
<file path=[Content_Types].xml><?xml version="1.0" encoding="utf-8"?>
<Types xmlns="http://schemas.openxmlformats.org/package/2006/content-types">
  <Default Extension="png" ContentType="image/png"/>
  <Default Extension="emf" ContentType="image/x-emf"/>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media/image2.jpg" ContentType="image/png"/>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 id="2147483684" r:id="rId3"/>
  </p:sldMasterIdLst>
  <p:notesMasterIdLst>
    <p:notesMasterId r:id="rId61"/>
  </p:notesMasterIdLst>
  <p:sldIdLst>
    <p:sldId id="378" r:id="rId4"/>
    <p:sldId id="257" r:id="rId5"/>
    <p:sldId id="258" r:id="rId6"/>
    <p:sldId id="260" r:id="rId7"/>
    <p:sldId id="262" r:id="rId8"/>
    <p:sldId id="264" r:id="rId9"/>
    <p:sldId id="351" r:id="rId10"/>
    <p:sldId id="352" r:id="rId11"/>
    <p:sldId id="353" r:id="rId12"/>
    <p:sldId id="354" r:id="rId13"/>
    <p:sldId id="355" r:id="rId14"/>
    <p:sldId id="379" r:id="rId15"/>
    <p:sldId id="356" r:id="rId16"/>
    <p:sldId id="357" r:id="rId17"/>
    <p:sldId id="358" r:id="rId18"/>
    <p:sldId id="359" r:id="rId19"/>
    <p:sldId id="361" r:id="rId20"/>
    <p:sldId id="360" r:id="rId21"/>
    <p:sldId id="362" r:id="rId22"/>
    <p:sldId id="364" r:id="rId23"/>
    <p:sldId id="363" r:id="rId24"/>
    <p:sldId id="366" r:id="rId25"/>
    <p:sldId id="276" r:id="rId26"/>
    <p:sldId id="381" r:id="rId27"/>
    <p:sldId id="368" r:id="rId28"/>
    <p:sldId id="365" r:id="rId29"/>
    <p:sldId id="369" r:id="rId30"/>
    <p:sldId id="370" r:id="rId31"/>
    <p:sldId id="371" r:id="rId32"/>
    <p:sldId id="372" r:id="rId33"/>
    <p:sldId id="373" r:id="rId34"/>
    <p:sldId id="374" r:id="rId35"/>
    <p:sldId id="383" r:id="rId36"/>
    <p:sldId id="316" r:id="rId37"/>
    <p:sldId id="382" r:id="rId38"/>
    <p:sldId id="384" r:id="rId39"/>
    <p:sldId id="317" r:id="rId40"/>
    <p:sldId id="318" r:id="rId41"/>
    <p:sldId id="319" r:id="rId42"/>
    <p:sldId id="323" r:id="rId43"/>
    <p:sldId id="327" r:id="rId44"/>
    <p:sldId id="328" r:id="rId45"/>
    <p:sldId id="329" r:id="rId46"/>
    <p:sldId id="375" r:id="rId47"/>
    <p:sldId id="376" r:id="rId48"/>
    <p:sldId id="377" r:id="rId49"/>
    <p:sldId id="330" r:id="rId50"/>
    <p:sldId id="331" r:id="rId51"/>
    <p:sldId id="332" r:id="rId52"/>
    <p:sldId id="335" r:id="rId53"/>
    <p:sldId id="337" r:id="rId54"/>
    <p:sldId id="338" r:id="rId55"/>
    <p:sldId id="340" r:id="rId56"/>
    <p:sldId id="342" r:id="rId57"/>
    <p:sldId id="343" r:id="rId58"/>
    <p:sldId id="344" r:id="rId59"/>
    <p:sldId id="350" r:id="rId60"/>
  </p:sldIdLst>
  <p:sldSz cx="9144000" cy="5143500" type="screen16x9"/>
  <p:notesSz cx="6858000" cy="9144000"/>
  <p:embeddedFontLst>
    <p:embeddedFont>
      <p:font typeface="Calibri" panose="020F0502020204030204" pitchFamily="34" charset="0"/>
      <p:regular r:id="rId62"/>
      <p:bold r:id="rId63"/>
      <p:italic r:id="rId64"/>
      <p:boldItalic r:id="rId65"/>
    </p:embeddedFont>
    <p:embeddedFont>
      <p:font typeface="Open Sans" panose="020B0606030504020204" pitchFamily="34" charset="0"/>
      <p:regular r:id="rId66"/>
    </p:embeddedFont>
    <p:embeddedFont>
      <p:font typeface="Proxima Nova Semibold" panose="020B0604020202020204" charset="0"/>
      <p:regular r:id="rId67"/>
      <p:bold r:id="rId68"/>
      <p:boldItalic r:id="rId69"/>
    </p:embeddedFont>
    <p:embeddedFont>
      <p:font typeface="Titan One" panose="020B0604020202020204" charset="0"/>
      <p:regular r:id="rId70"/>
    </p:embeddedFont>
    <p:embeddedFont>
      <p:font typeface="Roboto Condensed Light" panose="02000000000000000000" pitchFamily="2" charset="0"/>
      <p:regular r:id="rId71"/>
    </p:embeddedFont>
    <p:embeddedFont>
      <p:font typeface="Montserrat" panose="020B0604020202020204" charset="0"/>
      <p:regular r:id="rId72"/>
      <p:bold r:id="rId73"/>
    </p:embeddedFont>
    <p:embeddedFont>
      <p:font typeface="Proxima Nova" panose="020B0604020202020204" charset="0"/>
      <p:regular r:id="rId74"/>
      <p:bold r:id="rId75"/>
      <p:italic r:id="rId76"/>
      <p:boldItalic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2880">
          <p15:clr>
            <a:srgbClr val="9AA0A6"/>
          </p15:clr>
        </p15:guide>
        <p15:guide id="2" orient="horz" pos="162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2B3C5"/>
    <a:srgbClr val="4D4D67"/>
    <a:srgbClr val="86C9D4"/>
    <a:srgbClr val="F08161"/>
    <a:srgbClr val="66150D"/>
    <a:srgbClr val="B96940"/>
    <a:srgbClr val="C27F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E31489C9-C206-4B27-99A6-FCD513BF8886}">
  <a:tblStyle styleId="{E31489C9-C206-4B27-99A6-FCD513BF888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p:scale>
          <a:sx n="69" d="100"/>
          <a:sy n="69" d="100"/>
        </p:scale>
        <p:origin x="300" y="762"/>
      </p:cViewPr>
      <p:guideLst>
        <p:guide pos="2880"/>
        <p:guide orient="horz" pos="162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slide" Target="slides/slide39.xml"/><Relationship Id="rId47" Type="http://schemas.openxmlformats.org/officeDocument/2006/relationships/slide" Target="slides/slide44.xml"/><Relationship Id="rId50" Type="http://schemas.openxmlformats.org/officeDocument/2006/relationships/slide" Target="slides/slide47.xml"/><Relationship Id="rId55" Type="http://schemas.openxmlformats.org/officeDocument/2006/relationships/slide" Target="slides/slide52.xml"/><Relationship Id="rId63" Type="http://schemas.openxmlformats.org/officeDocument/2006/relationships/font" Target="fonts/font2.fntdata"/><Relationship Id="rId68" Type="http://schemas.openxmlformats.org/officeDocument/2006/relationships/font" Target="fonts/font7.fntdata"/><Relationship Id="rId76" Type="http://schemas.openxmlformats.org/officeDocument/2006/relationships/font" Target="fonts/font15.fntdata"/><Relationship Id="rId7" Type="http://schemas.openxmlformats.org/officeDocument/2006/relationships/slide" Target="slides/slide4.xml"/><Relationship Id="rId71" Type="http://schemas.openxmlformats.org/officeDocument/2006/relationships/font" Target="fonts/font10.fntdata"/><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font" Target="fonts/font5.fntdata"/><Relationship Id="rId74" Type="http://schemas.openxmlformats.org/officeDocument/2006/relationships/font" Target="fonts/font13.fntdata"/><Relationship Id="rId79" Type="http://schemas.openxmlformats.org/officeDocument/2006/relationships/viewProps" Target="viewProps.xml"/><Relationship Id="rId5" Type="http://schemas.openxmlformats.org/officeDocument/2006/relationships/slide" Target="slides/slide2.xml"/><Relationship Id="rId61"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font" Target="fonts/font4.fntdata"/><Relationship Id="rId73" Type="http://schemas.openxmlformats.org/officeDocument/2006/relationships/font" Target="fonts/font12.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font" Target="fonts/font3.fntdata"/><Relationship Id="rId69" Type="http://schemas.openxmlformats.org/officeDocument/2006/relationships/font" Target="fonts/font8.fntdata"/><Relationship Id="rId77" Type="http://schemas.openxmlformats.org/officeDocument/2006/relationships/font" Target="fonts/font16.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1.fntdata"/><Relationship Id="rId80" Type="http://schemas.openxmlformats.org/officeDocument/2006/relationships/theme" Target="theme/theme1.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font" Target="fonts/font6.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1.fntdata"/><Relationship Id="rId70" Type="http://schemas.openxmlformats.org/officeDocument/2006/relationships/font" Target="fonts/font9.fntdata"/><Relationship Id="rId75" Type="http://schemas.openxmlformats.org/officeDocument/2006/relationships/font" Target="fonts/font1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402287753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235738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312141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293388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017526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0227591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1220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290686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5478653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782975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91896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3625187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940989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742866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81274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
        <p:cNvGrpSpPr/>
        <p:nvPr/>
      </p:nvGrpSpPr>
      <p:grpSpPr>
        <a:xfrm>
          <a:off x="0" y="0"/>
          <a:ext cx="0" cy="0"/>
          <a:chOff x="0" y="0"/>
          <a:chExt cx="0" cy="0"/>
        </a:xfrm>
      </p:grpSpPr>
      <p:sp>
        <p:nvSpPr>
          <p:cNvPr id="1162" name="Google Shape;1162;g880bcc31b3_0_2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3" name="Google Shape;1163;g880bcc31b3_0_2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996620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440798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430846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9168303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2240117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336842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71398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34688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5"/>
        <p:cNvGrpSpPr/>
        <p:nvPr/>
      </p:nvGrpSpPr>
      <p:grpSpPr>
        <a:xfrm>
          <a:off x="0" y="0"/>
          <a:ext cx="0" cy="0"/>
          <a:chOff x="0" y="0"/>
          <a:chExt cx="0" cy="0"/>
        </a:xfrm>
      </p:grpSpPr>
      <p:sp>
        <p:nvSpPr>
          <p:cNvPr id="496" name="Google Shape;496;g85c8952f75_0_5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7" name="Google Shape;497;g85c8952f75_0_5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144904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2"/>
        <p:cNvGrpSpPr/>
        <p:nvPr/>
      </p:nvGrpSpPr>
      <p:grpSpPr>
        <a:xfrm>
          <a:off x="0" y="0"/>
          <a:ext cx="0" cy="0"/>
          <a:chOff x="0" y="0"/>
          <a:chExt cx="0" cy="0"/>
        </a:xfrm>
      </p:grpSpPr>
      <p:sp>
        <p:nvSpPr>
          <p:cNvPr id="2593" name="Google Shape;2593;g864f506ab2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4" name="Google Shape;2594;g864f506ab2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904227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2"/>
        <p:cNvGrpSpPr/>
        <p:nvPr/>
      </p:nvGrpSpPr>
      <p:grpSpPr>
        <a:xfrm>
          <a:off x="0" y="0"/>
          <a:ext cx="0" cy="0"/>
          <a:chOff x="0" y="0"/>
          <a:chExt cx="0" cy="0"/>
        </a:xfrm>
      </p:grpSpPr>
      <p:sp>
        <p:nvSpPr>
          <p:cNvPr id="2593" name="Google Shape;2593;g864f506ab2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4" name="Google Shape;2594;g864f506ab2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708413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2"/>
        <p:cNvGrpSpPr/>
        <p:nvPr/>
      </p:nvGrpSpPr>
      <p:grpSpPr>
        <a:xfrm>
          <a:off x="0" y="0"/>
          <a:ext cx="0" cy="0"/>
          <a:chOff x="0" y="0"/>
          <a:chExt cx="0" cy="0"/>
        </a:xfrm>
      </p:grpSpPr>
      <p:sp>
        <p:nvSpPr>
          <p:cNvPr id="2593" name="Google Shape;2593;g864f506ab2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4" name="Google Shape;2594;g864f506ab2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4137625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92"/>
        <p:cNvGrpSpPr/>
        <p:nvPr/>
      </p:nvGrpSpPr>
      <p:grpSpPr>
        <a:xfrm>
          <a:off x="0" y="0"/>
          <a:ext cx="0" cy="0"/>
          <a:chOff x="0" y="0"/>
          <a:chExt cx="0" cy="0"/>
        </a:xfrm>
      </p:grpSpPr>
      <p:sp>
        <p:nvSpPr>
          <p:cNvPr id="2593" name="Google Shape;2593;g864f506ab2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94" name="Google Shape;2594;g864f506ab2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0443174"/>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60"/>
        <p:cNvGrpSpPr/>
        <p:nvPr/>
      </p:nvGrpSpPr>
      <p:grpSpPr>
        <a:xfrm>
          <a:off x="0" y="0"/>
          <a:ext cx="0" cy="0"/>
          <a:chOff x="0" y="0"/>
          <a:chExt cx="0" cy="0"/>
        </a:xfrm>
      </p:grpSpPr>
      <p:sp>
        <p:nvSpPr>
          <p:cNvPr id="2961" name="Google Shape;2961;g864f506ab2_0_13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2" name="Google Shape;2962;g864f506ab2_0_13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799621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3"/>
        <p:cNvGrpSpPr/>
        <p:nvPr/>
      </p:nvGrpSpPr>
      <p:grpSpPr>
        <a:xfrm>
          <a:off x="0" y="0"/>
          <a:ext cx="0" cy="0"/>
          <a:chOff x="0" y="0"/>
          <a:chExt cx="0" cy="0"/>
        </a:xfrm>
      </p:grpSpPr>
      <p:sp>
        <p:nvSpPr>
          <p:cNvPr id="3384" name="Google Shape;3384;g864f506ab2_0_35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85" name="Google Shape;3385;g864f506ab2_0_35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5921778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2"/>
        <p:cNvGrpSpPr/>
        <p:nvPr/>
      </p:nvGrpSpPr>
      <p:grpSpPr>
        <a:xfrm>
          <a:off x="0" y="0"/>
          <a:ext cx="0" cy="0"/>
          <a:chOff x="0" y="0"/>
          <a:chExt cx="0" cy="0"/>
        </a:xfrm>
      </p:grpSpPr>
      <p:sp>
        <p:nvSpPr>
          <p:cNvPr id="3553" name="Google Shape;3553;xl_extra_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4" name="Google Shape;3554;xl_extra_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516319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6"/>
        <p:cNvGrpSpPr/>
        <p:nvPr/>
      </p:nvGrpSpPr>
      <p:grpSpPr>
        <a:xfrm>
          <a:off x="0" y="0"/>
          <a:ext cx="0" cy="0"/>
          <a:chOff x="0" y="0"/>
          <a:chExt cx="0" cy="0"/>
        </a:xfrm>
      </p:grpSpPr>
      <p:sp>
        <p:nvSpPr>
          <p:cNvPr id="3577" name="Google Shape;3577;xl_extra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8" name="Google Shape;3578;xl_extra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1615800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7"/>
        <p:cNvGrpSpPr/>
        <p:nvPr/>
      </p:nvGrpSpPr>
      <p:grpSpPr>
        <a:xfrm>
          <a:off x="0" y="0"/>
          <a:ext cx="0" cy="0"/>
          <a:chOff x="0" y="0"/>
          <a:chExt cx="0" cy="0"/>
        </a:xfrm>
      </p:grpSpPr>
      <p:sp>
        <p:nvSpPr>
          <p:cNvPr id="3618" name="Google Shape;3618;g864f506ab2_0_197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9" name="Google Shape;3619;g864f506ab2_0_19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1086310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4"/>
        <p:cNvGrpSpPr/>
        <p:nvPr/>
      </p:nvGrpSpPr>
      <p:grpSpPr>
        <a:xfrm>
          <a:off x="0" y="0"/>
          <a:ext cx="0" cy="0"/>
          <a:chOff x="0" y="0"/>
          <a:chExt cx="0" cy="0"/>
        </a:xfrm>
      </p:grpSpPr>
      <p:sp>
        <p:nvSpPr>
          <p:cNvPr id="3625" name="Google Shape;3625;g864f506ab2_0_19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26" name="Google Shape;3626;g864f506ab2_0_19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9826472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880bcc31b3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880bcc31b3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204576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532679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8151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660051"/>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61"/>
        <p:cNvGrpSpPr/>
        <p:nvPr/>
      </p:nvGrpSpPr>
      <p:grpSpPr>
        <a:xfrm>
          <a:off x="0" y="0"/>
          <a:ext cx="0" cy="0"/>
          <a:chOff x="0" y="0"/>
          <a:chExt cx="0" cy="0"/>
        </a:xfrm>
      </p:grpSpPr>
      <p:sp>
        <p:nvSpPr>
          <p:cNvPr id="3662" name="Google Shape;3662;gb46772f71a_0_1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3" name="Google Shape;3663;gb46772f71a_0_1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4025118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7"/>
        <p:cNvGrpSpPr/>
        <p:nvPr/>
      </p:nvGrpSpPr>
      <p:grpSpPr>
        <a:xfrm>
          <a:off x="0" y="0"/>
          <a:ext cx="0" cy="0"/>
          <a:chOff x="0" y="0"/>
          <a:chExt cx="0" cy="0"/>
        </a:xfrm>
      </p:grpSpPr>
      <p:sp>
        <p:nvSpPr>
          <p:cNvPr id="3678" name="Google Shape;3678;g898b5567e3_0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9" name="Google Shape;3679;g898b5567e3_0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03902785"/>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6"/>
        <p:cNvGrpSpPr/>
        <p:nvPr/>
      </p:nvGrpSpPr>
      <p:grpSpPr>
        <a:xfrm>
          <a:off x="0" y="0"/>
          <a:ext cx="0" cy="0"/>
          <a:chOff x="0" y="0"/>
          <a:chExt cx="0" cy="0"/>
        </a:xfrm>
      </p:grpSpPr>
      <p:sp>
        <p:nvSpPr>
          <p:cNvPr id="4017" name="Google Shape;4017;g898b5567e3_0_8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8" name="Google Shape;4018;g898b5567e3_0_8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477731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3"/>
        <p:cNvGrpSpPr/>
        <p:nvPr/>
      </p:nvGrpSpPr>
      <p:grpSpPr>
        <a:xfrm>
          <a:off x="0" y="0"/>
          <a:ext cx="0" cy="0"/>
          <a:chOff x="0" y="0"/>
          <a:chExt cx="0" cy="0"/>
        </a:xfrm>
      </p:grpSpPr>
      <p:sp>
        <p:nvSpPr>
          <p:cNvPr id="6804" name="Google Shape;6804;g898b5567e3_0_36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05" name="Google Shape;6805;g898b5567e3_0_3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0577560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97"/>
        <p:cNvGrpSpPr/>
        <p:nvPr/>
      </p:nvGrpSpPr>
      <p:grpSpPr>
        <a:xfrm>
          <a:off x="0" y="0"/>
          <a:ext cx="0" cy="0"/>
          <a:chOff x="0" y="0"/>
          <a:chExt cx="0" cy="0"/>
        </a:xfrm>
      </p:grpSpPr>
      <p:sp>
        <p:nvSpPr>
          <p:cNvPr id="7798" name="Google Shape;7798;g898b5567e3_0_46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99" name="Google Shape;7799;g898b5567e3_0_46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147611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91"/>
        <p:cNvGrpSpPr/>
        <p:nvPr/>
      </p:nvGrpSpPr>
      <p:grpSpPr>
        <a:xfrm>
          <a:off x="0" y="0"/>
          <a:ext cx="0" cy="0"/>
          <a:chOff x="0" y="0"/>
          <a:chExt cx="0" cy="0"/>
        </a:xfrm>
      </p:grpSpPr>
      <p:sp>
        <p:nvSpPr>
          <p:cNvPr id="8592" name="Google Shape;8592;g898b5567e3_0_5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93" name="Google Shape;8593;g898b5567e3_0_5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1309096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52"/>
        <p:cNvGrpSpPr/>
        <p:nvPr/>
      </p:nvGrpSpPr>
      <p:grpSpPr>
        <a:xfrm>
          <a:off x="0" y="0"/>
          <a:ext cx="0" cy="0"/>
          <a:chOff x="0" y="0"/>
          <a:chExt cx="0" cy="0"/>
        </a:xfrm>
      </p:grpSpPr>
      <p:sp>
        <p:nvSpPr>
          <p:cNvPr id="8953" name="Google Shape;8953;g898b5567e3_0_57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54" name="Google Shape;8954;g898b5567e3_0_57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3959922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960877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2"/>
        <p:cNvGrpSpPr/>
        <p:nvPr/>
      </p:nvGrpSpPr>
      <p:grpSpPr>
        <a:xfrm>
          <a:off x="0" y="0"/>
          <a:ext cx="0" cy="0"/>
          <a:chOff x="0" y="0"/>
          <a:chExt cx="0" cy="0"/>
        </a:xfrm>
      </p:grpSpPr>
      <p:sp>
        <p:nvSpPr>
          <p:cNvPr id="10083" name="Google Shape;10083;g898b5567e3_0_69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4" name="Google Shape;10084;g898b5567e3_0_69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341575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7"/>
        <p:cNvGrpSpPr/>
        <p:nvPr/>
      </p:nvGrpSpPr>
      <p:grpSpPr>
        <a:xfrm>
          <a:off x="0" y="0"/>
          <a:ext cx="0" cy="0"/>
          <a:chOff x="0" y="0"/>
          <a:chExt cx="0" cy="0"/>
        </a:xfrm>
      </p:grpSpPr>
      <p:sp>
        <p:nvSpPr>
          <p:cNvPr id="10998" name="Google Shape;10998;g898b5567e3_0_78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9" name="Google Shape;10999;g898b5567e3_0_78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60987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02"/>
        <p:cNvGrpSpPr/>
        <p:nvPr/>
      </p:nvGrpSpPr>
      <p:grpSpPr>
        <a:xfrm>
          <a:off x="0" y="0"/>
          <a:ext cx="0" cy="0"/>
          <a:chOff x="0" y="0"/>
          <a:chExt cx="0" cy="0"/>
        </a:xfrm>
      </p:grpSpPr>
      <p:sp>
        <p:nvSpPr>
          <p:cNvPr id="11303" name="Google Shape;11303;gb46772f71a_1_15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04" name="Google Shape;11304;gb46772f71a_1_15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3959246"/>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5"/>
        <p:cNvGrpSpPr/>
        <p:nvPr/>
      </p:nvGrpSpPr>
      <p:grpSpPr>
        <a:xfrm>
          <a:off x="0" y="0"/>
          <a:ext cx="0" cy="0"/>
          <a:chOff x="0" y="0"/>
          <a:chExt cx="0" cy="0"/>
        </a:xfrm>
      </p:grpSpPr>
      <p:sp>
        <p:nvSpPr>
          <p:cNvPr id="11456" name="Google Shape;11456;gb46772f71a_1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57" name="Google Shape;11457;gb46772f71a_1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5532386"/>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5"/>
        <p:cNvGrpSpPr/>
        <p:nvPr/>
      </p:nvGrpSpPr>
      <p:grpSpPr>
        <a:xfrm>
          <a:off x="0" y="0"/>
          <a:ext cx="0" cy="0"/>
          <a:chOff x="0" y="0"/>
          <a:chExt cx="0" cy="0"/>
        </a:xfrm>
      </p:grpSpPr>
      <p:sp>
        <p:nvSpPr>
          <p:cNvPr id="12896" name="Google Shape;12896;g898b5567e3_0_8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7" name="Google Shape;12897;g898b5567e3_0_8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368738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6467769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
        <p:cNvGrpSpPr/>
        <p:nvPr/>
      </p:nvGrpSpPr>
      <p:grpSpPr>
        <a:xfrm>
          <a:off x="0" y="0"/>
          <a:ext cx="0" cy="0"/>
          <a:chOff x="0" y="0"/>
          <a:chExt cx="0" cy="0"/>
        </a:xfrm>
      </p:grpSpPr>
      <p:sp>
        <p:nvSpPr>
          <p:cNvPr id="473" name="Google Shape;473;g85c8952f75_0_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4" name="Google Shape;474;g85c8952f75_0_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88997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
        <p:cNvGrpSpPr/>
        <p:nvPr/>
      </p:nvGrpSpPr>
      <p:grpSpPr>
        <a:xfrm>
          <a:off x="0" y="0"/>
          <a:ext cx="0" cy="0"/>
          <a:chOff x="0" y="0"/>
          <a:chExt cx="0" cy="0"/>
        </a:xfrm>
      </p:grpSpPr>
      <p:sp>
        <p:nvSpPr>
          <p:cNvPr id="586" name="Google Shape;586;g85c8952f75_1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7" name="Google Shape;587;g85c8952f75_1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657406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880bcc31b3_0_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880bcc31b3_0_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011109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userDrawn="1">
  <p:cSld name="BLANK">
    <p:bg>
      <p:bgPr>
        <a:solidFill>
          <a:srgbClr val="FFFFFF"/>
        </a:solidFill>
        <a:effectLst/>
      </p:bgPr>
    </p:bg>
    <p:spTree>
      <p:nvGrpSpPr>
        <p:cNvPr id="1" name="Shape 98"/>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pic>
        <p:nvPicPr>
          <p:cNvPr id="2" name="Imagen 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21379655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Pentágono regular 1"/>
          <p:cNvSpPr/>
          <p:nvPr userDrawn="1"/>
        </p:nvSpPr>
        <p:spPr>
          <a:xfrm>
            <a:off x="200025" y="114301"/>
            <a:ext cx="8642350" cy="381000"/>
          </a:xfrm>
          <a:prstGeom prst="pentagon">
            <a:avLst/>
          </a:prstGeom>
          <a:solidFill>
            <a:srgbClr val="F08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123826780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Pentágono regular 1"/>
          <p:cNvSpPr/>
          <p:nvPr userDrawn="1"/>
        </p:nvSpPr>
        <p:spPr>
          <a:xfrm rot="10800000">
            <a:off x="306705" y="4640581"/>
            <a:ext cx="8642350" cy="381000"/>
          </a:xfrm>
          <a:prstGeom prst="pentagon">
            <a:avLst/>
          </a:prstGeom>
          <a:solidFill>
            <a:srgbClr val="F0816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14672158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Pentágono regular 1"/>
          <p:cNvSpPr/>
          <p:nvPr userDrawn="1"/>
        </p:nvSpPr>
        <p:spPr>
          <a:xfrm>
            <a:off x="200025" y="114301"/>
            <a:ext cx="8642350" cy="381000"/>
          </a:xfrm>
          <a:prstGeom prst="pentagon">
            <a:avLst/>
          </a:prstGeom>
          <a:solidFill>
            <a:srgbClr val="86C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3" name="Pentágono regular 2"/>
          <p:cNvSpPr/>
          <p:nvPr userDrawn="1"/>
        </p:nvSpPr>
        <p:spPr>
          <a:xfrm>
            <a:off x="200025" y="4495801"/>
            <a:ext cx="8642350" cy="381000"/>
          </a:xfrm>
          <a:prstGeom prst="pentagon">
            <a:avLst/>
          </a:prstGeom>
          <a:solidFill>
            <a:srgbClr val="86C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342424959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 name="Pentágono regular 2"/>
          <p:cNvSpPr/>
          <p:nvPr userDrawn="1"/>
        </p:nvSpPr>
        <p:spPr>
          <a:xfrm>
            <a:off x="200025" y="4495801"/>
            <a:ext cx="8642350" cy="381000"/>
          </a:xfrm>
          <a:prstGeom prst="pentagon">
            <a:avLst/>
          </a:prstGeom>
          <a:solidFill>
            <a:srgbClr val="86C9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79857222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Pentágono regular 1"/>
          <p:cNvSpPr/>
          <p:nvPr userDrawn="1"/>
        </p:nvSpPr>
        <p:spPr>
          <a:xfrm>
            <a:off x="200025" y="114301"/>
            <a:ext cx="8642350" cy="381000"/>
          </a:xfrm>
          <a:prstGeom prst="pentagon">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3" name="Pentágono regular 2"/>
          <p:cNvSpPr/>
          <p:nvPr userDrawn="1"/>
        </p:nvSpPr>
        <p:spPr>
          <a:xfrm>
            <a:off x="200025" y="4495801"/>
            <a:ext cx="8642350" cy="381000"/>
          </a:xfrm>
          <a:prstGeom prst="pentagon">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157351273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3" name="Freeform 5"/>
          <p:cNvSpPr>
            <a:spLocks noEditPoints="1"/>
          </p:cNvSpPr>
          <p:nvPr userDrawn="1"/>
        </p:nvSpPr>
        <p:spPr bwMode="auto">
          <a:xfrm>
            <a:off x="0" y="0"/>
            <a:ext cx="9139524" cy="5143500"/>
          </a:xfrm>
          <a:custGeom>
            <a:avLst/>
            <a:gdLst>
              <a:gd name="T0" fmla="*/ 0 w 3841"/>
              <a:gd name="T1" fmla="*/ 0 h 2160"/>
              <a:gd name="T2" fmla="*/ 0 w 3841"/>
              <a:gd name="T3" fmla="*/ 2160 h 2160"/>
              <a:gd name="T4" fmla="*/ 3841 w 3841"/>
              <a:gd name="T5" fmla="*/ 2160 h 2160"/>
              <a:gd name="T6" fmla="*/ 3841 w 3841"/>
              <a:gd name="T7" fmla="*/ 0 h 2160"/>
              <a:gd name="T8" fmla="*/ 0 w 3841"/>
              <a:gd name="T9" fmla="*/ 0 h 2160"/>
              <a:gd name="T10" fmla="*/ 3763 w 3841"/>
              <a:gd name="T11" fmla="*/ 1904 h 2160"/>
              <a:gd name="T12" fmla="*/ 3640 w 3841"/>
              <a:gd name="T13" fmla="*/ 2027 h 2160"/>
              <a:gd name="T14" fmla="*/ 201 w 3841"/>
              <a:gd name="T15" fmla="*/ 2027 h 2160"/>
              <a:gd name="T16" fmla="*/ 78 w 3841"/>
              <a:gd name="T17" fmla="*/ 1904 h 2160"/>
              <a:gd name="T18" fmla="*/ 78 w 3841"/>
              <a:gd name="T19" fmla="*/ 256 h 2160"/>
              <a:gd name="T20" fmla="*/ 201 w 3841"/>
              <a:gd name="T21" fmla="*/ 133 h 2160"/>
              <a:gd name="T22" fmla="*/ 3640 w 3841"/>
              <a:gd name="T23" fmla="*/ 133 h 2160"/>
              <a:gd name="T24" fmla="*/ 3763 w 3841"/>
              <a:gd name="T25" fmla="*/ 256 h 2160"/>
              <a:gd name="T26" fmla="*/ 3763 w 3841"/>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2160">
                <a:moveTo>
                  <a:pt x="0" y="0"/>
                </a:moveTo>
                <a:cubicBezTo>
                  <a:pt x="0" y="2160"/>
                  <a:pt x="0" y="2160"/>
                  <a:pt x="0" y="2160"/>
                </a:cubicBezTo>
                <a:cubicBezTo>
                  <a:pt x="3841" y="2160"/>
                  <a:pt x="3841" y="2160"/>
                  <a:pt x="3841" y="2160"/>
                </a:cubicBezTo>
                <a:cubicBezTo>
                  <a:pt x="3841" y="0"/>
                  <a:pt x="3841" y="0"/>
                  <a:pt x="3841" y="0"/>
                </a:cubicBezTo>
                <a:lnTo>
                  <a:pt x="0" y="0"/>
                </a:lnTo>
                <a:close/>
                <a:moveTo>
                  <a:pt x="3763" y="1904"/>
                </a:moveTo>
                <a:cubicBezTo>
                  <a:pt x="3763" y="1972"/>
                  <a:pt x="3708" y="2027"/>
                  <a:pt x="3640" y="2027"/>
                </a:cubicBezTo>
                <a:cubicBezTo>
                  <a:pt x="201" y="2027"/>
                  <a:pt x="201" y="2027"/>
                  <a:pt x="201" y="2027"/>
                </a:cubicBezTo>
                <a:cubicBezTo>
                  <a:pt x="133" y="2027"/>
                  <a:pt x="78" y="1972"/>
                  <a:pt x="78" y="1904"/>
                </a:cubicBezTo>
                <a:cubicBezTo>
                  <a:pt x="78" y="256"/>
                  <a:pt x="78" y="256"/>
                  <a:pt x="78" y="256"/>
                </a:cubicBezTo>
                <a:cubicBezTo>
                  <a:pt x="78" y="188"/>
                  <a:pt x="133" y="133"/>
                  <a:pt x="201" y="133"/>
                </a:cubicBezTo>
                <a:cubicBezTo>
                  <a:pt x="3640" y="133"/>
                  <a:pt x="3640" y="133"/>
                  <a:pt x="3640" y="133"/>
                </a:cubicBezTo>
                <a:cubicBezTo>
                  <a:pt x="3708" y="133"/>
                  <a:pt x="3763" y="188"/>
                  <a:pt x="3763" y="256"/>
                </a:cubicBezTo>
                <a:lnTo>
                  <a:pt x="3763" y="1904"/>
                </a:lnTo>
                <a:close/>
              </a:path>
            </a:pathLst>
          </a:custGeom>
          <a:solidFill>
            <a:srgbClr val="86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903744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 name="Bisel 2"/>
          <p:cNvSpPr/>
          <p:nvPr userDrawn="1"/>
        </p:nvSpPr>
        <p:spPr>
          <a:xfrm>
            <a:off x="0" y="0"/>
            <a:ext cx="9144000" cy="5143500"/>
          </a:xfrm>
          <a:prstGeom prst="bevel">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1393727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 name="Bisel 2"/>
          <p:cNvSpPr/>
          <p:nvPr userDrawn="1"/>
        </p:nvSpPr>
        <p:spPr>
          <a:xfrm>
            <a:off x="0" y="0"/>
            <a:ext cx="9144000" cy="5143500"/>
          </a:xfrm>
          <a:prstGeom prst="bevel">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extLst>
      <p:ext uri="{BB962C8B-B14F-4D97-AF65-F5344CB8AC3E}">
        <p14:creationId xmlns:p14="http://schemas.microsoft.com/office/powerpoint/2010/main" val="342431011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7" name="Freeform 5"/>
          <p:cNvSpPr>
            <a:spLocks noEditPoints="1"/>
          </p:cNvSpPr>
          <p:nvPr userDrawn="1"/>
        </p:nvSpPr>
        <p:spPr bwMode="auto">
          <a:xfrm>
            <a:off x="0" y="0"/>
            <a:ext cx="9144000" cy="5147151"/>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9D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 name="Google Shape;54;p7"/>
          <p:cNvSpPr txBox="1">
            <a:spLocks noGrp="1"/>
          </p:cNvSpPr>
          <p:nvPr>
            <p:ph type="title"/>
          </p:nvPr>
        </p:nvSpPr>
        <p:spPr>
          <a:xfrm>
            <a:off x="4763250" y="1608561"/>
            <a:ext cx="3497700" cy="1065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 name="Google Shape;55;p7"/>
          <p:cNvSpPr txBox="1">
            <a:spLocks noGrp="1"/>
          </p:cNvSpPr>
          <p:nvPr>
            <p:ph type="body" idx="1"/>
          </p:nvPr>
        </p:nvSpPr>
        <p:spPr>
          <a:xfrm>
            <a:off x="4763248" y="2670138"/>
            <a:ext cx="3497700" cy="14616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55600">
              <a:spcBef>
                <a:spcPts val="0"/>
              </a:spcBef>
              <a:spcAft>
                <a:spcPts val="0"/>
              </a:spcAft>
              <a:buSzPts val="2000"/>
              <a:buChar char="○"/>
              <a:defRPr sz="2000"/>
            </a:lvl2pPr>
            <a:lvl3pPr marL="1371600" lvl="2" indent="-355600">
              <a:spcBef>
                <a:spcPts val="0"/>
              </a:spcBef>
              <a:spcAft>
                <a:spcPts val="0"/>
              </a:spcAft>
              <a:buSzPts val="2000"/>
              <a:buChar char="■"/>
              <a:defRPr sz="2000"/>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Tree>
    <p:extLst>
      <p:ext uri="{BB962C8B-B14F-4D97-AF65-F5344CB8AC3E}">
        <p14:creationId xmlns:p14="http://schemas.microsoft.com/office/powerpoint/2010/main" val="179219882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pic>
        <p:nvPicPr>
          <p:cNvPr id="4" name="Imagen 3"/>
          <p:cNvPicPr>
            <a:picLocks noChangeAspect="1"/>
          </p:cNvPicPr>
          <p:nvPr userDrawn="1"/>
        </p:nvPicPr>
        <p:blipFill rotWithShape="1">
          <a:blip r:embed="rId2">
            <a:extLst>
              <a:ext uri="{28A0092B-C50C-407E-A947-70E740481C1C}">
                <a14:useLocalDpi xmlns:a14="http://schemas.microsoft.com/office/drawing/2010/main" val="0"/>
              </a:ext>
            </a:extLst>
          </a:blip>
          <a:srcRect t="44993"/>
          <a:stretch/>
        </p:blipFill>
        <p:spPr>
          <a:xfrm>
            <a:off x="0" y="117230"/>
            <a:ext cx="9137512" cy="5026269"/>
          </a:xfrm>
          <a:prstGeom prst="rect">
            <a:avLst/>
          </a:prstGeom>
        </p:spPr>
      </p:pic>
      <p:sp>
        <p:nvSpPr>
          <p:cNvPr id="8"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97568799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5" name="Rectángulo 4"/>
          <p:cNvSpPr/>
          <p:nvPr userDrawn="1"/>
        </p:nvSpPr>
        <p:spPr>
          <a:xfrm>
            <a:off x="106680" y="4358640"/>
            <a:ext cx="8869680" cy="670560"/>
          </a:xfrm>
          <a:prstGeom prst="rect">
            <a:avLst/>
          </a:prstGeom>
          <a:solidFill>
            <a:srgbClr val="92B3C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7" name="Freeform 5"/>
          <p:cNvSpPr>
            <a:spLocks noEditPoints="1"/>
          </p:cNvSpPr>
          <p:nvPr userDrawn="1"/>
        </p:nvSpPr>
        <p:spPr bwMode="auto">
          <a:xfrm>
            <a:off x="0" y="0"/>
            <a:ext cx="9144000" cy="5147151"/>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9D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 name="Google Shape;54;p7"/>
          <p:cNvSpPr txBox="1">
            <a:spLocks noGrp="1"/>
          </p:cNvSpPr>
          <p:nvPr>
            <p:ph type="title"/>
          </p:nvPr>
        </p:nvSpPr>
        <p:spPr>
          <a:xfrm>
            <a:off x="4763250" y="1608561"/>
            <a:ext cx="3497700" cy="1065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4" name="Google Shape;55;p7"/>
          <p:cNvSpPr txBox="1">
            <a:spLocks noGrp="1"/>
          </p:cNvSpPr>
          <p:nvPr>
            <p:ph type="body" idx="1"/>
          </p:nvPr>
        </p:nvSpPr>
        <p:spPr>
          <a:xfrm>
            <a:off x="4763248" y="2670138"/>
            <a:ext cx="3497700" cy="14616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55600">
              <a:spcBef>
                <a:spcPts val="0"/>
              </a:spcBef>
              <a:spcAft>
                <a:spcPts val="0"/>
              </a:spcAft>
              <a:buSzPts val="2000"/>
              <a:buChar char="○"/>
              <a:defRPr sz="2000"/>
            </a:lvl2pPr>
            <a:lvl3pPr marL="1371600" lvl="2" indent="-355600">
              <a:spcBef>
                <a:spcPts val="0"/>
              </a:spcBef>
              <a:spcAft>
                <a:spcPts val="0"/>
              </a:spcAft>
              <a:buSzPts val="2000"/>
              <a:buChar char="■"/>
              <a:defRPr sz="2000"/>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Tree>
    <p:extLst>
      <p:ext uri="{BB962C8B-B14F-4D97-AF65-F5344CB8AC3E}">
        <p14:creationId xmlns:p14="http://schemas.microsoft.com/office/powerpoint/2010/main" val="201254234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4"/>
        <p:cNvGrpSpPr/>
        <p:nvPr/>
      </p:nvGrpSpPr>
      <p:grpSpPr>
        <a:xfrm>
          <a:off x="0" y="0"/>
          <a:ext cx="0" cy="0"/>
          <a:chOff x="0" y="0"/>
          <a:chExt cx="0" cy="0"/>
        </a:xfrm>
      </p:grpSpPr>
      <p:sp>
        <p:nvSpPr>
          <p:cNvPr id="25"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26"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5"/>
        <p:cNvGrpSpPr/>
        <p:nvPr/>
      </p:nvGrpSpPr>
      <p:grpSpPr>
        <a:xfrm>
          <a:off x="0" y="0"/>
          <a:ext cx="0" cy="0"/>
          <a:chOff x="0" y="0"/>
          <a:chExt cx="0" cy="0"/>
        </a:xfrm>
      </p:grpSpPr>
      <p:sp>
        <p:nvSpPr>
          <p:cNvPr id="46" name="Google Shape;46;p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47" name="Google Shape;47;p6"/>
          <p:cNvGrpSpPr/>
          <p:nvPr/>
        </p:nvGrpSpPr>
        <p:grpSpPr>
          <a:xfrm rot="-7503862">
            <a:off x="8149008" y="3969288"/>
            <a:ext cx="713202" cy="1385993"/>
            <a:chOff x="256325" y="3718550"/>
            <a:chExt cx="516100" cy="1002975"/>
          </a:xfrm>
        </p:grpSpPr>
        <p:sp>
          <p:nvSpPr>
            <p:cNvPr id="48" name="Google Shape;48;p6"/>
            <p:cNvSpPr/>
            <p:nvPr/>
          </p:nvSpPr>
          <p:spPr>
            <a:xfrm>
              <a:off x="256325" y="3786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6"/>
            <p:cNvSpPr/>
            <p:nvPr/>
          </p:nvSpPr>
          <p:spPr>
            <a:xfrm>
              <a:off x="287750" y="3718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6"/>
          <p:cNvGrpSpPr/>
          <p:nvPr/>
        </p:nvGrpSpPr>
        <p:grpSpPr>
          <a:xfrm rot="4500552">
            <a:off x="-55277" y="2487"/>
            <a:ext cx="774430" cy="1168793"/>
            <a:chOff x="254321" y="3786550"/>
            <a:chExt cx="486679" cy="1008809"/>
          </a:xfrm>
        </p:grpSpPr>
        <p:sp>
          <p:nvSpPr>
            <p:cNvPr id="51" name="Google Shape;51;p6"/>
            <p:cNvSpPr/>
            <p:nvPr/>
          </p:nvSpPr>
          <p:spPr>
            <a:xfrm>
              <a:off x="256325" y="3786550"/>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254321" y="3860384"/>
              <a:ext cx="484675" cy="934975"/>
            </a:xfrm>
            <a:custGeom>
              <a:avLst/>
              <a:gdLst/>
              <a:ahLst/>
              <a:cxnLst/>
              <a:rect l="l" t="t" r="r" b="b"/>
              <a:pathLst>
                <a:path w="19387" h="37399" extrusionOk="0">
                  <a:moveTo>
                    <a:pt x="7276" y="1"/>
                  </a:moveTo>
                  <a:cubicBezTo>
                    <a:pt x="5795" y="1"/>
                    <a:pt x="4482" y="2279"/>
                    <a:pt x="3896" y="3410"/>
                  </a:cubicBezTo>
                  <a:cubicBezTo>
                    <a:pt x="1879" y="7260"/>
                    <a:pt x="1054" y="12026"/>
                    <a:pt x="504" y="16380"/>
                  </a:cubicBezTo>
                  <a:cubicBezTo>
                    <a:pt x="0" y="20734"/>
                    <a:pt x="413" y="25225"/>
                    <a:pt x="2292" y="28800"/>
                  </a:cubicBezTo>
                  <a:cubicBezTo>
                    <a:pt x="4042" y="32171"/>
                    <a:pt x="9506" y="37398"/>
                    <a:pt x="13852" y="37398"/>
                  </a:cubicBezTo>
                  <a:cubicBezTo>
                    <a:pt x="15651" y="37398"/>
                    <a:pt x="17259" y="36502"/>
                    <a:pt x="18332" y="34208"/>
                  </a:cubicBezTo>
                  <a:cubicBezTo>
                    <a:pt x="19386" y="32008"/>
                    <a:pt x="18974" y="29166"/>
                    <a:pt x="18011" y="26967"/>
                  </a:cubicBezTo>
                  <a:cubicBezTo>
                    <a:pt x="17003" y="24767"/>
                    <a:pt x="15491" y="23025"/>
                    <a:pt x="14116" y="21238"/>
                  </a:cubicBezTo>
                  <a:cubicBezTo>
                    <a:pt x="11870" y="18259"/>
                    <a:pt x="9854" y="14684"/>
                    <a:pt x="9624" y="10560"/>
                  </a:cubicBezTo>
                  <a:cubicBezTo>
                    <a:pt x="9487" y="8635"/>
                    <a:pt x="9762" y="6710"/>
                    <a:pt x="9624" y="4785"/>
                  </a:cubicBezTo>
                  <a:cubicBezTo>
                    <a:pt x="9579" y="3456"/>
                    <a:pt x="9166" y="477"/>
                    <a:pt x="7700" y="65"/>
                  </a:cubicBezTo>
                  <a:cubicBezTo>
                    <a:pt x="7557" y="21"/>
                    <a:pt x="7416" y="1"/>
                    <a:pt x="727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
        <p:cNvGrpSpPr/>
        <p:nvPr/>
      </p:nvGrpSpPr>
      <p:grpSpPr>
        <a:xfrm>
          <a:off x="0" y="0"/>
          <a:ext cx="0" cy="0"/>
          <a:chOff x="0" y="0"/>
          <a:chExt cx="0" cy="0"/>
        </a:xfrm>
      </p:grpSpPr>
      <p:sp>
        <p:nvSpPr>
          <p:cNvPr id="54" name="Google Shape;54;p7"/>
          <p:cNvSpPr txBox="1">
            <a:spLocks noGrp="1"/>
          </p:cNvSpPr>
          <p:nvPr>
            <p:ph type="title"/>
          </p:nvPr>
        </p:nvSpPr>
        <p:spPr>
          <a:xfrm>
            <a:off x="4763250" y="1608561"/>
            <a:ext cx="3497700" cy="10656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60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55" name="Google Shape;55;p7"/>
          <p:cNvSpPr txBox="1">
            <a:spLocks noGrp="1"/>
          </p:cNvSpPr>
          <p:nvPr>
            <p:ph type="body" idx="1"/>
          </p:nvPr>
        </p:nvSpPr>
        <p:spPr>
          <a:xfrm>
            <a:off x="4763248" y="2670138"/>
            <a:ext cx="3497700" cy="1461600"/>
          </a:xfrm>
          <a:prstGeom prst="rect">
            <a:avLst/>
          </a:prstGeom>
        </p:spPr>
        <p:txBody>
          <a:bodyPr spcFirstLastPara="1" wrap="square" lIns="91425" tIns="91425" rIns="91425" bIns="91425" anchor="t" anchorCtr="0">
            <a:noAutofit/>
          </a:bodyPr>
          <a:lstStyle>
            <a:lvl1pPr marL="457200" lvl="0" indent="-355600" algn="ctr">
              <a:spcBef>
                <a:spcPts val="0"/>
              </a:spcBef>
              <a:spcAft>
                <a:spcPts val="0"/>
              </a:spcAft>
              <a:buSzPts val="2000"/>
              <a:buChar char="●"/>
              <a:defRPr sz="2000"/>
            </a:lvl1pPr>
            <a:lvl2pPr marL="914400" lvl="1" indent="-355600">
              <a:spcBef>
                <a:spcPts val="0"/>
              </a:spcBef>
              <a:spcAft>
                <a:spcPts val="0"/>
              </a:spcAft>
              <a:buSzPts val="2000"/>
              <a:buChar char="○"/>
              <a:defRPr sz="2000"/>
            </a:lvl2pPr>
            <a:lvl3pPr marL="1371600" lvl="2" indent="-355600">
              <a:spcBef>
                <a:spcPts val="0"/>
              </a:spcBef>
              <a:spcAft>
                <a:spcPts val="0"/>
              </a:spcAft>
              <a:buSzPts val="2000"/>
              <a:buChar char="■"/>
              <a:defRPr sz="2000"/>
            </a:lvl3pPr>
            <a:lvl4pPr marL="1828800" lvl="3" indent="-355600">
              <a:spcBef>
                <a:spcPts val="0"/>
              </a:spcBef>
              <a:spcAft>
                <a:spcPts val="0"/>
              </a:spcAft>
              <a:buSzPts val="2000"/>
              <a:buChar char="●"/>
              <a:defRPr sz="2000"/>
            </a:lvl4pPr>
            <a:lvl5pPr marL="2286000" lvl="4" indent="-355600">
              <a:spcBef>
                <a:spcPts val="0"/>
              </a:spcBef>
              <a:spcAft>
                <a:spcPts val="0"/>
              </a:spcAft>
              <a:buSzPts val="2000"/>
              <a:buChar char="○"/>
              <a:defRPr sz="2000"/>
            </a:lvl5pPr>
            <a:lvl6pPr marL="2743200" lvl="5" indent="-355600">
              <a:spcBef>
                <a:spcPts val="0"/>
              </a:spcBef>
              <a:spcAft>
                <a:spcPts val="0"/>
              </a:spcAft>
              <a:buSzPts val="2000"/>
              <a:buChar char="■"/>
              <a:defRPr sz="2000"/>
            </a:lvl6pPr>
            <a:lvl7pPr marL="3200400" lvl="6" indent="-355600">
              <a:spcBef>
                <a:spcPts val="0"/>
              </a:spcBef>
              <a:spcAft>
                <a:spcPts val="0"/>
              </a:spcAft>
              <a:buSzPts val="2000"/>
              <a:buChar char="●"/>
              <a:defRPr sz="2000"/>
            </a:lvl7pPr>
            <a:lvl8pPr marL="3657600" lvl="7" indent="-355600">
              <a:spcBef>
                <a:spcPts val="0"/>
              </a:spcBef>
              <a:spcAft>
                <a:spcPts val="0"/>
              </a:spcAft>
              <a:buSzPts val="2000"/>
              <a:buChar char="○"/>
              <a:defRPr sz="2000"/>
            </a:lvl8pPr>
            <a:lvl9pPr marL="4114800" lvl="8" indent="-355600">
              <a:spcBef>
                <a:spcPts val="0"/>
              </a:spcBef>
              <a:spcAft>
                <a:spcPts val="0"/>
              </a:spcAft>
              <a:buSzPts val="2000"/>
              <a:buChar char="■"/>
              <a:defRPr sz="20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1"/>
        <p:cNvGrpSpPr/>
        <p:nvPr/>
      </p:nvGrpSpPr>
      <p:grpSpPr>
        <a:xfrm>
          <a:off x="0" y="0"/>
          <a:ext cx="0" cy="0"/>
          <a:chOff x="0" y="0"/>
          <a:chExt cx="0" cy="0"/>
        </a:xfrm>
      </p:grpSpPr>
      <p:sp>
        <p:nvSpPr>
          <p:cNvPr id="82" name="Google Shape;82;p9"/>
          <p:cNvSpPr txBox="1">
            <a:spLocks noGrp="1"/>
          </p:cNvSpPr>
          <p:nvPr>
            <p:ph type="title"/>
          </p:nvPr>
        </p:nvSpPr>
        <p:spPr>
          <a:xfrm>
            <a:off x="2542051" y="2487150"/>
            <a:ext cx="4059900" cy="10698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6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83" name="Google Shape;83;p9"/>
          <p:cNvSpPr txBox="1">
            <a:spLocks noGrp="1"/>
          </p:cNvSpPr>
          <p:nvPr>
            <p:ph type="body" idx="1"/>
          </p:nvPr>
        </p:nvSpPr>
        <p:spPr>
          <a:xfrm>
            <a:off x="2542049" y="3550550"/>
            <a:ext cx="4059900" cy="951000"/>
          </a:xfrm>
          <a:prstGeom prst="rect">
            <a:avLst/>
          </a:prstGeom>
        </p:spPr>
        <p:txBody>
          <a:bodyPr spcFirstLastPara="1" wrap="square" lIns="91425" tIns="91425" rIns="91425" bIns="91425" anchor="t" anchorCtr="0">
            <a:noAutofit/>
          </a:bodyPr>
          <a:lstStyle>
            <a:lvl1pPr marL="457200" lvl="0" indent="-330200" algn="ctr" rtl="0">
              <a:spcBef>
                <a:spcPts val="0"/>
              </a:spcBef>
              <a:spcAft>
                <a:spcPts val="0"/>
              </a:spcAft>
              <a:buSzPts val="1600"/>
              <a:buChar char="●"/>
              <a:defRPr/>
            </a:lvl1pPr>
            <a:lvl2pPr marL="914400" lvl="1" indent="-330200" algn="ctr" rtl="0">
              <a:spcBef>
                <a:spcPts val="0"/>
              </a:spcBef>
              <a:spcAft>
                <a:spcPts val="0"/>
              </a:spcAft>
              <a:buSzPts val="1600"/>
              <a:buChar char="○"/>
              <a:defRPr/>
            </a:lvl2pPr>
            <a:lvl3pPr marL="1371600" lvl="2" indent="-330200" algn="ctr" rtl="0">
              <a:spcBef>
                <a:spcPts val="0"/>
              </a:spcBef>
              <a:spcAft>
                <a:spcPts val="0"/>
              </a:spcAft>
              <a:buSzPts val="1600"/>
              <a:buChar char="■"/>
              <a:defRPr/>
            </a:lvl3pPr>
            <a:lvl4pPr marL="1828800" lvl="3" indent="-330200" algn="ctr" rtl="0">
              <a:spcBef>
                <a:spcPts val="0"/>
              </a:spcBef>
              <a:spcAft>
                <a:spcPts val="0"/>
              </a:spcAft>
              <a:buSzPts val="1600"/>
              <a:buChar char="●"/>
              <a:defRPr/>
            </a:lvl4pPr>
            <a:lvl5pPr marL="2286000" lvl="4" indent="-330200" algn="ctr" rtl="0">
              <a:spcBef>
                <a:spcPts val="0"/>
              </a:spcBef>
              <a:spcAft>
                <a:spcPts val="0"/>
              </a:spcAft>
              <a:buSzPts val="1600"/>
              <a:buChar char="○"/>
              <a:defRPr/>
            </a:lvl5pPr>
            <a:lvl6pPr marL="2743200" lvl="5" indent="-330200" algn="ctr" rtl="0">
              <a:spcBef>
                <a:spcPts val="0"/>
              </a:spcBef>
              <a:spcAft>
                <a:spcPts val="0"/>
              </a:spcAft>
              <a:buSzPts val="1600"/>
              <a:buChar char="■"/>
              <a:defRPr/>
            </a:lvl6pPr>
            <a:lvl7pPr marL="3200400" lvl="6" indent="-330200" algn="ctr" rtl="0">
              <a:spcBef>
                <a:spcPts val="0"/>
              </a:spcBef>
              <a:spcAft>
                <a:spcPts val="0"/>
              </a:spcAft>
              <a:buSzPts val="1600"/>
              <a:buChar char="●"/>
              <a:defRPr/>
            </a:lvl7pPr>
            <a:lvl8pPr marL="3657600" lvl="7" indent="-330200" algn="ctr" rtl="0">
              <a:spcBef>
                <a:spcPts val="0"/>
              </a:spcBef>
              <a:spcAft>
                <a:spcPts val="0"/>
              </a:spcAft>
              <a:buSzPts val="1600"/>
              <a:buChar char="○"/>
              <a:defRPr/>
            </a:lvl8pPr>
            <a:lvl9pPr marL="4114800" lvl="8" indent="-330200" algn="ctr" rtl="0">
              <a:spcBef>
                <a:spcPts val="0"/>
              </a:spcBef>
              <a:spcAft>
                <a:spcPts val="0"/>
              </a:spcAft>
              <a:buSzPts val="1600"/>
              <a:buChar char="■"/>
              <a:defRPr/>
            </a:lvl9pPr>
          </a:lstStyle>
          <a:p>
            <a:endParaRPr/>
          </a:p>
        </p:txBody>
      </p:sp>
      <p:grpSp>
        <p:nvGrpSpPr>
          <p:cNvPr id="84" name="Google Shape;84;p9"/>
          <p:cNvGrpSpPr/>
          <p:nvPr/>
        </p:nvGrpSpPr>
        <p:grpSpPr>
          <a:xfrm rot="10800000" flipH="1">
            <a:off x="-601218" y="3235602"/>
            <a:ext cx="2954983" cy="2384573"/>
            <a:chOff x="-376225" y="-642751"/>
            <a:chExt cx="3577028" cy="2384573"/>
          </a:xfrm>
        </p:grpSpPr>
        <p:sp>
          <p:nvSpPr>
            <p:cNvPr id="85" name="Google Shape;85;p9"/>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9"/>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9"/>
          <p:cNvGrpSpPr/>
          <p:nvPr/>
        </p:nvGrpSpPr>
        <p:grpSpPr>
          <a:xfrm>
            <a:off x="6558909" y="-338000"/>
            <a:ext cx="3134150" cy="3105250"/>
            <a:chOff x="5546575" y="-338000"/>
            <a:chExt cx="4146250" cy="3105250"/>
          </a:xfrm>
        </p:grpSpPr>
        <p:sp>
          <p:nvSpPr>
            <p:cNvPr id="88" name="Google Shape;88;p9"/>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89" name="Google Shape;89;p9"/>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0"/>
        <p:cNvGrpSpPr/>
        <p:nvPr/>
      </p:nvGrpSpPr>
      <p:grpSpPr>
        <a:xfrm>
          <a:off x="0" y="0"/>
          <a:ext cx="0" cy="0"/>
          <a:chOff x="0" y="0"/>
          <a:chExt cx="0" cy="0"/>
        </a:xfrm>
      </p:grpSpPr>
      <p:sp>
        <p:nvSpPr>
          <p:cNvPr id="91" name="Google Shape;91;p10"/>
          <p:cNvSpPr txBox="1">
            <a:spLocks noGrp="1"/>
          </p:cNvSpPr>
          <p:nvPr>
            <p:ph type="title"/>
          </p:nvPr>
        </p:nvSpPr>
        <p:spPr>
          <a:xfrm>
            <a:off x="6912175" y="539500"/>
            <a:ext cx="1518600" cy="1129500"/>
          </a:xfrm>
          <a:prstGeom prst="rect">
            <a:avLst/>
          </a:prstGeom>
        </p:spPr>
        <p:txBody>
          <a:bodyPr spcFirstLastPara="1" wrap="square" lIns="91425" tIns="91425" rIns="91425" bIns="91425" anchor="b" anchorCtr="0">
            <a:noAutofit/>
          </a:bodyPr>
          <a:lstStyle>
            <a:lvl1pPr lvl="0" algn="r">
              <a:spcBef>
                <a:spcPts val="0"/>
              </a:spcBef>
              <a:spcAft>
                <a:spcPts val="0"/>
              </a:spcAft>
              <a:buNone/>
              <a:defRPr sz="1700"/>
            </a:lvl1pPr>
            <a:lvl2pPr lvl="1" algn="r">
              <a:spcBef>
                <a:spcPts val="0"/>
              </a:spcBef>
              <a:spcAft>
                <a:spcPts val="0"/>
              </a:spcAft>
              <a:buNone/>
              <a:defRPr>
                <a:latin typeface="Open Sans"/>
                <a:ea typeface="Open Sans"/>
                <a:cs typeface="Open Sans"/>
                <a:sym typeface="Open Sans"/>
              </a:defRPr>
            </a:lvl2pPr>
            <a:lvl3pPr lvl="2" algn="r">
              <a:spcBef>
                <a:spcPts val="0"/>
              </a:spcBef>
              <a:spcAft>
                <a:spcPts val="0"/>
              </a:spcAft>
              <a:buNone/>
              <a:defRPr>
                <a:latin typeface="Open Sans"/>
                <a:ea typeface="Open Sans"/>
                <a:cs typeface="Open Sans"/>
                <a:sym typeface="Open Sans"/>
              </a:defRPr>
            </a:lvl3pPr>
            <a:lvl4pPr lvl="3" algn="r">
              <a:spcBef>
                <a:spcPts val="0"/>
              </a:spcBef>
              <a:spcAft>
                <a:spcPts val="0"/>
              </a:spcAft>
              <a:buNone/>
              <a:defRPr>
                <a:latin typeface="Open Sans"/>
                <a:ea typeface="Open Sans"/>
                <a:cs typeface="Open Sans"/>
                <a:sym typeface="Open Sans"/>
              </a:defRPr>
            </a:lvl4pPr>
            <a:lvl5pPr lvl="4" algn="r">
              <a:spcBef>
                <a:spcPts val="0"/>
              </a:spcBef>
              <a:spcAft>
                <a:spcPts val="0"/>
              </a:spcAft>
              <a:buNone/>
              <a:defRPr>
                <a:latin typeface="Open Sans"/>
                <a:ea typeface="Open Sans"/>
                <a:cs typeface="Open Sans"/>
                <a:sym typeface="Open Sans"/>
              </a:defRPr>
            </a:lvl5pPr>
            <a:lvl6pPr lvl="5" algn="r">
              <a:spcBef>
                <a:spcPts val="0"/>
              </a:spcBef>
              <a:spcAft>
                <a:spcPts val="0"/>
              </a:spcAft>
              <a:buNone/>
              <a:defRPr>
                <a:latin typeface="Open Sans"/>
                <a:ea typeface="Open Sans"/>
                <a:cs typeface="Open Sans"/>
                <a:sym typeface="Open Sans"/>
              </a:defRPr>
            </a:lvl6pPr>
            <a:lvl7pPr lvl="6" algn="r">
              <a:spcBef>
                <a:spcPts val="0"/>
              </a:spcBef>
              <a:spcAft>
                <a:spcPts val="0"/>
              </a:spcAft>
              <a:buNone/>
              <a:defRPr>
                <a:latin typeface="Open Sans"/>
                <a:ea typeface="Open Sans"/>
                <a:cs typeface="Open Sans"/>
                <a:sym typeface="Open Sans"/>
              </a:defRPr>
            </a:lvl7pPr>
            <a:lvl8pPr lvl="7" algn="r">
              <a:spcBef>
                <a:spcPts val="0"/>
              </a:spcBef>
              <a:spcAft>
                <a:spcPts val="0"/>
              </a:spcAft>
              <a:buNone/>
              <a:defRPr>
                <a:latin typeface="Open Sans"/>
                <a:ea typeface="Open Sans"/>
                <a:cs typeface="Open Sans"/>
                <a:sym typeface="Open Sans"/>
              </a:defRPr>
            </a:lvl8pPr>
            <a:lvl9pPr lvl="8" algn="r">
              <a:spcBef>
                <a:spcPts val="0"/>
              </a:spcBef>
              <a:spcAft>
                <a:spcPts val="0"/>
              </a:spcAft>
              <a:buNone/>
              <a:defRPr>
                <a:latin typeface="Open Sans"/>
                <a:ea typeface="Open Sans"/>
                <a:cs typeface="Open Sans"/>
                <a:sym typeface="Open Sans"/>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able of Contents" preserve="1" userDrawn="1">
  <p:cSld name="1_Table of Contents">
    <p:spTree>
      <p:nvGrpSpPr>
        <p:cNvPr id="1" name="Shape 99"/>
        <p:cNvGrpSpPr/>
        <p:nvPr/>
      </p:nvGrpSpPr>
      <p:grpSpPr>
        <a:xfrm>
          <a:off x="0" y="0"/>
          <a:ext cx="0" cy="0"/>
          <a:chOff x="0" y="0"/>
          <a:chExt cx="0" cy="0"/>
        </a:xfrm>
      </p:grpSpPr>
      <p:grpSp>
        <p:nvGrpSpPr>
          <p:cNvPr id="100" name="Google Shape;100;p13"/>
          <p:cNvGrpSpPr/>
          <p:nvPr/>
        </p:nvGrpSpPr>
        <p:grpSpPr>
          <a:xfrm rot="10800000" flipH="1">
            <a:off x="-601226" y="3235605"/>
            <a:ext cx="4058138" cy="2384573"/>
            <a:chOff x="-376225" y="-642751"/>
            <a:chExt cx="3577028" cy="2384573"/>
          </a:xfrm>
        </p:grpSpPr>
        <p:sp>
          <p:nvSpPr>
            <p:cNvPr id="101" name="Google Shape;101;p13"/>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3"/>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 name="Google Shape;103;p13"/>
          <p:cNvGrpSpPr/>
          <p:nvPr/>
        </p:nvGrpSpPr>
        <p:grpSpPr>
          <a:xfrm>
            <a:off x="5546575" y="-338000"/>
            <a:ext cx="4146250" cy="3105250"/>
            <a:chOff x="5546575" y="-338000"/>
            <a:chExt cx="4146250" cy="3105250"/>
          </a:xfrm>
        </p:grpSpPr>
        <p:sp>
          <p:nvSpPr>
            <p:cNvPr id="104" name="Google Shape;104;p13"/>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105" name="Google Shape;105;p13"/>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19" name="Google Shape;119;p13"/>
          <p:cNvGrpSpPr/>
          <p:nvPr/>
        </p:nvGrpSpPr>
        <p:grpSpPr>
          <a:xfrm rot="5400000">
            <a:off x="-268188" y="602925"/>
            <a:ext cx="1400683" cy="562147"/>
            <a:chOff x="7578038" y="4514975"/>
            <a:chExt cx="1400683" cy="562147"/>
          </a:xfrm>
        </p:grpSpPr>
        <p:sp>
          <p:nvSpPr>
            <p:cNvPr id="120" name="Google Shape;120;p13"/>
            <p:cNvSpPr/>
            <p:nvPr/>
          </p:nvSpPr>
          <p:spPr>
            <a:xfrm>
              <a:off x="7578038" y="45911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3"/>
            <p:cNvSpPr/>
            <p:nvPr/>
          </p:nvSpPr>
          <p:spPr>
            <a:xfrm>
              <a:off x="7654238" y="45149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22;p13"/>
          <p:cNvGrpSpPr/>
          <p:nvPr/>
        </p:nvGrpSpPr>
        <p:grpSpPr>
          <a:xfrm rot="-5400000">
            <a:off x="8240250" y="4275738"/>
            <a:ext cx="549700" cy="963225"/>
            <a:chOff x="83400" y="4012400"/>
            <a:chExt cx="549700" cy="963225"/>
          </a:xfrm>
        </p:grpSpPr>
        <p:sp>
          <p:nvSpPr>
            <p:cNvPr id="123" name="Google Shape;123;p13"/>
            <p:cNvSpPr/>
            <p:nvPr/>
          </p:nvSpPr>
          <p:spPr>
            <a:xfrm>
              <a:off x="83400" y="4124325"/>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3"/>
            <p:cNvSpPr/>
            <p:nvPr/>
          </p:nvSpPr>
          <p:spPr>
            <a:xfrm>
              <a:off x="148425" y="4012400"/>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47066688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CUSTOM_3">
    <p:spTree>
      <p:nvGrpSpPr>
        <p:cNvPr id="1" name="Shape 145"/>
        <p:cNvGrpSpPr/>
        <p:nvPr/>
      </p:nvGrpSpPr>
      <p:grpSpPr>
        <a:xfrm>
          <a:off x="0" y="0"/>
          <a:ext cx="0" cy="0"/>
          <a:chOff x="0" y="0"/>
          <a:chExt cx="0" cy="0"/>
        </a:xfrm>
      </p:grpSpPr>
      <p:sp>
        <p:nvSpPr>
          <p:cNvPr id="149" name="Google Shape;149;p15"/>
          <p:cNvSpPr txBox="1">
            <a:spLocks noGrp="1"/>
          </p:cNvSpPr>
          <p:nvPr>
            <p:ph type="title"/>
          </p:nvPr>
        </p:nvSpPr>
        <p:spPr>
          <a:xfrm>
            <a:off x="1350425" y="2924125"/>
            <a:ext cx="3189900" cy="409200"/>
          </a:xfrm>
          <a:prstGeom prst="rect">
            <a:avLst/>
          </a:prstGeom>
        </p:spPr>
        <p:txBody>
          <a:bodyPr spcFirstLastPara="1" wrap="square" lIns="91425" tIns="91425" rIns="91425" bIns="91425" anchor="ctr" anchorCtr="0">
            <a:noAutofit/>
          </a:bodyPr>
          <a:lstStyle>
            <a:lvl1pPr lvl="0" algn="l">
              <a:spcBef>
                <a:spcPts val="0"/>
              </a:spcBef>
              <a:spcAft>
                <a:spcPts val="0"/>
              </a:spcAft>
              <a:buNone/>
              <a:defRPr sz="2000"/>
            </a:lvl1pPr>
            <a:lvl2pPr lvl="1" algn="l">
              <a:spcBef>
                <a:spcPts val="0"/>
              </a:spcBef>
              <a:spcAft>
                <a:spcPts val="0"/>
              </a:spcAft>
              <a:buNone/>
              <a:defRPr sz="2000"/>
            </a:lvl2pPr>
            <a:lvl3pPr lvl="2" algn="l">
              <a:spcBef>
                <a:spcPts val="0"/>
              </a:spcBef>
              <a:spcAft>
                <a:spcPts val="0"/>
              </a:spcAft>
              <a:buNone/>
              <a:defRPr sz="2000"/>
            </a:lvl3pPr>
            <a:lvl4pPr lvl="3" algn="l">
              <a:spcBef>
                <a:spcPts val="0"/>
              </a:spcBef>
              <a:spcAft>
                <a:spcPts val="0"/>
              </a:spcAft>
              <a:buNone/>
              <a:defRPr sz="2000"/>
            </a:lvl4pPr>
            <a:lvl5pPr lvl="4" algn="l">
              <a:spcBef>
                <a:spcPts val="0"/>
              </a:spcBef>
              <a:spcAft>
                <a:spcPts val="0"/>
              </a:spcAft>
              <a:buNone/>
              <a:defRPr sz="2000"/>
            </a:lvl5pPr>
            <a:lvl6pPr lvl="5" algn="l">
              <a:spcBef>
                <a:spcPts val="0"/>
              </a:spcBef>
              <a:spcAft>
                <a:spcPts val="0"/>
              </a:spcAft>
              <a:buNone/>
              <a:defRPr sz="2000"/>
            </a:lvl6pPr>
            <a:lvl7pPr lvl="6" algn="l">
              <a:spcBef>
                <a:spcPts val="0"/>
              </a:spcBef>
              <a:spcAft>
                <a:spcPts val="0"/>
              </a:spcAft>
              <a:buNone/>
              <a:defRPr sz="2000"/>
            </a:lvl7pPr>
            <a:lvl8pPr lvl="7" algn="l">
              <a:spcBef>
                <a:spcPts val="0"/>
              </a:spcBef>
              <a:spcAft>
                <a:spcPts val="0"/>
              </a:spcAft>
              <a:buNone/>
              <a:defRPr sz="2000"/>
            </a:lvl8pPr>
            <a:lvl9pPr lvl="8" algn="l">
              <a:spcBef>
                <a:spcPts val="0"/>
              </a:spcBef>
              <a:spcAft>
                <a:spcPts val="0"/>
              </a:spcAft>
              <a:buNone/>
              <a:defRPr sz="2000"/>
            </a:lvl9pPr>
          </a:lstStyle>
          <a:p>
            <a:endParaRPr/>
          </a:p>
        </p:txBody>
      </p:sp>
      <p:sp>
        <p:nvSpPr>
          <p:cNvPr id="150" name="Google Shape;150;p15"/>
          <p:cNvSpPr txBox="1">
            <a:spLocks noGrp="1"/>
          </p:cNvSpPr>
          <p:nvPr>
            <p:ph type="subTitle" idx="1"/>
          </p:nvPr>
        </p:nvSpPr>
        <p:spPr>
          <a:xfrm>
            <a:off x="1350425" y="1586549"/>
            <a:ext cx="3847500" cy="13377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lvl1pPr>
            <a:lvl2pPr lvl="1">
              <a:spcBef>
                <a:spcPts val="0"/>
              </a:spcBef>
              <a:spcAft>
                <a:spcPts val="0"/>
              </a:spcAft>
              <a:buNone/>
              <a:defRPr sz="2000"/>
            </a:lvl2pPr>
            <a:lvl3pPr lvl="2">
              <a:spcBef>
                <a:spcPts val="0"/>
              </a:spcBef>
              <a:spcAft>
                <a:spcPts val="0"/>
              </a:spcAft>
              <a:buNone/>
              <a:defRPr sz="2000"/>
            </a:lvl3pPr>
            <a:lvl4pPr lvl="3">
              <a:spcBef>
                <a:spcPts val="0"/>
              </a:spcBef>
              <a:spcAft>
                <a:spcPts val="0"/>
              </a:spcAft>
              <a:buNone/>
              <a:defRPr sz="2000"/>
            </a:lvl4pPr>
            <a:lvl5pPr lvl="4">
              <a:spcBef>
                <a:spcPts val="0"/>
              </a:spcBef>
              <a:spcAft>
                <a:spcPts val="0"/>
              </a:spcAft>
              <a:buNone/>
              <a:defRPr sz="2000"/>
            </a:lvl5pPr>
            <a:lvl6pPr lvl="5">
              <a:spcBef>
                <a:spcPts val="0"/>
              </a:spcBef>
              <a:spcAft>
                <a:spcPts val="0"/>
              </a:spcAft>
              <a:buNone/>
              <a:defRPr sz="2000"/>
            </a:lvl6pPr>
            <a:lvl7pPr lvl="6">
              <a:spcBef>
                <a:spcPts val="0"/>
              </a:spcBef>
              <a:spcAft>
                <a:spcPts val="0"/>
              </a:spcAft>
              <a:buNone/>
              <a:defRPr sz="2000"/>
            </a:lvl7pPr>
            <a:lvl8pPr lvl="7">
              <a:spcBef>
                <a:spcPts val="0"/>
              </a:spcBef>
              <a:spcAft>
                <a:spcPts val="0"/>
              </a:spcAft>
              <a:buNone/>
              <a:defRPr sz="2000"/>
            </a:lvl8pPr>
            <a:lvl9pPr lvl="8">
              <a:spcBef>
                <a:spcPts val="0"/>
              </a:spcBef>
              <a:spcAft>
                <a:spcPts val="0"/>
              </a:spcAft>
              <a:buNone/>
              <a:defRPr sz="20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33" name="Freeform 5"/>
          <p:cNvSpPr>
            <a:spLocks noEditPoints="1"/>
          </p:cNvSpPr>
          <p:nvPr userDrawn="1"/>
        </p:nvSpPr>
        <p:spPr bwMode="auto">
          <a:xfrm>
            <a:off x="0" y="0"/>
            <a:ext cx="9139524" cy="5143500"/>
          </a:xfrm>
          <a:custGeom>
            <a:avLst/>
            <a:gdLst>
              <a:gd name="T0" fmla="*/ 0 w 3841"/>
              <a:gd name="T1" fmla="*/ 0 h 2160"/>
              <a:gd name="T2" fmla="*/ 0 w 3841"/>
              <a:gd name="T3" fmla="*/ 2160 h 2160"/>
              <a:gd name="T4" fmla="*/ 3841 w 3841"/>
              <a:gd name="T5" fmla="*/ 2160 h 2160"/>
              <a:gd name="T6" fmla="*/ 3841 w 3841"/>
              <a:gd name="T7" fmla="*/ 0 h 2160"/>
              <a:gd name="T8" fmla="*/ 0 w 3841"/>
              <a:gd name="T9" fmla="*/ 0 h 2160"/>
              <a:gd name="T10" fmla="*/ 3763 w 3841"/>
              <a:gd name="T11" fmla="*/ 1904 h 2160"/>
              <a:gd name="T12" fmla="*/ 3640 w 3841"/>
              <a:gd name="T13" fmla="*/ 2027 h 2160"/>
              <a:gd name="T14" fmla="*/ 201 w 3841"/>
              <a:gd name="T15" fmla="*/ 2027 h 2160"/>
              <a:gd name="T16" fmla="*/ 78 w 3841"/>
              <a:gd name="T17" fmla="*/ 1904 h 2160"/>
              <a:gd name="T18" fmla="*/ 78 w 3841"/>
              <a:gd name="T19" fmla="*/ 256 h 2160"/>
              <a:gd name="T20" fmla="*/ 201 w 3841"/>
              <a:gd name="T21" fmla="*/ 133 h 2160"/>
              <a:gd name="T22" fmla="*/ 3640 w 3841"/>
              <a:gd name="T23" fmla="*/ 133 h 2160"/>
              <a:gd name="T24" fmla="*/ 3763 w 3841"/>
              <a:gd name="T25" fmla="*/ 256 h 2160"/>
              <a:gd name="T26" fmla="*/ 3763 w 3841"/>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1" h="2160">
                <a:moveTo>
                  <a:pt x="0" y="0"/>
                </a:moveTo>
                <a:cubicBezTo>
                  <a:pt x="0" y="2160"/>
                  <a:pt x="0" y="2160"/>
                  <a:pt x="0" y="2160"/>
                </a:cubicBezTo>
                <a:cubicBezTo>
                  <a:pt x="3841" y="2160"/>
                  <a:pt x="3841" y="2160"/>
                  <a:pt x="3841" y="2160"/>
                </a:cubicBezTo>
                <a:cubicBezTo>
                  <a:pt x="3841" y="0"/>
                  <a:pt x="3841" y="0"/>
                  <a:pt x="3841" y="0"/>
                </a:cubicBezTo>
                <a:lnTo>
                  <a:pt x="0" y="0"/>
                </a:lnTo>
                <a:close/>
                <a:moveTo>
                  <a:pt x="3763" y="1904"/>
                </a:moveTo>
                <a:cubicBezTo>
                  <a:pt x="3763" y="1972"/>
                  <a:pt x="3708" y="2027"/>
                  <a:pt x="3640" y="2027"/>
                </a:cubicBezTo>
                <a:cubicBezTo>
                  <a:pt x="201" y="2027"/>
                  <a:pt x="201" y="2027"/>
                  <a:pt x="201" y="2027"/>
                </a:cubicBezTo>
                <a:cubicBezTo>
                  <a:pt x="133" y="2027"/>
                  <a:pt x="78" y="1972"/>
                  <a:pt x="78" y="1904"/>
                </a:cubicBezTo>
                <a:cubicBezTo>
                  <a:pt x="78" y="256"/>
                  <a:pt x="78" y="256"/>
                  <a:pt x="78" y="256"/>
                </a:cubicBezTo>
                <a:cubicBezTo>
                  <a:pt x="78" y="188"/>
                  <a:pt x="133" y="133"/>
                  <a:pt x="201" y="133"/>
                </a:cubicBezTo>
                <a:cubicBezTo>
                  <a:pt x="3640" y="133"/>
                  <a:pt x="3640" y="133"/>
                  <a:pt x="3640" y="133"/>
                </a:cubicBezTo>
                <a:cubicBezTo>
                  <a:pt x="3708" y="133"/>
                  <a:pt x="3763" y="188"/>
                  <a:pt x="3763" y="256"/>
                </a:cubicBezTo>
                <a:lnTo>
                  <a:pt x="3763" y="1904"/>
                </a:lnTo>
                <a:close/>
              </a:path>
            </a:pathLst>
          </a:custGeom>
          <a:solidFill>
            <a:srgbClr val="86C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 name="Google Shape;149;p15"/>
          <p:cNvSpPr txBox="1">
            <a:spLocks noGrp="1"/>
          </p:cNvSpPr>
          <p:nvPr>
            <p:ph type="title"/>
          </p:nvPr>
        </p:nvSpPr>
        <p:spPr>
          <a:xfrm>
            <a:off x="1350425" y="2924125"/>
            <a:ext cx="3189900" cy="409200"/>
          </a:xfrm>
          <a:prstGeom prst="rect">
            <a:avLst/>
          </a:prstGeom>
        </p:spPr>
        <p:txBody>
          <a:bodyPr spcFirstLastPara="1" wrap="square" lIns="91425" tIns="91425" rIns="91425" bIns="91425" anchor="ctr" anchorCtr="0">
            <a:noAutofit/>
          </a:bodyPr>
          <a:lstStyle>
            <a:lvl1pPr lvl="0" algn="l">
              <a:spcBef>
                <a:spcPts val="0"/>
              </a:spcBef>
              <a:spcAft>
                <a:spcPts val="0"/>
              </a:spcAft>
              <a:buNone/>
              <a:defRPr sz="2000"/>
            </a:lvl1pPr>
            <a:lvl2pPr lvl="1" algn="l">
              <a:spcBef>
                <a:spcPts val="0"/>
              </a:spcBef>
              <a:spcAft>
                <a:spcPts val="0"/>
              </a:spcAft>
              <a:buNone/>
              <a:defRPr sz="2000"/>
            </a:lvl2pPr>
            <a:lvl3pPr lvl="2" algn="l">
              <a:spcBef>
                <a:spcPts val="0"/>
              </a:spcBef>
              <a:spcAft>
                <a:spcPts val="0"/>
              </a:spcAft>
              <a:buNone/>
              <a:defRPr sz="2000"/>
            </a:lvl3pPr>
            <a:lvl4pPr lvl="3" algn="l">
              <a:spcBef>
                <a:spcPts val="0"/>
              </a:spcBef>
              <a:spcAft>
                <a:spcPts val="0"/>
              </a:spcAft>
              <a:buNone/>
              <a:defRPr sz="2000"/>
            </a:lvl4pPr>
            <a:lvl5pPr lvl="4" algn="l">
              <a:spcBef>
                <a:spcPts val="0"/>
              </a:spcBef>
              <a:spcAft>
                <a:spcPts val="0"/>
              </a:spcAft>
              <a:buNone/>
              <a:defRPr sz="2000"/>
            </a:lvl5pPr>
            <a:lvl6pPr lvl="5" algn="l">
              <a:spcBef>
                <a:spcPts val="0"/>
              </a:spcBef>
              <a:spcAft>
                <a:spcPts val="0"/>
              </a:spcAft>
              <a:buNone/>
              <a:defRPr sz="2000"/>
            </a:lvl6pPr>
            <a:lvl7pPr lvl="6" algn="l">
              <a:spcBef>
                <a:spcPts val="0"/>
              </a:spcBef>
              <a:spcAft>
                <a:spcPts val="0"/>
              </a:spcAft>
              <a:buNone/>
              <a:defRPr sz="2000"/>
            </a:lvl7pPr>
            <a:lvl8pPr lvl="7" algn="l">
              <a:spcBef>
                <a:spcPts val="0"/>
              </a:spcBef>
              <a:spcAft>
                <a:spcPts val="0"/>
              </a:spcAft>
              <a:buNone/>
              <a:defRPr sz="2000"/>
            </a:lvl8pPr>
            <a:lvl9pPr lvl="8" algn="l">
              <a:spcBef>
                <a:spcPts val="0"/>
              </a:spcBef>
              <a:spcAft>
                <a:spcPts val="0"/>
              </a:spcAft>
              <a:buNone/>
              <a:defRPr sz="2000"/>
            </a:lvl9pPr>
          </a:lstStyle>
          <a:p>
            <a:endParaRPr/>
          </a:p>
        </p:txBody>
      </p:sp>
      <p:sp>
        <p:nvSpPr>
          <p:cNvPr id="4" name="Google Shape;150;p15"/>
          <p:cNvSpPr txBox="1">
            <a:spLocks noGrp="1"/>
          </p:cNvSpPr>
          <p:nvPr>
            <p:ph type="subTitle" idx="1"/>
          </p:nvPr>
        </p:nvSpPr>
        <p:spPr>
          <a:xfrm>
            <a:off x="1350425" y="1586549"/>
            <a:ext cx="3847500" cy="1337700"/>
          </a:xfrm>
          <a:prstGeom prst="rect">
            <a:avLst/>
          </a:prstGeom>
        </p:spPr>
        <p:txBody>
          <a:bodyPr spcFirstLastPara="1" wrap="square" lIns="91425" tIns="91425" rIns="91425" bIns="91425" anchor="t" anchorCtr="0">
            <a:noAutofit/>
          </a:bodyPr>
          <a:lstStyle>
            <a:lvl1pPr lvl="0">
              <a:spcBef>
                <a:spcPts val="0"/>
              </a:spcBef>
              <a:spcAft>
                <a:spcPts val="0"/>
              </a:spcAft>
              <a:buNone/>
              <a:defRPr sz="2000"/>
            </a:lvl1pPr>
            <a:lvl2pPr lvl="1">
              <a:spcBef>
                <a:spcPts val="0"/>
              </a:spcBef>
              <a:spcAft>
                <a:spcPts val="0"/>
              </a:spcAft>
              <a:buNone/>
              <a:defRPr sz="2000"/>
            </a:lvl2pPr>
            <a:lvl3pPr lvl="2">
              <a:spcBef>
                <a:spcPts val="0"/>
              </a:spcBef>
              <a:spcAft>
                <a:spcPts val="0"/>
              </a:spcAft>
              <a:buNone/>
              <a:defRPr sz="2000"/>
            </a:lvl3pPr>
            <a:lvl4pPr lvl="3">
              <a:spcBef>
                <a:spcPts val="0"/>
              </a:spcBef>
              <a:spcAft>
                <a:spcPts val="0"/>
              </a:spcAft>
              <a:buNone/>
              <a:defRPr sz="2000"/>
            </a:lvl4pPr>
            <a:lvl5pPr lvl="4">
              <a:spcBef>
                <a:spcPts val="0"/>
              </a:spcBef>
              <a:spcAft>
                <a:spcPts val="0"/>
              </a:spcAft>
              <a:buNone/>
              <a:defRPr sz="2000"/>
            </a:lvl5pPr>
            <a:lvl6pPr lvl="5">
              <a:spcBef>
                <a:spcPts val="0"/>
              </a:spcBef>
              <a:spcAft>
                <a:spcPts val="0"/>
              </a:spcAft>
              <a:buNone/>
              <a:defRPr sz="2000"/>
            </a:lvl6pPr>
            <a:lvl7pPr lvl="6">
              <a:spcBef>
                <a:spcPts val="0"/>
              </a:spcBef>
              <a:spcAft>
                <a:spcPts val="0"/>
              </a:spcAft>
              <a:buNone/>
              <a:defRPr sz="2000"/>
            </a:lvl7pPr>
            <a:lvl8pPr lvl="7">
              <a:spcBef>
                <a:spcPts val="0"/>
              </a:spcBef>
              <a:spcAft>
                <a:spcPts val="0"/>
              </a:spcAft>
              <a:buNone/>
              <a:defRPr sz="2000"/>
            </a:lvl8pPr>
            <a:lvl9pPr lvl="8">
              <a:spcBef>
                <a:spcPts val="0"/>
              </a:spcBef>
              <a:spcAft>
                <a:spcPts val="0"/>
              </a:spcAft>
              <a:buNone/>
              <a:defRPr sz="2000"/>
            </a:lvl9pPr>
          </a:lstStyle>
          <a:p>
            <a:endParaRPr/>
          </a:p>
        </p:txBody>
      </p:sp>
    </p:spTree>
    <p:extLst>
      <p:ext uri="{BB962C8B-B14F-4D97-AF65-F5344CB8AC3E}">
        <p14:creationId xmlns:p14="http://schemas.microsoft.com/office/powerpoint/2010/main" val="160250607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CUSTOM_19">
    <p:spTree>
      <p:nvGrpSpPr>
        <p:cNvPr id="1" name="Shape 297"/>
        <p:cNvGrpSpPr/>
        <p:nvPr/>
      </p:nvGrpSpPr>
      <p:grpSpPr>
        <a:xfrm>
          <a:off x="0" y="0"/>
          <a:ext cx="0" cy="0"/>
          <a:chOff x="0" y="0"/>
          <a:chExt cx="0" cy="0"/>
        </a:xfrm>
      </p:grpSpPr>
      <p:grpSp>
        <p:nvGrpSpPr>
          <p:cNvPr id="298" name="Google Shape;298;p31"/>
          <p:cNvGrpSpPr/>
          <p:nvPr/>
        </p:nvGrpSpPr>
        <p:grpSpPr>
          <a:xfrm>
            <a:off x="-601226" y="-490400"/>
            <a:ext cx="4058138" cy="2384573"/>
            <a:chOff x="-376225" y="-642751"/>
            <a:chExt cx="3577028" cy="2384573"/>
          </a:xfrm>
        </p:grpSpPr>
        <p:sp>
          <p:nvSpPr>
            <p:cNvPr id="299" name="Google Shape;299;p31"/>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1"/>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 name="Google Shape;301;p31"/>
          <p:cNvGrpSpPr/>
          <p:nvPr/>
        </p:nvGrpSpPr>
        <p:grpSpPr>
          <a:xfrm rot="10800000" flipH="1">
            <a:off x="5546575" y="2362528"/>
            <a:ext cx="4146250" cy="3105250"/>
            <a:chOff x="5546575" y="-338000"/>
            <a:chExt cx="4146250" cy="3105250"/>
          </a:xfrm>
        </p:grpSpPr>
        <p:sp>
          <p:nvSpPr>
            <p:cNvPr id="302" name="Google Shape;302;p31"/>
            <p:cNvSpPr/>
            <p:nvPr/>
          </p:nvSpPr>
          <p:spPr>
            <a:xfrm>
              <a:off x="5546575" y="-3380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303" name="Google Shape;303;p31"/>
            <p:cNvSpPr/>
            <p:nvPr/>
          </p:nvSpPr>
          <p:spPr>
            <a:xfrm>
              <a:off x="5698975" y="-185600"/>
              <a:ext cx="3993850" cy="2952850"/>
            </a:xfrm>
            <a:custGeom>
              <a:avLst/>
              <a:gdLst/>
              <a:ahLst/>
              <a:cxnLst/>
              <a:rect l="l" t="t" r="r" b="b"/>
              <a:pathLst>
                <a:path w="159754" h="118114" extrusionOk="0">
                  <a:moveTo>
                    <a:pt x="158511" y="32432"/>
                  </a:moveTo>
                  <a:cubicBezTo>
                    <a:pt x="157971" y="28084"/>
                    <a:pt x="157080" y="23656"/>
                    <a:pt x="154838" y="19902"/>
                  </a:cubicBezTo>
                  <a:cubicBezTo>
                    <a:pt x="152084" y="15285"/>
                    <a:pt x="147493" y="12071"/>
                    <a:pt x="142714" y="9560"/>
                  </a:cubicBezTo>
                  <a:cubicBezTo>
                    <a:pt x="126971" y="1351"/>
                    <a:pt x="108528" y="1"/>
                    <a:pt x="90759" y="865"/>
                  </a:cubicBezTo>
                  <a:cubicBezTo>
                    <a:pt x="73018" y="1729"/>
                    <a:pt x="55358" y="4645"/>
                    <a:pt x="37590" y="4213"/>
                  </a:cubicBezTo>
                  <a:cubicBezTo>
                    <a:pt x="29354" y="4024"/>
                    <a:pt x="22360" y="6860"/>
                    <a:pt x="13125" y="5861"/>
                  </a:cubicBezTo>
                  <a:lnTo>
                    <a:pt x="2458" y="4835"/>
                  </a:lnTo>
                  <a:cubicBezTo>
                    <a:pt x="1" y="13881"/>
                    <a:pt x="6590" y="18201"/>
                    <a:pt x="15042" y="22225"/>
                  </a:cubicBezTo>
                  <a:cubicBezTo>
                    <a:pt x="23494" y="26275"/>
                    <a:pt x="33161" y="26464"/>
                    <a:pt x="42450" y="27517"/>
                  </a:cubicBezTo>
                  <a:cubicBezTo>
                    <a:pt x="56654" y="29110"/>
                    <a:pt x="70507" y="32837"/>
                    <a:pt x="83603" y="38508"/>
                  </a:cubicBezTo>
                  <a:cubicBezTo>
                    <a:pt x="96727" y="44232"/>
                    <a:pt x="106853" y="55142"/>
                    <a:pt x="114252" y="67158"/>
                  </a:cubicBezTo>
                  <a:cubicBezTo>
                    <a:pt x="123055" y="81416"/>
                    <a:pt x="126107" y="101020"/>
                    <a:pt x="138501" y="112767"/>
                  </a:cubicBezTo>
                  <a:cubicBezTo>
                    <a:pt x="140473" y="114630"/>
                    <a:pt x="142768" y="116277"/>
                    <a:pt x="145414" y="116817"/>
                  </a:cubicBezTo>
                  <a:cubicBezTo>
                    <a:pt x="151679" y="118113"/>
                    <a:pt x="154082" y="112794"/>
                    <a:pt x="155135" y="107663"/>
                  </a:cubicBezTo>
                  <a:cubicBezTo>
                    <a:pt x="158133" y="92919"/>
                    <a:pt x="158619" y="77770"/>
                    <a:pt x="159105" y="62703"/>
                  </a:cubicBezTo>
                  <a:cubicBezTo>
                    <a:pt x="159429" y="52603"/>
                    <a:pt x="159753" y="42450"/>
                    <a:pt x="158511" y="32432"/>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304" name="Google Shape;304;p31"/>
          <p:cNvGrpSpPr/>
          <p:nvPr/>
        </p:nvGrpSpPr>
        <p:grpSpPr>
          <a:xfrm rot="5400000" flipH="1">
            <a:off x="-268188" y="3964706"/>
            <a:ext cx="1400683" cy="562147"/>
            <a:chOff x="7578038" y="4514975"/>
            <a:chExt cx="1400683" cy="562147"/>
          </a:xfrm>
        </p:grpSpPr>
        <p:sp>
          <p:nvSpPr>
            <p:cNvPr id="305" name="Google Shape;305;p31"/>
            <p:cNvSpPr/>
            <p:nvPr/>
          </p:nvSpPr>
          <p:spPr>
            <a:xfrm>
              <a:off x="7578038" y="45911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1"/>
            <p:cNvSpPr/>
            <p:nvPr/>
          </p:nvSpPr>
          <p:spPr>
            <a:xfrm>
              <a:off x="7654238" y="4514975"/>
              <a:ext cx="1324483" cy="485947"/>
            </a:xfrm>
            <a:custGeom>
              <a:avLst/>
              <a:gdLst/>
              <a:ahLst/>
              <a:cxnLst/>
              <a:rect l="l" t="t" r="r" b="b"/>
              <a:pathLst>
                <a:path w="18801" h="6898" extrusionOk="0">
                  <a:moveTo>
                    <a:pt x="13903" y="0"/>
                  </a:moveTo>
                  <a:cubicBezTo>
                    <a:pt x="13384" y="0"/>
                    <a:pt x="12866" y="64"/>
                    <a:pt x="12360" y="190"/>
                  </a:cubicBezTo>
                  <a:cubicBezTo>
                    <a:pt x="10924" y="582"/>
                    <a:pt x="9705" y="1365"/>
                    <a:pt x="8400" y="1931"/>
                  </a:cubicBezTo>
                  <a:cubicBezTo>
                    <a:pt x="7355" y="2410"/>
                    <a:pt x="6224" y="2714"/>
                    <a:pt x="5136" y="2888"/>
                  </a:cubicBezTo>
                  <a:cubicBezTo>
                    <a:pt x="3874" y="3063"/>
                    <a:pt x="2525" y="3063"/>
                    <a:pt x="1437" y="3672"/>
                  </a:cubicBezTo>
                  <a:cubicBezTo>
                    <a:pt x="1045" y="3846"/>
                    <a:pt x="740" y="4107"/>
                    <a:pt x="566" y="4499"/>
                  </a:cubicBezTo>
                  <a:cubicBezTo>
                    <a:pt x="0" y="5500"/>
                    <a:pt x="827" y="6152"/>
                    <a:pt x="1741" y="6327"/>
                  </a:cubicBezTo>
                  <a:cubicBezTo>
                    <a:pt x="3438" y="6704"/>
                    <a:pt x="5185" y="6897"/>
                    <a:pt x="6931" y="6897"/>
                  </a:cubicBezTo>
                  <a:cubicBezTo>
                    <a:pt x="8005" y="6897"/>
                    <a:pt x="9079" y="6824"/>
                    <a:pt x="10140" y="6675"/>
                  </a:cubicBezTo>
                  <a:cubicBezTo>
                    <a:pt x="12273" y="6327"/>
                    <a:pt x="18801" y="6327"/>
                    <a:pt x="18627" y="3063"/>
                  </a:cubicBezTo>
                  <a:cubicBezTo>
                    <a:pt x="18583" y="2584"/>
                    <a:pt x="18409" y="2149"/>
                    <a:pt x="18148" y="1757"/>
                  </a:cubicBezTo>
                  <a:cubicBezTo>
                    <a:pt x="17756" y="1235"/>
                    <a:pt x="17191" y="843"/>
                    <a:pt x="16581" y="582"/>
                  </a:cubicBezTo>
                  <a:cubicBezTo>
                    <a:pt x="15723" y="194"/>
                    <a:pt x="14811" y="0"/>
                    <a:pt x="139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31"/>
          <p:cNvGrpSpPr/>
          <p:nvPr/>
        </p:nvGrpSpPr>
        <p:grpSpPr>
          <a:xfrm rot="-5400000" flipH="1">
            <a:off x="8240250" y="-109185"/>
            <a:ext cx="549700" cy="963225"/>
            <a:chOff x="83400" y="4012400"/>
            <a:chExt cx="549700" cy="963225"/>
          </a:xfrm>
        </p:grpSpPr>
        <p:sp>
          <p:nvSpPr>
            <p:cNvPr id="308" name="Google Shape;308;p31"/>
            <p:cNvSpPr/>
            <p:nvPr/>
          </p:nvSpPr>
          <p:spPr>
            <a:xfrm>
              <a:off x="83400" y="4124325"/>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1"/>
            <p:cNvSpPr/>
            <p:nvPr/>
          </p:nvSpPr>
          <p:spPr>
            <a:xfrm>
              <a:off x="148425" y="4012400"/>
              <a:ext cx="484675" cy="851300"/>
            </a:xfrm>
            <a:custGeom>
              <a:avLst/>
              <a:gdLst/>
              <a:ahLst/>
              <a:cxnLst/>
              <a:rect l="l" t="t" r="r" b="b"/>
              <a:pathLst>
                <a:path w="19387" h="34052" extrusionOk="0">
                  <a:moveTo>
                    <a:pt x="18974" y="30935"/>
                  </a:moveTo>
                  <a:cubicBezTo>
                    <a:pt x="17965" y="28552"/>
                    <a:pt x="16728" y="26261"/>
                    <a:pt x="16086" y="23786"/>
                  </a:cubicBezTo>
                  <a:cubicBezTo>
                    <a:pt x="15307" y="20624"/>
                    <a:pt x="15491" y="17324"/>
                    <a:pt x="15399" y="14116"/>
                  </a:cubicBezTo>
                  <a:cubicBezTo>
                    <a:pt x="15307" y="10862"/>
                    <a:pt x="14803" y="7470"/>
                    <a:pt x="12878" y="4858"/>
                  </a:cubicBezTo>
                  <a:cubicBezTo>
                    <a:pt x="10174" y="1238"/>
                    <a:pt x="3392" y="0"/>
                    <a:pt x="2200" y="5500"/>
                  </a:cubicBezTo>
                  <a:cubicBezTo>
                    <a:pt x="0" y="15353"/>
                    <a:pt x="7195" y="27315"/>
                    <a:pt x="14849" y="32814"/>
                  </a:cubicBezTo>
                  <a:cubicBezTo>
                    <a:pt x="15536" y="33410"/>
                    <a:pt x="16316" y="33777"/>
                    <a:pt x="17186" y="33914"/>
                  </a:cubicBezTo>
                  <a:cubicBezTo>
                    <a:pt x="18057" y="34052"/>
                    <a:pt x="18928" y="33593"/>
                    <a:pt x="19295" y="32768"/>
                  </a:cubicBezTo>
                  <a:cubicBezTo>
                    <a:pt x="19386" y="32127"/>
                    <a:pt x="19295" y="31485"/>
                    <a:pt x="18974" y="3093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type="title" preserve="1">
  <p:cSld name="1_Title slide">
    <p:spTree>
      <p:nvGrpSpPr>
        <p:cNvPr id="1" name="Shape 8"/>
        <p:cNvGrpSpPr/>
        <p:nvPr/>
      </p:nvGrpSpPr>
      <p:grpSpPr>
        <a:xfrm>
          <a:off x="0" y="0"/>
          <a:ext cx="0" cy="0"/>
          <a:chOff x="0" y="0"/>
          <a:chExt cx="0" cy="0"/>
        </a:xfrm>
      </p:grpSpPr>
      <p:grpSp>
        <p:nvGrpSpPr>
          <p:cNvPr id="9" name="Google Shape;9;p2"/>
          <p:cNvGrpSpPr/>
          <p:nvPr userDrawn="1"/>
        </p:nvGrpSpPr>
        <p:grpSpPr>
          <a:xfrm>
            <a:off x="-663408" y="-508591"/>
            <a:ext cx="7459534" cy="2284659"/>
            <a:chOff x="-376225" y="-642751"/>
            <a:chExt cx="3577028" cy="2384573"/>
          </a:xfrm>
        </p:grpSpPr>
        <p:sp>
          <p:nvSpPr>
            <p:cNvPr id="10" name="Google Shape;10;p2"/>
            <p:cNvSpPr/>
            <p:nvPr/>
          </p:nvSpPr>
          <p:spPr>
            <a:xfrm rot="10800000" flipH="1">
              <a:off x="-376225" y="-328076"/>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rot="10800000" flipH="1">
              <a:off x="-268600" y="-642751"/>
              <a:ext cx="3469403" cy="2069898"/>
            </a:xfrm>
            <a:custGeom>
              <a:avLst/>
              <a:gdLst/>
              <a:ahLst/>
              <a:cxnLst/>
              <a:rect l="l" t="t" r="r" b="b"/>
              <a:pathLst>
                <a:path w="83010" h="107096" extrusionOk="0">
                  <a:moveTo>
                    <a:pt x="79310" y="80471"/>
                  </a:moveTo>
                  <a:cubicBezTo>
                    <a:pt x="80660" y="82955"/>
                    <a:pt x="81605" y="85601"/>
                    <a:pt x="82145" y="88356"/>
                  </a:cubicBezTo>
                  <a:cubicBezTo>
                    <a:pt x="83009" y="92784"/>
                    <a:pt x="82496" y="97861"/>
                    <a:pt x="79229" y="100939"/>
                  </a:cubicBezTo>
                  <a:cubicBezTo>
                    <a:pt x="77366" y="102748"/>
                    <a:pt x="74800" y="103613"/>
                    <a:pt x="72289" y="104288"/>
                  </a:cubicBezTo>
                  <a:cubicBezTo>
                    <a:pt x="62730" y="106853"/>
                    <a:pt x="53387" y="105665"/>
                    <a:pt x="43773" y="106340"/>
                  </a:cubicBezTo>
                  <a:cubicBezTo>
                    <a:pt x="32999" y="107096"/>
                    <a:pt x="21064" y="105017"/>
                    <a:pt x="10505" y="102937"/>
                  </a:cubicBezTo>
                  <a:cubicBezTo>
                    <a:pt x="9641" y="102775"/>
                    <a:pt x="8723" y="102559"/>
                    <a:pt x="8102" y="101938"/>
                  </a:cubicBezTo>
                  <a:cubicBezTo>
                    <a:pt x="7562" y="101398"/>
                    <a:pt x="7346" y="100615"/>
                    <a:pt x="7130" y="99886"/>
                  </a:cubicBezTo>
                  <a:cubicBezTo>
                    <a:pt x="3295" y="85925"/>
                    <a:pt x="1999" y="71398"/>
                    <a:pt x="1135" y="56951"/>
                  </a:cubicBezTo>
                  <a:cubicBezTo>
                    <a:pt x="487" y="46420"/>
                    <a:pt x="82" y="35888"/>
                    <a:pt x="649" y="25357"/>
                  </a:cubicBezTo>
                  <a:cubicBezTo>
                    <a:pt x="1054" y="17283"/>
                    <a:pt x="1" y="5537"/>
                    <a:pt x="8507" y="1378"/>
                  </a:cubicBezTo>
                  <a:cubicBezTo>
                    <a:pt x="10505" y="433"/>
                    <a:pt x="12909" y="1"/>
                    <a:pt x="14934" y="946"/>
                  </a:cubicBezTo>
                  <a:cubicBezTo>
                    <a:pt x="16122" y="1486"/>
                    <a:pt x="17067" y="2485"/>
                    <a:pt x="17850" y="3538"/>
                  </a:cubicBezTo>
                  <a:cubicBezTo>
                    <a:pt x="19227" y="5348"/>
                    <a:pt x="20227" y="7427"/>
                    <a:pt x="20794" y="9641"/>
                  </a:cubicBezTo>
                  <a:cubicBezTo>
                    <a:pt x="22468" y="16392"/>
                    <a:pt x="19578" y="23413"/>
                    <a:pt x="19416" y="30353"/>
                  </a:cubicBezTo>
                  <a:cubicBezTo>
                    <a:pt x="19308" y="37698"/>
                    <a:pt x="22198" y="44772"/>
                    <a:pt x="27463" y="49930"/>
                  </a:cubicBezTo>
                  <a:cubicBezTo>
                    <a:pt x="32891" y="55250"/>
                    <a:pt x="39318" y="56951"/>
                    <a:pt x="46501" y="58760"/>
                  </a:cubicBezTo>
                  <a:cubicBezTo>
                    <a:pt x="54440" y="60731"/>
                    <a:pt x="62244" y="63648"/>
                    <a:pt x="68779" y="68481"/>
                  </a:cubicBezTo>
                  <a:cubicBezTo>
                    <a:pt x="73099" y="71695"/>
                    <a:pt x="76826" y="75772"/>
                    <a:pt x="79310" y="8047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 name="Google Shape;12;p2"/>
          <p:cNvGrpSpPr/>
          <p:nvPr userDrawn="1"/>
        </p:nvGrpSpPr>
        <p:grpSpPr>
          <a:xfrm>
            <a:off x="2729705" y="3526869"/>
            <a:ext cx="7247561" cy="2109789"/>
            <a:chOff x="4436525" y="2041875"/>
            <a:chExt cx="3801700" cy="1821925"/>
          </a:xfrm>
        </p:grpSpPr>
        <p:sp>
          <p:nvSpPr>
            <p:cNvPr id="13" name="Google Shape;13;p2"/>
            <p:cNvSpPr/>
            <p:nvPr/>
          </p:nvSpPr>
          <p:spPr>
            <a:xfrm>
              <a:off x="4704300" y="2041875"/>
              <a:ext cx="3503950" cy="1743325"/>
            </a:xfrm>
            <a:custGeom>
              <a:avLst/>
              <a:gdLst/>
              <a:ahLst/>
              <a:cxnLst/>
              <a:rect l="l" t="t" r="r" b="b"/>
              <a:pathLst>
                <a:path w="140158" h="69733" extrusionOk="0">
                  <a:moveTo>
                    <a:pt x="104186" y="23742"/>
                  </a:moveTo>
                  <a:cubicBezTo>
                    <a:pt x="100616" y="25847"/>
                    <a:pt x="96885" y="27659"/>
                    <a:pt x="93021" y="29231"/>
                  </a:cubicBezTo>
                  <a:cubicBezTo>
                    <a:pt x="78739" y="34986"/>
                    <a:pt x="63391" y="37384"/>
                    <a:pt x="48256" y="40342"/>
                  </a:cubicBezTo>
                  <a:cubicBezTo>
                    <a:pt x="33148" y="43273"/>
                    <a:pt x="17880" y="46897"/>
                    <a:pt x="4637" y="54757"/>
                  </a:cubicBezTo>
                  <a:cubicBezTo>
                    <a:pt x="2452" y="56063"/>
                    <a:pt x="1" y="58301"/>
                    <a:pt x="880" y="60699"/>
                  </a:cubicBezTo>
                  <a:cubicBezTo>
                    <a:pt x="1440" y="62218"/>
                    <a:pt x="3118" y="62964"/>
                    <a:pt x="4664" y="63471"/>
                  </a:cubicBezTo>
                  <a:cubicBezTo>
                    <a:pt x="10393" y="65336"/>
                    <a:pt x="16388" y="65416"/>
                    <a:pt x="22277" y="66322"/>
                  </a:cubicBezTo>
                  <a:cubicBezTo>
                    <a:pt x="29045" y="67361"/>
                    <a:pt x="35839" y="68134"/>
                    <a:pt x="42687" y="68640"/>
                  </a:cubicBezTo>
                  <a:cubicBezTo>
                    <a:pt x="55744" y="69679"/>
                    <a:pt x="68880" y="69732"/>
                    <a:pt x="81990" y="68826"/>
                  </a:cubicBezTo>
                  <a:cubicBezTo>
                    <a:pt x="95073" y="67894"/>
                    <a:pt x="108156" y="66375"/>
                    <a:pt x="120813" y="62964"/>
                  </a:cubicBezTo>
                  <a:cubicBezTo>
                    <a:pt x="125689" y="61659"/>
                    <a:pt x="130805" y="59820"/>
                    <a:pt x="133710" y="55690"/>
                  </a:cubicBezTo>
                  <a:cubicBezTo>
                    <a:pt x="136614" y="51480"/>
                    <a:pt x="136534" y="46177"/>
                    <a:pt x="137147" y="41301"/>
                  </a:cubicBezTo>
                  <a:cubicBezTo>
                    <a:pt x="137573" y="37837"/>
                    <a:pt x="139225" y="34560"/>
                    <a:pt x="139439" y="31069"/>
                  </a:cubicBezTo>
                  <a:cubicBezTo>
                    <a:pt x="140158" y="19718"/>
                    <a:pt x="132910" y="9326"/>
                    <a:pt x="127475" y="0"/>
                  </a:cubicBezTo>
                  <a:cubicBezTo>
                    <a:pt x="122492" y="10099"/>
                    <a:pt x="113992" y="17986"/>
                    <a:pt x="104186" y="2374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436525" y="2249700"/>
              <a:ext cx="3801700" cy="1614100"/>
            </a:xfrm>
            <a:custGeom>
              <a:avLst/>
              <a:gdLst/>
              <a:ahLst/>
              <a:cxnLst/>
              <a:rect l="l" t="t" r="r" b="b"/>
              <a:pathLst>
                <a:path w="152068" h="64564" fill="none" extrusionOk="0">
                  <a:moveTo>
                    <a:pt x="113138" y="21904"/>
                  </a:moveTo>
                  <a:cubicBezTo>
                    <a:pt x="109195" y="23796"/>
                    <a:pt x="105118" y="25448"/>
                    <a:pt x="100961" y="26807"/>
                  </a:cubicBezTo>
                  <a:cubicBezTo>
                    <a:pt x="86413" y="31576"/>
                    <a:pt x="70825" y="33654"/>
                    <a:pt x="55557" y="35653"/>
                  </a:cubicBezTo>
                  <a:cubicBezTo>
                    <a:pt x="45565" y="36959"/>
                    <a:pt x="35413" y="37145"/>
                    <a:pt x="25500" y="39250"/>
                  </a:cubicBezTo>
                  <a:cubicBezTo>
                    <a:pt x="20597" y="40289"/>
                    <a:pt x="15775" y="41781"/>
                    <a:pt x="11325" y="44153"/>
                  </a:cubicBezTo>
                  <a:cubicBezTo>
                    <a:pt x="8713" y="45538"/>
                    <a:pt x="0" y="50255"/>
                    <a:pt x="906" y="54092"/>
                  </a:cubicBezTo>
                  <a:cubicBezTo>
                    <a:pt x="1119" y="55051"/>
                    <a:pt x="1892" y="55744"/>
                    <a:pt x="2718" y="56277"/>
                  </a:cubicBezTo>
                  <a:cubicBezTo>
                    <a:pt x="8154" y="59741"/>
                    <a:pt x="16760" y="59368"/>
                    <a:pt x="22916" y="60167"/>
                  </a:cubicBezTo>
                  <a:cubicBezTo>
                    <a:pt x="30483" y="61126"/>
                    <a:pt x="38077" y="62112"/>
                    <a:pt x="45671" y="62832"/>
                  </a:cubicBezTo>
                  <a:cubicBezTo>
                    <a:pt x="59767" y="64137"/>
                    <a:pt x="73942" y="64564"/>
                    <a:pt x="88091" y="64057"/>
                  </a:cubicBezTo>
                  <a:cubicBezTo>
                    <a:pt x="102240" y="63498"/>
                    <a:pt x="116416" y="62432"/>
                    <a:pt x="130192" y="59501"/>
                  </a:cubicBezTo>
                  <a:cubicBezTo>
                    <a:pt x="135468" y="58382"/>
                    <a:pt x="141063" y="56783"/>
                    <a:pt x="144261" y="52946"/>
                  </a:cubicBezTo>
                  <a:cubicBezTo>
                    <a:pt x="147512" y="49056"/>
                    <a:pt x="147538" y="44020"/>
                    <a:pt x="148311" y="39437"/>
                  </a:cubicBezTo>
                  <a:cubicBezTo>
                    <a:pt x="148871" y="36133"/>
                    <a:pt x="150709" y="33068"/>
                    <a:pt x="151029" y="29791"/>
                  </a:cubicBezTo>
                  <a:cubicBezTo>
                    <a:pt x="152068" y="19053"/>
                    <a:pt x="144501" y="9007"/>
                    <a:pt x="138852" y="1"/>
                  </a:cubicBezTo>
                  <a:cubicBezTo>
                    <a:pt x="133229" y="9460"/>
                    <a:pt x="123850" y="16708"/>
                    <a:pt x="113138" y="21904"/>
                  </a:cubicBezTo>
                  <a:close/>
                </a:path>
              </a:pathLst>
            </a:custGeom>
            <a:noFill/>
            <a:ln w="8650" cap="flat" cmpd="sng">
              <a:solidFill>
                <a:schemeClr val="lt2"/>
              </a:solidFill>
              <a:prstDash val="solid"/>
              <a:miter lim="2664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 name="Google Shape;15;p2"/>
          <p:cNvSpPr txBox="1">
            <a:spLocks noGrp="1"/>
          </p:cNvSpPr>
          <p:nvPr>
            <p:ph type="ctrTitle"/>
          </p:nvPr>
        </p:nvSpPr>
        <p:spPr>
          <a:xfrm flipH="1">
            <a:off x="997575" y="2131350"/>
            <a:ext cx="3613200" cy="1134600"/>
          </a:xfrm>
          <a:prstGeom prst="rect">
            <a:avLst/>
          </a:prstGeom>
        </p:spPr>
        <p:txBody>
          <a:bodyPr spcFirstLastPara="1" wrap="square" lIns="91425" tIns="91425" rIns="91425" bIns="91425" anchor="b" anchorCtr="0">
            <a:noAutofit/>
          </a:bodyPr>
          <a:lstStyle>
            <a:lvl1pPr lvl="0" algn="l">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6" name="Google Shape;16;p2"/>
          <p:cNvSpPr txBox="1">
            <a:spLocks noGrp="1"/>
          </p:cNvSpPr>
          <p:nvPr>
            <p:ph type="subTitle" idx="1"/>
          </p:nvPr>
        </p:nvSpPr>
        <p:spPr>
          <a:xfrm>
            <a:off x="997564" y="3137800"/>
            <a:ext cx="3613200" cy="883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None/>
              <a:defRPr sz="2000">
                <a:solidFill>
                  <a:srgbClr val="AF5223"/>
                </a:solidFill>
              </a:defRPr>
            </a:lvl1pPr>
            <a:lvl2pPr lvl="1" algn="ctr">
              <a:lnSpc>
                <a:spcPct val="100000"/>
              </a:lnSpc>
              <a:spcBef>
                <a:spcPts val="0"/>
              </a:spcBef>
              <a:spcAft>
                <a:spcPts val="0"/>
              </a:spcAft>
              <a:buClr>
                <a:schemeClr val="dk1"/>
              </a:buClr>
              <a:buSzPts val="2800"/>
              <a:buNone/>
              <a:defRPr sz="2800">
                <a:solidFill>
                  <a:schemeClr val="dk1"/>
                </a:solidFill>
              </a:defRPr>
            </a:lvl2pPr>
            <a:lvl3pPr lvl="2" algn="ctr">
              <a:lnSpc>
                <a:spcPct val="100000"/>
              </a:lnSpc>
              <a:spcBef>
                <a:spcPts val="0"/>
              </a:spcBef>
              <a:spcAft>
                <a:spcPts val="0"/>
              </a:spcAft>
              <a:buClr>
                <a:schemeClr val="dk1"/>
              </a:buClr>
              <a:buSzPts val="2800"/>
              <a:buNone/>
              <a:defRPr sz="2800">
                <a:solidFill>
                  <a:schemeClr val="dk1"/>
                </a:solidFill>
              </a:defRPr>
            </a:lvl3pPr>
            <a:lvl4pPr lvl="3" algn="ctr">
              <a:lnSpc>
                <a:spcPct val="100000"/>
              </a:lnSpc>
              <a:spcBef>
                <a:spcPts val="0"/>
              </a:spcBef>
              <a:spcAft>
                <a:spcPts val="0"/>
              </a:spcAft>
              <a:buClr>
                <a:schemeClr val="dk1"/>
              </a:buClr>
              <a:buSzPts val="2800"/>
              <a:buNone/>
              <a:defRPr sz="2800">
                <a:solidFill>
                  <a:schemeClr val="dk1"/>
                </a:solidFill>
              </a:defRPr>
            </a:lvl4pPr>
            <a:lvl5pPr lvl="4" algn="ctr">
              <a:lnSpc>
                <a:spcPct val="100000"/>
              </a:lnSpc>
              <a:spcBef>
                <a:spcPts val="0"/>
              </a:spcBef>
              <a:spcAft>
                <a:spcPts val="0"/>
              </a:spcAft>
              <a:buClr>
                <a:schemeClr val="dk1"/>
              </a:buClr>
              <a:buSzPts val="2800"/>
              <a:buNone/>
              <a:defRPr sz="2800">
                <a:solidFill>
                  <a:schemeClr val="dk1"/>
                </a:solidFill>
              </a:defRPr>
            </a:lvl5pPr>
            <a:lvl6pPr lvl="5" algn="ctr">
              <a:lnSpc>
                <a:spcPct val="100000"/>
              </a:lnSpc>
              <a:spcBef>
                <a:spcPts val="0"/>
              </a:spcBef>
              <a:spcAft>
                <a:spcPts val="0"/>
              </a:spcAft>
              <a:buClr>
                <a:schemeClr val="dk1"/>
              </a:buClr>
              <a:buSzPts val="2800"/>
              <a:buNone/>
              <a:defRPr sz="2800">
                <a:solidFill>
                  <a:schemeClr val="dk1"/>
                </a:solidFill>
              </a:defRPr>
            </a:lvl6pPr>
            <a:lvl7pPr lvl="6" algn="ctr">
              <a:lnSpc>
                <a:spcPct val="100000"/>
              </a:lnSpc>
              <a:spcBef>
                <a:spcPts val="0"/>
              </a:spcBef>
              <a:spcAft>
                <a:spcPts val="0"/>
              </a:spcAft>
              <a:buClr>
                <a:schemeClr val="dk1"/>
              </a:buClr>
              <a:buSzPts val="2800"/>
              <a:buNone/>
              <a:defRPr sz="2800">
                <a:solidFill>
                  <a:schemeClr val="dk1"/>
                </a:solidFill>
              </a:defRPr>
            </a:lvl7pPr>
            <a:lvl8pPr lvl="7" algn="ctr">
              <a:lnSpc>
                <a:spcPct val="100000"/>
              </a:lnSpc>
              <a:spcBef>
                <a:spcPts val="0"/>
              </a:spcBef>
              <a:spcAft>
                <a:spcPts val="0"/>
              </a:spcAft>
              <a:buClr>
                <a:schemeClr val="dk1"/>
              </a:buClr>
              <a:buSzPts val="2800"/>
              <a:buNone/>
              <a:defRPr sz="2800">
                <a:solidFill>
                  <a:schemeClr val="dk1"/>
                </a:solidFill>
              </a:defRPr>
            </a:lvl8pPr>
            <a:lvl9pPr lvl="8" algn="ctr">
              <a:lnSpc>
                <a:spcPct val="100000"/>
              </a:lnSpc>
              <a:spcBef>
                <a:spcPts val="0"/>
              </a:spcBef>
              <a:spcAft>
                <a:spcPts val="0"/>
              </a:spcAft>
              <a:buClr>
                <a:schemeClr val="dk1"/>
              </a:buClr>
              <a:buSzPts val="2800"/>
              <a:buNone/>
              <a:defRPr sz="2800">
                <a:solidFill>
                  <a:schemeClr val="dk1"/>
                </a:solidFill>
              </a:defRPr>
            </a:lvl9pPr>
          </a:lstStyle>
          <a:p>
            <a:endParaRPr/>
          </a:p>
        </p:txBody>
      </p:sp>
    </p:spTree>
    <p:extLst>
      <p:ext uri="{BB962C8B-B14F-4D97-AF65-F5344CB8AC3E}">
        <p14:creationId xmlns:p14="http://schemas.microsoft.com/office/powerpoint/2010/main" val="26064048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2">
  <p:cSld name="CUSTOM_20">
    <p:spTree>
      <p:nvGrpSpPr>
        <p:cNvPr id="1" name="Shape 310"/>
        <p:cNvGrpSpPr/>
        <p:nvPr/>
      </p:nvGrpSpPr>
      <p:grpSpPr>
        <a:xfrm>
          <a:off x="0" y="0"/>
          <a:ext cx="0" cy="0"/>
          <a:chOff x="0" y="0"/>
          <a:chExt cx="0" cy="0"/>
        </a:xfrm>
      </p:grpSpPr>
      <p:grpSp>
        <p:nvGrpSpPr>
          <p:cNvPr id="311" name="Google Shape;311;p32"/>
          <p:cNvGrpSpPr/>
          <p:nvPr/>
        </p:nvGrpSpPr>
        <p:grpSpPr>
          <a:xfrm>
            <a:off x="-197199" y="2012110"/>
            <a:ext cx="2852146" cy="3639617"/>
            <a:chOff x="-197201" y="3092451"/>
            <a:chExt cx="1826425" cy="2330697"/>
          </a:xfrm>
        </p:grpSpPr>
        <p:sp>
          <p:nvSpPr>
            <p:cNvPr id="312" name="Google Shape;312;p32"/>
            <p:cNvSpPr/>
            <p:nvPr/>
          </p:nvSpPr>
          <p:spPr>
            <a:xfrm rot="5400000">
              <a:off x="-449337" y="3344588"/>
              <a:ext cx="2178297" cy="1674025"/>
            </a:xfrm>
            <a:custGeom>
              <a:avLst/>
              <a:gdLst/>
              <a:ahLst/>
              <a:cxnLst/>
              <a:rect l="l" t="t" r="r" b="b"/>
              <a:pathLst>
                <a:path w="73331" h="56355" extrusionOk="0">
                  <a:moveTo>
                    <a:pt x="72546" y="4147"/>
                  </a:moveTo>
                  <a:cubicBezTo>
                    <a:pt x="67820" y="1"/>
                    <a:pt x="59494" y="1792"/>
                    <a:pt x="55262" y="5017"/>
                  </a:cubicBezTo>
                  <a:cubicBezTo>
                    <a:pt x="51048" y="8241"/>
                    <a:pt x="47738" y="12609"/>
                    <a:pt x="44787" y="17113"/>
                  </a:cubicBezTo>
                  <a:cubicBezTo>
                    <a:pt x="42535" y="20577"/>
                    <a:pt x="40419" y="24211"/>
                    <a:pt x="37484" y="27077"/>
                  </a:cubicBezTo>
                  <a:cubicBezTo>
                    <a:pt x="32656" y="31769"/>
                    <a:pt x="26138" y="33868"/>
                    <a:pt x="19894" y="35864"/>
                  </a:cubicBezTo>
                  <a:cubicBezTo>
                    <a:pt x="14707" y="37519"/>
                    <a:pt x="9026" y="38986"/>
                    <a:pt x="4675" y="42484"/>
                  </a:cubicBezTo>
                  <a:cubicBezTo>
                    <a:pt x="0" y="46220"/>
                    <a:pt x="956" y="52328"/>
                    <a:pt x="6552" y="54666"/>
                  </a:cubicBezTo>
                  <a:cubicBezTo>
                    <a:pt x="8036" y="55280"/>
                    <a:pt x="9691" y="55399"/>
                    <a:pt x="11312" y="55485"/>
                  </a:cubicBezTo>
                  <a:cubicBezTo>
                    <a:pt x="26565" y="56355"/>
                    <a:pt x="39344" y="55775"/>
                    <a:pt x="54614" y="55178"/>
                  </a:cubicBezTo>
                  <a:cubicBezTo>
                    <a:pt x="57907" y="55058"/>
                    <a:pt x="61183" y="54922"/>
                    <a:pt x="64424" y="54495"/>
                  </a:cubicBezTo>
                  <a:cubicBezTo>
                    <a:pt x="65823" y="54308"/>
                    <a:pt x="67240" y="54069"/>
                    <a:pt x="68485" y="53386"/>
                  </a:cubicBezTo>
                  <a:cubicBezTo>
                    <a:pt x="70635" y="52209"/>
                    <a:pt x="72034" y="49889"/>
                    <a:pt x="72682" y="47449"/>
                  </a:cubicBezTo>
                  <a:cubicBezTo>
                    <a:pt x="73331" y="45009"/>
                    <a:pt x="73313" y="42450"/>
                    <a:pt x="73313" y="39908"/>
                  </a:cubicBezTo>
                  <a:lnTo>
                    <a:pt x="73211" y="7439"/>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2"/>
            <p:cNvSpPr/>
            <p:nvPr/>
          </p:nvSpPr>
          <p:spPr>
            <a:xfrm rot="5400000">
              <a:off x="-296937" y="3496988"/>
              <a:ext cx="2178297" cy="1674025"/>
            </a:xfrm>
            <a:custGeom>
              <a:avLst/>
              <a:gdLst/>
              <a:ahLst/>
              <a:cxnLst/>
              <a:rect l="l" t="t" r="r" b="b"/>
              <a:pathLst>
                <a:path w="73331" h="56355" extrusionOk="0">
                  <a:moveTo>
                    <a:pt x="72546" y="4147"/>
                  </a:moveTo>
                  <a:cubicBezTo>
                    <a:pt x="67820" y="1"/>
                    <a:pt x="59494" y="1792"/>
                    <a:pt x="55262" y="5017"/>
                  </a:cubicBezTo>
                  <a:cubicBezTo>
                    <a:pt x="51048" y="8241"/>
                    <a:pt x="47738" y="12609"/>
                    <a:pt x="44787" y="17113"/>
                  </a:cubicBezTo>
                  <a:cubicBezTo>
                    <a:pt x="42535" y="20577"/>
                    <a:pt x="40419" y="24211"/>
                    <a:pt x="37484" y="27077"/>
                  </a:cubicBezTo>
                  <a:cubicBezTo>
                    <a:pt x="32656" y="31769"/>
                    <a:pt x="26138" y="33868"/>
                    <a:pt x="19894" y="35864"/>
                  </a:cubicBezTo>
                  <a:cubicBezTo>
                    <a:pt x="14707" y="37519"/>
                    <a:pt x="9026" y="38986"/>
                    <a:pt x="4675" y="42484"/>
                  </a:cubicBezTo>
                  <a:cubicBezTo>
                    <a:pt x="0" y="46220"/>
                    <a:pt x="956" y="52328"/>
                    <a:pt x="6552" y="54666"/>
                  </a:cubicBezTo>
                  <a:cubicBezTo>
                    <a:pt x="8036" y="55280"/>
                    <a:pt x="9691" y="55399"/>
                    <a:pt x="11312" y="55485"/>
                  </a:cubicBezTo>
                  <a:cubicBezTo>
                    <a:pt x="26565" y="56355"/>
                    <a:pt x="39344" y="55775"/>
                    <a:pt x="54614" y="55178"/>
                  </a:cubicBezTo>
                  <a:cubicBezTo>
                    <a:pt x="57907" y="55058"/>
                    <a:pt x="61183" y="54922"/>
                    <a:pt x="64424" y="54495"/>
                  </a:cubicBezTo>
                  <a:cubicBezTo>
                    <a:pt x="65823" y="54308"/>
                    <a:pt x="67240" y="54069"/>
                    <a:pt x="68485" y="53386"/>
                  </a:cubicBezTo>
                  <a:cubicBezTo>
                    <a:pt x="70635" y="52209"/>
                    <a:pt x="72034" y="49889"/>
                    <a:pt x="72682" y="47449"/>
                  </a:cubicBezTo>
                  <a:cubicBezTo>
                    <a:pt x="73331" y="45009"/>
                    <a:pt x="73313" y="42450"/>
                    <a:pt x="73313" y="39908"/>
                  </a:cubicBezTo>
                  <a:lnTo>
                    <a:pt x="73211" y="7439"/>
                  </a:lnTo>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 name="Google Shape;314;p32"/>
          <p:cNvGrpSpPr/>
          <p:nvPr/>
        </p:nvGrpSpPr>
        <p:grpSpPr>
          <a:xfrm>
            <a:off x="6772485" y="-455532"/>
            <a:ext cx="2852130" cy="4808938"/>
            <a:chOff x="7763562" y="-258220"/>
            <a:chExt cx="1669767" cy="2815373"/>
          </a:xfrm>
        </p:grpSpPr>
        <p:sp>
          <p:nvSpPr>
            <p:cNvPr id="315" name="Google Shape;315;p32"/>
            <p:cNvSpPr/>
            <p:nvPr/>
          </p:nvSpPr>
          <p:spPr>
            <a:xfrm rot="5400000">
              <a:off x="7190760" y="314582"/>
              <a:ext cx="2662973" cy="1517367"/>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2"/>
            <p:cNvSpPr/>
            <p:nvPr/>
          </p:nvSpPr>
          <p:spPr>
            <a:xfrm rot="5400000">
              <a:off x="7343160" y="466982"/>
              <a:ext cx="2662973" cy="1517367"/>
            </a:xfrm>
            <a:custGeom>
              <a:avLst/>
              <a:gdLst/>
              <a:ahLst/>
              <a:cxnLst/>
              <a:rect l="l" t="t" r="r" b="b"/>
              <a:pathLst>
                <a:path w="77734" h="44293" extrusionOk="0">
                  <a:moveTo>
                    <a:pt x="10152" y="42365"/>
                  </a:moveTo>
                  <a:cubicBezTo>
                    <a:pt x="8924" y="41938"/>
                    <a:pt x="7781" y="41290"/>
                    <a:pt x="6774" y="40454"/>
                  </a:cubicBezTo>
                  <a:cubicBezTo>
                    <a:pt x="4335" y="38355"/>
                    <a:pt x="2628" y="35062"/>
                    <a:pt x="1997" y="31991"/>
                  </a:cubicBezTo>
                  <a:cubicBezTo>
                    <a:pt x="547" y="24928"/>
                    <a:pt x="1" y="17711"/>
                    <a:pt x="376" y="10511"/>
                  </a:cubicBezTo>
                  <a:cubicBezTo>
                    <a:pt x="410" y="9589"/>
                    <a:pt x="479" y="8651"/>
                    <a:pt x="888" y="7815"/>
                  </a:cubicBezTo>
                  <a:cubicBezTo>
                    <a:pt x="1281" y="6979"/>
                    <a:pt x="1963" y="6348"/>
                    <a:pt x="2714" y="5819"/>
                  </a:cubicBezTo>
                  <a:cubicBezTo>
                    <a:pt x="5546" y="3823"/>
                    <a:pt x="9146" y="3396"/>
                    <a:pt x="12592" y="3021"/>
                  </a:cubicBezTo>
                  <a:cubicBezTo>
                    <a:pt x="27180" y="1434"/>
                    <a:pt x="41836" y="1"/>
                    <a:pt x="56526" y="52"/>
                  </a:cubicBezTo>
                  <a:cubicBezTo>
                    <a:pt x="61030" y="69"/>
                    <a:pt x="65568" y="223"/>
                    <a:pt x="70038" y="820"/>
                  </a:cubicBezTo>
                  <a:cubicBezTo>
                    <a:pt x="71898" y="1076"/>
                    <a:pt x="73741" y="1332"/>
                    <a:pt x="75361" y="2338"/>
                  </a:cubicBezTo>
                  <a:cubicBezTo>
                    <a:pt x="76453" y="3021"/>
                    <a:pt x="77358" y="4096"/>
                    <a:pt x="77494" y="5358"/>
                  </a:cubicBezTo>
                  <a:cubicBezTo>
                    <a:pt x="77733" y="7406"/>
                    <a:pt x="76010" y="9146"/>
                    <a:pt x="74253" y="10221"/>
                  </a:cubicBezTo>
                  <a:cubicBezTo>
                    <a:pt x="71659" y="11807"/>
                    <a:pt x="68742" y="12712"/>
                    <a:pt x="65824" y="13514"/>
                  </a:cubicBezTo>
                  <a:cubicBezTo>
                    <a:pt x="53728" y="16772"/>
                    <a:pt x="40266" y="21908"/>
                    <a:pt x="32264" y="32094"/>
                  </a:cubicBezTo>
                  <a:cubicBezTo>
                    <a:pt x="30950" y="33766"/>
                    <a:pt x="29824" y="35574"/>
                    <a:pt x="28391" y="37144"/>
                  </a:cubicBezTo>
                  <a:cubicBezTo>
                    <a:pt x="24160" y="41750"/>
                    <a:pt x="17591" y="44293"/>
                    <a:pt x="11432" y="42740"/>
                  </a:cubicBezTo>
                  <a:cubicBezTo>
                    <a:pt x="10989" y="42638"/>
                    <a:pt x="10579" y="42501"/>
                    <a:pt x="10152" y="42365"/>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3">
  <p:cSld name="CUSTOM_21">
    <p:spTree>
      <p:nvGrpSpPr>
        <p:cNvPr id="1" name="Shape 317"/>
        <p:cNvGrpSpPr/>
        <p:nvPr/>
      </p:nvGrpSpPr>
      <p:grpSpPr>
        <a:xfrm>
          <a:off x="0" y="0"/>
          <a:ext cx="0" cy="0"/>
          <a:chOff x="0" y="0"/>
          <a:chExt cx="0" cy="0"/>
        </a:xfrm>
      </p:grpSpPr>
      <p:grpSp>
        <p:nvGrpSpPr>
          <p:cNvPr id="1259" name="Grupo 1258"/>
          <p:cNvGrpSpPr/>
          <p:nvPr userDrawn="1"/>
        </p:nvGrpSpPr>
        <p:grpSpPr>
          <a:xfrm>
            <a:off x="1" y="1"/>
            <a:ext cx="9144000" cy="5143500"/>
            <a:chOff x="1114425" y="6048375"/>
            <a:chExt cx="8440738" cy="4716463"/>
          </a:xfrm>
        </p:grpSpPr>
        <p:sp>
          <p:nvSpPr>
            <p:cNvPr id="1059" name="Freeform 5"/>
            <p:cNvSpPr>
              <a:spLocks/>
            </p:cNvSpPr>
            <p:nvPr userDrawn="1"/>
          </p:nvSpPr>
          <p:spPr bwMode="auto">
            <a:xfrm>
              <a:off x="1568450" y="9898063"/>
              <a:ext cx="684213" cy="300038"/>
            </a:xfrm>
            <a:custGeom>
              <a:avLst/>
              <a:gdLst>
                <a:gd name="T0" fmla="*/ 13 w 239"/>
                <a:gd name="T1" fmla="*/ 60 h 105"/>
                <a:gd name="T2" fmla="*/ 208 w 239"/>
                <a:gd name="T3" fmla="*/ 3 h 105"/>
                <a:gd name="T4" fmla="*/ 171 w 239"/>
                <a:gd name="T5" fmla="*/ 60 h 105"/>
                <a:gd name="T6" fmla="*/ 115 w 239"/>
                <a:gd name="T7" fmla="*/ 97 h 105"/>
                <a:gd name="T8" fmla="*/ 48 w 239"/>
                <a:gd name="T9" fmla="*/ 102 h 105"/>
                <a:gd name="T10" fmla="*/ 0 w 239"/>
                <a:gd name="T11" fmla="*/ 76 h 105"/>
                <a:gd name="T12" fmla="*/ 13 w 239"/>
                <a:gd name="T13" fmla="*/ 60 h 105"/>
              </a:gdLst>
              <a:ahLst/>
              <a:cxnLst>
                <a:cxn ang="0">
                  <a:pos x="T0" y="T1"/>
                </a:cxn>
                <a:cxn ang="0">
                  <a:pos x="T2" y="T3"/>
                </a:cxn>
                <a:cxn ang="0">
                  <a:pos x="T4" y="T5"/>
                </a:cxn>
                <a:cxn ang="0">
                  <a:pos x="T6" y="T7"/>
                </a:cxn>
                <a:cxn ang="0">
                  <a:pos x="T8" y="T9"/>
                </a:cxn>
                <a:cxn ang="0">
                  <a:pos x="T10" y="T11"/>
                </a:cxn>
                <a:cxn ang="0">
                  <a:pos x="T12" y="T13"/>
                </a:cxn>
              </a:cxnLst>
              <a:rect l="0" t="0" r="r" b="b"/>
              <a:pathLst>
                <a:path w="239" h="105">
                  <a:moveTo>
                    <a:pt x="13" y="60"/>
                  </a:moveTo>
                  <a:cubicBezTo>
                    <a:pt x="13" y="60"/>
                    <a:pt x="178" y="6"/>
                    <a:pt x="208" y="3"/>
                  </a:cubicBezTo>
                  <a:cubicBezTo>
                    <a:pt x="239" y="0"/>
                    <a:pt x="171" y="60"/>
                    <a:pt x="171" y="60"/>
                  </a:cubicBezTo>
                  <a:cubicBezTo>
                    <a:pt x="171" y="60"/>
                    <a:pt x="119" y="96"/>
                    <a:pt x="115" y="97"/>
                  </a:cubicBezTo>
                  <a:cubicBezTo>
                    <a:pt x="110" y="98"/>
                    <a:pt x="53" y="105"/>
                    <a:pt x="48" y="102"/>
                  </a:cubicBezTo>
                  <a:cubicBezTo>
                    <a:pt x="43" y="99"/>
                    <a:pt x="0" y="76"/>
                    <a:pt x="0" y="76"/>
                  </a:cubicBezTo>
                  <a:lnTo>
                    <a:pt x="13" y="60"/>
                  </a:ln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0" name="Freeform 6"/>
            <p:cNvSpPr>
              <a:spLocks/>
            </p:cNvSpPr>
            <p:nvPr userDrawn="1"/>
          </p:nvSpPr>
          <p:spPr bwMode="auto">
            <a:xfrm>
              <a:off x="1465263" y="9777413"/>
              <a:ext cx="646113" cy="292100"/>
            </a:xfrm>
            <a:custGeom>
              <a:avLst/>
              <a:gdLst>
                <a:gd name="T0" fmla="*/ 15 w 226"/>
                <a:gd name="T1" fmla="*/ 42 h 102"/>
                <a:gd name="T2" fmla="*/ 139 w 226"/>
                <a:gd name="T3" fmla="*/ 24 h 102"/>
                <a:gd name="T4" fmla="*/ 214 w 226"/>
                <a:gd name="T5" fmla="*/ 7 h 102"/>
                <a:gd name="T6" fmla="*/ 224 w 226"/>
                <a:gd name="T7" fmla="*/ 37 h 102"/>
                <a:gd name="T8" fmla="*/ 218 w 226"/>
                <a:gd name="T9" fmla="*/ 54 h 102"/>
                <a:gd name="T10" fmla="*/ 62 w 226"/>
                <a:gd name="T11" fmla="*/ 102 h 102"/>
                <a:gd name="T12" fmla="*/ 31 w 226"/>
                <a:gd name="T13" fmla="*/ 90 h 102"/>
                <a:gd name="T14" fmla="*/ 0 w 226"/>
                <a:gd name="T15" fmla="*/ 59 h 102"/>
                <a:gd name="T16" fmla="*/ 15 w 226"/>
                <a:gd name="T17" fmla="*/ 4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102">
                  <a:moveTo>
                    <a:pt x="15" y="42"/>
                  </a:moveTo>
                  <a:cubicBezTo>
                    <a:pt x="15" y="42"/>
                    <a:pt x="137" y="24"/>
                    <a:pt x="139" y="24"/>
                  </a:cubicBezTo>
                  <a:cubicBezTo>
                    <a:pt x="141" y="24"/>
                    <a:pt x="209" y="0"/>
                    <a:pt x="214" y="7"/>
                  </a:cubicBezTo>
                  <a:cubicBezTo>
                    <a:pt x="219" y="13"/>
                    <a:pt x="222" y="33"/>
                    <a:pt x="224" y="37"/>
                  </a:cubicBezTo>
                  <a:cubicBezTo>
                    <a:pt x="226" y="40"/>
                    <a:pt x="218" y="54"/>
                    <a:pt x="218" y="54"/>
                  </a:cubicBezTo>
                  <a:cubicBezTo>
                    <a:pt x="62" y="102"/>
                    <a:pt x="62" y="102"/>
                    <a:pt x="62" y="102"/>
                  </a:cubicBezTo>
                  <a:cubicBezTo>
                    <a:pt x="31" y="90"/>
                    <a:pt x="31" y="90"/>
                    <a:pt x="31" y="90"/>
                  </a:cubicBezTo>
                  <a:cubicBezTo>
                    <a:pt x="0" y="59"/>
                    <a:pt x="0" y="59"/>
                    <a:pt x="0" y="59"/>
                  </a:cubicBezTo>
                  <a:lnTo>
                    <a:pt x="15" y="42"/>
                  </a:lnTo>
                  <a:close/>
                </a:path>
              </a:pathLst>
            </a:custGeom>
            <a:solidFill>
              <a:srgbClr val="7F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1" name="Freeform 7"/>
            <p:cNvSpPr>
              <a:spLocks/>
            </p:cNvSpPr>
            <p:nvPr userDrawn="1"/>
          </p:nvSpPr>
          <p:spPr bwMode="auto">
            <a:xfrm>
              <a:off x="1450975" y="9548813"/>
              <a:ext cx="388938" cy="206375"/>
            </a:xfrm>
            <a:custGeom>
              <a:avLst/>
              <a:gdLst>
                <a:gd name="T0" fmla="*/ 0 w 136"/>
                <a:gd name="T1" fmla="*/ 22 h 72"/>
                <a:gd name="T2" fmla="*/ 7 w 136"/>
                <a:gd name="T3" fmla="*/ 64 h 72"/>
                <a:gd name="T4" fmla="*/ 54 w 136"/>
                <a:gd name="T5" fmla="*/ 71 h 72"/>
                <a:gd name="T6" fmla="*/ 107 w 136"/>
                <a:gd name="T7" fmla="*/ 59 h 72"/>
                <a:gd name="T8" fmla="*/ 131 w 136"/>
                <a:gd name="T9" fmla="*/ 46 h 72"/>
                <a:gd name="T10" fmla="*/ 134 w 136"/>
                <a:gd name="T11" fmla="*/ 24 h 72"/>
                <a:gd name="T12" fmla="*/ 89 w 136"/>
                <a:gd name="T13" fmla="*/ 0 h 72"/>
                <a:gd name="T14" fmla="*/ 0 w 136"/>
                <a:gd name="T15" fmla="*/ 2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72">
                  <a:moveTo>
                    <a:pt x="0" y="22"/>
                  </a:moveTo>
                  <a:cubicBezTo>
                    <a:pt x="7" y="64"/>
                    <a:pt x="7" y="64"/>
                    <a:pt x="7" y="64"/>
                  </a:cubicBezTo>
                  <a:cubicBezTo>
                    <a:pt x="7" y="64"/>
                    <a:pt x="45" y="72"/>
                    <a:pt x="54" y="71"/>
                  </a:cubicBezTo>
                  <a:cubicBezTo>
                    <a:pt x="64" y="70"/>
                    <a:pt x="101" y="60"/>
                    <a:pt x="107" y="59"/>
                  </a:cubicBezTo>
                  <a:cubicBezTo>
                    <a:pt x="113" y="58"/>
                    <a:pt x="131" y="46"/>
                    <a:pt x="131" y="46"/>
                  </a:cubicBezTo>
                  <a:cubicBezTo>
                    <a:pt x="131" y="46"/>
                    <a:pt x="136" y="27"/>
                    <a:pt x="134" y="24"/>
                  </a:cubicBezTo>
                  <a:cubicBezTo>
                    <a:pt x="132" y="22"/>
                    <a:pt x="94" y="0"/>
                    <a:pt x="89" y="0"/>
                  </a:cubicBezTo>
                  <a:cubicBezTo>
                    <a:pt x="84" y="0"/>
                    <a:pt x="0" y="22"/>
                    <a:pt x="0" y="22"/>
                  </a:cubicBezTo>
                  <a:close/>
                </a:path>
              </a:pathLst>
            </a:custGeom>
            <a:solidFill>
              <a:srgbClr val="CF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2" name="Freeform 8"/>
            <p:cNvSpPr>
              <a:spLocks/>
            </p:cNvSpPr>
            <p:nvPr userDrawn="1"/>
          </p:nvSpPr>
          <p:spPr bwMode="auto">
            <a:xfrm>
              <a:off x="1114425" y="9013825"/>
              <a:ext cx="8440738" cy="1751013"/>
            </a:xfrm>
            <a:custGeom>
              <a:avLst/>
              <a:gdLst>
                <a:gd name="T0" fmla="*/ 2935 w 2953"/>
                <a:gd name="T1" fmla="*/ 610 h 612"/>
                <a:gd name="T2" fmla="*/ 32 w 2953"/>
                <a:gd name="T3" fmla="*/ 501 h 612"/>
                <a:gd name="T4" fmla="*/ 167 w 2953"/>
                <a:gd name="T5" fmla="*/ 503 h 612"/>
                <a:gd name="T6" fmla="*/ 188 w 2953"/>
                <a:gd name="T7" fmla="*/ 495 h 612"/>
                <a:gd name="T8" fmla="*/ 208 w 2953"/>
                <a:gd name="T9" fmla="*/ 479 h 612"/>
                <a:gd name="T10" fmla="*/ 176 w 2953"/>
                <a:gd name="T11" fmla="*/ 481 h 612"/>
                <a:gd name="T12" fmla="*/ 197 w 2953"/>
                <a:gd name="T13" fmla="*/ 452 h 612"/>
                <a:gd name="T14" fmla="*/ 229 w 2953"/>
                <a:gd name="T15" fmla="*/ 446 h 612"/>
                <a:gd name="T16" fmla="*/ 265 w 2953"/>
                <a:gd name="T17" fmla="*/ 433 h 612"/>
                <a:gd name="T18" fmla="*/ 303 w 2953"/>
                <a:gd name="T19" fmla="*/ 445 h 612"/>
                <a:gd name="T20" fmla="*/ 668 w 2953"/>
                <a:gd name="T21" fmla="*/ 284 h 612"/>
                <a:gd name="T22" fmla="*/ 687 w 2953"/>
                <a:gd name="T23" fmla="*/ 346 h 612"/>
                <a:gd name="T24" fmla="*/ 615 w 2953"/>
                <a:gd name="T25" fmla="*/ 523 h 612"/>
                <a:gd name="T26" fmla="*/ 735 w 2953"/>
                <a:gd name="T27" fmla="*/ 308 h 612"/>
                <a:gd name="T28" fmla="*/ 906 w 2953"/>
                <a:gd name="T29" fmla="*/ 193 h 612"/>
                <a:gd name="T30" fmla="*/ 829 w 2953"/>
                <a:gd name="T31" fmla="*/ 449 h 612"/>
                <a:gd name="T32" fmla="*/ 761 w 2953"/>
                <a:gd name="T33" fmla="*/ 521 h 612"/>
                <a:gd name="T34" fmla="*/ 940 w 2953"/>
                <a:gd name="T35" fmla="*/ 526 h 612"/>
                <a:gd name="T36" fmla="*/ 1012 w 2953"/>
                <a:gd name="T37" fmla="*/ 434 h 612"/>
                <a:gd name="T38" fmla="*/ 988 w 2953"/>
                <a:gd name="T39" fmla="*/ 296 h 612"/>
                <a:gd name="T40" fmla="*/ 943 w 2953"/>
                <a:gd name="T41" fmla="*/ 77 h 612"/>
                <a:gd name="T42" fmla="*/ 924 w 2953"/>
                <a:gd name="T43" fmla="*/ 15 h 612"/>
                <a:gd name="T44" fmla="*/ 986 w 2953"/>
                <a:gd name="T45" fmla="*/ 57 h 612"/>
                <a:gd name="T46" fmla="*/ 1009 w 2953"/>
                <a:gd name="T47" fmla="*/ 160 h 612"/>
                <a:gd name="T48" fmla="*/ 1060 w 2953"/>
                <a:gd name="T49" fmla="*/ 241 h 612"/>
                <a:gd name="T50" fmla="*/ 1093 w 2953"/>
                <a:gd name="T51" fmla="*/ 309 h 612"/>
                <a:gd name="T52" fmla="*/ 1106 w 2953"/>
                <a:gd name="T53" fmla="*/ 369 h 612"/>
                <a:gd name="T54" fmla="*/ 1136 w 2953"/>
                <a:gd name="T55" fmla="*/ 396 h 612"/>
                <a:gd name="T56" fmla="*/ 1253 w 2953"/>
                <a:gd name="T57" fmla="*/ 525 h 612"/>
                <a:gd name="T58" fmla="*/ 1219 w 2953"/>
                <a:gd name="T59" fmla="*/ 341 h 612"/>
                <a:gd name="T60" fmla="*/ 1226 w 2953"/>
                <a:gd name="T61" fmla="*/ 260 h 612"/>
                <a:gd name="T62" fmla="*/ 1248 w 2953"/>
                <a:gd name="T63" fmla="*/ 241 h 612"/>
                <a:gd name="T64" fmla="*/ 1349 w 2953"/>
                <a:gd name="T65" fmla="*/ 228 h 612"/>
                <a:gd name="T66" fmla="*/ 1390 w 2953"/>
                <a:gd name="T67" fmla="*/ 269 h 612"/>
                <a:gd name="T68" fmla="*/ 1378 w 2953"/>
                <a:gd name="T69" fmla="*/ 317 h 612"/>
                <a:gd name="T70" fmla="*/ 1367 w 2953"/>
                <a:gd name="T71" fmla="*/ 359 h 612"/>
                <a:gd name="T72" fmla="*/ 1344 w 2953"/>
                <a:gd name="T73" fmla="*/ 452 h 612"/>
                <a:gd name="T74" fmla="*/ 1548 w 2953"/>
                <a:gd name="T75" fmla="*/ 540 h 612"/>
                <a:gd name="T76" fmla="*/ 1573 w 2953"/>
                <a:gd name="T77" fmla="*/ 438 h 612"/>
                <a:gd name="T78" fmla="*/ 1543 w 2953"/>
                <a:gd name="T79" fmla="*/ 295 h 612"/>
                <a:gd name="T80" fmla="*/ 1562 w 2953"/>
                <a:gd name="T81" fmla="*/ 204 h 612"/>
                <a:gd name="T82" fmla="*/ 1629 w 2953"/>
                <a:gd name="T83" fmla="*/ 216 h 612"/>
                <a:gd name="T84" fmla="*/ 1707 w 2953"/>
                <a:gd name="T85" fmla="*/ 215 h 612"/>
                <a:gd name="T86" fmla="*/ 1733 w 2953"/>
                <a:gd name="T87" fmla="*/ 276 h 612"/>
                <a:gd name="T88" fmla="*/ 1715 w 2953"/>
                <a:gd name="T89" fmla="*/ 356 h 612"/>
                <a:gd name="T90" fmla="*/ 1661 w 2953"/>
                <a:gd name="T91" fmla="*/ 445 h 612"/>
                <a:gd name="T92" fmla="*/ 1674 w 2953"/>
                <a:gd name="T93" fmla="*/ 465 h 612"/>
                <a:gd name="T94" fmla="*/ 1915 w 2953"/>
                <a:gd name="T95" fmla="*/ 537 h 612"/>
                <a:gd name="T96" fmla="*/ 1872 w 2953"/>
                <a:gd name="T97" fmla="*/ 429 h 612"/>
                <a:gd name="T98" fmla="*/ 1894 w 2953"/>
                <a:gd name="T99" fmla="*/ 380 h 612"/>
                <a:gd name="T100" fmla="*/ 2252 w 2953"/>
                <a:gd name="T101" fmla="*/ 541 h 612"/>
                <a:gd name="T102" fmla="*/ 2275 w 2953"/>
                <a:gd name="T103" fmla="*/ 466 h 612"/>
                <a:gd name="T104" fmla="*/ 2613 w 2953"/>
                <a:gd name="T105" fmla="*/ 540 h 612"/>
                <a:gd name="T106" fmla="*/ 2516 w 2953"/>
                <a:gd name="T107" fmla="*/ 457 h 612"/>
                <a:gd name="T108" fmla="*/ 2535 w 2953"/>
                <a:gd name="T109" fmla="*/ 418 h 612"/>
                <a:gd name="T110" fmla="*/ 2933 w 2953"/>
                <a:gd name="T111" fmla="*/ 510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53" h="612">
                  <a:moveTo>
                    <a:pt x="2953" y="522"/>
                  </a:moveTo>
                  <a:cubicBezTo>
                    <a:pt x="2953" y="548"/>
                    <a:pt x="2952" y="574"/>
                    <a:pt x="2953" y="600"/>
                  </a:cubicBezTo>
                  <a:cubicBezTo>
                    <a:pt x="2953" y="609"/>
                    <a:pt x="2951" y="612"/>
                    <a:pt x="2943" y="610"/>
                  </a:cubicBezTo>
                  <a:cubicBezTo>
                    <a:pt x="2940" y="610"/>
                    <a:pt x="2937" y="610"/>
                    <a:pt x="2935" y="610"/>
                  </a:cubicBezTo>
                  <a:cubicBezTo>
                    <a:pt x="1963" y="610"/>
                    <a:pt x="991" y="610"/>
                    <a:pt x="19" y="610"/>
                  </a:cubicBezTo>
                  <a:cubicBezTo>
                    <a:pt x="4" y="610"/>
                    <a:pt x="0" y="607"/>
                    <a:pt x="1" y="592"/>
                  </a:cubicBezTo>
                  <a:cubicBezTo>
                    <a:pt x="3" y="566"/>
                    <a:pt x="1" y="540"/>
                    <a:pt x="1" y="514"/>
                  </a:cubicBezTo>
                  <a:cubicBezTo>
                    <a:pt x="10" y="505"/>
                    <a:pt x="22" y="504"/>
                    <a:pt x="32" y="501"/>
                  </a:cubicBezTo>
                  <a:cubicBezTo>
                    <a:pt x="65" y="493"/>
                    <a:pt x="96" y="478"/>
                    <a:pt x="130" y="475"/>
                  </a:cubicBezTo>
                  <a:cubicBezTo>
                    <a:pt x="140" y="479"/>
                    <a:pt x="134" y="488"/>
                    <a:pt x="138" y="494"/>
                  </a:cubicBezTo>
                  <a:cubicBezTo>
                    <a:pt x="142" y="500"/>
                    <a:pt x="147" y="501"/>
                    <a:pt x="153" y="500"/>
                  </a:cubicBezTo>
                  <a:cubicBezTo>
                    <a:pt x="158" y="501"/>
                    <a:pt x="163" y="499"/>
                    <a:pt x="167" y="503"/>
                  </a:cubicBezTo>
                  <a:cubicBezTo>
                    <a:pt x="167" y="504"/>
                    <a:pt x="167" y="505"/>
                    <a:pt x="168" y="506"/>
                  </a:cubicBezTo>
                  <a:cubicBezTo>
                    <a:pt x="168" y="504"/>
                    <a:pt x="168" y="503"/>
                    <a:pt x="170" y="501"/>
                  </a:cubicBezTo>
                  <a:cubicBezTo>
                    <a:pt x="175" y="500"/>
                    <a:pt x="180" y="501"/>
                    <a:pt x="184" y="497"/>
                  </a:cubicBezTo>
                  <a:cubicBezTo>
                    <a:pt x="185" y="496"/>
                    <a:pt x="187" y="496"/>
                    <a:pt x="188" y="495"/>
                  </a:cubicBezTo>
                  <a:cubicBezTo>
                    <a:pt x="190" y="495"/>
                    <a:pt x="192" y="495"/>
                    <a:pt x="193" y="495"/>
                  </a:cubicBezTo>
                  <a:cubicBezTo>
                    <a:pt x="196" y="495"/>
                    <a:pt x="198" y="496"/>
                    <a:pt x="200" y="496"/>
                  </a:cubicBezTo>
                  <a:cubicBezTo>
                    <a:pt x="203" y="492"/>
                    <a:pt x="202" y="485"/>
                    <a:pt x="207" y="482"/>
                  </a:cubicBezTo>
                  <a:cubicBezTo>
                    <a:pt x="208" y="481"/>
                    <a:pt x="208" y="480"/>
                    <a:pt x="208" y="479"/>
                  </a:cubicBezTo>
                  <a:cubicBezTo>
                    <a:pt x="208" y="479"/>
                    <a:pt x="207" y="479"/>
                    <a:pt x="206" y="479"/>
                  </a:cubicBezTo>
                  <a:cubicBezTo>
                    <a:pt x="205" y="479"/>
                    <a:pt x="204" y="480"/>
                    <a:pt x="203" y="480"/>
                  </a:cubicBezTo>
                  <a:cubicBezTo>
                    <a:pt x="199" y="482"/>
                    <a:pt x="196" y="484"/>
                    <a:pt x="192" y="483"/>
                  </a:cubicBezTo>
                  <a:cubicBezTo>
                    <a:pt x="187" y="482"/>
                    <a:pt x="182" y="478"/>
                    <a:pt x="176" y="481"/>
                  </a:cubicBezTo>
                  <a:cubicBezTo>
                    <a:pt x="172" y="483"/>
                    <a:pt x="169" y="486"/>
                    <a:pt x="165" y="488"/>
                  </a:cubicBezTo>
                  <a:cubicBezTo>
                    <a:pt x="162" y="488"/>
                    <a:pt x="160" y="486"/>
                    <a:pt x="158" y="485"/>
                  </a:cubicBezTo>
                  <a:cubicBezTo>
                    <a:pt x="154" y="481"/>
                    <a:pt x="148" y="478"/>
                    <a:pt x="148" y="472"/>
                  </a:cubicBezTo>
                  <a:cubicBezTo>
                    <a:pt x="162" y="459"/>
                    <a:pt x="181" y="458"/>
                    <a:pt x="197" y="452"/>
                  </a:cubicBezTo>
                  <a:cubicBezTo>
                    <a:pt x="199" y="451"/>
                    <a:pt x="201" y="451"/>
                    <a:pt x="202" y="450"/>
                  </a:cubicBezTo>
                  <a:cubicBezTo>
                    <a:pt x="206" y="449"/>
                    <a:pt x="209" y="448"/>
                    <a:pt x="212" y="447"/>
                  </a:cubicBezTo>
                  <a:cubicBezTo>
                    <a:pt x="214" y="447"/>
                    <a:pt x="216" y="447"/>
                    <a:pt x="217" y="447"/>
                  </a:cubicBezTo>
                  <a:cubicBezTo>
                    <a:pt x="221" y="447"/>
                    <a:pt x="225" y="448"/>
                    <a:pt x="229" y="446"/>
                  </a:cubicBezTo>
                  <a:cubicBezTo>
                    <a:pt x="232" y="445"/>
                    <a:pt x="235" y="441"/>
                    <a:pt x="239" y="441"/>
                  </a:cubicBezTo>
                  <a:cubicBezTo>
                    <a:pt x="249" y="442"/>
                    <a:pt x="244" y="430"/>
                    <a:pt x="250" y="429"/>
                  </a:cubicBezTo>
                  <a:cubicBezTo>
                    <a:pt x="253" y="427"/>
                    <a:pt x="255" y="428"/>
                    <a:pt x="258" y="429"/>
                  </a:cubicBezTo>
                  <a:cubicBezTo>
                    <a:pt x="262" y="426"/>
                    <a:pt x="257" y="443"/>
                    <a:pt x="265" y="433"/>
                  </a:cubicBezTo>
                  <a:cubicBezTo>
                    <a:pt x="269" y="431"/>
                    <a:pt x="272" y="430"/>
                    <a:pt x="276" y="432"/>
                  </a:cubicBezTo>
                  <a:cubicBezTo>
                    <a:pt x="282" y="434"/>
                    <a:pt x="281" y="441"/>
                    <a:pt x="284" y="446"/>
                  </a:cubicBezTo>
                  <a:cubicBezTo>
                    <a:pt x="286" y="447"/>
                    <a:pt x="288" y="447"/>
                    <a:pt x="291" y="447"/>
                  </a:cubicBezTo>
                  <a:cubicBezTo>
                    <a:pt x="295" y="448"/>
                    <a:pt x="299" y="447"/>
                    <a:pt x="303" y="445"/>
                  </a:cubicBezTo>
                  <a:cubicBezTo>
                    <a:pt x="307" y="441"/>
                    <a:pt x="305" y="438"/>
                    <a:pt x="302" y="435"/>
                  </a:cubicBezTo>
                  <a:cubicBezTo>
                    <a:pt x="299" y="432"/>
                    <a:pt x="296" y="428"/>
                    <a:pt x="297" y="423"/>
                  </a:cubicBezTo>
                  <a:cubicBezTo>
                    <a:pt x="302" y="416"/>
                    <a:pt x="309" y="415"/>
                    <a:pt x="316" y="412"/>
                  </a:cubicBezTo>
                  <a:cubicBezTo>
                    <a:pt x="434" y="372"/>
                    <a:pt x="552" y="329"/>
                    <a:pt x="668" y="284"/>
                  </a:cubicBezTo>
                  <a:cubicBezTo>
                    <a:pt x="675" y="281"/>
                    <a:pt x="681" y="278"/>
                    <a:pt x="689" y="280"/>
                  </a:cubicBezTo>
                  <a:cubicBezTo>
                    <a:pt x="692" y="281"/>
                    <a:pt x="694" y="283"/>
                    <a:pt x="694" y="287"/>
                  </a:cubicBezTo>
                  <a:cubicBezTo>
                    <a:pt x="689" y="296"/>
                    <a:pt x="688" y="306"/>
                    <a:pt x="690" y="317"/>
                  </a:cubicBezTo>
                  <a:cubicBezTo>
                    <a:pt x="691" y="327"/>
                    <a:pt x="692" y="337"/>
                    <a:pt x="687" y="346"/>
                  </a:cubicBezTo>
                  <a:cubicBezTo>
                    <a:pt x="635" y="360"/>
                    <a:pt x="598" y="397"/>
                    <a:pt x="555" y="425"/>
                  </a:cubicBezTo>
                  <a:cubicBezTo>
                    <a:pt x="498" y="462"/>
                    <a:pt x="443" y="502"/>
                    <a:pt x="385" y="541"/>
                  </a:cubicBezTo>
                  <a:cubicBezTo>
                    <a:pt x="448" y="541"/>
                    <a:pt x="509" y="540"/>
                    <a:pt x="569" y="541"/>
                  </a:cubicBezTo>
                  <a:cubicBezTo>
                    <a:pt x="588" y="541"/>
                    <a:pt x="602" y="535"/>
                    <a:pt x="615" y="523"/>
                  </a:cubicBezTo>
                  <a:cubicBezTo>
                    <a:pt x="681" y="465"/>
                    <a:pt x="747" y="408"/>
                    <a:pt x="812" y="351"/>
                  </a:cubicBezTo>
                  <a:cubicBezTo>
                    <a:pt x="783" y="352"/>
                    <a:pt x="752" y="352"/>
                    <a:pt x="722" y="351"/>
                  </a:cubicBezTo>
                  <a:cubicBezTo>
                    <a:pt x="717" y="351"/>
                    <a:pt x="712" y="350"/>
                    <a:pt x="708" y="346"/>
                  </a:cubicBezTo>
                  <a:cubicBezTo>
                    <a:pt x="701" y="323"/>
                    <a:pt x="707" y="315"/>
                    <a:pt x="735" y="308"/>
                  </a:cubicBezTo>
                  <a:cubicBezTo>
                    <a:pt x="789" y="310"/>
                    <a:pt x="837" y="292"/>
                    <a:pt x="878" y="259"/>
                  </a:cubicBezTo>
                  <a:cubicBezTo>
                    <a:pt x="889" y="250"/>
                    <a:pt x="891" y="236"/>
                    <a:pt x="892" y="222"/>
                  </a:cubicBezTo>
                  <a:cubicBezTo>
                    <a:pt x="892" y="213"/>
                    <a:pt x="890" y="202"/>
                    <a:pt x="896" y="194"/>
                  </a:cubicBezTo>
                  <a:cubicBezTo>
                    <a:pt x="899" y="192"/>
                    <a:pt x="902" y="192"/>
                    <a:pt x="906" y="193"/>
                  </a:cubicBezTo>
                  <a:cubicBezTo>
                    <a:pt x="924" y="213"/>
                    <a:pt x="927" y="240"/>
                    <a:pt x="934" y="265"/>
                  </a:cubicBezTo>
                  <a:cubicBezTo>
                    <a:pt x="938" y="290"/>
                    <a:pt x="941" y="316"/>
                    <a:pt x="938" y="341"/>
                  </a:cubicBezTo>
                  <a:cubicBezTo>
                    <a:pt x="922" y="361"/>
                    <a:pt x="903" y="377"/>
                    <a:pt x="885" y="395"/>
                  </a:cubicBezTo>
                  <a:cubicBezTo>
                    <a:pt x="867" y="413"/>
                    <a:pt x="850" y="433"/>
                    <a:pt x="829" y="449"/>
                  </a:cubicBezTo>
                  <a:cubicBezTo>
                    <a:pt x="827" y="450"/>
                    <a:pt x="824" y="451"/>
                    <a:pt x="821" y="451"/>
                  </a:cubicBezTo>
                  <a:cubicBezTo>
                    <a:pt x="806" y="451"/>
                    <a:pt x="791" y="454"/>
                    <a:pt x="775" y="459"/>
                  </a:cubicBezTo>
                  <a:cubicBezTo>
                    <a:pt x="781" y="469"/>
                    <a:pt x="798" y="461"/>
                    <a:pt x="799" y="476"/>
                  </a:cubicBezTo>
                  <a:cubicBezTo>
                    <a:pt x="792" y="495"/>
                    <a:pt x="773" y="506"/>
                    <a:pt x="761" y="521"/>
                  </a:cubicBezTo>
                  <a:cubicBezTo>
                    <a:pt x="755" y="527"/>
                    <a:pt x="749" y="532"/>
                    <a:pt x="743" y="538"/>
                  </a:cubicBezTo>
                  <a:cubicBezTo>
                    <a:pt x="748" y="542"/>
                    <a:pt x="753" y="540"/>
                    <a:pt x="758" y="540"/>
                  </a:cubicBezTo>
                  <a:cubicBezTo>
                    <a:pt x="809" y="541"/>
                    <a:pt x="859" y="540"/>
                    <a:pt x="910" y="541"/>
                  </a:cubicBezTo>
                  <a:cubicBezTo>
                    <a:pt x="923" y="541"/>
                    <a:pt x="932" y="536"/>
                    <a:pt x="940" y="526"/>
                  </a:cubicBezTo>
                  <a:cubicBezTo>
                    <a:pt x="956" y="505"/>
                    <a:pt x="967" y="481"/>
                    <a:pt x="987" y="464"/>
                  </a:cubicBezTo>
                  <a:cubicBezTo>
                    <a:pt x="1005" y="457"/>
                    <a:pt x="1025" y="465"/>
                    <a:pt x="1043" y="458"/>
                  </a:cubicBezTo>
                  <a:cubicBezTo>
                    <a:pt x="1040" y="455"/>
                    <a:pt x="1036" y="455"/>
                    <a:pt x="1033" y="454"/>
                  </a:cubicBezTo>
                  <a:cubicBezTo>
                    <a:pt x="1024" y="449"/>
                    <a:pt x="1017" y="443"/>
                    <a:pt x="1012" y="434"/>
                  </a:cubicBezTo>
                  <a:cubicBezTo>
                    <a:pt x="1014" y="416"/>
                    <a:pt x="1029" y="404"/>
                    <a:pt x="1038" y="390"/>
                  </a:cubicBezTo>
                  <a:cubicBezTo>
                    <a:pt x="1045" y="378"/>
                    <a:pt x="1055" y="368"/>
                    <a:pt x="1062" y="354"/>
                  </a:cubicBezTo>
                  <a:cubicBezTo>
                    <a:pt x="1040" y="347"/>
                    <a:pt x="1018" y="357"/>
                    <a:pt x="998" y="348"/>
                  </a:cubicBezTo>
                  <a:cubicBezTo>
                    <a:pt x="989" y="332"/>
                    <a:pt x="989" y="314"/>
                    <a:pt x="988" y="296"/>
                  </a:cubicBezTo>
                  <a:cubicBezTo>
                    <a:pt x="985" y="274"/>
                    <a:pt x="980" y="253"/>
                    <a:pt x="973" y="232"/>
                  </a:cubicBezTo>
                  <a:cubicBezTo>
                    <a:pt x="969" y="216"/>
                    <a:pt x="960" y="201"/>
                    <a:pt x="963" y="184"/>
                  </a:cubicBezTo>
                  <a:cubicBezTo>
                    <a:pt x="975" y="175"/>
                    <a:pt x="977" y="165"/>
                    <a:pt x="972" y="150"/>
                  </a:cubicBezTo>
                  <a:cubicBezTo>
                    <a:pt x="964" y="125"/>
                    <a:pt x="956" y="100"/>
                    <a:pt x="943" y="77"/>
                  </a:cubicBezTo>
                  <a:cubicBezTo>
                    <a:pt x="939" y="68"/>
                    <a:pt x="934" y="60"/>
                    <a:pt x="931" y="51"/>
                  </a:cubicBezTo>
                  <a:cubicBezTo>
                    <a:pt x="930" y="49"/>
                    <a:pt x="929" y="48"/>
                    <a:pt x="929" y="46"/>
                  </a:cubicBezTo>
                  <a:cubicBezTo>
                    <a:pt x="928" y="44"/>
                    <a:pt x="928" y="42"/>
                    <a:pt x="928" y="40"/>
                  </a:cubicBezTo>
                  <a:cubicBezTo>
                    <a:pt x="928" y="31"/>
                    <a:pt x="927" y="23"/>
                    <a:pt x="924" y="15"/>
                  </a:cubicBezTo>
                  <a:cubicBezTo>
                    <a:pt x="922" y="10"/>
                    <a:pt x="923" y="5"/>
                    <a:pt x="928" y="3"/>
                  </a:cubicBezTo>
                  <a:cubicBezTo>
                    <a:pt x="933" y="0"/>
                    <a:pt x="937" y="3"/>
                    <a:pt x="940" y="7"/>
                  </a:cubicBezTo>
                  <a:cubicBezTo>
                    <a:pt x="945" y="15"/>
                    <a:pt x="951" y="23"/>
                    <a:pt x="956" y="31"/>
                  </a:cubicBezTo>
                  <a:cubicBezTo>
                    <a:pt x="960" y="47"/>
                    <a:pt x="968" y="57"/>
                    <a:pt x="986" y="57"/>
                  </a:cubicBezTo>
                  <a:cubicBezTo>
                    <a:pt x="993" y="62"/>
                    <a:pt x="1002" y="66"/>
                    <a:pt x="1008" y="73"/>
                  </a:cubicBezTo>
                  <a:cubicBezTo>
                    <a:pt x="1012" y="77"/>
                    <a:pt x="1014" y="83"/>
                    <a:pt x="1015" y="88"/>
                  </a:cubicBezTo>
                  <a:cubicBezTo>
                    <a:pt x="1022" y="100"/>
                    <a:pt x="1022" y="109"/>
                    <a:pt x="1009" y="118"/>
                  </a:cubicBezTo>
                  <a:cubicBezTo>
                    <a:pt x="995" y="128"/>
                    <a:pt x="996" y="145"/>
                    <a:pt x="1009" y="160"/>
                  </a:cubicBezTo>
                  <a:cubicBezTo>
                    <a:pt x="1017" y="168"/>
                    <a:pt x="1020" y="175"/>
                    <a:pt x="1019" y="186"/>
                  </a:cubicBezTo>
                  <a:cubicBezTo>
                    <a:pt x="1017" y="205"/>
                    <a:pt x="1031" y="212"/>
                    <a:pt x="1046" y="219"/>
                  </a:cubicBezTo>
                  <a:cubicBezTo>
                    <a:pt x="1051" y="224"/>
                    <a:pt x="1060" y="225"/>
                    <a:pt x="1063" y="233"/>
                  </a:cubicBezTo>
                  <a:cubicBezTo>
                    <a:pt x="1063" y="236"/>
                    <a:pt x="1062" y="238"/>
                    <a:pt x="1060" y="241"/>
                  </a:cubicBezTo>
                  <a:cubicBezTo>
                    <a:pt x="1049" y="253"/>
                    <a:pt x="1034" y="261"/>
                    <a:pt x="1028" y="279"/>
                  </a:cubicBezTo>
                  <a:cubicBezTo>
                    <a:pt x="1025" y="288"/>
                    <a:pt x="1027" y="294"/>
                    <a:pt x="1037" y="298"/>
                  </a:cubicBezTo>
                  <a:cubicBezTo>
                    <a:pt x="1047" y="304"/>
                    <a:pt x="1058" y="309"/>
                    <a:pt x="1070" y="309"/>
                  </a:cubicBezTo>
                  <a:cubicBezTo>
                    <a:pt x="1078" y="310"/>
                    <a:pt x="1085" y="307"/>
                    <a:pt x="1093" y="309"/>
                  </a:cubicBezTo>
                  <a:cubicBezTo>
                    <a:pt x="1091" y="333"/>
                    <a:pt x="1107" y="338"/>
                    <a:pt x="1125" y="341"/>
                  </a:cubicBezTo>
                  <a:cubicBezTo>
                    <a:pt x="1133" y="342"/>
                    <a:pt x="1142" y="343"/>
                    <a:pt x="1142" y="354"/>
                  </a:cubicBezTo>
                  <a:cubicBezTo>
                    <a:pt x="1136" y="360"/>
                    <a:pt x="1129" y="359"/>
                    <a:pt x="1122" y="360"/>
                  </a:cubicBezTo>
                  <a:cubicBezTo>
                    <a:pt x="1115" y="360"/>
                    <a:pt x="1108" y="360"/>
                    <a:pt x="1106" y="369"/>
                  </a:cubicBezTo>
                  <a:cubicBezTo>
                    <a:pt x="1103" y="380"/>
                    <a:pt x="1097" y="391"/>
                    <a:pt x="1109" y="400"/>
                  </a:cubicBezTo>
                  <a:cubicBezTo>
                    <a:pt x="1117" y="397"/>
                    <a:pt x="1115" y="388"/>
                    <a:pt x="1120" y="383"/>
                  </a:cubicBezTo>
                  <a:cubicBezTo>
                    <a:pt x="1126" y="378"/>
                    <a:pt x="1131" y="380"/>
                    <a:pt x="1135" y="386"/>
                  </a:cubicBezTo>
                  <a:cubicBezTo>
                    <a:pt x="1136" y="389"/>
                    <a:pt x="1136" y="393"/>
                    <a:pt x="1136" y="396"/>
                  </a:cubicBezTo>
                  <a:cubicBezTo>
                    <a:pt x="1116" y="439"/>
                    <a:pt x="1094" y="482"/>
                    <a:pt x="1071" y="524"/>
                  </a:cubicBezTo>
                  <a:cubicBezTo>
                    <a:pt x="1065" y="536"/>
                    <a:pt x="1066" y="541"/>
                    <a:pt x="1080" y="541"/>
                  </a:cubicBezTo>
                  <a:cubicBezTo>
                    <a:pt x="1132" y="540"/>
                    <a:pt x="1183" y="540"/>
                    <a:pt x="1234" y="540"/>
                  </a:cubicBezTo>
                  <a:cubicBezTo>
                    <a:pt x="1246" y="541"/>
                    <a:pt x="1251" y="536"/>
                    <a:pt x="1253" y="525"/>
                  </a:cubicBezTo>
                  <a:cubicBezTo>
                    <a:pt x="1266" y="472"/>
                    <a:pt x="1278" y="419"/>
                    <a:pt x="1290" y="366"/>
                  </a:cubicBezTo>
                  <a:cubicBezTo>
                    <a:pt x="1293" y="355"/>
                    <a:pt x="1288" y="352"/>
                    <a:pt x="1278" y="352"/>
                  </a:cubicBezTo>
                  <a:cubicBezTo>
                    <a:pt x="1259" y="351"/>
                    <a:pt x="1240" y="355"/>
                    <a:pt x="1222" y="349"/>
                  </a:cubicBezTo>
                  <a:cubicBezTo>
                    <a:pt x="1220" y="347"/>
                    <a:pt x="1219" y="344"/>
                    <a:pt x="1219" y="341"/>
                  </a:cubicBezTo>
                  <a:cubicBezTo>
                    <a:pt x="1224" y="331"/>
                    <a:pt x="1238" y="332"/>
                    <a:pt x="1243" y="322"/>
                  </a:cubicBezTo>
                  <a:cubicBezTo>
                    <a:pt x="1248" y="316"/>
                    <a:pt x="1245" y="311"/>
                    <a:pt x="1241" y="306"/>
                  </a:cubicBezTo>
                  <a:cubicBezTo>
                    <a:pt x="1238" y="300"/>
                    <a:pt x="1233" y="294"/>
                    <a:pt x="1232" y="286"/>
                  </a:cubicBezTo>
                  <a:cubicBezTo>
                    <a:pt x="1231" y="277"/>
                    <a:pt x="1229" y="269"/>
                    <a:pt x="1226" y="260"/>
                  </a:cubicBezTo>
                  <a:cubicBezTo>
                    <a:pt x="1225" y="255"/>
                    <a:pt x="1224" y="251"/>
                    <a:pt x="1223" y="246"/>
                  </a:cubicBezTo>
                  <a:cubicBezTo>
                    <a:pt x="1224" y="243"/>
                    <a:pt x="1225" y="241"/>
                    <a:pt x="1228" y="240"/>
                  </a:cubicBezTo>
                  <a:cubicBezTo>
                    <a:pt x="1230" y="240"/>
                    <a:pt x="1232" y="240"/>
                    <a:pt x="1234" y="240"/>
                  </a:cubicBezTo>
                  <a:cubicBezTo>
                    <a:pt x="1238" y="241"/>
                    <a:pt x="1243" y="241"/>
                    <a:pt x="1248" y="241"/>
                  </a:cubicBezTo>
                  <a:cubicBezTo>
                    <a:pt x="1256" y="241"/>
                    <a:pt x="1264" y="242"/>
                    <a:pt x="1272" y="239"/>
                  </a:cubicBezTo>
                  <a:cubicBezTo>
                    <a:pt x="1278" y="237"/>
                    <a:pt x="1284" y="237"/>
                    <a:pt x="1289" y="235"/>
                  </a:cubicBezTo>
                  <a:cubicBezTo>
                    <a:pt x="1301" y="235"/>
                    <a:pt x="1314" y="235"/>
                    <a:pt x="1325" y="230"/>
                  </a:cubicBezTo>
                  <a:cubicBezTo>
                    <a:pt x="1333" y="229"/>
                    <a:pt x="1341" y="225"/>
                    <a:pt x="1349" y="228"/>
                  </a:cubicBezTo>
                  <a:cubicBezTo>
                    <a:pt x="1353" y="230"/>
                    <a:pt x="1355" y="233"/>
                    <a:pt x="1356" y="237"/>
                  </a:cubicBezTo>
                  <a:cubicBezTo>
                    <a:pt x="1361" y="245"/>
                    <a:pt x="1354" y="257"/>
                    <a:pt x="1364" y="264"/>
                  </a:cubicBezTo>
                  <a:cubicBezTo>
                    <a:pt x="1367" y="265"/>
                    <a:pt x="1371" y="266"/>
                    <a:pt x="1374" y="267"/>
                  </a:cubicBezTo>
                  <a:cubicBezTo>
                    <a:pt x="1379" y="269"/>
                    <a:pt x="1385" y="269"/>
                    <a:pt x="1390" y="269"/>
                  </a:cubicBezTo>
                  <a:cubicBezTo>
                    <a:pt x="1398" y="270"/>
                    <a:pt x="1406" y="267"/>
                    <a:pt x="1413" y="269"/>
                  </a:cubicBezTo>
                  <a:cubicBezTo>
                    <a:pt x="1420" y="277"/>
                    <a:pt x="1432" y="276"/>
                    <a:pt x="1439" y="283"/>
                  </a:cubicBezTo>
                  <a:cubicBezTo>
                    <a:pt x="1439" y="301"/>
                    <a:pt x="1435" y="306"/>
                    <a:pt x="1418" y="304"/>
                  </a:cubicBezTo>
                  <a:cubicBezTo>
                    <a:pt x="1403" y="303"/>
                    <a:pt x="1390" y="307"/>
                    <a:pt x="1378" y="317"/>
                  </a:cubicBezTo>
                  <a:cubicBezTo>
                    <a:pt x="1369" y="321"/>
                    <a:pt x="1360" y="317"/>
                    <a:pt x="1352" y="316"/>
                  </a:cubicBezTo>
                  <a:cubicBezTo>
                    <a:pt x="1349" y="316"/>
                    <a:pt x="1346" y="315"/>
                    <a:pt x="1344" y="318"/>
                  </a:cubicBezTo>
                  <a:cubicBezTo>
                    <a:pt x="1333" y="332"/>
                    <a:pt x="1338" y="372"/>
                    <a:pt x="1351" y="385"/>
                  </a:cubicBezTo>
                  <a:cubicBezTo>
                    <a:pt x="1367" y="382"/>
                    <a:pt x="1372" y="374"/>
                    <a:pt x="1367" y="359"/>
                  </a:cubicBezTo>
                  <a:cubicBezTo>
                    <a:pt x="1362" y="342"/>
                    <a:pt x="1365" y="339"/>
                    <a:pt x="1384" y="340"/>
                  </a:cubicBezTo>
                  <a:cubicBezTo>
                    <a:pt x="1391" y="347"/>
                    <a:pt x="1392" y="355"/>
                    <a:pt x="1392" y="364"/>
                  </a:cubicBezTo>
                  <a:cubicBezTo>
                    <a:pt x="1391" y="388"/>
                    <a:pt x="1390" y="412"/>
                    <a:pt x="1384" y="436"/>
                  </a:cubicBezTo>
                  <a:cubicBezTo>
                    <a:pt x="1374" y="449"/>
                    <a:pt x="1355" y="441"/>
                    <a:pt x="1344" y="452"/>
                  </a:cubicBezTo>
                  <a:cubicBezTo>
                    <a:pt x="1355" y="465"/>
                    <a:pt x="1374" y="456"/>
                    <a:pt x="1384" y="468"/>
                  </a:cubicBezTo>
                  <a:cubicBezTo>
                    <a:pt x="1391" y="485"/>
                    <a:pt x="1385" y="502"/>
                    <a:pt x="1383" y="519"/>
                  </a:cubicBezTo>
                  <a:cubicBezTo>
                    <a:pt x="1382" y="535"/>
                    <a:pt x="1386" y="541"/>
                    <a:pt x="1403" y="541"/>
                  </a:cubicBezTo>
                  <a:cubicBezTo>
                    <a:pt x="1451" y="540"/>
                    <a:pt x="1500" y="540"/>
                    <a:pt x="1548" y="540"/>
                  </a:cubicBezTo>
                  <a:cubicBezTo>
                    <a:pt x="1568" y="540"/>
                    <a:pt x="1569" y="539"/>
                    <a:pt x="1564" y="519"/>
                  </a:cubicBezTo>
                  <a:cubicBezTo>
                    <a:pt x="1560" y="499"/>
                    <a:pt x="1551" y="480"/>
                    <a:pt x="1550" y="459"/>
                  </a:cubicBezTo>
                  <a:cubicBezTo>
                    <a:pt x="1551" y="451"/>
                    <a:pt x="1558" y="450"/>
                    <a:pt x="1564" y="448"/>
                  </a:cubicBezTo>
                  <a:cubicBezTo>
                    <a:pt x="1569" y="447"/>
                    <a:pt x="1574" y="445"/>
                    <a:pt x="1573" y="438"/>
                  </a:cubicBezTo>
                  <a:cubicBezTo>
                    <a:pt x="1570" y="420"/>
                    <a:pt x="1554" y="423"/>
                    <a:pt x="1543" y="418"/>
                  </a:cubicBezTo>
                  <a:cubicBezTo>
                    <a:pt x="1540" y="415"/>
                    <a:pt x="1539" y="411"/>
                    <a:pt x="1542" y="407"/>
                  </a:cubicBezTo>
                  <a:cubicBezTo>
                    <a:pt x="1551" y="401"/>
                    <a:pt x="1554" y="390"/>
                    <a:pt x="1551" y="381"/>
                  </a:cubicBezTo>
                  <a:cubicBezTo>
                    <a:pt x="1540" y="353"/>
                    <a:pt x="1545" y="324"/>
                    <a:pt x="1543" y="295"/>
                  </a:cubicBezTo>
                  <a:cubicBezTo>
                    <a:pt x="1543" y="290"/>
                    <a:pt x="1541" y="285"/>
                    <a:pt x="1543" y="280"/>
                  </a:cubicBezTo>
                  <a:cubicBezTo>
                    <a:pt x="1545" y="277"/>
                    <a:pt x="1547" y="275"/>
                    <a:pt x="1551" y="274"/>
                  </a:cubicBezTo>
                  <a:cubicBezTo>
                    <a:pt x="1583" y="267"/>
                    <a:pt x="1575" y="265"/>
                    <a:pt x="1571" y="239"/>
                  </a:cubicBezTo>
                  <a:cubicBezTo>
                    <a:pt x="1569" y="227"/>
                    <a:pt x="1565" y="216"/>
                    <a:pt x="1562" y="204"/>
                  </a:cubicBezTo>
                  <a:cubicBezTo>
                    <a:pt x="1562" y="201"/>
                    <a:pt x="1562" y="198"/>
                    <a:pt x="1563" y="195"/>
                  </a:cubicBezTo>
                  <a:cubicBezTo>
                    <a:pt x="1572" y="189"/>
                    <a:pt x="1578" y="197"/>
                    <a:pt x="1585" y="200"/>
                  </a:cubicBezTo>
                  <a:cubicBezTo>
                    <a:pt x="1598" y="205"/>
                    <a:pt x="1607" y="220"/>
                    <a:pt x="1624" y="216"/>
                  </a:cubicBezTo>
                  <a:cubicBezTo>
                    <a:pt x="1626" y="216"/>
                    <a:pt x="1628" y="216"/>
                    <a:pt x="1629" y="216"/>
                  </a:cubicBezTo>
                  <a:cubicBezTo>
                    <a:pt x="1640" y="218"/>
                    <a:pt x="1645" y="229"/>
                    <a:pt x="1655" y="230"/>
                  </a:cubicBezTo>
                  <a:cubicBezTo>
                    <a:pt x="1659" y="229"/>
                    <a:pt x="1662" y="228"/>
                    <a:pt x="1665" y="228"/>
                  </a:cubicBezTo>
                  <a:cubicBezTo>
                    <a:pt x="1674" y="226"/>
                    <a:pt x="1681" y="222"/>
                    <a:pt x="1689" y="219"/>
                  </a:cubicBezTo>
                  <a:cubicBezTo>
                    <a:pt x="1695" y="216"/>
                    <a:pt x="1701" y="214"/>
                    <a:pt x="1707" y="215"/>
                  </a:cubicBezTo>
                  <a:cubicBezTo>
                    <a:pt x="1713" y="219"/>
                    <a:pt x="1720" y="219"/>
                    <a:pt x="1726" y="222"/>
                  </a:cubicBezTo>
                  <a:cubicBezTo>
                    <a:pt x="1728" y="230"/>
                    <a:pt x="1724" y="235"/>
                    <a:pt x="1720" y="240"/>
                  </a:cubicBezTo>
                  <a:cubicBezTo>
                    <a:pt x="1713" y="251"/>
                    <a:pt x="1713" y="261"/>
                    <a:pt x="1724" y="270"/>
                  </a:cubicBezTo>
                  <a:cubicBezTo>
                    <a:pt x="1727" y="272"/>
                    <a:pt x="1730" y="274"/>
                    <a:pt x="1733" y="276"/>
                  </a:cubicBezTo>
                  <a:cubicBezTo>
                    <a:pt x="1742" y="282"/>
                    <a:pt x="1755" y="280"/>
                    <a:pt x="1760" y="292"/>
                  </a:cubicBezTo>
                  <a:cubicBezTo>
                    <a:pt x="1764" y="306"/>
                    <a:pt x="1757" y="320"/>
                    <a:pt x="1757" y="334"/>
                  </a:cubicBezTo>
                  <a:cubicBezTo>
                    <a:pt x="1755" y="340"/>
                    <a:pt x="1754" y="346"/>
                    <a:pt x="1750" y="352"/>
                  </a:cubicBezTo>
                  <a:cubicBezTo>
                    <a:pt x="1739" y="358"/>
                    <a:pt x="1726" y="356"/>
                    <a:pt x="1715" y="356"/>
                  </a:cubicBezTo>
                  <a:cubicBezTo>
                    <a:pt x="1691" y="356"/>
                    <a:pt x="1668" y="356"/>
                    <a:pt x="1645" y="356"/>
                  </a:cubicBezTo>
                  <a:cubicBezTo>
                    <a:pt x="1628" y="356"/>
                    <a:pt x="1626" y="359"/>
                    <a:pt x="1632" y="375"/>
                  </a:cubicBezTo>
                  <a:cubicBezTo>
                    <a:pt x="1639" y="391"/>
                    <a:pt x="1647" y="406"/>
                    <a:pt x="1655" y="421"/>
                  </a:cubicBezTo>
                  <a:cubicBezTo>
                    <a:pt x="1658" y="429"/>
                    <a:pt x="1664" y="436"/>
                    <a:pt x="1661" y="445"/>
                  </a:cubicBezTo>
                  <a:cubicBezTo>
                    <a:pt x="1654" y="453"/>
                    <a:pt x="1644" y="451"/>
                    <a:pt x="1635" y="452"/>
                  </a:cubicBezTo>
                  <a:cubicBezTo>
                    <a:pt x="1627" y="452"/>
                    <a:pt x="1617" y="451"/>
                    <a:pt x="1608" y="457"/>
                  </a:cubicBezTo>
                  <a:cubicBezTo>
                    <a:pt x="1629" y="471"/>
                    <a:pt x="1649" y="460"/>
                    <a:pt x="1669" y="462"/>
                  </a:cubicBezTo>
                  <a:cubicBezTo>
                    <a:pt x="1671" y="463"/>
                    <a:pt x="1673" y="464"/>
                    <a:pt x="1674" y="465"/>
                  </a:cubicBezTo>
                  <a:cubicBezTo>
                    <a:pt x="1689" y="484"/>
                    <a:pt x="1696" y="506"/>
                    <a:pt x="1707" y="526"/>
                  </a:cubicBezTo>
                  <a:cubicBezTo>
                    <a:pt x="1712" y="534"/>
                    <a:pt x="1716" y="540"/>
                    <a:pt x="1726" y="540"/>
                  </a:cubicBezTo>
                  <a:cubicBezTo>
                    <a:pt x="1787" y="540"/>
                    <a:pt x="1849" y="541"/>
                    <a:pt x="1910" y="540"/>
                  </a:cubicBezTo>
                  <a:cubicBezTo>
                    <a:pt x="1912" y="540"/>
                    <a:pt x="1914" y="540"/>
                    <a:pt x="1915" y="537"/>
                  </a:cubicBezTo>
                  <a:cubicBezTo>
                    <a:pt x="1898" y="514"/>
                    <a:pt x="1880" y="492"/>
                    <a:pt x="1862" y="469"/>
                  </a:cubicBezTo>
                  <a:cubicBezTo>
                    <a:pt x="1856" y="462"/>
                    <a:pt x="1849" y="455"/>
                    <a:pt x="1848" y="445"/>
                  </a:cubicBezTo>
                  <a:cubicBezTo>
                    <a:pt x="1850" y="435"/>
                    <a:pt x="1859" y="439"/>
                    <a:pt x="1865" y="438"/>
                  </a:cubicBezTo>
                  <a:cubicBezTo>
                    <a:pt x="1871" y="437"/>
                    <a:pt x="1875" y="436"/>
                    <a:pt x="1872" y="429"/>
                  </a:cubicBezTo>
                  <a:cubicBezTo>
                    <a:pt x="1867" y="422"/>
                    <a:pt x="1865" y="415"/>
                    <a:pt x="1869" y="407"/>
                  </a:cubicBezTo>
                  <a:cubicBezTo>
                    <a:pt x="1872" y="401"/>
                    <a:pt x="1873" y="395"/>
                    <a:pt x="1871" y="389"/>
                  </a:cubicBezTo>
                  <a:cubicBezTo>
                    <a:pt x="1872" y="384"/>
                    <a:pt x="1874" y="381"/>
                    <a:pt x="1878" y="379"/>
                  </a:cubicBezTo>
                  <a:cubicBezTo>
                    <a:pt x="1883" y="377"/>
                    <a:pt x="1888" y="378"/>
                    <a:pt x="1894" y="380"/>
                  </a:cubicBezTo>
                  <a:cubicBezTo>
                    <a:pt x="1921" y="406"/>
                    <a:pt x="1948" y="434"/>
                    <a:pt x="1974" y="463"/>
                  </a:cubicBezTo>
                  <a:cubicBezTo>
                    <a:pt x="1995" y="487"/>
                    <a:pt x="2019" y="509"/>
                    <a:pt x="2041" y="533"/>
                  </a:cubicBezTo>
                  <a:cubicBezTo>
                    <a:pt x="2046" y="538"/>
                    <a:pt x="2050" y="540"/>
                    <a:pt x="2057" y="540"/>
                  </a:cubicBezTo>
                  <a:cubicBezTo>
                    <a:pt x="2121" y="541"/>
                    <a:pt x="2184" y="540"/>
                    <a:pt x="2252" y="541"/>
                  </a:cubicBezTo>
                  <a:cubicBezTo>
                    <a:pt x="2231" y="523"/>
                    <a:pt x="2213" y="509"/>
                    <a:pt x="2195" y="495"/>
                  </a:cubicBezTo>
                  <a:cubicBezTo>
                    <a:pt x="2188" y="490"/>
                    <a:pt x="2180" y="486"/>
                    <a:pt x="2180" y="475"/>
                  </a:cubicBezTo>
                  <a:cubicBezTo>
                    <a:pt x="2184" y="469"/>
                    <a:pt x="2190" y="469"/>
                    <a:pt x="2196" y="470"/>
                  </a:cubicBezTo>
                  <a:cubicBezTo>
                    <a:pt x="2223" y="475"/>
                    <a:pt x="2249" y="468"/>
                    <a:pt x="2275" y="466"/>
                  </a:cubicBezTo>
                  <a:cubicBezTo>
                    <a:pt x="2278" y="466"/>
                    <a:pt x="2282" y="466"/>
                    <a:pt x="2285" y="467"/>
                  </a:cubicBezTo>
                  <a:cubicBezTo>
                    <a:pt x="2318" y="485"/>
                    <a:pt x="2348" y="506"/>
                    <a:pt x="2379" y="527"/>
                  </a:cubicBezTo>
                  <a:cubicBezTo>
                    <a:pt x="2393" y="536"/>
                    <a:pt x="2408" y="541"/>
                    <a:pt x="2426" y="541"/>
                  </a:cubicBezTo>
                  <a:cubicBezTo>
                    <a:pt x="2488" y="540"/>
                    <a:pt x="2551" y="540"/>
                    <a:pt x="2613" y="540"/>
                  </a:cubicBezTo>
                  <a:cubicBezTo>
                    <a:pt x="2621" y="540"/>
                    <a:pt x="2629" y="540"/>
                    <a:pt x="2635" y="541"/>
                  </a:cubicBezTo>
                  <a:cubicBezTo>
                    <a:pt x="2597" y="520"/>
                    <a:pt x="2556" y="499"/>
                    <a:pt x="2516" y="476"/>
                  </a:cubicBezTo>
                  <a:cubicBezTo>
                    <a:pt x="2511" y="473"/>
                    <a:pt x="2504" y="470"/>
                    <a:pt x="2504" y="462"/>
                  </a:cubicBezTo>
                  <a:cubicBezTo>
                    <a:pt x="2507" y="458"/>
                    <a:pt x="2511" y="457"/>
                    <a:pt x="2516" y="457"/>
                  </a:cubicBezTo>
                  <a:cubicBezTo>
                    <a:pt x="2533" y="456"/>
                    <a:pt x="2552" y="459"/>
                    <a:pt x="2569" y="454"/>
                  </a:cubicBezTo>
                  <a:cubicBezTo>
                    <a:pt x="2580" y="451"/>
                    <a:pt x="2597" y="451"/>
                    <a:pt x="2594" y="435"/>
                  </a:cubicBezTo>
                  <a:cubicBezTo>
                    <a:pt x="2591" y="419"/>
                    <a:pt x="2576" y="419"/>
                    <a:pt x="2563" y="421"/>
                  </a:cubicBezTo>
                  <a:cubicBezTo>
                    <a:pt x="2554" y="423"/>
                    <a:pt x="2544" y="426"/>
                    <a:pt x="2535" y="418"/>
                  </a:cubicBezTo>
                  <a:cubicBezTo>
                    <a:pt x="2530" y="404"/>
                    <a:pt x="2534" y="392"/>
                    <a:pt x="2539" y="379"/>
                  </a:cubicBezTo>
                  <a:cubicBezTo>
                    <a:pt x="2551" y="370"/>
                    <a:pt x="2563" y="379"/>
                    <a:pt x="2574" y="383"/>
                  </a:cubicBezTo>
                  <a:cubicBezTo>
                    <a:pt x="2683" y="426"/>
                    <a:pt x="2793" y="465"/>
                    <a:pt x="2905" y="501"/>
                  </a:cubicBezTo>
                  <a:cubicBezTo>
                    <a:pt x="2914" y="504"/>
                    <a:pt x="2924" y="507"/>
                    <a:pt x="2933" y="510"/>
                  </a:cubicBezTo>
                  <a:cubicBezTo>
                    <a:pt x="2941" y="512"/>
                    <a:pt x="2949" y="514"/>
                    <a:pt x="2953" y="522"/>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3" name="Freeform 9"/>
            <p:cNvSpPr>
              <a:spLocks/>
            </p:cNvSpPr>
            <p:nvPr userDrawn="1"/>
          </p:nvSpPr>
          <p:spPr bwMode="auto">
            <a:xfrm>
              <a:off x="1117600" y="8756650"/>
              <a:ext cx="2000250" cy="1323975"/>
            </a:xfrm>
            <a:custGeom>
              <a:avLst/>
              <a:gdLst>
                <a:gd name="T0" fmla="*/ 0 w 700"/>
                <a:gd name="T1" fmla="*/ 404 h 463"/>
                <a:gd name="T2" fmla="*/ 0 w 700"/>
                <a:gd name="T3" fmla="*/ 36 h 463"/>
                <a:gd name="T4" fmla="*/ 25 w 700"/>
                <a:gd name="T5" fmla="*/ 32 h 463"/>
                <a:gd name="T6" fmla="*/ 147 w 700"/>
                <a:gd name="T7" fmla="*/ 38 h 463"/>
                <a:gd name="T8" fmla="*/ 176 w 700"/>
                <a:gd name="T9" fmla="*/ 23 h 463"/>
                <a:gd name="T10" fmla="*/ 191 w 700"/>
                <a:gd name="T11" fmla="*/ 4 h 463"/>
                <a:gd name="T12" fmla="*/ 206 w 700"/>
                <a:gd name="T13" fmla="*/ 3 h 463"/>
                <a:gd name="T14" fmla="*/ 208 w 700"/>
                <a:gd name="T15" fmla="*/ 17 h 463"/>
                <a:gd name="T16" fmla="*/ 201 w 700"/>
                <a:gd name="T17" fmla="*/ 38 h 463"/>
                <a:gd name="T18" fmla="*/ 226 w 700"/>
                <a:gd name="T19" fmla="*/ 43 h 463"/>
                <a:gd name="T20" fmla="*/ 312 w 700"/>
                <a:gd name="T21" fmla="*/ 49 h 463"/>
                <a:gd name="T22" fmla="*/ 344 w 700"/>
                <a:gd name="T23" fmla="*/ 35 h 463"/>
                <a:gd name="T24" fmla="*/ 367 w 700"/>
                <a:gd name="T25" fmla="*/ 3 h 463"/>
                <a:gd name="T26" fmla="*/ 383 w 700"/>
                <a:gd name="T27" fmla="*/ 2 h 463"/>
                <a:gd name="T28" fmla="*/ 380 w 700"/>
                <a:gd name="T29" fmla="*/ 25 h 463"/>
                <a:gd name="T30" fmla="*/ 364 w 700"/>
                <a:gd name="T31" fmla="*/ 52 h 463"/>
                <a:gd name="T32" fmla="*/ 416 w 700"/>
                <a:gd name="T33" fmla="*/ 67 h 463"/>
                <a:gd name="T34" fmla="*/ 418 w 700"/>
                <a:gd name="T35" fmla="*/ 124 h 463"/>
                <a:gd name="T36" fmla="*/ 426 w 700"/>
                <a:gd name="T37" fmla="*/ 147 h 463"/>
                <a:gd name="T38" fmla="*/ 434 w 700"/>
                <a:gd name="T39" fmla="*/ 65 h 463"/>
                <a:gd name="T40" fmla="*/ 466 w 700"/>
                <a:gd name="T41" fmla="*/ 64 h 463"/>
                <a:gd name="T42" fmla="*/ 485 w 700"/>
                <a:gd name="T43" fmla="*/ 67 h 463"/>
                <a:gd name="T44" fmla="*/ 652 w 700"/>
                <a:gd name="T45" fmla="*/ 96 h 463"/>
                <a:gd name="T46" fmla="*/ 684 w 700"/>
                <a:gd name="T47" fmla="*/ 111 h 463"/>
                <a:gd name="T48" fmla="*/ 694 w 700"/>
                <a:gd name="T49" fmla="*/ 140 h 463"/>
                <a:gd name="T50" fmla="*/ 668 w 700"/>
                <a:gd name="T51" fmla="*/ 150 h 463"/>
                <a:gd name="T52" fmla="*/ 610 w 700"/>
                <a:gd name="T53" fmla="*/ 146 h 463"/>
                <a:gd name="T54" fmla="*/ 591 w 700"/>
                <a:gd name="T55" fmla="*/ 154 h 463"/>
                <a:gd name="T56" fmla="*/ 620 w 700"/>
                <a:gd name="T57" fmla="*/ 162 h 463"/>
                <a:gd name="T58" fmla="*/ 639 w 700"/>
                <a:gd name="T59" fmla="*/ 164 h 463"/>
                <a:gd name="T60" fmla="*/ 648 w 700"/>
                <a:gd name="T61" fmla="*/ 169 h 463"/>
                <a:gd name="T62" fmla="*/ 642 w 700"/>
                <a:gd name="T63" fmla="*/ 179 h 463"/>
                <a:gd name="T64" fmla="*/ 612 w 700"/>
                <a:gd name="T65" fmla="*/ 194 h 463"/>
                <a:gd name="T66" fmla="*/ 609 w 700"/>
                <a:gd name="T67" fmla="*/ 221 h 463"/>
                <a:gd name="T68" fmla="*/ 640 w 700"/>
                <a:gd name="T69" fmla="*/ 252 h 463"/>
                <a:gd name="T70" fmla="*/ 634 w 700"/>
                <a:gd name="T71" fmla="*/ 263 h 463"/>
                <a:gd name="T72" fmla="*/ 604 w 700"/>
                <a:gd name="T73" fmla="*/ 250 h 463"/>
                <a:gd name="T74" fmla="*/ 517 w 700"/>
                <a:gd name="T75" fmla="*/ 233 h 463"/>
                <a:gd name="T76" fmla="*/ 282 w 700"/>
                <a:gd name="T77" fmla="*/ 311 h 463"/>
                <a:gd name="T78" fmla="*/ 249 w 700"/>
                <a:gd name="T79" fmla="*/ 317 h 463"/>
                <a:gd name="T80" fmla="*/ 240 w 700"/>
                <a:gd name="T81" fmla="*/ 316 h 463"/>
                <a:gd name="T82" fmla="*/ 210 w 700"/>
                <a:gd name="T83" fmla="*/ 311 h 463"/>
                <a:gd name="T84" fmla="*/ 155 w 700"/>
                <a:gd name="T85" fmla="*/ 322 h 463"/>
                <a:gd name="T86" fmla="*/ 136 w 700"/>
                <a:gd name="T87" fmla="*/ 344 h 463"/>
                <a:gd name="T88" fmla="*/ 112 w 700"/>
                <a:gd name="T89" fmla="*/ 358 h 463"/>
                <a:gd name="T90" fmla="*/ 33 w 700"/>
                <a:gd name="T91" fmla="*/ 377 h 463"/>
                <a:gd name="T92" fmla="*/ 28 w 700"/>
                <a:gd name="T93" fmla="*/ 395 h 463"/>
                <a:gd name="T94" fmla="*/ 70 w 700"/>
                <a:gd name="T95" fmla="*/ 435 h 463"/>
                <a:gd name="T96" fmla="*/ 82 w 700"/>
                <a:gd name="T97" fmla="*/ 452 h 463"/>
                <a:gd name="T98" fmla="*/ 55 w 700"/>
                <a:gd name="T99" fmla="*/ 463 h 463"/>
                <a:gd name="T100" fmla="*/ 0 w 700"/>
                <a:gd name="T101" fmla="*/ 404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00" h="463">
                  <a:moveTo>
                    <a:pt x="0" y="404"/>
                  </a:moveTo>
                  <a:cubicBezTo>
                    <a:pt x="0" y="282"/>
                    <a:pt x="0" y="159"/>
                    <a:pt x="0" y="36"/>
                  </a:cubicBezTo>
                  <a:cubicBezTo>
                    <a:pt x="8" y="30"/>
                    <a:pt x="17" y="30"/>
                    <a:pt x="25" y="32"/>
                  </a:cubicBezTo>
                  <a:cubicBezTo>
                    <a:pt x="65" y="38"/>
                    <a:pt x="106" y="31"/>
                    <a:pt x="147" y="38"/>
                  </a:cubicBezTo>
                  <a:cubicBezTo>
                    <a:pt x="160" y="41"/>
                    <a:pt x="169" y="34"/>
                    <a:pt x="176" y="23"/>
                  </a:cubicBezTo>
                  <a:cubicBezTo>
                    <a:pt x="180" y="16"/>
                    <a:pt x="184" y="9"/>
                    <a:pt x="191" y="4"/>
                  </a:cubicBezTo>
                  <a:cubicBezTo>
                    <a:pt x="196" y="1"/>
                    <a:pt x="201" y="0"/>
                    <a:pt x="206" y="3"/>
                  </a:cubicBezTo>
                  <a:cubicBezTo>
                    <a:pt x="212" y="7"/>
                    <a:pt x="210" y="12"/>
                    <a:pt x="208" y="17"/>
                  </a:cubicBezTo>
                  <a:cubicBezTo>
                    <a:pt x="206" y="25"/>
                    <a:pt x="195" y="31"/>
                    <a:pt x="201" y="38"/>
                  </a:cubicBezTo>
                  <a:cubicBezTo>
                    <a:pt x="207" y="45"/>
                    <a:pt x="218" y="42"/>
                    <a:pt x="226" y="43"/>
                  </a:cubicBezTo>
                  <a:cubicBezTo>
                    <a:pt x="255" y="43"/>
                    <a:pt x="283" y="46"/>
                    <a:pt x="312" y="49"/>
                  </a:cubicBezTo>
                  <a:cubicBezTo>
                    <a:pt x="326" y="50"/>
                    <a:pt x="336" y="47"/>
                    <a:pt x="344" y="35"/>
                  </a:cubicBezTo>
                  <a:cubicBezTo>
                    <a:pt x="351" y="24"/>
                    <a:pt x="357" y="12"/>
                    <a:pt x="367" y="3"/>
                  </a:cubicBezTo>
                  <a:cubicBezTo>
                    <a:pt x="373" y="0"/>
                    <a:pt x="378" y="0"/>
                    <a:pt x="383" y="2"/>
                  </a:cubicBezTo>
                  <a:cubicBezTo>
                    <a:pt x="391" y="11"/>
                    <a:pt x="385" y="18"/>
                    <a:pt x="380" y="25"/>
                  </a:cubicBezTo>
                  <a:cubicBezTo>
                    <a:pt x="375" y="34"/>
                    <a:pt x="368" y="41"/>
                    <a:pt x="364" y="52"/>
                  </a:cubicBezTo>
                  <a:cubicBezTo>
                    <a:pt x="381" y="60"/>
                    <a:pt x="403" y="48"/>
                    <a:pt x="416" y="67"/>
                  </a:cubicBezTo>
                  <a:cubicBezTo>
                    <a:pt x="421" y="85"/>
                    <a:pt x="417" y="105"/>
                    <a:pt x="418" y="124"/>
                  </a:cubicBezTo>
                  <a:cubicBezTo>
                    <a:pt x="419" y="131"/>
                    <a:pt x="416" y="140"/>
                    <a:pt x="426" y="147"/>
                  </a:cubicBezTo>
                  <a:cubicBezTo>
                    <a:pt x="437" y="120"/>
                    <a:pt x="424" y="91"/>
                    <a:pt x="434" y="65"/>
                  </a:cubicBezTo>
                  <a:cubicBezTo>
                    <a:pt x="445" y="57"/>
                    <a:pt x="456" y="64"/>
                    <a:pt x="466" y="64"/>
                  </a:cubicBezTo>
                  <a:cubicBezTo>
                    <a:pt x="472" y="65"/>
                    <a:pt x="479" y="67"/>
                    <a:pt x="485" y="67"/>
                  </a:cubicBezTo>
                  <a:cubicBezTo>
                    <a:pt x="541" y="72"/>
                    <a:pt x="597" y="81"/>
                    <a:pt x="652" y="96"/>
                  </a:cubicBezTo>
                  <a:cubicBezTo>
                    <a:pt x="663" y="100"/>
                    <a:pt x="674" y="104"/>
                    <a:pt x="684" y="111"/>
                  </a:cubicBezTo>
                  <a:cubicBezTo>
                    <a:pt x="696" y="118"/>
                    <a:pt x="700" y="128"/>
                    <a:pt x="694" y="140"/>
                  </a:cubicBezTo>
                  <a:cubicBezTo>
                    <a:pt x="689" y="152"/>
                    <a:pt x="679" y="153"/>
                    <a:pt x="668" y="150"/>
                  </a:cubicBezTo>
                  <a:cubicBezTo>
                    <a:pt x="649" y="144"/>
                    <a:pt x="630" y="143"/>
                    <a:pt x="610" y="146"/>
                  </a:cubicBezTo>
                  <a:cubicBezTo>
                    <a:pt x="604" y="147"/>
                    <a:pt x="597" y="147"/>
                    <a:pt x="591" y="154"/>
                  </a:cubicBezTo>
                  <a:cubicBezTo>
                    <a:pt x="600" y="162"/>
                    <a:pt x="610" y="161"/>
                    <a:pt x="620" y="162"/>
                  </a:cubicBezTo>
                  <a:cubicBezTo>
                    <a:pt x="626" y="163"/>
                    <a:pt x="633" y="163"/>
                    <a:pt x="639" y="164"/>
                  </a:cubicBezTo>
                  <a:cubicBezTo>
                    <a:pt x="643" y="165"/>
                    <a:pt x="646" y="166"/>
                    <a:pt x="648" y="169"/>
                  </a:cubicBezTo>
                  <a:cubicBezTo>
                    <a:pt x="649" y="174"/>
                    <a:pt x="645" y="176"/>
                    <a:pt x="642" y="179"/>
                  </a:cubicBezTo>
                  <a:cubicBezTo>
                    <a:pt x="633" y="185"/>
                    <a:pt x="622" y="189"/>
                    <a:pt x="612" y="194"/>
                  </a:cubicBezTo>
                  <a:cubicBezTo>
                    <a:pt x="590" y="206"/>
                    <a:pt x="590" y="205"/>
                    <a:pt x="609" y="221"/>
                  </a:cubicBezTo>
                  <a:cubicBezTo>
                    <a:pt x="621" y="230"/>
                    <a:pt x="638" y="234"/>
                    <a:pt x="640" y="252"/>
                  </a:cubicBezTo>
                  <a:cubicBezTo>
                    <a:pt x="640" y="257"/>
                    <a:pt x="638" y="260"/>
                    <a:pt x="634" y="263"/>
                  </a:cubicBezTo>
                  <a:cubicBezTo>
                    <a:pt x="621" y="266"/>
                    <a:pt x="612" y="258"/>
                    <a:pt x="604" y="250"/>
                  </a:cubicBezTo>
                  <a:cubicBezTo>
                    <a:pt x="579" y="222"/>
                    <a:pt x="553" y="218"/>
                    <a:pt x="517" y="233"/>
                  </a:cubicBezTo>
                  <a:cubicBezTo>
                    <a:pt x="441" y="266"/>
                    <a:pt x="361" y="288"/>
                    <a:pt x="282" y="311"/>
                  </a:cubicBezTo>
                  <a:cubicBezTo>
                    <a:pt x="272" y="314"/>
                    <a:pt x="261" y="318"/>
                    <a:pt x="249" y="317"/>
                  </a:cubicBezTo>
                  <a:cubicBezTo>
                    <a:pt x="246" y="317"/>
                    <a:pt x="243" y="317"/>
                    <a:pt x="240" y="316"/>
                  </a:cubicBezTo>
                  <a:cubicBezTo>
                    <a:pt x="231" y="309"/>
                    <a:pt x="221" y="309"/>
                    <a:pt x="210" y="311"/>
                  </a:cubicBezTo>
                  <a:cubicBezTo>
                    <a:pt x="192" y="315"/>
                    <a:pt x="174" y="319"/>
                    <a:pt x="155" y="322"/>
                  </a:cubicBezTo>
                  <a:cubicBezTo>
                    <a:pt x="142" y="324"/>
                    <a:pt x="135" y="331"/>
                    <a:pt x="136" y="344"/>
                  </a:cubicBezTo>
                  <a:cubicBezTo>
                    <a:pt x="131" y="354"/>
                    <a:pt x="121" y="355"/>
                    <a:pt x="112" y="358"/>
                  </a:cubicBezTo>
                  <a:cubicBezTo>
                    <a:pt x="86" y="364"/>
                    <a:pt x="60" y="371"/>
                    <a:pt x="33" y="377"/>
                  </a:cubicBezTo>
                  <a:cubicBezTo>
                    <a:pt x="19" y="381"/>
                    <a:pt x="18" y="386"/>
                    <a:pt x="28" y="395"/>
                  </a:cubicBezTo>
                  <a:cubicBezTo>
                    <a:pt x="43" y="408"/>
                    <a:pt x="55" y="423"/>
                    <a:pt x="70" y="435"/>
                  </a:cubicBezTo>
                  <a:cubicBezTo>
                    <a:pt x="76" y="440"/>
                    <a:pt x="82" y="444"/>
                    <a:pt x="82" y="452"/>
                  </a:cubicBezTo>
                  <a:cubicBezTo>
                    <a:pt x="75" y="462"/>
                    <a:pt x="65" y="463"/>
                    <a:pt x="55" y="463"/>
                  </a:cubicBezTo>
                  <a:cubicBezTo>
                    <a:pt x="31" y="448"/>
                    <a:pt x="14" y="428"/>
                    <a:pt x="0" y="404"/>
                  </a:cubicBezTo>
                  <a:close/>
                </a:path>
              </a:pathLst>
            </a:custGeom>
            <a:solidFill>
              <a:srgbClr val="CF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4" name="Freeform 10"/>
            <p:cNvSpPr>
              <a:spLocks/>
            </p:cNvSpPr>
            <p:nvPr userDrawn="1"/>
          </p:nvSpPr>
          <p:spPr bwMode="auto">
            <a:xfrm>
              <a:off x="8583613" y="8685213"/>
              <a:ext cx="971550" cy="1390650"/>
            </a:xfrm>
            <a:custGeom>
              <a:avLst/>
              <a:gdLst>
                <a:gd name="T0" fmla="*/ 340 w 340"/>
                <a:gd name="T1" fmla="*/ 153 h 486"/>
                <a:gd name="T2" fmla="*/ 340 w 340"/>
                <a:gd name="T3" fmla="*/ 409 h 486"/>
                <a:gd name="T4" fmla="*/ 290 w 340"/>
                <a:gd name="T5" fmla="*/ 467 h 486"/>
                <a:gd name="T6" fmla="*/ 263 w 340"/>
                <a:gd name="T7" fmla="*/ 486 h 486"/>
                <a:gd name="T8" fmla="*/ 244 w 340"/>
                <a:gd name="T9" fmla="*/ 479 h 486"/>
                <a:gd name="T10" fmla="*/ 255 w 340"/>
                <a:gd name="T11" fmla="*/ 457 h 486"/>
                <a:gd name="T12" fmla="*/ 301 w 340"/>
                <a:gd name="T13" fmla="*/ 406 h 486"/>
                <a:gd name="T14" fmla="*/ 218 w 340"/>
                <a:gd name="T15" fmla="*/ 382 h 486"/>
                <a:gd name="T16" fmla="*/ 190 w 340"/>
                <a:gd name="T17" fmla="*/ 393 h 486"/>
                <a:gd name="T18" fmla="*/ 126 w 340"/>
                <a:gd name="T19" fmla="*/ 444 h 486"/>
                <a:gd name="T20" fmla="*/ 98 w 340"/>
                <a:gd name="T21" fmla="*/ 436 h 486"/>
                <a:gd name="T22" fmla="*/ 112 w 340"/>
                <a:gd name="T23" fmla="*/ 416 h 486"/>
                <a:gd name="T24" fmla="*/ 176 w 340"/>
                <a:gd name="T25" fmla="*/ 370 h 486"/>
                <a:gd name="T26" fmla="*/ 85 w 340"/>
                <a:gd name="T27" fmla="*/ 343 h 486"/>
                <a:gd name="T28" fmla="*/ 63 w 340"/>
                <a:gd name="T29" fmla="*/ 351 h 486"/>
                <a:gd name="T30" fmla="*/ 27 w 340"/>
                <a:gd name="T31" fmla="*/ 373 h 486"/>
                <a:gd name="T32" fmla="*/ 9 w 340"/>
                <a:gd name="T33" fmla="*/ 373 h 486"/>
                <a:gd name="T34" fmla="*/ 9 w 340"/>
                <a:gd name="T35" fmla="*/ 362 h 486"/>
                <a:gd name="T36" fmla="*/ 46 w 340"/>
                <a:gd name="T37" fmla="*/ 329 h 486"/>
                <a:gd name="T38" fmla="*/ 7 w 340"/>
                <a:gd name="T39" fmla="*/ 282 h 486"/>
                <a:gd name="T40" fmla="*/ 2 w 340"/>
                <a:gd name="T41" fmla="*/ 232 h 486"/>
                <a:gd name="T42" fmla="*/ 0 w 340"/>
                <a:gd name="T43" fmla="*/ 210 h 486"/>
                <a:gd name="T44" fmla="*/ 2 w 340"/>
                <a:gd name="T45" fmla="*/ 201 h 486"/>
                <a:gd name="T46" fmla="*/ 12 w 340"/>
                <a:gd name="T47" fmla="*/ 195 h 486"/>
                <a:gd name="T48" fmla="*/ 59 w 340"/>
                <a:gd name="T49" fmla="*/ 190 h 486"/>
                <a:gd name="T50" fmla="*/ 71 w 340"/>
                <a:gd name="T51" fmla="*/ 178 h 486"/>
                <a:gd name="T52" fmla="*/ 58 w 340"/>
                <a:gd name="T53" fmla="*/ 168 h 486"/>
                <a:gd name="T54" fmla="*/ 20 w 340"/>
                <a:gd name="T55" fmla="*/ 163 h 486"/>
                <a:gd name="T56" fmla="*/ 7 w 340"/>
                <a:gd name="T57" fmla="*/ 88 h 486"/>
                <a:gd name="T58" fmla="*/ 33 w 340"/>
                <a:gd name="T59" fmla="*/ 72 h 486"/>
                <a:gd name="T60" fmla="*/ 69 w 340"/>
                <a:gd name="T61" fmla="*/ 68 h 486"/>
                <a:gd name="T62" fmla="*/ 67 w 340"/>
                <a:gd name="T63" fmla="*/ 43 h 486"/>
                <a:gd name="T64" fmla="*/ 79 w 340"/>
                <a:gd name="T65" fmla="*/ 42 h 486"/>
                <a:gd name="T66" fmla="*/ 83 w 340"/>
                <a:gd name="T67" fmla="*/ 43 h 486"/>
                <a:gd name="T68" fmla="*/ 177 w 340"/>
                <a:gd name="T69" fmla="*/ 62 h 486"/>
                <a:gd name="T70" fmla="*/ 199 w 340"/>
                <a:gd name="T71" fmla="*/ 59 h 486"/>
                <a:gd name="T72" fmla="*/ 171 w 340"/>
                <a:gd name="T73" fmla="*/ 13 h 486"/>
                <a:gd name="T74" fmla="*/ 193 w 340"/>
                <a:gd name="T75" fmla="*/ 11 h 486"/>
                <a:gd name="T76" fmla="*/ 288 w 340"/>
                <a:gd name="T77" fmla="*/ 56 h 486"/>
                <a:gd name="T78" fmla="*/ 311 w 340"/>
                <a:gd name="T79" fmla="*/ 56 h 486"/>
                <a:gd name="T80" fmla="*/ 292 w 340"/>
                <a:gd name="T81" fmla="*/ 25 h 486"/>
                <a:gd name="T82" fmla="*/ 288 w 340"/>
                <a:gd name="T83" fmla="*/ 4 h 486"/>
                <a:gd name="T84" fmla="*/ 306 w 340"/>
                <a:gd name="T85" fmla="*/ 2 h 486"/>
                <a:gd name="T86" fmla="*/ 340 w 340"/>
                <a:gd name="T87" fmla="*/ 61 h 486"/>
                <a:gd name="T88" fmla="*/ 340 w 340"/>
                <a:gd name="T89" fmla="*/ 133 h 486"/>
                <a:gd name="T90" fmla="*/ 275 w 340"/>
                <a:gd name="T91" fmla="*/ 127 h 486"/>
                <a:gd name="T92" fmla="*/ 244 w 340"/>
                <a:gd name="T93" fmla="*/ 134 h 486"/>
                <a:gd name="T94" fmla="*/ 234 w 340"/>
                <a:gd name="T95" fmla="*/ 144 h 486"/>
                <a:gd name="T96" fmla="*/ 246 w 340"/>
                <a:gd name="T97" fmla="*/ 153 h 486"/>
                <a:gd name="T98" fmla="*/ 322 w 340"/>
                <a:gd name="T99" fmla="*/ 155 h 486"/>
                <a:gd name="T100" fmla="*/ 340 w 340"/>
                <a:gd name="T101" fmla="*/ 153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0" h="486">
                  <a:moveTo>
                    <a:pt x="340" y="153"/>
                  </a:moveTo>
                  <a:cubicBezTo>
                    <a:pt x="340" y="239"/>
                    <a:pt x="340" y="324"/>
                    <a:pt x="340" y="409"/>
                  </a:cubicBezTo>
                  <a:cubicBezTo>
                    <a:pt x="321" y="427"/>
                    <a:pt x="306" y="448"/>
                    <a:pt x="290" y="467"/>
                  </a:cubicBezTo>
                  <a:cubicBezTo>
                    <a:pt x="282" y="476"/>
                    <a:pt x="275" y="485"/>
                    <a:pt x="263" y="486"/>
                  </a:cubicBezTo>
                  <a:cubicBezTo>
                    <a:pt x="256" y="486"/>
                    <a:pt x="249" y="484"/>
                    <a:pt x="244" y="479"/>
                  </a:cubicBezTo>
                  <a:cubicBezTo>
                    <a:pt x="240" y="468"/>
                    <a:pt x="249" y="463"/>
                    <a:pt x="255" y="457"/>
                  </a:cubicBezTo>
                  <a:cubicBezTo>
                    <a:pt x="270" y="441"/>
                    <a:pt x="283" y="423"/>
                    <a:pt x="301" y="406"/>
                  </a:cubicBezTo>
                  <a:cubicBezTo>
                    <a:pt x="272" y="396"/>
                    <a:pt x="245" y="390"/>
                    <a:pt x="218" y="382"/>
                  </a:cubicBezTo>
                  <a:cubicBezTo>
                    <a:pt x="206" y="379"/>
                    <a:pt x="198" y="387"/>
                    <a:pt x="190" y="393"/>
                  </a:cubicBezTo>
                  <a:cubicBezTo>
                    <a:pt x="169" y="411"/>
                    <a:pt x="148" y="429"/>
                    <a:pt x="126" y="444"/>
                  </a:cubicBezTo>
                  <a:cubicBezTo>
                    <a:pt x="116" y="445"/>
                    <a:pt x="106" y="445"/>
                    <a:pt x="98" y="436"/>
                  </a:cubicBezTo>
                  <a:cubicBezTo>
                    <a:pt x="97" y="425"/>
                    <a:pt x="106" y="421"/>
                    <a:pt x="112" y="416"/>
                  </a:cubicBezTo>
                  <a:cubicBezTo>
                    <a:pt x="132" y="402"/>
                    <a:pt x="151" y="387"/>
                    <a:pt x="176" y="370"/>
                  </a:cubicBezTo>
                  <a:cubicBezTo>
                    <a:pt x="143" y="359"/>
                    <a:pt x="115" y="350"/>
                    <a:pt x="85" y="343"/>
                  </a:cubicBezTo>
                  <a:cubicBezTo>
                    <a:pt x="77" y="342"/>
                    <a:pt x="70" y="347"/>
                    <a:pt x="63" y="351"/>
                  </a:cubicBezTo>
                  <a:cubicBezTo>
                    <a:pt x="51" y="358"/>
                    <a:pt x="40" y="366"/>
                    <a:pt x="27" y="373"/>
                  </a:cubicBezTo>
                  <a:cubicBezTo>
                    <a:pt x="22" y="376"/>
                    <a:pt x="15" y="383"/>
                    <a:pt x="9" y="373"/>
                  </a:cubicBezTo>
                  <a:cubicBezTo>
                    <a:pt x="7" y="369"/>
                    <a:pt x="8" y="366"/>
                    <a:pt x="9" y="362"/>
                  </a:cubicBezTo>
                  <a:cubicBezTo>
                    <a:pt x="14" y="346"/>
                    <a:pt x="31" y="342"/>
                    <a:pt x="46" y="329"/>
                  </a:cubicBezTo>
                  <a:cubicBezTo>
                    <a:pt x="16" y="326"/>
                    <a:pt x="9" y="306"/>
                    <a:pt x="7" y="282"/>
                  </a:cubicBezTo>
                  <a:cubicBezTo>
                    <a:pt x="6" y="265"/>
                    <a:pt x="1" y="249"/>
                    <a:pt x="2" y="232"/>
                  </a:cubicBezTo>
                  <a:cubicBezTo>
                    <a:pt x="3" y="225"/>
                    <a:pt x="2" y="218"/>
                    <a:pt x="0" y="210"/>
                  </a:cubicBezTo>
                  <a:cubicBezTo>
                    <a:pt x="0" y="207"/>
                    <a:pt x="0" y="204"/>
                    <a:pt x="2" y="201"/>
                  </a:cubicBezTo>
                  <a:cubicBezTo>
                    <a:pt x="4" y="197"/>
                    <a:pt x="8" y="195"/>
                    <a:pt x="12" y="195"/>
                  </a:cubicBezTo>
                  <a:cubicBezTo>
                    <a:pt x="28" y="197"/>
                    <a:pt x="44" y="196"/>
                    <a:pt x="59" y="190"/>
                  </a:cubicBezTo>
                  <a:cubicBezTo>
                    <a:pt x="65" y="188"/>
                    <a:pt x="71" y="185"/>
                    <a:pt x="71" y="178"/>
                  </a:cubicBezTo>
                  <a:cubicBezTo>
                    <a:pt x="70" y="171"/>
                    <a:pt x="63" y="170"/>
                    <a:pt x="58" y="168"/>
                  </a:cubicBezTo>
                  <a:cubicBezTo>
                    <a:pt x="46" y="165"/>
                    <a:pt x="32" y="169"/>
                    <a:pt x="20" y="163"/>
                  </a:cubicBezTo>
                  <a:cubicBezTo>
                    <a:pt x="10" y="139"/>
                    <a:pt x="7" y="114"/>
                    <a:pt x="7" y="88"/>
                  </a:cubicBezTo>
                  <a:cubicBezTo>
                    <a:pt x="10" y="75"/>
                    <a:pt x="21" y="73"/>
                    <a:pt x="33" y="72"/>
                  </a:cubicBezTo>
                  <a:cubicBezTo>
                    <a:pt x="45" y="72"/>
                    <a:pt x="58" y="73"/>
                    <a:pt x="69" y="68"/>
                  </a:cubicBezTo>
                  <a:cubicBezTo>
                    <a:pt x="72" y="59"/>
                    <a:pt x="56" y="52"/>
                    <a:pt x="67" y="43"/>
                  </a:cubicBezTo>
                  <a:cubicBezTo>
                    <a:pt x="71" y="41"/>
                    <a:pt x="75" y="41"/>
                    <a:pt x="79" y="42"/>
                  </a:cubicBezTo>
                  <a:cubicBezTo>
                    <a:pt x="80" y="42"/>
                    <a:pt x="82" y="43"/>
                    <a:pt x="83" y="43"/>
                  </a:cubicBezTo>
                  <a:cubicBezTo>
                    <a:pt x="109" y="74"/>
                    <a:pt x="144" y="65"/>
                    <a:pt x="177" y="62"/>
                  </a:cubicBezTo>
                  <a:cubicBezTo>
                    <a:pt x="184" y="61"/>
                    <a:pt x="191" y="61"/>
                    <a:pt x="199" y="59"/>
                  </a:cubicBezTo>
                  <a:cubicBezTo>
                    <a:pt x="193" y="41"/>
                    <a:pt x="169" y="35"/>
                    <a:pt x="171" y="13"/>
                  </a:cubicBezTo>
                  <a:cubicBezTo>
                    <a:pt x="178" y="6"/>
                    <a:pt x="186" y="5"/>
                    <a:pt x="193" y="11"/>
                  </a:cubicBezTo>
                  <a:cubicBezTo>
                    <a:pt x="216" y="45"/>
                    <a:pt x="244" y="69"/>
                    <a:pt x="288" y="56"/>
                  </a:cubicBezTo>
                  <a:cubicBezTo>
                    <a:pt x="295" y="55"/>
                    <a:pt x="302" y="56"/>
                    <a:pt x="311" y="56"/>
                  </a:cubicBezTo>
                  <a:cubicBezTo>
                    <a:pt x="304" y="45"/>
                    <a:pt x="298" y="35"/>
                    <a:pt x="292" y="25"/>
                  </a:cubicBezTo>
                  <a:cubicBezTo>
                    <a:pt x="288" y="19"/>
                    <a:pt x="282" y="12"/>
                    <a:pt x="288" y="4"/>
                  </a:cubicBezTo>
                  <a:cubicBezTo>
                    <a:pt x="294" y="0"/>
                    <a:pt x="300" y="0"/>
                    <a:pt x="306" y="2"/>
                  </a:cubicBezTo>
                  <a:cubicBezTo>
                    <a:pt x="323" y="19"/>
                    <a:pt x="331" y="40"/>
                    <a:pt x="340" y="61"/>
                  </a:cubicBezTo>
                  <a:cubicBezTo>
                    <a:pt x="340" y="85"/>
                    <a:pt x="340" y="109"/>
                    <a:pt x="340" y="133"/>
                  </a:cubicBezTo>
                  <a:cubicBezTo>
                    <a:pt x="318" y="130"/>
                    <a:pt x="297" y="125"/>
                    <a:pt x="275" y="127"/>
                  </a:cubicBezTo>
                  <a:cubicBezTo>
                    <a:pt x="264" y="128"/>
                    <a:pt x="254" y="129"/>
                    <a:pt x="244" y="134"/>
                  </a:cubicBezTo>
                  <a:cubicBezTo>
                    <a:pt x="239" y="136"/>
                    <a:pt x="233" y="138"/>
                    <a:pt x="234" y="144"/>
                  </a:cubicBezTo>
                  <a:cubicBezTo>
                    <a:pt x="235" y="150"/>
                    <a:pt x="241" y="152"/>
                    <a:pt x="246" y="153"/>
                  </a:cubicBezTo>
                  <a:cubicBezTo>
                    <a:pt x="271" y="158"/>
                    <a:pt x="297" y="164"/>
                    <a:pt x="322" y="155"/>
                  </a:cubicBezTo>
                  <a:cubicBezTo>
                    <a:pt x="328" y="153"/>
                    <a:pt x="334" y="150"/>
                    <a:pt x="340" y="153"/>
                  </a:cubicBezTo>
                  <a:close/>
                </a:path>
              </a:pathLst>
            </a:custGeom>
            <a:solidFill>
              <a:srgbClr val="CF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5" name="Freeform 11"/>
            <p:cNvSpPr>
              <a:spLocks/>
            </p:cNvSpPr>
            <p:nvPr userDrawn="1"/>
          </p:nvSpPr>
          <p:spPr bwMode="auto">
            <a:xfrm>
              <a:off x="1117600" y="9434513"/>
              <a:ext cx="2406650" cy="1049338"/>
            </a:xfrm>
            <a:custGeom>
              <a:avLst/>
              <a:gdLst>
                <a:gd name="T0" fmla="*/ 133 w 842"/>
                <a:gd name="T1" fmla="*/ 331 h 367"/>
                <a:gd name="T2" fmla="*/ 12 w 842"/>
                <a:gd name="T3" fmla="*/ 365 h 367"/>
                <a:gd name="T4" fmla="*/ 0 w 842"/>
                <a:gd name="T5" fmla="*/ 367 h 367"/>
                <a:gd name="T6" fmla="*/ 0 w 842"/>
                <a:gd name="T7" fmla="*/ 271 h 367"/>
                <a:gd name="T8" fmla="*/ 16 w 842"/>
                <a:gd name="T9" fmla="*/ 260 h 367"/>
                <a:gd name="T10" fmla="*/ 163 w 842"/>
                <a:gd name="T11" fmla="*/ 220 h 367"/>
                <a:gd name="T12" fmla="*/ 181 w 842"/>
                <a:gd name="T13" fmla="*/ 219 h 367"/>
                <a:gd name="T14" fmla="*/ 224 w 842"/>
                <a:gd name="T15" fmla="*/ 246 h 367"/>
                <a:gd name="T16" fmla="*/ 264 w 842"/>
                <a:gd name="T17" fmla="*/ 247 h 367"/>
                <a:gd name="T18" fmla="*/ 321 w 842"/>
                <a:gd name="T19" fmla="*/ 212 h 367"/>
                <a:gd name="T20" fmla="*/ 335 w 842"/>
                <a:gd name="T21" fmla="*/ 197 h 367"/>
                <a:gd name="T22" fmla="*/ 340 w 842"/>
                <a:gd name="T23" fmla="*/ 171 h 367"/>
                <a:gd name="T24" fmla="*/ 353 w 842"/>
                <a:gd name="T25" fmla="*/ 163 h 367"/>
                <a:gd name="T26" fmla="*/ 643 w 842"/>
                <a:gd name="T27" fmla="*/ 63 h 367"/>
                <a:gd name="T28" fmla="*/ 686 w 842"/>
                <a:gd name="T29" fmla="*/ 72 h 367"/>
                <a:gd name="T30" fmla="*/ 711 w 842"/>
                <a:gd name="T31" fmla="*/ 78 h 367"/>
                <a:gd name="T32" fmla="*/ 738 w 842"/>
                <a:gd name="T33" fmla="*/ 37 h 367"/>
                <a:gd name="T34" fmla="*/ 753 w 842"/>
                <a:gd name="T35" fmla="*/ 17 h 367"/>
                <a:gd name="T36" fmla="*/ 793 w 842"/>
                <a:gd name="T37" fmla="*/ 3 h 367"/>
                <a:gd name="T38" fmla="*/ 832 w 842"/>
                <a:gd name="T39" fmla="*/ 43 h 367"/>
                <a:gd name="T40" fmla="*/ 838 w 842"/>
                <a:gd name="T41" fmla="*/ 48 h 367"/>
                <a:gd name="T42" fmla="*/ 832 w 842"/>
                <a:gd name="T43" fmla="*/ 77 h 367"/>
                <a:gd name="T44" fmla="*/ 782 w 842"/>
                <a:gd name="T45" fmla="*/ 100 h 367"/>
                <a:gd name="T46" fmla="*/ 772 w 842"/>
                <a:gd name="T47" fmla="*/ 108 h 367"/>
                <a:gd name="T48" fmla="*/ 726 w 842"/>
                <a:gd name="T49" fmla="*/ 119 h 367"/>
                <a:gd name="T50" fmla="*/ 695 w 842"/>
                <a:gd name="T51" fmla="*/ 121 h 367"/>
                <a:gd name="T52" fmla="*/ 689 w 842"/>
                <a:gd name="T53" fmla="*/ 130 h 367"/>
                <a:gd name="T54" fmla="*/ 688 w 842"/>
                <a:gd name="T55" fmla="*/ 135 h 367"/>
                <a:gd name="T56" fmla="*/ 297 w 842"/>
                <a:gd name="T57" fmla="*/ 278 h 367"/>
                <a:gd name="T58" fmla="*/ 296 w 842"/>
                <a:gd name="T59" fmla="*/ 281 h 367"/>
                <a:gd name="T60" fmla="*/ 291 w 842"/>
                <a:gd name="T61" fmla="*/ 299 h 367"/>
                <a:gd name="T62" fmla="*/ 288 w 842"/>
                <a:gd name="T63" fmla="*/ 303 h 367"/>
                <a:gd name="T64" fmla="*/ 280 w 842"/>
                <a:gd name="T65" fmla="*/ 307 h 367"/>
                <a:gd name="T66" fmla="*/ 278 w 842"/>
                <a:gd name="T67" fmla="*/ 291 h 367"/>
                <a:gd name="T68" fmla="*/ 260 w 842"/>
                <a:gd name="T69" fmla="*/ 286 h 367"/>
                <a:gd name="T70" fmla="*/ 256 w 842"/>
                <a:gd name="T71" fmla="*/ 283 h 367"/>
                <a:gd name="T72" fmla="*/ 250 w 842"/>
                <a:gd name="T73" fmla="*/ 283 h 367"/>
                <a:gd name="T74" fmla="*/ 238 w 842"/>
                <a:gd name="T75" fmla="*/ 292 h 367"/>
                <a:gd name="T76" fmla="*/ 227 w 842"/>
                <a:gd name="T77" fmla="*/ 289 h 367"/>
                <a:gd name="T78" fmla="*/ 220 w 842"/>
                <a:gd name="T79" fmla="*/ 289 h 367"/>
                <a:gd name="T80" fmla="*/ 213 w 842"/>
                <a:gd name="T81" fmla="*/ 303 h 367"/>
                <a:gd name="T82" fmla="*/ 204 w 842"/>
                <a:gd name="T83" fmla="*/ 307 h 367"/>
                <a:gd name="T84" fmla="*/ 201 w 842"/>
                <a:gd name="T85" fmla="*/ 303 h 367"/>
                <a:gd name="T86" fmla="*/ 201 w 842"/>
                <a:gd name="T87" fmla="*/ 282 h 367"/>
                <a:gd name="T88" fmla="*/ 179 w 842"/>
                <a:gd name="T89" fmla="*/ 288 h 367"/>
                <a:gd name="T90" fmla="*/ 179 w 842"/>
                <a:gd name="T91" fmla="*/ 297 h 367"/>
                <a:gd name="T92" fmla="*/ 201 w 842"/>
                <a:gd name="T93" fmla="*/ 308 h 367"/>
                <a:gd name="T94" fmla="*/ 149 w 842"/>
                <a:gd name="T95" fmla="*/ 326 h 367"/>
                <a:gd name="T96" fmla="*/ 138 w 842"/>
                <a:gd name="T97" fmla="*/ 333 h 367"/>
                <a:gd name="T98" fmla="*/ 133 w 842"/>
                <a:gd name="T99" fmla="*/ 331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42" h="367">
                  <a:moveTo>
                    <a:pt x="133" y="331"/>
                  </a:moveTo>
                  <a:cubicBezTo>
                    <a:pt x="93" y="343"/>
                    <a:pt x="52" y="354"/>
                    <a:pt x="12" y="365"/>
                  </a:cubicBezTo>
                  <a:cubicBezTo>
                    <a:pt x="8" y="366"/>
                    <a:pt x="4" y="367"/>
                    <a:pt x="0" y="367"/>
                  </a:cubicBezTo>
                  <a:cubicBezTo>
                    <a:pt x="0" y="335"/>
                    <a:pt x="0" y="303"/>
                    <a:pt x="0" y="271"/>
                  </a:cubicBezTo>
                  <a:cubicBezTo>
                    <a:pt x="4" y="265"/>
                    <a:pt x="10" y="262"/>
                    <a:pt x="16" y="260"/>
                  </a:cubicBezTo>
                  <a:cubicBezTo>
                    <a:pt x="66" y="248"/>
                    <a:pt x="115" y="234"/>
                    <a:pt x="163" y="220"/>
                  </a:cubicBezTo>
                  <a:cubicBezTo>
                    <a:pt x="169" y="218"/>
                    <a:pt x="175" y="218"/>
                    <a:pt x="181" y="219"/>
                  </a:cubicBezTo>
                  <a:cubicBezTo>
                    <a:pt x="198" y="223"/>
                    <a:pt x="211" y="235"/>
                    <a:pt x="224" y="246"/>
                  </a:cubicBezTo>
                  <a:cubicBezTo>
                    <a:pt x="238" y="257"/>
                    <a:pt x="249" y="257"/>
                    <a:pt x="264" y="247"/>
                  </a:cubicBezTo>
                  <a:cubicBezTo>
                    <a:pt x="282" y="235"/>
                    <a:pt x="301" y="223"/>
                    <a:pt x="321" y="212"/>
                  </a:cubicBezTo>
                  <a:cubicBezTo>
                    <a:pt x="326" y="207"/>
                    <a:pt x="336" y="208"/>
                    <a:pt x="335" y="197"/>
                  </a:cubicBezTo>
                  <a:cubicBezTo>
                    <a:pt x="342" y="190"/>
                    <a:pt x="343" y="181"/>
                    <a:pt x="340" y="171"/>
                  </a:cubicBezTo>
                  <a:cubicBezTo>
                    <a:pt x="343" y="167"/>
                    <a:pt x="348" y="165"/>
                    <a:pt x="353" y="163"/>
                  </a:cubicBezTo>
                  <a:cubicBezTo>
                    <a:pt x="450" y="131"/>
                    <a:pt x="547" y="98"/>
                    <a:pt x="643" y="63"/>
                  </a:cubicBezTo>
                  <a:cubicBezTo>
                    <a:pt x="659" y="61"/>
                    <a:pt x="672" y="68"/>
                    <a:pt x="686" y="72"/>
                  </a:cubicBezTo>
                  <a:cubicBezTo>
                    <a:pt x="695" y="75"/>
                    <a:pt x="702" y="79"/>
                    <a:pt x="711" y="78"/>
                  </a:cubicBezTo>
                  <a:cubicBezTo>
                    <a:pt x="736" y="70"/>
                    <a:pt x="736" y="70"/>
                    <a:pt x="738" y="37"/>
                  </a:cubicBezTo>
                  <a:cubicBezTo>
                    <a:pt x="745" y="31"/>
                    <a:pt x="759" y="32"/>
                    <a:pt x="753" y="17"/>
                  </a:cubicBezTo>
                  <a:cubicBezTo>
                    <a:pt x="766" y="12"/>
                    <a:pt x="777" y="0"/>
                    <a:pt x="793" y="3"/>
                  </a:cubicBezTo>
                  <a:cubicBezTo>
                    <a:pt x="792" y="30"/>
                    <a:pt x="809" y="39"/>
                    <a:pt x="832" y="43"/>
                  </a:cubicBezTo>
                  <a:cubicBezTo>
                    <a:pt x="834" y="44"/>
                    <a:pt x="836" y="46"/>
                    <a:pt x="838" y="48"/>
                  </a:cubicBezTo>
                  <a:cubicBezTo>
                    <a:pt x="842" y="59"/>
                    <a:pt x="839" y="68"/>
                    <a:pt x="832" y="77"/>
                  </a:cubicBezTo>
                  <a:cubicBezTo>
                    <a:pt x="816" y="86"/>
                    <a:pt x="799" y="94"/>
                    <a:pt x="782" y="100"/>
                  </a:cubicBezTo>
                  <a:cubicBezTo>
                    <a:pt x="778" y="102"/>
                    <a:pt x="773" y="102"/>
                    <a:pt x="772" y="108"/>
                  </a:cubicBezTo>
                  <a:cubicBezTo>
                    <a:pt x="757" y="115"/>
                    <a:pt x="741" y="114"/>
                    <a:pt x="726" y="119"/>
                  </a:cubicBezTo>
                  <a:cubicBezTo>
                    <a:pt x="716" y="121"/>
                    <a:pt x="705" y="120"/>
                    <a:pt x="695" y="121"/>
                  </a:cubicBezTo>
                  <a:cubicBezTo>
                    <a:pt x="688" y="121"/>
                    <a:pt x="685" y="123"/>
                    <a:pt x="689" y="130"/>
                  </a:cubicBezTo>
                  <a:cubicBezTo>
                    <a:pt x="690" y="132"/>
                    <a:pt x="689" y="134"/>
                    <a:pt x="688" y="135"/>
                  </a:cubicBezTo>
                  <a:cubicBezTo>
                    <a:pt x="559" y="186"/>
                    <a:pt x="428" y="232"/>
                    <a:pt x="297" y="278"/>
                  </a:cubicBezTo>
                  <a:cubicBezTo>
                    <a:pt x="296" y="279"/>
                    <a:pt x="296" y="280"/>
                    <a:pt x="296" y="281"/>
                  </a:cubicBezTo>
                  <a:cubicBezTo>
                    <a:pt x="288" y="282"/>
                    <a:pt x="288" y="282"/>
                    <a:pt x="291" y="299"/>
                  </a:cubicBezTo>
                  <a:cubicBezTo>
                    <a:pt x="290" y="301"/>
                    <a:pt x="290" y="302"/>
                    <a:pt x="288" y="303"/>
                  </a:cubicBezTo>
                  <a:cubicBezTo>
                    <a:pt x="285" y="305"/>
                    <a:pt x="283" y="306"/>
                    <a:pt x="280" y="307"/>
                  </a:cubicBezTo>
                  <a:cubicBezTo>
                    <a:pt x="277" y="302"/>
                    <a:pt x="279" y="296"/>
                    <a:pt x="278" y="291"/>
                  </a:cubicBezTo>
                  <a:cubicBezTo>
                    <a:pt x="275" y="278"/>
                    <a:pt x="267" y="285"/>
                    <a:pt x="260" y="286"/>
                  </a:cubicBezTo>
                  <a:cubicBezTo>
                    <a:pt x="258" y="285"/>
                    <a:pt x="257" y="284"/>
                    <a:pt x="256" y="283"/>
                  </a:cubicBezTo>
                  <a:cubicBezTo>
                    <a:pt x="254" y="283"/>
                    <a:pt x="252" y="283"/>
                    <a:pt x="250" y="283"/>
                  </a:cubicBezTo>
                  <a:cubicBezTo>
                    <a:pt x="244" y="283"/>
                    <a:pt x="244" y="292"/>
                    <a:pt x="238" y="292"/>
                  </a:cubicBezTo>
                  <a:cubicBezTo>
                    <a:pt x="234" y="292"/>
                    <a:pt x="231" y="289"/>
                    <a:pt x="227" y="289"/>
                  </a:cubicBezTo>
                  <a:cubicBezTo>
                    <a:pt x="225" y="288"/>
                    <a:pt x="223" y="289"/>
                    <a:pt x="220" y="289"/>
                  </a:cubicBezTo>
                  <a:cubicBezTo>
                    <a:pt x="214" y="292"/>
                    <a:pt x="217" y="300"/>
                    <a:pt x="213" y="303"/>
                  </a:cubicBezTo>
                  <a:cubicBezTo>
                    <a:pt x="210" y="304"/>
                    <a:pt x="207" y="306"/>
                    <a:pt x="204" y="307"/>
                  </a:cubicBezTo>
                  <a:cubicBezTo>
                    <a:pt x="203" y="306"/>
                    <a:pt x="202" y="304"/>
                    <a:pt x="201" y="303"/>
                  </a:cubicBezTo>
                  <a:cubicBezTo>
                    <a:pt x="199" y="296"/>
                    <a:pt x="200" y="289"/>
                    <a:pt x="201" y="282"/>
                  </a:cubicBezTo>
                  <a:cubicBezTo>
                    <a:pt x="195" y="292"/>
                    <a:pt x="186" y="285"/>
                    <a:pt x="179" y="288"/>
                  </a:cubicBezTo>
                  <a:cubicBezTo>
                    <a:pt x="173" y="291"/>
                    <a:pt x="172" y="294"/>
                    <a:pt x="179" y="297"/>
                  </a:cubicBezTo>
                  <a:cubicBezTo>
                    <a:pt x="187" y="299"/>
                    <a:pt x="199" y="292"/>
                    <a:pt x="201" y="308"/>
                  </a:cubicBezTo>
                  <a:cubicBezTo>
                    <a:pt x="183" y="314"/>
                    <a:pt x="166" y="320"/>
                    <a:pt x="149" y="326"/>
                  </a:cubicBezTo>
                  <a:cubicBezTo>
                    <a:pt x="147" y="331"/>
                    <a:pt x="142" y="332"/>
                    <a:pt x="138" y="333"/>
                  </a:cubicBezTo>
                  <a:cubicBezTo>
                    <a:pt x="136" y="333"/>
                    <a:pt x="134" y="333"/>
                    <a:pt x="133" y="331"/>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6" name="Freeform 12"/>
            <p:cNvSpPr>
              <a:spLocks/>
            </p:cNvSpPr>
            <p:nvPr userDrawn="1"/>
          </p:nvSpPr>
          <p:spPr bwMode="auto">
            <a:xfrm>
              <a:off x="1117600" y="8153400"/>
              <a:ext cx="1200150" cy="649288"/>
            </a:xfrm>
            <a:custGeom>
              <a:avLst/>
              <a:gdLst>
                <a:gd name="T0" fmla="*/ 384 w 420"/>
                <a:gd name="T1" fmla="*/ 216 h 227"/>
                <a:gd name="T2" fmla="*/ 369 w 420"/>
                <a:gd name="T3" fmla="*/ 215 h 227"/>
                <a:gd name="T4" fmla="*/ 308 w 420"/>
                <a:gd name="T5" fmla="*/ 216 h 227"/>
                <a:gd name="T6" fmla="*/ 144 w 420"/>
                <a:gd name="T7" fmla="*/ 206 h 227"/>
                <a:gd name="T8" fmla="*/ 37 w 420"/>
                <a:gd name="T9" fmla="*/ 200 h 227"/>
                <a:gd name="T10" fmla="*/ 13 w 420"/>
                <a:gd name="T11" fmla="*/ 197 h 227"/>
                <a:gd name="T12" fmla="*/ 0 w 420"/>
                <a:gd name="T13" fmla="*/ 191 h 227"/>
                <a:gd name="T14" fmla="*/ 0 w 420"/>
                <a:gd name="T15" fmla="*/ 83 h 227"/>
                <a:gd name="T16" fmla="*/ 389 w 420"/>
                <a:gd name="T17" fmla="*/ 84 h 227"/>
                <a:gd name="T18" fmla="*/ 409 w 420"/>
                <a:gd name="T19" fmla="*/ 65 h 227"/>
                <a:gd name="T20" fmla="*/ 409 w 420"/>
                <a:gd name="T21" fmla="*/ 0 h 227"/>
                <a:gd name="T22" fmla="*/ 418 w 420"/>
                <a:gd name="T23" fmla="*/ 16 h 227"/>
                <a:gd name="T24" fmla="*/ 418 w 420"/>
                <a:gd name="T25" fmla="*/ 208 h 227"/>
                <a:gd name="T26" fmla="*/ 416 w 420"/>
                <a:gd name="T27" fmla="*/ 212 h 227"/>
                <a:gd name="T28" fmla="*/ 384 w 420"/>
                <a:gd name="T29" fmla="*/ 216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227">
                  <a:moveTo>
                    <a:pt x="384" y="216"/>
                  </a:moveTo>
                  <a:cubicBezTo>
                    <a:pt x="379" y="215"/>
                    <a:pt x="374" y="215"/>
                    <a:pt x="369" y="215"/>
                  </a:cubicBezTo>
                  <a:cubicBezTo>
                    <a:pt x="348" y="223"/>
                    <a:pt x="328" y="217"/>
                    <a:pt x="308" y="216"/>
                  </a:cubicBezTo>
                  <a:cubicBezTo>
                    <a:pt x="253" y="213"/>
                    <a:pt x="199" y="209"/>
                    <a:pt x="144" y="206"/>
                  </a:cubicBezTo>
                  <a:cubicBezTo>
                    <a:pt x="108" y="204"/>
                    <a:pt x="72" y="202"/>
                    <a:pt x="37" y="200"/>
                  </a:cubicBezTo>
                  <a:cubicBezTo>
                    <a:pt x="29" y="198"/>
                    <a:pt x="21" y="197"/>
                    <a:pt x="13" y="197"/>
                  </a:cubicBezTo>
                  <a:cubicBezTo>
                    <a:pt x="8" y="196"/>
                    <a:pt x="4" y="195"/>
                    <a:pt x="0" y="191"/>
                  </a:cubicBezTo>
                  <a:cubicBezTo>
                    <a:pt x="0" y="155"/>
                    <a:pt x="0" y="119"/>
                    <a:pt x="0" y="83"/>
                  </a:cubicBezTo>
                  <a:cubicBezTo>
                    <a:pt x="130" y="84"/>
                    <a:pt x="260" y="83"/>
                    <a:pt x="389" y="84"/>
                  </a:cubicBezTo>
                  <a:cubicBezTo>
                    <a:pt x="404" y="84"/>
                    <a:pt x="410" y="81"/>
                    <a:pt x="409" y="65"/>
                  </a:cubicBezTo>
                  <a:cubicBezTo>
                    <a:pt x="408" y="43"/>
                    <a:pt x="409" y="21"/>
                    <a:pt x="409" y="0"/>
                  </a:cubicBezTo>
                  <a:cubicBezTo>
                    <a:pt x="418" y="2"/>
                    <a:pt x="418" y="9"/>
                    <a:pt x="418" y="16"/>
                  </a:cubicBezTo>
                  <a:cubicBezTo>
                    <a:pt x="419" y="80"/>
                    <a:pt x="420" y="144"/>
                    <a:pt x="418" y="208"/>
                  </a:cubicBezTo>
                  <a:cubicBezTo>
                    <a:pt x="418" y="209"/>
                    <a:pt x="417" y="211"/>
                    <a:pt x="416" y="212"/>
                  </a:cubicBezTo>
                  <a:cubicBezTo>
                    <a:pt x="407" y="227"/>
                    <a:pt x="396" y="223"/>
                    <a:pt x="384" y="216"/>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7" name="Freeform 13"/>
            <p:cNvSpPr>
              <a:spLocks/>
            </p:cNvSpPr>
            <p:nvPr userDrawn="1"/>
          </p:nvSpPr>
          <p:spPr bwMode="auto">
            <a:xfrm>
              <a:off x="8342313" y="9832975"/>
              <a:ext cx="1212850" cy="674688"/>
            </a:xfrm>
            <a:custGeom>
              <a:avLst/>
              <a:gdLst>
                <a:gd name="T0" fmla="*/ 424 w 424"/>
                <a:gd name="T1" fmla="*/ 236 h 236"/>
                <a:gd name="T2" fmla="*/ 250 w 424"/>
                <a:gd name="T3" fmla="*/ 179 h 236"/>
                <a:gd name="T4" fmla="*/ 20 w 424"/>
                <a:gd name="T5" fmla="*/ 94 h 236"/>
                <a:gd name="T6" fmla="*/ 12 w 424"/>
                <a:gd name="T7" fmla="*/ 92 h 236"/>
                <a:gd name="T8" fmla="*/ 8 w 424"/>
                <a:gd name="T9" fmla="*/ 12 h 236"/>
                <a:gd name="T10" fmla="*/ 37 w 424"/>
                <a:gd name="T11" fmla="*/ 7 h 236"/>
                <a:gd name="T12" fmla="*/ 106 w 424"/>
                <a:gd name="T13" fmla="*/ 31 h 236"/>
                <a:gd name="T14" fmla="*/ 401 w 424"/>
                <a:gd name="T15" fmla="*/ 124 h 236"/>
                <a:gd name="T16" fmla="*/ 424 w 424"/>
                <a:gd name="T17" fmla="*/ 136 h 236"/>
                <a:gd name="T18" fmla="*/ 424 w 424"/>
                <a:gd name="T19" fmla="*/ 236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4" h="236">
                  <a:moveTo>
                    <a:pt x="424" y="236"/>
                  </a:moveTo>
                  <a:cubicBezTo>
                    <a:pt x="366" y="217"/>
                    <a:pt x="307" y="199"/>
                    <a:pt x="250" y="179"/>
                  </a:cubicBezTo>
                  <a:cubicBezTo>
                    <a:pt x="173" y="151"/>
                    <a:pt x="96" y="122"/>
                    <a:pt x="20" y="94"/>
                  </a:cubicBezTo>
                  <a:cubicBezTo>
                    <a:pt x="17" y="93"/>
                    <a:pt x="14" y="93"/>
                    <a:pt x="12" y="92"/>
                  </a:cubicBezTo>
                  <a:cubicBezTo>
                    <a:pt x="0" y="66"/>
                    <a:pt x="5" y="39"/>
                    <a:pt x="8" y="12"/>
                  </a:cubicBezTo>
                  <a:cubicBezTo>
                    <a:pt x="16" y="0"/>
                    <a:pt x="26" y="3"/>
                    <a:pt x="37" y="7"/>
                  </a:cubicBezTo>
                  <a:cubicBezTo>
                    <a:pt x="60" y="14"/>
                    <a:pt x="83" y="22"/>
                    <a:pt x="106" y="31"/>
                  </a:cubicBezTo>
                  <a:cubicBezTo>
                    <a:pt x="203" y="66"/>
                    <a:pt x="302" y="95"/>
                    <a:pt x="401" y="124"/>
                  </a:cubicBezTo>
                  <a:cubicBezTo>
                    <a:pt x="409" y="127"/>
                    <a:pt x="418" y="129"/>
                    <a:pt x="424" y="136"/>
                  </a:cubicBezTo>
                  <a:cubicBezTo>
                    <a:pt x="424" y="169"/>
                    <a:pt x="424" y="203"/>
                    <a:pt x="424" y="236"/>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8" name="Freeform 14"/>
            <p:cNvSpPr>
              <a:spLocks/>
            </p:cNvSpPr>
            <p:nvPr userDrawn="1"/>
          </p:nvSpPr>
          <p:spPr bwMode="auto">
            <a:xfrm>
              <a:off x="8956675" y="8370888"/>
              <a:ext cx="598488" cy="377825"/>
            </a:xfrm>
            <a:custGeom>
              <a:avLst/>
              <a:gdLst>
                <a:gd name="T0" fmla="*/ 177 w 209"/>
                <a:gd name="T1" fmla="*/ 115 h 132"/>
                <a:gd name="T2" fmla="*/ 157 w 209"/>
                <a:gd name="T3" fmla="*/ 116 h 132"/>
                <a:gd name="T4" fmla="*/ 60 w 209"/>
                <a:gd name="T5" fmla="*/ 124 h 132"/>
                <a:gd name="T6" fmla="*/ 41 w 209"/>
                <a:gd name="T7" fmla="*/ 123 h 132"/>
                <a:gd name="T8" fmla="*/ 8 w 209"/>
                <a:gd name="T9" fmla="*/ 127 h 132"/>
                <a:gd name="T10" fmla="*/ 6 w 209"/>
                <a:gd name="T11" fmla="*/ 109 h 132"/>
                <a:gd name="T12" fmla="*/ 18 w 209"/>
                <a:gd name="T13" fmla="*/ 84 h 132"/>
                <a:gd name="T14" fmla="*/ 27 w 209"/>
                <a:gd name="T15" fmla="*/ 72 h 132"/>
                <a:gd name="T16" fmla="*/ 39 w 209"/>
                <a:gd name="T17" fmla="*/ 41 h 132"/>
                <a:gd name="T18" fmla="*/ 49 w 209"/>
                <a:gd name="T19" fmla="*/ 13 h 132"/>
                <a:gd name="T20" fmla="*/ 81 w 209"/>
                <a:gd name="T21" fmla="*/ 2 h 132"/>
                <a:gd name="T22" fmla="*/ 188 w 209"/>
                <a:gd name="T23" fmla="*/ 1 h 132"/>
                <a:gd name="T24" fmla="*/ 209 w 209"/>
                <a:gd name="T25" fmla="*/ 7 h 132"/>
                <a:gd name="T26" fmla="*/ 209 w 209"/>
                <a:gd name="T27" fmla="*/ 111 h 132"/>
                <a:gd name="T28" fmla="*/ 177 w 209"/>
                <a:gd name="T29" fmla="*/ 115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9" h="132">
                  <a:moveTo>
                    <a:pt x="177" y="115"/>
                  </a:moveTo>
                  <a:cubicBezTo>
                    <a:pt x="170" y="115"/>
                    <a:pt x="163" y="116"/>
                    <a:pt x="157" y="116"/>
                  </a:cubicBezTo>
                  <a:cubicBezTo>
                    <a:pt x="126" y="130"/>
                    <a:pt x="93" y="127"/>
                    <a:pt x="60" y="124"/>
                  </a:cubicBezTo>
                  <a:cubicBezTo>
                    <a:pt x="54" y="118"/>
                    <a:pt x="47" y="123"/>
                    <a:pt x="41" y="123"/>
                  </a:cubicBezTo>
                  <a:cubicBezTo>
                    <a:pt x="30" y="132"/>
                    <a:pt x="19" y="130"/>
                    <a:pt x="8" y="127"/>
                  </a:cubicBezTo>
                  <a:cubicBezTo>
                    <a:pt x="0" y="122"/>
                    <a:pt x="4" y="115"/>
                    <a:pt x="6" y="109"/>
                  </a:cubicBezTo>
                  <a:cubicBezTo>
                    <a:pt x="10" y="101"/>
                    <a:pt x="14" y="92"/>
                    <a:pt x="18" y="84"/>
                  </a:cubicBezTo>
                  <a:cubicBezTo>
                    <a:pt x="20" y="79"/>
                    <a:pt x="24" y="76"/>
                    <a:pt x="27" y="72"/>
                  </a:cubicBezTo>
                  <a:cubicBezTo>
                    <a:pt x="36" y="63"/>
                    <a:pt x="36" y="52"/>
                    <a:pt x="39" y="41"/>
                  </a:cubicBezTo>
                  <a:cubicBezTo>
                    <a:pt x="41" y="31"/>
                    <a:pt x="41" y="21"/>
                    <a:pt x="49" y="13"/>
                  </a:cubicBezTo>
                  <a:cubicBezTo>
                    <a:pt x="59" y="10"/>
                    <a:pt x="70" y="6"/>
                    <a:pt x="81" y="2"/>
                  </a:cubicBezTo>
                  <a:cubicBezTo>
                    <a:pt x="117" y="0"/>
                    <a:pt x="152" y="1"/>
                    <a:pt x="188" y="1"/>
                  </a:cubicBezTo>
                  <a:cubicBezTo>
                    <a:pt x="196" y="1"/>
                    <a:pt x="203" y="2"/>
                    <a:pt x="209" y="7"/>
                  </a:cubicBezTo>
                  <a:cubicBezTo>
                    <a:pt x="209" y="42"/>
                    <a:pt x="209" y="77"/>
                    <a:pt x="209" y="111"/>
                  </a:cubicBezTo>
                  <a:cubicBezTo>
                    <a:pt x="199" y="120"/>
                    <a:pt x="188" y="124"/>
                    <a:pt x="177" y="115"/>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69" name="Freeform 15"/>
            <p:cNvSpPr>
              <a:spLocks/>
            </p:cNvSpPr>
            <p:nvPr userDrawn="1"/>
          </p:nvSpPr>
          <p:spPr bwMode="auto">
            <a:xfrm>
              <a:off x="1117600" y="8709025"/>
              <a:ext cx="1054100" cy="211138"/>
            </a:xfrm>
            <a:custGeom>
              <a:avLst/>
              <a:gdLst>
                <a:gd name="T0" fmla="*/ 32 w 369"/>
                <a:gd name="T1" fmla="*/ 1 h 74"/>
                <a:gd name="T2" fmla="*/ 233 w 369"/>
                <a:gd name="T3" fmla="*/ 10 h 74"/>
                <a:gd name="T4" fmla="*/ 369 w 369"/>
                <a:gd name="T5" fmla="*/ 21 h 74"/>
                <a:gd name="T6" fmla="*/ 342 w 369"/>
                <a:gd name="T7" fmla="*/ 65 h 74"/>
                <a:gd name="T8" fmla="*/ 321 w 369"/>
                <a:gd name="T9" fmla="*/ 73 h 74"/>
                <a:gd name="T10" fmla="*/ 214 w 369"/>
                <a:gd name="T11" fmla="*/ 65 h 74"/>
                <a:gd name="T12" fmla="*/ 188 w 369"/>
                <a:gd name="T13" fmla="*/ 61 h 74"/>
                <a:gd name="T14" fmla="*/ 203 w 369"/>
                <a:gd name="T15" fmla="*/ 33 h 74"/>
                <a:gd name="T16" fmla="*/ 205 w 369"/>
                <a:gd name="T17" fmla="*/ 23 h 74"/>
                <a:gd name="T18" fmla="*/ 193 w 369"/>
                <a:gd name="T19" fmla="*/ 26 h 74"/>
                <a:gd name="T20" fmla="*/ 184 w 369"/>
                <a:gd name="T21" fmla="*/ 39 h 74"/>
                <a:gd name="T22" fmla="*/ 137 w 369"/>
                <a:gd name="T23" fmla="*/ 61 h 74"/>
                <a:gd name="T24" fmla="*/ 68 w 369"/>
                <a:gd name="T25" fmla="*/ 57 h 74"/>
                <a:gd name="T26" fmla="*/ 0 w 369"/>
                <a:gd name="T27" fmla="*/ 53 h 74"/>
                <a:gd name="T28" fmla="*/ 0 w 369"/>
                <a:gd name="T29" fmla="*/ 45 h 74"/>
                <a:gd name="T30" fmla="*/ 32 w 369"/>
                <a:gd name="T31" fmla="*/ 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9" h="74">
                  <a:moveTo>
                    <a:pt x="32" y="1"/>
                  </a:moveTo>
                  <a:cubicBezTo>
                    <a:pt x="99" y="0"/>
                    <a:pt x="166" y="7"/>
                    <a:pt x="233" y="10"/>
                  </a:cubicBezTo>
                  <a:cubicBezTo>
                    <a:pt x="278" y="12"/>
                    <a:pt x="323" y="17"/>
                    <a:pt x="369" y="21"/>
                  </a:cubicBezTo>
                  <a:cubicBezTo>
                    <a:pt x="363" y="38"/>
                    <a:pt x="350" y="51"/>
                    <a:pt x="342" y="65"/>
                  </a:cubicBezTo>
                  <a:cubicBezTo>
                    <a:pt x="337" y="73"/>
                    <a:pt x="329" y="74"/>
                    <a:pt x="321" y="73"/>
                  </a:cubicBezTo>
                  <a:cubicBezTo>
                    <a:pt x="285" y="68"/>
                    <a:pt x="249" y="66"/>
                    <a:pt x="214" y="65"/>
                  </a:cubicBezTo>
                  <a:cubicBezTo>
                    <a:pt x="205" y="65"/>
                    <a:pt x="197" y="62"/>
                    <a:pt x="188" y="61"/>
                  </a:cubicBezTo>
                  <a:cubicBezTo>
                    <a:pt x="190" y="49"/>
                    <a:pt x="199" y="42"/>
                    <a:pt x="203" y="33"/>
                  </a:cubicBezTo>
                  <a:cubicBezTo>
                    <a:pt x="205" y="30"/>
                    <a:pt x="210" y="27"/>
                    <a:pt x="205" y="23"/>
                  </a:cubicBezTo>
                  <a:cubicBezTo>
                    <a:pt x="201" y="20"/>
                    <a:pt x="196" y="21"/>
                    <a:pt x="193" y="26"/>
                  </a:cubicBezTo>
                  <a:cubicBezTo>
                    <a:pt x="190" y="30"/>
                    <a:pt x="186" y="34"/>
                    <a:pt x="184" y="39"/>
                  </a:cubicBezTo>
                  <a:cubicBezTo>
                    <a:pt x="175" y="61"/>
                    <a:pt x="158" y="66"/>
                    <a:pt x="137" y="61"/>
                  </a:cubicBezTo>
                  <a:cubicBezTo>
                    <a:pt x="114" y="56"/>
                    <a:pt x="91" y="58"/>
                    <a:pt x="68" y="57"/>
                  </a:cubicBezTo>
                  <a:cubicBezTo>
                    <a:pt x="45" y="56"/>
                    <a:pt x="23" y="55"/>
                    <a:pt x="0" y="53"/>
                  </a:cubicBezTo>
                  <a:cubicBezTo>
                    <a:pt x="0" y="51"/>
                    <a:pt x="0" y="48"/>
                    <a:pt x="0" y="45"/>
                  </a:cubicBezTo>
                  <a:cubicBezTo>
                    <a:pt x="8" y="29"/>
                    <a:pt x="15" y="11"/>
                    <a:pt x="32" y="1"/>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0" name="Freeform 16"/>
            <p:cNvSpPr>
              <a:spLocks/>
            </p:cNvSpPr>
            <p:nvPr userDrawn="1"/>
          </p:nvSpPr>
          <p:spPr bwMode="auto">
            <a:xfrm>
              <a:off x="8780463" y="7358063"/>
              <a:ext cx="774700" cy="795338"/>
            </a:xfrm>
            <a:custGeom>
              <a:avLst/>
              <a:gdLst>
                <a:gd name="T0" fmla="*/ 271 w 271"/>
                <a:gd name="T1" fmla="*/ 126 h 278"/>
                <a:gd name="T2" fmla="*/ 271 w 271"/>
                <a:gd name="T3" fmla="*/ 174 h 278"/>
                <a:gd name="T4" fmla="*/ 228 w 271"/>
                <a:gd name="T5" fmla="*/ 233 h 278"/>
                <a:gd name="T6" fmla="*/ 142 w 271"/>
                <a:gd name="T7" fmla="*/ 265 h 278"/>
                <a:gd name="T8" fmla="*/ 75 w 271"/>
                <a:gd name="T9" fmla="*/ 254 h 278"/>
                <a:gd name="T10" fmla="*/ 42 w 271"/>
                <a:gd name="T11" fmla="*/ 227 h 278"/>
                <a:gd name="T12" fmla="*/ 23 w 271"/>
                <a:gd name="T13" fmla="*/ 176 h 278"/>
                <a:gd name="T14" fmla="*/ 18 w 271"/>
                <a:gd name="T15" fmla="*/ 161 h 278"/>
                <a:gd name="T16" fmla="*/ 34 w 271"/>
                <a:gd name="T17" fmla="*/ 70 h 278"/>
                <a:gd name="T18" fmla="*/ 79 w 271"/>
                <a:gd name="T19" fmla="*/ 15 h 278"/>
                <a:gd name="T20" fmla="*/ 113 w 271"/>
                <a:gd name="T21" fmla="*/ 2 h 278"/>
                <a:gd name="T22" fmla="*/ 215 w 271"/>
                <a:gd name="T23" fmla="*/ 19 h 278"/>
                <a:gd name="T24" fmla="*/ 245 w 271"/>
                <a:gd name="T25" fmla="*/ 44 h 278"/>
                <a:gd name="T26" fmla="*/ 271 w 271"/>
                <a:gd name="T27" fmla="*/ 126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1" h="278">
                  <a:moveTo>
                    <a:pt x="271" y="126"/>
                  </a:moveTo>
                  <a:cubicBezTo>
                    <a:pt x="271" y="142"/>
                    <a:pt x="271" y="158"/>
                    <a:pt x="271" y="174"/>
                  </a:cubicBezTo>
                  <a:cubicBezTo>
                    <a:pt x="262" y="198"/>
                    <a:pt x="244" y="214"/>
                    <a:pt x="228" y="233"/>
                  </a:cubicBezTo>
                  <a:cubicBezTo>
                    <a:pt x="191" y="278"/>
                    <a:pt x="201" y="273"/>
                    <a:pt x="142" y="265"/>
                  </a:cubicBezTo>
                  <a:cubicBezTo>
                    <a:pt x="120" y="262"/>
                    <a:pt x="98" y="257"/>
                    <a:pt x="75" y="254"/>
                  </a:cubicBezTo>
                  <a:cubicBezTo>
                    <a:pt x="58" y="252"/>
                    <a:pt x="47" y="243"/>
                    <a:pt x="42" y="227"/>
                  </a:cubicBezTo>
                  <a:cubicBezTo>
                    <a:pt x="37" y="210"/>
                    <a:pt x="29" y="193"/>
                    <a:pt x="23" y="176"/>
                  </a:cubicBezTo>
                  <a:cubicBezTo>
                    <a:pt x="21" y="171"/>
                    <a:pt x="19" y="166"/>
                    <a:pt x="18" y="161"/>
                  </a:cubicBezTo>
                  <a:cubicBezTo>
                    <a:pt x="0" y="111"/>
                    <a:pt x="0" y="111"/>
                    <a:pt x="34" y="70"/>
                  </a:cubicBezTo>
                  <a:cubicBezTo>
                    <a:pt x="49" y="52"/>
                    <a:pt x="64" y="33"/>
                    <a:pt x="79" y="15"/>
                  </a:cubicBezTo>
                  <a:cubicBezTo>
                    <a:pt x="89" y="4"/>
                    <a:pt x="99" y="0"/>
                    <a:pt x="113" y="2"/>
                  </a:cubicBezTo>
                  <a:cubicBezTo>
                    <a:pt x="147" y="8"/>
                    <a:pt x="181" y="14"/>
                    <a:pt x="215" y="19"/>
                  </a:cubicBezTo>
                  <a:cubicBezTo>
                    <a:pt x="231" y="22"/>
                    <a:pt x="240" y="30"/>
                    <a:pt x="245" y="44"/>
                  </a:cubicBezTo>
                  <a:cubicBezTo>
                    <a:pt x="254" y="71"/>
                    <a:pt x="266" y="97"/>
                    <a:pt x="271" y="126"/>
                  </a:cubicBezTo>
                  <a:close/>
                </a:path>
              </a:pathLst>
            </a:custGeom>
            <a:solidFill>
              <a:srgbClr val="F5E8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1" name="Freeform 17"/>
            <p:cNvSpPr>
              <a:spLocks/>
            </p:cNvSpPr>
            <p:nvPr userDrawn="1"/>
          </p:nvSpPr>
          <p:spPr bwMode="auto">
            <a:xfrm>
              <a:off x="8377238" y="6048375"/>
              <a:ext cx="617538" cy="282575"/>
            </a:xfrm>
            <a:custGeom>
              <a:avLst/>
              <a:gdLst>
                <a:gd name="T0" fmla="*/ 148 w 216"/>
                <a:gd name="T1" fmla="*/ 0 h 99"/>
                <a:gd name="T2" fmla="*/ 200 w 216"/>
                <a:gd name="T3" fmla="*/ 0 h 99"/>
                <a:gd name="T4" fmla="*/ 212 w 216"/>
                <a:gd name="T5" fmla="*/ 11 h 99"/>
                <a:gd name="T6" fmla="*/ 216 w 216"/>
                <a:gd name="T7" fmla="*/ 23 h 99"/>
                <a:gd name="T8" fmla="*/ 151 w 216"/>
                <a:gd name="T9" fmla="*/ 84 h 99"/>
                <a:gd name="T10" fmla="*/ 22 w 216"/>
                <a:gd name="T11" fmla="*/ 51 h 99"/>
                <a:gd name="T12" fmla="*/ 12 w 216"/>
                <a:gd name="T13" fmla="*/ 0 h 99"/>
                <a:gd name="T14" fmla="*/ 24 w 216"/>
                <a:gd name="T15" fmla="*/ 0 h 99"/>
                <a:gd name="T16" fmla="*/ 26 w 216"/>
                <a:gd name="T17" fmla="*/ 5 h 99"/>
                <a:gd name="T18" fmla="*/ 28 w 216"/>
                <a:gd name="T19" fmla="*/ 0 h 99"/>
                <a:gd name="T20" fmla="*/ 72 w 216"/>
                <a:gd name="T21" fmla="*/ 0 h 99"/>
                <a:gd name="T22" fmla="*/ 78 w 216"/>
                <a:gd name="T23" fmla="*/ 11 h 99"/>
                <a:gd name="T24" fmla="*/ 84 w 216"/>
                <a:gd name="T25" fmla="*/ 0 h 99"/>
                <a:gd name="T26" fmla="*/ 136 w 216"/>
                <a:gd name="T27" fmla="*/ 0 h 99"/>
                <a:gd name="T28" fmla="*/ 148 w 216"/>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6" h="99">
                  <a:moveTo>
                    <a:pt x="148" y="0"/>
                  </a:moveTo>
                  <a:cubicBezTo>
                    <a:pt x="165" y="0"/>
                    <a:pt x="182" y="0"/>
                    <a:pt x="200" y="0"/>
                  </a:cubicBezTo>
                  <a:cubicBezTo>
                    <a:pt x="203" y="4"/>
                    <a:pt x="209" y="6"/>
                    <a:pt x="212" y="11"/>
                  </a:cubicBezTo>
                  <a:cubicBezTo>
                    <a:pt x="215" y="14"/>
                    <a:pt x="216" y="18"/>
                    <a:pt x="216" y="23"/>
                  </a:cubicBezTo>
                  <a:cubicBezTo>
                    <a:pt x="206" y="56"/>
                    <a:pt x="182" y="74"/>
                    <a:pt x="151" y="84"/>
                  </a:cubicBezTo>
                  <a:cubicBezTo>
                    <a:pt x="104" y="99"/>
                    <a:pt x="49" y="85"/>
                    <a:pt x="22" y="51"/>
                  </a:cubicBezTo>
                  <a:cubicBezTo>
                    <a:pt x="10" y="36"/>
                    <a:pt x="0" y="20"/>
                    <a:pt x="12" y="0"/>
                  </a:cubicBezTo>
                  <a:cubicBezTo>
                    <a:pt x="16" y="0"/>
                    <a:pt x="20" y="0"/>
                    <a:pt x="24" y="0"/>
                  </a:cubicBezTo>
                  <a:cubicBezTo>
                    <a:pt x="26" y="1"/>
                    <a:pt x="23" y="4"/>
                    <a:pt x="26" y="5"/>
                  </a:cubicBezTo>
                  <a:cubicBezTo>
                    <a:pt x="26" y="3"/>
                    <a:pt x="27" y="2"/>
                    <a:pt x="28" y="0"/>
                  </a:cubicBezTo>
                  <a:cubicBezTo>
                    <a:pt x="42" y="0"/>
                    <a:pt x="57" y="0"/>
                    <a:pt x="72" y="0"/>
                  </a:cubicBezTo>
                  <a:cubicBezTo>
                    <a:pt x="76" y="3"/>
                    <a:pt x="78" y="8"/>
                    <a:pt x="78" y="11"/>
                  </a:cubicBezTo>
                  <a:cubicBezTo>
                    <a:pt x="78" y="8"/>
                    <a:pt x="80" y="3"/>
                    <a:pt x="84" y="0"/>
                  </a:cubicBezTo>
                  <a:cubicBezTo>
                    <a:pt x="101" y="0"/>
                    <a:pt x="118" y="0"/>
                    <a:pt x="136" y="0"/>
                  </a:cubicBezTo>
                  <a:cubicBezTo>
                    <a:pt x="140" y="5"/>
                    <a:pt x="144" y="5"/>
                    <a:pt x="148" y="0"/>
                  </a:cubicBezTo>
                  <a:close/>
                </a:path>
              </a:pathLst>
            </a:custGeom>
            <a:solidFill>
              <a:srgbClr val="59A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2" name="Freeform 18"/>
            <p:cNvSpPr>
              <a:spLocks/>
            </p:cNvSpPr>
            <p:nvPr userDrawn="1"/>
          </p:nvSpPr>
          <p:spPr bwMode="auto">
            <a:xfrm>
              <a:off x="8374063" y="9809163"/>
              <a:ext cx="1181100" cy="412750"/>
            </a:xfrm>
            <a:custGeom>
              <a:avLst/>
              <a:gdLst>
                <a:gd name="T0" fmla="*/ 413 w 413"/>
                <a:gd name="T1" fmla="*/ 144 h 144"/>
                <a:gd name="T2" fmla="*/ 31 w 413"/>
                <a:gd name="T3" fmla="*/ 22 h 144"/>
                <a:gd name="T4" fmla="*/ 2 w 413"/>
                <a:gd name="T5" fmla="*/ 16 h 144"/>
                <a:gd name="T6" fmla="*/ 1 w 413"/>
                <a:gd name="T7" fmla="*/ 11 h 144"/>
                <a:gd name="T8" fmla="*/ 20 w 413"/>
                <a:gd name="T9" fmla="*/ 7 h 144"/>
                <a:gd name="T10" fmla="*/ 64 w 413"/>
                <a:gd name="T11" fmla="*/ 1 h 144"/>
                <a:gd name="T12" fmla="*/ 156 w 413"/>
                <a:gd name="T13" fmla="*/ 30 h 144"/>
                <a:gd name="T14" fmla="*/ 173 w 413"/>
                <a:gd name="T15" fmla="*/ 40 h 144"/>
                <a:gd name="T16" fmla="*/ 201 w 413"/>
                <a:gd name="T17" fmla="*/ 48 h 144"/>
                <a:gd name="T18" fmla="*/ 220 w 413"/>
                <a:gd name="T19" fmla="*/ 50 h 144"/>
                <a:gd name="T20" fmla="*/ 299 w 413"/>
                <a:gd name="T21" fmla="*/ 73 h 144"/>
                <a:gd name="T22" fmla="*/ 317 w 413"/>
                <a:gd name="T23" fmla="*/ 83 h 144"/>
                <a:gd name="T24" fmla="*/ 336 w 413"/>
                <a:gd name="T25" fmla="*/ 88 h 144"/>
                <a:gd name="T26" fmla="*/ 413 w 413"/>
                <a:gd name="T27" fmla="*/ 108 h 144"/>
                <a:gd name="T28" fmla="*/ 413 w 413"/>
                <a:gd name="T2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3" h="144">
                  <a:moveTo>
                    <a:pt x="413" y="144"/>
                  </a:moveTo>
                  <a:cubicBezTo>
                    <a:pt x="284" y="109"/>
                    <a:pt x="157" y="68"/>
                    <a:pt x="31" y="22"/>
                  </a:cubicBezTo>
                  <a:cubicBezTo>
                    <a:pt x="22" y="18"/>
                    <a:pt x="13" y="15"/>
                    <a:pt x="2" y="16"/>
                  </a:cubicBezTo>
                  <a:cubicBezTo>
                    <a:pt x="0" y="15"/>
                    <a:pt x="0" y="13"/>
                    <a:pt x="1" y="11"/>
                  </a:cubicBezTo>
                  <a:cubicBezTo>
                    <a:pt x="7" y="7"/>
                    <a:pt x="14" y="7"/>
                    <a:pt x="20" y="7"/>
                  </a:cubicBezTo>
                  <a:cubicBezTo>
                    <a:pt x="35" y="7"/>
                    <a:pt x="49" y="0"/>
                    <a:pt x="64" y="1"/>
                  </a:cubicBezTo>
                  <a:cubicBezTo>
                    <a:pt x="95" y="9"/>
                    <a:pt x="125" y="22"/>
                    <a:pt x="156" y="30"/>
                  </a:cubicBezTo>
                  <a:cubicBezTo>
                    <a:pt x="163" y="32"/>
                    <a:pt x="169" y="34"/>
                    <a:pt x="173" y="40"/>
                  </a:cubicBezTo>
                  <a:cubicBezTo>
                    <a:pt x="181" y="45"/>
                    <a:pt x="191" y="48"/>
                    <a:pt x="201" y="48"/>
                  </a:cubicBezTo>
                  <a:cubicBezTo>
                    <a:pt x="207" y="46"/>
                    <a:pt x="214" y="48"/>
                    <a:pt x="220" y="50"/>
                  </a:cubicBezTo>
                  <a:cubicBezTo>
                    <a:pt x="246" y="57"/>
                    <a:pt x="272" y="65"/>
                    <a:pt x="299" y="73"/>
                  </a:cubicBezTo>
                  <a:cubicBezTo>
                    <a:pt x="306" y="75"/>
                    <a:pt x="313" y="76"/>
                    <a:pt x="317" y="83"/>
                  </a:cubicBezTo>
                  <a:cubicBezTo>
                    <a:pt x="324" y="85"/>
                    <a:pt x="330" y="87"/>
                    <a:pt x="336" y="88"/>
                  </a:cubicBezTo>
                  <a:cubicBezTo>
                    <a:pt x="363" y="89"/>
                    <a:pt x="389" y="94"/>
                    <a:pt x="413" y="108"/>
                  </a:cubicBezTo>
                  <a:cubicBezTo>
                    <a:pt x="413" y="120"/>
                    <a:pt x="413" y="132"/>
                    <a:pt x="413" y="144"/>
                  </a:cubicBezTo>
                  <a:close/>
                </a:path>
              </a:pathLst>
            </a:custGeom>
            <a:solidFill>
              <a:srgbClr val="7F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3" name="Freeform 19"/>
            <p:cNvSpPr>
              <a:spLocks/>
            </p:cNvSpPr>
            <p:nvPr userDrawn="1"/>
          </p:nvSpPr>
          <p:spPr bwMode="auto">
            <a:xfrm>
              <a:off x="8348663" y="6048375"/>
              <a:ext cx="717550" cy="311150"/>
            </a:xfrm>
            <a:custGeom>
              <a:avLst/>
              <a:gdLst>
                <a:gd name="T0" fmla="*/ 22 w 251"/>
                <a:gd name="T1" fmla="*/ 0 h 109"/>
                <a:gd name="T2" fmla="*/ 91 w 251"/>
                <a:gd name="T3" fmla="*/ 81 h 109"/>
                <a:gd name="T4" fmla="*/ 222 w 251"/>
                <a:gd name="T5" fmla="*/ 20 h 109"/>
                <a:gd name="T6" fmla="*/ 226 w 251"/>
                <a:gd name="T7" fmla="*/ 0 h 109"/>
                <a:gd name="T8" fmla="*/ 246 w 251"/>
                <a:gd name="T9" fmla="*/ 0 h 109"/>
                <a:gd name="T10" fmla="*/ 205 w 251"/>
                <a:gd name="T11" fmla="*/ 83 h 109"/>
                <a:gd name="T12" fmla="*/ 203 w 251"/>
                <a:gd name="T13" fmla="*/ 85 h 109"/>
                <a:gd name="T14" fmla="*/ 186 w 251"/>
                <a:gd name="T15" fmla="*/ 91 h 109"/>
                <a:gd name="T16" fmla="*/ 65 w 251"/>
                <a:gd name="T17" fmla="*/ 92 h 109"/>
                <a:gd name="T18" fmla="*/ 2 w 251"/>
                <a:gd name="T19" fmla="*/ 0 h 109"/>
                <a:gd name="T20" fmla="*/ 22 w 251"/>
                <a:gd name="T21"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1" h="109">
                  <a:moveTo>
                    <a:pt x="22" y="0"/>
                  </a:moveTo>
                  <a:cubicBezTo>
                    <a:pt x="15" y="35"/>
                    <a:pt x="47" y="69"/>
                    <a:pt x="91" y="81"/>
                  </a:cubicBezTo>
                  <a:cubicBezTo>
                    <a:pt x="146" y="96"/>
                    <a:pt x="204" y="70"/>
                    <a:pt x="222" y="20"/>
                  </a:cubicBezTo>
                  <a:cubicBezTo>
                    <a:pt x="227" y="14"/>
                    <a:pt x="218" y="5"/>
                    <a:pt x="226" y="0"/>
                  </a:cubicBezTo>
                  <a:cubicBezTo>
                    <a:pt x="232" y="0"/>
                    <a:pt x="239" y="0"/>
                    <a:pt x="246" y="0"/>
                  </a:cubicBezTo>
                  <a:cubicBezTo>
                    <a:pt x="251" y="37"/>
                    <a:pt x="230" y="61"/>
                    <a:pt x="205" y="83"/>
                  </a:cubicBezTo>
                  <a:cubicBezTo>
                    <a:pt x="204" y="84"/>
                    <a:pt x="204" y="85"/>
                    <a:pt x="203" y="85"/>
                  </a:cubicBezTo>
                  <a:cubicBezTo>
                    <a:pt x="198" y="88"/>
                    <a:pt x="192" y="90"/>
                    <a:pt x="186" y="91"/>
                  </a:cubicBezTo>
                  <a:cubicBezTo>
                    <a:pt x="146" y="108"/>
                    <a:pt x="105" y="109"/>
                    <a:pt x="65" y="92"/>
                  </a:cubicBezTo>
                  <a:cubicBezTo>
                    <a:pt x="25" y="75"/>
                    <a:pt x="0" y="46"/>
                    <a:pt x="2" y="0"/>
                  </a:cubicBezTo>
                  <a:cubicBezTo>
                    <a:pt x="8" y="0"/>
                    <a:pt x="15" y="0"/>
                    <a:pt x="22" y="0"/>
                  </a:cubicBezTo>
                  <a:close/>
                </a:path>
              </a:pathLst>
            </a:custGeom>
            <a:solidFill>
              <a:srgbClr val="448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4" name="Freeform 20"/>
            <p:cNvSpPr>
              <a:spLocks/>
            </p:cNvSpPr>
            <p:nvPr userDrawn="1"/>
          </p:nvSpPr>
          <p:spPr bwMode="auto">
            <a:xfrm>
              <a:off x="8737600" y="7326313"/>
              <a:ext cx="817563" cy="501650"/>
            </a:xfrm>
            <a:custGeom>
              <a:avLst/>
              <a:gdLst>
                <a:gd name="T0" fmla="*/ 286 w 286"/>
                <a:gd name="T1" fmla="*/ 137 h 175"/>
                <a:gd name="T2" fmla="*/ 254 w 286"/>
                <a:gd name="T3" fmla="*/ 55 h 175"/>
                <a:gd name="T4" fmla="*/ 231 w 286"/>
                <a:gd name="T5" fmla="*/ 36 h 175"/>
                <a:gd name="T6" fmla="*/ 123 w 286"/>
                <a:gd name="T7" fmla="*/ 18 h 175"/>
                <a:gd name="T8" fmla="*/ 101 w 286"/>
                <a:gd name="T9" fmla="*/ 26 h 175"/>
                <a:gd name="T10" fmla="*/ 34 w 286"/>
                <a:gd name="T11" fmla="*/ 108 h 175"/>
                <a:gd name="T12" fmla="*/ 28 w 286"/>
                <a:gd name="T13" fmla="*/ 145 h 175"/>
                <a:gd name="T14" fmla="*/ 37 w 286"/>
                <a:gd name="T15" fmla="*/ 173 h 175"/>
                <a:gd name="T16" fmla="*/ 18 w 286"/>
                <a:gd name="T17" fmla="*/ 161 h 175"/>
                <a:gd name="T18" fmla="*/ 32 w 286"/>
                <a:gd name="T19" fmla="*/ 86 h 175"/>
                <a:gd name="T20" fmla="*/ 94 w 286"/>
                <a:gd name="T21" fmla="*/ 11 h 175"/>
                <a:gd name="T22" fmla="*/ 118 w 286"/>
                <a:gd name="T23" fmla="*/ 2 h 175"/>
                <a:gd name="T24" fmla="*/ 198 w 286"/>
                <a:gd name="T25" fmla="*/ 16 h 175"/>
                <a:gd name="T26" fmla="*/ 206 w 286"/>
                <a:gd name="T27" fmla="*/ 13 h 175"/>
                <a:gd name="T28" fmla="*/ 215 w 286"/>
                <a:gd name="T29" fmla="*/ 13 h 175"/>
                <a:gd name="T30" fmla="*/ 248 w 286"/>
                <a:gd name="T31" fmla="*/ 19 h 175"/>
                <a:gd name="T32" fmla="*/ 269 w 286"/>
                <a:gd name="T33" fmla="*/ 38 h 175"/>
                <a:gd name="T34" fmla="*/ 286 w 286"/>
                <a:gd name="T35" fmla="*/ 93 h 175"/>
                <a:gd name="T36" fmla="*/ 286 w 286"/>
                <a:gd name="T37" fmla="*/ 137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6" h="175">
                  <a:moveTo>
                    <a:pt x="286" y="137"/>
                  </a:moveTo>
                  <a:cubicBezTo>
                    <a:pt x="275" y="110"/>
                    <a:pt x="264" y="83"/>
                    <a:pt x="254" y="55"/>
                  </a:cubicBezTo>
                  <a:cubicBezTo>
                    <a:pt x="250" y="44"/>
                    <a:pt x="244" y="38"/>
                    <a:pt x="231" y="36"/>
                  </a:cubicBezTo>
                  <a:cubicBezTo>
                    <a:pt x="195" y="31"/>
                    <a:pt x="159" y="25"/>
                    <a:pt x="123" y="18"/>
                  </a:cubicBezTo>
                  <a:cubicBezTo>
                    <a:pt x="113" y="16"/>
                    <a:pt x="107" y="18"/>
                    <a:pt x="101" y="26"/>
                  </a:cubicBezTo>
                  <a:cubicBezTo>
                    <a:pt x="79" y="54"/>
                    <a:pt x="57" y="81"/>
                    <a:pt x="34" y="108"/>
                  </a:cubicBezTo>
                  <a:cubicBezTo>
                    <a:pt x="24" y="120"/>
                    <a:pt x="19" y="130"/>
                    <a:pt x="28" y="145"/>
                  </a:cubicBezTo>
                  <a:cubicBezTo>
                    <a:pt x="33" y="153"/>
                    <a:pt x="34" y="163"/>
                    <a:pt x="37" y="173"/>
                  </a:cubicBezTo>
                  <a:cubicBezTo>
                    <a:pt x="27" y="175"/>
                    <a:pt x="21" y="170"/>
                    <a:pt x="18" y="161"/>
                  </a:cubicBezTo>
                  <a:cubicBezTo>
                    <a:pt x="0" y="132"/>
                    <a:pt x="9" y="109"/>
                    <a:pt x="32" y="86"/>
                  </a:cubicBezTo>
                  <a:cubicBezTo>
                    <a:pt x="54" y="63"/>
                    <a:pt x="74" y="37"/>
                    <a:pt x="94" y="11"/>
                  </a:cubicBezTo>
                  <a:cubicBezTo>
                    <a:pt x="100" y="3"/>
                    <a:pt x="107" y="0"/>
                    <a:pt x="118" y="2"/>
                  </a:cubicBezTo>
                  <a:cubicBezTo>
                    <a:pt x="144" y="8"/>
                    <a:pt x="171" y="12"/>
                    <a:pt x="198" y="16"/>
                  </a:cubicBezTo>
                  <a:cubicBezTo>
                    <a:pt x="200" y="14"/>
                    <a:pt x="203" y="13"/>
                    <a:pt x="206" y="13"/>
                  </a:cubicBezTo>
                  <a:cubicBezTo>
                    <a:pt x="209" y="12"/>
                    <a:pt x="212" y="13"/>
                    <a:pt x="215" y="13"/>
                  </a:cubicBezTo>
                  <a:cubicBezTo>
                    <a:pt x="226" y="16"/>
                    <a:pt x="237" y="15"/>
                    <a:pt x="248" y="19"/>
                  </a:cubicBezTo>
                  <a:cubicBezTo>
                    <a:pt x="259" y="21"/>
                    <a:pt x="264" y="28"/>
                    <a:pt x="269" y="38"/>
                  </a:cubicBezTo>
                  <a:cubicBezTo>
                    <a:pt x="277" y="56"/>
                    <a:pt x="281" y="74"/>
                    <a:pt x="286" y="93"/>
                  </a:cubicBezTo>
                  <a:cubicBezTo>
                    <a:pt x="286" y="107"/>
                    <a:pt x="286" y="122"/>
                    <a:pt x="286" y="137"/>
                  </a:cubicBezTo>
                  <a:close/>
                </a:path>
              </a:pathLst>
            </a:custGeom>
            <a:solidFill>
              <a:srgbClr val="BC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5" name="Freeform 21"/>
            <p:cNvSpPr>
              <a:spLocks/>
            </p:cNvSpPr>
            <p:nvPr userDrawn="1"/>
          </p:nvSpPr>
          <p:spPr bwMode="auto">
            <a:xfrm>
              <a:off x="8826500" y="7856538"/>
              <a:ext cx="728663" cy="411163"/>
            </a:xfrm>
            <a:custGeom>
              <a:avLst/>
              <a:gdLst>
                <a:gd name="T0" fmla="*/ 11 w 255"/>
                <a:gd name="T1" fmla="*/ 0 h 144"/>
                <a:gd name="T2" fmla="*/ 32 w 255"/>
                <a:gd name="T3" fmla="*/ 52 h 144"/>
                <a:gd name="T4" fmla="*/ 57 w 255"/>
                <a:gd name="T5" fmla="*/ 74 h 144"/>
                <a:gd name="T6" fmla="*/ 162 w 255"/>
                <a:gd name="T7" fmla="*/ 91 h 144"/>
                <a:gd name="T8" fmla="*/ 187 w 255"/>
                <a:gd name="T9" fmla="*/ 81 h 144"/>
                <a:gd name="T10" fmla="*/ 255 w 255"/>
                <a:gd name="T11" fmla="*/ 0 h 144"/>
                <a:gd name="T12" fmla="*/ 255 w 255"/>
                <a:gd name="T13" fmla="*/ 24 h 144"/>
                <a:gd name="T14" fmla="*/ 195 w 255"/>
                <a:gd name="T15" fmla="*/ 95 h 144"/>
                <a:gd name="T16" fmla="*/ 165 w 255"/>
                <a:gd name="T17" fmla="*/ 107 h 144"/>
                <a:gd name="T18" fmla="*/ 147 w 255"/>
                <a:gd name="T19" fmla="*/ 103 h 144"/>
                <a:gd name="T20" fmla="*/ 108 w 255"/>
                <a:gd name="T21" fmla="*/ 131 h 144"/>
                <a:gd name="T22" fmla="*/ 82 w 255"/>
                <a:gd name="T23" fmla="*/ 144 h 144"/>
                <a:gd name="T24" fmla="*/ 78 w 255"/>
                <a:gd name="T25" fmla="*/ 136 h 144"/>
                <a:gd name="T26" fmla="*/ 79 w 255"/>
                <a:gd name="T27" fmla="*/ 127 h 144"/>
                <a:gd name="T28" fmla="*/ 56 w 255"/>
                <a:gd name="T29" fmla="*/ 94 h 144"/>
                <a:gd name="T30" fmla="*/ 13 w 255"/>
                <a:gd name="T31" fmla="*/ 58 h 144"/>
                <a:gd name="T32" fmla="*/ 0 w 255"/>
                <a:gd name="T33" fmla="*/ 21 h 144"/>
                <a:gd name="T34" fmla="*/ 11 w 255"/>
                <a:gd name="T35"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5" h="144">
                  <a:moveTo>
                    <a:pt x="11" y="0"/>
                  </a:moveTo>
                  <a:cubicBezTo>
                    <a:pt x="18" y="17"/>
                    <a:pt x="26" y="34"/>
                    <a:pt x="32" y="52"/>
                  </a:cubicBezTo>
                  <a:cubicBezTo>
                    <a:pt x="36" y="66"/>
                    <a:pt x="43" y="72"/>
                    <a:pt x="57" y="74"/>
                  </a:cubicBezTo>
                  <a:cubicBezTo>
                    <a:pt x="92" y="79"/>
                    <a:pt x="127" y="85"/>
                    <a:pt x="162" y="91"/>
                  </a:cubicBezTo>
                  <a:cubicBezTo>
                    <a:pt x="173" y="93"/>
                    <a:pt x="180" y="90"/>
                    <a:pt x="187" y="81"/>
                  </a:cubicBezTo>
                  <a:cubicBezTo>
                    <a:pt x="209" y="54"/>
                    <a:pt x="232" y="27"/>
                    <a:pt x="255" y="0"/>
                  </a:cubicBezTo>
                  <a:cubicBezTo>
                    <a:pt x="255" y="8"/>
                    <a:pt x="255" y="16"/>
                    <a:pt x="255" y="24"/>
                  </a:cubicBezTo>
                  <a:cubicBezTo>
                    <a:pt x="235" y="47"/>
                    <a:pt x="214" y="71"/>
                    <a:pt x="195" y="95"/>
                  </a:cubicBezTo>
                  <a:cubicBezTo>
                    <a:pt x="187" y="107"/>
                    <a:pt x="178" y="110"/>
                    <a:pt x="165" y="107"/>
                  </a:cubicBezTo>
                  <a:cubicBezTo>
                    <a:pt x="159" y="105"/>
                    <a:pt x="153" y="104"/>
                    <a:pt x="147" y="103"/>
                  </a:cubicBezTo>
                  <a:cubicBezTo>
                    <a:pt x="115" y="99"/>
                    <a:pt x="115" y="99"/>
                    <a:pt x="108" y="131"/>
                  </a:cubicBezTo>
                  <a:cubicBezTo>
                    <a:pt x="101" y="138"/>
                    <a:pt x="93" y="143"/>
                    <a:pt x="82" y="144"/>
                  </a:cubicBezTo>
                  <a:cubicBezTo>
                    <a:pt x="80" y="142"/>
                    <a:pt x="79" y="139"/>
                    <a:pt x="78" y="136"/>
                  </a:cubicBezTo>
                  <a:cubicBezTo>
                    <a:pt x="78" y="133"/>
                    <a:pt x="78" y="130"/>
                    <a:pt x="79" y="127"/>
                  </a:cubicBezTo>
                  <a:cubicBezTo>
                    <a:pt x="84" y="99"/>
                    <a:pt x="84" y="97"/>
                    <a:pt x="56" y="94"/>
                  </a:cubicBezTo>
                  <a:cubicBezTo>
                    <a:pt x="33" y="92"/>
                    <a:pt x="18" y="81"/>
                    <a:pt x="13" y="58"/>
                  </a:cubicBezTo>
                  <a:cubicBezTo>
                    <a:pt x="10" y="45"/>
                    <a:pt x="2" y="34"/>
                    <a:pt x="0" y="21"/>
                  </a:cubicBezTo>
                  <a:cubicBezTo>
                    <a:pt x="1" y="12"/>
                    <a:pt x="4" y="5"/>
                    <a:pt x="11" y="0"/>
                  </a:cubicBezTo>
                  <a:close/>
                </a:path>
              </a:pathLst>
            </a:custGeom>
            <a:solidFill>
              <a:srgbClr val="BC2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6" name="Freeform 22"/>
            <p:cNvSpPr>
              <a:spLocks/>
            </p:cNvSpPr>
            <p:nvPr userDrawn="1"/>
          </p:nvSpPr>
          <p:spPr bwMode="auto">
            <a:xfrm>
              <a:off x="1117600" y="9986963"/>
              <a:ext cx="525463" cy="223838"/>
            </a:xfrm>
            <a:custGeom>
              <a:avLst/>
              <a:gdLst>
                <a:gd name="T0" fmla="*/ 184 w 184"/>
                <a:gd name="T1" fmla="*/ 29 h 78"/>
                <a:gd name="T2" fmla="*/ 63 w 184"/>
                <a:gd name="T3" fmla="*/ 61 h 78"/>
                <a:gd name="T4" fmla="*/ 0 w 184"/>
                <a:gd name="T5" fmla="*/ 78 h 78"/>
                <a:gd name="T6" fmla="*/ 0 w 184"/>
                <a:gd name="T7" fmla="*/ 42 h 78"/>
                <a:gd name="T8" fmla="*/ 53 w 184"/>
                <a:gd name="T9" fmla="*/ 30 h 78"/>
                <a:gd name="T10" fmla="*/ 80 w 184"/>
                <a:gd name="T11" fmla="*/ 22 h 78"/>
                <a:gd name="T12" fmla="*/ 153 w 184"/>
                <a:gd name="T13" fmla="*/ 0 h 78"/>
                <a:gd name="T14" fmla="*/ 163 w 184"/>
                <a:gd name="T15" fmla="*/ 7 h 78"/>
                <a:gd name="T16" fmla="*/ 184 w 184"/>
                <a:gd name="T17" fmla="*/ 2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78">
                  <a:moveTo>
                    <a:pt x="184" y="29"/>
                  </a:moveTo>
                  <a:cubicBezTo>
                    <a:pt x="143" y="36"/>
                    <a:pt x="104" y="51"/>
                    <a:pt x="63" y="61"/>
                  </a:cubicBezTo>
                  <a:cubicBezTo>
                    <a:pt x="42" y="66"/>
                    <a:pt x="21" y="72"/>
                    <a:pt x="0" y="78"/>
                  </a:cubicBezTo>
                  <a:cubicBezTo>
                    <a:pt x="0" y="66"/>
                    <a:pt x="0" y="54"/>
                    <a:pt x="0" y="42"/>
                  </a:cubicBezTo>
                  <a:cubicBezTo>
                    <a:pt x="16" y="31"/>
                    <a:pt x="33" y="26"/>
                    <a:pt x="53" y="30"/>
                  </a:cubicBezTo>
                  <a:cubicBezTo>
                    <a:pt x="62" y="27"/>
                    <a:pt x="71" y="25"/>
                    <a:pt x="80" y="22"/>
                  </a:cubicBezTo>
                  <a:cubicBezTo>
                    <a:pt x="103" y="9"/>
                    <a:pt x="128" y="4"/>
                    <a:pt x="153" y="0"/>
                  </a:cubicBezTo>
                  <a:cubicBezTo>
                    <a:pt x="158" y="1"/>
                    <a:pt x="160" y="4"/>
                    <a:pt x="163" y="7"/>
                  </a:cubicBezTo>
                  <a:cubicBezTo>
                    <a:pt x="168" y="16"/>
                    <a:pt x="182" y="17"/>
                    <a:pt x="184" y="29"/>
                  </a:cubicBezTo>
                  <a:close/>
                </a:path>
              </a:pathLst>
            </a:custGeom>
            <a:solidFill>
              <a:srgbClr val="7F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7" name="Freeform 23"/>
            <p:cNvSpPr>
              <a:spLocks/>
            </p:cNvSpPr>
            <p:nvPr userDrawn="1"/>
          </p:nvSpPr>
          <p:spPr bwMode="auto">
            <a:xfrm>
              <a:off x="9223375" y="9009063"/>
              <a:ext cx="331788" cy="171450"/>
            </a:xfrm>
            <a:custGeom>
              <a:avLst/>
              <a:gdLst>
                <a:gd name="T0" fmla="*/ 116 w 116"/>
                <a:gd name="T1" fmla="*/ 40 h 60"/>
                <a:gd name="T2" fmla="*/ 14 w 116"/>
                <a:gd name="T3" fmla="*/ 44 h 60"/>
                <a:gd name="T4" fmla="*/ 0 w 116"/>
                <a:gd name="T5" fmla="*/ 31 h 60"/>
                <a:gd name="T6" fmla="*/ 11 w 116"/>
                <a:gd name="T7" fmla="*/ 18 h 60"/>
                <a:gd name="T8" fmla="*/ 116 w 116"/>
                <a:gd name="T9" fmla="*/ 20 h 60"/>
                <a:gd name="T10" fmla="*/ 116 w 116"/>
                <a:gd name="T11" fmla="*/ 40 h 60"/>
              </a:gdLst>
              <a:ahLst/>
              <a:cxnLst>
                <a:cxn ang="0">
                  <a:pos x="T0" y="T1"/>
                </a:cxn>
                <a:cxn ang="0">
                  <a:pos x="T2" y="T3"/>
                </a:cxn>
                <a:cxn ang="0">
                  <a:pos x="T4" y="T5"/>
                </a:cxn>
                <a:cxn ang="0">
                  <a:pos x="T6" y="T7"/>
                </a:cxn>
                <a:cxn ang="0">
                  <a:pos x="T8" y="T9"/>
                </a:cxn>
                <a:cxn ang="0">
                  <a:pos x="T10" y="T11"/>
                </a:cxn>
              </a:cxnLst>
              <a:rect l="0" t="0" r="r" b="b"/>
              <a:pathLst>
                <a:path w="116" h="60">
                  <a:moveTo>
                    <a:pt x="116" y="40"/>
                  </a:moveTo>
                  <a:cubicBezTo>
                    <a:pt x="82" y="60"/>
                    <a:pt x="48" y="51"/>
                    <a:pt x="14" y="44"/>
                  </a:cubicBezTo>
                  <a:cubicBezTo>
                    <a:pt x="7" y="43"/>
                    <a:pt x="1" y="38"/>
                    <a:pt x="0" y="31"/>
                  </a:cubicBezTo>
                  <a:cubicBezTo>
                    <a:pt x="0" y="24"/>
                    <a:pt x="5" y="20"/>
                    <a:pt x="11" y="18"/>
                  </a:cubicBezTo>
                  <a:cubicBezTo>
                    <a:pt x="46" y="6"/>
                    <a:pt x="81" y="0"/>
                    <a:pt x="116" y="20"/>
                  </a:cubicBezTo>
                  <a:cubicBezTo>
                    <a:pt x="116" y="27"/>
                    <a:pt x="116" y="34"/>
                    <a:pt x="116" y="40"/>
                  </a:cubicBezTo>
                  <a:close/>
                </a:path>
              </a:pathLst>
            </a:custGeom>
            <a:solidFill>
              <a:srgbClr val="EFE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8" name="Freeform 24"/>
            <p:cNvSpPr>
              <a:spLocks/>
            </p:cNvSpPr>
            <p:nvPr userDrawn="1"/>
          </p:nvSpPr>
          <p:spPr bwMode="auto">
            <a:xfrm>
              <a:off x="9334500" y="9855200"/>
              <a:ext cx="220663" cy="263525"/>
            </a:xfrm>
            <a:custGeom>
              <a:avLst/>
              <a:gdLst>
                <a:gd name="T0" fmla="*/ 77 w 77"/>
                <a:gd name="T1" fmla="*/ 92 h 92"/>
                <a:gd name="T2" fmla="*/ 0 w 77"/>
                <a:gd name="T3" fmla="*/ 72 h 92"/>
                <a:gd name="T4" fmla="*/ 45 w 77"/>
                <a:gd name="T5" fmla="*/ 27 h 92"/>
                <a:gd name="T6" fmla="*/ 77 w 77"/>
                <a:gd name="T7" fmla="*/ 0 h 92"/>
                <a:gd name="T8" fmla="*/ 77 w 77"/>
                <a:gd name="T9" fmla="*/ 92 h 92"/>
              </a:gdLst>
              <a:ahLst/>
              <a:cxnLst>
                <a:cxn ang="0">
                  <a:pos x="T0" y="T1"/>
                </a:cxn>
                <a:cxn ang="0">
                  <a:pos x="T2" y="T3"/>
                </a:cxn>
                <a:cxn ang="0">
                  <a:pos x="T4" y="T5"/>
                </a:cxn>
                <a:cxn ang="0">
                  <a:pos x="T6" y="T7"/>
                </a:cxn>
                <a:cxn ang="0">
                  <a:pos x="T8" y="T9"/>
                </a:cxn>
              </a:cxnLst>
              <a:rect l="0" t="0" r="r" b="b"/>
              <a:pathLst>
                <a:path w="77" h="92">
                  <a:moveTo>
                    <a:pt x="77" y="92"/>
                  </a:moveTo>
                  <a:cubicBezTo>
                    <a:pt x="51" y="88"/>
                    <a:pt x="26" y="80"/>
                    <a:pt x="0" y="72"/>
                  </a:cubicBezTo>
                  <a:cubicBezTo>
                    <a:pt x="23" y="65"/>
                    <a:pt x="29" y="41"/>
                    <a:pt x="45" y="27"/>
                  </a:cubicBezTo>
                  <a:cubicBezTo>
                    <a:pt x="56" y="18"/>
                    <a:pt x="58" y="0"/>
                    <a:pt x="77" y="0"/>
                  </a:cubicBezTo>
                  <a:cubicBezTo>
                    <a:pt x="77" y="31"/>
                    <a:pt x="77" y="62"/>
                    <a:pt x="77" y="92"/>
                  </a:cubicBezTo>
                  <a:close/>
                </a:path>
              </a:pathLst>
            </a:custGeom>
            <a:solidFill>
              <a:srgbClr val="B6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79" name="Freeform 25"/>
            <p:cNvSpPr>
              <a:spLocks/>
            </p:cNvSpPr>
            <p:nvPr userDrawn="1"/>
          </p:nvSpPr>
          <p:spPr bwMode="auto">
            <a:xfrm>
              <a:off x="9440863" y="7261225"/>
              <a:ext cx="114300" cy="331788"/>
            </a:xfrm>
            <a:custGeom>
              <a:avLst/>
              <a:gdLst>
                <a:gd name="T0" fmla="*/ 40 w 40"/>
                <a:gd name="T1" fmla="*/ 116 h 116"/>
                <a:gd name="T2" fmla="*/ 17 w 40"/>
                <a:gd name="T3" fmla="*/ 61 h 116"/>
                <a:gd name="T4" fmla="*/ 0 w 40"/>
                <a:gd name="T5" fmla="*/ 47 h 116"/>
                <a:gd name="T6" fmla="*/ 40 w 40"/>
                <a:gd name="T7" fmla="*/ 0 h 116"/>
                <a:gd name="T8" fmla="*/ 40 w 40"/>
                <a:gd name="T9" fmla="*/ 116 h 116"/>
              </a:gdLst>
              <a:ahLst/>
              <a:cxnLst>
                <a:cxn ang="0">
                  <a:pos x="T0" y="T1"/>
                </a:cxn>
                <a:cxn ang="0">
                  <a:pos x="T2" y="T3"/>
                </a:cxn>
                <a:cxn ang="0">
                  <a:pos x="T4" y="T5"/>
                </a:cxn>
                <a:cxn ang="0">
                  <a:pos x="T6" y="T7"/>
                </a:cxn>
                <a:cxn ang="0">
                  <a:pos x="T8" y="T9"/>
                </a:cxn>
              </a:cxnLst>
              <a:rect l="0" t="0" r="r" b="b"/>
              <a:pathLst>
                <a:path w="40" h="116">
                  <a:moveTo>
                    <a:pt x="40" y="116"/>
                  </a:moveTo>
                  <a:cubicBezTo>
                    <a:pt x="29" y="99"/>
                    <a:pt x="25" y="79"/>
                    <a:pt x="17" y="61"/>
                  </a:cubicBezTo>
                  <a:cubicBezTo>
                    <a:pt x="13" y="52"/>
                    <a:pt x="10" y="47"/>
                    <a:pt x="0" y="47"/>
                  </a:cubicBezTo>
                  <a:cubicBezTo>
                    <a:pt x="9" y="27"/>
                    <a:pt x="20" y="9"/>
                    <a:pt x="40" y="0"/>
                  </a:cubicBezTo>
                  <a:cubicBezTo>
                    <a:pt x="40" y="38"/>
                    <a:pt x="40" y="77"/>
                    <a:pt x="40" y="116"/>
                  </a:cubicBezTo>
                  <a:close/>
                </a:path>
              </a:pathLst>
            </a:custGeom>
            <a:solidFill>
              <a:srgbClr val="6B3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0" name="Freeform 26"/>
            <p:cNvSpPr>
              <a:spLocks/>
            </p:cNvSpPr>
            <p:nvPr userDrawn="1"/>
          </p:nvSpPr>
          <p:spPr bwMode="auto">
            <a:xfrm>
              <a:off x="1117600" y="9912350"/>
              <a:ext cx="150813" cy="195263"/>
            </a:xfrm>
            <a:custGeom>
              <a:avLst/>
              <a:gdLst>
                <a:gd name="T0" fmla="*/ 53 w 53"/>
                <a:gd name="T1" fmla="*/ 56 h 68"/>
                <a:gd name="T2" fmla="*/ 0 w 53"/>
                <a:gd name="T3" fmla="*/ 68 h 68"/>
                <a:gd name="T4" fmla="*/ 0 w 53"/>
                <a:gd name="T5" fmla="*/ 0 h 68"/>
                <a:gd name="T6" fmla="*/ 53 w 53"/>
                <a:gd name="T7" fmla="*/ 56 h 68"/>
              </a:gdLst>
              <a:ahLst/>
              <a:cxnLst>
                <a:cxn ang="0">
                  <a:pos x="T0" y="T1"/>
                </a:cxn>
                <a:cxn ang="0">
                  <a:pos x="T2" y="T3"/>
                </a:cxn>
                <a:cxn ang="0">
                  <a:pos x="T4" y="T5"/>
                </a:cxn>
                <a:cxn ang="0">
                  <a:pos x="T6" y="T7"/>
                </a:cxn>
              </a:cxnLst>
              <a:rect l="0" t="0" r="r" b="b"/>
              <a:pathLst>
                <a:path w="53" h="68">
                  <a:moveTo>
                    <a:pt x="53" y="56"/>
                  </a:moveTo>
                  <a:cubicBezTo>
                    <a:pt x="35" y="60"/>
                    <a:pt x="18" y="64"/>
                    <a:pt x="0" y="68"/>
                  </a:cubicBezTo>
                  <a:cubicBezTo>
                    <a:pt x="0" y="46"/>
                    <a:pt x="0" y="23"/>
                    <a:pt x="0" y="0"/>
                  </a:cubicBezTo>
                  <a:cubicBezTo>
                    <a:pt x="18" y="19"/>
                    <a:pt x="35" y="37"/>
                    <a:pt x="53" y="56"/>
                  </a:cubicBezTo>
                  <a:close/>
                </a:path>
              </a:pathLst>
            </a:custGeom>
            <a:solidFill>
              <a:srgbClr val="B6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1" name="Freeform 27"/>
            <p:cNvSpPr>
              <a:spLocks/>
            </p:cNvSpPr>
            <p:nvPr userDrawn="1"/>
          </p:nvSpPr>
          <p:spPr bwMode="auto">
            <a:xfrm>
              <a:off x="9345613" y="7143750"/>
              <a:ext cx="209550" cy="252413"/>
            </a:xfrm>
            <a:custGeom>
              <a:avLst/>
              <a:gdLst>
                <a:gd name="T0" fmla="*/ 73 w 73"/>
                <a:gd name="T1" fmla="*/ 41 h 88"/>
                <a:gd name="T2" fmla="*/ 33 w 73"/>
                <a:gd name="T3" fmla="*/ 88 h 88"/>
                <a:gd name="T4" fmla="*/ 0 w 73"/>
                <a:gd name="T5" fmla="*/ 81 h 88"/>
                <a:gd name="T6" fmla="*/ 62 w 73"/>
                <a:gd name="T7" fmla="*/ 5 h 88"/>
                <a:gd name="T8" fmla="*/ 69 w 73"/>
                <a:gd name="T9" fmla="*/ 0 h 88"/>
                <a:gd name="T10" fmla="*/ 73 w 73"/>
                <a:gd name="T11" fmla="*/ 1 h 88"/>
                <a:gd name="T12" fmla="*/ 73 w 73"/>
                <a:gd name="T13" fmla="*/ 41 h 88"/>
              </a:gdLst>
              <a:ahLst/>
              <a:cxnLst>
                <a:cxn ang="0">
                  <a:pos x="T0" y="T1"/>
                </a:cxn>
                <a:cxn ang="0">
                  <a:pos x="T2" y="T3"/>
                </a:cxn>
                <a:cxn ang="0">
                  <a:pos x="T4" y="T5"/>
                </a:cxn>
                <a:cxn ang="0">
                  <a:pos x="T6" y="T7"/>
                </a:cxn>
                <a:cxn ang="0">
                  <a:pos x="T8" y="T9"/>
                </a:cxn>
                <a:cxn ang="0">
                  <a:pos x="T10" y="T11"/>
                </a:cxn>
                <a:cxn ang="0">
                  <a:pos x="T12" y="T13"/>
                </a:cxn>
              </a:cxnLst>
              <a:rect l="0" t="0" r="r" b="b"/>
              <a:pathLst>
                <a:path w="73" h="88">
                  <a:moveTo>
                    <a:pt x="73" y="41"/>
                  </a:moveTo>
                  <a:cubicBezTo>
                    <a:pt x="60" y="56"/>
                    <a:pt x="46" y="72"/>
                    <a:pt x="33" y="88"/>
                  </a:cubicBezTo>
                  <a:cubicBezTo>
                    <a:pt x="23" y="82"/>
                    <a:pt x="10" y="88"/>
                    <a:pt x="0" y="81"/>
                  </a:cubicBezTo>
                  <a:cubicBezTo>
                    <a:pt x="26" y="60"/>
                    <a:pt x="47" y="34"/>
                    <a:pt x="62" y="5"/>
                  </a:cubicBezTo>
                  <a:cubicBezTo>
                    <a:pt x="64" y="2"/>
                    <a:pt x="66" y="1"/>
                    <a:pt x="69" y="0"/>
                  </a:cubicBezTo>
                  <a:cubicBezTo>
                    <a:pt x="70" y="0"/>
                    <a:pt x="72" y="0"/>
                    <a:pt x="73" y="1"/>
                  </a:cubicBezTo>
                  <a:cubicBezTo>
                    <a:pt x="73" y="14"/>
                    <a:pt x="73" y="27"/>
                    <a:pt x="73" y="41"/>
                  </a:cubicBezTo>
                  <a:close/>
                </a:path>
              </a:pathLst>
            </a:custGeom>
            <a:solidFill>
              <a:srgbClr val="8F50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2" name="Freeform 28"/>
            <p:cNvSpPr>
              <a:spLocks/>
            </p:cNvSpPr>
            <p:nvPr userDrawn="1"/>
          </p:nvSpPr>
          <p:spPr bwMode="auto">
            <a:xfrm>
              <a:off x="9463088" y="8688388"/>
              <a:ext cx="92075" cy="171450"/>
            </a:xfrm>
            <a:custGeom>
              <a:avLst/>
              <a:gdLst>
                <a:gd name="T0" fmla="*/ 0 w 32"/>
                <a:gd name="T1" fmla="*/ 4 h 60"/>
                <a:gd name="T2" fmla="*/ 32 w 32"/>
                <a:gd name="T3" fmla="*/ 0 h 60"/>
                <a:gd name="T4" fmla="*/ 32 w 32"/>
                <a:gd name="T5" fmla="*/ 60 h 60"/>
                <a:gd name="T6" fmla="*/ 0 w 32"/>
                <a:gd name="T7" fmla="*/ 4 h 60"/>
              </a:gdLst>
              <a:ahLst/>
              <a:cxnLst>
                <a:cxn ang="0">
                  <a:pos x="T0" y="T1"/>
                </a:cxn>
                <a:cxn ang="0">
                  <a:pos x="T2" y="T3"/>
                </a:cxn>
                <a:cxn ang="0">
                  <a:pos x="T4" y="T5"/>
                </a:cxn>
                <a:cxn ang="0">
                  <a:pos x="T6" y="T7"/>
                </a:cxn>
              </a:cxnLst>
              <a:rect l="0" t="0" r="r" b="b"/>
              <a:pathLst>
                <a:path w="32" h="60">
                  <a:moveTo>
                    <a:pt x="0" y="4"/>
                  </a:moveTo>
                  <a:cubicBezTo>
                    <a:pt x="10" y="3"/>
                    <a:pt x="21" y="2"/>
                    <a:pt x="32" y="0"/>
                  </a:cubicBezTo>
                  <a:cubicBezTo>
                    <a:pt x="32" y="20"/>
                    <a:pt x="32" y="40"/>
                    <a:pt x="32" y="60"/>
                  </a:cubicBezTo>
                  <a:cubicBezTo>
                    <a:pt x="18" y="43"/>
                    <a:pt x="8" y="25"/>
                    <a:pt x="0" y="4"/>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3" name="Freeform 29"/>
            <p:cNvSpPr>
              <a:spLocks/>
            </p:cNvSpPr>
            <p:nvPr userDrawn="1"/>
          </p:nvSpPr>
          <p:spPr bwMode="auto">
            <a:xfrm>
              <a:off x="1117600" y="8694738"/>
              <a:ext cx="90488" cy="142875"/>
            </a:xfrm>
            <a:custGeom>
              <a:avLst/>
              <a:gdLst>
                <a:gd name="T0" fmla="*/ 32 w 32"/>
                <a:gd name="T1" fmla="*/ 6 h 50"/>
                <a:gd name="T2" fmla="*/ 0 w 32"/>
                <a:gd name="T3" fmla="*/ 50 h 50"/>
                <a:gd name="T4" fmla="*/ 0 w 32"/>
                <a:gd name="T5" fmla="*/ 18 h 50"/>
                <a:gd name="T6" fmla="*/ 12 w 32"/>
                <a:gd name="T7" fmla="*/ 3 h 50"/>
                <a:gd name="T8" fmla="*/ 32 w 32"/>
                <a:gd name="T9" fmla="*/ 6 h 50"/>
              </a:gdLst>
              <a:ahLst/>
              <a:cxnLst>
                <a:cxn ang="0">
                  <a:pos x="T0" y="T1"/>
                </a:cxn>
                <a:cxn ang="0">
                  <a:pos x="T2" y="T3"/>
                </a:cxn>
                <a:cxn ang="0">
                  <a:pos x="T4" y="T5"/>
                </a:cxn>
                <a:cxn ang="0">
                  <a:pos x="T6" y="T7"/>
                </a:cxn>
                <a:cxn ang="0">
                  <a:pos x="T8" y="T9"/>
                </a:cxn>
              </a:cxnLst>
              <a:rect l="0" t="0" r="r" b="b"/>
              <a:pathLst>
                <a:path w="32" h="50">
                  <a:moveTo>
                    <a:pt x="32" y="6"/>
                  </a:moveTo>
                  <a:cubicBezTo>
                    <a:pt x="22" y="21"/>
                    <a:pt x="13" y="37"/>
                    <a:pt x="0" y="50"/>
                  </a:cubicBezTo>
                  <a:cubicBezTo>
                    <a:pt x="0" y="40"/>
                    <a:pt x="0" y="29"/>
                    <a:pt x="0" y="18"/>
                  </a:cubicBezTo>
                  <a:cubicBezTo>
                    <a:pt x="4" y="13"/>
                    <a:pt x="5" y="5"/>
                    <a:pt x="12" y="3"/>
                  </a:cubicBezTo>
                  <a:cubicBezTo>
                    <a:pt x="19" y="3"/>
                    <a:pt x="27" y="0"/>
                    <a:pt x="32" y="6"/>
                  </a:cubicBezTo>
                  <a:close/>
                </a:path>
              </a:pathLst>
            </a:custGeom>
            <a:solidFill>
              <a:srgbClr val="CE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4" name="Freeform 30"/>
            <p:cNvSpPr>
              <a:spLocks/>
            </p:cNvSpPr>
            <p:nvPr userDrawn="1"/>
          </p:nvSpPr>
          <p:spPr bwMode="auto">
            <a:xfrm>
              <a:off x="8426450" y="6048375"/>
              <a:ext cx="47625" cy="50800"/>
            </a:xfrm>
            <a:custGeom>
              <a:avLst/>
              <a:gdLst>
                <a:gd name="T0" fmla="*/ 11 w 17"/>
                <a:gd name="T1" fmla="*/ 0 h 18"/>
                <a:gd name="T2" fmla="*/ 12 w 17"/>
                <a:gd name="T3" fmla="*/ 16 h 18"/>
                <a:gd name="T4" fmla="*/ 6 w 17"/>
                <a:gd name="T5" fmla="*/ 16 h 18"/>
                <a:gd name="T6" fmla="*/ 7 w 17"/>
                <a:gd name="T7" fmla="*/ 0 h 18"/>
                <a:gd name="T8" fmla="*/ 11 w 17"/>
                <a:gd name="T9" fmla="*/ 0 h 18"/>
              </a:gdLst>
              <a:ahLst/>
              <a:cxnLst>
                <a:cxn ang="0">
                  <a:pos x="T0" y="T1"/>
                </a:cxn>
                <a:cxn ang="0">
                  <a:pos x="T2" y="T3"/>
                </a:cxn>
                <a:cxn ang="0">
                  <a:pos x="T4" y="T5"/>
                </a:cxn>
                <a:cxn ang="0">
                  <a:pos x="T6" y="T7"/>
                </a:cxn>
                <a:cxn ang="0">
                  <a:pos x="T8" y="T9"/>
                </a:cxn>
              </a:cxnLst>
              <a:rect l="0" t="0" r="r" b="b"/>
              <a:pathLst>
                <a:path w="17" h="18">
                  <a:moveTo>
                    <a:pt x="11" y="0"/>
                  </a:moveTo>
                  <a:cubicBezTo>
                    <a:pt x="13" y="5"/>
                    <a:pt x="17" y="10"/>
                    <a:pt x="12" y="16"/>
                  </a:cubicBezTo>
                  <a:cubicBezTo>
                    <a:pt x="10" y="18"/>
                    <a:pt x="8" y="18"/>
                    <a:pt x="6" y="16"/>
                  </a:cubicBezTo>
                  <a:cubicBezTo>
                    <a:pt x="0" y="10"/>
                    <a:pt x="5" y="5"/>
                    <a:pt x="7" y="0"/>
                  </a:cubicBezTo>
                  <a:cubicBezTo>
                    <a:pt x="8" y="0"/>
                    <a:pt x="9" y="0"/>
                    <a:pt x="11" y="0"/>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5" name="Freeform 31"/>
            <p:cNvSpPr>
              <a:spLocks/>
            </p:cNvSpPr>
            <p:nvPr userDrawn="1"/>
          </p:nvSpPr>
          <p:spPr bwMode="auto">
            <a:xfrm>
              <a:off x="8580438" y="6048375"/>
              <a:ext cx="39688" cy="36513"/>
            </a:xfrm>
            <a:custGeom>
              <a:avLst/>
              <a:gdLst>
                <a:gd name="T0" fmla="*/ 13 w 14"/>
                <a:gd name="T1" fmla="*/ 0 h 13"/>
                <a:gd name="T2" fmla="*/ 6 w 14"/>
                <a:gd name="T3" fmla="*/ 13 h 13"/>
                <a:gd name="T4" fmla="*/ 1 w 14"/>
                <a:gd name="T5" fmla="*/ 0 h 13"/>
                <a:gd name="T6" fmla="*/ 13 w 14"/>
                <a:gd name="T7" fmla="*/ 0 h 13"/>
              </a:gdLst>
              <a:ahLst/>
              <a:cxnLst>
                <a:cxn ang="0">
                  <a:pos x="T0" y="T1"/>
                </a:cxn>
                <a:cxn ang="0">
                  <a:pos x="T2" y="T3"/>
                </a:cxn>
                <a:cxn ang="0">
                  <a:pos x="T4" y="T5"/>
                </a:cxn>
                <a:cxn ang="0">
                  <a:pos x="T6" y="T7"/>
                </a:cxn>
              </a:cxnLst>
              <a:rect l="0" t="0" r="r" b="b"/>
              <a:pathLst>
                <a:path w="14" h="13">
                  <a:moveTo>
                    <a:pt x="13" y="0"/>
                  </a:moveTo>
                  <a:cubicBezTo>
                    <a:pt x="12" y="5"/>
                    <a:pt x="14" y="13"/>
                    <a:pt x="6" y="13"/>
                  </a:cubicBezTo>
                  <a:cubicBezTo>
                    <a:pt x="0" y="12"/>
                    <a:pt x="1" y="5"/>
                    <a:pt x="1" y="0"/>
                  </a:cubicBezTo>
                  <a:cubicBezTo>
                    <a:pt x="5" y="0"/>
                    <a:pt x="9" y="0"/>
                    <a:pt x="13" y="0"/>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6" name="Freeform 32"/>
            <p:cNvSpPr>
              <a:spLocks/>
            </p:cNvSpPr>
            <p:nvPr userDrawn="1"/>
          </p:nvSpPr>
          <p:spPr bwMode="auto">
            <a:xfrm>
              <a:off x="1117600" y="8699500"/>
              <a:ext cx="33338" cy="46038"/>
            </a:xfrm>
            <a:custGeom>
              <a:avLst/>
              <a:gdLst>
                <a:gd name="T0" fmla="*/ 12 w 12"/>
                <a:gd name="T1" fmla="*/ 1 h 16"/>
                <a:gd name="T2" fmla="*/ 0 w 12"/>
                <a:gd name="T3" fmla="*/ 16 h 16"/>
                <a:gd name="T4" fmla="*/ 0 w 12"/>
                <a:gd name="T5" fmla="*/ 0 h 16"/>
                <a:gd name="T6" fmla="*/ 12 w 12"/>
                <a:gd name="T7" fmla="*/ 1 h 16"/>
              </a:gdLst>
              <a:ahLst/>
              <a:cxnLst>
                <a:cxn ang="0">
                  <a:pos x="T0" y="T1"/>
                </a:cxn>
                <a:cxn ang="0">
                  <a:pos x="T2" y="T3"/>
                </a:cxn>
                <a:cxn ang="0">
                  <a:pos x="T4" y="T5"/>
                </a:cxn>
                <a:cxn ang="0">
                  <a:pos x="T6" y="T7"/>
                </a:cxn>
              </a:cxnLst>
              <a:rect l="0" t="0" r="r" b="b"/>
              <a:pathLst>
                <a:path w="12" h="16">
                  <a:moveTo>
                    <a:pt x="12" y="1"/>
                  </a:moveTo>
                  <a:cubicBezTo>
                    <a:pt x="9" y="6"/>
                    <a:pt x="8" y="14"/>
                    <a:pt x="0" y="16"/>
                  </a:cubicBezTo>
                  <a:cubicBezTo>
                    <a:pt x="0" y="11"/>
                    <a:pt x="0" y="6"/>
                    <a:pt x="0" y="0"/>
                  </a:cubicBezTo>
                  <a:cubicBezTo>
                    <a:pt x="4" y="0"/>
                    <a:pt x="8" y="1"/>
                    <a:pt x="12" y="1"/>
                  </a:cubicBezTo>
                  <a:close/>
                </a:path>
              </a:pathLst>
            </a:custGeom>
            <a:solidFill>
              <a:srgbClr val="B8B6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7" name="Freeform 33"/>
            <p:cNvSpPr>
              <a:spLocks/>
            </p:cNvSpPr>
            <p:nvPr userDrawn="1"/>
          </p:nvSpPr>
          <p:spPr bwMode="auto">
            <a:xfrm>
              <a:off x="8948738" y="6048375"/>
              <a:ext cx="46038" cy="34925"/>
            </a:xfrm>
            <a:custGeom>
              <a:avLst/>
              <a:gdLst>
                <a:gd name="T0" fmla="*/ 8 w 16"/>
                <a:gd name="T1" fmla="*/ 12 h 12"/>
                <a:gd name="T2" fmla="*/ 0 w 16"/>
                <a:gd name="T3" fmla="*/ 0 h 12"/>
                <a:gd name="T4" fmla="*/ 12 w 16"/>
                <a:gd name="T5" fmla="*/ 0 h 12"/>
                <a:gd name="T6" fmla="*/ 8 w 16"/>
                <a:gd name="T7" fmla="*/ 12 h 12"/>
              </a:gdLst>
              <a:ahLst/>
              <a:cxnLst>
                <a:cxn ang="0">
                  <a:pos x="T0" y="T1"/>
                </a:cxn>
                <a:cxn ang="0">
                  <a:pos x="T2" y="T3"/>
                </a:cxn>
                <a:cxn ang="0">
                  <a:pos x="T4" y="T5"/>
                </a:cxn>
                <a:cxn ang="0">
                  <a:pos x="T6" y="T7"/>
                </a:cxn>
              </a:cxnLst>
              <a:rect l="0" t="0" r="r" b="b"/>
              <a:pathLst>
                <a:path w="16" h="12">
                  <a:moveTo>
                    <a:pt x="8" y="12"/>
                  </a:moveTo>
                  <a:cubicBezTo>
                    <a:pt x="2" y="10"/>
                    <a:pt x="0" y="6"/>
                    <a:pt x="0" y="0"/>
                  </a:cubicBezTo>
                  <a:cubicBezTo>
                    <a:pt x="4" y="0"/>
                    <a:pt x="8" y="0"/>
                    <a:pt x="12" y="0"/>
                  </a:cubicBezTo>
                  <a:cubicBezTo>
                    <a:pt x="16" y="6"/>
                    <a:pt x="12" y="9"/>
                    <a:pt x="8" y="12"/>
                  </a:cubicBezTo>
                  <a:close/>
                </a:path>
              </a:pathLst>
            </a:custGeom>
            <a:solidFill>
              <a:srgbClr val="4B9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8" name="Freeform 34"/>
            <p:cNvSpPr>
              <a:spLocks/>
            </p:cNvSpPr>
            <p:nvPr userDrawn="1"/>
          </p:nvSpPr>
          <p:spPr bwMode="auto">
            <a:xfrm>
              <a:off x="8766175" y="6048375"/>
              <a:ext cx="33338" cy="28575"/>
            </a:xfrm>
            <a:custGeom>
              <a:avLst/>
              <a:gdLst>
                <a:gd name="T0" fmla="*/ 12 w 12"/>
                <a:gd name="T1" fmla="*/ 0 h 10"/>
                <a:gd name="T2" fmla="*/ 5 w 12"/>
                <a:gd name="T3" fmla="*/ 9 h 10"/>
                <a:gd name="T4" fmla="*/ 0 w 12"/>
                <a:gd name="T5" fmla="*/ 0 h 10"/>
                <a:gd name="T6" fmla="*/ 12 w 12"/>
                <a:gd name="T7" fmla="*/ 0 h 10"/>
              </a:gdLst>
              <a:ahLst/>
              <a:cxnLst>
                <a:cxn ang="0">
                  <a:pos x="T0" y="T1"/>
                </a:cxn>
                <a:cxn ang="0">
                  <a:pos x="T2" y="T3"/>
                </a:cxn>
                <a:cxn ang="0">
                  <a:pos x="T4" y="T5"/>
                </a:cxn>
                <a:cxn ang="0">
                  <a:pos x="T6" y="T7"/>
                </a:cxn>
              </a:cxnLst>
              <a:rect l="0" t="0" r="r" b="b"/>
              <a:pathLst>
                <a:path w="12" h="10">
                  <a:moveTo>
                    <a:pt x="12" y="0"/>
                  </a:moveTo>
                  <a:cubicBezTo>
                    <a:pt x="11" y="4"/>
                    <a:pt x="11" y="10"/>
                    <a:pt x="5" y="9"/>
                  </a:cubicBezTo>
                  <a:cubicBezTo>
                    <a:pt x="0" y="9"/>
                    <a:pt x="0" y="4"/>
                    <a:pt x="0" y="0"/>
                  </a:cubicBezTo>
                  <a:cubicBezTo>
                    <a:pt x="4" y="0"/>
                    <a:pt x="8" y="0"/>
                    <a:pt x="12" y="0"/>
                  </a:cubicBezTo>
                  <a:close/>
                </a:path>
              </a:pathLst>
            </a:custGeom>
            <a:solidFill>
              <a:srgbClr val="4B9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89" name="Freeform 35"/>
            <p:cNvSpPr>
              <a:spLocks/>
            </p:cNvSpPr>
            <p:nvPr userDrawn="1"/>
          </p:nvSpPr>
          <p:spPr bwMode="auto">
            <a:xfrm>
              <a:off x="8970963" y="6048375"/>
              <a:ext cx="30163" cy="57150"/>
            </a:xfrm>
            <a:custGeom>
              <a:avLst/>
              <a:gdLst>
                <a:gd name="T0" fmla="*/ 0 w 10"/>
                <a:gd name="T1" fmla="*/ 12 h 20"/>
                <a:gd name="T2" fmla="*/ 4 w 10"/>
                <a:gd name="T3" fmla="*/ 0 h 20"/>
                <a:gd name="T4" fmla="*/ 8 w 10"/>
                <a:gd name="T5" fmla="*/ 0 h 20"/>
                <a:gd name="T6" fmla="*/ 4 w 10"/>
                <a:gd name="T7" fmla="*/ 20 h 20"/>
                <a:gd name="T8" fmla="*/ 0 w 10"/>
                <a:gd name="T9" fmla="*/ 12 h 20"/>
              </a:gdLst>
              <a:ahLst/>
              <a:cxnLst>
                <a:cxn ang="0">
                  <a:pos x="T0" y="T1"/>
                </a:cxn>
                <a:cxn ang="0">
                  <a:pos x="T2" y="T3"/>
                </a:cxn>
                <a:cxn ang="0">
                  <a:pos x="T4" y="T5"/>
                </a:cxn>
                <a:cxn ang="0">
                  <a:pos x="T6" y="T7"/>
                </a:cxn>
                <a:cxn ang="0">
                  <a:pos x="T8" y="T9"/>
                </a:cxn>
              </a:cxnLst>
              <a:rect l="0" t="0" r="r" b="b"/>
              <a:pathLst>
                <a:path w="10" h="20">
                  <a:moveTo>
                    <a:pt x="0" y="12"/>
                  </a:moveTo>
                  <a:cubicBezTo>
                    <a:pt x="1" y="8"/>
                    <a:pt x="2" y="4"/>
                    <a:pt x="4" y="0"/>
                  </a:cubicBezTo>
                  <a:cubicBezTo>
                    <a:pt x="5" y="0"/>
                    <a:pt x="6" y="0"/>
                    <a:pt x="8" y="0"/>
                  </a:cubicBezTo>
                  <a:cubicBezTo>
                    <a:pt x="7" y="7"/>
                    <a:pt x="10" y="14"/>
                    <a:pt x="4" y="20"/>
                  </a:cubicBezTo>
                  <a:cubicBezTo>
                    <a:pt x="4" y="17"/>
                    <a:pt x="3" y="14"/>
                    <a:pt x="0" y="12"/>
                  </a:cubicBezTo>
                  <a:close/>
                </a:path>
              </a:pathLst>
            </a:custGeom>
            <a:solidFill>
              <a:srgbClr val="53A3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0" name="Freeform 36"/>
            <p:cNvSpPr>
              <a:spLocks/>
            </p:cNvSpPr>
            <p:nvPr userDrawn="1"/>
          </p:nvSpPr>
          <p:spPr bwMode="auto">
            <a:xfrm>
              <a:off x="6334125" y="8367713"/>
              <a:ext cx="1868488" cy="1939925"/>
            </a:xfrm>
            <a:custGeom>
              <a:avLst/>
              <a:gdLst>
                <a:gd name="T0" fmla="*/ 451 w 654"/>
                <a:gd name="T1" fmla="*/ 9 h 678"/>
                <a:gd name="T2" fmla="*/ 424 w 654"/>
                <a:gd name="T3" fmla="*/ 48 h 678"/>
                <a:gd name="T4" fmla="*/ 433 w 654"/>
                <a:gd name="T5" fmla="*/ 85 h 678"/>
                <a:gd name="T6" fmla="*/ 459 w 654"/>
                <a:gd name="T7" fmla="*/ 115 h 678"/>
                <a:gd name="T8" fmla="*/ 463 w 654"/>
                <a:gd name="T9" fmla="*/ 137 h 678"/>
                <a:gd name="T10" fmla="*/ 476 w 654"/>
                <a:gd name="T11" fmla="*/ 168 h 678"/>
                <a:gd name="T12" fmla="*/ 453 w 654"/>
                <a:gd name="T13" fmla="*/ 190 h 678"/>
                <a:gd name="T14" fmla="*/ 323 w 654"/>
                <a:gd name="T15" fmla="*/ 248 h 678"/>
                <a:gd name="T16" fmla="*/ 311 w 654"/>
                <a:gd name="T17" fmla="*/ 267 h 678"/>
                <a:gd name="T18" fmla="*/ 253 w 654"/>
                <a:gd name="T19" fmla="*/ 356 h 678"/>
                <a:gd name="T20" fmla="*/ 536 w 654"/>
                <a:gd name="T21" fmla="*/ 524 h 678"/>
                <a:gd name="T22" fmla="*/ 576 w 654"/>
                <a:gd name="T23" fmla="*/ 554 h 678"/>
                <a:gd name="T24" fmla="*/ 621 w 654"/>
                <a:gd name="T25" fmla="*/ 562 h 678"/>
                <a:gd name="T26" fmla="*/ 646 w 654"/>
                <a:gd name="T27" fmla="*/ 621 h 678"/>
                <a:gd name="T28" fmla="*/ 649 w 654"/>
                <a:gd name="T29" fmla="*/ 671 h 678"/>
                <a:gd name="T30" fmla="*/ 501 w 654"/>
                <a:gd name="T31" fmla="*/ 600 h 678"/>
                <a:gd name="T32" fmla="*/ 303 w 654"/>
                <a:gd name="T33" fmla="*/ 590 h 678"/>
                <a:gd name="T34" fmla="*/ 401 w 654"/>
                <a:gd name="T35" fmla="*/ 667 h 678"/>
                <a:gd name="T36" fmla="*/ 298 w 654"/>
                <a:gd name="T37" fmla="*/ 666 h 678"/>
                <a:gd name="T38" fmla="*/ 165 w 654"/>
                <a:gd name="T39" fmla="*/ 581 h 678"/>
                <a:gd name="T40" fmla="*/ 87 w 654"/>
                <a:gd name="T41" fmla="*/ 555 h 678"/>
                <a:gd name="T42" fmla="*/ 72 w 654"/>
                <a:gd name="T43" fmla="*/ 519 h 678"/>
                <a:gd name="T44" fmla="*/ 75 w 654"/>
                <a:gd name="T45" fmla="*/ 469 h 678"/>
                <a:gd name="T46" fmla="*/ 92 w 654"/>
                <a:gd name="T47" fmla="*/ 457 h 678"/>
                <a:gd name="T48" fmla="*/ 125 w 654"/>
                <a:gd name="T49" fmla="*/ 489 h 678"/>
                <a:gd name="T50" fmla="*/ 149 w 654"/>
                <a:gd name="T51" fmla="*/ 496 h 678"/>
                <a:gd name="T52" fmla="*/ 152 w 654"/>
                <a:gd name="T53" fmla="*/ 474 h 678"/>
                <a:gd name="T54" fmla="*/ 124 w 654"/>
                <a:gd name="T55" fmla="*/ 461 h 678"/>
                <a:gd name="T56" fmla="*/ 123 w 654"/>
                <a:gd name="T57" fmla="*/ 432 h 678"/>
                <a:gd name="T58" fmla="*/ 133 w 654"/>
                <a:gd name="T59" fmla="*/ 396 h 678"/>
                <a:gd name="T60" fmla="*/ 129 w 654"/>
                <a:gd name="T61" fmla="*/ 353 h 678"/>
                <a:gd name="T62" fmla="*/ 124 w 654"/>
                <a:gd name="T63" fmla="*/ 324 h 678"/>
                <a:gd name="T64" fmla="*/ 151 w 654"/>
                <a:gd name="T65" fmla="*/ 280 h 678"/>
                <a:gd name="T66" fmla="*/ 165 w 654"/>
                <a:gd name="T67" fmla="*/ 220 h 678"/>
                <a:gd name="T68" fmla="*/ 105 w 654"/>
                <a:gd name="T69" fmla="*/ 121 h 678"/>
                <a:gd name="T70" fmla="*/ 1 w 654"/>
                <a:gd name="T71" fmla="*/ 77 h 678"/>
                <a:gd name="T72" fmla="*/ 20 w 654"/>
                <a:gd name="T73" fmla="*/ 59 h 678"/>
                <a:gd name="T74" fmla="*/ 63 w 654"/>
                <a:gd name="T75" fmla="*/ 43 h 678"/>
                <a:gd name="T76" fmla="*/ 33 w 654"/>
                <a:gd name="T77" fmla="*/ 23 h 678"/>
                <a:gd name="T78" fmla="*/ 90 w 654"/>
                <a:gd name="T79" fmla="*/ 4 h 678"/>
                <a:gd name="T80" fmla="*/ 351 w 654"/>
                <a:gd name="T81" fmla="*/ 2 h 6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54" h="678">
                  <a:moveTo>
                    <a:pt x="383" y="8"/>
                  </a:moveTo>
                  <a:cubicBezTo>
                    <a:pt x="406" y="9"/>
                    <a:pt x="428" y="9"/>
                    <a:pt x="451" y="9"/>
                  </a:cubicBezTo>
                  <a:cubicBezTo>
                    <a:pt x="451" y="18"/>
                    <a:pt x="441" y="18"/>
                    <a:pt x="437" y="23"/>
                  </a:cubicBezTo>
                  <a:cubicBezTo>
                    <a:pt x="430" y="31"/>
                    <a:pt x="424" y="38"/>
                    <a:pt x="424" y="48"/>
                  </a:cubicBezTo>
                  <a:cubicBezTo>
                    <a:pt x="424" y="51"/>
                    <a:pt x="424" y="54"/>
                    <a:pt x="424" y="56"/>
                  </a:cubicBezTo>
                  <a:cubicBezTo>
                    <a:pt x="423" y="67"/>
                    <a:pt x="428" y="76"/>
                    <a:pt x="433" y="85"/>
                  </a:cubicBezTo>
                  <a:cubicBezTo>
                    <a:pt x="437" y="90"/>
                    <a:pt x="441" y="94"/>
                    <a:pt x="446" y="99"/>
                  </a:cubicBezTo>
                  <a:cubicBezTo>
                    <a:pt x="450" y="104"/>
                    <a:pt x="455" y="109"/>
                    <a:pt x="459" y="115"/>
                  </a:cubicBezTo>
                  <a:cubicBezTo>
                    <a:pt x="460" y="116"/>
                    <a:pt x="461" y="118"/>
                    <a:pt x="461" y="119"/>
                  </a:cubicBezTo>
                  <a:cubicBezTo>
                    <a:pt x="461" y="125"/>
                    <a:pt x="463" y="131"/>
                    <a:pt x="463" y="137"/>
                  </a:cubicBezTo>
                  <a:cubicBezTo>
                    <a:pt x="464" y="144"/>
                    <a:pt x="466" y="152"/>
                    <a:pt x="470" y="158"/>
                  </a:cubicBezTo>
                  <a:cubicBezTo>
                    <a:pt x="472" y="162"/>
                    <a:pt x="474" y="165"/>
                    <a:pt x="476" y="168"/>
                  </a:cubicBezTo>
                  <a:cubicBezTo>
                    <a:pt x="478" y="173"/>
                    <a:pt x="479" y="177"/>
                    <a:pt x="475" y="182"/>
                  </a:cubicBezTo>
                  <a:cubicBezTo>
                    <a:pt x="468" y="187"/>
                    <a:pt x="461" y="188"/>
                    <a:pt x="453" y="190"/>
                  </a:cubicBezTo>
                  <a:cubicBezTo>
                    <a:pt x="415" y="200"/>
                    <a:pt x="377" y="209"/>
                    <a:pt x="343" y="230"/>
                  </a:cubicBezTo>
                  <a:cubicBezTo>
                    <a:pt x="335" y="235"/>
                    <a:pt x="328" y="240"/>
                    <a:pt x="323" y="248"/>
                  </a:cubicBezTo>
                  <a:cubicBezTo>
                    <a:pt x="320" y="253"/>
                    <a:pt x="318" y="258"/>
                    <a:pt x="314" y="263"/>
                  </a:cubicBezTo>
                  <a:cubicBezTo>
                    <a:pt x="313" y="265"/>
                    <a:pt x="312" y="266"/>
                    <a:pt x="311" y="267"/>
                  </a:cubicBezTo>
                  <a:cubicBezTo>
                    <a:pt x="295" y="277"/>
                    <a:pt x="278" y="283"/>
                    <a:pt x="264" y="295"/>
                  </a:cubicBezTo>
                  <a:cubicBezTo>
                    <a:pt x="243" y="313"/>
                    <a:pt x="239" y="332"/>
                    <a:pt x="253" y="356"/>
                  </a:cubicBezTo>
                  <a:cubicBezTo>
                    <a:pt x="276" y="393"/>
                    <a:pt x="313" y="414"/>
                    <a:pt x="349" y="435"/>
                  </a:cubicBezTo>
                  <a:cubicBezTo>
                    <a:pt x="409" y="471"/>
                    <a:pt x="473" y="497"/>
                    <a:pt x="536" y="524"/>
                  </a:cubicBezTo>
                  <a:cubicBezTo>
                    <a:pt x="549" y="530"/>
                    <a:pt x="565" y="532"/>
                    <a:pt x="573" y="546"/>
                  </a:cubicBezTo>
                  <a:cubicBezTo>
                    <a:pt x="574" y="549"/>
                    <a:pt x="575" y="551"/>
                    <a:pt x="576" y="554"/>
                  </a:cubicBezTo>
                  <a:cubicBezTo>
                    <a:pt x="586" y="579"/>
                    <a:pt x="591" y="581"/>
                    <a:pt x="613" y="565"/>
                  </a:cubicBezTo>
                  <a:cubicBezTo>
                    <a:pt x="616" y="564"/>
                    <a:pt x="618" y="563"/>
                    <a:pt x="621" y="562"/>
                  </a:cubicBezTo>
                  <a:cubicBezTo>
                    <a:pt x="633" y="563"/>
                    <a:pt x="645" y="567"/>
                    <a:pt x="651" y="580"/>
                  </a:cubicBezTo>
                  <a:cubicBezTo>
                    <a:pt x="654" y="594"/>
                    <a:pt x="650" y="608"/>
                    <a:pt x="646" y="621"/>
                  </a:cubicBezTo>
                  <a:cubicBezTo>
                    <a:pt x="643" y="631"/>
                    <a:pt x="644" y="640"/>
                    <a:pt x="650" y="649"/>
                  </a:cubicBezTo>
                  <a:cubicBezTo>
                    <a:pt x="652" y="657"/>
                    <a:pt x="653" y="664"/>
                    <a:pt x="649" y="671"/>
                  </a:cubicBezTo>
                  <a:cubicBezTo>
                    <a:pt x="639" y="678"/>
                    <a:pt x="631" y="670"/>
                    <a:pt x="623" y="666"/>
                  </a:cubicBezTo>
                  <a:cubicBezTo>
                    <a:pt x="582" y="644"/>
                    <a:pt x="541" y="623"/>
                    <a:pt x="501" y="600"/>
                  </a:cubicBezTo>
                  <a:cubicBezTo>
                    <a:pt x="483" y="590"/>
                    <a:pt x="465" y="585"/>
                    <a:pt x="444" y="585"/>
                  </a:cubicBezTo>
                  <a:cubicBezTo>
                    <a:pt x="399" y="585"/>
                    <a:pt x="353" y="591"/>
                    <a:pt x="303" y="590"/>
                  </a:cubicBezTo>
                  <a:cubicBezTo>
                    <a:pt x="334" y="610"/>
                    <a:pt x="360" y="628"/>
                    <a:pt x="387" y="645"/>
                  </a:cubicBezTo>
                  <a:cubicBezTo>
                    <a:pt x="395" y="650"/>
                    <a:pt x="407" y="653"/>
                    <a:pt x="401" y="667"/>
                  </a:cubicBezTo>
                  <a:cubicBezTo>
                    <a:pt x="375" y="672"/>
                    <a:pt x="348" y="673"/>
                    <a:pt x="321" y="677"/>
                  </a:cubicBezTo>
                  <a:cubicBezTo>
                    <a:pt x="312" y="677"/>
                    <a:pt x="305" y="671"/>
                    <a:pt x="298" y="666"/>
                  </a:cubicBezTo>
                  <a:cubicBezTo>
                    <a:pt x="268" y="643"/>
                    <a:pt x="238" y="620"/>
                    <a:pt x="209" y="596"/>
                  </a:cubicBezTo>
                  <a:cubicBezTo>
                    <a:pt x="196" y="586"/>
                    <a:pt x="182" y="582"/>
                    <a:pt x="165" y="581"/>
                  </a:cubicBezTo>
                  <a:cubicBezTo>
                    <a:pt x="139" y="581"/>
                    <a:pt x="113" y="586"/>
                    <a:pt x="88" y="578"/>
                  </a:cubicBezTo>
                  <a:cubicBezTo>
                    <a:pt x="81" y="571"/>
                    <a:pt x="86" y="563"/>
                    <a:pt x="87" y="555"/>
                  </a:cubicBezTo>
                  <a:cubicBezTo>
                    <a:pt x="92" y="541"/>
                    <a:pt x="83" y="533"/>
                    <a:pt x="75" y="524"/>
                  </a:cubicBezTo>
                  <a:cubicBezTo>
                    <a:pt x="74" y="523"/>
                    <a:pt x="73" y="521"/>
                    <a:pt x="72" y="519"/>
                  </a:cubicBezTo>
                  <a:cubicBezTo>
                    <a:pt x="69" y="515"/>
                    <a:pt x="68" y="511"/>
                    <a:pt x="69" y="506"/>
                  </a:cubicBezTo>
                  <a:cubicBezTo>
                    <a:pt x="80" y="495"/>
                    <a:pt x="82" y="483"/>
                    <a:pt x="75" y="469"/>
                  </a:cubicBezTo>
                  <a:cubicBezTo>
                    <a:pt x="72" y="463"/>
                    <a:pt x="68" y="453"/>
                    <a:pt x="76" y="449"/>
                  </a:cubicBezTo>
                  <a:cubicBezTo>
                    <a:pt x="83" y="445"/>
                    <a:pt x="88" y="453"/>
                    <a:pt x="92" y="457"/>
                  </a:cubicBezTo>
                  <a:cubicBezTo>
                    <a:pt x="99" y="462"/>
                    <a:pt x="104" y="470"/>
                    <a:pt x="113" y="472"/>
                  </a:cubicBezTo>
                  <a:cubicBezTo>
                    <a:pt x="121" y="475"/>
                    <a:pt x="124" y="481"/>
                    <a:pt x="125" y="489"/>
                  </a:cubicBezTo>
                  <a:cubicBezTo>
                    <a:pt x="126" y="497"/>
                    <a:pt x="133" y="492"/>
                    <a:pt x="137" y="496"/>
                  </a:cubicBezTo>
                  <a:cubicBezTo>
                    <a:pt x="141" y="498"/>
                    <a:pt x="145" y="498"/>
                    <a:pt x="149" y="496"/>
                  </a:cubicBezTo>
                  <a:cubicBezTo>
                    <a:pt x="153" y="495"/>
                    <a:pt x="157" y="493"/>
                    <a:pt x="159" y="489"/>
                  </a:cubicBezTo>
                  <a:cubicBezTo>
                    <a:pt x="162" y="482"/>
                    <a:pt x="159" y="477"/>
                    <a:pt x="152" y="474"/>
                  </a:cubicBezTo>
                  <a:cubicBezTo>
                    <a:pt x="145" y="472"/>
                    <a:pt x="137" y="471"/>
                    <a:pt x="129" y="470"/>
                  </a:cubicBezTo>
                  <a:cubicBezTo>
                    <a:pt x="125" y="468"/>
                    <a:pt x="124" y="465"/>
                    <a:pt x="124" y="461"/>
                  </a:cubicBezTo>
                  <a:cubicBezTo>
                    <a:pt x="123" y="460"/>
                    <a:pt x="124" y="458"/>
                    <a:pt x="124" y="456"/>
                  </a:cubicBezTo>
                  <a:cubicBezTo>
                    <a:pt x="127" y="448"/>
                    <a:pt x="123" y="440"/>
                    <a:pt x="123" y="432"/>
                  </a:cubicBezTo>
                  <a:cubicBezTo>
                    <a:pt x="124" y="431"/>
                    <a:pt x="124" y="429"/>
                    <a:pt x="125" y="427"/>
                  </a:cubicBezTo>
                  <a:cubicBezTo>
                    <a:pt x="133" y="418"/>
                    <a:pt x="135" y="407"/>
                    <a:pt x="133" y="396"/>
                  </a:cubicBezTo>
                  <a:cubicBezTo>
                    <a:pt x="135" y="386"/>
                    <a:pt x="141" y="377"/>
                    <a:pt x="135" y="367"/>
                  </a:cubicBezTo>
                  <a:cubicBezTo>
                    <a:pt x="133" y="363"/>
                    <a:pt x="129" y="359"/>
                    <a:pt x="129" y="353"/>
                  </a:cubicBezTo>
                  <a:cubicBezTo>
                    <a:pt x="129" y="347"/>
                    <a:pt x="131" y="340"/>
                    <a:pt x="127" y="334"/>
                  </a:cubicBezTo>
                  <a:cubicBezTo>
                    <a:pt x="126" y="331"/>
                    <a:pt x="124" y="327"/>
                    <a:pt x="124" y="324"/>
                  </a:cubicBezTo>
                  <a:cubicBezTo>
                    <a:pt x="123" y="321"/>
                    <a:pt x="124" y="318"/>
                    <a:pt x="125" y="316"/>
                  </a:cubicBezTo>
                  <a:cubicBezTo>
                    <a:pt x="133" y="303"/>
                    <a:pt x="147" y="295"/>
                    <a:pt x="151" y="280"/>
                  </a:cubicBezTo>
                  <a:cubicBezTo>
                    <a:pt x="155" y="271"/>
                    <a:pt x="153" y="261"/>
                    <a:pt x="154" y="251"/>
                  </a:cubicBezTo>
                  <a:cubicBezTo>
                    <a:pt x="156" y="240"/>
                    <a:pt x="162" y="230"/>
                    <a:pt x="165" y="220"/>
                  </a:cubicBezTo>
                  <a:cubicBezTo>
                    <a:pt x="168" y="205"/>
                    <a:pt x="169" y="190"/>
                    <a:pt x="165" y="175"/>
                  </a:cubicBezTo>
                  <a:cubicBezTo>
                    <a:pt x="158" y="140"/>
                    <a:pt x="146" y="129"/>
                    <a:pt x="105" y="121"/>
                  </a:cubicBezTo>
                  <a:cubicBezTo>
                    <a:pt x="73" y="113"/>
                    <a:pt x="44" y="100"/>
                    <a:pt x="14" y="87"/>
                  </a:cubicBezTo>
                  <a:cubicBezTo>
                    <a:pt x="9" y="85"/>
                    <a:pt x="4" y="82"/>
                    <a:pt x="1" y="77"/>
                  </a:cubicBezTo>
                  <a:cubicBezTo>
                    <a:pt x="0" y="74"/>
                    <a:pt x="0" y="72"/>
                    <a:pt x="1" y="69"/>
                  </a:cubicBezTo>
                  <a:cubicBezTo>
                    <a:pt x="5" y="61"/>
                    <a:pt x="12" y="60"/>
                    <a:pt x="20" y="59"/>
                  </a:cubicBezTo>
                  <a:cubicBezTo>
                    <a:pt x="27" y="59"/>
                    <a:pt x="34" y="58"/>
                    <a:pt x="41" y="55"/>
                  </a:cubicBezTo>
                  <a:cubicBezTo>
                    <a:pt x="49" y="53"/>
                    <a:pt x="63" y="53"/>
                    <a:pt x="63" y="43"/>
                  </a:cubicBezTo>
                  <a:cubicBezTo>
                    <a:pt x="64" y="34"/>
                    <a:pt x="50" y="35"/>
                    <a:pt x="43" y="31"/>
                  </a:cubicBezTo>
                  <a:cubicBezTo>
                    <a:pt x="39" y="29"/>
                    <a:pt x="35" y="28"/>
                    <a:pt x="33" y="23"/>
                  </a:cubicBezTo>
                  <a:cubicBezTo>
                    <a:pt x="32" y="19"/>
                    <a:pt x="33" y="16"/>
                    <a:pt x="36" y="14"/>
                  </a:cubicBezTo>
                  <a:cubicBezTo>
                    <a:pt x="53" y="7"/>
                    <a:pt x="73" y="14"/>
                    <a:pt x="90" y="4"/>
                  </a:cubicBezTo>
                  <a:cubicBezTo>
                    <a:pt x="99" y="2"/>
                    <a:pt x="109" y="2"/>
                    <a:pt x="118" y="2"/>
                  </a:cubicBezTo>
                  <a:cubicBezTo>
                    <a:pt x="196" y="2"/>
                    <a:pt x="273" y="2"/>
                    <a:pt x="351" y="2"/>
                  </a:cubicBezTo>
                  <a:cubicBezTo>
                    <a:pt x="362" y="2"/>
                    <a:pt x="373" y="0"/>
                    <a:pt x="383" y="8"/>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1" name="Freeform 37"/>
            <p:cNvSpPr>
              <a:spLocks/>
            </p:cNvSpPr>
            <p:nvPr userDrawn="1"/>
          </p:nvSpPr>
          <p:spPr bwMode="auto">
            <a:xfrm>
              <a:off x="2024063" y="6480175"/>
              <a:ext cx="576263" cy="960438"/>
            </a:xfrm>
            <a:custGeom>
              <a:avLst/>
              <a:gdLst>
                <a:gd name="T0" fmla="*/ 15 w 202"/>
                <a:gd name="T1" fmla="*/ 136 h 336"/>
                <a:gd name="T2" fmla="*/ 12 w 202"/>
                <a:gd name="T3" fmla="*/ 117 h 336"/>
                <a:gd name="T4" fmla="*/ 5 w 202"/>
                <a:gd name="T5" fmla="*/ 36 h 336"/>
                <a:gd name="T6" fmla="*/ 3 w 202"/>
                <a:gd name="T7" fmla="*/ 13 h 336"/>
                <a:gd name="T8" fmla="*/ 17 w 202"/>
                <a:gd name="T9" fmla="*/ 0 h 336"/>
                <a:gd name="T10" fmla="*/ 187 w 202"/>
                <a:gd name="T11" fmla="*/ 5 h 336"/>
                <a:gd name="T12" fmla="*/ 197 w 202"/>
                <a:gd name="T13" fmla="*/ 17 h 336"/>
                <a:gd name="T14" fmla="*/ 196 w 202"/>
                <a:gd name="T15" fmla="*/ 47 h 336"/>
                <a:gd name="T16" fmla="*/ 196 w 202"/>
                <a:gd name="T17" fmla="*/ 95 h 336"/>
                <a:gd name="T18" fmla="*/ 193 w 202"/>
                <a:gd name="T19" fmla="*/ 118 h 336"/>
                <a:gd name="T20" fmla="*/ 192 w 202"/>
                <a:gd name="T21" fmla="*/ 145 h 336"/>
                <a:gd name="T22" fmla="*/ 185 w 202"/>
                <a:gd name="T23" fmla="*/ 216 h 336"/>
                <a:gd name="T24" fmla="*/ 182 w 202"/>
                <a:gd name="T25" fmla="*/ 254 h 336"/>
                <a:gd name="T26" fmla="*/ 175 w 202"/>
                <a:gd name="T27" fmla="*/ 315 h 336"/>
                <a:gd name="T28" fmla="*/ 142 w 202"/>
                <a:gd name="T29" fmla="*/ 324 h 336"/>
                <a:gd name="T30" fmla="*/ 142 w 202"/>
                <a:gd name="T31" fmla="*/ 309 h 336"/>
                <a:gd name="T32" fmla="*/ 129 w 202"/>
                <a:gd name="T33" fmla="*/ 254 h 336"/>
                <a:gd name="T34" fmla="*/ 114 w 202"/>
                <a:gd name="T35" fmla="*/ 237 h 336"/>
                <a:gd name="T36" fmla="*/ 126 w 202"/>
                <a:gd name="T37" fmla="*/ 225 h 336"/>
                <a:gd name="T38" fmla="*/ 132 w 202"/>
                <a:gd name="T39" fmla="*/ 148 h 336"/>
                <a:gd name="T40" fmla="*/ 69 w 202"/>
                <a:gd name="T41" fmla="*/ 157 h 336"/>
                <a:gd name="T42" fmla="*/ 79 w 202"/>
                <a:gd name="T43" fmla="*/ 223 h 336"/>
                <a:gd name="T44" fmla="*/ 89 w 202"/>
                <a:gd name="T45" fmla="*/ 233 h 336"/>
                <a:gd name="T46" fmla="*/ 80 w 202"/>
                <a:gd name="T47" fmla="*/ 248 h 336"/>
                <a:gd name="T48" fmla="*/ 62 w 202"/>
                <a:gd name="T49" fmla="*/ 309 h 336"/>
                <a:gd name="T50" fmla="*/ 61 w 202"/>
                <a:gd name="T51" fmla="*/ 327 h 336"/>
                <a:gd name="T52" fmla="*/ 44 w 202"/>
                <a:gd name="T53" fmla="*/ 312 h 336"/>
                <a:gd name="T54" fmla="*/ 31 w 202"/>
                <a:gd name="T55" fmla="*/ 250 h 336"/>
                <a:gd name="T56" fmla="*/ 15 w 202"/>
                <a:gd name="T57" fmla="*/ 180 h 336"/>
                <a:gd name="T58" fmla="*/ 15 w 202"/>
                <a:gd name="T59" fmla="*/ 13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2" h="336">
                  <a:moveTo>
                    <a:pt x="15" y="136"/>
                  </a:moveTo>
                  <a:cubicBezTo>
                    <a:pt x="15" y="130"/>
                    <a:pt x="16" y="123"/>
                    <a:pt x="12" y="117"/>
                  </a:cubicBezTo>
                  <a:cubicBezTo>
                    <a:pt x="1" y="91"/>
                    <a:pt x="0" y="63"/>
                    <a:pt x="5" y="36"/>
                  </a:cubicBezTo>
                  <a:cubicBezTo>
                    <a:pt x="8" y="28"/>
                    <a:pt x="5" y="21"/>
                    <a:pt x="3" y="13"/>
                  </a:cubicBezTo>
                  <a:cubicBezTo>
                    <a:pt x="2" y="3"/>
                    <a:pt x="7" y="0"/>
                    <a:pt x="17" y="0"/>
                  </a:cubicBezTo>
                  <a:cubicBezTo>
                    <a:pt x="74" y="2"/>
                    <a:pt x="130" y="3"/>
                    <a:pt x="187" y="5"/>
                  </a:cubicBezTo>
                  <a:cubicBezTo>
                    <a:pt x="196" y="5"/>
                    <a:pt x="198" y="8"/>
                    <a:pt x="197" y="17"/>
                  </a:cubicBezTo>
                  <a:cubicBezTo>
                    <a:pt x="195" y="27"/>
                    <a:pt x="196" y="37"/>
                    <a:pt x="196" y="47"/>
                  </a:cubicBezTo>
                  <a:cubicBezTo>
                    <a:pt x="202" y="63"/>
                    <a:pt x="197" y="79"/>
                    <a:pt x="196" y="95"/>
                  </a:cubicBezTo>
                  <a:cubicBezTo>
                    <a:pt x="194" y="102"/>
                    <a:pt x="192" y="110"/>
                    <a:pt x="193" y="118"/>
                  </a:cubicBezTo>
                  <a:cubicBezTo>
                    <a:pt x="193" y="127"/>
                    <a:pt x="193" y="136"/>
                    <a:pt x="192" y="145"/>
                  </a:cubicBezTo>
                  <a:cubicBezTo>
                    <a:pt x="189" y="169"/>
                    <a:pt x="187" y="193"/>
                    <a:pt x="185" y="216"/>
                  </a:cubicBezTo>
                  <a:cubicBezTo>
                    <a:pt x="185" y="229"/>
                    <a:pt x="186" y="242"/>
                    <a:pt x="182" y="254"/>
                  </a:cubicBezTo>
                  <a:cubicBezTo>
                    <a:pt x="181" y="275"/>
                    <a:pt x="178" y="295"/>
                    <a:pt x="175" y="315"/>
                  </a:cubicBezTo>
                  <a:cubicBezTo>
                    <a:pt x="166" y="335"/>
                    <a:pt x="162" y="336"/>
                    <a:pt x="142" y="324"/>
                  </a:cubicBezTo>
                  <a:cubicBezTo>
                    <a:pt x="139" y="319"/>
                    <a:pt x="140" y="314"/>
                    <a:pt x="142" y="309"/>
                  </a:cubicBezTo>
                  <a:cubicBezTo>
                    <a:pt x="150" y="287"/>
                    <a:pt x="145" y="269"/>
                    <a:pt x="129" y="254"/>
                  </a:cubicBezTo>
                  <a:cubicBezTo>
                    <a:pt x="126" y="247"/>
                    <a:pt x="116" y="246"/>
                    <a:pt x="114" y="237"/>
                  </a:cubicBezTo>
                  <a:cubicBezTo>
                    <a:pt x="116" y="231"/>
                    <a:pt x="121" y="229"/>
                    <a:pt x="126" y="225"/>
                  </a:cubicBezTo>
                  <a:cubicBezTo>
                    <a:pt x="155" y="203"/>
                    <a:pt x="158" y="174"/>
                    <a:pt x="132" y="148"/>
                  </a:cubicBezTo>
                  <a:cubicBezTo>
                    <a:pt x="105" y="132"/>
                    <a:pt x="84" y="135"/>
                    <a:pt x="69" y="157"/>
                  </a:cubicBezTo>
                  <a:cubicBezTo>
                    <a:pt x="54" y="177"/>
                    <a:pt x="58" y="205"/>
                    <a:pt x="79" y="223"/>
                  </a:cubicBezTo>
                  <a:cubicBezTo>
                    <a:pt x="82" y="226"/>
                    <a:pt x="87" y="228"/>
                    <a:pt x="89" y="233"/>
                  </a:cubicBezTo>
                  <a:cubicBezTo>
                    <a:pt x="91" y="241"/>
                    <a:pt x="85" y="245"/>
                    <a:pt x="80" y="248"/>
                  </a:cubicBezTo>
                  <a:cubicBezTo>
                    <a:pt x="58" y="264"/>
                    <a:pt x="53" y="284"/>
                    <a:pt x="62" y="309"/>
                  </a:cubicBezTo>
                  <a:cubicBezTo>
                    <a:pt x="64" y="315"/>
                    <a:pt x="69" y="321"/>
                    <a:pt x="61" y="327"/>
                  </a:cubicBezTo>
                  <a:cubicBezTo>
                    <a:pt x="49" y="329"/>
                    <a:pt x="47" y="320"/>
                    <a:pt x="44" y="312"/>
                  </a:cubicBezTo>
                  <a:cubicBezTo>
                    <a:pt x="38" y="291"/>
                    <a:pt x="33" y="271"/>
                    <a:pt x="31" y="250"/>
                  </a:cubicBezTo>
                  <a:cubicBezTo>
                    <a:pt x="27" y="226"/>
                    <a:pt x="20" y="204"/>
                    <a:pt x="15" y="180"/>
                  </a:cubicBezTo>
                  <a:cubicBezTo>
                    <a:pt x="14" y="166"/>
                    <a:pt x="9" y="151"/>
                    <a:pt x="15" y="136"/>
                  </a:cubicBezTo>
                  <a:close/>
                </a:path>
              </a:pathLst>
            </a:custGeom>
            <a:solidFill>
              <a:srgbClr val="6081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2" name="Freeform 38"/>
            <p:cNvSpPr>
              <a:spLocks/>
            </p:cNvSpPr>
            <p:nvPr userDrawn="1"/>
          </p:nvSpPr>
          <p:spPr bwMode="auto">
            <a:xfrm>
              <a:off x="7877175" y="7910513"/>
              <a:ext cx="711200" cy="631825"/>
            </a:xfrm>
            <a:custGeom>
              <a:avLst/>
              <a:gdLst>
                <a:gd name="T0" fmla="*/ 7 w 249"/>
                <a:gd name="T1" fmla="*/ 37 h 221"/>
                <a:gd name="T2" fmla="*/ 10 w 249"/>
                <a:gd name="T3" fmla="*/ 28 h 221"/>
                <a:gd name="T4" fmla="*/ 21 w 249"/>
                <a:gd name="T5" fmla="*/ 24 h 221"/>
                <a:gd name="T6" fmla="*/ 56 w 249"/>
                <a:gd name="T7" fmla="*/ 14 h 221"/>
                <a:gd name="T8" fmla="*/ 133 w 249"/>
                <a:gd name="T9" fmla="*/ 18 h 221"/>
                <a:gd name="T10" fmla="*/ 159 w 249"/>
                <a:gd name="T11" fmla="*/ 25 h 221"/>
                <a:gd name="T12" fmla="*/ 153 w 249"/>
                <a:gd name="T13" fmla="*/ 10 h 221"/>
                <a:gd name="T14" fmla="*/ 176 w 249"/>
                <a:gd name="T15" fmla="*/ 3 h 221"/>
                <a:gd name="T16" fmla="*/ 180 w 249"/>
                <a:gd name="T17" fmla="*/ 22 h 221"/>
                <a:gd name="T18" fmla="*/ 180 w 249"/>
                <a:gd name="T19" fmla="*/ 36 h 221"/>
                <a:gd name="T20" fmla="*/ 157 w 249"/>
                <a:gd name="T21" fmla="*/ 52 h 221"/>
                <a:gd name="T22" fmla="*/ 151 w 249"/>
                <a:gd name="T23" fmla="*/ 52 h 221"/>
                <a:gd name="T24" fmla="*/ 130 w 249"/>
                <a:gd name="T25" fmla="*/ 50 h 221"/>
                <a:gd name="T26" fmla="*/ 119 w 249"/>
                <a:gd name="T27" fmla="*/ 60 h 221"/>
                <a:gd name="T28" fmla="*/ 117 w 249"/>
                <a:gd name="T29" fmla="*/ 64 h 221"/>
                <a:gd name="T30" fmla="*/ 122 w 249"/>
                <a:gd name="T31" fmla="*/ 94 h 221"/>
                <a:gd name="T32" fmla="*/ 132 w 249"/>
                <a:gd name="T33" fmla="*/ 105 h 221"/>
                <a:gd name="T34" fmla="*/ 127 w 249"/>
                <a:gd name="T35" fmla="*/ 113 h 221"/>
                <a:gd name="T36" fmla="*/ 120 w 249"/>
                <a:gd name="T37" fmla="*/ 135 h 221"/>
                <a:gd name="T38" fmla="*/ 146 w 249"/>
                <a:gd name="T39" fmla="*/ 146 h 221"/>
                <a:gd name="T40" fmla="*/ 168 w 249"/>
                <a:gd name="T41" fmla="*/ 133 h 221"/>
                <a:gd name="T42" fmla="*/ 162 w 249"/>
                <a:gd name="T43" fmla="*/ 115 h 221"/>
                <a:gd name="T44" fmla="*/ 152 w 249"/>
                <a:gd name="T45" fmla="*/ 102 h 221"/>
                <a:gd name="T46" fmla="*/ 157 w 249"/>
                <a:gd name="T47" fmla="*/ 95 h 221"/>
                <a:gd name="T48" fmla="*/ 173 w 249"/>
                <a:gd name="T49" fmla="*/ 78 h 221"/>
                <a:gd name="T50" fmla="*/ 183 w 249"/>
                <a:gd name="T51" fmla="*/ 64 h 221"/>
                <a:gd name="T52" fmla="*/ 200 w 249"/>
                <a:gd name="T53" fmla="*/ 96 h 221"/>
                <a:gd name="T54" fmla="*/ 210 w 249"/>
                <a:gd name="T55" fmla="*/ 108 h 221"/>
                <a:gd name="T56" fmla="*/ 222 w 249"/>
                <a:gd name="T57" fmla="*/ 92 h 221"/>
                <a:gd name="T58" fmla="*/ 229 w 249"/>
                <a:gd name="T59" fmla="*/ 95 h 221"/>
                <a:gd name="T60" fmla="*/ 246 w 249"/>
                <a:gd name="T61" fmla="*/ 114 h 221"/>
                <a:gd name="T62" fmla="*/ 249 w 249"/>
                <a:gd name="T63" fmla="*/ 121 h 221"/>
                <a:gd name="T64" fmla="*/ 222 w 249"/>
                <a:gd name="T65" fmla="*/ 153 h 221"/>
                <a:gd name="T66" fmla="*/ 209 w 249"/>
                <a:gd name="T67" fmla="*/ 167 h 221"/>
                <a:gd name="T68" fmla="*/ 191 w 249"/>
                <a:gd name="T69" fmla="*/ 184 h 221"/>
                <a:gd name="T70" fmla="*/ 168 w 249"/>
                <a:gd name="T71" fmla="*/ 198 h 221"/>
                <a:gd name="T72" fmla="*/ 57 w 249"/>
                <a:gd name="T73" fmla="*/ 209 h 221"/>
                <a:gd name="T74" fmla="*/ 53 w 249"/>
                <a:gd name="T75" fmla="*/ 181 h 221"/>
                <a:gd name="T76" fmla="*/ 62 w 249"/>
                <a:gd name="T77" fmla="*/ 151 h 221"/>
                <a:gd name="T78" fmla="*/ 47 w 249"/>
                <a:gd name="T79" fmla="*/ 149 h 221"/>
                <a:gd name="T80" fmla="*/ 33 w 249"/>
                <a:gd name="T81" fmla="*/ 156 h 221"/>
                <a:gd name="T82" fmla="*/ 8 w 249"/>
                <a:gd name="T83" fmla="*/ 159 h 221"/>
                <a:gd name="T84" fmla="*/ 5 w 249"/>
                <a:gd name="T85" fmla="*/ 129 h 221"/>
                <a:gd name="T86" fmla="*/ 28 w 249"/>
                <a:gd name="T87" fmla="*/ 121 h 221"/>
                <a:gd name="T88" fmla="*/ 37 w 249"/>
                <a:gd name="T89" fmla="*/ 122 h 221"/>
                <a:gd name="T90" fmla="*/ 44 w 249"/>
                <a:gd name="T91" fmla="*/ 124 h 221"/>
                <a:gd name="T92" fmla="*/ 44 w 249"/>
                <a:gd name="T93" fmla="*/ 124 h 221"/>
                <a:gd name="T94" fmla="*/ 43 w 249"/>
                <a:gd name="T95" fmla="*/ 124 h 221"/>
                <a:gd name="T96" fmla="*/ 33 w 249"/>
                <a:gd name="T97" fmla="*/ 117 h 221"/>
                <a:gd name="T98" fmla="*/ 46 w 249"/>
                <a:gd name="T99" fmla="*/ 94 h 221"/>
                <a:gd name="T100" fmla="*/ 63 w 249"/>
                <a:gd name="T101" fmla="*/ 60 h 221"/>
                <a:gd name="T102" fmla="*/ 59 w 249"/>
                <a:gd name="T103" fmla="*/ 55 h 221"/>
                <a:gd name="T104" fmla="*/ 51 w 249"/>
                <a:gd name="T105" fmla="*/ 43 h 221"/>
                <a:gd name="T106" fmla="*/ 27 w 249"/>
                <a:gd name="T107" fmla="*/ 41 h 221"/>
                <a:gd name="T108" fmla="*/ 15 w 249"/>
                <a:gd name="T109" fmla="*/ 47 h 221"/>
                <a:gd name="T110" fmla="*/ 7 w 249"/>
                <a:gd name="T111" fmla="*/ 37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21">
                  <a:moveTo>
                    <a:pt x="7" y="37"/>
                  </a:moveTo>
                  <a:cubicBezTo>
                    <a:pt x="6" y="34"/>
                    <a:pt x="7" y="31"/>
                    <a:pt x="10" y="28"/>
                  </a:cubicBezTo>
                  <a:cubicBezTo>
                    <a:pt x="14" y="28"/>
                    <a:pt x="17" y="26"/>
                    <a:pt x="21" y="24"/>
                  </a:cubicBezTo>
                  <a:cubicBezTo>
                    <a:pt x="31" y="16"/>
                    <a:pt x="45" y="20"/>
                    <a:pt x="56" y="14"/>
                  </a:cubicBezTo>
                  <a:cubicBezTo>
                    <a:pt x="82" y="10"/>
                    <a:pt x="108" y="6"/>
                    <a:pt x="133" y="18"/>
                  </a:cubicBezTo>
                  <a:cubicBezTo>
                    <a:pt x="142" y="20"/>
                    <a:pt x="150" y="21"/>
                    <a:pt x="159" y="25"/>
                  </a:cubicBezTo>
                  <a:cubicBezTo>
                    <a:pt x="157" y="19"/>
                    <a:pt x="151" y="16"/>
                    <a:pt x="153" y="10"/>
                  </a:cubicBezTo>
                  <a:cubicBezTo>
                    <a:pt x="159" y="2"/>
                    <a:pt x="168" y="0"/>
                    <a:pt x="176" y="3"/>
                  </a:cubicBezTo>
                  <a:cubicBezTo>
                    <a:pt x="185" y="7"/>
                    <a:pt x="180" y="16"/>
                    <a:pt x="180" y="22"/>
                  </a:cubicBezTo>
                  <a:cubicBezTo>
                    <a:pt x="181" y="27"/>
                    <a:pt x="180" y="31"/>
                    <a:pt x="180" y="36"/>
                  </a:cubicBezTo>
                  <a:cubicBezTo>
                    <a:pt x="181" y="64"/>
                    <a:pt x="181" y="64"/>
                    <a:pt x="157" y="52"/>
                  </a:cubicBezTo>
                  <a:cubicBezTo>
                    <a:pt x="155" y="52"/>
                    <a:pt x="153" y="52"/>
                    <a:pt x="151" y="52"/>
                  </a:cubicBezTo>
                  <a:cubicBezTo>
                    <a:pt x="144" y="50"/>
                    <a:pt x="137" y="49"/>
                    <a:pt x="130" y="50"/>
                  </a:cubicBezTo>
                  <a:cubicBezTo>
                    <a:pt x="125" y="51"/>
                    <a:pt x="122" y="55"/>
                    <a:pt x="119" y="60"/>
                  </a:cubicBezTo>
                  <a:cubicBezTo>
                    <a:pt x="119" y="61"/>
                    <a:pt x="118" y="63"/>
                    <a:pt x="117" y="64"/>
                  </a:cubicBezTo>
                  <a:cubicBezTo>
                    <a:pt x="110" y="76"/>
                    <a:pt x="113" y="85"/>
                    <a:pt x="122" y="94"/>
                  </a:cubicBezTo>
                  <a:cubicBezTo>
                    <a:pt x="126" y="97"/>
                    <a:pt x="131" y="100"/>
                    <a:pt x="132" y="105"/>
                  </a:cubicBezTo>
                  <a:cubicBezTo>
                    <a:pt x="132" y="109"/>
                    <a:pt x="130" y="111"/>
                    <a:pt x="127" y="113"/>
                  </a:cubicBezTo>
                  <a:cubicBezTo>
                    <a:pt x="120" y="119"/>
                    <a:pt x="114" y="126"/>
                    <a:pt x="120" y="135"/>
                  </a:cubicBezTo>
                  <a:cubicBezTo>
                    <a:pt x="126" y="145"/>
                    <a:pt x="136" y="147"/>
                    <a:pt x="146" y="146"/>
                  </a:cubicBezTo>
                  <a:cubicBezTo>
                    <a:pt x="155" y="146"/>
                    <a:pt x="165" y="143"/>
                    <a:pt x="168" y="133"/>
                  </a:cubicBezTo>
                  <a:cubicBezTo>
                    <a:pt x="170" y="126"/>
                    <a:pt x="168" y="120"/>
                    <a:pt x="162" y="115"/>
                  </a:cubicBezTo>
                  <a:cubicBezTo>
                    <a:pt x="157" y="112"/>
                    <a:pt x="152" y="109"/>
                    <a:pt x="152" y="102"/>
                  </a:cubicBezTo>
                  <a:cubicBezTo>
                    <a:pt x="153" y="99"/>
                    <a:pt x="154" y="96"/>
                    <a:pt x="157" y="95"/>
                  </a:cubicBezTo>
                  <a:cubicBezTo>
                    <a:pt x="166" y="93"/>
                    <a:pt x="171" y="87"/>
                    <a:pt x="173" y="78"/>
                  </a:cubicBezTo>
                  <a:cubicBezTo>
                    <a:pt x="175" y="72"/>
                    <a:pt x="173" y="64"/>
                    <a:pt x="183" y="64"/>
                  </a:cubicBezTo>
                  <a:cubicBezTo>
                    <a:pt x="194" y="72"/>
                    <a:pt x="198" y="83"/>
                    <a:pt x="200" y="96"/>
                  </a:cubicBezTo>
                  <a:cubicBezTo>
                    <a:pt x="201" y="102"/>
                    <a:pt x="198" y="112"/>
                    <a:pt x="210" y="108"/>
                  </a:cubicBezTo>
                  <a:cubicBezTo>
                    <a:pt x="215" y="103"/>
                    <a:pt x="215" y="95"/>
                    <a:pt x="222" y="92"/>
                  </a:cubicBezTo>
                  <a:cubicBezTo>
                    <a:pt x="225" y="91"/>
                    <a:pt x="227" y="92"/>
                    <a:pt x="229" y="95"/>
                  </a:cubicBezTo>
                  <a:cubicBezTo>
                    <a:pt x="235" y="101"/>
                    <a:pt x="241" y="106"/>
                    <a:pt x="246" y="114"/>
                  </a:cubicBezTo>
                  <a:cubicBezTo>
                    <a:pt x="247" y="116"/>
                    <a:pt x="249" y="118"/>
                    <a:pt x="249" y="121"/>
                  </a:cubicBezTo>
                  <a:cubicBezTo>
                    <a:pt x="241" y="133"/>
                    <a:pt x="227" y="139"/>
                    <a:pt x="222" y="153"/>
                  </a:cubicBezTo>
                  <a:cubicBezTo>
                    <a:pt x="218" y="158"/>
                    <a:pt x="213" y="162"/>
                    <a:pt x="209" y="167"/>
                  </a:cubicBezTo>
                  <a:cubicBezTo>
                    <a:pt x="203" y="173"/>
                    <a:pt x="198" y="179"/>
                    <a:pt x="191" y="184"/>
                  </a:cubicBezTo>
                  <a:cubicBezTo>
                    <a:pt x="183" y="189"/>
                    <a:pt x="176" y="194"/>
                    <a:pt x="168" y="198"/>
                  </a:cubicBezTo>
                  <a:cubicBezTo>
                    <a:pt x="132" y="212"/>
                    <a:pt x="96" y="221"/>
                    <a:pt x="57" y="209"/>
                  </a:cubicBezTo>
                  <a:cubicBezTo>
                    <a:pt x="45" y="201"/>
                    <a:pt x="49" y="192"/>
                    <a:pt x="53" y="181"/>
                  </a:cubicBezTo>
                  <a:cubicBezTo>
                    <a:pt x="56" y="172"/>
                    <a:pt x="66" y="164"/>
                    <a:pt x="62" y="151"/>
                  </a:cubicBezTo>
                  <a:cubicBezTo>
                    <a:pt x="57" y="149"/>
                    <a:pt x="52" y="150"/>
                    <a:pt x="47" y="149"/>
                  </a:cubicBezTo>
                  <a:cubicBezTo>
                    <a:pt x="39" y="146"/>
                    <a:pt x="37" y="153"/>
                    <a:pt x="33" y="156"/>
                  </a:cubicBezTo>
                  <a:cubicBezTo>
                    <a:pt x="25" y="160"/>
                    <a:pt x="18" y="168"/>
                    <a:pt x="8" y="159"/>
                  </a:cubicBezTo>
                  <a:cubicBezTo>
                    <a:pt x="6" y="149"/>
                    <a:pt x="0" y="140"/>
                    <a:pt x="5" y="129"/>
                  </a:cubicBezTo>
                  <a:cubicBezTo>
                    <a:pt x="12" y="122"/>
                    <a:pt x="20" y="123"/>
                    <a:pt x="28" y="121"/>
                  </a:cubicBezTo>
                  <a:cubicBezTo>
                    <a:pt x="31" y="121"/>
                    <a:pt x="34" y="121"/>
                    <a:pt x="37" y="122"/>
                  </a:cubicBezTo>
                  <a:cubicBezTo>
                    <a:pt x="39" y="123"/>
                    <a:pt x="41" y="124"/>
                    <a:pt x="44" y="124"/>
                  </a:cubicBezTo>
                  <a:cubicBezTo>
                    <a:pt x="46" y="125"/>
                    <a:pt x="47" y="124"/>
                    <a:pt x="44" y="124"/>
                  </a:cubicBezTo>
                  <a:cubicBezTo>
                    <a:pt x="42" y="125"/>
                    <a:pt x="43" y="121"/>
                    <a:pt x="43" y="124"/>
                  </a:cubicBezTo>
                  <a:cubicBezTo>
                    <a:pt x="39" y="122"/>
                    <a:pt x="35" y="120"/>
                    <a:pt x="33" y="117"/>
                  </a:cubicBezTo>
                  <a:cubicBezTo>
                    <a:pt x="28" y="104"/>
                    <a:pt x="35" y="99"/>
                    <a:pt x="46" y="94"/>
                  </a:cubicBezTo>
                  <a:cubicBezTo>
                    <a:pt x="66" y="86"/>
                    <a:pt x="71" y="74"/>
                    <a:pt x="63" y="60"/>
                  </a:cubicBezTo>
                  <a:cubicBezTo>
                    <a:pt x="61" y="58"/>
                    <a:pt x="60" y="57"/>
                    <a:pt x="59" y="55"/>
                  </a:cubicBezTo>
                  <a:cubicBezTo>
                    <a:pt x="57" y="51"/>
                    <a:pt x="55" y="46"/>
                    <a:pt x="51" y="43"/>
                  </a:cubicBezTo>
                  <a:cubicBezTo>
                    <a:pt x="43" y="40"/>
                    <a:pt x="35" y="35"/>
                    <a:pt x="27" y="41"/>
                  </a:cubicBezTo>
                  <a:cubicBezTo>
                    <a:pt x="23" y="44"/>
                    <a:pt x="20" y="47"/>
                    <a:pt x="15" y="47"/>
                  </a:cubicBezTo>
                  <a:cubicBezTo>
                    <a:pt x="9" y="46"/>
                    <a:pt x="10" y="40"/>
                    <a:pt x="7" y="37"/>
                  </a:cubicBezTo>
                  <a:close/>
                </a:path>
              </a:pathLst>
            </a:custGeom>
            <a:solidFill>
              <a:srgbClr val="F5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3" name="Freeform 39"/>
            <p:cNvSpPr>
              <a:spLocks/>
            </p:cNvSpPr>
            <p:nvPr userDrawn="1"/>
          </p:nvSpPr>
          <p:spPr bwMode="auto">
            <a:xfrm>
              <a:off x="7827963" y="7354888"/>
              <a:ext cx="1028700" cy="633413"/>
            </a:xfrm>
            <a:custGeom>
              <a:avLst/>
              <a:gdLst>
                <a:gd name="T0" fmla="*/ 360 w 360"/>
                <a:gd name="T1" fmla="*/ 175 h 221"/>
                <a:gd name="T2" fmla="*/ 352 w 360"/>
                <a:gd name="T3" fmla="*/ 195 h 221"/>
                <a:gd name="T4" fmla="*/ 324 w 360"/>
                <a:gd name="T5" fmla="*/ 221 h 221"/>
                <a:gd name="T6" fmla="*/ 313 w 360"/>
                <a:gd name="T7" fmla="*/ 218 h 221"/>
                <a:gd name="T8" fmla="*/ 218 w 360"/>
                <a:gd name="T9" fmla="*/ 177 h 221"/>
                <a:gd name="T10" fmla="*/ 202 w 360"/>
                <a:gd name="T11" fmla="*/ 166 h 221"/>
                <a:gd name="T12" fmla="*/ 209 w 360"/>
                <a:gd name="T13" fmla="*/ 144 h 221"/>
                <a:gd name="T14" fmla="*/ 234 w 360"/>
                <a:gd name="T15" fmla="*/ 150 h 221"/>
                <a:gd name="T16" fmla="*/ 313 w 360"/>
                <a:gd name="T17" fmla="*/ 184 h 221"/>
                <a:gd name="T18" fmla="*/ 337 w 360"/>
                <a:gd name="T19" fmla="*/ 187 h 221"/>
                <a:gd name="T20" fmla="*/ 331 w 360"/>
                <a:gd name="T21" fmla="*/ 169 h 221"/>
                <a:gd name="T22" fmla="*/ 302 w 360"/>
                <a:gd name="T23" fmla="*/ 138 h 221"/>
                <a:gd name="T24" fmla="*/ 240 w 360"/>
                <a:gd name="T25" fmla="*/ 86 h 221"/>
                <a:gd name="T26" fmla="*/ 216 w 360"/>
                <a:gd name="T27" fmla="*/ 82 h 221"/>
                <a:gd name="T28" fmla="*/ 179 w 360"/>
                <a:gd name="T29" fmla="*/ 56 h 221"/>
                <a:gd name="T30" fmla="*/ 102 w 360"/>
                <a:gd name="T31" fmla="*/ 28 h 221"/>
                <a:gd name="T32" fmla="*/ 99 w 360"/>
                <a:gd name="T33" fmla="*/ 44 h 221"/>
                <a:gd name="T34" fmla="*/ 104 w 360"/>
                <a:gd name="T35" fmla="*/ 79 h 221"/>
                <a:gd name="T36" fmla="*/ 115 w 360"/>
                <a:gd name="T37" fmla="*/ 98 h 221"/>
                <a:gd name="T38" fmla="*/ 171 w 360"/>
                <a:gd name="T39" fmla="*/ 123 h 221"/>
                <a:gd name="T40" fmla="*/ 190 w 360"/>
                <a:gd name="T41" fmla="*/ 136 h 221"/>
                <a:gd name="T42" fmla="*/ 182 w 360"/>
                <a:gd name="T43" fmla="*/ 156 h 221"/>
                <a:gd name="T44" fmla="*/ 142 w 360"/>
                <a:gd name="T45" fmla="*/ 170 h 221"/>
                <a:gd name="T46" fmla="*/ 85 w 360"/>
                <a:gd name="T47" fmla="*/ 197 h 221"/>
                <a:gd name="T48" fmla="*/ 63 w 360"/>
                <a:gd name="T49" fmla="*/ 201 h 221"/>
                <a:gd name="T50" fmla="*/ 32 w 360"/>
                <a:gd name="T51" fmla="*/ 198 h 221"/>
                <a:gd name="T52" fmla="*/ 0 w 360"/>
                <a:gd name="T53" fmla="*/ 175 h 221"/>
                <a:gd name="T54" fmla="*/ 46 w 360"/>
                <a:gd name="T55" fmla="*/ 178 h 221"/>
                <a:gd name="T56" fmla="*/ 121 w 360"/>
                <a:gd name="T57" fmla="*/ 155 h 221"/>
                <a:gd name="T58" fmla="*/ 133 w 360"/>
                <a:gd name="T59" fmla="*/ 143 h 221"/>
                <a:gd name="T60" fmla="*/ 119 w 360"/>
                <a:gd name="T61" fmla="*/ 134 h 221"/>
                <a:gd name="T62" fmla="*/ 68 w 360"/>
                <a:gd name="T63" fmla="*/ 106 h 221"/>
                <a:gd name="T64" fmla="*/ 71 w 360"/>
                <a:gd name="T65" fmla="*/ 85 h 221"/>
                <a:gd name="T66" fmla="*/ 98 w 360"/>
                <a:gd name="T67" fmla="*/ 12 h 221"/>
                <a:gd name="T68" fmla="*/ 182 w 360"/>
                <a:gd name="T69" fmla="*/ 34 h 221"/>
                <a:gd name="T70" fmla="*/ 241 w 360"/>
                <a:gd name="T71" fmla="*/ 72 h 221"/>
                <a:gd name="T72" fmla="*/ 320 w 360"/>
                <a:gd name="T73" fmla="*/ 141 h 221"/>
                <a:gd name="T74" fmla="*/ 336 w 360"/>
                <a:gd name="T75" fmla="*/ 151 h 221"/>
                <a:gd name="T76" fmla="*/ 355 w 360"/>
                <a:gd name="T77" fmla="*/ 163 h 221"/>
                <a:gd name="T78" fmla="*/ 360 w 360"/>
                <a:gd name="T79" fmla="*/ 175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60" h="221">
                  <a:moveTo>
                    <a:pt x="360" y="175"/>
                  </a:moveTo>
                  <a:cubicBezTo>
                    <a:pt x="360" y="183"/>
                    <a:pt x="356" y="189"/>
                    <a:pt x="352" y="195"/>
                  </a:cubicBezTo>
                  <a:cubicBezTo>
                    <a:pt x="345" y="206"/>
                    <a:pt x="339" y="218"/>
                    <a:pt x="324" y="221"/>
                  </a:cubicBezTo>
                  <a:cubicBezTo>
                    <a:pt x="321" y="221"/>
                    <a:pt x="317" y="220"/>
                    <a:pt x="313" y="218"/>
                  </a:cubicBezTo>
                  <a:cubicBezTo>
                    <a:pt x="281" y="205"/>
                    <a:pt x="250" y="190"/>
                    <a:pt x="218" y="177"/>
                  </a:cubicBezTo>
                  <a:cubicBezTo>
                    <a:pt x="212" y="175"/>
                    <a:pt x="206" y="172"/>
                    <a:pt x="202" y="166"/>
                  </a:cubicBezTo>
                  <a:cubicBezTo>
                    <a:pt x="199" y="157"/>
                    <a:pt x="201" y="150"/>
                    <a:pt x="209" y="144"/>
                  </a:cubicBezTo>
                  <a:cubicBezTo>
                    <a:pt x="219" y="141"/>
                    <a:pt x="226" y="146"/>
                    <a:pt x="234" y="150"/>
                  </a:cubicBezTo>
                  <a:cubicBezTo>
                    <a:pt x="260" y="162"/>
                    <a:pt x="286" y="173"/>
                    <a:pt x="313" y="184"/>
                  </a:cubicBezTo>
                  <a:cubicBezTo>
                    <a:pt x="320" y="187"/>
                    <a:pt x="328" y="194"/>
                    <a:pt x="337" y="187"/>
                  </a:cubicBezTo>
                  <a:cubicBezTo>
                    <a:pt x="344" y="178"/>
                    <a:pt x="339" y="171"/>
                    <a:pt x="331" y="169"/>
                  </a:cubicBezTo>
                  <a:cubicBezTo>
                    <a:pt x="313" y="164"/>
                    <a:pt x="308" y="153"/>
                    <a:pt x="302" y="138"/>
                  </a:cubicBezTo>
                  <a:cubicBezTo>
                    <a:pt x="292" y="109"/>
                    <a:pt x="267" y="95"/>
                    <a:pt x="240" y="86"/>
                  </a:cubicBezTo>
                  <a:cubicBezTo>
                    <a:pt x="232" y="84"/>
                    <a:pt x="223" y="80"/>
                    <a:pt x="216" y="82"/>
                  </a:cubicBezTo>
                  <a:cubicBezTo>
                    <a:pt x="194" y="86"/>
                    <a:pt x="187" y="73"/>
                    <a:pt x="179" y="56"/>
                  </a:cubicBezTo>
                  <a:cubicBezTo>
                    <a:pt x="166" y="26"/>
                    <a:pt x="125" y="13"/>
                    <a:pt x="102" y="28"/>
                  </a:cubicBezTo>
                  <a:cubicBezTo>
                    <a:pt x="96" y="32"/>
                    <a:pt x="90" y="35"/>
                    <a:pt x="99" y="44"/>
                  </a:cubicBezTo>
                  <a:cubicBezTo>
                    <a:pt x="109" y="54"/>
                    <a:pt x="109" y="66"/>
                    <a:pt x="104" y="79"/>
                  </a:cubicBezTo>
                  <a:cubicBezTo>
                    <a:pt x="99" y="90"/>
                    <a:pt x="106" y="95"/>
                    <a:pt x="115" y="98"/>
                  </a:cubicBezTo>
                  <a:cubicBezTo>
                    <a:pt x="134" y="105"/>
                    <a:pt x="152" y="115"/>
                    <a:pt x="171" y="123"/>
                  </a:cubicBezTo>
                  <a:cubicBezTo>
                    <a:pt x="178" y="126"/>
                    <a:pt x="186" y="128"/>
                    <a:pt x="190" y="136"/>
                  </a:cubicBezTo>
                  <a:cubicBezTo>
                    <a:pt x="193" y="145"/>
                    <a:pt x="190" y="152"/>
                    <a:pt x="182" y="156"/>
                  </a:cubicBezTo>
                  <a:cubicBezTo>
                    <a:pt x="166" y="153"/>
                    <a:pt x="154" y="159"/>
                    <a:pt x="142" y="170"/>
                  </a:cubicBezTo>
                  <a:cubicBezTo>
                    <a:pt x="126" y="185"/>
                    <a:pt x="106" y="192"/>
                    <a:pt x="85" y="197"/>
                  </a:cubicBezTo>
                  <a:cubicBezTo>
                    <a:pt x="78" y="199"/>
                    <a:pt x="71" y="200"/>
                    <a:pt x="63" y="201"/>
                  </a:cubicBezTo>
                  <a:cubicBezTo>
                    <a:pt x="53" y="203"/>
                    <a:pt x="42" y="206"/>
                    <a:pt x="32" y="198"/>
                  </a:cubicBezTo>
                  <a:cubicBezTo>
                    <a:pt x="20" y="192"/>
                    <a:pt x="1" y="196"/>
                    <a:pt x="0" y="175"/>
                  </a:cubicBezTo>
                  <a:cubicBezTo>
                    <a:pt x="15" y="172"/>
                    <a:pt x="31" y="178"/>
                    <a:pt x="46" y="178"/>
                  </a:cubicBezTo>
                  <a:cubicBezTo>
                    <a:pt x="74" y="178"/>
                    <a:pt x="98" y="169"/>
                    <a:pt x="121" y="155"/>
                  </a:cubicBezTo>
                  <a:cubicBezTo>
                    <a:pt x="126" y="152"/>
                    <a:pt x="134" y="150"/>
                    <a:pt x="133" y="143"/>
                  </a:cubicBezTo>
                  <a:cubicBezTo>
                    <a:pt x="132" y="137"/>
                    <a:pt x="124" y="137"/>
                    <a:pt x="119" y="134"/>
                  </a:cubicBezTo>
                  <a:cubicBezTo>
                    <a:pt x="102" y="124"/>
                    <a:pt x="80" y="124"/>
                    <a:pt x="68" y="106"/>
                  </a:cubicBezTo>
                  <a:cubicBezTo>
                    <a:pt x="69" y="99"/>
                    <a:pt x="72" y="93"/>
                    <a:pt x="71" y="85"/>
                  </a:cubicBezTo>
                  <a:cubicBezTo>
                    <a:pt x="63" y="46"/>
                    <a:pt x="72" y="24"/>
                    <a:pt x="98" y="12"/>
                  </a:cubicBezTo>
                  <a:cubicBezTo>
                    <a:pt x="125" y="0"/>
                    <a:pt x="166" y="7"/>
                    <a:pt x="182" y="34"/>
                  </a:cubicBezTo>
                  <a:cubicBezTo>
                    <a:pt x="196" y="59"/>
                    <a:pt x="215" y="67"/>
                    <a:pt x="241" y="72"/>
                  </a:cubicBezTo>
                  <a:cubicBezTo>
                    <a:pt x="279" y="79"/>
                    <a:pt x="308" y="102"/>
                    <a:pt x="320" y="141"/>
                  </a:cubicBezTo>
                  <a:cubicBezTo>
                    <a:pt x="322" y="151"/>
                    <a:pt x="328" y="151"/>
                    <a:pt x="336" y="151"/>
                  </a:cubicBezTo>
                  <a:cubicBezTo>
                    <a:pt x="342" y="155"/>
                    <a:pt x="349" y="159"/>
                    <a:pt x="355" y="163"/>
                  </a:cubicBezTo>
                  <a:cubicBezTo>
                    <a:pt x="357" y="167"/>
                    <a:pt x="359" y="171"/>
                    <a:pt x="360" y="175"/>
                  </a:cubicBezTo>
                  <a:close/>
                </a:path>
              </a:pathLst>
            </a:custGeom>
            <a:solidFill>
              <a:srgbClr val="809D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4" name="Freeform 40"/>
            <p:cNvSpPr>
              <a:spLocks/>
            </p:cNvSpPr>
            <p:nvPr userDrawn="1"/>
          </p:nvSpPr>
          <p:spPr bwMode="auto">
            <a:xfrm>
              <a:off x="7659688" y="8393113"/>
              <a:ext cx="549275" cy="501650"/>
            </a:xfrm>
            <a:custGeom>
              <a:avLst/>
              <a:gdLst>
                <a:gd name="T0" fmla="*/ 11 w 192"/>
                <a:gd name="T1" fmla="*/ 0 h 175"/>
                <a:gd name="T2" fmla="*/ 76 w 192"/>
                <a:gd name="T3" fmla="*/ 0 h 175"/>
                <a:gd name="T4" fmla="*/ 88 w 192"/>
                <a:gd name="T5" fmla="*/ 26 h 175"/>
                <a:gd name="T6" fmla="*/ 139 w 192"/>
                <a:gd name="T7" fmla="*/ 63 h 175"/>
                <a:gd name="T8" fmla="*/ 152 w 192"/>
                <a:gd name="T9" fmla="*/ 62 h 175"/>
                <a:gd name="T10" fmla="*/ 190 w 192"/>
                <a:gd name="T11" fmla="*/ 67 h 175"/>
                <a:gd name="T12" fmla="*/ 191 w 192"/>
                <a:gd name="T13" fmla="*/ 73 h 175"/>
                <a:gd name="T14" fmla="*/ 177 w 192"/>
                <a:gd name="T15" fmla="*/ 79 h 175"/>
                <a:gd name="T16" fmla="*/ 165 w 192"/>
                <a:gd name="T17" fmla="*/ 83 h 175"/>
                <a:gd name="T18" fmla="*/ 144 w 192"/>
                <a:gd name="T19" fmla="*/ 99 h 175"/>
                <a:gd name="T20" fmla="*/ 94 w 192"/>
                <a:gd name="T21" fmla="*/ 149 h 175"/>
                <a:gd name="T22" fmla="*/ 44 w 192"/>
                <a:gd name="T23" fmla="*/ 141 h 175"/>
                <a:gd name="T24" fmla="*/ 42 w 192"/>
                <a:gd name="T25" fmla="*/ 133 h 175"/>
                <a:gd name="T26" fmla="*/ 29 w 192"/>
                <a:gd name="T27" fmla="*/ 113 h 175"/>
                <a:gd name="T28" fmla="*/ 16 w 192"/>
                <a:gd name="T29" fmla="*/ 95 h 175"/>
                <a:gd name="T30" fmla="*/ 22 w 192"/>
                <a:gd name="T31" fmla="*/ 70 h 175"/>
                <a:gd name="T32" fmla="*/ 17 w 192"/>
                <a:gd name="T33" fmla="*/ 59 h 175"/>
                <a:gd name="T34" fmla="*/ 3 w 192"/>
                <a:gd name="T35" fmla="*/ 53 h 175"/>
                <a:gd name="T36" fmla="*/ 5 w 192"/>
                <a:gd name="T37" fmla="*/ 25 h 175"/>
                <a:gd name="T38" fmla="*/ 11 w 192"/>
                <a:gd name="T3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2" h="175">
                  <a:moveTo>
                    <a:pt x="11" y="0"/>
                  </a:moveTo>
                  <a:cubicBezTo>
                    <a:pt x="32" y="0"/>
                    <a:pt x="54" y="0"/>
                    <a:pt x="76" y="0"/>
                  </a:cubicBezTo>
                  <a:cubicBezTo>
                    <a:pt x="86" y="6"/>
                    <a:pt x="88" y="17"/>
                    <a:pt x="88" y="26"/>
                  </a:cubicBezTo>
                  <a:cubicBezTo>
                    <a:pt x="87" y="65"/>
                    <a:pt x="104" y="71"/>
                    <a:pt x="139" y="63"/>
                  </a:cubicBezTo>
                  <a:cubicBezTo>
                    <a:pt x="143" y="62"/>
                    <a:pt x="148" y="62"/>
                    <a:pt x="152" y="62"/>
                  </a:cubicBezTo>
                  <a:cubicBezTo>
                    <a:pt x="165" y="63"/>
                    <a:pt x="178" y="58"/>
                    <a:pt x="190" y="67"/>
                  </a:cubicBezTo>
                  <a:cubicBezTo>
                    <a:pt x="192" y="69"/>
                    <a:pt x="192" y="71"/>
                    <a:pt x="191" y="73"/>
                  </a:cubicBezTo>
                  <a:cubicBezTo>
                    <a:pt x="187" y="76"/>
                    <a:pt x="182" y="78"/>
                    <a:pt x="177" y="79"/>
                  </a:cubicBezTo>
                  <a:cubicBezTo>
                    <a:pt x="173" y="80"/>
                    <a:pt x="168" y="81"/>
                    <a:pt x="165" y="83"/>
                  </a:cubicBezTo>
                  <a:cubicBezTo>
                    <a:pt x="157" y="87"/>
                    <a:pt x="150" y="93"/>
                    <a:pt x="144" y="99"/>
                  </a:cubicBezTo>
                  <a:cubicBezTo>
                    <a:pt x="127" y="116"/>
                    <a:pt x="111" y="133"/>
                    <a:pt x="94" y="149"/>
                  </a:cubicBezTo>
                  <a:cubicBezTo>
                    <a:pt x="68" y="175"/>
                    <a:pt x="60" y="173"/>
                    <a:pt x="44" y="141"/>
                  </a:cubicBezTo>
                  <a:cubicBezTo>
                    <a:pt x="43" y="138"/>
                    <a:pt x="43" y="135"/>
                    <a:pt x="42" y="133"/>
                  </a:cubicBezTo>
                  <a:cubicBezTo>
                    <a:pt x="41" y="124"/>
                    <a:pt x="36" y="118"/>
                    <a:pt x="29" y="113"/>
                  </a:cubicBezTo>
                  <a:cubicBezTo>
                    <a:pt x="23" y="108"/>
                    <a:pt x="18" y="102"/>
                    <a:pt x="16" y="95"/>
                  </a:cubicBezTo>
                  <a:cubicBezTo>
                    <a:pt x="14" y="85"/>
                    <a:pt x="18" y="78"/>
                    <a:pt x="22" y="70"/>
                  </a:cubicBezTo>
                  <a:cubicBezTo>
                    <a:pt x="24" y="65"/>
                    <a:pt x="31" y="57"/>
                    <a:pt x="17" y="59"/>
                  </a:cubicBezTo>
                  <a:cubicBezTo>
                    <a:pt x="11" y="60"/>
                    <a:pt x="5" y="61"/>
                    <a:pt x="3" y="53"/>
                  </a:cubicBezTo>
                  <a:cubicBezTo>
                    <a:pt x="0" y="43"/>
                    <a:pt x="3" y="34"/>
                    <a:pt x="5" y="25"/>
                  </a:cubicBezTo>
                  <a:cubicBezTo>
                    <a:pt x="8" y="17"/>
                    <a:pt x="8" y="8"/>
                    <a:pt x="11" y="0"/>
                  </a:cubicBezTo>
                  <a:close/>
                </a:path>
              </a:pathLst>
            </a:custGeom>
            <a:solidFill>
              <a:srgbClr val="A6C1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5" name="Freeform 41"/>
            <p:cNvSpPr>
              <a:spLocks/>
            </p:cNvSpPr>
            <p:nvPr userDrawn="1"/>
          </p:nvSpPr>
          <p:spPr bwMode="auto">
            <a:xfrm>
              <a:off x="9134475" y="6880225"/>
              <a:ext cx="363538" cy="469900"/>
            </a:xfrm>
            <a:custGeom>
              <a:avLst/>
              <a:gdLst>
                <a:gd name="T0" fmla="*/ 70 w 127"/>
                <a:gd name="T1" fmla="*/ 25 h 164"/>
                <a:gd name="T2" fmla="*/ 127 w 127"/>
                <a:gd name="T3" fmla="*/ 84 h 164"/>
                <a:gd name="T4" fmla="*/ 71 w 127"/>
                <a:gd name="T5" fmla="*/ 160 h 164"/>
                <a:gd name="T6" fmla="*/ 58 w 127"/>
                <a:gd name="T7" fmla="*/ 161 h 164"/>
                <a:gd name="T8" fmla="*/ 2 w 127"/>
                <a:gd name="T9" fmla="*/ 26 h 164"/>
                <a:gd name="T10" fmla="*/ 6 w 127"/>
                <a:gd name="T11" fmla="*/ 14 h 164"/>
                <a:gd name="T12" fmla="*/ 54 w 127"/>
                <a:gd name="T13" fmla="*/ 1 h 164"/>
                <a:gd name="T14" fmla="*/ 62 w 127"/>
                <a:gd name="T15" fmla="*/ 13 h 164"/>
                <a:gd name="T16" fmla="*/ 70 w 127"/>
                <a:gd name="T17" fmla="*/ 25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164">
                  <a:moveTo>
                    <a:pt x="70" y="25"/>
                  </a:moveTo>
                  <a:cubicBezTo>
                    <a:pt x="82" y="51"/>
                    <a:pt x="105" y="68"/>
                    <a:pt x="127" y="84"/>
                  </a:cubicBezTo>
                  <a:cubicBezTo>
                    <a:pt x="123" y="120"/>
                    <a:pt x="98" y="141"/>
                    <a:pt x="71" y="160"/>
                  </a:cubicBezTo>
                  <a:cubicBezTo>
                    <a:pt x="67" y="163"/>
                    <a:pt x="63" y="164"/>
                    <a:pt x="58" y="161"/>
                  </a:cubicBezTo>
                  <a:cubicBezTo>
                    <a:pt x="29" y="120"/>
                    <a:pt x="12" y="75"/>
                    <a:pt x="2" y="26"/>
                  </a:cubicBezTo>
                  <a:cubicBezTo>
                    <a:pt x="0" y="21"/>
                    <a:pt x="0" y="15"/>
                    <a:pt x="6" y="14"/>
                  </a:cubicBezTo>
                  <a:cubicBezTo>
                    <a:pt x="22" y="11"/>
                    <a:pt x="37" y="0"/>
                    <a:pt x="54" y="1"/>
                  </a:cubicBezTo>
                  <a:cubicBezTo>
                    <a:pt x="57" y="5"/>
                    <a:pt x="60" y="9"/>
                    <a:pt x="62" y="13"/>
                  </a:cubicBezTo>
                  <a:cubicBezTo>
                    <a:pt x="68" y="15"/>
                    <a:pt x="70" y="20"/>
                    <a:pt x="70" y="25"/>
                  </a:cubicBezTo>
                  <a:close/>
                </a:path>
              </a:pathLst>
            </a:custGeom>
            <a:solidFill>
              <a:srgbClr val="6A3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6" name="Freeform 42"/>
            <p:cNvSpPr>
              <a:spLocks/>
            </p:cNvSpPr>
            <p:nvPr userDrawn="1"/>
          </p:nvSpPr>
          <p:spPr bwMode="auto">
            <a:xfrm>
              <a:off x="8909050" y="6284913"/>
              <a:ext cx="385763" cy="504825"/>
            </a:xfrm>
            <a:custGeom>
              <a:avLst/>
              <a:gdLst>
                <a:gd name="T0" fmla="*/ 9 w 135"/>
                <a:gd name="T1" fmla="*/ 0 h 176"/>
                <a:gd name="T2" fmla="*/ 85 w 135"/>
                <a:gd name="T3" fmla="*/ 81 h 176"/>
                <a:gd name="T4" fmla="*/ 104 w 135"/>
                <a:gd name="T5" fmla="*/ 81 h 176"/>
                <a:gd name="T6" fmla="*/ 122 w 135"/>
                <a:gd name="T7" fmla="*/ 37 h 176"/>
                <a:gd name="T8" fmla="*/ 135 w 135"/>
                <a:gd name="T9" fmla="*/ 41 h 176"/>
                <a:gd name="T10" fmla="*/ 123 w 135"/>
                <a:gd name="T11" fmla="*/ 91 h 176"/>
                <a:gd name="T12" fmla="*/ 117 w 135"/>
                <a:gd name="T13" fmla="*/ 161 h 176"/>
                <a:gd name="T14" fmla="*/ 89 w 135"/>
                <a:gd name="T15" fmla="*/ 172 h 176"/>
                <a:gd name="T16" fmla="*/ 66 w 135"/>
                <a:gd name="T17" fmla="*/ 157 h 176"/>
                <a:gd name="T18" fmla="*/ 0 w 135"/>
                <a:gd name="T19" fmla="*/ 14 h 176"/>
                <a:gd name="T20" fmla="*/ 9 w 135"/>
                <a:gd name="T21" fmla="*/ 2 h 176"/>
                <a:gd name="T22" fmla="*/ 9 w 135"/>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5" h="176">
                  <a:moveTo>
                    <a:pt x="9" y="0"/>
                  </a:moveTo>
                  <a:cubicBezTo>
                    <a:pt x="41" y="21"/>
                    <a:pt x="64" y="51"/>
                    <a:pt x="85" y="81"/>
                  </a:cubicBezTo>
                  <a:cubicBezTo>
                    <a:pt x="93" y="91"/>
                    <a:pt x="97" y="90"/>
                    <a:pt x="104" y="81"/>
                  </a:cubicBezTo>
                  <a:cubicBezTo>
                    <a:pt x="113" y="67"/>
                    <a:pt x="116" y="51"/>
                    <a:pt x="122" y="37"/>
                  </a:cubicBezTo>
                  <a:cubicBezTo>
                    <a:pt x="128" y="33"/>
                    <a:pt x="132" y="35"/>
                    <a:pt x="135" y="41"/>
                  </a:cubicBezTo>
                  <a:cubicBezTo>
                    <a:pt x="134" y="59"/>
                    <a:pt x="131" y="76"/>
                    <a:pt x="123" y="91"/>
                  </a:cubicBezTo>
                  <a:cubicBezTo>
                    <a:pt x="112" y="114"/>
                    <a:pt x="108" y="136"/>
                    <a:pt x="117" y="161"/>
                  </a:cubicBezTo>
                  <a:cubicBezTo>
                    <a:pt x="110" y="169"/>
                    <a:pt x="99" y="170"/>
                    <a:pt x="89" y="172"/>
                  </a:cubicBezTo>
                  <a:cubicBezTo>
                    <a:pt x="76" y="176"/>
                    <a:pt x="67" y="172"/>
                    <a:pt x="66" y="157"/>
                  </a:cubicBezTo>
                  <a:cubicBezTo>
                    <a:pt x="63" y="100"/>
                    <a:pt x="42" y="53"/>
                    <a:pt x="0" y="14"/>
                  </a:cubicBezTo>
                  <a:cubicBezTo>
                    <a:pt x="1" y="8"/>
                    <a:pt x="4" y="4"/>
                    <a:pt x="9" y="2"/>
                  </a:cubicBezTo>
                  <a:lnTo>
                    <a:pt x="9" y="0"/>
                  </a:lnTo>
                  <a:close/>
                </a:path>
              </a:pathLst>
            </a:custGeom>
            <a:solidFill>
              <a:srgbClr val="6A3F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7" name="Freeform 43"/>
            <p:cNvSpPr>
              <a:spLocks/>
            </p:cNvSpPr>
            <p:nvPr userDrawn="1"/>
          </p:nvSpPr>
          <p:spPr bwMode="auto">
            <a:xfrm>
              <a:off x="7874000" y="7658100"/>
              <a:ext cx="306388" cy="185738"/>
            </a:xfrm>
            <a:custGeom>
              <a:avLst/>
              <a:gdLst>
                <a:gd name="T0" fmla="*/ 52 w 107"/>
                <a:gd name="T1" fmla="*/ 0 h 65"/>
                <a:gd name="T2" fmla="*/ 104 w 107"/>
                <a:gd name="T3" fmla="*/ 24 h 65"/>
                <a:gd name="T4" fmla="*/ 98 w 107"/>
                <a:gd name="T5" fmla="*/ 40 h 65"/>
                <a:gd name="T6" fmla="*/ 30 w 107"/>
                <a:gd name="T7" fmla="*/ 61 h 65"/>
                <a:gd name="T8" fmla="*/ 0 w 107"/>
                <a:gd name="T9" fmla="*/ 28 h 65"/>
                <a:gd name="T10" fmla="*/ 52 w 107"/>
                <a:gd name="T11" fmla="*/ 0 h 65"/>
              </a:gdLst>
              <a:ahLst/>
              <a:cxnLst>
                <a:cxn ang="0">
                  <a:pos x="T0" y="T1"/>
                </a:cxn>
                <a:cxn ang="0">
                  <a:pos x="T2" y="T3"/>
                </a:cxn>
                <a:cxn ang="0">
                  <a:pos x="T4" y="T5"/>
                </a:cxn>
                <a:cxn ang="0">
                  <a:pos x="T6" y="T7"/>
                </a:cxn>
                <a:cxn ang="0">
                  <a:pos x="T8" y="T9"/>
                </a:cxn>
                <a:cxn ang="0">
                  <a:pos x="T10" y="T11"/>
                </a:cxn>
              </a:cxnLst>
              <a:rect l="0" t="0" r="r" b="b"/>
              <a:pathLst>
                <a:path w="107" h="65">
                  <a:moveTo>
                    <a:pt x="52" y="0"/>
                  </a:moveTo>
                  <a:cubicBezTo>
                    <a:pt x="69" y="8"/>
                    <a:pt x="86" y="16"/>
                    <a:pt x="104" y="24"/>
                  </a:cubicBezTo>
                  <a:cubicBezTo>
                    <a:pt x="107" y="31"/>
                    <a:pt x="102" y="36"/>
                    <a:pt x="98" y="40"/>
                  </a:cubicBezTo>
                  <a:cubicBezTo>
                    <a:pt x="78" y="57"/>
                    <a:pt x="55" y="65"/>
                    <a:pt x="30" y="61"/>
                  </a:cubicBezTo>
                  <a:cubicBezTo>
                    <a:pt x="10" y="58"/>
                    <a:pt x="1" y="48"/>
                    <a:pt x="0" y="28"/>
                  </a:cubicBezTo>
                  <a:cubicBezTo>
                    <a:pt x="15" y="16"/>
                    <a:pt x="34" y="8"/>
                    <a:pt x="52" y="0"/>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8" name="Freeform 44"/>
            <p:cNvSpPr>
              <a:spLocks/>
            </p:cNvSpPr>
            <p:nvPr userDrawn="1"/>
          </p:nvSpPr>
          <p:spPr bwMode="auto">
            <a:xfrm>
              <a:off x="7802563" y="7727950"/>
              <a:ext cx="442913" cy="185738"/>
            </a:xfrm>
            <a:custGeom>
              <a:avLst/>
              <a:gdLst>
                <a:gd name="T0" fmla="*/ 25 w 155"/>
                <a:gd name="T1" fmla="*/ 4 h 65"/>
                <a:gd name="T2" fmla="*/ 99 w 155"/>
                <a:gd name="T3" fmla="*/ 25 h 65"/>
                <a:gd name="T4" fmla="*/ 129 w 155"/>
                <a:gd name="T5" fmla="*/ 0 h 65"/>
                <a:gd name="T6" fmla="*/ 155 w 155"/>
                <a:gd name="T7" fmla="*/ 10 h 65"/>
                <a:gd name="T8" fmla="*/ 9 w 155"/>
                <a:gd name="T9" fmla="*/ 45 h 65"/>
                <a:gd name="T10" fmla="*/ 25 w 155"/>
                <a:gd name="T11" fmla="*/ 4 h 65"/>
              </a:gdLst>
              <a:ahLst/>
              <a:cxnLst>
                <a:cxn ang="0">
                  <a:pos x="T0" y="T1"/>
                </a:cxn>
                <a:cxn ang="0">
                  <a:pos x="T2" y="T3"/>
                </a:cxn>
                <a:cxn ang="0">
                  <a:pos x="T4" y="T5"/>
                </a:cxn>
                <a:cxn ang="0">
                  <a:pos x="T6" y="T7"/>
                </a:cxn>
                <a:cxn ang="0">
                  <a:pos x="T8" y="T9"/>
                </a:cxn>
                <a:cxn ang="0">
                  <a:pos x="T10" y="T11"/>
                </a:cxn>
              </a:cxnLst>
              <a:rect l="0" t="0" r="r" b="b"/>
              <a:pathLst>
                <a:path w="155" h="65">
                  <a:moveTo>
                    <a:pt x="25" y="4"/>
                  </a:moveTo>
                  <a:cubicBezTo>
                    <a:pt x="36" y="40"/>
                    <a:pt x="72" y="36"/>
                    <a:pt x="99" y="25"/>
                  </a:cubicBezTo>
                  <a:cubicBezTo>
                    <a:pt x="111" y="20"/>
                    <a:pt x="122" y="12"/>
                    <a:pt x="129" y="0"/>
                  </a:cubicBezTo>
                  <a:cubicBezTo>
                    <a:pt x="138" y="1"/>
                    <a:pt x="146" y="6"/>
                    <a:pt x="155" y="10"/>
                  </a:cubicBezTo>
                  <a:cubicBezTo>
                    <a:pt x="129" y="47"/>
                    <a:pt x="55" y="65"/>
                    <a:pt x="9" y="45"/>
                  </a:cubicBezTo>
                  <a:cubicBezTo>
                    <a:pt x="0" y="25"/>
                    <a:pt x="3" y="18"/>
                    <a:pt x="25" y="4"/>
                  </a:cubicBezTo>
                  <a:close/>
                </a:path>
              </a:pathLst>
            </a:custGeom>
            <a:solidFill>
              <a:srgbClr val="1A2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99" name="Freeform 45"/>
            <p:cNvSpPr>
              <a:spLocks/>
            </p:cNvSpPr>
            <p:nvPr userDrawn="1"/>
          </p:nvSpPr>
          <p:spPr bwMode="auto">
            <a:xfrm>
              <a:off x="7920038" y="7889875"/>
              <a:ext cx="511175" cy="320675"/>
            </a:xfrm>
            <a:custGeom>
              <a:avLst/>
              <a:gdLst>
                <a:gd name="T0" fmla="*/ 0 w 179"/>
                <a:gd name="T1" fmla="*/ 11 h 112"/>
                <a:gd name="T2" fmla="*/ 32 w 179"/>
                <a:gd name="T3" fmla="*/ 8 h 112"/>
                <a:gd name="T4" fmla="*/ 146 w 179"/>
                <a:gd name="T5" fmla="*/ 4 h 112"/>
                <a:gd name="T6" fmla="*/ 166 w 179"/>
                <a:gd name="T7" fmla="*/ 0 h 112"/>
                <a:gd name="T8" fmla="*/ 177 w 179"/>
                <a:gd name="T9" fmla="*/ 8 h 112"/>
                <a:gd name="T10" fmla="*/ 167 w 179"/>
                <a:gd name="T11" fmla="*/ 72 h 112"/>
                <a:gd name="T12" fmla="*/ 159 w 179"/>
                <a:gd name="T13" fmla="*/ 97 h 112"/>
                <a:gd name="T14" fmla="*/ 143 w 179"/>
                <a:gd name="T15" fmla="*/ 102 h 112"/>
                <a:gd name="T16" fmla="*/ 143 w 179"/>
                <a:gd name="T17" fmla="*/ 97 h 112"/>
                <a:gd name="T18" fmla="*/ 144 w 179"/>
                <a:gd name="T19" fmla="*/ 70 h 112"/>
                <a:gd name="T20" fmla="*/ 137 w 179"/>
                <a:gd name="T21" fmla="*/ 56 h 112"/>
                <a:gd name="T22" fmla="*/ 162 w 179"/>
                <a:gd name="T23" fmla="*/ 64 h 112"/>
                <a:gd name="T24" fmla="*/ 163 w 179"/>
                <a:gd name="T25" fmla="*/ 12 h 112"/>
                <a:gd name="T26" fmla="*/ 139 w 179"/>
                <a:gd name="T27" fmla="*/ 20 h 112"/>
                <a:gd name="T28" fmla="*/ 120 w 179"/>
                <a:gd name="T29" fmla="*/ 31 h 112"/>
                <a:gd name="T30" fmla="*/ 57 w 179"/>
                <a:gd name="T31" fmla="*/ 24 h 112"/>
                <a:gd name="T32" fmla="*/ 39 w 179"/>
                <a:gd name="T33" fmla="*/ 28 h 112"/>
                <a:gd name="T34" fmla="*/ 15 w 179"/>
                <a:gd name="T35" fmla="*/ 22 h 112"/>
                <a:gd name="T36" fmla="*/ 3 w 179"/>
                <a:gd name="T37" fmla="*/ 16 h 112"/>
                <a:gd name="T38" fmla="*/ 0 w 179"/>
                <a:gd name="T39" fmla="*/ 1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9" h="112">
                  <a:moveTo>
                    <a:pt x="0" y="11"/>
                  </a:moveTo>
                  <a:cubicBezTo>
                    <a:pt x="11" y="10"/>
                    <a:pt x="21" y="9"/>
                    <a:pt x="32" y="8"/>
                  </a:cubicBezTo>
                  <a:cubicBezTo>
                    <a:pt x="70" y="10"/>
                    <a:pt x="109" y="14"/>
                    <a:pt x="146" y="4"/>
                  </a:cubicBezTo>
                  <a:cubicBezTo>
                    <a:pt x="153" y="2"/>
                    <a:pt x="159" y="1"/>
                    <a:pt x="166" y="0"/>
                  </a:cubicBezTo>
                  <a:cubicBezTo>
                    <a:pt x="171" y="0"/>
                    <a:pt x="179" y="2"/>
                    <a:pt x="177" y="8"/>
                  </a:cubicBezTo>
                  <a:cubicBezTo>
                    <a:pt x="172" y="29"/>
                    <a:pt x="179" y="52"/>
                    <a:pt x="167" y="72"/>
                  </a:cubicBezTo>
                  <a:cubicBezTo>
                    <a:pt x="161" y="79"/>
                    <a:pt x="166" y="90"/>
                    <a:pt x="159" y="97"/>
                  </a:cubicBezTo>
                  <a:cubicBezTo>
                    <a:pt x="155" y="101"/>
                    <a:pt x="152" y="112"/>
                    <a:pt x="143" y="102"/>
                  </a:cubicBezTo>
                  <a:cubicBezTo>
                    <a:pt x="143" y="100"/>
                    <a:pt x="143" y="99"/>
                    <a:pt x="143" y="97"/>
                  </a:cubicBezTo>
                  <a:cubicBezTo>
                    <a:pt x="148" y="88"/>
                    <a:pt x="151" y="79"/>
                    <a:pt x="144" y="70"/>
                  </a:cubicBezTo>
                  <a:cubicBezTo>
                    <a:pt x="142" y="66"/>
                    <a:pt x="137" y="62"/>
                    <a:pt x="137" y="56"/>
                  </a:cubicBezTo>
                  <a:cubicBezTo>
                    <a:pt x="149" y="46"/>
                    <a:pt x="152" y="62"/>
                    <a:pt x="162" y="64"/>
                  </a:cubicBezTo>
                  <a:cubicBezTo>
                    <a:pt x="160" y="47"/>
                    <a:pt x="158" y="31"/>
                    <a:pt x="163" y="12"/>
                  </a:cubicBezTo>
                  <a:cubicBezTo>
                    <a:pt x="154" y="16"/>
                    <a:pt x="145" y="13"/>
                    <a:pt x="139" y="20"/>
                  </a:cubicBezTo>
                  <a:cubicBezTo>
                    <a:pt x="134" y="26"/>
                    <a:pt x="125" y="24"/>
                    <a:pt x="120" y="31"/>
                  </a:cubicBezTo>
                  <a:cubicBezTo>
                    <a:pt x="100" y="20"/>
                    <a:pt x="78" y="24"/>
                    <a:pt x="57" y="24"/>
                  </a:cubicBezTo>
                  <a:cubicBezTo>
                    <a:pt x="51" y="24"/>
                    <a:pt x="44" y="22"/>
                    <a:pt x="39" y="28"/>
                  </a:cubicBezTo>
                  <a:cubicBezTo>
                    <a:pt x="30" y="28"/>
                    <a:pt x="24" y="19"/>
                    <a:pt x="15" y="22"/>
                  </a:cubicBezTo>
                  <a:cubicBezTo>
                    <a:pt x="10" y="21"/>
                    <a:pt x="6" y="19"/>
                    <a:pt x="3" y="16"/>
                  </a:cubicBezTo>
                  <a:cubicBezTo>
                    <a:pt x="2" y="14"/>
                    <a:pt x="1" y="13"/>
                    <a:pt x="0" y="11"/>
                  </a:cubicBezTo>
                  <a:close/>
                </a:path>
              </a:pathLst>
            </a:custGeom>
            <a:solidFill>
              <a:srgbClr val="E08B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0" name="Freeform 46"/>
            <p:cNvSpPr>
              <a:spLocks/>
            </p:cNvSpPr>
            <p:nvPr userDrawn="1"/>
          </p:nvSpPr>
          <p:spPr bwMode="auto">
            <a:xfrm>
              <a:off x="7880350" y="8016875"/>
              <a:ext cx="136525" cy="158750"/>
            </a:xfrm>
            <a:custGeom>
              <a:avLst/>
              <a:gdLst>
                <a:gd name="T0" fmla="*/ 6 w 48"/>
                <a:gd name="T1" fmla="*/ 0 h 56"/>
                <a:gd name="T2" fmla="*/ 15 w 48"/>
                <a:gd name="T3" fmla="*/ 7 h 56"/>
                <a:gd name="T4" fmla="*/ 40 w 48"/>
                <a:gd name="T5" fmla="*/ 22 h 56"/>
                <a:gd name="T6" fmla="*/ 38 w 48"/>
                <a:gd name="T7" fmla="*/ 50 h 56"/>
                <a:gd name="T8" fmla="*/ 20 w 48"/>
                <a:gd name="T9" fmla="*/ 55 h 56"/>
                <a:gd name="T10" fmla="*/ 7 w 48"/>
                <a:gd name="T11" fmla="*/ 50 h 56"/>
                <a:gd name="T12" fmla="*/ 2 w 48"/>
                <a:gd name="T13" fmla="*/ 27 h 56"/>
                <a:gd name="T14" fmla="*/ 6 w 48"/>
                <a:gd name="T15" fmla="*/ 0 h 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56">
                  <a:moveTo>
                    <a:pt x="6" y="0"/>
                  </a:moveTo>
                  <a:cubicBezTo>
                    <a:pt x="9" y="2"/>
                    <a:pt x="12" y="5"/>
                    <a:pt x="15" y="7"/>
                  </a:cubicBezTo>
                  <a:cubicBezTo>
                    <a:pt x="23" y="11"/>
                    <a:pt x="33" y="12"/>
                    <a:pt x="40" y="22"/>
                  </a:cubicBezTo>
                  <a:cubicBezTo>
                    <a:pt x="46" y="32"/>
                    <a:pt x="48" y="41"/>
                    <a:pt x="38" y="50"/>
                  </a:cubicBezTo>
                  <a:cubicBezTo>
                    <a:pt x="33" y="54"/>
                    <a:pt x="26" y="53"/>
                    <a:pt x="20" y="55"/>
                  </a:cubicBezTo>
                  <a:cubicBezTo>
                    <a:pt x="15" y="56"/>
                    <a:pt x="10" y="54"/>
                    <a:pt x="7" y="50"/>
                  </a:cubicBezTo>
                  <a:cubicBezTo>
                    <a:pt x="0" y="44"/>
                    <a:pt x="6" y="35"/>
                    <a:pt x="2" y="27"/>
                  </a:cubicBezTo>
                  <a:cubicBezTo>
                    <a:pt x="4" y="18"/>
                    <a:pt x="5" y="9"/>
                    <a:pt x="6" y="0"/>
                  </a:cubicBezTo>
                  <a:close/>
                </a:path>
              </a:pathLst>
            </a:custGeom>
            <a:solidFill>
              <a:srgbClr val="26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1" name="Freeform 47"/>
            <p:cNvSpPr>
              <a:spLocks/>
            </p:cNvSpPr>
            <p:nvPr userDrawn="1"/>
          </p:nvSpPr>
          <p:spPr bwMode="auto">
            <a:xfrm>
              <a:off x="7527925" y="8393113"/>
              <a:ext cx="188913" cy="134938"/>
            </a:xfrm>
            <a:custGeom>
              <a:avLst/>
              <a:gdLst>
                <a:gd name="T0" fmla="*/ 57 w 66"/>
                <a:gd name="T1" fmla="*/ 0 h 47"/>
                <a:gd name="T2" fmla="*/ 56 w 66"/>
                <a:gd name="T3" fmla="*/ 23 h 47"/>
                <a:gd name="T4" fmla="*/ 51 w 66"/>
                <a:gd name="T5" fmla="*/ 22 h 47"/>
                <a:gd name="T6" fmla="*/ 46 w 66"/>
                <a:gd name="T7" fmla="*/ 33 h 47"/>
                <a:gd name="T8" fmla="*/ 37 w 66"/>
                <a:gd name="T9" fmla="*/ 43 h 47"/>
                <a:gd name="T10" fmla="*/ 32 w 66"/>
                <a:gd name="T11" fmla="*/ 32 h 47"/>
                <a:gd name="T12" fmla="*/ 30 w 66"/>
                <a:gd name="T13" fmla="*/ 28 h 47"/>
                <a:gd name="T14" fmla="*/ 23 w 66"/>
                <a:gd name="T15" fmla="*/ 26 h 47"/>
                <a:gd name="T16" fmla="*/ 22 w 66"/>
                <a:gd name="T17" fmla="*/ 23 h 47"/>
                <a:gd name="T18" fmla="*/ 21 w 66"/>
                <a:gd name="T19" fmla="*/ 29 h 47"/>
                <a:gd name="T20" fmla="*/ 19 w 66"/>
                <a:gd name="T21" fmla="*/ 40 h 47"/>
                <a:gd name="T22" fmla="*/ 2 w 66"/>
                <a:gd name="T23" fmla="*/ 39 h 47"/>
                <a:gd name="T24" fmla="*/ 33 w 66"/>
                <a:gd name="T25" fmla="*/ 0 h 47"/>
                <a:gd name="T26" fmla="*/ 57 w 66"/>
                <a:gd name="T2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6" h="47">
                  <a:moveTo>
                    <a:pt x="57" y="0"/>
                  </a:moveTo>
                  <a:cubicBezTo>
                    <a:pt x="66" y="8"/>
                    <a:pt x="58" y="16"/>
                    <a:pt x="56" y="23"/>
                  </a:cubicBezTo>
                  <a:cubicBezTo>
                    <a:pt x="54" y="25"/>
                    <a:pt x="52" y="23"/>
                    <a:pt x="51" y="22"/>
                  </a:cubicBezTo>
                  <a:cubicBezTo>
                    <a:pt x="46" y="24"/>
                    <a:pt x="47" y="30"/>
                    <a:pt x="46" y="33"/>
                  </a:cubicBezTo>
                  <a:cubicBezTo>
                    <a:pt x="44" y="38"/>
                    <a:pt x="44" y="45"/>
                    <a:pt x="37" y="43"/>
                  </a:cubicBezTo>
                  <a:cubicBezTo>
                    <a:pt x="32" y="42"/>
                    <a:pt x="31" y="37"/>
                    <a:pt x="32" y="32"/>
                  </a:cubicBezTo>
                  <a:cubicBezTo>
                    <a:pt x="32" y="31"/>
                    <a:pt x="36" y="26"/>
                    <a:pt x="30" y="28"/>
                  </a:cubicBezTo>
                  <a:cubicBezTo>
                    <a:pt x="27" y="29"/>
                    <a:pt x="25" y="28"/>
                    <a:pt x="23" y="26"/>
                  </a:cubicBezTo>
                  <a:cubicBezTo>
                    <a:pt x="23" y="25"/>
                    <a:pt x="22" y="24"/>
                    <a:pt x="22" y="23"/>
                  </a:cubicBezTo>
                  <a:cubicBezTo>
                    <a:pt x="20" y="24"/>
                    <a:pt x="22" y="27"/>
                    <a:pt x="21" y="29"/>
                  </a:cubicBezTo>
                  <a:cubicBezTo>
                    <a:pt x="21" y="33"/>
                    <a:pt x="21" y="36"/>
                    <a:pt x="19" y="40"/>
                  </a:cubicBezTo>
                  <a:cubicBezTo>
                    <a:pt x="13" y="47"/>
                    <a:pt x="7" y="46"/>
                    <a:pt x="2" y="39"/>
                  </a:cubicBezTo>
                  <a:cubicBezTo>
                    <a:pt x="0" y="17"/>
                    <a:pt x="16" y="8"/>
                    <a:pt x="33" y="0"/>
                  </a:cubicBezTo>
                  <a:cubicBezTo>
                    <a:pt x="41" y="0"/>
                    <a:pt x="49" y="0"/>
                    <a:pt x="57" y="0"/>
                  </a:cubicBezTo>
                  <a:close/>
                </a:path>
              </a:pathLst>
            </a:custGeom>
            <a:solidFill>
              <a:srgbClr val="8D3F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2" name="Freeform 48"/>
            <p:cNvSpPr>
              <a:spLocks/>
            </p:cNvSpPr>
            <p:nvPr userDrawn="1"/>
          </p:nvSpPr>
          <p:spPr bwMode="auto">
            <a:xfrm>
              <a:off x="9301163" y="7121525"/>
              <a:ext cx="228600" cy="250825"/>
            </a:xfrm>
            <a:custGeom>
              <a:avLst/>
              <a:gdLst>
                <a:gd name="T0" fmla="*/ 0 w 80"/>
                <a:gd name="T1" fmla="*/ 77 h 88"/>
                <a:gd name="T2" fmla="*/ 69 w 80"/>
                <a:gd name="T3" fmla="*/ 0 h 88"/>
                <a:gd name="T4" fmla="*/ 77 w 80"/>
                <a:gd name="T5" fmla="*/ 4 h 88"/>
                <a:gd name="T6" fmla="*/ 65 w 80"/>
                <a:gd name="T7" fmla="*/ 36 h 88"/>
                <a:gd name="T8" fmla="*/ 9 w 80"/>
                <a:gd name="T9" fmla="*/ 88 h 88"/>
                <a:gd name="T10" fmla="*/ 1 w 80"/>
                <a:gd name="T11" fmla="*/ 88 h 88"/>
                <a:gd name="T12" fmla="*/ 0 w 80"/>
                <a:gd name="T13" fmla="*/ 77 h 88"/>
              </a:gdLst>
              <a:ahLst/>
              <a:cxnLst>
                <a:cxn ang="0">
                  <a:pos x="T0" y="T1"/>
                </a:cxn>
                <a:cxn ang="0">
                  <a:pos x="T2" y="T3"/>
                </a:cxn>
                <a:cxn ang="0">
                  <a:pos x="T4" y="T5"/>
                </a:cxn>
                <a:cxn ang="0">
                  <a:pos x="T6" y="T7"/>
                </a:cxn>
                <a:cxn ang="0">
                  <a:pos x="T8" y="T9"/>
                </a:cxn>
                <a:cxn ang="0">
                  <a:pos x="T10" y="T11"/>
                </a:cxn>
                <a:cxn ang="0">
                  <a:pos x="T12" y="T13"/>
                </a:cxn>
              </a:cxnLst>
              <a:rect l="0" t="0" r="r" b="b"/>
              <a:pathLst>
                <a:path w="80" h="88">
                  <a:moveTo>
                    <a:pt x="0" y="77"/>
                  </a:moveTo>
                  <a:cubicBezTo>
                    <a:pt x="35" y="62"/>
                    <a:pt x="54" y="33"/>
                    <a:pt x="69" y="0"/>
                  </a:cubicBezTo>
                  <a:cubicBezTo>
                    <a:pt x="72" y="0"/>
                    <a:pt x="75" y="1"/>
                    <a:pt x="77" y="4"/>
                  </a:cubicBezTo>
                  <a:cubicBezTo>
                    <a:pt x="80" y="17"/>
                    <a:pt x="71" y="27"/>
                    <a:pt x="65" y="36"/>
                  </a:cubicBezTo>
                  <a:cubicBezTo>
                    <a:pt x="50" y="58"/>
                    <a:pt x="33" y="77"/>
                    <a:pt x="9" y="88"/>
                  </a:cubicBezTo>
                  <a:cubicBezTo>
                    <a:pt x="6" y="88"/>
                    <a:pt x="4" y="88"/>
                    <a:pt x="1" y="88"/>
                  </a:cubicBezTo>
                  <a:cubicBezTo>
                    <a:pt x="1" y="85"/>
                    <a:pt x="0" y="81"/>
                    <a:pt x="0" y="77"/>
                  </a:cubicBezTo>
                  <a:close/>
                </a:path>
              </a:pathLst>
            </a:custGeom>
            <a:solidFill>
              <a:srgbClr val="8D50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3" name="Freeform 49"/>
            <p:cNvSpPr>
              <a:spLocks/>
            </p:cNvSpPr>
            <p:nvPr userDrawn="1"/>
          </p:nvSpPr>
          <p:spPr bwMode="auto">
            <a:xfrm>
              <a:off x="7877175" y="8377238"/>
              <a:ext cx="182563" cy="247650"/>
            </a:xfrm>
            <a:custGeom>
              <a:avLst/>
              <a:gdLst>
                <a:gd name="T0" fmla="*/ 64 w 64"/>
                <a:gd name="T1" fmla="*/ 74 h 87"/>
                <a:gd name="T2" fmla="*/ 7 w 64"/>
                <a:gd name="T3" fmla="*/ 32 h 87"/>
                <a:gd name="T4" fmla="*/ 0 w 64"/>
                <a:gd name="T5" fmla="*/ 6 h 87"/>
                <a:gd name="T6" fmla="*/ 4 w 64"/>
                <a:gd name="T7" fmla="*/ 2 h 87"/>
                <a:gd name="T8" fmla="*/ 8 w 64"/>
                <a:gd name="T9" fmla="*/ 1 h 87"/>
                <a:gd name="T10" fmla="*/ 20 w 64"/>
                <a:gd name="T11" fmla="*/ 17 h 87"/>
                <a:gd name="T12" fmla="*/ 18 w 64"/>
                <a:gd name="T13" fmla="*/ 32 h 87"/>
                <a:gd name="T14" fmla="*/ 55 w 64"/>
                <a:gd name="T15" fmla="*/ 67 h 87"/>
                <a:gd name="T16" fmla="*/ 64 w 64"/>
                <a:gd name="T17" fmla="*/ 7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87">
                  <a:moveTo>
                    <a:pt x="64" y="74"/>
                  </a:moveTo>
                  <a:cubicBezTo>
                    <a:pt x="25" y="87"/>
                    <a:pt x="2" y="67"/>
                    <a:pt x="7" y="32"/>
                  </a:cubicBezTo>
                  <a:cubicBezTo>
                    <a:pt x="8" y="22"/>
                    <a:pt x="0" y="16"/>
                    <a:pt x="0" y="6"/>
                  </a:cubicBezTo>
                  <a:cubicBezTo>
                    <a:pt x="1" y="5"/>
                    <a:pt x="3" y="3"/>
                    <a:pt x="4" y="2"/>
                  </a:cubicBezTo>
                  <a:cubicBezTo>
                    <a:pt x="5" y="1"/>
                    <a:pt x="6" y="0"/>
                    <a:pt x="8" y="1"/>
                  </a:cubicBezTo>
                  <a:cubicBezTo>
                    <a:pt x="13" y="6"/>
                    <a:pt x="19" y="10"/>
                    <a:pt x="20" y="17"/>
                  </a:cubicBezTo>
                  <a:cubicBezTo>
                    <a:pt x="19" y="22"/>
                    <a:pt x="17" y="27"/>
                    <a:pt x="18" y="32"/>
                  </a:cubicBezTo>
                  <a:cubicBezTo>
                    <a:pt x="19" y="58"/>
                    <a:pt x="22" y="60"/>
                    <a:pt x="55" y="67"/>
                  </a:cubicBezTo>
                  <a:cubicBezTo>
                    <a:pt x="59" y="68"/>
                    <a:pt x="62" y="70"/>
                    <a:pt x="64" y="74"/>
                  </a:cubicBezTo>
                  <a:close/>
                </a:path>
              </a:pathLst>
            </a:custGeom>
            <a:solidFill>
              <a:srgbClr val="2F3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4" name="Freeform 50"/>
            <p:cNvSpPr>
              <a:spLocks/>
            </p:cNvSpPr>
            <p:nvPr userDrawn="1"/>
          </p:nvSpPr>
          <p:spPr bwMode="auto">
            <a:xfrm>
              <a:off x="7866063" y="8093075"/>
              <a:ext cx="61913" cy="288925"/>
            </a:xfrm>
            <a:custGeom>
              <a:avLst/>
              <a:gdLst>
                <a:gd name="T0" fmla="*/ 11 w 22"/>
                <a:gd name="T1" fmla="*/ 101 h 101"/>
                <a:gd name="T2" fmla="*/ 8 w 22"/>
                <a:gd name="T3" fmla="*/ 101 h 101"/>
                <a:gd name="T4" fmla="*/ 7 w 22"/>
                <a:gd name="T5" fmla="*/ 0 h 101"/>
                <a:gd name="T6" fmla="*/ 15 w 22"/>
                <a:gd name="T7" fmla="*/ 20 h 101"/>
                <a:gd name="T8" fmla="*/ 12 w 22"/>
                <a:gd name="T9" fmla="*/ 65 h 101"/>
                <a:gd name="T10" fmla="*/ 15 w 22"/>
                <a:gd name="T11" fmla="*/ 96 h 101"/>
                <a:gd name="T12" fmla="*/ 11 w 22"/>
                <a:gd name="T13" fmla="*/ 101 h 101"/>
              </a:gdLst>
              <a:ahLst/>
              <a:cxnLst>
                <a:cxn ang="0">
                  <a:pos x="T0" y="T1"/>
                </a:cxn>
                <a:cxn ang="0">
                  <a:pos x="T2" y="T3"/>
                </a:cxn>
                <a:cxn ang="0">
                  <a:pos x="T4" y="T5"/>
                </a:cxn>
                <a:cxn ang="0">
                  <a:pos x="T6" y="T7"/>
                </a:cxn>
                <a:cxn ang="0">
                  <a:pos x="T8" y="T9"/>
                </a:cxn>
                <a:cxn ang="0">
                  <a:pos x="T10" y="T11"/>
                </a:cxn>
                <a:cxn ang="0">
                  <a:pos x="T12" y="T13"/>
                </a:cxn>
              </a:cxnLst>
              <a:rect l="0" t="0" r="r" b="b"/>
              <a:pathLst>
                <a:path w="22" h="101">
                  <a:moveTo>
                    <a:pt x="11" y="101"/>
                  </a:moveTo>
                  <a:cubicBezTo>
                    <a:pt x="10" y="101"/>
                    <a:pt x="9" y="101"/>
                    <a:pt x="8" y="101"/>
                  </a:cubicBezTo>
                  <a:cubicBezTo>
                    <a:pt x="0" y="68"/>
                    <a:pt x="2" y="34"/>
                    <a:pt x="7" y="0"/>
                  </a:cubicBezTo>
                  <a:cubicBezTo>
                    <a:pt x="10" y="7"/>
                    <a:pt x="12" y="13"/>
                    <a:pt x="15" y="20"/>
                  </a:cubicBezTo>
                  <a:cubicBezTo>
                    <a:pt x="15" y="35"/>
                    <a:pt x="22" y="50"/>
                    <a:pt x="12" y="65"/>
                  </a:cubicBezTo>
                  <a:cubicBezTo>
                    <a:pt x="13" y="75"/>
                    <a:pt x="14" y="86"/>
                    <a:pt x="15" y="96"/>
                  </a:cubicBezTo>
                  <a:cubicBezTo>
                    <a:pt x="16" y="100"/>
                    <a:pt x="14" y="101"/>
                    <a:pt x="11" y="101"/>
                  </a:cubicBezTo>
                  <a:close/>
                </a:path>
              </a:pathLst>
            </a:custGeom>
            <a:solidFill>
              <a:srgbClr val="843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5" name="Freeform 51"/>
            <p:cNvSpPr>
              <a:spLocks/>
            </p:cNvSpPr>
            <p:nvPr userDrawn="1"/>
          </p:nvSpPr>
          <p:spPr bwMode="auto">
            <a:xfrm>
              <a:off x="2560638" y="6615113"/>
              <a:ext cx="71438" cy="188913"/>
            </a:xfrm>
            <a:custGeom>
              <a:avLst/>
              <a:gdLst>
                <a:gd name="T0" fmla="*/ 15 w 25"/>
                <a:gd name="T1" fmla="*/ 56 h 66"/>
                <a:gd name="T2" fmla="*/ 4 w 25"/>
                <a:gd name="T3" fmla="*/ 66 h 66"/>
                <a:gd name="T4" fmla="*/ 3 w 25"/>
                <a:gd name="T5" fmla="*/ 49 h 66"/>
                <a:gd name="T6" fmla="*/ 8 w 25"/>
                <a:gd name="T7" fmla="*/ 0 h 66"/>
                <a:gd name="T8" fmla="*/ 15 w 25"/>
                <a:gd name="T9" fmla="*/ 56 h 66"/>
              </a:gdLst>
              <a:ahLst/>
              <a:cxnLst>
                <a:cxn ang="0">
                  <a:pos x="T0" y="T1"/>
                </a:cxn>
                <a:cxn ang="0">
                  <a:pos x="T2" y="T3"/>
                </a:cxn>
                <a:cxn ang="0">
                  <a:pos x="T4" y="T5"/>
                </a:cxn>
                <a:cxn ang="0">
                  <a:pos x="T6" y="T7"/>
                </a:cxn>
                <a:cxn ang="0">
                  <a:pos x="T8" y="T9"/>
                </a:cxn>
              </a:cxnLst>
              <a:rect l="0" t="0" r="r" b="b"/>
              <a:pathLst>
                <a:path w="25" h="66">
                  <a:moveTo>
                    <a:pt x="15" y="56"/>
                  </a:moveTo>
                  <a:cubicBezTo>
                    <a:pt x="11" y="60"/>
                    <a:pt x="8" y="63"/>
                    <a:pt x="4" y="66"/>
                  </a:cubicBezTo>
                  <a:cubicBezTo>
                    <a:pt x="0" y="61"/>
                    <a:pt x="1" y="55"/>
                    <a:pt x="3" y="49"/>
                  </a:cubicBezTo>
                  <a:cubicBezTo>
                    <a:pt x="3" y="33"/>
                    <a:pt x="3" y="16"/>
                    <a:pt x="8" y="0"/>
                  </a:cubicBezTo>
                  <a:cubicBezTo>
                    <a:pt x="25" y="17"/>
                    <a:pt x="20" y="37"/>
                    <a:pt x="15" y="56"/>
                  </a:cubicBezTo>
                  <a:close/>
                </a:path>
              </a:pathLst>
            </a:custGeom>
            <a:solidFill>
              <a:srgbClr val="D12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6" name="Freeform 52"/>
            <p:cNvSpPr>
              <a:spLocks/>
            </p:cNvSpPr>
            <p:nvPr userDrawn="1"/>
          </p:nvSpPr>
          <p:spPr bwMode="auto">
            <a:xfrm>
              <a:off x="9123363" y="6834188"/>
              <a:ext cx="168275" cy="120650"/>
            </a:xfrm>
            <a:custGeom>
              <a:avLst/>
              <a:gdLst>
                <a:gd name="T0" fmla="*/ 2 w 59"/>
                <a:gd name="T1" fmla="*/ 37 h 42"/>
                <a:gd name="T2" fmla="*/ 0 w 59"/>
                <a:gd name="T3" fmla="*/ 17 h 42"/>
                <a:gd name="T4" fmla="*/ 51 w 59"/>
                <a:gd name="T5" fmla="*/ 0 h 42"/>
                <a:gd name="T6" fmla="*/ 58 w 59"/>
                <a:gd name="T7" fmla="*/ 17 h 42"/>
                <a:gd name="T8" fmla="*/ 15 w 59"/>
                <a:gd name="T9" fmla="*/ 33 h 42"/>
                <a:gd name="T10" fmla="*/ 6 w 59"/>
                <a:gd name="T11" fmla="*/ 42 h 42"/>
                <a:gd name="T12" fmla="*/ 2 w 59"/>
                <a:gd name="T13" fmla="*/ 37 h 42"/>
              </a:gdLst>
              <a:ahLst/>
              <a:cxnLst>
                <a:cxn ang="0">
                  <a:pos x="T0" y="T1"/>
                </a:cxn>
                <a:cxn ang="0">
                  <a:pos x="T2" y="T3"/>
                </a:cxn>
                <a:cxn ang="0">
                  <a:pos x="T4" y="T5"/>
                </a:cxn>
                <a:cxn ang="0">
                  <a:pos x="T6" y="T7"/>
                </a:cxn>
                <a:cxn ang="0">
                  <a:pos x="T8" y="T9"/>
                </a:cxn>
                <a:cxn ang="0">
                  <a:pos x="T10" y="T11"/>
                </a:cxn>
                <a:cxn ang="0">
                  <a:pos x="T12" y="T13"/>
                </a:cxn>
              </a:cxnLst>
              <a:rect l="0" t="0" r="r" b="b"/>
              <a:pathLst>
                <a:path w="59" h="42">
                  <a:moveTo>
                    <a:pt x="2" y="37"/>
                  </a:moveTo>
                  <a:cubicBezTo>
                    <a:pt x="1" y="30"/>
                    <a:pt x="1" y="24"/>
                    <a:pt x="0" y="17"/>
                  </a:cubicBezTo>
                  <a:cubicBezTo>
                    <a:pt x="19" y="19"/>
                    <a:pt x="36" y="11"/>
                    <a:pt x="51" y="0"/>
                  </a:cubicBezTo>
                  <a:cubicBezTo>
                    <a:pt x="55" y="5"/>
                    <a:pt x="59" y="10"/>
                    <a:pt x="58" y="17"/>
                  </a:cubicBezTo>
                  <a:cubicBezTo>
                    <a:pt x="44" y="24"/>
                    <a:pt x="31" y="32"/>
                    <a:pt x="15" y="33"/>
                  </a:cubicBezTo>
                  <a:cubicBezTo>
                    <a:pt x="9" y="33"/>
                    <a:pt x="7" y="37"/>
                    <a:pt x="6" y="42"/>
                  </a:cubicBezTo>
                  <a:cubicBezTo>
                    <a:pt x="5" y="40"/>
                    <a:pt x="3" y="38"/>
                    <a:pt x="2" y="37"/>
                  </a:cubicBezTo>
                  <a:close/>
                </a:path>
              </a:pathLst>
            </a:custGeom>
            <a:solidFill>
              <a:srgbClr val="8D51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7" name="Freeform 53"/>
            <p:cNvSpPr>
              <a:spLocks/>
            </p:cNvSpPr>
            <p:nvPr userDrawn="1"/>
          </p:nvSpPr>
          <p:spPr bwMode="auto">
            <a:xfrm>
              <a:off x="9109075" y="6775450"/>
              <a:ext cx="157163" cy="73025"/>
            </a:xfrm>
            <a:custGeom>
              <a:avLst/>
              <a:gdLst>
                <a:gd name="T0" fmla="*/ 3 w 55"/>
                <a:gd name="T1" fmla="*/ 26 h 26"/>
                <a:gd name="T2" fmla="*/ 0 w 55"/>
                <a:gd name="T3" fmla="*/ 25 h 26"/>
                <a:gd name="T4" fmla="*/ 0 w 55"/>
                <a:gd name="T5" fmla="*/ 14 h 26"/>
                <a:gd name="T6" fmla="*/ 48 w 55"/>
                <a:gd name="T7" fmla="*/ 2 h 26"/>
                <a:gd name="T8" fmla="*/ 55 w 55"/>
                <a:gd name="T9" fmla="*/ 14 h 26"/>
                <a:gd name="T10" fmla="*/ 3 w 55"/>
                <a:gd name="T11" fmla="*/ 26 h 26"/>
              </a:gdLst>
              <a:ahLst/>
              <a:cxnLst>
                <a:cxn ang="0">
                  <a:pos x="T0" y="T1"/>
                </a:cxn>
                <a:cxn ang="0">
                  <a:pos x="T2" y="T3"/>
                </a:cxn>
                <a:cxn ang="0">
                  <a:pos x="T4" y="T5"/>
                </a:cxn>
                <a:cxn ang="0">
                  <a:pos x="T6" y="T7"/>
                </a:cxn>
                <a:cxn ang="0">
                  <a:pos x="T8" y="T9"/>
                </a:cxn>
                <a:cxn ang="0">
                  <a:pos x="T10" y="T11"/>
                </a:cxn>
              </a:cxnLst>
              <a:rect l="0" t="0" r="r" b="b"/>
              <a:pathLst>
                <a:path w="55" h="26">
                  <a:moveTo>
                    <a:pt x="3" y="26"/>
                  </a:moveTo>
                  <a:cubicBezTo>
                    <a:pt x="2" y="26"/>
                    <a:pt x="1" y="26"/>
                    <a:pt x="0" y="25"/>
                  </a:cubicBezTo>
                  <a:cubicBezTo>
                    <a:pt x="0" y="21"/>
                    <a:pt x="0" y="17"/>
                    <a:pt x="0" y="14"/>
                  </a:cubicBezTo>
                  <a:cubicBezTo>
                    <a:pt x="14" y="0"/>
                    <a:pt x="31" y="0"/>
                    <a:pt x="48" y="2"/>
                  </a:cubicBezTo>
                  <a:cubicBezTo>
                    <a:pt x="54" y="4"/>
                    <a:pt x="55" y="8"/>
                    <a:pt x="55" y="14"/>
                  </a:cubicBezTo>
                  <a:cubicBezTo>
                    <a:pt x="39" y="24"/>
                    <a:pt x="21" y="26"/>
                    <a:pt x="3" y="26"/>
                  </a:cubicBezTo>
                  <a:close/>
                </a:path>
              </a:pathLst>
            </a:custGeom>
            <a:solidFill>
              <a:srgbClr val="8F54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8" name="Freeform 54"/>
            <p:cNvSpPr>
              <a:spLocks/>
            </p:cNvSpPr>
            <p:nvPr userDrawn="1"/>
          </p:nvSpPr>
          <p:spPr bwMode="auto">
            <a:xfrm>
              <a:off x="9094788" y="6734175"/>
              <a:ext cx="150813" cy="63500"/>
            </a:xfrm>
            <a:custGeom>
              <a:avLst/>
              <a:gdLst>
                <a:gd name="T0" fmla="*/ 1 w 53"/>
                <a:gd name="T1" fmla="*/ 0 h 22"/>
                <a:gd name="T2" fmla="*/ 24 w 53"/>
                <a:gd name="T3" fmla="*/ 10 h 22"/>
                <a:gd name="T4" fmla="*/ 52 w 53"/>
                <a:gd name="T5" fmla="*/ 4 h 22"/>
                <a:gd name="T6" fmla="*/ 53 w 53"/>
                <a:gd name="T7" fmla="*/ 6 h 22"/>
                <a:gd name="T8" fmla="*/ 53 w 53"/>
                <a:gd name="T9" fmla="*/ 8 h 22"/>
                <a:gd name="T10" fmla="*/ 5 w 53"/>
                <a:gd name="T11" fmla="*/ 20 h 22"/>
                <a:gd name="T12" fmla="*/ 1 w 53"/>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53" h="22">
                  <a:moveTo>
                    <a:pt x="1" y="0"/>
                  </a:moveTo>
                  <a:cubicBezTo>
                    <a:pt x="6" y="10"/>
                    <a:pt x="13" y="14"/>
                    <a:pt x="24" y="10"/>
                  </a:cubicBezTo>
                  <a:cubicBezTo>
                    <a:pt x="33" y="7"/>
                    <a:pt x="43" y="6"/>
                    <a:pt x="52" y="4"/>
                  </a:cubicBezTo>
                  <a:cubicBezTo>
                    <a:pt x="53" y="4"/>
                    <a:pt x="53" y="5"/>
                    <a:pt x="53" y="6"/>
                  </a:cubicBezTo>
                  <a:cubicBezTo>
                    <a:pt x="53" y="7"/>
                    <a:pt x="53" y="7"/>
                    <a:pt x="53" y="8"/>
                  </a:cubicBezTo>
                  <a:cubicBezTo>
                    <a:pt x="39" y="20"/>
                    <a:pt x="22" y="22"/>
                    <a:pt x="5" y="20"/>
                  </a:cubicBezTo>
                  <a:cubicBezTo>
                    <a:pt x="0" y="14"/>
                    <a:pt x="1" y="7"/>
                    <a:pt x="1" y="0"/>
                  </a:cubicBezTo>
                  <a:close/>
                </a:path>
              </a:pathLst>
            </a:custGeom>
            <a:solidFill>
              <a:srgbClr val="8F55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09" name="Freeform 55"/>
            <p:cNvSpPr>
              <a:spLocks/>
            </p:cNvSpPr>
            <p:nvPr userDrawn="1"/>
          </p:nvSpPr>
          <p:spPr bwMode="auto">
            <a:xfrm>
              <a:off x="9109075" y="6757988"/>
              <a:ext cx="136525" cy="57150"/>
            </a:xfrm>
            <a:custGeom>
              <a:avLst/>
              <a:gdLst>
                <a:gd name="T0" fmla="*/ 0 w 48"/>
                <a:gd name="T1" fmla="*/ 12 h 20"/>
                <a:gd name="T2" fmla="*/ 48 w 48"/>
                <a:gd name="T3" fmla="*/ 0 h 20"/>
                <a:gd name="T4" fmla="*/ 48 w 48"/>
                <a:gd name="T5" fmla="*/ 8 h 20"/>
                <a:gd name="T6" fmla="*/ 0 w 48"/>
                <a:gd name="T7" fmla="*/ 20 h 20"/>
                <a:gd name="T8" fmla="*/ 0 w 48"/>
                <a:gd name="T9" fmla="*/ 12 h 20"/>
              </a:gdLst>
              <a:ahLst/>
              <a:cxnLst>
                <a:cxn ang="0">
                  <a:pos x="T0" y="T1"/>
                </a:cxn>
                <a:cxn ang="0">
                  <a:pos x="T2" y="T3"/>
                </a:cxn>
                <a:cxn ang="0">
                  <a:pos x="T4" y="T5"/>
                </a:cxn>
                <a:cxn ang="0">
                  <a:pos x="T6" y="T7"/>
                </a:cxn>
                <a:cxn ang="0">
                  <a:pos x="T8" y="T9"/>
                </a:cxn>
              </a:cxnLst>
              <a:rect l="0" t="0" r="r" b="b"/>
              <a:pathLst>
                <a:path w="48" h="20">
                  <a:moveTo>
                    <a:pt x="0" y="12"/>
                  </a:moveTo>
                  <a:cubicBezTo>
                    <a:pt x="16" y="9"/>
                    <a:pt x="32" y="5"/>
                    <a:pt x="48" y="0"/>
                  </a:cubicBezTo>
                  <a:cubicBezTo>
                    <a:pt x="48" y="2"/>
                    <a:pt x="48" y="5"/>
                    <a:pt x="48" y="8"/>
                  </a:cubicBezTo>
                  <a:cubicBezTo>
                    <a:pt x="33" y="16"/>
                    <a:pt x="16" y="13"/>
                    <a:pt x="0" y="20"/>
                  </a:cubicBezTo>
                  <a:cubicBezTo>
                    <a:pt x="0" y="17"/>
                    <a:pt x="0" y="14"/>
                    <a:pt x="0" y="12"/>
                  </a:cubicBezTo>
                  <a:close/>
                </a:path>
              </a:pathLst>
            </a:custGeom>
            <a:solidFill>
              <a:srgbClr val="704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0" name="Freeform 56"/>
            <p:cNvSpPr>
              <a:spLocks/>
            </p:cNvSpPr>
            <p:nvPr userDrawn="1"/>
          </p:nvSpPr>
          <p:spPr bwMode="auto">
            <a:xfrm>
              <a:off x="8880475" y="6273800"/>
              <a:ext cx="57150" cy="52388"/>
            </a:xfrm>
            <a:custGeom>
              <a:avLst/>
              <a:gdLst>
                <a:gd name="T0" fmla="*/ 19 w 20"/>
                <a:gd name="T1" fmla="*/ 6 h 18"/>
                <a:gd name="T2" fmla="*/ 10 w 20"/>
                <a:gd name="T3" fmla="*/ 18 h 18"/>
                <a:gd name="T4" fmla="*/ 0 w 20"/>
                <a:gd name="T5" fmla="*/ 12 h 18"/>
                <a:gd name="T6" fmla="*/ 19 w 20"/>
                <a:gd name="T7" fmla="*/ 6 h 18"/>
              </a:gdLst>
              <a:ahLst/>
              <a:cxnLst>
                <a:cxn ang="0">
                  <a:pos x="T0" y="T1"/>
                </a:cxn>
                <a:cxn ang="0">
                  <a:pos x="T2" y="T3"/>
                </a:cxn>
                <a:cxn ang="0">
                  <a:pos x="T4" y="T5"/>
                </a:cxn>
                <a:cxn ang="0">
                  <a:pos x="T6" y="T7"/>
                </a:cxn>
              </a:cxnLst>
              <a:rect l="0" t="0" r="r" b="b"/>
              <a:pathLst>
                <a:path w="20" h="18">
                  <a:moveTo>
                    <a:pt x="19" y="6"/>
                  </a:moveTo>
                  <a:cubicBezTo>
                    <a:pt x="20" y="12"/>
                    <a:pt x="15" y="15"/>
                    <a:pt x="10" y="18"/>
                  </a:cubicBezTo>
                  <a:cubicBezTo>
                    <a:pt x="7" y="16"/>
                    <a:pt x="4" y="14"/>
                    <a:pt x="0" y="12"/>
                  </a:cubicBezTo>
                  <a:cubicBezTo>
                    <a:pt x="5" y="6"/>
                    <a:pt x="10" y="0"/>
                    <a:pt x="19" y="6"/>
                  </a:cubicBezTo>
                  <a:close/>
                </a:path>
              </a:pathLst>
            </a:custGeom>
            <a:solidFill>
              <a:srgbClr val="584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1" name="Freeform 57"/>
            <p:cNvSpPr>
              <a:spLocks/>
            </p:cNvSpPr>
            <p:nvPr userDrawn="1"/>
          </p:nvSpPr>
          <p:spPr bwMode="auto">
            <a:xfrm>
              <a:off x="7908925" y="7932738"/>
              <a:ext cx="57150" cy="55563"/>
            </a:xfrm>
            <a:custGeom>
              <a:avLst/>
              <a:gdLst>
                <a:gd name="T0" fmla="*/ 7 w 20"/>
                <a:gd name="T1" fmla="*/ 1 h 19"/>
                <a:gd name="T2" fmla="*/ 20 w 20"/>
                <a:gd name="T3" fmla="*/ 4 h 19"/>
                <a:gd name="T4" fmla="*/ 8 w 20"/>
                <a:gd name="T5" fmla="*/ 18 h 19"/>
                <a:gd name="T6" fmla="*/ 0 w 20"/>
                <a:gd name="T7" fmla="*/ 9 h 19"/>
                <a:gd name="T8" fmla="*/ 7 w 20"/>
                <a:gd name="T9" fmla="*/ 1 h 19"/>
              </a:gdLst>
              <a:ahLst/>
              <a:cxnLst>
                <a:cxn ang="0">
                  <a:pos x="T0" y="T1"/>
                </a:cxn>
                <a:cxn ang="0">
                  <a:pos x="T2" y="T3"/>
                </a:cxn>
                <a:cxn ang="0">
                  <a:pos x="T4" y="T5"/>
                </a:cxn>
                <a:cxn ang="0">
                  <a:pos x="T6" y="T7"/>
                </a:cxn>
                <a:cxn ang="0">
                  <a:pos x="T8" y="T9"/>
                </a:cxn>
              </a:cxnLst>
              <a:rect l="0" t="0" r="r" b="b"/>
              <a:pathLst>
                <a:path w="20" h="19">
                  <a:moveTo>
                    <a:pt x="7" y="1"/>
                  </a:moveTo>
                  <a:cubicBezTo>
                    <a:pt x="12" y="1"/>
                    <a:pt x="16" y="0"/>
                    <a:pt x="20" y="4"/>
                  </a:cubicBezTo>
                  <a:cubicBezTo>
                    <a:pt x="19" y="11"/>
                    <a:pt x="14" y="15"/>
                    <a:pt x="8" y="18"/>
                  </a:cubicBezTo>
                  <a:cubicBezTo>
                    <a:pt x="1" y="19"/>
                    <a:pt x="3" y="12"/>
                    <a:pt x="0" y="9"/>
                  </a:cubicBezTo>
                  <a:cubicBezTo>
                    <a:pt x="3" y="6"/>
                    <a:pt x="5" y="4"/>
                    <a:pt x="7" y="1"/>
                  </a:cubicBezTo>
                  <a:close/>
                </a:path>
              </a:pathLst>
            </a:custGeom>
            <a:solidFill>
              <a:srgbClr val="EE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2" name="Freeform 58"/>
            <p:cNvSpPr>
              <a:spLocks/>
            </p:cNvSpPr>
            <p:nvPr userDrawn="1"/>
          </p:nvSpPr>
          <p:spPr bwMode="auto">
            <a:xfrm>
              <a:off x="7905750" y="7959725"/>
              <a:ext cx="28575" cy="50800"/>
            </a:xfrm>
            <a:custGeom>
              <a:avLst/>
              <a:gdLst>
                <a:gd name="T0" fmla="*/ 1 w 10"/>
                <a:gd name="T1" fmla="*/ 0 h 18"/>
                <a:gd name="T2" fmla="*/ 9 w 10"/>
                <a:gd name="T3" fmla="*/ 7 h 18"/>
                <a:gd name="T4" fmla="*/ 10 w 10"/>
                <a:gd name="T5" fmla="*/ 10 h 18"/>
                <a:gd name="T6" fmla="*/ 9 w 10"/>
                <a:gd name="T7" fmla="*/ 12 h 18"/>
                <a:gd name="T8" fmla="*/ 0 w 10"/>
                <a:gd name="T9" fmla="*/ 11 h 18"/>
                <a:gd name="T10" fmla="*/ 1 w 10"/>
                <a:gd name="T11" fmla="*/ 0 h 18"/>
              </a:gdLst>
              <a:ahLst/>
              <a:cxnLst>
                <a:cxn ang="0">
                  <a:pos x="T0" y="T1"/>
                </a:cxn>
                <a:cxn ang="0">
                  <a:pos x="T2" y="T3"/>
                </a:cxn>
                <a:cxn ang="0">
                  <a:pos x="T4" y="T5"/>
                </a:cxn>
                <a:cxn ang="0">
                  <a:pos x="T6" y="T7"/>
                </a:cxn>
                <a:cxn ang="0">
                  <a:pos x="T8" y="T9"/>
                </a:cxn>
                <a:cxn ang="0">
                  <a:pos x="T10" y="T11"/>
                </a:cxn>
              </a:cxnLst>
              <a:rect l="0" t="0" r="r" b="b"/>
              <a:pathLst>
                <a:path w="10" h="18">
                  <a:moveTo>
                    <a:pt x="1" y="0"/>
                  </a:moveTo>
                  <a:cubicBezTo>
                    <a:pt x="5" y="1"/>
                    <a:pt x="3" y="8"/>
                    <a:pt x="9" y="7"/>
                  </a:cubicBezTo>
                  <a:cubicBezTo>
                    <a:pt x="10" y="8"/>
                    <a:pt x="10" y="9"/>
                    <a:pt x="10" y="10"/>
                  </a:cubicBezTo>
                  <a:cubicBezTo>
                    <a:pt x="10" y="12"/>
                    <a:pt x="9" y="12"/>
                    <a:pt x="9" y="12"/>
                  </a:cubicBezTo>
                  <a:cubicBezTo>
                    <a:pt x="5" y="18"/>
                    <a:pt x="3" y="14"/>
                    <a:pt x="0" y="11"/>
                  </a:cubicBezTo>
                  <a:cubicBezTo>
                    <a:pt x="0" y="8"/>
                    <a:pt x="1" y="4"/>
                    <a:pt x="1" y="0"/>
                  </a:cubicBezTo>
                  <a:close/>
                </a:path>
              </a:pathLst>
            </a:custGeom>
            <a:solidFill>
              <a:srgbClr val="7D4C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3" name="Freeform 59"/>
            <p:cNvSpPr>
              <a:spLocks/>
            </p:cNvSpPr>
            <p:nvPr userDrawn="1"/>
          </p:nvSpPr>
          <p:spPr bwMode="auto">
            <a:xfrm>
              <a:off x="8180388" y="9291638"/>
              <a:ext cx="228600" cy="958850"/>
            </a:xfrm>
            <a:custGeom>
              <a:avLst/>
              <a:gdLst>
                <a:gd name="T0" fmla="*/ 70 w 80"/>
                <a:gd name="T1" fmla="*/ 194 h 335"/>
                <a:gd name="T2" fmla="*/ 70 w 80"/>
                <a:gd name="T3" fmla="*/ 197 h 335"/>
                <a:gd name="T4" fmla="*/ 69 w 80"/>
                <a:gd name="T5" fmla="*/ 281 h 335"/>
                <a:gd name="T6" fmla="*/ 66 w 80"/>
                <a:gd name="T7" fmla="*/ 320 h 335"/>
                <a:gd name="T8" fmla="*/ 24 w 80"/>
                <a:gd name="T9" fmla="*/ 327 h 335"/>
                <a:gd name="T10" fmla="*/ 20 w 80"/>
                <a:gd name="T11" fmla="*/ 312 h 335"/>
                <a:gd name="T12" fmla="*/ 0 w 80"/>
                <a:gd name="T13" fmla="*/ 37 h 335"/>
                <a:gd name="T14" fmla="*/ 0 w 80"/>
                <a:gd name="T15" fmla="*/ 29 h 335"/>
                <a:gd name="T16" fmla="*/ 15 w 80"/>
                <a:gd name="T17" fmla="*/ 8 h 335"/>
                <a:gd name="T18" fmla="*/ 40 w 80"/>
                <a:gd name="T19" fmla="*/ 11 h 335"/>
                <a:gd name="T20" fmla="*/ 69 w 80"/>
                <a:gd name="T21" fmla="*/ 1 h 335"/>
                <a:gd name="T22" fmla="*/ 74 w 80"/>
                <a:gd name="T23" fmla="*/ 2 h 335"/>
                <a:gd name="T24" fmla="*/ 73 w 80"/>
                <a:gd name="T25" fmla="*/ 28 h 335"/>
                <a:gd name="T26" fmla="*/ 69 w 80"/>
                <a:gd name="T27" fmla="*/ 65 h 335"/>
                <a:gd name="T28" fmla="*/ 70 w 80"/>
                <a:gd name="T29" fmla="*/ 71 h 335"/>
                <a:gd name="T30" fmla="*/ 74 w 80"/>
                <a:gd name="T31" fmla="*/ 131 h 335"/>
                <a:gd name="T32" fmla="*/ 74 w 80"/>
                <a:gd name="T33" fmla="*/ 153 h 335"/>
                <a:gd name="T34" fmla="*/ 70 w 80"/>
                <a:gd name="T35" fmla="*/ 194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335">
                  <a:moveTo>
                    <a:pt x="70" y="194"/>
                  </a:moveTo>
                  <a:cubicBezTo>
                    <a:pt x="70" y="195"/>
                    <a:pt x="70" y="196"/>
                    <a:pt x="70" y="197"/>
                  </a:cubicBezTo>
                  <a:cubicBezTo>
                    <a:pt x="70" y="225"/>
                    <a:pt x="69" y="253"/>
                    <a:pt x="69" y="281"/>
                  </a:cubicBezTo>
                  <a:cubicBezTo>
                    <a:pt x="68" y="294"/>
                    <a:pt x="67" y="307"/>
                    <a:pt x="66" y="320"/>
                  </a:cubicBezTo>
                  <a:cubicBezTo>
                    <a:pt x="54" y="335"/>
                    <a:pt x="39" y="333"/>
                    <a:pt x="24" y="327"/>
                  </a:cubicBezTo>
                  <a:cubicBezTo>
                    <a:pt x="21" y="322"/>
                    <a:pt x="20" y="317"/>
                    <a:pt x="20" y="312"/>
                  </a:cubicBezTo>
                  <a:cubicBezTo>
                    <a:pt x="28" y="219"/>
                    <a:pt x="22" y="128"/>
                    <a:pt x="0" y="37"/>
                  </a:cubicBezTo>
                  <a:cubicBezTo>
                    <a:pt x="0" y="35"/>
                    <a:pt x="0" y="32"/>
                    <a:pt x="0" y="29"/>
                  </a:cubicBezTo>
                  <a:cubicBezTo>
                    <a:pt x="2" y="20"/>
                    <a:pt x="6" y="12"/>
                    <a:pt x="15" y="8"/>
                  </a:cubicBezTo>
                  <a:cubicBezTo>
                    <a:pt x="23" y="6"/>
                    <a:pt x="31" y="10"/>
                    <a:pt x="40" y="11"/>
                  </a:cubicBezTo>
                  <a:cubicBezTo>
                    <a:pt x="51" y="13"/>
                    <a:pt x="62" y="12"/>
                    <a:pt x="69" y="1"/>
                  </a:cubicBezTo>
                  <a:cubicBezTo>
                    <a:pt x="71" y="0"/>
                    <a:pt x="73" y="0"/>
                    <a:pt x="74" y="2"/>
                  </a:cubicBezTo>
                  <a:cubicBezTo>
                    <a:pt x="80" y="11"/>
                    <a:pt x="79" y="20"/>
                    <a:pt x="73" y="28"/>
                  </a:cubicBezTo>
                  <a:cubicBezTo>
                    <a:pt x="64" y="40"/>
                    <a:pt x="65" y="52"/>
                    <a:pt x="69" y="65"/>
                  </a:cubicBezTo>
                  <a:cubicBezTo>
                    <a:pt x="69" y="67"/>
                    <a:pt x="70" y="69"/>
                    <a:pt x="70" y="71"/>
                  </a:cubicBezTo>
                  <a:cubicBezTo>
                    <a:pt x="69" y="91"/>
                    <a:pt x="74" y="111"/>
                    <a:pt x="74" y="131"/>
                  </a:cubicBezTo>
                  <a:cubicBezTo>
                    <a:pt x="72" y="138"/>
                    <a:pt x="71" y="146"/>
                    <a:pt x="74" y="153"/>
                  </a:cubicBezTo>
                  <a:cubicBezTo>
                    <a:pt x="75" y="167"/>
                    <a:pt x="78" y="181"/>
                    <a:pt x="70" y="194"/>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4" name="Freeform 60"/>
            <p:cNvSpPr>
              <a:spLocks/>
            </p:cNvSpPr>
            <p:nvPr userDrawn="1"/>
          </p:nvSpPr>
          <p:spPr bwMode="auto">
            <a:xfrm>
              <a:off x="7153275" y="10021888"/>
              <a:ext cx="1531938" cy="563563"/>
            </a:xfrm>
            <a:custGeom>
              <a:avLst/>
              <a:gdLst>
                <a:gd name="T0" fmla="*/ 117 w 536"/>
                <a:gd name="T1" fmla="*/ 86 h 197"/>
                <a:gd name="T2" fmla="*/ 0 w 536"/>
                <a:gd name="T3" fmla="*/ 8 h 197"/>
                <a:gd name="T4" fmla="*/ 114 w 536"/>
                <a:gd name="T5" fmla="*/ 3 h 197"/>
                <a:gd name="T6" fmla="*/ 176 w 536"/>
                <a:gd name="T7" fmla="*/ 0 h 197"/>
                <a:gd name="T8" fmla="*/ 196 w 536"/>
                <a:gd name="T9" fmla="*/ 7 h 197"/>
                <a:gd name="T10" fmla="*/ 359 w 536"/>
                <a:gd name="T11" fmla="*/ 94 h 197"/>
                <a:gd name="T12" fmla="*/ 384 w 536"/>
                <a:gd name="T13" fmla="*/ 103 h 197"/>
                <a:gd name="T14" fmla="*/ 391 w 536"/>
                <a:gd name="T15" fmla="*/ 111 h 197"/>
                <a:gd name="T16" fmla="*/ 536 w 536"/>
                <a:gd name="T17" fmla="*/ 191 h 197"/>
                <a:gd name="T18" fmla="*/ 522 w 536"/>
                <a:gd name="T19" fmla="*/ 194 h 197"/>
                <a:gd name="T20" fmla="*/ 303 w 536"/>
                <a:gd name="T21" fmla="*/ 195 h 197"/>
                <a:gd name="T22" fmla="*/ 280 w 536"/>
                <a:gd name="T23" fmla="*/ 190 h 197"/>
                <a:gd name="T24" fmla="*/ 172 w 536"/>
                <a:gd name="T25" fmla="*/ 119 h 197"/>
                <a:gd name="T26" fmla="*/ 181 w 536"/>
                <a:gd name="T27" fmla="*/ 108 h 197"/>
                <a:gd name="T28" fmla="*/ 187 w 536"/>
                <a:gd name="T29" fmla="*/ 109 h 197"/>
                <a:gd name="T30" fmla="*/ 271 w 536"/>
                <a:gd name="T31" fmla="*/ 163 h 197"/>
                <a:gd name="T32" fmla="*/ 320 w 536"/>
                <a:gd name="T33" fmla="*/ 177 h 197"/>
                <a:gd name="T34" fmla="*/ 473 w 536"/>
                <a:gd name="T35" fmla="*/ 177 h 197"/>
                <a:gd name="T36" fmla="*/ 298 w 536"/>
                <a:gd name="T37" fmla="*/ 82 h 197"/>
                <a:gd name="T38" fmla="*/ 194 w 536"/>
                <a:gd name="T39" fmla="*/ 26 h 197"/>
                <a:gd name="T40" fmla="*/ 111 w 536"/>
                <a:gd name="T41" fmla="*/ 21 h 197"/>
                <a:gd name="T42" fmla="*/ 54 w 536"/>
                <a:gd name="T43" fmla="*/ 23 h 197"/>
                <a:gd name="T44" fmla="*/ 132 w 536"/>
                <a:gd name="T45" fmla="*/ 74 h 197"/>
                <a:gd name="T46" fmla="*/ 140 w 536"/>
                <a:gd name="T47" fmla="*/ 86 h 197"/>
                <a:gd name="T48" fmla="*/ 129 w 536"/>
                <a:gd name="T49" fmla="*/ 91 h 197"/>
                <a:gd name="T50" fmla="*/ 117 w 536"/>
                <a:gd name="T51" fmla="*/ 8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36" h="197">
                  <a:moveTo>
                    <a:pt x="117" y="86"/>
                  </a:moveTo>
                  <a:cubicBezTo>
                    <a:pt x="80" y="61"/>
                    <a:pt x="42" y="36"/>
                    <a:pt x="0" y="8"/>
                  </a:cubicBezTo>
                  <a:cubicBezTo>
                    <a:pt x="42" y="6"/>
                    <a:pt x="78" y="4"/>
                    <a:pt x="114" y="3"/>
                  </a:cubicBezTo>
                  <a:cubicBezTo>
                    <a:pt x="134" y="2"/>
                    <a:pt x="155" y="2"/>
                    <a:pt x="176" y="0"/>
                  </a:cubicBezTo>
                  <a:cubicBezTo>
                    <a:pt x="184" y="0"/>
                    <a:pt x="190" y="3"/>
                    <a:pt x="196" y="7"/>
                  </a:cubicBezTo>
                  <a:cubicBezTo>
                    <a:pt x="250" y="36"/>
                    <a:pt x="305" y="65"/>
                    <a:pt x="359" y="94"/>
                  </a:cubicBezTo>
                  <a:cubicBezTo>
                    <a:pt x="368" y="95"/>
                    <a:pt x="376" y="99"/>
                    <a:pt x="384" y="103"/>
                  </a:cubicBezTo>
                  <a:cubicBezTo>
                    <a:pt x="387" y="105"/>
                    <a:pt x="390" y="107"/>
                    <a:pt x="391" y="111"/>
                  </a:cubicBezTo>
                  <a:cubicBezTo>
                    <a:pt x="439" y="137"/>
                    <a:pt x="487" y="164"/>
                    <a:pt x="536" y="191"/>
                  </a:cubicBezTo>
                  <a:cubicBezTo>
                    <a:pt x="532" y="197"/>
                    <a:pt x="527" y="194"/>
                    <a:pt x="522" y="194"/>
                  </a:cubicBezTo>
                  <a:cubicBezTo>
                    <a:pt x="449" y="195"/>
                    <a:pt x="376" y="195"/>
                    <a:pt x="303" y="195"/>
                  </a:cubicBezTo>
                  <a:cubicBezTo>
                    <a:pt x="295" y="195"/>
                    <a:pt x="287" y="195"/>
                    <a:pt x="280" y="190"/>
                  </a:cubicBezTo>
                  <a:cubicBezTo>
                    <a:pt x="244" y="166"/>
                    <a:pt x="208" y="142"/>
                    <a:pt x="172" y="119"/>
                  </a:cubicBezTo>
                  <a:cubicBezTo>
                    <a:pt x="170" y="111"/>
                    <a:pt x="176" y="110"/>
                    <a:pt x="181" y="108"/>
                  </a:cubicBezTo>
                  <a:cubicBezTo>
                    <a:pt x="183" y="108"/>
                    <a:pt x="185" y="108"/>
                    <a:pt x="187" y="109"/>
                  </a:cubicBezTo>
                  <a:cubicBezTo>
                    <a:pt x="216" y="125"/>
                    <a:pt x="243" y="144"/>
                    <a:pt x="271" y="163"/>
                  </a:cubicBezTo>
                  <a:cubicBezTo>
                    <a:pt x="286" y="173"/>
                    <a:pt x="301" y="177"/>
                    <a:pt x="320" y="177"/>
                  </a:cubicBezTo>
                  <a:cubicBezTo>
                    <a:pt x="371" y="176"/>
                    <a:pt x="423" y="176"/>
                    <a:pt x="473" y="177"/>
                  </a:cubicBezTo>
                  <a:cubicBezTo>
                    <a:pt x="415" y="146"/>
                    <a:pt x="357" y="114"/>
                    <a:pt x="298" y="82"/>
                  </a:cubicBezTo>
                  <a:cubicBezTo>
                    <a:pt x="263" y="63"/>
                    <a:pt x="229" y="44"/>
                    <a:pt x="194" y="26"/>
                  </a:cubicBezTo>
                  <a:cubicBezTo>
                    <a:pt x="168" y="13"/>
                    <a:pt x="139" y="19"/>
                    <a:pt x="111" y="21"/>
                  </a:cubicBezTo>
                  <a:cubicBezTo>
                    <a:pt x="92" y="22"/>
                    <a:pt x="73" y="24"/>
                    <a:pt x="54" y="23"/>
                  </a:cubicBezTo>
                  <a:cubicBezTo>
                    <a:pt x="81" y="38"/>
                    <a:pt x="107" y="56"/>
                    <a:pt x="132" y="74"/>
                  </a:cubicBezTo>
                  <a:cubicBezTo>
                    <a:pt x="137" y="77"/>
                    <a:pt x="141" y="80"/>
                    <a:pt x="140" y="86"/>
                  </a:cubicBezTo>
                  <a:cubicBezTo>
                    <a:pt x="137" y="90"/>
                    <a:pt x="133" y="91"/>
                    <a:pt x="129" y="91"/>
                  </a:cubicBezTo>
                  <a:cubicBezTo>
                    <a:pt x="124" y="91"/>
                    <a:pt x="120" y="90"/>
                    <a:pt x="117" y="86"/>
                  </a:cubicBezTo>
                  <a:close/>
                </a:path>
              </a:pathLst>
            </a:custGeom>
            <a:solidFill>
              <a:srgbClr val="F0D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5" name="Freeform 61"/>
            <p:cNvSpPr>
              <a:spLocks/>
            </p:cNvSpPr>
            <p:nvPr userDrawn="1"/>
          </p:nvSpPr>
          <p:spPr bwMode="auto">
            <a:xfrm>
              <a:off x="2182813" y="9994900"/>
              <a:ext cx="1284288" cy="590550"/>
            </a:xfrm>
            <a:custGeom>
              <a:avLst/>
              <a:gdLst>
                <a:gd name="T0" fmla="*/ 336 w 449"/>
                <a:gd name="T1" fmla="*/ 3 h 206"/>
                <a:gd name="T2" fmla="*/ 449 w 449"/>
                <a:gd name="T3" fmla="*/ 3 h 206"/>
                <a:gd name="T4" fmla="*/ 390 w 449"/>
                <a:gd name="T5" fmla="*/ 57 h 206"/>
                <a:gd name="T6" fmla="*/ 238 w 449"/>
                <a:gd name="T7" fmla="*/ 190 h 206"/>
                <a:gd name="T8" fmla="*/ 201 w 449"/>
                <a:gd name="T9" fmla="*/ 204 h 206"/>
                <a:gd name="T10" fmla="*/ 21 w 449"/>
                <a:gd name="T11" fmla="*/ 203 h 206"/>
                <a:gd name="T12" fmla="*/ 0 w 449"/>
                <a:gd name="T13" fmla="*/ 200 h 206"/>
                <a:gd name="T14" fmla="*/ 73 w 449"/>
                <a:gd name="T15" fmla="*/ 149 h 206"/>
                <a:gd name="T16" fmla="*/ 264 w 449"/>
                <a:gd name="T17" fmla="*/ 18 h 206"/>
                <a:gd name="T18" fmla="*/ 312 w 449"/>
                <a:gd name="T19" fmla="*/ 3 h 206"/>
                <a:gd name="T20" fmla="*/ 317 w 449"/>
                <a:gd name="T21" fmla="*/ 16 h 206"/>
                <a:gd name="T22" fmla="*/ 234 w 449"/>
                <a:gd name="T23" fmla="*/ 61 h 206"/>
                <a:gd name="T24" fmla="*/ 50 w 449"/>
                <a:gd name="T25" fmla="*/ 186 h 206"/>
                <a:gd name="T26" fmla="*/ 182 w 449"/>
                <a:gd name="T27" fmla="*/ 186 h 206"/>
                <a:gd name="T28" fmla="*/ 241 w 449"/>
                <a:gd name="T29" fmla="*/ 164 h 206"/>
                <a:gd name="T30" fmla="*/ 405 w 449"/>
                <a:gd name="T31" fmla="*/ 20 h 206"/>
                <a:gd name="T32" fmla="*/ 331 w 449"/>
                <a:gd name="T33" fmla="*/ 16 h 206"/>
                <a:gd name="T34" fmla="*/ 336 w 449"/>
                <a:gd name="T35" fmla="*/ 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9" h="206">
                  <a:moveTo>
                    <a:pt x="336" y="3"/>
                  </a:moveTo>
                  <a:cubicBezTo>
                    <a:pt x="373" y="3"/>
                    <a:pt x="410" y="3"/>
                    <a:pt x="449" y="3"/>
                  </a:cubicBezTo>
                  <a:cubicBezTo>
                    <a:pt x="431" y="25"/>
                    <a:pt x="409" y="40"/>
                    <a:pt x="390" y="57"/>
                  </a:cubicBezTo>
                  <a:cubicBezTo>
                    <a:pt x="340" y="102"/>
                    <a:pt x="289" y="146"/>
                    <a:pt x="238" y="190"/>
                  </a:cubicBezTo>
                  <a:cubicBezTo>
                    <a:pt x="227" y="200"/>
                    <a:pt x="216" y="204"/>
                    <a:pt x="201" y="204"/>
                  </a:cubicBezTo>
                  <a:cubicBezTo>
                    <a:pt x="141" y="203"/>
                    <a:pt x="81" y="204"/>
                    <a:pt x="21" y="203"/>
                  </a:cubicBezTo>
                  <a:cubicBezTo>
                    <a:pt x="15" y="203"/>
                    <a:pt x="8" y="206"/>
                    <a:pt x="0" y="200"/>
                  </a:cubicBezTo>
                  <a:cubicBezTo>
                    <a:pt x="25" y="182"/>
                    <a:pt x="49" y="165"/>
                    <a:pt x="73" y="149"/>
                  </a:cubicBezTo>
                  <a:cubicBezTo>
                    <a:pt x="137" y="105"/>
                    <a:pt x="201" y="62"/>
                    <a:pt x="264" y="18"/>
                  </a:cubicBezTo>
                  <a:cubicBezTo>
                    <a:pt x="279" y="8"/>
                    <a:pt x="294" y="0"/>
                    <a:pt x="312" y="3"/>
                  </a:cubicBezTo>
                  <a:cubicBezTo>
                    <a:pt x="320" y="5"/>
                    <a:pt x="318" y="10"/>
                    <a:pt x="317" y="16"/>
                  </a:cubicBezTo>
                  <a:cubicBezTo>
                    <a:pt x="284" y="22"/>
                    <a:pt x="260" y="44"/>
                    <a:pt x="234" y="61"/>
                  </a:cubicBezTo>
                  <a:cubicBezTo>
                    <a:pt x="172" y="102"/>
                    <a:pt x="112" y="146"/>
                    <a:pt x="50" y="186"/>
                  </a:cubicBezTo>
                  <a:cubicBezTo>
                    <a:pt x="93" y="185"/>
                    <a:pt x="138" y="185"/>
                    <a:pt x="182" y="186"/>
                  </a:cubicBezTo>
                  <a:cubicBezTo>
                    <a:pt x="206" y="187"/>
                    <a:pt x="224" y="179"/>
                    <a:pt x="241" y="164"/>
                  </a:cubicBezTo>
                  <a:cubicBezTo>
                    <a:pt x="296" y="115"/>
                    <a:pt x="351" y="67"/>
                    <a:pt x="405" y="20"/>
                  </a:cubicBezTo>
                  <a:cubicBezTo>
                    <a:pt x="381" y="18"/>
                    <a:pt x="356" y="26"/>
                    <a:pt x="331" y="16"/>
                  </a:cubicBezTo>
                  <a:cubicBezTo>
                    <a:pt x="329" y="10"/>
                    <a:pt x="331" y="6"/>
                    <a:pt x="336" y="3"/>
                  </a:cubicBezTo>
                  <a:close/>
                </a:path>
              </a:pathLst>
            </a:custGeom>
            <a:solidFill>
              <a:srgbClr val="F0D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6" name="Freeform 62"/>
            <p:cNvSpPr>
              <a:spLocks/>
            </p:cNvSpPr>
            <p:nvPr userDrawn="1"/>
          </p:nvSpPr>
          <p:spPr bwMode="auto">
            <a:xfrm>
              <a:off x="4129088" y="10004425"/>
              <a:ext cx="703263" cy="574675"/>
            </a:xfrm>
            <a:custGeom>
              <a:avLst/>
              <a:gdLst>
                <a:gd name="T0" fmla="*/ 167 w 246"/>
                <a:gd name="T1" fmla="*/ 0 h 201"/>
                <a:gd name="T2" fmla="*/ 233 w 246"/>
                <a:gd name="T3" fmla="*/ 0 h 201"/>
                <a:gd name="T4" fmla="*/ 243 w 246"/>
                <a:gd name="T5" fmla="*/ 12 h 201"/>
                <a:gd name="T6" fmla="*/ 202 w 246"/>
                <a:gd name="T7" fmla="*/ 189 h 201"/>
                <a:gd name="T8" fmla="*/ 187 w 246"/>
                <a:gd name="T9" fmla="*/ 201 h 201"/>
                <a:gd name="T10" fmla="*/ 11 w 246"/>
                <a:gd name="T11" fmla="*/ 201 h 201"/>
                <a:gd name="T12" fmla="*/ 4 w 246"/>
                <a:gd name="T13" fmla="*/ 189 h 201"/>
                <a:gd name="T14" fmla="*/ 78 w 246"/>
                <a:gd name="T15" fmla="*/ 47 h 201"/>
                <a:gd name="T16" fmla="*/ 89 w 246"/>
                <a:gd name="T17" fmla="*/ 61 h 201"/>
                <a:gd name="T18" fmla="*/ 87 w 246"/>
                <a:gd name="T19" fmla="*/ 67 h 201"/>
                <a:gd name="T20" fmla="*/ 39 w 246"/>
                <a:gd name="T21" fmla="*/ 164 h 201"/>
                <a:gd name="T22" fmla="*/ 50 w 246"/>
                <a:gd name="T23" fmla="*/ 182 h 201"/>
                <a:gd name="T24" fmla="*/ 166 w 246"/>
                <a:gd name="T25" fmla="*/ 183 h 201"/>
                <a:gd name="T26" fmla="*/ 189 w 246"/>
                <a:gd name="T27" fmla="*/ 164 h 201"/>
                <a:gd name="T28" fmla="*/ 219 w 246"/>
                <a:gd name="T29" fmla="*/ 37 h 201"/>
                <a:gd name="T30" fmla="*/ 202 w 246"/>
                <a:gd name="T31" fmla="*/ 18 h 201"/>
                <a:gd name="T32" fmla="*/ 166 w 246"/>
                <a:gd name="T33" fmla="*/ 12 h 201"/>
                <a:gd name="T34" fmla="*/ 167 w 246"/>
                <a:gd name="T35"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6" h="201">
                  <a:moveTo>
                    <a:pt x="167" y="0"/>
                  </a:moveTo>
                  <a:cubicBezTo>
                    <a:pt x="189" y="0"/>
                    <a:pt x="211" y="0"/>
                    <a:pt x="233" y="0"/>
                  </a:cubicBezTo>
                  <a:cubicBezTo>
                    <a:pt x="242" y="0"/>
                    <a:pt x="246" y="2"/>
                    <a:pt x="243" y="12"/>
                  </a:cubicBezTo>
                  <a:cubicBezTo>
                    <a:pt x="229" y="71"/>
                    <a:pt x="215" y="130"/>
                    <a:pt x="202" y="189"/>
                  </a:cubicBezTo>
                  <a:cubicBezTo>
                    <a:pt x="200" y="198"/>
                    <a:pt x="195" y="201"/>
                    <a:pt x="187" y="201"/>
                  </a:cubicBezTo>
                  <a:cubicBezTo>
                    <a:pt x="128" y="201"/>
                    <a:pt x="69" y="200"/>
                    <a:pt x="11" y="201"/>
                  </a:cubicBezTo>
                  <a:cubicBezTo>
                    <a:pt x="0" y="201"/>
                    <a:pt x="0" y="196"/>
                    <a:pt x="4" y="189"/>
                  </a:cubicBezTo>
                  <a:cubicBezTo>
                    <a:pt x="29" y="142"/>
                    <a:pt x="54" y="94"/>
                    <a:pt x="78" y="47"/>
                  </a:cubicBezTo>
                  <a:cubicBezTo>
                    <a:pt x="87" y="48"/>
                    <a:pt x="87" y="55"/>
                    <a:pt x="89" y="61"/>
                  </a:cubicBezTo>
                  <a:cubicBezTo>
                    <a:pt x="89" y="63"/>
                    <a:pt x="88" y="65"/>
                    <a:pt x="87" y="67"/>
                  </a:cubicBezTo>
                  <a:cubicBezTo>
                    <a:pt x="71" y="99"/>
                    <a:pt x="55" y="131"/>
                    <a:pt x="39" y="164"/>
                  </a:cubicBezTo>
                  <a:cubicBezTo>
                    <a:pt x="31" y="180"/>
                    <a:pt x="32" y="182"/>
                    <a:pt x="50" y="182"/>
                  </a:cubicBezTo>
                  <a:cubicBezTo>
                    <a:pt x="88" y="183"/>
                    <a:pt x="127" y="182"/>
                    <a:pt x="166" y="183"/>
                  </a:cubicBezTo>
                  <a:cubicBezTo>
                    <a:pt x="179" y="183"/>
                    <a:pt x="186" y="177"/>
                    <a:pt x="189" y="164"/>
                  </a:cubicBezTo>
                  <a:cubicBezTo>
                    <a:pt x="199" y="122"/>
                    <a:pt x="209" y="80"/>
                    <a:pt x="219" y="37"/>
                  </a:cubicBezTo>
                  <a:cubicBezTo>
                    <a:pt x="223" y="20"/>
                    <a:pt x="221" y="19"/>
                    <a:pt x="202" y="18"/>
                  </a:cubicBezTo>
                  <a:cubicBezTo>
                    <a:pt x="190" y="17"/>
                    <a:pt x="177" y="21"/>
                    <a:pt x="166" y="12"/>
                  </a:cubicBezTo>
                  <a:cubicBezTo>
                    <a:pt x="163" y="8"/>
                    <a:pt x="163" y="4"/>
                    <a:pt x="167" y="0"/>
                  </a:cubicBezTo>
                  <a:close/>
                </a:path>
              </a:pathLst>
            </a:custGeom>
            <a:solidFill>
              <a:srgbClr val="F0D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7" name="Freeform 63"/>
            <p:cNvSpPr>
              <a:spLocks/>
            </p:cNvSpPr>
            <p:nvPr userDrawn="1"/>
          </p:nvSpPr>
          <p:spPr bwMode="auto">
            <a:xfrm>
              <a:off x="3935413" y="8691563"/>
              <a:ext cx="1000125" cy="963613"/>
            </a:xfrm>
            <a:custGeom>
              <a:avLst/>
              <a:gdLst>
                <a:gd name="T0" fmla="*/ 58 w 350"/>
                <a:gd name="T1" fmla="*/ 335 h 337"/>
                <a:gd name="T2" fmla="*/ 28 w 350"/>
                <a:gd name="T3" fmla="*/ 293 h 337"/>
                <a:gd name="T4" fmla="*/ 22 w 350"/>
                <a:gd name="T5" fmla="*/ 280 h 337"/>
                <a:gd name="T6" fmla="*/ 26 w 350"/>
                <a:gd name="T7" fmla="*/ 223 h 337"/>
                <a:gd name="T8" fmla="*/ 23 w 350"/>
                <a:gd name="T9" fmla="*/ 204 h 337"/>
                <a:gd name="T10" fmla="*/ 19 w 350"/>
                <a:gd name="T11" fmla="*/ 179 h 337"/>
                <a:gd name="T12" fmla="*/ 15 w 350"/>
                <a:gd name="T13" fmla="*/ 160 h 337"/>
                <a:gd name="T14" fmla="*/ 14 w 350"/>
                <a:gd name="T15" fmla="*/ 148 h 337"/>
                <a:gd name="T16" fmla="*/ 15 w 350"/>
                <a:gd name="T17" fmla="*/ 139 h 337"/>
                <a:gd name="T18" fmla="*/ 17 w 350"/>
                <a:gd name="T19" fmla="*/ 127 h 337"/>
                <a:gd name="T20" fmla="*/ 163 w 350"/>
                <a:gd name="T21" fmla="*/ 2 h 337"/>
                <a:gd name="T22" fmla="*/ 204 w 350"/>
                <a:gd name="T23" fmla="*/ 5 h 337"/>
                <a:gd name="T24" fmla="*/ 218 w 350"/>
                <a:gd name="T25" fmla="*/ 10 h 337"/>
                <a:gd name="T26" fmla="*/ 223 w 350"/>
                <a:gd name="T27" fmla="*/ 12 h 337"/>
                <a:gd name="T28" fmla="*/ 236 w 350"/>
                <a:gd name="T29" fmla="*/ 21 h 337"/>
                <a:gd name="T30" fmla="*/ 245 w 350"/>
                <a:gd name="T31" fmla="*/ 26 h 337"/>
                <a:gd name="T32" fmla="*/ 255 w 350"/>
                <a:gd name="T33" fmla="*/ 35 h 337"/>
                <a:gd name="T34" fmla="*/ 297 w 350"/>
                <a:gd name="T35" fmla="*/ 109 h 337"/>
                <a:gd name="T36" fmla="*/ 317 w 350"/>
                <a:gd name="T37" fmla="*/ 134 h 337"/>
                <a:gd name="T38" fmla="*/ 335 w 350"/>
                <a:gd name="T39" fmla="*/ 195 h 337"/>
                <a:gd name="T40" fmla="*/ 333 w 350"/>
                <a:gd name="T41" fmla="*/ 214 h 337"/>
                <a:gd name="T42" fmla="*/ 312 w 350"/>
                <a:gd name="T43" fmla="*/ 258 h 337"/>
                <a:gd name="T44" fmla="*/ 298 w 350"/>
                <a:gd name="T45" fmla="*/ 271 h 337"/>
                <a:gd name="T46" fmla="*/ 240 w 350"/>
                <a:gd name="T47" fmla="*/ 310 h 337"/>
                <a:gd name="T48" fmla="*/ 234 w 350"/>
                <a:gd name="T49" fmla="*/ 309 h 337"/>
                <a:gd name="T50" fmla="*/ 229 w 350"/>
                <a:gd name="T51" fmla="*/ 298 h 337"/>
                <a:gd name="T52" fmla="*/ 249 w 350"/>
                <a:gd name="T53" fmla="*/ 290 h 337"/>
                <a:gd name="T54" fmla="*/ 280 w 350"/>
                <a:gd name="T55" fmla="*/ 260 h 337"/>
                <a:gd name="T56" fmla="*/ 296 w 350"/>
                <a:gd name="T57" fmla="*/ 242 h 337"/>
                <a:gd name="T58" fmla="*/ 312 w 350"/>
                <a:gd name="T59" fmla="*/ 213 h 337"/>
                <a:gd name="T60" fmla="*/ 317 w 350"/>
                <a:gd name="T61" fmla="*/ 187 h 337"/>
                <a:gd name="T62" fmla="*/ 307 w 350"/>
                <a:gd name="T63" fmla="*/ 151 h 337"/>
                <a:gd name="T64" fmla="*/ 282 w 350"/>
                <a:gd name="T65" fmla="*/ 125 h 337"/>
                <a:gd name="T66" fmla="*/ 278 w 350"/>
                <a:gd name="T67" fmla="*/ 112 h 337"/>
                <a:gd name="T68" fmla="*/ 191 w 350"/>
                <a:gd name="T69" fmla="*/ 21 h 337"/>
                <a:gd name="T70" fmla="*/ 37 w 350"/>
                <a:gd name="T71" fmla="*/ 119 h 337"/>
                <a:gd name="T72" fmla="*/ 34 w 350"/>
                <a:gd name="T73" fmla="*/ 162 h 337"/>
                <a:gd name="T74" fmla="*/ 43 w 350"/>
                <a:gd name="T75" fmla="*/ 207 h 337"/>
                <a:gd name="T76" fmla="*/ 35 w 350"/>
                <a:gd name="T77" fmla="*/ 235 h 337"/>
                <a:gd name="T78" fmla="*/ 32 w 350"/>
                <a:gd name="T79" fmla="*/ 270 h 337"/>
                <a:gd name="T80" fmla="*/ 40 w 350"/>
                <a:gd name="T81" fmla="*/ 292 h 337"/>
                <a:gd name="T82" fmla="*/ 58 w 350"/>
                <a:gd name="T83" fmla="*/ 321 h 337"/>
                <a:gd name="T84" fmla="*/ 64 w 350"/>
                <a:gd name="T85" fmla="*/ 327 h 337"/>
                <a:gd name="T86" fmla="*/ 64 w 350"/>
                <a:gd name="T87" fmla="*/ 332 h 337"/>
                <a:gd name="T88" fmla="*/ 58 w 350"/>
                <a:gd name="T89" fmla="*/ 335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50" h="337">
                  <a:moveTo>
                    <a:pt x="58" y="335"/>
                  </a:moveTo>
                  <a:cubicBezTo>
                    <a:pt x="31" y="328"/>
                    <a:pt x="25" y="316"/>
                    <a:pt x="28" y="293"/>
                  </a:cubicBezTo>
                  <a:cubicBezTo>
                    <a:pt x="29" y="286"/>
                    <a:pt x="26" y="284"/>
                    <a:pt x="22" y="280"/>
                  </a:cubicBezTo>
                  <a:cubicBezTo>
                    <a:pt x="0" y="258"/>
                    <a:pt x="1" y="242"/>
                    <a:pt x="26" y="223"/>
                  </a:cubicBezTo>
                  <a:cubicBezTo>
                    <a:pt x="37" y="215"/>
                    <a:pt x="22" y="210"/>
                    <a:pt x="23" y="204"/>
                  </a:cubicBezTo>
                  <a:cubicBezTo>
                    <a:pt x="26" y="195"/>
                    <a:pt x="22" y="187"/>
                    <a:pt x="19" y="179"/>
                  </a:cubicBezTo>
                  <a:cubicBezTo>
                    <a:pt x="17" y="173"/>
                    <a:pt x="17" y="166"/>
                    <a:pt x="15" y="160"/>
                  </a:cubicBezTo>
                  <a:cubicBezTo>
                    <a:pt x="14" y="156"/>
                    <a:pt x="13" y="152"/>
                    <a:pt x="14" y="148"/>
                  </a:cubicBezTo>
                  <a:cubicBezTo>
                    <a:pt x="14" y="145"/>
                    <a:pt x="14" y="142"/>
                    <a:pt x="15" y="139"/>
                  </a:cubicBezTo>
                  <a:cubicBezTo>
                    <a:pt x="16" y="135"/>
                    <a:pt x="17" y="132"/>
                    <a:pt x="17" y="127"/>
                  </a:cubicBezTo>
                  <a:cubicBezTo>
                    <a:pt x="28" y="51"/>
                    <a:pt x="85" y="2"/>
                    <a:pt x="163" y="2"/>
                  </a:cubicBezTo>
                  <a:cubicBezTo>
                    <a:pt x="177" y="2"/>
                    <a:pt x="191" y="0"/>
                    <a:pt x="204" y="5"/>
                  </a:cubicBezTo>
                  <a:cubicBezTo>
                    <a:pt x="209" y="6"/>
                    <a:pt x="213" y="8"/>
                    <a:pt x="218" y="10"/>
                  </a:cubicBezTo>
                  <a:cubicBezTo>
                    <a:pt x="219" y="11"/>
                    <a:pt x="221" y="12"/>
                    <a:pt x="223" y="12"/>
                  </a:cubicBezTo>
                  <a:cubicBezTo>
                    <a:pt x="227" y="15"/>
                    <a:pt x="231" y="18"/>
                    <a:pt x="236" y="21"/>
                  </a:cubicBezTo>
                  <a:cubicBezTo>
                    <a:pt x="239" y="22"/>
                    <a:pt x="242" y="24"/>
                    <a:pt x="245" y="26"/>
                  </a:cubicBezTo>
                  <a:cubicBezTo>
                    <a:pt x="248" y="29"/>
                    <a:pt x="252" y="32"/>
                    <a:pt x="255" y="35"/>
                  </a:cubicBezTo>
                  <a:cubicBezTo>
                    <a:pt x="277" y="56"/>
                    <a:pt x="289" y="81"/>
                    <a:pt x="297" y="109"/>
                  </a:cubicBezTo>
                  <a:cubicBezTo>
                    <a:pt x="300" y="121"/>
                    <a:pt x="306" y="128"/>
                    <a:pt x="317" y="134"/>
                  </a:cubicBezTo>
                  <a:cubicBezTo>
                    <a:pt x="343" y="147"/>
                    <a:pt x="350" y="170"/>
                    <a:pt x="335" y="195"/>
                  </a:cubicBezTo>
                  <a:cubicBezTo>
                    <a:pt x="332" y="201"/>
                    <a:pt x="331" y="207"/>
                    <a:pt x="333" y="214"/>
                  </a:cubicBezTo>
                  <a:cubicBezTo>
                    <a:pt x="337" y="237"/>
                    <a:pt x="332" y="246"/>
                    <a:pt x="312" y="258"/>
                  </a:cubicBezTo>
                  <a:cubicBezTo>
                    <a:pt x="306" y="261"/>
                    <a:pt x="300" y="264"/>
                    <a:pt x="298" y="271"/>
                  </a:cubicBezTo>
                  <a:cubicBezTo>
                    <a:pt x="289" y="299"/>
                    <a:pt x="268" y="310"/>
                    <a:pt x="240" y="310"/>
                  </a:cubicBezTo>
                  <a:cubicBezTo>
                    <a:pt x="238" y="310"/>
                    <a:pt x="236" y="310"/>
                    <a:pt x="234" y="309"/>
                  </a:cubicBezTo>
                  <a:cubicBezTo>
                    <a:pt x="230" y="306"/>
                    <a:pt x="228" y="303"/>
                    <a:pt x="229" y="298"/>
                  </a:cubicBezTo>
                  <a:cubicBezTo>
                    <a:pt x="234" y="291"/>
                    <a:pt x="242" y="291"/>
                    <a:pt x="249" y="290"/>
                  </a:cubicBezTo>
                  <a:cubicBezTo>
                    <a:pt x="269" y="287"/>
                    <a:pt x="278" y="279"/>
                    <a:pt x="280" y="260"/>
                  </a:cubicBezTo>
                  <a:cubicBezTo>
                    <a:pt x="281" y="248"/>
                    <a:pt x="285" y="244"/>
                    <a:pt x="296" y="242"/>
                  </a:cubicBezTo>
                  <a:cubicBezTo>
                    <a:pt x="314" y="238"/>
                    <a:pt x="319" y="229"/>
                    <a:pt x="312" y="213"/>
                  </a:cubicBezTo>
                  <a:cubicBezTo>
                    <a:pt x="307" y="202"/>
                    <a:pt x="308" y="196"/>
                    <a:pt x="317" y="187"/>
                  </a:cubicBezTo>
                  <a:cubicBezTo>
                    <a:pt x="329" y="175"/>
                    <a:pt x="323" y="152"/>
                    <a:pt x="307" y="151"/>
                  </a:cubicBezTo>
                  <a:cubicBezTo>
                    <a:pt x="287" y="151"/>
                    <a:pt x="285" y="139"/>
                    <a:pt x="282" y="125"/>
                  </a:cubicBezTo>
                  <a:cubicBezTo>
                    <a:pt x="281" y="120"/>
                    <a:pt x="280" y="116"/>
                    <a:pt x="278" y="112"/>
                  </a:cubicBezTo>
                  <a:cubicBezTo>
                    <a:pt x="265" y="66"/>
                    <a:pt x="239" y="31"/>
                    <a:pt x="191" y="21"/>
                  </a:cubicBezTo>
                  <a:cubicBezTo>
                    <a:pt x="135" y="8"/>
                    <a:pt x="54" y="38"/>
                    <a:pt x="37" y="119"/>
                  </a:cubicBezTo>
                  <a:cubicBezTo>
                    <a:pt x="33" y="133"/>
                    <a:pt x="29" y="148"/>
                    <a:pt x="34" y="162"/>
                  </a:cubicBezTo>
                  <a:cubicBezTo>
                    <a:pt x="36" y="178"/>
                    <a:pt x="38" y="193"/>
                    <a:pt x="43" y="207"/>
                  </a:cubicBezTo>
                  <a:cubicBezTo>
                    <a:pt x="47" y="219"/>
                    <a:pt x="45" y="227"/>
                    <a:pt x="35" y="235"/>
                  </a:cubicBezTo>
                  <a:cubicBezTo>
                    <a:pt x="19" y="246"/>
                    <a:pt x="19" y="256"/>
                    <a:pt x="32" y="270"/>
                  </a:cubicBezTo>
                  <a:cubicBezTo>
                    <a:pt x="38" y="276"/>
                    <a:pt x="42" y="283"/>
                    <a:pt x="40" y="292"/>
                  </a:cubicBezTo>
                  <a:cubicBezTo>
                    <a:pt x="38" y="306"/>
                    <a:pt x="45" y="315"/>
                    <a:pt x="58" y="321"/>
                  </a:cubicBezTo>
                  <a:cubicBezTo>
                    <a:pt x="60" y="322"/>
                    <a:pt x="62" y="324"/>
                    <a:pt x="64" y="327"/>
                  </a:cubicBezTo>
                  <a:cubicBezTo>
                    <a:pt x="64" y="328"/>
                    <a:pt x="65" y="330"/>
                    <a:pt x="64" y="332"/>
                  </a:cubicBezTo>
                  <a:cubicBezTo>
                    <a:pt x="63" y="335"/>
                    <a:pt x="61" y="337"/>
                    <a:pt x="58" y="335"/>
                  </a:cubicBezTo>
                  <a:close/>
                </a:path>
              </a:pathLst>
            </a:custGeom>
            <a:solidFill>
              <a:srgbClr val="C64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8" name="Freeform 64"/>
            <p:cNvSpPr>
              <a:spLocks/>
            </p:cNvSpPr>
            <p:nvPr userDrawn="1"/>
          </p:nvSpPr>
          <p:spPr bwMode="auto">
            <a:xfrm>
              <a:off x="3178175" y="9561513"/>
              <a:ext cx="503238" cy="365125"/>
            </a:xfrm>
            <a:custGeom>
              <a:avLst/>
              <a:gdLst>
                <a:gd name="T0" fmla="*/ 3 w 176"/>
                <a:gd name="T1" fmla="*/ 70 h 128"/>
                <a:gd name="T2" fmla="*/ 52 w 176"/>
                <a:gd name="T3" fmla="*/ 60 h 128"/>
                <a:gd name="T4" fmla="*/ 108 w 176"/>
                <a:gd name="T5" fmla="*/ 31 h 128"/>
                <a:gd name="T6" fmla="*/ 115 w 176"/>
                <a:gd name="T7" fmla="*/ 4 h 128"/>
                <a:gd name="T8" fmla="*/ 123 w 176"/>
                <a:gd name="T9" fmla="*/ 0 h 128"/>
                <a:gd name="T10" fmla="*/ 170 w 176"/>
                <a:gd name="T11" fmla="*/ 0 h 128"/>
                <a:gd name="T12" fmla="*/ 175 w 176"/>
                <a:gd name="T13" fmla="*/ 5 h 128"/>
                <a:gd name="T14" fmla="*/ 112 w 176"/>
                <a:gd name="T15" fmla="*/ 101 h 128"/>
                <a:gd name="T16" fmla="*/ 32 w 176"/>
                <a:gd name="T17" fmla="*/ 123 h 128"/>
                <a:gd name="T18" fmla="*/ 15 w 176"/>
                <a:gd name="T19" fmla="*/ 120 h 128"/>
                <a:gd name="T20" fmla="*/ 3 w 176"/>
                <a:gd name="T21" fmla="*/ 7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6" h="128">
                  <a:moveTo>
                    <a:pt x="3" y="70"/>
                  </a:moveTo>
                  <a:cubicBezTo>
                    <a:pt x="18" y="62"/>
                    <a:pt x="36" y="67"/>
                    <a:pt x="52" y="60"/>
                  </a:cubicBezTo>
                  <a:cubicBezTo>
                    <a:pt x="71" y="50"/>
                    <a:pt x="91" y="45"/>
                    <a:pt x="108" y="31"/>
                  </a:cubicBezTo>
                  <a:cubicBezTo>
                    <a:pt x="114" y="23"/>
                    <a:pt x="113" y="14"/>
                    <a:pt x="115" y="4"/>
                  </a:cubicBezTo>
                  <a:cubicBezTo>
                    <a:pt x="117" y="1"/>
                    <a:pt x="120" y="0"/>
                    <a:pt x="123" y="0"/>
                  </a:cubicBezTo>
                  <a:cubicBezTo>
                    <a:pt x="139" y="3"/>
                    <a:pt x="155" y="1"/>
                    <a:pt x="170" y="0"/>
                  </a:cubicBezTo>
                  <a:cubicBezTo>
                    <a:pt x="173" y="1"/>
                    <a:pt x="174" y="3"/>
                    <a:pt x="175" y="5"/>
                  </a:cubicBezTo>
                  <a:cubicBezTo>
                    <a:pt x="176" y="63"/>
                    <a:pt x="167" y="78"/>
                    <a:pt x="112" y="101"/>
                  </a:cubicBezTo>
                  <a:cubicBezTo>
                    <a:pt x="87" y="112"/>
                    <a:pt x="60" y="120"/>
                    <a:pt x="32" y="123"/>
                  </a:cubicBezTo>
                  <a:cubicBezTo>
                    <a:pt x="26" y="124"/>
                    <a:pt x="19" y="128"/>
                    <a:pt x="15" y="120"/>
                  </a:cubicBezTo>
                  <a:cubicBezTo>
                    <a:pt x="0" y="106"/>
                    <a:pt x="0" y="88"/>
                    <a:pt x="3" y="70"/>
                  </a:cubicBezTo>
                  <a:close/>
                </a:path>
              </a:pathLst>
            </a:custGeom>
            <a:solidFill>
              <a:srgbClr val="B9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19" name="Freeform 65"/>
            <p:cNvSpPr>
              <a:spLocks/>
            </p:cNvSpPr>
            <p:nvPr userDrawn="1"/>
          </p:nvSpPr>
          <p:spPr bwMode="auto">
            <a:xfrm>
              <a:off x="6524625" y="10090150"/>
              <a:ext cx="1060450" cy="495300"/>
            </a:xfrm>
            <a:custGeom>
              <a:avLst/>
              <a:gdLst>
                <a:gd name="T0" fmla="*/ 288 w 371"/>
                <a:gd name="T1" fmla="*/ 101 h 173"/>
                <a:gd name="T2" fmla="*/ 371 w 371"/>
                <a:gd name="T3" fmla="*/ 166 h 173"/>
                <a:gd name="T4" fmla="*/ 355 w 371"/>
                <a:gd name="T5" fmla="*/ 170 h 173"/>
                <a:gd name="T6" fmla="*/ 168 w 371"/>
                <a:gd name="T7" fmla="*/ 171 h 173"/>
                <a:gd name="T8" fmla="*/ 142 w 371"/>
                <a:gd name="T9" fmla="*/ 160 h 173"/>
                <a:gd name="T10" fmla="*/ 0 w 371"/>
                <a:gd name="T11" fmla="*/ 7 h 173"/>
                <a:gd name="T12" fmla="*/ 3 w 371"/>
                <a:gd name="T13" fmla="*/ 2 h 173"/>
                <a:gd name="T14" fmla="*/ 12 w 371"/>
                <a:gd name="T15" fmla="*/ 1 h 173"/>
                <a:gd name="T16" fmla="*/ 51 w 371"/>
                <a:gd name="T17" fmla="*/ 37 h 173"/>
                <a:gd name="T18" fmla="*/ 145 w 371"/>
                <a:gd name="T19" fmla="*/ 138 h 173"/>
                <a:gd name="T20" fmla="*/ 182 w 371"/>
                <a:gd name="T21" fmla="*/ 153 h 173"/>
                <a:gd name="T22" fmla="*/ 324 w 371"/>
                <a:gd name="T23" fmla="*/ 153 h 173"/>
                <a:gd name="T24" fmla="*/ 275 w 371"/>
                <a:gd name="T25" fmla="*/ 114 h 173"/>
                <a:gd name="T26" fmla="*/ 259 w 371"/>
                <a:gd name="T27" fmla="*/ 94 h 173"/>
                <a:gd name="T28" fmla="*/ 282 w 371"/>
                <a:gd name="T29" fmla="*/ 95 h 173"/>
                <a:gd name="T30" fmla="*/ 288 w 371"/>
                <a:gd name="T31" fmla="*/ 10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73">
                  <a:moveTo>
                    <a:pt x="288" y="101"/>
                  </a:moveTo>
                  <a:cubicBezTo>
                    <a:pt x="316" y="123"/>
                    <a:pt x="343" y="144"/>
                    <a:pt x="371" y="166"/>
                  </a:cubicBezTo>
                  <a:cubicBezTo>
                    <a:pt x="366" y="173"/>
                    <a:pt x="360" y="170"/>
                    <a:pt x="355" y="170"/>
                  </a:cubicBezTo>
                  <a:cubicBezTo>
                    <a:pt x="293" y="171"/>
                    <a:pt x="230" y="170"/>
                    <a:pt x="168" y="171"/>
                  </a:cubicBezTo>
                  <a:cubicBezTo>
                    <a:pt x="157" y="171"/>
                    <a:pt x="150" y="168"/>
                    <a:pt x="142" y="160"/>
                  </a:cubicBezTo>
                  <a:cubicBezTo>
                    <a:pt x="94" y="109"/>
                    <a:pt x="45" y="59"/>
                    <a:pt x="0" y="7"/>
                  </a:cubicBezTo>
                  <a:cubicBezTo>
                    <a:pt x="0" y="5"/>
                    <a:pt x="2" y="3"/>
                    <a:pt x="3" y="2"/>
                  </a:cubicBezTo>
                  <a:cubicBezTo>
                    <a:pt x="6" y="1"/>
                    <a:pt x="9" y="0"/>
                    <a:pt x="12" y="1"/>
                  </a:cubicBezTo>
                  <a:cubicBezTo>
                    <a:pt x="28" y="9"/>
                    <a:pt x="40" y="24"/>
                    <a:pt x="51" y="37"/>
                  </a:cubicBezTo>
                  <a:cubicBezTo>
                    <a:pt x="81" y="72"/>
                    <a:pt x="115" y="103"/>
                    <a:pt x="145" y="138"/>
                  </a:cubicBezTo>
                  <a:cubicBezTo>
                    <a:pt x="155" y="149"/>
                    <a:pt x="167" y="153"/>
                    <a:pt x="182" y="153"/>
                  </a:cubicBezTo>
                  <a:cubicBezTo>
                    <a:pt x="228" y="152"/>
                    <a:pt x="273" y="153"/>
                    <a:pt x="324" y="153"/>
                  </a:cubicBezTo>
                  <a:cubicBezTo>
                    <a:pt x="305" y="138"/>
                    <a:pt x="290" y="126"/>
                    <a:pt x="275" y="114"/>
                  </a:cubicBezTo>
                  <a:cubicBezTo>
                    <a:pt x="268" y="108"/>
                    <a:pt x="259" y="105"/>
                    <a:pt x="259" y="94"/>
                  </a:cubicBezTo>
                  <a:cubicBezTo>
                    <a:pt x="267" y="88"/>
                    <a:pt x="274" y="93"/>
                    <a:pt x="282" y="95"/>
                  </a:cubicBezTo>
                  <a:cubicBezTo>
                    <a:pt x="285" y="96"/>
                    <a:pt x="287" y="99"/>
                    <a:pt x="288" y="101"/>
                  </a:cubicBezTo>
                  <a:close/>
                </a:path>
              </a:pathLst>
            </a:custGeom>
            <a:solidFill>
              <a:srgbClr val="F0D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0" name="Freeform 66"/>
            <p:cNvSpPr>
              <a:spLocks/>
            </p:cNvSpPr>
            <p:nvPr userDrawn="1"/>
          </p:nvSpPr>
          <p:spPr bwMode="auto">
            <a:xfrm>
              <a:off x="5891213" y="10236200"/>
              <a:ext cx="733425" cy="349250"/>
            </a:xfrm>
            <a:custGeom>
              <a:avLst/>
              <a:gdLst>
                <a:gd name="T0" fmla="*/ 178 w 257"/>
                <a:gd name="T1" fmla="*/ 16 h 122"/>
                <a:gd name="T2" fmla="*/ 257 w 257"/>
                <a:gd name="T3" fmla="*/ 115 h 122"/>
                <a:gd name="T4" fmla="*/ 241 w 257"/>
                <a:gd name="T5" fmla="*/ 119 h 122"/>
                <a:gd name="T6" fmla="*/ 58 w 257"/>
                <a:gd name="T7" fmla="*/ 120 h 122"/>
                <a:gd name="T8" fmla="*/ 32 w 257"/>
                <a:gd name="T9" fmla="*/ 104 h 122"/>
                <a:gd name="T10" fmla="*/ 2 w 257"/>
                <a:gd name="T11" fmla="*/ 40 h 122"/>
                <a:gd name="T12" fmla="*/ 11 w 257"/>
                <a:gd name="T13" fmla="*/ 30 h 122"/>
                <a:gd name="T14" fmla="*/ 40 w 257"/>
                <a:gd name="T15" fmla="*/ 80 h 122"/>
                <a:gd name="T16" fmla="*/ 75 w 257"/>
                <a:gd name="T17" fmla="*/ 102 h 122"/>
                <a:gd name="T18" fmla="*/ 227 w 257"/>
                <a:gd name="T19" fmla="*/ 102 h 122"/>
                <a:gd name="T20" fmla="*/ 203 w 257"/>
                <a:gd name="T21" fmla="*/ 78 h 122"/>
                <a:gd name="T22" fmla="*/ 162 w 257"/>
                <a:gd name="T23" fmla="*/ 26 h 122"/>
                <a:gd name="T24" fmla="*/ 154 w 257"/>
                <a:gd name="T25" fmla="*/ 7 h 122"/>
                <a:gd name="T26" fmla="*/ 178 w 257"/>
                <a:gd name="T27"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7" h="122">
                  <a:moveTo>
                    <a:pt x="178" y="16"/>
                  </a:moveTo>
                  <a:cubicBezTo>
                    <a:pt x="204" y="49"/>
                    <a:pt x="230" y="82"/>
                    <a:pt x="257" y="115"/>
                  </a:cubicBezTo>
                  <a:cubicBezTo>
                    <a:pt x="252" y="122"/>
                    <a:pt x="246" y="119"/>
                    <a:pt x="241" y="119"/>
                  </a:cubicBezTo>
                  <a:cubicBezTo>
                    <a:pt x="180" y="120"/>
                    <a:pt x="119" y="119"/>
                    <a:pt x="58" y="120"/>
                  </a:cubicBezTo>
                  <a:cubicBezTo>
                    <a:pt x="45" y="120"/>
                    <a:pt x="37" y="117"/>
                    <a:pt x="32" y="104"/>
                  </a:cubicBezTo>
                  <a:cubicBezTo>
                    <a:pt x="23" y="82"/>
                    <a:pt x="12" y="61"/>
                    <a:pt x="2" y="40"/>
                  </a:cubicBezTo>
                  <a:cubicBezTo>
                    <a:pt x="0" y="32"/>
                    <a:pt x="4" y="30"/>
                    <a:pt x="11" y="30"/>
                  </a:cubicBezTo>
                  <a:cubicBezTo>
                    <a:pt x="27" y="43"/>
                    <a:pt x="32" y="63"/>
                    <a:pt x="40" y="80"/>
                  </a:cubicBezTo>
                  <a:cubicBezTo>
                    <a:pt x="48" y="95"/>
                    <a:pt x="57" y="102"/>
                    <a:pt x="75" y="102"/>
                  </a:cubicBezTo>
                  <a:cubicBezTo>
                    <a:pt x="126" y="101"/>
                    <a:pt x="176" y="101"/>
                    <a:pt x="227" y="102"/>
                  </a:cubicBezTo>
                  <a:cubicBezTo>
                    <a:pt x="215" y="97"/>
                    <a:pt x="210" y="86"/>
                    <a:pt x="203" y="78"/>
                  </a:cubicBezTo>
                  <a:cubicBezTo>
                    <a:pt x="189" y="61"/>
                    <a:pt x="176" y="44"/>
                    <a:pt x="162" y="26"/>
                  </a:cubicBezTo>
                  <a:cubicBezTo>
                    <a:pt x="158" y="21"/>
                    <a:pt x="152" y="16"/>
                    <a:pt x="154" y="7"/>
                  </a:cubicBezTo>
                  <a:cubicBezTo>
                    <a:pt x="166" y="0"/>
                    <a:pt x="174" y="3"/>
                    <a:pt x="178" y="16"/>
                  </a:cubicBezTo>
                  <a:close/>
                </a:path>
              </a:pathLst>
            </a:custGeom>
            <a:solidFill>
              <a:srgbClr val="F0D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1" name="Freeform 67"/>
            <p:cNvSpPr>
              <a:spLocks/>
            </p:cNvSpPr>
            <p:nvPr userDrawn="1"/>
          </p:nvSpPr>
          <p:spPr bwMode="auto">
            <a:xfrm>
              <a:off x="3700463" y="9140825"/>
              <a:ext cx="212725" cy="411163"/>
            </a:xfrm>
            <a:custGeom>
              <a:avLst/>
              <a:gdLst>
                <a:gd name="T0" fmla="*/ 28 w 74"/>
                <a:gd name="T1" fmla="*/ 6 h 144"/>
                <a:gd name="T2" fmla="*/ 40 w 74"/>
                <a:gd name="T3" fmla="*/ 29 h 144"/>
                <a:gd name="T4" fmla="*/ 71 w 74"/>
                <a:gd name="T5" fmla="*/ 113 h 144"/>
                <a:gd name="T6" fmla="*/ 60 w 74"/>
                <a:gd name="T7" fmla="*/ 136 h 144"/>
                <a:gd name="T8" fmla="*/ 33 w 74"/>
                <a:gd name="T9" fmla="*/ 142 h 144"/>
                <a:gd name="T10" fmla="*/ 14 w 74"/>
                <a:gd name="T11" fmla="*/ 118 h 144"/>
                <a:gd name="T12" fmla="*/ 11 w 74"/>
                <a:gd name="T13" fmla="*/ 102 h 144"/>
                <a:gd name="T14" fmla="*/ 9 w 74"/>
                <a:gd name="T15" fmla="*/ 68 h 144"/>
                <a:gd name="T16" fmla="*/ 7 w 74"/>
                <a:gd name="T17" fmla="*/ 59 h 144"/>
                <a:gd name="T18" fmla="*/ 1 w 74"/>
                <a:gd name="T19" fmla="*/ 23 h 144"/>
                <a:gd name="T20" fmla="*/ 0 w 74"/>
                <a:gd name="T21" fmla="*/ 16 h 144"/>
                <a:gd name="T22" fmla="*/ 5 w 74"/>
                <a:gd name="T23" fmla="*/ 4 h 144"/>
                <a:gd name="T24" fmla="*/ 28 w 74"/>
                <a:gd name="T25" fmla="*/ 6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4" h="144">
                  <a:moveTo>
                    <a:pt x="28" y="6"/>
                  </a:moveTo>
                  <a:cubicBezTo>
                    <a:pt x="34" y="13"/>
                    <a:pt x="38" y="21"/>
                    <a:pt x="40" y="29"/>
                  </a:cubicBezTo>
                  <a:cubicBezTo>
                    <a:pt x="52" y="57"/>
                    <a:pt x="63" y="84"/>
                    <a:pt x="71" y="113"/>
                  </a:cubicBezTo>
                  <a:cubicBezTo>
                    <a:pt x="74" y="126"/>
                    <a:pt x="74" y="132"/>
                    <a:pt x="60" y="136"/>
                  </a:cubicBezTo>
                  <a:cubicBezTo>
                    <a:pt x="51" y="138"/>
                    <a:pt x="43" y="144"/>
                    <a:pt x="33" y="142"/>
                  </a:cubicBezTo>
                  <a:cubicBezTo>
                    <a:pt x="20" y="139"/>
                    <a:pt x="20" y="126"/>
                    <a:pt x="14" y="118"/>
                  </a:cubicBezTo>
                  <a:cubicBezTo>
                    <a:pt x="11" y="113"/>
                    <a:pt x="11" y="108"/>
                    <a:pt x="11" y="102"/>
                  </a:cubicBezTo>
                  <a:cubicBezTo>
                    <a:pt x="10" y="91"/>
                    <a:pt x="12" y="79"/>
                    <a:pt x="9" y="68"/>
                  </a:cubicBezTo>
                  <a:cubicBezTo>
                    <a:pt x="8" y="65"/>
                    <a:pt x="7" y="62"/>
                    <a:pt x="7" y="59"/>
                  </a:cubicBezTo>
                  <a:cubicBezTo>
                    <a:pt x="5" y="47"/>
                    <a:pt x="3" y="35"/>
                    <a:pt x="1" y="23"/>
                  </a:cubicBezTo>
                  <a:cubicBezTo>
                    <a:pt x="0" y="21"/>
                    <a:pt x="0" y="18"/>
                    <a:pt x="0" y="16"/>
                  </a:cubicBezTo>
                  <a:cubicBezTo>
                    <a:pt x="0" y="12"/>
                    <a:pt x="1" y="7"/>
                    <a:pt x="5" y="4"/>
                  </a:cubicBezTo>
                  <a:cubicBezTo>
                    <a:pt x="13" y="0"/>
                    <a:pt x="21" y="0"/>
                    <a:pt x="28" y="6"/>
                  </a:cubicBezTo>
                  <a:close/>
                </a:path>
              </a:pathLst>
            </a:custGeom>
            <a:solidFill>
              <a:srgbClr val="566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2" name="Freeform 68"/>
            <p:cNvSpPr>
              <a:spLocks/>
            </p:cNvSpPr>
            <p:nvPr userDrawn="1"/>
          </p:nvSpPr>
          <p:spPr bwMode="auto">
            <a:xfrm>
              <a:off x="8180388" y="10198100"/>
              <a:ext cx="382588" cy="142875"/>
            </a:xfrm>
            <a:custGeom>
              <a:avLst/>
              <a:gdLst>
                <a:gd name="T0" fmla="*/ 24 w 134"/>
                <a:gd name="T1" fmla="*/ 44 h 50"/>
                <a:gd name="T2" fmla="*/ 0 w 134"/>
                <a:gd name="T3" fmla="*/ 32 h 50"/>
                <a:gd name="T4" fmla="*/ 2 w 134"/>
                <a:gd name="T5" fmla="*/ 8 h 50"/>
                <a:gd name="T6" fmla="*/ 11 w 134"/>
                <a:gd name="T7" fmla="*/ 5 h 50"/>
                <a:gd name="T8" fmla="*/ 26 w 134"/>
                <a:gd name="T9" fmla="*/ 8 h 50"/>
                <a:gd name="T10" fmla="*/ 66 w 134"/>
                <a:gd name="T11" fmla="*/ 3 h 50"/>
                <a:gd name="T12" fmla="*/ 88 w 134"/>
                <a:gd name="T13" fmla="*/ 2 h 50"/>
                <a:gd name="T14" fmla="*/ 105 w 134"/>
                <a:gd name="T15" fmla="*/ 0 h 50"/>
                <a:gd name="T16" fmla="*/ 131 w 134"/>
                <a:gd name="T17" fmla="*/ 24 h 50"/>
                <a:gd name="T18" fmla="*/ 112 w 134"/>
                <a:gd name="T19" fmla="*/ 42 h 50"/>
                <a:gd name="T20" fmla="*/ 45 w 134"/>
                <a:gd name="T21" fmla="*/ 48 h 50"/>
                <a:gd name="T22" fmla="*/ 24 w 134"/>
                <a:gd name="T23" fmla="*/ 4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50">
                  <a:moveTo>
                    <a:pt x="24" y="44"/>
                  </a:moveTo>
                  <a:cubicBezTo>
                    <a:pt x="16" y="40"/>
                    <a:pt x="5" y="42"/>
                    <a:pt x="0" y="32"/>
                  </a:cubicBezTo>
                  <a:cubicBezTo>
                    <a:pt x="1" y="24"/>
                    <a:pt x="1" y="16"/>
                    <a:pt x="2" y="8"/>
                  </a:cubicBezTo>
                  <a:cubicBezTo>
                    <a:pt x="4" y="5"/>
                    <a:pt x="8" y="5"/>
                    <a:pt x="11" y="5"/>
                  </a:cubicBezTo>
                  <a:cubicBezTo>
                    <a:pt x="16" y="4"/>
                    <a:pt x="21" y="7"/>
                    <a:pt x="26" y="8"/>
                  </a:cubicBezTo>
                  <a:cubicBezTo>
                    <a:pt x="40" y="10"/>
                    <a:pt x="53" y="8"/>
                    <a:pt x="66" y="3"/>
                  </a:cubicBezTo>
                  <a:cubicBezTo>
                    <a:pt x="73" y="5"/>
                    <a:pt x="80" y="4"/>
                    <a:pt x="88" y="2"/>
                  </a:cubicBezTo>
                  <a:cubicBezTo>
                    <a:pt x="93" y="1"/>
                    <a:pt x="99" y="0"/>
                    <a:pt x="105" y="0"/>
                  </a:cubicBezTo>
                  <a:cubicBezTo>
                    <a:pt x="121" y="0"/>
                    <a:pt x="129" y="11"/>
                    <a:pt x="131" y="24"/>
                  </a:cubicBezTo>
                  <a:cubicBezTo>
                    <a:pt x="134" y="36"/>
                    <a:pt x="121" y="39"/>
                    <a:pt x="112" y="42"/>
                  </a:cubicBezTo>
                  <a:cubicBezTo>
                    <a:pt x="90" y="50"/>
                    <a:pt x="67" y="47"/>
                    <a:pt x="45" y="48"/>
                  </a:cubicBezTo>
                  <a:cubicBezTo>
                    <a:pt x="39" y="44"/>
                    <a:pt x="31" y="49"/>
                    <a:pt x="24" y="44"/>
                  </a:cubicBezTo>
                  <a:close/>
                </a:path>
              </a:pathLst>
            </a:custGeom>
            <a:solidFill>
              <a:srgbClr val="080A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3" name="Freeform 69"/>
            <p:cNvSpPr>
              <a:spLocks/>
            </p:cNvSpPr>
            <p:nvPr userDrawn="1"/>
          </p:nvSpPr>
          <p:spPr bwMode="auto">
            <a:xfrm>
              <a:off x="3192463" y="10310813"/>
              <a:ext cx="771525" cy="268288"/>
            </a:xfrm>
            <a:custGeom>
              <a:avLst/>
              <a:gdLst>
                <a:gd name="T0" fmla="*/ 263 w 270"/>
                <a:gd name="T1" fmla="*/ 13 h 94"/>
                <a:gd name="T2" fmla="*/ 212 w 270"/>
                <a:gd name="T3" fmla="*/ 82 h 94"/>
                <a:gd name="T4" fmla="*/ 197 w 270"/>
                <a:gd name="T5" fmla="*/ 94 h 94"/>
                <a:gd name="T6" fmla="*/ 0 w 270"/>
                <a:gd name="T7" fmla="*/ 94 h 94"/>
                <a:gd name="T8" fmla="*/ 70 w 270"/>
                <a:gd name="T9" fmla="*/ 21 h 94"/>
                <a:gd name="T10" fmla="*/ 76 w 270"/>
                <a:gd name="T11" fmla="*/ 18 h 94"/>
                <a:gd name="T12" fmla="*/ 87 w 270"/>
                <a:gd name="T13" fmla="*/ 22 h 94"/>
                <a:gd name="T14" fmla="*/ 67 w 270"/>
                <a:gd name="T15" fmla="*/ 50 h 94"/>
                <a:gd name="T16" fmla="*/ 38 w 270"/>
                <a:gd name="T17" fmla="*/ 80 h 94"/>
                <a:gd name="T18" fmla="*/ 60 w 270"/>
                <a:gd name="T19" fmla="*/ 76 h 94"/>
                <a:gd name="T20" fmla="*/ 173 w 270"/>
                <a:gd name="T21" fmla="*/ 76 h 94"/>
                <a:gd name="T22" fmla="*/ 207 w 270"/>
                <a:gd name="T23" fmla="*/ 59 h 94"/>
                <a:gd name="T24" fmla="*/ 249 w 270"/>
                <a:gd name="T25" fmla="*/ 3 h 94"/>
                <a:gd name="T26" fmla="*/ 265 w 270"/>
                <a:gd name="T27" fmla="*/ 3 h 94"/>
                <a:gd name="T28" fmla="*/ 263 w 270"/>
                <a:gd name="T29"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70" h="94">
                  <a:moveTo>
                    <a:pt x="263" y="13"/>
                  </a:moveTo>
                  <a:cubicBezTo>
                    <a:pt x="246" y="36"/>
                    <a:pt x="229" y="59"/>
                    <a:pt x="212" y="82"/>
                  </a:cubicBezTo>
                  <a:cubicBezTo>
                    <a:pt x="208" y="88"/>
                    <a:pt x="205" y="94"/>
                    <a:pt x="197" y="94"/>
                  </a:cubicBezTo>
                  <a:cubicBezTo>
                    <a:pt x="133" y="93"/>
                    <a:pt x="69" y="94"/>
                    <a:pt x="0" y="94"/>
                  </a:cubicBezTo>
                  <a:cubicBezTo>
                    <a:pt x="26" y="67"/>
                    <a:pt x="48" y="44"/>
                    <a:pt x="70" y="21"/>
                  </a:cubicBezTo>
                  <a:cubicBezTo>
                    <a:pt x="72" y="20"/>
                    <a:pt x="74" y="19"/>
                    <a:pt x="76" y="18"/>
                  </a:cubicBezTo>
                  <a:cubicBezTo>
                    <a:pt x="80" y="17"/>
                    <a:pt x="84" y="18"/>
                    <a:pt x="87" y="22"/>
                  </a:cubicBezTo>
                  <a:cubicBezTo>
                    <a:pt x="86" y="35"/>
                    <a:pt x="75" y="41"/>
                    <a:pt x="67" y="50"/>
                  </a:cubicBezTo>
                  <a:cubicBezTo>
                    <a:pt x="58" y="61"/>
                    <a:pt x="47" y="69"/>
                    <a:pt x="38" y="80"/>
                  </a:cubicBezTo>
                  <a:cubicBezTo>
                    <a:pt x="44" y="74"/>
                    <a:pt x="53" y="76"/>
                    <a:pt x="60" y="76"/>
                  </a:cubicBezTo>
                  <a:cubicBezTo>
                    <a:pt x="98" y="75"/>
                    <a:pt x="136" y="75"/>
                    <a:pt x="173" y="76"/>
                  </a:cubicBezTo>
                  <a:cubicBezTo>
                    <a:pt x="188" y="76"/>
                    <a:pt x="199" y="71"/>
                    <a:pt x="207" y="59"/>
                  </a:cubicBezTo>
                  <a:cubicBezTo>
                    <a:pt x="221" y="40"/>
                    <a:pt x="232" y="20"/>
                    <a:pt x="249" y="3"/>
                  </a:cubicBezTo>
                  <a:cubicBezTo>
                    <a:pt x="254" y="1"/>
                    <a:pt x="259" y="0"/>
                    <a:pt x="265" y="3"/>
                  </a:cubicBezTo>
                  <a:cubicBezTo>
                    <a:pt x="270" y="8"/>
                    <a:pt x="266" y="10"/>
                    <a:pt x="263" y="13"/>
                  </a:cubicBezTo>
                  <a:close/>
                </a:path>
              </a:pathLst>
            </a:custGeom>
            <a:solidFill>
              <a:srgbClr val="F0D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4" name="Freeform 70"/>
            <p:cNvSpPr>
              <a:spLocks/>
            </p:cNvSpPr>
            <p:nvPr userDrawn="1"/>
          </p:nvSpPr>
          <p:spPr bwMode="auto">
            <a:xfrm>
              <a:off x="5049838" y="10307638"/>
              <a:ext cx="571500" cy="271463"/>
            </a:xfrm>
            <a:custGeom>
              <a:avLst/>
              <a:gdLst>
                <a:gd name="T0" fmla="*/ 176 w 200"/>
                <a:gd name="T1" fmla="*/ 3 h 95"/>
                <a:gd name="T2" fmla="*/ 197 w 200"/>
                <a:gd name="T3" fmla="*/ 82 h 95"/>
                <a:gd name="T4" fmla="*/ 187 w 200"/>
                <a:gd name="T5" fmla="*/ 95 h 95"/>
                <a:gd name="T6" fmla="*/ 13 w 200"/>
                <a:gd name="T7" fmla="*/ 95 h 95"/>
                <a:gd name="T8" fmla="*/ 0 w 200"/>
                <a:gd name="T9" fmla="*/ 80 h 95"/>
                <a:gd name="T10" fmla="*/ 3 w 200"/>
                <a:gd name="T11" fmla="*/ 14 h 95"/>
                <a:gd name="T12" fmla="*/ 6 w 200"/>
                <a:gd name="T13" fmla="*/ 12 h 95"/>
                <a:gd name="T14" fmla="*/ 18 w 200"/>
                <a:gd name="T15" fmla="*/ 16 h 95"/>
                <a:gd name="T16" fmla="*/ 21 w 200"/>
                <a:gd name="T17" fmla="*/ 61 h 95"/>
                <a:gd name="T18" fmla="*/ 36 w 200"/>
                <a:gd name="T19" fmla="*/ 76 h 95"/>
                <a:gd name="T20" fmla="*/ 159 w 200"/>
                <a:gd name="T21" fmla="*/ 76 h 95"/>
                <a:gd name="T22" fmla="*/ 172 w 200"/>
                <a:gd name="T23" fmla="*/ 58 h 95"/>
                <a:gd name="T24" fmla="*/ 162 w 200"/>
                <a:gd name="T25" fmla="*/ 8 h 95"/>
                <a:gd name="T26" fmla="*/ 176 w 200"/>
                <a:gd name="T2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0" h="95">
                  <a:moveTo>
                    <a:pt x="176" y="3"/>
                  </a:moveTo>
                  <a:cubicBezTo>
                    <a:pt x="183" y="30"/>
                    <a:pt x="189" y="56"/>
                    <a:pt x="197" y="82"/>
                  </a:cubicBezTo>
                  <a:cubicBezTo>
                    <a:pt x="200" y="93"/>
                    <a:pt x="197" y="95"/>
                    <a:pt x="187" y="95"/>
                  </a:cubicBezTo>
                  <a:cubicBezTo>
                    <a:pt x="129" y="94"/>
                    <a:pt x="71" y="94"/>
                    <a:pt x="13" y="95"/>
                  </a:cubicBezTo>
                  <a:cubicBezTo>
                    <a:pt x="2" y="95"/>
                    <a:pt x="0" y="89"/>
                    <a:pt x="0" y="80"/>
                  </a:cubicBezTo>
                  <a:cubicBezTo>
                    <a:pt x="0" y="58"/>
                    <a:pt x="6" y="36"/>
                    <a:pt x="3" y="14"/>
                  </a:cubicBezTo>
                  <a:cubicBezTo>
                    <a:pt x="4" y="14"/>
                    <a:pt x="5" y="13"/>
                    <a:pt x="6" y="12"/>
                  </a:cubicBezTo>
                  <a:cubicBezTo>
                    <a:pt x="11" y="11"/>
                    <a:pt x="15" y="12"/>
                    <a:pt x="18" y="16"/>
                  </a:cubicBezTo>
                  <a:cubicBezTo>
                    <a:pt x="25" y="30"/>
                    <a:pt x="22" y="46"/>
                    <a:pt x="21" y="61"/>
                  </a:cubicBezTo>
                  <a:cubicBezTo>
                    <a:pt x="21" y="72"/>
                    <a:pt x="25" y="76"/>
                    <a:pt x="36" y="76"/>
                  </a:cubicBezTo>
                  <a:cubicBezTo>
                    <a:pt x="77" y="76"/>
                    <a:pt x="118" y="76"/>
                    <a:pt x="159" y="76"/>
                  </a:cubicBezTo>
                  <a:cubicBezTo>
                    <a:pt x="172" y="76"/>
                    <a:pt x="175" y="70"/>
                    <a:pt x="172" y="58"/>
                  </a:cubicBezTo>
                  <a:cubicBezTo>
                    <a:pt x="167" y="42"/>
                    <a:pt x="160" y="26"/>
                    <a:pt x="162" y="8"/>
                  </a:cubicBezTo>
                  <a:cubicBezTo>
                    <a:pt x="165" y="2"/>
                    <a:pt x="169" y="0"/>
                    <a:pt x="176" y="3"/>
                  </a:cubicBezTo>
                  <a:close/>
                </a:path>
              </a:pathLst>
            </a:custGeom>
            <a:solidFill>
              <a:srgbClr val="F0D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5" name="Freeform 71"/>
            <p:cNvSpPr>
              <a:spLocks/>
            </p:cNvSpPr>
            <p:nvPr userDrawn="1"/>
          </p:nvSpPr>
          <p:spPr bwMode="auto">
            <a:xfrm>
              <a:off x="7239000" y="10264775"/>
              <a:ext cx="385763" cy="125413"/>
            </a:xfrm>
            <a:custGeom>
              <a:avLst/>
              <a:gdLst>
                <a:gd name="T0" fmla="*/ 38 w 135"/>
                <a:gd name="T1" fmla="*/ 40 h 44"/>
                <a:gd name="T2" fmla="*/ 33 w 135"/>
                <a:gd name="T3" fmla="*/ 37 h 44"/>
                <a:gd name="T4" fmla="*/ 1 w 135"/>
                <a:gd name="T5" fmla="*/ 15 h 44"/>
                <a:gd name="T6" fmla="*/ 1 w 135"/>
                <a:gd name="T7" fmla="*/ 9 h 44"/>
                <a:gd name="T8" fmla="*/ 87 w 135"/>
                <a:gd name="T9" fmla="*/ 1 h 44"/>
                <a:gd name="T10" fmla="*/ 98 w 135"/>
                <a:gd name="T11" fmla="*/ 1 h 44"/>
                <a:gd name="T12" fmla="*/ 135 w 135"/>
                <a:gd name="T13" fmla="*/ 33 h 44"/>
                <a:gd name="T14" fmla="*/ 53 w 135"/>
                <a:gd name="T15" fmla="*/ 39 h 44"/>
                <a:gd name="T16" fmla="*/ 38 w 135"/>
                <a:gd name="T17" fmla="*/ 4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5" h="44">
                  <a:moveTo>
                    <a:pt x="38" y="40"/>
                  </a:moveTo>
                  <a:cubicBezTo>
                    <a:pt x="37" y="39"/>
                    <a:pt x="35" y="38"/>
                    <a:pt x="33" y="37"/>
                  </a:cubicBezTo>
                  <a:cubicBezTo>
                    <a:pt x="21" y="32"/>
                    <a:pt x="10" y="25"/>
                    <a:pt x="1" y="15"/>
                  </a:cubicBezTo>
                  <a:cubicBezTo>
                    <a:pt x="0" y="13"/>
                    <a:pt x="0" y="11"/>
                    <a:pt x="1" y="9"/>
                  </a:cubicBezTo>
                  <a:cubicBezTo>
                    <a:pt x="29" y="3"/>
                    <a:pt x="58" y="0"/>
                    <a:pt x="87" y="1"/>
                  </a:cubicBezTo>
                  <a:cubicBezTo>
                    <a:pt x="90" y="1"/>
                    <a:pt x="94" y="1"/>
                    <a:pt x="98" y="1"/>
                  </a:cubicBezTo>
                  <a:cubicBezTo>
                    <a:pt x="112" y="9"/>
                    <a:pt x="130" y="14"/>
                    <a:pt x="135" y="33"/>
                  </a:cubicBezTo>
                  <a:cubicBezTo>
                    <a:pt x="108" y="39"/>
                    <a:pt x="81" y="44"/>
                    <a:pt x="53" y="39"/>
                  </a:cubicBezTo>
                  <a:cubicBezTo>
                    <a:pt x="48" y="38"/>
                    <a:pt x="43" y="36"/>
                    <a:pt x="38" y="40"/>
                  </a:cubicBezTo>
                  <a:close/>
                </a:path>
              </a:pathLst>
            </a:custGeom>
            <a:solidFill>
              <a:srgbClr val="92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6" name="Freeform 72"/>
            <p:cNvSpPr>
              <a:spLocks/>
            </p:cNvSpPr>
            <p:nvPr userDrawn="1"/>
          </p:nvSpPr>
          <p:spPr bwMode="auto">
            <a:xfrm>
              <a:off x="3778250" y="10137775"/>
              <a:ext cx="303213" cy="203200"/>
            </a:xfrm>
            <a:custGeom>
              <a:avLst/>
              <a:gdLst>
                <a:gd name="T0" fmla="*/ 61 w 106"/>
                <a:gd name="T1" fmla="*/ 66 h 71"/>
                <a:gd name="T2" fmla="*/ 46 w 106"/>
                <a:gd name="T3" fmla="*/ 66 h 71"/>
                <a:gd name="T4" fmla="*/ 24 w 106"/>
                <a:gd name="T5" fmla="*/ 44 h 71"/>
                <a:gd name="T6" fmla="*/ 25 w 106"/>
                <a:gd name="T7" fmla="*/ 53 h 71"/>
                <a:gd name="T8" fmla="*/ 13 w 106"/>
                <a:gd name="T9" fmla="*/ 68 h 71"/>
                <a:gd name="T10" fmla="*/ 0 w 106"/>
                <a:gd name="T11" fmla="*/ 53 h 71"/>
                <a:gd name="T12" fmla="*/ 2 w 106"/>
                <a:gd name="T13" fmla="*/ 38 h 71"/>
                <a:gd name="T14" fmla="*/ 8 w 106"/>
                <a:gd name="T15" fmla="*/ 9 h 71"/>
                <a:gd name="T16" fmla="*/ 50 w 106"/>
                <a:gd name="T17" fmla="*/ 3 h 71"/>
                <a:gd name="T18" fmla="*/ 69 w 106"/>
                <a:gd name="T19" fmla="*/ 31 h 71"/>
                <a:gd name="T20" fmla="*/ 81 w 106"/>
                <a:gd name="T21" fmla="*/ 41 h 71"/>
                <a:gd name="T22" fmla="*/ 100 w 106"/>
                <a:gd name="T23" fmla="*/ 58 h 71"/>
                <a:gd name="T24" fmla="*/ 93 w 106"/>
                <a:gd name="T25" fmla="*/ 69 h 71"/>
                <a:gd name="T26" fmla="*/ 61 w 106"/>
                <a:gd name="T27" fmla="*/ 6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6" h="71">
                  <a:moveTo>
                    <a:pt x="61" y="66"/>
                  </a:moveTo>
                  <a:cubicBezTo>
                    <a:pt x="56" y="66"/>
                    <a:pt x="51" y="66"/>
                    <a:pt x="46" y="66"/>
                  </a:cubicBezTo>
                  <a:cubicBezTo>
                    <a:pt x="25" y="71"/>
                    <a:pt x="27" y="56"/>
                    <a:pt x="24" y="44"/>
                  </a:cubicBezTo>
                  <a:cubicBezTo>
                    <a:pt x="22" y="47"/>
                    <a:pt x="25" y="50"/>
                    <a:pt x="25" y="53"/>
                  </a:cubicBezTo>
                  <a:cubicBezTo>
                    <a:pt x="25" y="62"/>
                    <a:pt x="23" y="68"/>
                    <a:pt x="13" y="68"/>
                  </a:cubicBezTo>
                  <a:cubicBezTo>
                    <a:pt x="4" y="68"/>
                    <a:pt x="1" y="61"/>
                    <a:pt x="0" y="53"/>
                  </a:cubicBezTo>
                  <a:cubicBezTo>
                    <a:pt x="0" y="48"/>
                    <a:pt x="0" y="43"/>
                    <a:pt x="2" y="38"/>
                  </a:cubicBezTo>
                  <a:cubicBezTo>
                    <a:pt x="5" y="28"/>
                    <a:pt x="2" y="17"/>
                    <a:pt x="8" y="9"/>
                  </a:cubicBezTo>
                  <a:cubicBezTo>
                    <a:pt x="21" y="0"/>
                    <a:pt x="36" y="5"/>
                    <a:pt x="50" y="3"/>
                  </a:cubicBezTo>
                  <a:cubicBezTo>
                    <a:pt x="64" y="7"/>
                    <a:pt x="63" y="22"/>
                    <a:pt x="69" y="31"/>
                  </a:cubicBezTo>
                  <a:cubicBezTo>
                    <a:pt x="72" y="36"/>
                    <a:pt x="78" y="37"/>
                    <a:pt x="81" y="41"/>
                  </a:cubicBezTo>
                  <a:cubicBezTo>
                    <a:pt x="91" y="43"/>
                    <a:pt x="95" y="50"/>
                    <a:pt x="100" y="58"/>
                  </a:cubicBezTo>
                  <a:cubicBezTo>
                    <a:pt x="106" y="67"/>
                    <a:pt x="99" y="68"/>
                    <a:pt x="93" y="69"/>
                  </a:cubicBezTo>
                  <a:cubicBezTo>
                    <a:pt x="82" y="69"/>
                    <a:pt x="71" y="71"/>
                    <a:pt x="61" y="66"/>
                  </a:cubicBezTo>
                  <a:close/>
                </a:path>
              </a:pathLst>
            </a:custGeom>
            <a:solidFill>
              <a:srgbClr val="0D0E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7" name="Freeform 73"/>
            <p:cNvSpPr>
              <a:spLocks/>
            </p:cNvSpPr>
            <p:nvPr userDrawn="1"/>
          </p:nvSpPr>
          <p:spPr bwMode="auto">
            <a:xfrm>
              <a:off x="3049588" y="9758363"/>
              <a:ext cx="171450" cy="314325"/>
            </a:xfrm>
            <a:custGeom>
              <a:avLst/>
              <a:gdLst>
                <a:gd name="T0" fmla="*/ 48 w 60"/>
                <a:gd name="T1" fmla="*/ 1 h 110"/>
                <a:gd name="T2" fmla="*/ 60 w 60"/>
                <a:gd name="T3" fmla="*/ 51 h 110"/>
                <a:gd name="T4" fmla="*/ 33 w 60"/>
                <a:gd name="T5" fmla="*/ 86 h 110"/>
                <a:gd name="T6" fmla="*/ 27 w 60"/>
                <a:gd name="T7" fmla="*/ 98 h 110"/>
                <a:gd name="T8" fmla="*/ 11 w 60"/>
                <a:gd name="T9" fmla="*/ 98 h 110"/>
                <a:gd name="T10" fmla="*/ 9 w 60"/>
                <a:gd name="T11" fmla="*/ 86 h 110"/>
                <a:gd name="T12" fmla="*/ 5 w 60"/>
                <a:gd name="T13" fmla="*/ 47 h 110"/>
                <a:gd name="T14" fmla="*/ 16 w 60"/>
                <a:gd name="T15" fmla="*/ 26 h 110"/>
                <a:gd name="T16" fmla="*/ 12 w 60"/>
                <a:gd name="T17" fmla="*/ 19 h 110"/>
                <a:gd name="T18" fmla="*/ 1 w 60"/>
                <a:gd name="T19" fmla="*/ 9 h 110"/>
                <a:gd name="T20" fmla="*/ 12 w 60"/>
                <a:gd name="T21" fmla="*/ 3 h 110"/>
                <a:gd name="T22" fmla="*/ 48 w 60"/>
                <a:gd name="T23" fmla="*/ 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110">
                  <a:moveTo>
                    <a:pt x="48" y="1"/>
                  </a:moveTo>
                  <a:cubicBezTo>
                    <a:pt x="52" y="18"/>
                    <a:pt x="56" y="34"/>
                    <a:pt x="60" y="51"/>
                  </a:cubicBezTo>
                  <a:cubicBezTo>
                    <a:pt x="44" y="57"/>
                    <a:pt x="26" y="62"/>
                    <a:pt x="33" y="86"/>
                  </a:cubicBezTo>
                  <a:cubicBezTo>
                    <a:pt x="31" y="90"/>
                    <a:pt x="29" y="94"/>
                    <a:pt x="27" y="98"/>
                  </a:cubicBezTo>
                  <a:cubicBezTo>
                    <a:pt x="22" y="104"/>
                    <a:pt x="17" y="110"/>
                    <a:pt x="11" y="98"/>
                  </a:cubicBezTo>
                  <a:cubicBezTo>
                    <a:pt x="12" y="94"/>
                    <a:pt x="12" y="90"/>
                    <a:pt x="9" y="86"/>
                  </a:cubicBezTo>
                  <a:cubicBezTo>
                    <a:pt x="8" y="73"/>
                    <a:pt x="8" y="60"/>
                    <a:pt x="5" y="47"/>
                  </a:cubicBezTo>
                  <a:cubicBezTo>
                    <a:pt x="3" y="36"/>
                    <a:pt x="6" y="29"/>
                    <a:pt x="16" y="26"/>
                  </a:cubicBezTo>
                  <a:cubicBezTo>
                    <a:pt x="20" y="21"/>
                    <a:pt x="15" y="21"/>
                    <a:pt x="12" y="19"/>
                  </a:cubicBezTo>
                  <a:cubicBezTo>
                    <a:pt x="6" y="19"/>
                    <a:pt x="0" y="18"/>
                    <a:pt x="1" y="9"/>
                  </a:cubicBezTo>
                  <a:cubicBezTo>
                    <a:pt x="1" y="0"/>
                    <a:pt x="7" y="3"/>
                    <a:pt x="12" y="3"/>
                  </a:cubicBezTo>
                  <a:cubicBezTo>
                    <a:pt x="24" y="2"/>
                    <a:pt x="36" y="2"/>
                    <a:pt x="48" y="1"/>
                  </a:cubicBezTo>
                  <a:close/>
                </a:path>
              </a:pathLst>
            </a:custGeom>
            <a:solidFill>
              <a:srgbClr val="0A0B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8" name="Freeform 74"/>
            <p:cNvSpPr>
              <a:spLocks/>
            </p:cNvSpPr>
            <p:nvPr userDrawn="1"/>
          </p:nvSpPr>
          <p:spPr bwMode="auto">
            <a:xfrm>
              <a:off x="5734050" y="10015538"/>
              <a:ext cx="387350" cy="303213"/>
            </a:xfrm>
            <a:custGeom>
              <a:avLst/>
              <a:gdLst>
                <a:gd name="T0" fmla="*/ 44 w 136"/>
                <a:gd name="T1" fmla="*/ 96 h 106"/>
                <a:gd name="T2" fmla="*/ 7 w 136"/>
                <a:gd name="T3" fmla="*/ 17 h 106"/>
                <a:gd name="T4" fmla="*/ 17 w 136"/>
                <a:gd name="T5" fmla="*/ 1 h 106"/>
                <a:gd name="T6" fmla="*/ 132 w 136"/>
                <a:gd name="T7" fmla="*/ 1 h 106"/>
                <a:gd name="T8" fmla="*/ 135 w 136"/>
                <a:gd name="T9" fmla="*/ 9 h 106"/>
                <a:gd name="T10" fmla="*/ 128 w 136"/>
                <a:gd name="T11" fmla="*/ 19 h 106"/>
                <a:gd name="T12" fmla="*/ 49 w 136"/>
                <a:gd name="T13" fmla="*/ 21 h 106"/>
                <a:gd name="T14" fmla="*/ 37 w 136"/>
                <a:gd name="T15" fmla="*/ 38 h 106"/>
                <a:gd name="T16" fmla="*/ 62 w 136"/>
                <a:gd name="T17" fmla="*/ 98 h 106"/>
                <a:gd name="T18" fmla="*/ 46 w 136"/>
                <a:gd name="T19" fmla="*/ 99 h 106"/>
                <a:gd name="T20" fmla="*/ 44 w 136"/>
                <a:gd name="T21" fmla="*/ 9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6" h="106">
                  <a:moveTo>
                    <a:pt x="44" y="96"/>
                  </a:moveTo>
                  <a:cubicBezTo>
                    <a:pt x="32" y="70"/>
                    <a:pt x="20" y="43"/>
                    <a:pt x="7" y="17"/>
                  </a:cubicBezTo>
                  <a:cubicBezTo>
                    <a:pt x="0" y="4"/>
                    <a:pt x="2" y="0"/>
                    <a:pt x="17" y="1"/>
                  </a:cubicBezTo>
                  <a:cubicBezTo>
                    <a:pt x="55" y="1"/>
                    <a:pt x="94" y="1"/>
                    <a:pt x="132" y="1"/>
                  </a:cubicBezTo>
                  <a:cubicBezTo>
                    <a:pt x="135" y="3"/>
                    <a:pt x="136" y="6"/>
                    <a:pt x="135" y="9"/>
                  </a:cubicBezTo>
                  <a:cubicBezTo>
                    <a:pt x="134" y="14"/>
                    <a:pt x="131" y="17"/>
                    <a:pt x="128" y="19"/>
                  </a:cubicBezTo>
                  <a:cubicBezTo>
                    <a:pt x="101" y="25"/>
                    <a:pt x="75" y="21"/>
                    <a:pt x="49" y="21"/>
                  </a:cubicBezTo>
                  <a:cubicBezTo>
                    <a:pt x="34" y="22"/>
                    <a:pt x="32" y="24"/>
                    <a:pt x="37" y="38"/>
                  </a:cubicBezTo>
                  <a:cubicBezTo>
                    <a:pt x="46" y="58"/>
                    <a:pt x="59" y="76"/>
                    <a:pt x="62" y="98"/>
                  </a:cubicBezTo>
                  <a:cubicBezTo>
                    <a:pt x="57" y="106"/>
                    <a:pt x="52" y="102"/>
                    <a:pt x="46" y="99"/>
                  </a:cubicBezTo>
                  <a:cubicBezTo>
                    <a:pt x="45" y="98"/>
                    <a:pt x="45" y="97"/>
                    <a:pt x="44" y="96"/>
                  </a:cubicBezTo>
                  <a:close/>
                </a:path>
              </a:pathLst>
            </a:custGeom>
            <a:solidFill>
              <a:srgbClr val="EDD4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29" name="Freeform 75"/>
            <p:cNvSpPr>
              <a:spLocks/>
            </p:cNvSpPr>
            <p:nvPr userDrawn="1"/>
          </p:nvSpPr>
          <p:spPr bwMode="auto">
            <a:xfrm>
              <a:off x="3735388" y="9718675"/>
              <a:ext cx="254000" cy="454025"/>
            </a:xfrm>
            <a:custGeom>
              <a:avLst/>
              <a:gdLst>
                <a:gd name="T0" fmla="*/ 69 w 89"/>
                <a:gd name="T1" fmla="*/ 153 h 159"/>
                <a:gd name="T2" fmla="*/ 25 w 89"/>
                <a:gd name="T3" fmla="*/ 157 h 159"/>
                <a:gd name="T4" fmla="*/ 19 w 89"/>
                <a:gd name="T5" fmla="*/ 159 h 159"/>
                <a:gd name="T6" fmla="*/ 8 w 89"/>
                <a:gd name="T7" fmla="*/ 126 h 159"/>
                <a:gd name="T8" fmla="*/ 15 w 89"/>
                <a:gd name="T9" fmla="*/ 100 h 159"/>
                <a:gd name="T10" fmla="*/ 12 w 89"/>
                <a:gd name="T11" fmla="*/ 17 h 159"/>
                <a:gd name="T12" fmla="*/ 11 w 89"/>
                <a:gd name="T13" fmla="*/ 5 h 159"/>
                <a:gd name="T14" fmla="*/ 26 w 89"/>
                <a:gd name="T15" fmla="*/ 4 h 159"/>
                <a:gd name="T16" fmla="*/ 35 w 89"/>
                <a:gd name="T17" fmla="*/ 11 h 159"/>
                <a:gd name="T18" fmla="*/ 34 w 89"/>
                <a:gd name="T19" fmla="*/ 23 h 159"/>
                <a:gd name="T20" fmla="*/ 30 w 89"/>
                <a:gd name="T21" fmla="*/ 26 h 159"/>
                <a:gd name="T22" fmla="*/ 25 w 89"/>
                <a:gd name="T23" fmla="*/ 23 h 159"/>
                <a:gd name="T24" fmla="*/ 26 w 89"/>
                <a:gd name="T25" fmla="*/ 31 h 159"/>
                <a:gd name="T26" fmla="*/ 27 w 89"/>
                <a:gd name="T27" fmla="*/ 37 h 159"/>
                <a:gd name="T28" fmla="*/ 31 w 89"/>
                <a:gd name="T29" fmla="*/ 50 h 159"/>
                <a:gd name="T30" fmla="*/ 40 w 89"/>
                <a:gd name="T31" fmla="*/ 50 h 159"/>
                <a:gd name="T32" fmla="*/ 58 w 89"/>
                <a:gd name="T33" fmla="*/ 50 h 159"/>
                <a:gd name="T34" fmla="*/ 63 w 89"/>
                <a:gd name="T35" fmla="*/ 55 h 159"/>
                <a:gd name="T36" fmla="*/ 64 w 89"/>
                <a:gd name="T37" fmla="*/ 58 h 159"/>
                <a:gd name="T38" fmla="*/ 63 w 89"/>
                <a:gd name="T39" fmla="*/ 53 h 159"/>
                <a:gd name="T40" fmla="*/ 63 w 89"/>
                <a:gd name="T41" fmla="*/ 48 h 159"/>
                <a:gd name="T42" fmla="*/ 68 w 89"/>
                <a:gd name="T43" fmla="*/ 45 h 159"/>
                <a:gd name="T44" fmla="*/ 75 w 89"/>
                <a:gd name="T45" fmla="*/ 48 h 159"/>
                <a:gd name="T46" fmla="*/ 84 w 89"/>
                <a:gd name="T47" fmla="*/ 100 h 159"/>
                <a:gd name="T48" fmla="*/ 89 w 89"/>
                <a:gd name="T49" fmla="*/ 111 h 159"/>
                <a:gd name="T50" fmla="*/ 88 w 89"/>
                <a:gd name="T51" fmla="*/ 124 h 159"/>
                <a:gd name="T52" fmla="*/ 83 w 89"/>
                <a:gd name="T53" fmla="*/ 130 h 159"/>
                <a:gd name="T54" fmla="*/ 75 w 89"/>
                <a:gd name="T55" fmla="*/ 144 h 159"/>
                <a:gd name="T56" fmla="*/ 74 w 89"/>
                <a:gd name="T57" fmla="*/ 152 h 159"/>
                <a:gd name="T58" fmla="*/ 69 w 89"/>
                <a:gd name="T59" fmla="*/ 153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159">
                  <a:moveTo>
                    <a:pt x="69" y="153"/>
                  </a:moveTo>
                  <a:cubicBezTo>
                    <a:pt x="54" y="158"/>
                    <a:pt x="40" y="157"/>
                    <a:pt x="25" y="157"/>
                  </a:cubicBezTo>
                  <a:cubicBezTo>
                    <a:pt x="23" y="158"/>
                    <a:pt x="21" y="159"/>
                    <a:pt x="19" y="159"/>
                  </a:cubicBezTo>
                  <a:cubicBezTo>
                    <a:pt x="0" y="153"/>
                    <a:pt x="8" y="138"/>
                    <a:pt x="8" y="126"/>
                  </a:cubicBezTo>
                  <a:cubicBezTo>
                    <a:pt x="11" y="117"/>
                    <a:pt x="10" y="107"/>
                    <a:pt x="15" y="100"/>
                  </a:cubicBezTo>
                  <a:cubicBezTo>
                    <a:pt x="20" y="72"/>
                    <a:pt x="13" y="45"/>
                    <a:pt x="12" y="17"/>
                  </a:cubicBezTo>
                  <a:cubicBezTo>
                    <a:pt x="10" y="13"/>
                    <a:pt x="10" y="9"/>
                    <a:pt x="11" y="5"/>
                  </a:cubicBezTo>
                  <a:cubicBezTo>
                    <a:pt x="15" y="0"/>
                    <a:pt x="21" y="3"/>
                    <a:pt x="26" y="4"/>
                  </a:cubicBezTo>
                  <a:cubicBezTo>
                    <a:pt x="30" y="5"/>
                    <a:pt x="33" y="7"/>
                    <a:pt x="35" y="11"/>
                  </a:cubicBezTo>
                  <a:cubicBezTo>
                    <a:pt x="36" y="15"/>
                    <a:pt x="36" y="19"/>
                    <a:pt x="34" y="23"/>
                  </a:cubicBezTo>
                  <a:cubicBezTo>
                    <a:pt x="33" y="25"/>
                    <a:pt x="32" y="25"/>
                    <a:pt x="30" y="26"/>
                  </a:cubicBezTo>
                  <a:cubicBezTo>
                    <a:pt x="28" y="25"/>
                    <a:pt x="25" y="23"/>
                    <a:pt x="25" y="23"/>
                  </a:cubicBezTo>
                  <a:cubicBezTo>
                    <a:pt x="23" y="26"/>
                    <a:pt x="26" y="29"/>
                    <a:pt x="26" y="31"/>
                  </a:cubicBezTo>
                  <a:cubicBezTo>
                    <a:pt x="27" y="33"/>
                    <a:pt x="27" y="35"/>
                    <a:pt x="27" y="37"/>
                  </a:cubicBezTo>
                  <a:cubicBezTo>
                    <a:pt x="27" y="42"/>
                    <a:pt x="23" y="47"/>
                    <a:pt x="31" y="50"/>
                  </a:cubicBezTo>
                  <a:cubicBezTo>
                    <a:pt x="34" y="50"/>
                    <a:pt x="37" y="50"/>
                    <a:pt x="40" y="50"/>
                  </a:cubicBezTo>
                  <a:cubicBezTo>
                    <a:pt x="46" y="50"/>
                    <a:pt x="52" y="48"/>
                    <a:pt x="58" y="50"/>
                  </a:cubicBezTo>
                  <a:cubicBezTo>
                    <a:pt x="60" y="51"/>
                    <a:pt x="62" y="53"/>
                    <a:pt x="63" y="55"/>
                  </a:cubicBezTo>
                  <a:cubicBezTo>
                    <a:pt x="64" y="56"/>
                    <a:pt x="64" y="57"/>
                    <a:pt x="64" y="58"/>
                  </a:cubicBezTo>
                  <a:cubicBezTo>
                    <a:pt x="65" y="56"/>
                    <a:pt x="64" y="55"/>
                    <a:pt x="63" y="53"/>
                  </a:cubicBezTo>
                  <a:cubicBezTo>
                    <a:pt x="62" y="52"/>
                    <a:pt x="62" y="50"/>
                    <a:pt x="63" y="48"/>
                  </a:cubicBezTo>
                  <a:cubicBezTo>
                    <a:pt x="64" y="47"/>
                    <a:pt x="66" y="46"/>
                    <a:pt x="68" y="45"/>
                  </a:cubicBezTo>
                  <a:cubicBezTo>
                    <a:pt x="71" y="45"/>
                    <a:pt x="73" y="46"/>
                    <a:pt x="75" y="48"/>
                  </a:cubicBezTo>
                  <a:cubicBezTo>
                    <a:pt x="78" y="66"/>
                    <a:pt x="81" y="83"/>
                    <a:pt x="84" y="100"/>
                  </a:cubicBezTo>
                  <a:cubicBezTo>
                    <a:pt x="87" y="103"/>
                    <a:pt x="89" y="107"/>
                    <a:pt x="89" y="111"/>
                  </a:cubicBezTo>
                  <a:cubicBezTo>
                    <a:pt x="89" y="115"/>
                    <a:pt x="89" y="120"/>
                    <a:pt x="88" y="124"/>
                  </a:cubicBezTo>
                  <a:cubicBezTo>
                    <a:pt x="87" y="126"/>
                    <a:pt x="85" y="129"/>
                    <a:pt x="83" y="130"/>
                  </a:cubicBezTo>
                  <a:cubicBezTo>
                    <a:pt x="77" y="133"/>
                    <a:pt x="72" y="137"/>
                    <a:pt x="75" y="144"/>
                  </a:cubicBezTo>
                  <a:cubicBezTo>
                    <a:pt x="75" y="147"/>
                    <a:pt x="75" y="150"/>
                    <a:pt x="74" y="152"/>
                  </a:cubicBezTo>
                  <a:cubicBezTo>
                    <a:pt x="72" y="153"/>
                    <a:pt x="70" y="154"/>
                    <a:pt x="69" y="153"/>
                  </a:cubicBezTo>
                  <a:close/>
                </a:path>
              </a:pathLst>
            </a:custGeom>
            <a:solidFill>
              <a:srgbClr val="BA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0" name="Freeform 76"/>
            <p:cNvSpPr>
              <a:spLocks/>
            </p:cNvSpPr>
            <p:nvPr userDrawn="1"/>
          </p:nvSpPr>
          <p:spPr bwMode="auto">
            <a:xfrm>
              <a:off x="6056313" y="9369425"/>
              <a:ext cx="254000" cy="474663"/>
            </a:xfrm>
            <a:custGeom>
              <a:avLst/>
              <a:gdLst>
                <a:gd name="T0" fmla="*/ 28 w 89"/>
                <a:gd name="T1" fmla="*/ 166 h 166"/>
                <a:gd name="T2" fmla="*/ 0 w 89"/>
                <a:gd name="T3" fmla="*/ 154 h 166"/>
                <a:gd name="T4" fmla="*/ 21 w 89"/>
                <a:gd name="T5" fmla="*/ 87 h 166"/>
                <a:gd name="T6" fmla="*/ 29 w 89"/>
                <a:gd name="T7" fmla="*/ 80 h 166"/>
                <a:gd name="T8" fmla="*/ 55 w 89"/>
                <a:gd name="T9" fmla="*/ 40 h 166"/>
                <a:gd name="T10" fmla="*/ 53 w 89"/>
                <a:gd name="T11" fmla="*/ 31 h 166"/>
                <a:gd name="T12" fmla="*/ 33 w 89"/>
                <a:gd name="T13" fmla="*/ 27 h 166"/>
                <a:gd name="T14" fmla="*/ 52 w 89"/>
                <a:gd name="T15" fmla="*/ 2 h 166"/>
                <a:gd name="T16" fmla="*/ 76 w 89"/>
                <a:gd name="T17" fmla="*/ 0 h 166"/>
                <a:gd name="T18" fmla="*/ 89 w 89"/>
                <a:gd name="T19" fmla="*/ 11 h 166"/>
                <a:gd name="T20" fmla="*/ 77 w 89"/>
                <a:gd name="T21" fmla="*/ 57 h 166"/>
                <a:gd name="T22" fmla="*/ 76 w 89"/>
                <a:gd name="T23" fmla="*/ 65 h 166"/>
                <a:gd name="T24" fmla="*/ 56 w 89"/>
                <a:gd name="T25" fmla="*/ 99 h 166"/>
                <a:gd name="T26" fmla="*/ 46 w 89"/>
                <a:gd name="T27" fmla="*/ 108 h 166"/>
                <a:gd name="T28" fmla="*/ 38 w 89"/>
                <a:gd name="T29" fmla="*/ 116 h 166"/>
                <a:gd name="T30" fmla="*/ 31 w 89"/>
                <a:gd name="T31" fmla="*/ 130 h 166"/>
                <a:gd name="T32" fmla="*/ 33 w 89"/>
                <a:gd name="T33" fmla="*/ 157 h 166"/>
                <a:gd name="T34" fmla="*/ 28 w 89"/>
                <a:gd name="T35"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9" h="166">
                  <a:moveTo>
                    <a:pt x="28" y="166"/>
                  </a:moveTo>
                  <a:cubicBezTo>
                    <a:pt x="18" y="161"/>
                    <a:pt x="7" y="163"/>
                    <a:pt x="0" y="154"/>
                  </a:cubicBezTo>
                  <a:cubicBezTo>
                    <a:pt x="3" y="131"/>
                    <a:pt x="15" y="110"/>
                    <a:pt x="21" y="87"/>
                  </a:cubicBezTo>
                  <a:cubicBezTo>
                    <a:pt x="23" y="84"/>
                    <a:pt x="26" y="80"/>
                    <a:pt x="29" y="80"/>
                  </a:cubicBezTo>
                  <a:cubicBezTo>
                    <a:pt x="57" y="79"/>
                    <a:pt x="55" y="59"/>
                    <a:pt x="55" y="40"/>
                  </a:cubicBezTo>
                  <a:cubicBezTo>
                    <a:pt x="55" y="37"/>
                    <a:pt x="55" y="34"/>
                    <a:pt x="53" y="31"/>
                  </a:cubicBezTo>
                  <a:cubicBezTo>
                    <a:pt x="47" y="28"/>
                    <a:pt x="39" y="33"/>
                    <a:pt x="33" y="27"/>
                  </a:cubicBezTo>
                  <a:cubicBezTo>
                    <a:pt x="29" y="11"/>
                    <a:pt x="39" y="5"/>
                    <a:pt x="52" y="2"/>
                  </a:cubicBezTo>
                  <a:cubicBezTo>
                    <a:pt x="60" y="0"/>
                    <a:pt x="68" y="1"/>
                    <a:pt x="76" y="0"/>
                  </a:cubicBezTo>
                  <a:cubicBezTo>
                    <a:pt x="82" y="1"/>
                    <a:pt x="89" y="2"/>
                    <a:pt x="89" y="11"/>
                  </a:cubicBezTo>
                  <a:cubicBezTo>
                    <a:pt x="72" y="23"/>
                    <a:pt x="78" y="41"/>
                    <a:pt x="77" y="57"/>
                  </a:cubicBezTo>
                  <a:cubicBezTo>
                    <a:pt x="77" y="60"/>
                    <a:pt x="77" y="62"/>
                    <a:pt x="76" y="65"/>
                  </a:cubicBezTo>
                  <a:cubicBezTo>
                    <a:pt x="73" y="78"/>
                    <a:pt x="66" y="90"/>
                    <a:pt x="56" y="99"/>
                  </a:cubicBezTo>
                  <a:cubicBezTo>
                    <a:pt x="53" y="102"/>
                    <a:pt x="50" y="105"/>
                    <a:pt x="46" y="108"/>
                  </a:cubicBezTo>
                  <a:cubicBezTo>
                    <a:pt x="43" y="110"/>
                    <a:pt x="40" y="113"/>
                    <a:pt x="38" y="116"/>
                  </a:cubicBezTo>
                  <a:cubicBezTo>
                    <a:pt x="36" y="121"/>
                    <a:pt x="34" y="125"/>
                    <a:pt x="31" y="130"/>
                  </a:cubicBezTo>
                  <a:cubicBezTo>
                    <a:pt x="21" y="140"/>
                    <a:pt x="26" y="148"/>
                    <a:pt x="33" y="157"/>
                  </a:cubicBezTo>
                  <a:cubicBezTo>
                    <a:pt x="33" y="161"/>
                    <a:pt x="31" y="164"/>
                    <a:pt x="28" y="166"/>
                  </a:cubicBezTo>
                  <a:close/>
                </a:path>
              </a:pathLst>
            </a:custGeom>
            <a:solidFill>
              <a:srgbClr val="C25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1" name="Freeform 77"/>
            <p:cNvSpPr>
              <a:spLocks/>
            </p:cNvSpPr>
            <p:nvPr userDrawn="1"/>
          </p:nvSpPr>
          <p:spPr bwMode="auto">
            <a:xfrm>
              <a:off x="4043363" y="9601200"/>
              <a:ext cx="238125" cy="311150"/>
            </a:xfrm>
            <a:custGeom>
              <a:avLst/>
              <a:gdLst>
                <a:gd name="T0" fmla="*/ 33 w 83"/>
                <a:gd name="T1" fmla="*/ 34 h 109"/>
                <a:gd name="T2" fmla="*/ 36 w 83"/>
                <a:gd name="T3" fmla="*/ 30 h 109"/>
                <a:gd name="T4" fmla="*/ 43 w 83"/>
                <a:gd name="T5" fmla="*/ 19 h 109"/>
                <a:gd name="T6" fmla="*/ 57 w 83"/>
                <a:gd name="T7" fmla="*/ 2 h 109"/>
                <a:gd name="T8" fmla="*/ 63 w 83"/>
                <a:gd name="T9" fmla="*/ 1 h 109"/>
                <a:gd name="T10" fmla="*/ 78 w 83"/>
                <a:gd name="T11" fmla="*/ 5 h 109"/>
                <a:gd name="T12" fmla="*/ 75 w 83"/>
                <a:gd name="T13" fmla="*/ 32 h 109"/>
                <a:gd name="T14" fmla="*/ 63 w 83"/>
                <a:gd name="T15" fmla="*/ 94 h 109"/>
                <a:gd name="T16" fmla="*/ 48 w 83"/>
                <a:gd name="T17" fmla="*/ 107 h 109"/>
                <a:gd name="T18" fmla="*/ 43 w 83"/>
                <a:gd name="T19" fmla="*/ 105 h 109"/>
                <a:gd name="T20" fmla="*/ 40 w 83"/>
                <a:gd name="T21" fmla="*/ 67 h 109"/>
                <a:gd name="T22" fmla="*/ 23 w 83"/>
                <a:gd name="T23" fmla="*/ 80 h 109"/>
                <a:gd name="T24" fmla="*/ 7 w 83"/>
                <a:gd name="T25" fmla="*/ 92 h 109"/>
                <a:gd name="T26" fmla="*/ 1 w 83"/>
                <a:gd name="T27" fmla="*/ 79 h 109"/>
                <a:gd name="T28" fmla="*/ 33 w 83"/>
                <a:gd name="T29" fmla="*/ 3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109">
                  <a:moveTo>
                    <a:pt x="33" y="34"/>
                  </a:moveTo>
                  <a:cubicBezTo>
                    <a:pt x="34" y="32"/>
                    <a:pt x="35" y="31"/>
                    <a:pt x="36" y="30"/>
                  </a:cubicBezTo>
                  <a:cubicBezTo>
                    <a:pt x="38" y="26"/>
                    <a:pt x="39" y="22"/>
                    <a:pt x="43" y="19"/>
                  </a:cubicBezTo>
                  <a:cubicBezTo>
                    <a:pt x="48" y="14"/>
                    <a:pt x="50" y="6"/>
                    <a:pt x="57" y="2"/>
                  </a:cubicBezTo>
                  <a:cubicBezTo>
                    <a:pt x="59" y="2"/>
                    <a:pt x="61" y="1"/>
                    <a:pt x="63" y="1"/>
                  </a:cubicBezTo>
                  <a:cubicBezTo>
                    <a:pt x="68" y="0"/>
                    <a:pt x="73" y="1"/>
                    <a:pt x="78" y="5"/>
                  </a:cubicBezTo>
                  <a:cubicBezTo>
                    <a:pt x="83" y="15"/>
                    <a:pt x="77" y="23"/>
                    <a:pt x="75" y="32"/>
                  </a:cubicBezTo>
                  <a:cubicBezTo>
                    <a:pt x="72" y="53"/>
                    <a:pt x="64" y="73"/>
                    <a:pt x="63" y="94"/>
                  </a:cubicBezTo>
                  <a:cubicBezTo>
                    <a:pt x="62" y="104"/>
                    <a:pt x="59" y="109"/>
                    <a:pt x="48" y="107"/>
                  </a:cubicBezTo>
                  <a:cubicBezTo>
                    <a:pt x="46" y="107"/>
                    <a:pt x="44" y="106"/>
                    <a:pt x="43" y="105"/>
                  </a:cubicBezTo>
                  <a:cubicBezTo>
                    <a:pt x="35" y="93"/>
                    <a:pt x="48" y="79"/>
                    <a:pt x="40" y="67"/>
                  </a:cubicBezTo>
                  <a:cubicBezTo>
                    <a:pt x="27" y="61"/>
                    <a:pt x="27" y="74"/>
                    <a:pt x="23" y="80"/>
                  </a:cubicBezTo>
                  <a:cubicBezTo>
                    <a:pt x="20" y="87"/>
                    <a:pt x="17" y="93"/>
                    <a:pt x="7" y="92"/>
                  </a:cubicBezTo>
                  <a:cubicBezTo>
                    <a:pt x="2" y="89"/>
                    <a:pt x="0" y="85"/>
                    <a:pt x="1" y="79"/>
                  </a:cubicBezTo>
                  <a:cubicBezTo>
                    <a:pt x="4" y="59"/>
                    <a:pt x="21" y="48"/>
                    <a:pt x="33" y="34"/>
                  </a:cubicBezTo>
                  <a:close/>
                </a:path>
              </a:pathLst>
            </a:custGeom>
            <a:solidFill>
              <a:srgbClr val="F08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2" name="Freeform 78"/>
            <p:cNvSpPr>
              <a:spLocks/>
            </p:cNvSpPr>
            <p:nvPr userDrawn="1"/>
          </p:nvSpPr>
          <p:spPr bwMode="auto">
            <a:xfrm>
              <a:off x="4924425" y="9901238"/>
              <a:ext cx="160338" cy="228600"/>
            </a:xfrm>
            <a:custGeom>
              <a:avLst/>
              <a:gdLst>
                <a:gd name="T0" fmla="*/ 48 w 56"/>
                <a:gd name="T1" fmla="*/ 32 h 80"/>
                <a:gd name="T2" fmla="*/ 39 w 56"/>
                <a:gd name="T3" fmla="*/ 46 h 80"/>
                <a:gd name="T4" fmla="*/ 17 w 56"/>
                <a:gd name="T5" fmla="*/ 80 h 80"/>
                <a:gd name="T6" fmla="*/ 15 w 56"/>
                <a:gd name="T7" fmla="*/ 0 h 80"/>
                <a:gd name="T8" fmla="*/ 44 w 56"/>
                <a:gd name="T9" fmla="*/ 4 h 80"/>
                <a:gd name="T10" fmla="*/ 48 w 56"/>
                <a:gd name="T11" fmla="*/ 32 h 80"/>
              </a:gdLst>
              <a:ahLst/>
              <a:cxnLst>
                <a:cxn ang="0">
                  <a:pos x="T0" y="T1"/>
                </a:cxn>
                <a:cxn ang="0">
                  <a:pos x="T2" y="T3"/>
                </a:cxn>
                <a:cxn ang="0">
                  <a:pos x="T4" y="T5"/>
                </a:cxn>
                <a:cxn ang="0">
                  <a:pos x="T6" y="T7"/>
                </a:cxn>
                <a:cxn ang="0">
                  <a:pos x="T8" y="T9"/>
                </a:cxn>
                <a:cxn ang="0">
                  <a:pos x="T10" y="T11"/>
                </a:cxn>
              </a:cxnLst>
              <a:rect l="0" t="0" r="r" b="b"/>
              <a:pathLst>
                <a:path w="56" h="80">
                  <a:moveTo>
                    <a:pt x="48" y="32"/>
                  </a:moveTo>
                  <a:cubicBezTo>
                    <a:pt x="38" y="33"/>
                    <a:pt x="28" y="31"/>
                    <a:pt x="39" y="46"/>
                  </a:cubicBezTo>
                  <a:cubicBezTo>
                    <a:pt x="50" y="63"/>
                    <a:pt x="41" y="76"/>
                    <a:pt x="17" y="80"/>
                  </a:cubicBezTo>
                  <a:cubicBezTo>
                    <a:pt x="3" y="54"/>
                    <a:pt x="0" y="27"/>
                    <a:pt x="15" y="0"/>
                  </a:cubicBezTo>
                  <a:cubicBezTo>
                    <a:pt x="25" y="1"/>
                    <a:pt x="34" y="3"/>
                    <a:pt x="44" y="4"/>
                  </a:cubicBezTo>
                  <a:cubicBezTo>
                    <a:pt x="56" y="12"/>
                    <a:pt x="56" y="21"/>
                    <a:pt x="48" y="32"/>
                  </a:cubicBezTo>
                  <a:close/>
                </a:path>
              </a:pathLst>
            </a:custGeom>
            <a:solidFill>
              <a:srgbClr val="BA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3" name="Freeform 79"/>
            <p:cNvSpPr>
              <a:spLocks/>
            </p:cNvSpPr>
            <p:nvPr userDrawn="1"/>
          </p:nvSpPr>
          <p:spPr bwMode="auto">
            <a:xfrm>
              <a:off x="5049838" y="9812338"/>
              <a:ext cx="341313" cy="260350"/>
            </a:xfrm>
            <a:custGeom>
              <a:avLst/>
              <a:gdLst>
                <a:gd name="T0" fmla="*/ 4 w 119"/>
                <a:gd name="T1" fmla="*/ 63 h 91"/>
                <a:gd name="T2" fmla="*/ 0 w 119"/>
                <a:gd name="T3" fmla="*/ 35 h 91"/>
                <a:gd name="T4" fmla="*/ 40 w 119"/>
                <a:gd name="T5" fmla="*/ 20 h 91"/>
                <a:gd name="T6" fmla="*/ 61 w 119"/>
                <a:gd name="T7" fmla="*/ 4 h 91"/>
                <a:gd name="T8" fmla="*/ 70 w 119"/>
                <a:gd name="T9" fmla="*/ 6 h 91"/>
                <a:gd name="T10" fmla="*/ 60 w 119"/>
                <a:gd name="T11" fmla="*/ 27 h 91"/>
                <a:gd name="T12" fmla="*/ 56 w 119"/>
                <a:gd name="T13" fmla="*/ 47 h 91"/>
                <a:gd name="T14" fmla="*/ 73 w 119"/>
                <a:gd name="T15" fmla="*/ 49 h 91"/>
                <a:gd name="T16" fmla="*/ 96 w 119"/>
                <a:gd name="T17" fmla="*/ 14 h 91"/>
                <a:gd name="T18" fmla="*/ 100 w 119"/>
                <a:gd name="T19" fmla="*/ 6 h 91"/>
                <a:gd name="T20" fmla="*/ 109 w 119"/>
                <a:gd name="T21" fmla="*/ 8 h 91"/>
                <a:gd name="T22" fmla="*/ 79 w 119"/>
                <a:gd name="T23" fmla="*/ 65 h 91"/>
                <a:gd name="T24" fmla="*/ 62 w 119"/>
                <a:gd name="T25" fmla="*/ 71 h 91"/>
                <a:gd name="T26" fmla="*/ 52 w 119"/>
                <a:gd name="T27" fmla="*/ 82 h 91"/>
                <a:gd name="T28" fmla="*/ 20 w 119"/>
                <a:gd name="T29" fmla="*/ 91 h 91"/>
                <a:gd name="T30" fmla="*/ 11 w 119"/>
                <a:gd name="T31" fmla="*/ 83 h 91"/>
                <a:gd name="T32" fmla="*/ 4 w 119"/>
                <a:gd name="T33" fmla="*/ 63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9" h="91">
                  <a:moveTo>
                    <a:pt x="4" y="63"/>
                  </a:moveTo>
                  <a:cubicBezTo>
                    <a:pt x="3" y="54"/>
                    <a:pt x="4" y="44"/>
                    <a:pt x="0" y="35"/>
                  </a:cubicBezTo>
                  <a:cubicBezTo>
                    <a:pt x="8" y="17"/>
                    <a:pt x="25" y="18"/>
                    <a:pt x="40" y="20"/>
                  </a:cubicBezTo>
                  <a:cubicBezTo>
                    <a:pt x="56" y="23"/>
                    <a:pt x="60" y="17"/>
                    <a:pt x="61" y="4"/>
                  </a:cubicBezTo>
                  <a:cubicBezTo>
                    <a:pt x="65" y="0"/>
                    <a:pt x="68" y="2"/>
                    <a:pt x="70" y="6"/>
                  </a:cubicBezTo>
                  <a:cubicBezTo>
                    <a:pt x="70" y="15"/>
                    <a:pt x="66" y="21"/>
                    <a:pt x="60" y="27"/>
                  </a:cubicBezTo>
                  <a:cubicBezTo>
                    <a:pt x="54" y="33"/>
                    <a:pt x="52" y="40"/>
                    <a:pt x="56" y="47"/>
                  </a:cubicBezTo>
                  <a:cubicBezTo>
                    <a:pt x="60" y="53"/>
                    <a:pt x="67" y="49"/>
                    <a:pt x="73" y="49"/>
                  </a:cubicBezTo>
                  <a:cubicBezTo>
                    <a:pt x="95" y="47"/>
                    <a:pt x="95" y="30"/>
                    <a:pt x="96" y="14"/>
                  </a:cubicBezTo>
                  <a:cubicBezTo>
                    <a:pt x="96" y="11"/>
                    <a:pt x="98" y="8"/>
                    <a:pt x="100" y="6"/>
                  </a:cubicBezTo>
                  <a:cubicBezTo>
                    <a:pt x="104" y="5"/>
                    <a:pt x="107" y="5"/>
                    <a:pt x="109" y="8"/>
                  </a:cubicBezTo>
                  <a:cubicBezTo>
                    <a:pt x="119" y="39"/>
                    <a:pt x="109" y="57"/>
                    <a:pt x="79" y="65"/>
                  </a:cubicBezTo>
                  <a:cubicBezTo>
                    <a:pt x="73" y="66"/>
                    <a:pt x="68" y="68"/>
                    <a:pt x="62" y="71"/>
                  </a:cubicBezTo>
                  <a:cubicBezTo>
                    <a:pt x="58" y="73"/>
                    <a:pt x="56" y="78"/>
                    <a:pt x="52" y="82"/>
                  </a:cubicBezTo>
                  <a:cubicBezTo>
                    <a:pt x="42" y="88"/>
                    <a:pt x="31" y="91"/>
                    <a:pt x="20" y="91"/>
                  </a:cubicBezTo>
                  <a:cubicBezTo>
                    <a:pt x="15" y="90"/>
                    <a:pt x="11" y="89"/>
                    <a:pt x="11" y="83"/>
                  </a:cubicBezTo>
                  <a:cubicBezTo>
                    <a:pt x="8" y="77"/>
                    <a:pt x="10" y="68"/>
                    <a:pt x="4" y="63"/>
                  </a:cubicBezTo>
                  <a:close/>
                </a:path>
              </a:pathLst>
            </a:custGeom>
            <a:solidFill>
              <a:srgbClr val="2B45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4" name="Freeform 80"/>
            <p:cNvSpPr>
              <a:spLocks/>
            </p:cNvSpPr>
            <p:nvPr userDrawn="1"/>
          </p:nvSpPr>
          <p:spPr bwMode="auto">
            <a:xfrm>
              <a:off x="3967163" y="10004425"/>
              <a:ext cx="217488" cy="263525"/>
            </a:xfrm>
            <a:custGeom>
              <a:avLst/>
              <a:gdLst>
                <a:gd name="T0" fmla="*/ 5 w 76"/>
                <a:gd name="T1" fmla="*/ 12 h 92"/>
                <a:gd name="T2" fmla="*/ 3 w 76"/>
                <a:gd name="T3" fmla="*/ 0 h 92"/>
                <a:gd name="T4" fmla="*/ 56 w 76"/>
                <a:gd name="T5" fmla="*/ 0 h 92"/>
                <a:gd name="T6" fmla="*/ 76 w 76"/>
                <a:gd name="T7" fmla="*/ 1 h 92"/>
                <a:gd name="T8" fmla="*/ 15 w 76"/>
                <a:gd name="T9" fmla="*/ 88 h 92"/>
                <a:gd name="T10" fmla="*/ 0 w 76"/>
                <a:gd name="T11" fmla="*/ 85 h 92"/>
                <a:gd name="T12" fmla="*/ 41 w 76"/>
                <a:gd name="T13" fmla="*/ 19 h 92"/>
                <a:gd name="T14" fmla="*/ 5 w 76"/>
                <a:gd name="T15" fmla="*/ 1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92">
                  <a:moveTo>
                    <a:pt x="5" y="12"/>
                  </a:moveTo>
                  <a:cubicBezTo>
                    <a:pt x="4" y="8"/>
                    <a:pt x="3" y="4"/>
                    <a:pt x="3" y="0"/>
                  </a:cubicBezTo>
                  <a:cubicBezTo>
                    <a:pt x="21" y="0"/>
                    <a:pt x="38" y="0"/>
                    <a:pt x="56" y="0"/>
                  </a:cubicBezTo>
                  <a:cubicBezTo>
                    <a:pt x="62" y="0"/>
                    <a:pt x="67" y="0"/>
                    <a:pt x="76" y="1"/>
                  </a:cubicBezTo>
                  <a:cubicBezTo>
                    <a:pt x="55" y="31"/>
                    <a:pt x="35" y="59"/>
                    <a:pt x="15" y="88"/>
                  </a:cubicBezTo>
                  <a:cubicBezTo>
                    <a:pt x="10" y="88"/>
                    <a:pt x="4" y="92"/>
                    <a:pt x="0" y="85"/>
                  </a:cubicBezTo>
                  <a:cubicBezTo>
                    <a:pt x="8" y="60"/>
                    <a:pt x="28" y="42"/>
                    <a:pt x="41" y="19"/>
                  </a:cubicBezTo>
                  <a:cubicBezTo>
                    <a:pt x="30" y="14"/>
                    <a:pt x="15" y="23"/>
                    <a:pt x="5" y="12"/>
                  </a:cubicBezTo>
                  <a:close/>
                </a:path>
              </a:pathLst>
            </a:custGeom>
            <a:solidFill>
              <a:srgbClr val="F0D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5" name="Freeform 81"/>
            <p:cNvSpPr>
              <a:spLocks/>
            </p:cNvSpPr>
            <p:nvPr userDrawn="1"/>
          </p:nvSpPr>
          <p:spPr bwMode="auto">
            <a:xfrm>
              <a:off x="4918075" y="9480550"/>
              <a:ext cx="288925" cy="223838"/>
            </a:xfrm>
            <a:custGeom>
              <a:avLst/>
              <a:gdLst>
                <a:gd name="T0" fmla="*/ 23 w 101"/>
                <a:gd name="T1" fmla="*/ 76 h 78"/>
                <a:gd name="T2" fmla="*/ 18 w 101"/>
                <a:gd name="T3" fmla="*/ 67 h 78"/>
                <a:gd name="T4" fmla="*/ 11 w 101"/>
                <a:gd name="T5" fmla="*/ 62 h 78"/>
                <a:gd name="T6" fmla="*/ 3 w 101"/>
                <a:gd name="T7" fmla="*/ 48 h 78"/>
                <a:gd name="T8" fmla="*/ 0 w 101"/>
                <a:gd name="T9" fmla="*/ 37 h 78"/>
                <a:gd name="T10" fmla="*/ 36 w 101"/>
                <a:gd name="T11" fmla="*/ 13 h 78"/>
                <a:gd name="T12" fmla="*/ 45 w 101"/>
                <a:gd name="T13" fmla="*/ 8 h 78"/>
                <a:gd name="T14" fmla="*/ 63 w 101"/>
                <a:gd name="T15" fmla="*/ 1 h 78"/>
                <a:gd name="T16" fmla="*/ 67 w 101"/>
                <a:gd name="T17" fmla="*/ 8 h 78"/>
                <a:gd name="T18" fmla="*/ 44 w 101"/>
                <a:gd name="T19" fmla="*/ 29 h 78"/>
                <a:gd name="T20" fmla="*/ 40 w 101"/>
                <a:gd name="T21" fmla="*/ 44 h 78"/>
                <a:gd name="T22" fmla="*/ 54 w 101"/>
                <a:gd name="T23" fmla="*/ 46 h 78"/>
                <a:gd name="T24" fmla="*/ 90 w 101"/>
                <a:gd name="T25" fmla="*/ 25 h 78"/>
                <a:gd name="T26" fmla="*/ 98 w 101"/>
                <a:gd name="T27" fmla="*/ 27 h 78"/>
                <a:gd name="T28" fmla="*/ 97 w 101"/>
                <a:gd name="T29" fmla="*/ 38 h 78"/>
                <a:gd name="T30" fmla="*/ 75 w 101"/>
                <a:gd name="T31" fmla="*/ 54 h 78"/>
                <a:gd name="T32" fmla="*/ 31 w 101"/>
                <a:gd name="T33" fmla="*/ 77 h 78"/>
                <a:gd name="T34" fmla="*/ 23 w 101"/>
                <a:gd name="T35"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78">
                  <a:moveTo>
                    <a:pt x="23" y="76"/>
                  </a:moveTo>
                  <a:cubicBezTo>
                    <a:pt x="21" y="73"/>
                    <a:pt x="20" y="70"/>
                    <a:pt x="18" y="67"/>
                  </a:cubicBezTo>
                  <a:cubicBezTo>
                    <a:pt x="15" y="65"/>
                    <a:pt x="13" y="64"/>
                    <a:pt x="11" y="62"/>
                  </a:cubicBezTo>
                  <a:cubicBezTo>
                    <a:pt x="8" y="58"/>
                    <a:pt x="6" y="53"/>
                    <a:pt x="3" y="48"/>
                  </a:cubicBezTo>
                  <a:cubicBezTo>
                    <a:pt x="2" y="45"/>
                    <a:pt x="0" y="41"/>
                    <a:pt x="0" y="37"/>
                  </a:cubicBezTo>
                  <a:cubicBezTo>
                    <a:pt x="6" y="20"/>
                    <a:pt x="23" y="20"/>
                    <a:pt x="36" y="13"/>
                  </a:cubicBezTo>
                  <a:cubicBezTo>
                    <a:pt x="39" y="11"/>
                    <a:pt x="42" y="10"/>
                    <a:pt x="45" y="8"/>
                  </a:cubicBezTo>
                  <a:cubicBezTo>
                    <a:pt x="51" y="4"/>
                    <a:pt x="56" y="0"/>
                    <a:pt x="63" y="1"/>
                  </a:cubicBezTo>
                  <a:cubicBezTo>
                    <a:pt x="66" y="2"/>
                    <a:pt x="67" y="4"/>
                    <a:pt x="67" y="8"/>
                  </a:cubicBezTo>
                  <a:cubicBezTo>
                    <a:pt x="63" y="19"/>
                    <a:pt x="53" y="22"/>
                    <a:pt x="44" y="29"/>
                  </a:cubicBezTo>
                  <a:cubicBezTo>
                    <a:pt x="39" y="32"/>
                    <a:pt x="36" y="37"/>
                    <a:pt x="40" y="44"/>
                  </a:cubicBezTo>
                  <a:cubicBezTo>
                    <a:pt x="43" y="49"/>
                    <a:pt x="49" y="48"/>
                    <a:pt x="54" y="46"/>
                  </a:cubicBezTo>
                  <a:cubicBezTo>
                    <a:pt x="67" y="41"/>
                    <a:pt x="77" y="31"/>
                    <a:pt x="90" y="25"/>
                  </a:cubicBezTo>
                  <a:cubicBezTo>
                    <a:pt x="93" y="25"/>
                    <a:pt x="96" y="25"/>
                    <a:pt x="98" y="27"/>
                  </a:cubicBezTo>
                  <a:cubicBezTo>
                    <a:pt x="101" y="31"/>
                    <a:pt x="100" y="34"/>
                    <a:pt x="97" y="38"/>
                  </a:cubicBezTo>
                  <a:cubicBezTo>
                    <a:pt x="91" y="44"/>
                    <a:pt x="82" y="49"/>
                    <a:pt x="75" y="54"/>
                  </a:cubicBezTo>
                  <a:cubicBezTo>
                    <a:pt x="60" y="61"/>
                    <a:pt x="47" y="71"/>
                    <a:pt x="31" y="77"/>
                  </a:cubicBezTo>
                  <a:cubicBezTo>
                    <a:pt x="29" y="78"/>
                    <a:pt x="26" y="78"/>
                    <a:pt x="23" y="76"/>
                  </a:cubicBezTo>
                  <a:close/>
                </a:path>
              </a:pathLst>
            </a:custGeom>
            <a:solidFill>
              <a:srgbClr val="48B7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6" name="Freeform 82"/>
            <p:cNvSpPr>
              <a:spLocks/>
            </p:cNvSpPr>
            <p:nvPr userDrawn="1"/>
          </p:nvSpPr>
          <p:spPr bwMode="auto">
            <a:xfrm>
              <a:off x="5387975" y="10183813"/>
              <a:ext cx="242888" cy="134938"/>
            </a:xfrm>
            <a:custGeom>
              <a:avLst/>
              <a:gdLst>
                <a:gd name="T0" fmla="*/ 50 w 85"/>
                <a:gd name="T1" fmla="*/ 9 h 47"/>
                <a:gd name="T2" fmla="*/ 85 w 85"/>
                <a:gd name="T3" fmla="*/ 31 h 47"/>
                <a:gd name="T4" fmla="*/ 12 w 85"/>
                <a:gd name="T5" fmla="*/ 41 h 47"/>
                <a:gd name="T6" fmla="*/ 1 w 85"/>
                <a:gd name="T7" fmla="*/ 25 h 47"/>
                <a:gd name="T8" fmla="*/ 3 w 85"/>
                <a:gd name="T9" fmla="*/ 5 h 47"/>
                <a:gd name="T10" fmla="*/ 7 w 85"/>
                <a:gd name="T11" fmla="*/ 0 h 47"/>
                <a:gd name="T12" fmla="*/ 31 w 85"/>
                <a:gd name="T13" fmla="*/ 6 h 47"/>
                <a:gd name="T14" fmla="*/ 36 w 85"/>
                <a:gd name="T15" fmla="*/ 8 h 47"/>
                <a:gd name="T16" fmla="*/ 47 w 85"/>
                <a:gd name="T17" fmla="*/ 10 h 47"/>
                <a:gd name="T18" fmla="*/ 50 w 85"/>
                <a:gd name="T19"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 h="47">
                  <a:moveTo>
                    <a:pt x="50" y="9"/>
                  </a:moveTo>
                  <a:cubicBezTo>
                    <a:pt x="70" y="2"/>
                    <a:pt x="80" y="12"/>
                    <a:pt x="85" y="31"/>
                  </a:cubicBezTo>
                  <a:cubicBezTo>
                    <a:pt x="63" y="47"/>
                    <a:pt x="37" y="43"/>
                    <a:pt x="12" y="41"/>
                  </a:cubicBezTo>
                  <a:cubicBezTo>
                    <a:pt x="4" y="40"/>
                    <a:pt x="1" y="33"/>
                    <a:pt x="1" y="25"/>
                  </a:cubicBezTo>
                  <a:cubicBezTo>
                    <a:pt x="0" y="18"/>
                    <a:pt x="0" y="11"/>
                    <a:pt x="3" y="5"/>
                  </a:cubicBezTo>
                  <a:cubicBezTo>
                    <a:pt x="3" y="3"/>
                    <a:pt x="5" y="1"/>
                    <a:pt x="7" y="0"/>
                  </a:cubicBezTo>
                  <a:cubicBezTo>
                    <a:pt x="15" y="1"/>
                    <a:pt x="22" y="5"/>
                    <a:pt x="31" y="6"/>
                  </a:cubicBezTo>
                  <a:cubicBezTo>
                    <a:pt x="33" y="6"/>
                    <a:pt x="34" y="7"/>
                    <a:pt x="36" y="8"/>
                  </a:cubicBezTo>
                  <a:cubicBezTo>
                    <a:pt x="39" y="10"/>
                    <a:pt x="42" y="16"/>
                    <a:pt x="47" y="10"/>
                  </a:cubicBezTo>
                  <a:cubicBezTo>
                    <a:pt x="48" y="10"/>
                    <a:pt x="49" y="9"/>
                    <a:pt x="50" y="9"/>
                  </a:cubicBezTo>
                  <a:close/>
                </a:path>
              </a:pathLst>
            </a:custGeom>
            <a:solidFill>
              <a:srgbClr val="BD2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7" name="Freeform 83"/>
            <p:cNvSpPr>
              <a:spLocks/>
            </p:cNvSpPr>
            <p:nvPr userDrawn="1"/>
          </p:nvSpPr>
          <p:spPr bwMode="auto">
            <a:xfrm>
              <a:off x="6116638" y="9804400"/>
              <a:ext cx="431800" cy="211138"/>
            </a:xfrm>
            <a:custGeom>
              <a:avLst/>
              <a:gdLst>
                <a:gd name="T0" fmla="*/ 7 w 151"/>
                <a:gd name="T1" fmla="*/ 14 h 74"/>
                <a:gd name="T2" fmla="*/ 9 w 151"/>
                <a:gd name="T3" fmla="*/ 5 h 74"/>
                <a:gd name="T4" fmla="*/ 37 w 151"/>
                <a:gd name="T5" fmla="*/ 9 h 74"/>
                <a:gd name="T6" fmla="*/ 71 w 151"/>
                <a:gd name="T7" fmla="*/ 13 h 74"/>
                <a:gd name="T8" fmla="*/ 93 w 151"/>
                <a:gd name="T9" fmla="*/ 13 h 74"/>
                <a:gd name="T10" fmla="*/ 102 w 151"/>
                <a:gd name="T11" fmla="*/ 13 h 74"/>
                <a:gd name="T12" fmla="*/ 146 w 151"/>
                <a:gd name="T13" fmla="*/ 6 h 74"/>
                <a:gd name="T14" fmla="*/ 151 w 151"/>
                <a:gd name="T15" fmla="*/ 18 h 74"/>
                <a:gd name="T16" fmla="*/ 88 w 151"/>
                <a:gd name="T17" fmla="*/ 35 h 74"/>
                <a:gd name="T18" fmla="*/ 39 w 151"/>
                <a:gd name="T19" fmla="*/ 33 h 74"/>
                <a:gd name="T20" fmla="*/ 14 w 151"/>
                <a:gd name="T21" fmla="*/ 51 h 74"/>
                <a:gd name="T22" fmla="*/ 2 w 151"/>
                <a:gd name="T23" fmla="*/ 74 h 74"/>
                <a:gd name="T24" fmla="*/ 3 w 151"/>
                <a:gd name="T25" fmla="*/ 58 h 74"/>
                <a:gd name="T26" fmla="*/ 7 w 151"/>
                <a:gd name="T27" fmla="*/ 1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1" h="74">
                  <a:moveTo>
                    <a:pt x="7" y="14"/>
                  </a:moveTo>
                  <a:cubicBezTo>
                    <a:pt x="8" y="11"/>
                    <a:pt x="9" y="8"/>
                    <a:pt x="9" y="5"/>
                  </a:cubicBezTo>
                  <a:cubicBezTo>
                    <a:pt x="19" y="1"/>
                    <a:pt x="28" y="8"/>
                    <a:pt x="37" y="9"/>
                  </a:cubicBezTo>
                  <a:cubicBezTo>
                    <a:pt x="48" y="9"/>
                    <a:pt x="59" y="14"/>
                    <a:pt x="71" y="13"/>
                  </a:cubicBezTo>
                  <a:cubicBezTo>
                    <a:pt x="78" y="13"/>
                    <a:pt x="86" y="13"/>
                    <a:pt x="93" y="13"/>
                  </a:cubicBezTo>
                  <a:cubicBezTo>
                    <a:pt x="96" y="13"/>
                    <a:pt x="99" y="13"/>
                    <a:pt x="102" y="13"/>
                  </a:cubicBezTo>
                  <a:cubicBezTo>
                    <a:pt x="118" y="14"/>
                    <a:pt x="130" y="0"/>
                    <a:pt x="146" y="6"/>
                  </a:cubicBezTo>
                  <a:cubicBezTo>
                    <a:pt x="148" y="10"/>
                    <a:pt x="150" y="14"/>
                    <a:pt x="151" y="18"/>
                  </a:cubicBezTo>
                  <a:cubicBezTo>
                    <a:pt x="131" y="27"/>
                    <a:pt x="110" y="30"/>
                    <a:pt x="88" y="35"/>
                  </a:cubicBezTo>
                  <a:cubicBezTo>
                    <a:pt x="72" y="36"/>
                    <a:pt x="55" y="37"/>
                    <a:pt x="39" y="33"/>
                  </a:cubicBezTo>
                  <a:cubicBezTo>
                    <a:pt x="22" y="28"/>
                    <a:pt x="16" y="35"/>
                    <a:pt x="14" y="51"/>
                  </a:cubicBezTo>
                  <a:cubicBezTo>
                    <a:pt x="13" y="59"/>
                    <a:pt x="16" y="72"/>
                    <a:pt x="2" y="74"/>
                  </a:cubicBezTo>
                  <a:cubicBezTo>
                    <a:pt x="1" y="69"/>
                    <a:pt x="0" y="63"/>
                    <a:pt x="3" y="58"/>
                  </a:cubicBezTo>
                  <a:cubicBezTo>
                    <a:pt x="4" y="43"/>
                    <a:pt x="5" y="28"/>
                    <a:pt x="7" y="14"/>
                  </a:cubicBezTo>
                  <a:close/>
                </a:path>
              </a:pathLst>
            </a:custGeom>
            <a:solidFill>
              <a:srgbClr val="991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8" name="Freeform 84"/>
            <p:cNvSpPr>
              <a:spLocks/>
            </p:cNvSpPr>
            <p:nvPr userDrawn="1"/>
          </p:nvSpPr>
          <p:spPr bwMode="auto">
            <a:xfrm>
              <a:off x="5556250" y="9388475"/>
              <a:ext cx="260350" cy="274638"/>
            </a:xfrm>
            <a:custGeom>
              <a:avLst/>
              <a:gdLst>
                <a:gd name="T0" fmla="*/ 72 w 91"/>
                <a:gd name="T1" fmla="*/ 87 h 96"/>
                <a:gd name="T2" fmla="*/ 54 w 91"/>
                <a:gd name="T3" fmla="*/ 90 h 96"/>
                <a:gd name="T4" fmla="*/ 11 w 91"/>
                <a:gd name="T5" fmla="*/ 63 h 96"/>
                <a:gd name="T6" fmla="*/ 15 w 91"/>
                <a:gd name="T7" fmla="*/ 57 h 96"/>
                <a:gd name="T8" fmla="*/ 20 w 91"/>
                <a:gd name="T9" fmla="*/ 57 h 96"/>
                <a:gd name="T10" fmla="*/ 35 w 91"/>
                <a:gd name="T11" fmla="*/ 64 h 96"/>
                <a:gd name="T12" fmla="*/ 52 w 91"/>
                <a:gd name="T13" fmla="*/ 62 h 96"/>
                <a:gd name="T14" fmla="*/ 45 w 91"/>
                <a:gd name="T15" fmla="*/ 45 h 96"/>
                <a:gd name="T16" fmla="*/ 21 w 91"/>
                <a:gd name="T17" fmla="*/ 28 h 96"/>
                <a:gd name="T18" fmla="*/ 4 w 91"/>
                <a:gd name="T19" fmla="*/ 12 h 96"/>
                <a:gd name="T20" fmla="*/ 4 w 91"/>
                <a:gd name="T21" fmla="*/ 2 h 96"/>
                <a:gd name="T22" fmla="*/ 15 w 91"/>
                <a:gd name="T23" fmla="*/ 4 h 96"/>
                <a:gd name="T24" fmla="*/ 81 w 91"/>
                <a:gd name="T25" fmla="*/ 45 h 96"/>
                <a:gd name="T26" fmla="*/ 87 w 91"/>
                <a:gd name="T27" fmla="*/ 67 h 96"/>
                <a:gd name="T28" fmla="*/ 72 w 91"/>
                <a:gd name="T29" fmla="*/ 8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96">
                  <a:moveTo>
                    <a:pt x="72" y="87"/>
                  </a:moveTo>
                  <a:cubicBezTo>
                    <a:pt x="67" y="96"/>
                    <a:pt x="62" y="94"/>
                    <a:pt x="54" y="90"/>
                  </a:cubicBezTo>
                  <a:cubicBezTo>
                    <a:pt x="40" y="80"/>
                    <a:pt x="25" y="72"/>
                    <a:pt x="11" y="63"/>
                  </a:cubicBezTo>
                  <a:cubicBezTo>
                    <a:pt x="10" y="60"/>
                    <a:pt x="12" y="58"/>
                    <a:pt x="15" y="57"/>
                  </a:cubicBezTo>
                  <a:cubicBezTo>
                    <a:pt x="17" y="57"/>
                    <a:pt x="18" y="57"/>
                    <a:pt x="20" y="57"/>
                  </a:cubicBezTo>
                  <a:cubicBezTo>
                    <a:pt x="25" y="59"/>
                    <a:pt x="30" y="61"/>
                    <a:pt x="35" y="64"/>
                  </a:cubicBezTo>
                  <a:cubicBezTo>
                    <a:pt x="41" y="68"/>
                    <a:pt x="47" y="70"/>
                    <a:pt x="52" y="62"/>
                  </a:cubicBezTo>
                  <a:cubicBezTo>
                    <a:pt x="56" y="54"/>
                    <a:pt x="51" y="49"/>
                    <a:pt x="45" y="45"/>
                  </a:cubicBezTo>
                  <a:cubicBezTo>
                    <a:pt x="37" y="40"/>
                    <a:pt x="29" y="34"/>
                    <a:pt x="21" y="28"/>
                  </a:cubicBezTo>
                  <a:cubicBezTo>
                    <a:pt x="15" y="23"/>
                    <a:pt x="9" y="19"/>
                    <a:pt x="4" y="12"/>
                  </a:cubicBezTo>
                  <a:cubicBezTo>
                    <a:pt x="3" y="9"/>
                    <a:pt x="0" y="5"/>
                    <a:pt x="4" y="2"/>
                  </a:cubicBezTo>
                  <a:cubicBezTo>
                    <a:pt x="8" y="0"/>
                    <a:pt x="12" y="1"/>
                    <a:pt x="15" y="4"/>
                  </a:cubicBezTo>
                  <a:cubicBezTo>
                    <a:pt x="35" y="20"/>
                    <a:pt x="57" y="34"/>
                    <a:pt x="81" y="45"/>
                  </a:cubicBezTo>
                  <a:cubicBezTo>
                    <a:pt x="91" y="50"/>
                    <a:pt x="91" y="58"/>
                    <a:pt x="87" y="67"/>
                  </a:cubicBezTo>
                  <a:cubicBezTo>
                    <a:pt x="82" y="74"/>
                    <a:pt x="78" y="81"/>
                    <a:pt x="72" y="87"/>
                  </a:cubicBezTo>
                  <a:close/>
                </a:path>
              </a:pathLst>
            </a:custGeom>
            <a:solidFill>
              <a:srgbClr val="4BB7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39" name="Freeform 85"/>
            <p:cNvSpPr>
              <a:spLocks/>
            </p:cNvSpPr>
            <p:nvPr userDrawn="1"/>
          </p:nvSpPr>
          <p:spPr bwMode="auto">
            <a:xfrm>
              <a:off x="3484563" y="10004425"/>
              <a:ext cx="300038" cy="296863"/>
            </a:xfrm>
            <a:custGeom>
              <a:avLst/>
              <a:gdLst>
                <a:gd name="T0" fmla="*/ 103 w 105"/>
                <a:gd name="T1" fmla="*/ 0 h 104"/>
                <a:gd name="T2" fmla="*/ 102 w 105"/>
                <a:gd name="T3" fmla="*/ 23 h 104"/>
                <a:gd name="T4" fmla="*/ 22 w 105"/>
                <a:gd name="T5" fmla="*/ 99 h 104"/>
                <a:gd name="T6" fmla="*/ 7 w 105"/>
                <a:gd name="T7" fmla="*/ 104 h 104"/>
                <a:gd name="T8" fmla="*/ 0 w 105"/>
                <a:gd name="T9" fmla="*/ 100 h 104"/>
                <a:gd name="T10" fmla="*/ 93 w 105"/>
                <a:gd name="T11" fmla="*/ 5 h 104"/>
                <a:gd name="T12" fmla="*/ 103 w 105"/>
                <a:gd name="T13" fmla="*/ 0 h 104"/>
              </a:gdLst>
              <a:ahLst/>
              <a:cxnLst>
                <a:cxn ang="0">
                  <a:pos x="T0" y="T1"/>
                </a:cxn>
                <a:cxn ang="0">
                  <a:pos x="T2" y="T3"/>
                </a:cxn>
                <a:cxn ang="0">
                  <a:pos x="T4" y="T5"/>
                </a:cxn>
                <a:cxn ang="0">
                  <a:pos x="T6" y="T7"/>
                </a:cxn>
                <a:cxn ang="0">
                  <a:pos x="T8" y="T9"/>
                </a:cxn>
                <a:cxn ang="0">
                  <a:pos x="T10" y="T11"/>
                </a:cxn>
                <a:cxn ang="0">
                  <a:pos x="T12" y="T13"/>
                </a:cxn>
              </a:cxnLst>
              <a:rect l="0" t="0" r="r" b="b"/>
              <a:pathLst>
                <a:path w="105" h="104">
                  <a:moveTo>
                    <a:pt x="103" y="0"/>
                  </a:moveTo>
                  <a:cubicBezTo>
                    <a:pt x="103" y="7"/>
                    <a:pt x="105" y="15"/>
                    <a:pt x="102" y="23"/>
                  </a:cubicBezTo>
                  <a:cubicBezTo>
                    <a:pt x="77" y="51"/>
                    <a:pt x="48" y="73"/>
                    <a:pt x="22" y="99"/>
                  </a:cubicBezTo>
                  <a:cubicBezTo>
                    <a:pt x="17" y="102"/>
                    <a:pt x="13" y="104"/>
                    <a:pt x="7" y="104"/>
                  </a:cubicBezTo>
                  <a:cubicBezTo>
                    <a:pt x="4" y="104"/>
                    <a:pt x="1" y="102"/>
                    <a:pt x="0" y="100"/>
                  </a:cubicBezTo>
                  <a:cubicBezTo>
                    <a:pt x="31" y="68"/>
                    <a:pt x="62" y="37"/>
                    <a:pt x="93" y="5"/>
                  </a:cubicBezTo>
                  <a:cubicBezTo>
                    <a:pt x="96" y="2"/>
                    <a:pt x="99" y="0"/>
                    <a:pt x="103" y="0"/>
                  </a:cubicBezTo>
                  <a:close/>
                </a:path>
              </a:pathLst>
            </a:custGeom>
            <a:solidFill>
              <a:srgbClr val="EFD3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0" name="Freeform 86"/>
            <p:cNvSpPr>
              <a:spLocks/>
            </p:cNvSpPr>
            <p:nvPr userDrawn="1"/>
          </p:nvSpPr>
          <p:spPr bwMode="auto">
            <a:xfrm>
              <a:off x="5956300" y="9412288"/>
              <a:ext cx="274638" cy="254000"/>
            </a:xfrm>
            <a:custGeom>
              <a:avLst/>
              <a:gdLst>
                <a:gd name="T0" fmla="*/ 71 w 96"/>
                <a:gd name="T1" fmla="*/ 12 h 89"/>
                <a:gd name="T2" fmla="*/ 94 w 96"/>
                <a:gd name="T3" fmla="*/ 12 h 89"/>
                <a:gd name="T4" fmla="*/ 69 w 96"/>
                <a:gd name="T5" fmla="*/ 27 h 89"/>
                <a:gd name="T6" fmla="*/ 27 w 96"/>
                <a:gd name="T7" fmla="*/ 49 h 89"/>
                <a:gd name="T8" fmla="*/ 23 w 96"/>
                <a:gd name="T9" fmla="*/ 64 h 89"/>
                <a:gd name="T10" fmla="*/ 37 w 96"/>
                <a:gd name="T11" fmla="*/ 67 h 89"/>
                <a:gd name="T12" fmla="*/ 63 w 96"/>
                <a:gd name="T13" fmla="*/ 57 h 89"/>
                <a:gd name="T14" fmla="*/ 87 w 96"/>
                <a:gd name="T15" fmla="*/ 32 h 89"/>
                <a:gd name="T16" fmla="*/ 95 w 96"/>
                <a:gd name="T17" fmla="*/ 23 h 89"/>
                <a:gd name="T18" fmla="*/ 95 w 96"/>
                <a:gd name="T19" fmla="*/ 41 h 89"/>
                <a:gd name="T20" fmla="*/ 70 w 96"/>
                <a:gd name="T21" fmla="*/ 67 h 89"/>
                <a:gd name="T22" fmla="*/ 59 w 96"/>
                <a:gd name="T23" fmla="*/ 72 h 89"/>
                <a:gd name="T24" fmla="*/ 44 w 96"/>
                <a:gd name="T25" fmla="*/ 82 h 89"/>
                <a:gd name="T26" fmla="*/ 31 w 96"/>
                <a:gd name="T27" fmla="*/ 84 h 89"/>
                <a:gd name="T28" fmla="*/ 15 w 96"/>
                <a:gd name="T29" fmla="*/ 79 h 89"/>
                <a:gd name="T30" fmla="*/ 1 w 96"/>
                <a:gd name="T31" fmla="*/ 56 h 89"/>
                <a:gd name="T32" fmla="*/ 0 w 96"/>
                <a:gd name="T33" fmla="*/ 51 h 89"/>
                <a:gd name="T34" fmla="*/ 3 w 96"/>
                <a:gd name="T35" fmla="*/ 45 h 89"/>
                <a:gd name="T36" fmla="*/ 47 w 96"/>
                <a:gd name="T37" fmla="*/ 20 h 89"/>
                <a:gd name="T38" fmla="*/ 57 w 96"/>
                <a:gd name="T39" fmla="*/ 16 h 89"/>
                <a:gd name="T40" fmla="*/ 71 w 96"/>
                <a:gd name="T41" fmla="*/ 1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6" h="89">
                  <a:moveTo>
                    <a:pt x="71" y="12"/>
                  </a:moveTo>
                  <a:cubicBezTo>
                    <a:pt x="79" y="15"/>
                    <a:pt x="86" y="0"/>
                    <a:pt x="94" y="12"/>
                  </a:cubicBezTo>
                  <a:cubicBezTo>
                    <a:pt x="89" y="22"/>
                    <a:pt x="78" y="23"/>
                    <a:pt x="69" y="27"/>
                  </a:cubicBezTo>
                  <a:cubicBezTo>
                    <a:pt x="55" y="33"/>
                    <a:pt x="41" y="40"/>
                    <a:pt x="27" y="49"/>
                  </a:cubicBezTo>
                  <a:cubicBezTo>
                    <a:pt x="21" y="53"/>
                    <a:pt x="20" y="58"/>
                    <a:pt x="23" y="64"/>
                  </a:cubicBezTo>
                  <a:cubicBezTo>
                    <a:pt x="26" y="70"/>
                    <a:pt x="31" y="69"/>
                    <a:pt x="37" y="67"/>
                  </a:cubicBezTo>
                  <a:cubicBezTo>
                    <a:pt x="45" y="63"/>
                    <a:pt x="54" y="60"/>
                    <a:pt x="63" y="57"/>
                  </a:cubicBezTo>
                  <a:cubicBezTo>
                    <a:pt x="76" y="54"/>
                    <a:pt x="86" y="47"/>
                    <a:pt x="87" y="32"/>
                  </a:cubicBezTo>
                  <a:cubicBezTo>
                    <a:pt x="87" y="28"/>
                    <a:pt x="88" y="22"/>
                    <a:pt x="95" y="23"/>
                  </a:cubicBezTo>
                  <a:cubicBezTo>
                    <a:pt x="95" y="29"/>
                    <a:pt x="96" y="35"/>
                    <a:pt x="95" y="41"/>
                  </a:cubicBezTo>
                  <a:cubicBezTo>
                    <a:pt x="93" y="55"/>
                    <a:pt x="92" y="71"/>
                    <a:pt x="70" y="67"/>
                  </a:cubicBezTo>
                  <a:cubicBezTo>
                    <a:pt x="67" y="67"/>
                    <a:pt x="63" y="70"/>
                    <a:pt x="59" y="72"/>
                  </a:cubicBezTo>
                  <a:cubicBezTo>
                    <a:pt x="55" y="77"/>
                    <a:pt x="50" y="80"/>
                    <a:pt x="44" y="82"/>
                  </a:cubicBezTo>
                  <a:cubicBezTo>
                    <a:pt x="40" y="84"/>
                    <a:pt x="36" y="86"/>
                    <a:pt x="31" y="84"/>
                  </a:cubicBezTo>
                  <a:cubicBezTo>
                    <a:pt x="25" y="84"/>
                    <a:pt x="18" y="89"/>
                    <a:pt x="15" y="79"/>
                  </a:cubicBezTo>
                  <a:cubicBezTo>
                    <a:pt x="8" y="73"/>
                    <a:pt x="4" y="64"/>
                    <a:pt x="1" y="56"/>
                  </a:cubicBezTo>
                  <a:cubicBezTo>
                    <a:pt x="0" y="54"/>
                    <a:pt x="0" y="52"/>
                    <a:pt x="0" y="51"/>
                  </a:cubicBezTo>
                  <a:cubicBezTo>
                    <a:pt x="1" y="49"/>
                    <a:pt x="1" y="47"/>
                    <a:pt x="3" y="45"/>
                  </a:cubicBezTo>
                  <a:cubicBezTo>
                    <a:pt x="16" y="34"/>
                    <a:pt x="32" y="28"/>
                    <a:pt x="47" y="20"/>
                  </a:cubicBezTo>
                  <a:cubicBezTo>
                    <a:pt x="50" y="19"/>
                    <a:pt x="54" y="17"/>
                    <a:pt x="57" y="16"/>
                  </a:cubicBezTo>
                  <a:cubicBezTo>
                    <a:pt x="61" y="13"/>
                    <a:pt x="67" y="13"/>
                    <a:pt x="71" y="12"/>
                  </a:cubicBezTo>
                  <a:close/>
                </a:path>
              </a:pathLst>
            </a:custGeom>
            <a:solidFill>
              <a:srgbClr val="FADB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1" name="Freeform 87"/>
            <p:cNvSpPr>
              <a:spLocks/>
            </p:cNvSpPr>
            <p:nvPr userDrawn="1"/>
          </p:nvSpPr>
          <p:spPr bwMode="auto">
            <a:xfrm>
              <a:off x="3800475" y="9644063"/>
              <a:ext cx="149225" cy="236538"/>
            </a:xfrm>
            <a:custGeom>
              <a:avLst/>
              <a:gdLst>
                <a:gd name="T0" fmla="*/ 6 w 52"/>
                <a:gd name="T1" fmla="*/ 50 h 83"/>
                <a:gd name="T2" fmla="*/ 10 w 52"/>
                <a:gd name="T3" fmla="*/ 50 h 83"/>
                <a:gd name="T4" fmla="*/ 9 w 52"/>
                <a:gd name="T5" fmla="*/ 38 h 83"/>
                <a:gd name="T6" fmla="*/ 1 w 52"/>
                <a:gd name="T7" fmla="*/ 34 h 83"/>
                <a:gd name="T8" fmla="*/ 1 w 52"/>
                <a:gd name="T9" fmla="*/ 29 h 83"/>
                <a:gd name="T10" fmla="*/ 5 w 52"/>
                <a:gd name="T11" fmla="*/ 26 h 83"/>
                <a:gd name="T12" fmla="*/ 11 w 52"/>
                <a:gd name="T13" fmla="*/ 15 h 83"/>
                <a:gd name="T14" fmla="*/ 10 w 52"/>
                <a:gd name="T15" fmla="*/ 10 h 83"/>
                <a:gd name="T16" fmla="*/ 12 w 52"/>
                <a:gd name="T17" fmla="*/ 2 h 83"/>
                <a:gd name="T18" fmla="*/ 16 w 52"/>
                <a:gd name="T19" fmla="*/ 0 h 83"/>
                <a:gd name="T20" fmla="*/ 31 w 52"/>
                <a:gd name="T21" fmla="*/ 2 h 83"/>
                <a:gd name="T22" fmla="*/ 34 w 52"/>
                <a:gd name="T23" fmla="*/ 10 h 83"/>
                <a:gd name="T24" fmla="*/ 32 w 52"/>
                <a:gd name="T25" fmla="*/ 12 h 83"/>
                <a:gd name="T26" fmla="*/ 33 w 52"/>
                <a:gd name="T27" fmla="*/ 13 h 83"/>
                <a:gd name="T28" fmla="*/ 38 w 52"/>
                <a:gd name="T29" fmla="*/ 10 h 83"/>
                <a:gd name="T30" fmla="*/ 52 w 52"/>
                <a:gd name="T31" fmla="*/ 74 h 83"/>
                <a:gd name="T32" fmla="*/ 45 w 52"/>
                <a:gd name="T33" fmla="*/ 74 h 83"/>
                <a:gd name="T34" fmla="*/ 40 w 52"/>
                <a:gd name="T35" fmla="*/ 69 h 83"/>
                <a:gd name="T36" fmla="*/ 41 w 52"/>
                <a:gd name="T37" fmla="*/ 75 h 83"/>
                <a:gd name="T38" fmla="*/ 41 w 52"/>
                <a:gd name="T39" fmla="*/ 78 h 83"/>
                <a:gd name="T40" fmla="*/ 37 w 52"/>
                <a:gd name="T41" fmla="*/ 82 h 83"/>
                <a:gd name="T42" fmla="*/ 33 w 52"/>
                <a:gd name="T43" fmla="*/ 78 h 83"/>
                <a:gd name="T44" fmla="*/ 22 w 52"/>
                <a:gd name="T45" fmla="*/ 68 h 83"/>
                <a:gd name="T46" fmla="*/ 17 w 52"/>
                <a:gd name="T47" fmla="*/ 78 h 83"/>
                <a:gd name="T48" fmla="*/ 9 w 52"/>
                <a:gd name="T49" fmla="*/ 82 h 83"/>
                <a:gd name="T50" fmla="*/ 1 w 52"/>
                <a:gd name="T51" fmla="*/ 62 h 83"/>
                <a:gd name="T52" fmla="*/ 1 w 52"/>
                <a:gd name="T53" fmla="*/ 58 h 83"/>
                <a:gd name="T54" fmla="*/ 6 w 52"/>
                <a:gd name="T55" fmla="*/ 5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83">
                  <a:moveTo>
                    <a:pt x="6" y="50"/>
                  </a:moveTo>
                  <a:cubicBezTo>
                    <a:pt x="7" y="50"/>
                    <a:pt x="8" y="50"/>
                    <a:pt x="10" y="50"/>
                  </a:cubicBezTo>
                  <a:cubicBezTo>
                    <a:pt x="19" y="46"/>
                    <a:pt x="18" y="42"/>
                    <a:pt x="9" y="38"/>
                  </a:cubicBezTo>
                  <a:cubicBezTo>
                    <a:pt x="7" y="35"/>
                    <a:pt x="4" y="34"/>
                    <a:pt x="1" y="34"/>
                  </a:cubicBezTo>
                  <a:cubicBezTo>
                    <a:pt x="0" y="33"/>
                    <a:pt x="0" y="31"/>
                    <a:pt x="1" y="29"/>
                  </a:cubicBezTo>
                  <a:cubicBezTo>
                    <a:pt x="2" y="28"/>
                    <a:pt x="4" y="27"/>
                    <a:pt x="5" y="26"/>
                  </a:cubicBezTo>
                  <a:cubicBezTo>
                    <a:pt x="12" y="25"/>
                    <a:pt x="13" y="21"/>
                    <a:pt x="11" y="15"/>
                  </a:cubicBezTo>
                  <a:cubicBezTo>
                    <a:pt x="10" y="14"/>
                    <a:pt x="10" y="12"/>
                    <a:pt x="10" y="10"/>
                  </a:cubicBezTo>
                  <a:cubicBezTo>
                    <a:pt x="10" y="7"/>
                    <a:pt x="10" y="5"/>
                    <a:pt x="12" y="2"/>
                  </a:cubicBezTo>
                  <a:cubicBezTo>
                    <a:pt x="13" y="1"/>
                    <a:pt x="15" y="0"/>
                    <a:pt x="16" y="0"/>
                  </a:cubicBezTo>
                  <a:cubicBezTo>
                    <a:pt x="21" y="1"/>
                    <a:pt x="26" y="1"/>
                    <a:pt x="31" y="2"/>
                  </a:cubicBezTo>
                  <a:cubicBezTo>
                    <a:pt x="33" y="4"/>
                    <a:pt x="35" y="7"/>
                    <a:pt x="34" y="10"/>
                  </a:cubicBezTo>
                  <a:cubicBezTo>
                    <a:pt x="33" y="11"/>
                    <a:pt x="32" y="12"/>
                    <a:pt x="32" y="12"/>
                  </a:cubicBezTo>
                  <a:cubicBezTo>
                    <a:pt x="31" y="14"/>
                    <a:pt x="32" y="14"/>
                    <a:pt x="33" y="13"/>
                  </a:cubicBezTo>
                  <a:cubicBezTo>
                    <a:pt x="35" y="12"/>
                    <a:pt x="36" y="10"/>
                    <a:pt x="38" y="10"/>
                  </a:cubicBezTo>
                  <a:cubicBezTo>
                    <a:pt x="46" y="30"/>
                    <a:pt x="50" y="52"/>
                    <a:pt x="52" y="74"/>
                  </a:cubicBezTo>
                  <a:cubicBezTo>
                    <a:pt x="50" y="74"/>
                    <a:pt x="47" y="74"/>
                    <a:pt x="45" y="74"/>
                  </a:cubicBezTo>
                  <a:cubicBezTo>
                    <a:pt x="43" y="73"/>
                    <a:pt x="43" y="70"/>
                    <a:pt x="40" y="69"/>
                  </a:cubicBezTo>
                  <a:cubicBezTo>
                    <a:pt x="41" y="71"/>
                    <a:pt x="41" y="73"/>
                    <a:pt x="41" y="75"/>
                  </a:cubicBezTo>
                  <a:cubicBezTo>
                    <a:pt x="41" y="76"/>
                    <a:pt x="41" y="77"/>
                    <a:pt x="41" y="78"/>
                  </a:cubicBezTo>
                  <a:cubicBezTo>
                    <a:pt x="42" y="82"/>
                    <a:pt x="41" y="83"/>
                    <a:pt x="37" y="82"/>
                  </a:cubicBezTo>
                  <a:cubicBezTo>
                    <a:pt x="36" y="81"/>
                    <a:pt x="34" y="79"/>
                    <a:pt x="33" y="78"/>
                  </a:cubicBezTo>
                  <a:cubicBezTo>
                    <a:pt x="28" y="76"/>
                    <a:pt x="26" y="70"/>
                    <a:pt x="22" y="68"/>
                  </a:cubicBezTo>
                  <a:cubicBezTo>
                    <a:pt x="18" y="71"/>
                    <a:pt x="20" y="76"/>
                    <a:pt x="17" y="78"/>
                  </a:cubicBezTo>
                  <a:cubicBezTo>
                    <a:pt x="14" y="80"/>
                    <a:pt x="12" y="81"/>
                    <a:pt x="9" y="82"/>
                  </a:cubicBezTo>
                  <a:cubicBezTo>
                    <a:pt x="3" y="77"/>
                    <a:pt x="4" y="69"/>
                    <a:pt x="1" y="62"/>
                  </a:cubicBezTo>
                  <a:cubicBezTo>
                    <a:pt x="1" y="61"/>
                    <a:pt x="1" y="59"/>
                    <a:pt x="1" y="58"/>
                  </a:cubicBezTo>
                  <a:cubicBezTo>
                    <a:pt x="1" y="55"/>
                    <a:pt x="2" y="52"/>
                    <a:pt x="6" y="50"/>
                  </a:cubicBezTo>
                  <a:close/>
                </a:path>
              </a:pathLst>
            </a:custGeom>
            <a:solidFill>
              <a:srgbClr val="B5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2" name="Freeform 88"/>
            <p:cNvSpPr>
              <a:spLocks/>
            </p:cNvSpPr>
            <p:nvPr userDrawn="1"/>
          </p:nvSpPr>
          <p:spPr bwMode="auto">
            <a:xfrm>
              <a:off x="5678488" y="10283825"/>
              <a:ext cx="223838" cy="85725"/>
            </a:xfrm>
            <a:custGeom>
              <a:avLst/>
              <a:gdLst>
                <a:gd name="T0" fmla="*/ 72 w 78"/>
                <a:gd name="T1" fmla="*/ 22 h 30"/>
                <a:gd name="T2" fmla="*/ 12 w 78"/>
                <a:gd name="T3" fmla="*/ 22 h 30"/>
                <a:gd name="T4" fmla="*/ 1 w 78"/>
                <a:gd name="T5" fmla="*/ 13 h 30"/>
                <a:gd name="T6" fmla="*/ 12 w 78"/>
                <a:gd name="T7" fmla="*/ 4 h 30"/>
                <a:gd name="T8" fmla="*/ 63 w 78"/>
                <a:gd name="T9" fmla="*/ 2 h 30"/>
                <a:gd name="T10" fmla="*/ 65 w 78"/>
                <a:gd name="T11" fmla="*/ 2 h 30"/>
                <a:gd name="T12" fmla="*/ 72 w 78"/>
                <a:gd name="T13" fmla="*/ 22 h 30"/>
              </a:gdLst>
              <a:ahLst/>
              <a:cxnLst>
                <a:cxn ang="0">
                  <a:pos x="T0" y="T1"/>
                </a:cxn>
                <a:cxn ang="0">
                  <a:pos x="T2" y="T3"/>
                </a:cxn>
                <a:cxn ang="0">
                  <a:pos x="T4" y="T5"/>
                </a:cxn>
                <a:cxn ang="0">
                  <a:pos x="T6" y="T7"/>
                </a:cxn>
                <a:cxn ang="0">
                  <a:pos x="T8" y="T9"/>
                </a:cxn>
                <a:cxn ang="0">
                  <a:pos x="T10" y="T11"/>
                </a:cxn>
                <a:cxn ang="0">
                  <a:pos x="T12" y="T13"/>
                </a:cxn>
              </a:cxnLst>
              <a:rect l="0" t="0" r="r" b="b"/>
              <a:pathLst>
                <a:path w="78" h="30">
                  <a:moveTo>
                    <a:pt x="72" y="22"/>
                  </a:moveTo>
                  <a:cubicBezTo>
                    <a:pt x="52" y="24"/>
                    <a:pt x="32" y="30"/>
                    <a:pt x="12" y="22"/>
                  </a:cubicBezTo>
                  <a:cubicBezTo>
                    <a:pt x="7" y="20"/>
                    <a:pt x="1" y="20"/>
                    <a:pt x="1" y="13"/>
                  </a:cubicBezTo>
                  <a:cubicBezTo>
                    <a:pt x="0" y="6"/>
                    <a:pt x="8" y="6"/>
                    <a:pt x="12" y="4"/>
                  </a:cubicBezTo>
                  <a:cubicBezTo>
                    <a:pt x="29" y="0"/>
                    <a:pt x="46" y="3"/>
                    <a:pt x="63" y="2"/>
                  </a:cubicBezTo>
                  <a:cubicBezTo>
                    <a:pt x="63" y="2"/>
                    <a:pt x="65" y="2"/>
                    <a:pt x="65" y="2"/>
                  </a:cubicBezTo>
                  <a:cubicBezTo>
                    <a:pt x="70" y="7"/>
                    <a:pt x="78" y="12"/>
                    <a:pt x="72" y="22"/>
                  </a:cubicBezTo>
                  <a:close/>
                </a:path>
              </a:pathLst>
            </a:custGeom>
            <a:solidFill>
              <a:srgbClr val="9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3" name="Freeform 89"/>
            <p:cNvSpPr>
              <a:spLocks/>
            </p:cNvSpPr>
            <p:nvPr userDrawn="1"/>
          </p:nvSpPr>
          <p:spPr bwMode="auto">
            <a:xfrm>
              <a:off x="5330825" y="9805988"/>
              <a:ext cx="239713" cy="398463"/>
            </a:xfrm>
            <a:custGeom>
              <a:avLst/>
              <a:gdLst>
                <a:gd name="T0" fmla="*/ 31 w 84"/>
                <a:gd name="T1" fmla="*/ 134 h 139"/>
                <a:gd name="T2" fmla="*/ 27 w 84"/>
                <a:gd name="T3" fmla="*/ 134 h 139"/>
                <a:gd name="T4" fmla="*/ 4 w 84"/>
                <a:gd name="T5" fmla="*/ 124 h 139"/>
                <a:gd name="T6" fmla="*/ 14 w 84"/>
                <a:gd name="T7" fmla="*/ 87 h 139"/>
                <a:gd name="T8" fmla="*/ 27 w 84"/>
                <a:gd name="T9" fmla="*/ 88 h 139"/>
                <a:gd name="T10" fmla="*/ 39 w 84"/>
                <a:gd name="T11" fmla="*/ 93 h 139"/>
                <a:gd name="T12" fmla="*/ 29 w 84"/>
                <a:gd name="T13" fmla="*/ 102 h 139"/>
                <a:gd name="T14" fmla="*/ 19 w 84"/>
                <a:gd name="T15" fmla="*/ 113 h 139"/>
                <a:gd name="T16" fmla="*/ 35 w 84"/>
                <a:gd name="T17" fmla="*/ 122 h 139"/>
                <a:gd name="T18" fmla="*/ 60 w 84"/>
                <a:gd name="T19" fmla="*/ 122 h 139"/>
                <a:gd name="T20" fmla="*/ 67 w 84"/>
                <a:gd name="T21" fmla="*/ 105 h 139"/>
                <a:gd name="T22" fmla="*/ 61 w 84"/>
                <a:gd name="T23" fmla="*/ 90 h 139"/>
                <a:gd name="T24" fmla="*/ 62 w 84"/>
                <a:gd name="T25" fmla="*/ 8 h 139"/>
                <a:gd name="T26" fmla="*/ 64 w 84"/>
                <a:gd name="T27" fmla="*/ 2 h 139"/>
                <a:gd name="T28" fmla="*/ 70 w 84"/>
                <a:gd name="T29" fmla="*/ 2 h 139"/>
                <a:gd name="T30" fmla="*/ 74 w 84"/>
                <a:gd name="T31" fmla="*/ 31 h 139"/>
                <a:gd name="T32" fmla="*/ 81 w 84"/>
                <a:gd name="T33" fmla="*/ 111 h 139"/>
                <a:gd name="T34" fmla="*/ 66 w 84"/>
                <a:gd name="T35" fmla="*/ 134 h 139"/>
                <a:gd name="T36" fmla="*/ 54 w 84"/>
                <a:gd name="T37" fmla="*/ 137 h 139"/>
                <a:gd name="T38" fmla="*/ 31 w 84"/>
                <a:gd name="T39" fmla="*/ 13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84" h="139">
                  <a:moveTo>
                    <a:pt x="31" y="134"/>
                  </a:moveTo>
                  <a:cubicBezTo>
                    <a:pt x="30" y="134"/>
                    <a:pt x="28" y="134"/>
                    <a:pt x="27" y="134"/>
                  </a:cubicBezTo>
                  <a:cubicBezTo>
                    <a:pt x="17" y="137"/>
                    <a:pt x="7" y="134"/>
                    <a:pt x="4" y="124"/>
                  </a:cubicBezTo>
                  <a:cubicBezTo>
                    <a:pt x="0" y="111"/>
                    <a:pt x="0" y="97"/>
                    <a:pt x="14" y="87"/>
                  </a:cubicBezTo>
                  <a:cubicBezTo>
                    <a:pt x="18" y="86"/>
                    <a:pt x="23" y="87"/>
                    <a:pt x="27" y="88"/>
                  </a:cubicBezTo>
                  <a:cubicBezTo>
                    <a:pt x="31" y="88"/>
                    <a:pt x="35" y="89"/>
                    <a:pt x="39" y="93"/>
                  </a:cubicBezTo>
                  <a:cubicBezTo>
                    <a:pt x="39" y="100"/>
                    <a:pt x="34" y="100"/>
                    <a:pt x="29" y="102"/>
                  </a:cubicBezTo>
                  <a:cubicBezTo>
                    <a:pt x="23" y="103"/>
                    <a:pt x="18" y="106"/>
                    <a:pt x="19" y="113"/>
                  </a:cubicBezTo>
                  <a:cubicBezTo>
                    <a:pt x="21" y="121"/>
                    <a:pt x="29" y="120"/>
                    <a:pt x="35" y="122"/>
                  </a:cubicBezTo>
                  <a:cubicBezTo>
                    <a:pt x="43" y="124"/>
                    <a:pt x="52" y="125"/>
                    <a:pt x="60" y="122"/>
                  </a:cubicBezTo>
                  <a:cubicBezTo>
                    <a:pt x="69" y="118"/>
                    <a:pt x="70" y="112"/>
                    <a:pt x="67" y="105"/>
                  </a:cubicBezTo>
                  <a:cubicBezTo>
                    <a:pt x="65" y="100"/>
                    <a:pt x="59" y="97"/>
                    <a:pt x="61" y="90"/>
                  </a:cubicBezTo>
                  <a:cubicBezTo>
                    <a:pt x="69" y="63"/>
                    <a:pt x="62" y="36"/>
                    <a:pt x="62" y="8"/>
                  </a:cubicBezTo>
                  <a:cubicBezTo>
                    <a:pt x="62" y="6"/>
                    <a:pt x="63" y="4"/>
                    <a:pt x="64" y="2"/>
                  </a:cubicBezTo>
                  <a:cubicBezTo>
                    <a:pt x="66" y="0"/>
                    <a:pt x="68" y="0"/>
                    <a:pt x="70" y="2"/>
                  </a:cubicBezTo>
                  <a:cubicBezTo>
                    <a:pt x="73" y="11"/>
                    <a:pt x="74" y="21"/>
                    <a:pt x="74" y="31"/>
                  </a:cubicBezTo>
                  <a:cubicBezTo>
                    <a:pt x="75" y="58"/>
                    <a:pt x="74" y="85"/>
                    <a:pt x="81" y="111"/>
                  </a:cubicBezTo>
                  <a:cubicBezTo>
                    <a:pt x="84" y="122"/>
                    <a:pt x="81" y="133"/>
                    <a:pt x="66" y="134"/>
                  </a:cubicBezTo>
                  <a:cubicBezTo>
                    <a:pt x="63" y="137"/>
                    <a:pt x="58" y="138"/>
                    <a:pt x="54" y="137"/>
                  </a:cubicBezTo>
                  <a:cubicBezTo>
                    <a:pt x="46" y="137"/>
                    <a:pt x="38" y="139"/>
                    <a:pt x="31" y="134"/>
                  </a:cubicBezTo>
                  <a:close/>
                </a:path>
              </a:pathLst>
            </a:custGeom>
            <a:solidFill>
              <a:srgbClr val="3D5F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4" name="Freeform 90"/>
            <p:cNvSpPr>
              <a:spLocks/>
            </p:cNvSpPr>
            <p:nvPr userDrawn="1"/>
          </p:nvSpPr>
          <p:spPr bwMode="auto">
            <a:xfrm>
              <a:off x="4167188" y="9612313"/>
              <a:ext cx="142875" cy="303213"/>
            </a:xfrm>
            <a:custGeom>
              <a:avLst/>
              <a:gdLst>
                <a:gd name="T0" fmla="*/ 1 w 50"/>
                <a:gd name="T1" fmla="*/ 101 h 106"/>
                <a:gd name="T2" fmla="*/ 14 w 50"/>
                <a:gd name="T3" fmla="*/ 91 h 106"/>
                <a:gd name="T4" fmla="*/ 33 w 50"/>
                <a:gd name="T5" fmla="*/ 2 h 106"/>
                <a:gd name="T6" fmla="*/ 39 w 50"/>
                <a:gd name="T7" fmla="*/ 2 h 106"/>
                <a:gd name="T8" fmla="*/ 42 w 50"/>
                <a:gd name="T9" fmla="*/ 66 h 106"/>
                <a:gd name="T10" fmla="*/ 35 w 50"/>
                <a:gd name="T11" fmla="*/ 80 h 106"/>
                <a:gd name="T12" fmla="*/ 38 w 50"/>
                <a:gd name="T13" fmla="*/ 90 h 106"/>
                <a:gd name="T14" fmla="*/ 25 w 50"/>
                <a:gd name="T15" fmla="*/ 103 h 106"/>
                <a:gd name="T16" fmla="*/ 1 w 50"/>
                <a:gd name="T17" fmla="*/ 104 h 106"/>
                <a:gd name="T18" fmla="*/ 0 w 50"/>
                <a:gd name="T19" fmla="*/ 102 h 106"/>
                <a:gd name="T20" fmla="*/ 1 w 50"/>
                <a:gd name="T21" fmla="*/ 101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06">
                  <a:moveTo>
                    <a:pt x="1" y="101"/>
                  </a:moveTo>
                  <a:cubicBezTo>
                    <a:pt x="8" y="101"/>
                    <a:pt x="13" y="103"/>
                    <a:pt x="14" y="91"/>
                  </a:cubicBezTo>
                  <a:cubicBezTo>
                    <a:pt x="18" y="61"/>
                    <a:pt x="26" y="31"/>
                    <a:pt x="33" y="2"/>
                  </a:cubicBezTo>
                  <a:cubicBezTo>
                    <a:pt x="35" y="0"/>
                    <a:pt x="37" y="0"/>
                    <a:pt x="39" y="2"/>
                  </a:cubicBezTo>
                  <a:cubicBezTo>
                    <a:pt x="43" y="24"/>
                    <a:pt x="50" y="45"/>
                    <a:pt x="42" y="66"/>
                  </a:cubicBezTo>
                  <a:cubicBezTo>
                    <a:pt x="41" y="72"/>
                    <a:pt x="30" y="72"/>
                    <a:pt x="35" y="80"/>
                  </a:cubicBezTo>
                  <a:cubicBezTo>
                    <a:pt x="37" y="83"/>
                    <a:pt x="39" y="86"/>
                    <a:pt x="38" y="90"/>
                  </a:cubicBezTo>
                  <a:cubicBezTo>
                    <a:pt x="35" y="96"/>
                    <a:pt x="33" y="103"/>
                    <a:pt x="25" y="103"/>
                  </a:cubicBezTo>
                  <a:cubicBezTo>
                    <a:pt x="17" y="106"/>
                    <a:pt x="9" y="106"/>
                    <a:pt x="1" y="104"/>
                  </a:cubicBezTo>
                  <a:cubicBezTo>
                    <a:pt x="0" y="104"/>
                    <a:pt x="0" y="103"/>
                    <a:pt x="0" y="102"/>
                  </a:cubicBezTo>
                  <a:cubicBezTo>
                    <a:pt x="1" y="101"/>
                    <a:pt x="1" y="101"/>
                    <a:pt x="1" y="101"/>
                  </a:cubicBezTo>
                  <a:close/>
                </a:path>
              </a:pathLst>
            </a:custGeom>
            <a:solidFill>
              <a:srgbClr val="C46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5" name="Freeform 91"/>
            <p:cNvSpPr>
              <a:spLocks/>
            </p:cNvSpPr>
            <p:nvPr userDrawn="1"/>
          </p:nvSpPr>
          <p:spPr bwMode="auto">
            <a:xfrm>
              <a:off x="3703638" y="9531350"/>
              <a:ext cx="206375" cy="234950"/>
            </a:xfrm>
            <a:custGeom>
              <a:avLst/>
              <a:gdLst>
                <a:gd name="T0" fmla="*/ 67 w 72"/>
                <a:gd name="T1" fmla="*/ 49 h 82"/>
                <a:gd name="T2" fmla="*/ 63 w 72"/>
                <a:gd name="T3" fmla="*/ 41 h 82"/>
                <a:gd name="T4" fmla="*/ 51 w 72"/>
                <a:gd name="T5" fmla="*/ 41 h 82"/>
                <a:gd name="T6" fmla="*/ 48 w 72"/>
                <a:gd name="T7" fmla="*/ 41 h 82"/>
                <a:gd name="T8" fmla="*/ 43 w 72"/>
                <a:gd name="T9" fmla="*/ 43 h 82"/>
                <a:gd name="T10" fmla="*/ 47 w 72"/>
                <a:gd name="T11" fmla="*/ 49 h 82"/>
                <a:gd name="T12" fmla="*/ 47 w 72"/>
                <a:gd name="T13" fmla="*/ 53 h 82"/>
                <a:gd name="T14" fmla="*/ 40 w 72"/>
                <a:gd name="T15" fmla="*/ 69 h 82"/>
                <a:gd name="T16" fmla="*/ 36 w 72"/>
                <a:gd name="T17" fmla="*/ 69 h 82"/>
                <a:gd name="T18" fmla="*/ 23 w 72"/>
                <a:gd name="T19" fmla="*/ 69 h 82"/>
                <a:gd name="T20" fmla="*/ 23 w 72"/>
                <a:gd name="T21" fmla="*/ 82 h 82"/>
                <a:gd name="T22" fmla="*/ 0 w 72"/>
                <a:gd name="T23" fmla="*/ 14 h 82"/>
                <a:gd name="T24" fmla="*/ 6 w 72"/>
                <a:gd name="T25" fmla="*/ 10 h 82"/>
                <a:gd name="T26" fmla="*/ 12 w 72"/>
                <a:gd name="T27" fmla="*/ 11 h 82"/>
                <a:gd name="T28" fmla="*/ 17 w 72"/>
                <a:gd name="T29" fmla="*/ 16 h 82"/>
                <a:gd name="T30" fmla="*/ 25 w 72"/>
                <a:gd name="T31" fmla="*/ 23 h 82"/>
                <a:gd name="T32" fmla="*/ 31 w 72"/>
                <a:gd name="T33" fmla="*/ 20 h 82"/>
                <a:gd name="T34" fmla="*/ 40 w 72"/>
                <a:gd name="T35" fmla="*/ 19 h 82"/>
                <a:gd name="T36" fmla="*/ 46 w 72"/>
                <a:gd name="T37" fmla="*/ 16 h 82"/>
                <a:gd name="T38" fmla="*/ 51 w 72"/>
                <a:gd name="T39" fmla="*/ 8 h 82"/>
                <a:gd name="T40" fmla="*/ 54 w 72"/>
                <a:gd name="T41" fmla="*/ 1 h 82"/>
                <a:gd name="T42" fmla="*/ 59 w 72"/>
                <a:gd name="T43" fmla="*/ 2 h 82"/>
                <a:gd name="T44" fmla="*/ 72 w 72"/>
                <a:gd name="T45" fmla="*/ 49 h 82"/>
                <a:gd name="T46" fmla="*/ 68 w 72"/>
                <a:gd name="T47" fmla="*/ 53 h 82"/>
                <a:gd name="T48" fmla="*/ 66 w 72"/>
                <a:gd name="T49" fmla="*/ 51 h 82"/>
                <a:gd name="T50" fmla="*/ 67 w 72"/>
                <a:gd name="T51" fmla="*/ 49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2" h="82">
                  <a:moveTo>
                    <a:pt x="67" y="49"/>
                  </a:moveTo>
                  <a:cubicBezTo>
                    <a:pt x="66" y="47"/>
                    <a:pt x="65" y="44"/>
                    <a:pt x="63" y="41"/>
                  </a:cubicBezTo>
                  <a:cubicBezTo>
                    <a:pt x="59" y="38"/>
                    <a:pt x="55" y="37"/>
                    <a:pt x="51" y="41"/>
                  </a:cubicBezTo>
                  <a:cubicBezTo>
                    <a:pt x="50" y="41"/>
                    <a:pt x="49" y="41"/>
                    <a:pt x="48" y="41"/>
                  </a:cubicBezTo>
                  <a:cubicBezTo>
                    <a:pt x="46" y="41"/>
                    <a:pt x="44" y="41"/>
                    <a:pt x="43" y="43"/>
                  </a:cubicBezTo>
                  <a:cubicBezTo>
                    <a:pt x="43" y="46"/>
                    <a:pt x="45" y="47"/>
                    <a:pt x="47" y="49"/>
                  </a:cubicBezTo>
                  <a:cubicBezTo>
                    <a:pt x="47" y="50"/>
                    <a:pt x="47" y="52"/>
                    <a:pt x="47" y="53"/>
                  </a:cubicBezTo>
                  <a:cubicBezTo>
                    <a:pt x="45" y="59"/>
                    <a:pt x="44" y="64"/>
                    <a:pt x="40" y="69"/>
                  </a:cubicBezTo>
                  <a:cubicBezTo>
                    <a:pt x="38" y="69"/>
                    <a:pt x="37" y="69"/>
                    <a:pt x="36" y="69"/>
                  </a:cubicBezTo>
                  <a:cubicBezTo>
                    <a:pt x="32" y="67"/>
                    <a:pt x="28" y="64"/>
                    <a:pt x="23" y="69"/>
                  </a:cubicBezTo>
                  <a:cubicBezTo>
                    <a:pt x="23" y="73"/>
                    <a:pt x="23" y="78"/>
                    <a:pt x="23" y="82"/>
                  </a:cubicBezTo>
                  <a:cubicBezTo>
                    <a:pt x="15" y="59"/>
                    <a:pt x="7" y="37"/>
                    <a:pt x="0" y="14"/>
                  </a:cubicBezTo>
                  <a:cubicBezTo>
                    <a:pt x="1" y="11"/>
                    <a:pt x="4" y="10"/>
                    <a:pt x="6" y="10"/>
                  </a:cubicBezTo>
                  <a:cubicBezTo>
                    <a:pt x="8" y="10"/>
                    <a:pt x="10" y="10"/>
                    <a:pt x="12" y="11"/>
                  </a:cubicBezTo>
                  <a:cubicBezTo>
                    <a:pt x="14" y="12"/>
                    <a:pt x="16" y="14"/>
                    <a:pt x="17" y="16"/>
                  </a:cubicBezTo>
                  <a:cubicBezTo>
                    <a:pt x="17" y="21"/>
                    <a:pt x="15" y="29"/>
                    <a:pt x="25" y="23"/>
                  </a:cubicBezTo>
                  <a:cubicBezTo>
                    <a:pt x="26" y="21"/>
                    <a:pt x="29" y="20"/>
                    <a:pt x="31" y="20"/>
                  </a:cubicBezTo>
                  <a:cubicBezTo>
                    <a:pt x="34" y="21"/>
                    <a:pt x="37" y="22"/>
                    <a:pt x="40" y="19"/>
                  </a:cubicBezTo>
                  <a:cubicBezTo>
                    <a:pt x="42" y="17"/>
                    <a:pt x="44" y="16"/>
                    <a:pt x="46" y="16"/>
                  </a:cubicBezTo>
                  <a:cubicBezTo>
                    <a:pt x="50" y="15"/>
                    <a:pt x="50" y="11"/>
                    <a:pt x="51" y="8"/>
                  </a:cubicBezTo>
                  <a:cubicBezTo>
                    <a:pt x="51" y="6"/>
                    <a:pt x="52" y="3"/>
                    <a:pt x="54" y="1"/>
                  </a:cubicBezTo>
                  <a:cubicBezTo>
                    <a:pt x="56" y="0"/>
                    <a:pt x="57" y="0"/>
                    <a:pt x="59" y="2"/>
                  </a:cubicBezTo>
                  <a:cubicBezTo>
                    <a:pt x="63" y="17"/>
                    <a:pt x="67" y="33"/>
                    <a:pt x="72" y="49"/>
                  </a:cubicBezTo>
                  <a:cubicBezTo>
                    <a:pt x="70" y="50"/>
                    <a:pt x="69" y="52"/>
                    <a:pt x="68" y="53"/>
                  </a:cubicBezTo>
                  <a:cubicBezTo>
                    <a:pt x="66" y="52"/>
                    <a:pt x="66" y="52"/>
                    <a:pt x="66" y="51"/>
                  </a:cubicBezTo>
                  <a:cubicBezTo>
                    <a:pt x="67" y="50"/>
                    <a:pt x="67" y="49"/>
                    <a:pt x="67" y="49"/>
                  </a:cubicBezTo>
                  <a:close/>
                </a:path>
              </a:pathLst>
            </a:custGeom>
            <a:solidFill>
              <a:srgbClr val="BA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6" name="Freeform 92"/>
            <p:cNvSpPr>
              <a:spLocks/>
            </p:cNvSpPr>
            <p:nvPr userDrawn="1"/>
          </p:nvSpPr>
          <p:spPr bwMode="auto">
            <a:xfrm>
              <a:off x="4573588" y="9575800"/>
              <a:ext cx="190500" cy="136525"/>
            </a:xfrm>
            <a:custGeom>
              <a:avLst/>
              <a:gdLst>
                <a:gd name="T0" fmla="*/ 23 w 67"/>
                <a:gd name="T1" fmla="*/ 47 h 48"/>
                <a:gd name="T2" fmla="*/ 20 w 67"/>
                <a:gd name="T3" fmla="*/ 46 h 48"/>
                <a:gd name="T4" fmla="*/ 2 w 67"/>
                <a:gd name="T5" fmla="*/ 23 h 48"/>
                <a:gd name="T6" fmla="*/ 3 w 67"/>
                <a:gd name="T7" fmla="*/ 5 h 48"/>
                <a:gd name="T8" fmla="*/ 31 w 67"/>
                <a:gd name="T9" fmla="*/ 13 h 48"/>
                <a:gd name="T10" fmla="*/ 43 w 67"/>
                <a:gd name="T11" fmla="*/ 14 h 48"/>
                <a:gd name="T12" fmla="*/ 59 w 67"/>
                <a:gd name="T13" fmla="*/ 44 h 48"/>
                <a:gd name="T14" fmla="*/ 23 w 67"/>
                <a:gd name="T15" fmla="*/ 47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48">
                  <a:moveTo>
                    <a:pt x="23" y="47"/>
                  </a:moveTo>
                  <a:cubicBezTo>
                    <a:pt x="22" y="47"/>
                    <a:pt x="21" y="47"/>
                    <a:pt x="20" y="46"/>
                  </a:cubicBezTo>
                  <a:cubicBezTo>
                    <a:pt x="9" y="43"/>
                    <a:pt x="5" y="34"/>
                    <a:pt x="2" y="23"/>
                  </a:cubicBezTo>
                  <a:cubicBezTo>
                    <a:pt x="2" y="17"/>
                    <a:pt x="0" y="11"/>
                    <a:pt x="3" y="5"/>
                  </a:cubicBezTo>
                  <a:cubicBezTo>
                    <a:pt x="14" y="0"/>
                    <a:pt x="22" y="11"/>
                    <a:pt x="31" y="13"/>
                  </a:cubicBezTo>
                  <a:cubicBezTo>
                    <a:pt x="35" y="13"/>
                    <a:pt x="39" y="14"/>
                    <a:pt x="43" y="14"/>
                  </a:cubicBezTo>
                  <a:cubicBezTo>
                    <a:pt x="63" y="17"/>
                    <a:pt x="67" y="24"/>
                    <a:pt x="59" y="44"/>
                  </a:cubicBezTo>
                  <a:cubicBezTo>
                    <a:pt x="47" y="48"/>
                    <a:pt x="35" y="46"/>
                    <a:pt x="23" y="47"/>
                  </a:cubicBezTo>
                  <a:close/>
                </a:path>
              </a:pathLst>
            </a:custGeom>
            <a:solidFill>
              <a:srgbClr val="D56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7" name="Freeform 93"/>
            <p:cNvSpPr>
              <a:spLocks/>
            </p:cNvSpPr>
            <p:nvPr userDrawn="1"/>
          </p:nvSpPr>
          <p:spPr bwMode="auto">
            <a:xfrm>
              <a:off x="5999163" y="9618663"/>
              <a:ext cx="125413" cy="190500"/>
            </a:xfrm>
            <a:custGeom>
              <a:avLst/>
              <a:gdLst>
                <a:gd name="T0" fmla="*/ 28 w 44"/>
                <a:gd name="T1" fmla="*/ 7 h 67"/>
                <a:gd name="T2" fmla="*/ 44 w 44"/>
                <a:gd name="T3" fmla="*/ 0 h 67"/>
                <a:gd name="T4" fmla="*/ 25 w 44"/>
                <a:gd name="T5" fmla="*/ 65 h 67"/>
                <a:gd name="T6" fmla="*/ 20 w 44"/>
                <a:gd name="T7" fmla="*/ 67 h 67"/>
                <a:gd name="T8" fmla="*/ 12 w 44"/>
                <a:gd name="T9" fmla="*/ 62 h 67"/>
                <a:gd name="T10" fmla="*/ 28 w 44"/>
                <a:gd name="T11" fmla="*/ 7 h 67"/>
              </a:gdLst>
              <a:ahLst/>
              <a:cxnLst>
                <a:cxn ang="0">
                  <a:pos x="T0" y="T1"/>
                </a:cxn>
                <a:cxn ang="0">
                  <a:pos x="T2" y="T3"/>
                </a:cxn>
                <a:cxn ang="0">
                  <a:pos x="T4" y="T5"/>
                </a:cxn>
                <a:cxn ang="0">
                  <a:pos x="T6" y="T7"/>
                </a:cxn>
                <a:cxn ang="0">
                  <a:pos x="T8" y="T9"/>
                </a:cxn>
                <a:cxn ang="0">
                  <a:pos x="T10" y="T11"/>
                </a:cxn>
              </a:cxnLst>
              <a:rect l="0" t="0" r="r" b="b"/>
              <a:pathLst>
                <a:path w="44" h="67">
                  <a:moveTo>
                    <a:pt x="28" y="7"/>
                  </a:moveTo>
                  <a:cubicBezTo>
                    <a:pt x="33" y="4"/>
                    <a:pt x="39" y="2"/>
                    <a:pt x="44" y="0"/>
                  </a:cubicBezTo>
                  <a:cubicBezTo>
                    <a:pt x="44" y="24"/>
                    <a:pt x="27" y="42"/>
                    <a:pt x="25" y="65"/>
                  </a:cubicBezTo>
                  <a:cubicBezTo>
                    <a:pt x="25" y="66"/>
                    <a:pt x="21" y="67"/>
                    <a:pt x="20" y="67"/>
                  </a:cubicBezTo>
                  <a:cubicBezTo>
                    <a:pt x="17" y="66"/>
                    <a:pt x="15" y="64"/>
                    <a:pt x="12" y="62"/>
                  </a:cubicBezTo>
                  <a:cubicBezTo>
                    <a:pt x="0" y="42"/>
                    <a:pt x="3" y="30"/>
                    <a:pt x="28" y="7"/>
                  </a:cubicBezTo>
                  <a:close/>
                </a:path>
              </a:pathLst>
            </a:custGeom>
            <a:solidFill>
              <a:srgbClr val="D76A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8" name="Freeform 94"/>
            <p:cNvSpPr>
              <a:spLocks/>
            </p:cNvSpPr>
            <p:nvPr userDrawn="1"/>
          </p:nvSpPr>
          <p:spPr bwMode="auto">
            <a:xfrm>
              <a:off x="4927600" y="10264775"/>
              <a:ext cx="153988" cy="85725"/>
            </a:xfrm>
            <a:custGeom>
              <a:avLst/>
              <a:gdLst>
                <a:gd name="T0" fmla="*/ 46 w 54"/>
                <a:gd name="T1" fmla="*/ 29 h 30"/>
                <a:gd name="T2" fmla="*/ 8 w 54"/>
                <a:gd name="T3" fmla="*/ 23 h 30"/>
                <a:gd name="T4" fmla="*/ 0 w 54"/>
                <a:gd name="T5" fmla="*/ 15 h 30"/>
                <a:gd name="T6" fmla="*/ 8 w 54"/>
                <a:gd name="T7" fmla="*/ 7 h 30"/>
                <a:gd name="T8" fmla="*/ 47 w 54"/>
                <a:gd name="T9" fmla="*/ 1 h 30"/>
                <a:gd name="T10" fmla="*/ 49 w 54"/>
                <a:gd name="T11" fmla="*/ 3 h 30"/>
                <a:gd name="T12" fmla="*/ 48 w 54"/>
                <a:gd name="T13" fmla="*/ 29 h 30"/>
                <a:gd name="T14" fmla="*/ 46 w 54"/>
                <a:gd name="T15" fmla="*/ 29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30">
                  <a:moveTo>
                    <a:pt x="46" y="29"/>
                  </a:moveTo>
                  <a:cubicBezTo>
                    <a:pt x="33" y="30"/>
                    <a:pt x="20" y="29"/>
                    <a:pt x="8" y="23"/>
                  </a:cubicBezTo>
                  <a:cubicBezTo>
                    <a:pt x="4" y="22"/>
                    <a:pt x="0" y="20"/>
                    <a:pt x="0" y="15"/>
                  </a:cubicBezTo>
                  <a:cubicBezTo>
                    <a:pt x="0" y="10"/>
                    <a:pt x="4" y="8"/>
                    <a:pt x="8" y="7"/>
                  </a:cubicBezTo>
                  <a:cubicBezTo>
                    <a:pt x="20" y="3"/>
                    <a:pt x="33" y="0"/>
                    <a:pt x="47" y="1"/>
                  </a:cubicBezTo>
                  <a:cubicBezTo>
                    <a:pt x="47" y="2"/>
                    <a:pt x="48" y="3"/>
                    <a:pt x="49" y="3"/>
                  </a:cubicBezTo>
                  <a:cubicBezTo>
                    <a:pt x="54" y="12"/>
                    <a:pt x="53" y="21"/>
                    <a:pt x="48" y="29"/>
                  </a:cubicBezTo>
                  <a:lnTo>
                    <a:pt x="46" y="29"/>
                  </a:lnTo>
                  <a:close/>
                </a:path>
              </a:pathLst>
            </a:custGeom>
            <a:solidFill>
              <a:srgbClr val="9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49" name="Freeform 95"/>
            <p:cNvSpPr>
              <a:spLocks/>
            </p:cNvSpPr>
            <p:nvPr userDrawn="1"/>
          </p:nvSpPr>
          <p:spPr bwMode="auto">
            <a:xfrm>
              <a:off x="3838575" y="9013825"/>
              <a:ext cx="157163" cy="184150"/>
            </a:xfrm>
            <a:custGeom>
              <a:avLst/>
              <a:gdLst>
                <a:gd name="T0" fmla="*/ 53 w 55"/>
                <a:gd name="T1" fmla="*/ 34 h 64"/>
                <a:gd name="T2" fmla="*/ 52 w 55"/>
                <a:gd name="T3" fmla="*/ 46 h 64"/>
                <a:gd name="T4" fmla="*/ 31 w 55"/>
                <a:gd name="T5" fmla="*/ 59 h 64"/>
                <a:gd name="T6" fmla="*/ 0 w 55"/>
                <a:gd name="T7" fmla="*/ 34 h 64"/>
                <a:gd name="T8" fmla="*/ 8 w 55"/>
                <a:gd name="T9" fmla="*/ 27 h 64"/>
                <a:gd name="T10" fmla="*/ 34 w 55"/>
                <a:gd name="T11" fmla="*/ 4 h 64"/>
                <a:gd name="T12" fmla="*/ 55 w 55"/>
                <a:gd name="T13" fmla="*/ 19 h 64"/>
                <a:gd name="T14" fmla="*/ 53 w 55"/>
                <a:gd name="T15" fmla="*/ 27 h 64"/>
                <a:gd name="T16" fmla="*/ 16 w 55"/>
                <a:gd name="T17" fmla="*/ 42 h 64"/>
                <a:gd name="T18" fmla="*/ 53 w 55"/>
                <a:gd name="T19" fmla="*/ 3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64">
                  <a:moveTo>
                    <a:pt x="53" y="34"/>
                  </a:moveTo>
                  <a:cubicBezTo>
                    <a:pt x="52" y="38"/>
                    <a:pt x="52" y="42"/>
                    <a:pt x="52" y="46"/>
                  </a:cubicBezTo>
                  <a:cubicBezTo>
                    <a:pt x="48" y="54"/>
                    <a:pt x="41" y="58"/>
                    <a:pt x="31" y="59"/>
                  </a:cubicBezTo>
                  <a:cubicBezTo>
                    <a:pt x="14" y="64"/>
                    <a:pt x="5" y="56"/>
                    <a:pt x="0" y="34"/>
                  </a:cubicBezTo>
                  <a:cubicBezTo>
                    <a:pt x="3" y="32"/>
                    <a:pt x="5" y="29"/>
                    <a:pt x="8" y="27"/>
                  </a:cubicBezTo>
                  <a:cubicBezTo>
                    <a:pt x="19" y="22"/>
                    <a:pt x="25" y="12"/>
                    <a:pt x="34" y="4"/>
                  </a:cubicBezTo>
                  <a:cubicBezTo>
                    <a:pt x="47" y="0"/>
                    <a:pt x="52" y="7"/>
                    <a:pt x="55" y="19"/>
                  </a:cubicBezTo>
                  <a:cubicBezTo>
                    <a:pt x="54" y="22"/>
                    <a:pt x="53" y="24"/>
                    <a:pt x="53" y="27"/>
                  </a:cubicBezTo>
                  <a:cubicBezTo>
                    <a:pt x="35" y="18"/>
                    <a:pt x="30" y="35"/>
                    <a:pt x="16" y="42"/>
                  </a:cubicBezTo>
                  <a:cubicBezTo>
                    <a:pt x="33" y="49"/>
                    <a:pt x="40" y="30"/>
                    <a:pt x="53" y="34"/>
                  </a:cubicBezTo>
                  <a:close/>
                </a:path>
              </a:pathLst>
            </a:custGeom>
            <a:solidFill>
              <a:srgbClr val="AFB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0" name="Freeform 96"/>
            <p:cNvSpPr>
              <a:spLocks/>
            </p:cNvSpPr>
            <p:nvPr userDrawn="1"/>
          </p:nvSpPr>
          <p:spPr bwMode="auto">
            <a:xfrm>
              <a:off x="5441950" y="9591675"/>
              <a:ext cx="196850" cy="234950"/>
            </a:xfrm>
            <a:custGeom>
              <a:avLst/>
              <a:gdLst>
                <a:gd name="T0" fmla="*/ 31 w 69"/>
                <a:gd name="T1" fmla="*/ 77 h 82"/>
                <a:gd name="T2" fmla="*/ 28 w 69"/>
                <a:gd name="T3" fmla="*/ 77 h 82"/>
                <a:gd name="T4" fmla="*/ 5 w 69"/>
                <a:gd name="T5" fmla="*/ 79 h 82"/>
                <a:gd name="T6" fmla="*/ 1 w 69"/>
                <a:gd name="T7" fmla="*/ 74 h 82"/>
                <a:gd name="T8" fmla="*/ 6 w 69"/>
                <a:gd name="T9" fmla="*/ 64 h 82"/>
                <a:gd name="T10" fmla="*/ 57 w 69"/>
                <a:gd name="T11" fmla="*/ 59 h 82"/>
                <a:gd name="T12" fmla="*/ 29 w 69"/>
                <a:gd name="T13" fmla="*/ 30 h 82"/>
                <a:gd name="T14" fmla="*/ 34 w 69"/>
                <a:gd name="T15" fmla="*/ 23 h 82"/>
                <a:gd name="T16" fmla="*/ 45 w 69"/>
                <a:gd name="T17" fmla="*/ 29 h 82"/>
                <a:gd name="T18" fmla="*/ 49 w 69"/>
                <a:gd name="T19" fmla="*/ 30 h 82"/>
                <a:gd name="T20" fmla="*/ 47 w 69"/>
                <a:gd name="T21" fmla="*/ 7 h 82"/>
                <a:gd name="T22" fmla="*/ 51 w 69"/>
                <a:gd name="T23" fmla="*/ 0 h 82"/>
                <a:gd name="T24" fmla="*/ 66 w 69"/>
                <a:gd name="T25" fmla="*/ 57 h 82"/>
                <a:gd name="T26" fmla="*/ 56 w 69"/>
                <a:gd name="T27" fmla="*/ 72 h 82"/>
                <a:gd name="T28" fmla="*/ 31 w 69"/>
                <a:gd name="T29"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9" h="82">
                  <a:moveTo>
                    <a:pt x="31" y="77"/>
                  </a:moveTo>
                  <a:cubicBezTo>
                    <a:pt x="30" y="77"/>
                    <a:pt x="29" y="77"/>
                    <a:pt x="28" y="77"/>
                  </a:cubicBezTo>
                  <a:cubicBezTo>
                    <a:pt x="21" y="82"/>
                    <a:pt x="13" y="82"/>
                    <a:pt x="5" y="79"/>
                  </a:cubicBezTo>
                  <a:cubicBezTo>
                    <a:pt x="3" y="78"/>
                    <a:pt x="2" y="76"/>
                    <a:pt x="1" y="74"/>
                  </a:cubicBezTo>
                  <a:cubicBezTo>
                    <a:pt x="0" y="70"/>
                    <a:pt x="2" y="66"/>
                    <a:pt x="6" y="64"/>
                  </a:cubicBezTo>
                  <a:cubicBezTo>
                    <a:pt x="24" y="68"/>
                    <a:pt x="41" y="67"/>
                    <a:pt x="57" y="59"/>
                  </a:cubicBezTo>
                  <a:cubicBezTo>
                    <a:pt x="45" y="52"/>
                    <a:pt x="31" y="47"/>
                    <a:pt x="29" y="30"/>
                  </a:cubicBezTo>
                  <a:cubicBezTo>
                    <a:pt x="30" y="27"/>
                    <a:pt x="31" y="25"/>
                    <a:pt x="34" y="23"/>
                  </a:cubicBezTo>
                  <a:cubicBezTo>
                    <a:pt x="40" y="22"/>
                    <a:pt x="42" y="26"/>
                    <a:pt x="45" y="29"/>
                  </a:cubicBezTo>
                  <a:cubicBezTo>
                    <a:pt x="47" y="29"/>
                    <a:pt x="47" y="35"/>
                    <a:pt x="49" y="30"/>
                  </a:cubicBezTo>
                  <a:cubicBezTo>
                    <a:pt x="48" y="23"/>
                    <a:pt x="45" y="15"/>
                    <a:pt x="47" y="7"/>
                  </a:cubicBezTo>
                  <a:cubicBezTo>
                    <a:pt x="47" y="4"/>
                    <a:pt x="49" y="2"/>
                    <a:pt x="51" y="0"/>
                  </a:cubicBezTo>
                  <a:cubicBezTo>
                    <a:pt x="60" y="18"/>
                    <a:pt x="61" y="38"/>
                    <a:pt x="66" y="57"/>
                  </a:cubicBezTo>
                  <a:cubicBezTo>
                    <a:pt x="69" y="65"/>
                    <a:pt x="65" y="71"/>
                    <a:pt x="56" y="72"/>
                  </a:cubicBezTo>
                  <a:cubicBezTo>
                    <a:pt x="48" y="74"/>
                    <a:pt x="39" y="76"/>
                    <a:pt x="31" y="77"/>
                  </a:cubicBezTo>
                  <a:close/>
                </a:path>
              </a:pathLst>
            </a:custGeom>
            <a:solidFill>
              <a:srgbClr val="3DA8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1" name="Freeform 97"/>
            <p:cNvSpPr>
              <a:spLocks/>
            </p:cNvSpPr>
            <p:nvPr userDrawn="1"/>
          </p:nvSpPr>
          <p:spPr bwMode="auto">
            <a:xfrm>
              <a:off x="3714750" y="8956675"/>
              <a:ext cx="149225" cy="192088"/>
            </a:xfrm>
            <a:custGeom>
              <a:avLst/>
              <a:gdLst>
                <a:gd name="T0" fmla="*/ 52 w 52"/>
                <a:gd name="T1" fmla="*/ 51 h 67"/>
                <a:gd name="T2" fmla="*/ 43 w 52"/>
                <a:gd name="T3" fmla="*/ 54 h 67"/>
                <a:gd name="T4" fmla="*/ 21 w 52"/>
                <a:gd name="T5" fmla="*/ 23 h 67"/>
                <a:gd name="T6" fmla="*/ 22 w 52"/>
                <a:gd name="T7" fmla="*/ 63 h 67"/>
                <a:gd name="T8" fmla="*/ 7 w 52"/>
                <a:gd name="T9" fmla="*/ 64 h 67"/>
                <a:gd name="T10" fmla="*/ 3 w 52"/>
                <a:gd name="T11" fmla="*/ 37 h 67"/>
                <a:gd name="T12" fmla="*/ 12 w 52"/>
                <a:gd name="T13" fmla="*/ 1 h 67"/>
                <a:gd name="T14" fmla="*/ 18 w 52"/>
                <a:gd name="T15" fmla="*/ 0 h 67"/>
                <a:gd name="T16" fmla="*/ 30 w 52"/>
                <a:gd name="T17" fmla="*/ 13 h 67"/>
                <a:gd name="T18" fmla="*/ 52 w 52"/>
                <a:gd name="T19"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67">
                  <a:moveTo>
                    <a:pt x="52" y="51"/>
                  </a:moveTo>
                  <a:cubicBezTo>
                    <a:pt x="49" y="52"/>
                    <a:pt x="46" y="53"/>
                    <a:pt x="43" y="54"/>
                  </a:cubicBezTo>
                  <a:cubicBezTo>
                    <a:pt x="36" y="44"/>
                    <a:pt x="29" y="34"/>
                    <a:pt x="21" y="23"/>
                  </a:cubicBezTo>
                  <a:cubicBezTo>
                    <a:pt x="21" y="37"/>
                    <a:pt x="26" y="50"/>
                    <a:pt x="22" y="63"/>
                  </a:cubicBezTo>
                  <a:cubicBezTo>
                    <a:pt x="17" y="67"/>
                    <a:pt x="12" y="67"/>
                    <a:pt x="7" y="64"/>
                  </a:cubicBezTo>
                  <a:cubicBezTo>
                    <a:pt x="0" y="56"/>
                    <a:pt x="4" y="46"/>
                    <a:pt x="3" y="37"/>
                  </a:cubicBezTo>
                  <a:cubicBezTo>
                    <a:pt x="6" y="25"/>
                    <a:pt x="3" y="12"/>
                    <a:pt x="12" y="1"/>
                  </a:cubicBezTo>
                  <a:cubicBezTo>
                    <a:pt x="14" y="0"/>
                    <a:pt x="16" y="0"/>
                    <a:pt x="18" y="0"/>
                  </a:cubicBezTo>
                  <a:cubicBezTo>
                    <a:pt x="24" y="3"/>
                    <a:pt x="26" y="8"/>
                    <a:pt x="30" y="13"/>
                  </a:cubicBezTo>
                  <a:cubicBezTo>
                    <a:pt x="36" y="26"/>
                    <a:pt x="48" y="36"/>
                    <a:pt x="52" y="51"/>
                  </a:cubicBezTo>
                  <a:close/>
                </a:path>
              </a:pathLst>
            </a:custGeom>
            <a:solidFill>
              <a:srgbClr val="849F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2" name="Freeform 98"/>
            <p:cNvSpPr>
              <a:spLocks/>
            </p:cNvSpPr>
            <p:nvPr userDrawn="1"/>
          </p:nvSpPr>
          <p:spPr bwMode="auto">
            <a:xfrm>
              <a:off x="3295650" y="10287000"/>
              <a:ext cx="168275" cy="82550"/>
            </a:xfrm>
            <a:custGeom>
              <a:avLst/>
              <a:gdLst>
                <a:gd name="T0" fmla="*/ 38 w 59"/>
                <a:gd name="T1" fmla="*/ 29 h 29"/>
                <a:gd name="T2" fmla="*/ 34 w 59"/>
                <a:gd name="T3" fmla="*/ 29 h 29"/>
                <a:gd name="T4" fmla="*/ 8 w 59"/>
                <a:gd name="T5" fmla="*/ 22 h 29"/>
                <a:gd name="T6" fmla="*/ 1 w 59"/>
                <a:gd name="T7" fmla="*/ 14 h 29"/>
                <a:gd name="T8" fmla="*/ 9 w 59"/>
                <a:gd name="T9" fmla="*/ 9 h 29"/>
                <a:gd name="T10" fmla="*/ 59 w 59"/>
                <a:gd name="T11" fmla="*/ 2 h 29"/>
                <a:gd name="T12" fmla="*/ 38 w 59"/>
                <a:gd name="T13" fmla="*/ 29 h 29"/>
              </a:gdLst>
              <a:ahLst/>
              <a:cxnLst>
                <a:cxn ang="0">
                  <a:pos x="T0" y="T1"/>
                </a:cxn>
                <a:cxn ang="0">
                  <a:pos x="T2" y="T3"/>
                </a:cxn>
                <a:cxn ang="0">
                  <a:pos x="T4" y="T5"/>
                </a:cxn>
                <a:cxn ang="0">
                  <a:pos x="T6" y="T7"/>
                </a:cxn>
                <a:cxn ang="0">
                  <a:pos x="T8" y="T9"/>
                </a:cxn>
                <a:cxn ang="0">
                  <a:pos x="T10" y="T11"/>
                </a:cxn>
                <a:cxn ang="0">
                  <a:pos x="T12" y="T13"/>
                </a:cxn>
              </a:cxnLst>
              <a:rect l="0" t="0" r="r" b="b"/>
              <a:pathLst>
                <a:path w="59" h="29">
                  <a:moveTo>
                    <a:pt x="38" y="29"/>
                  </a:moveTo>
                  <a:cubicBezTo>
                    <a:pt x="37" y="29"/>
                    <a:pt x="35" y="29"/>
                    <a:pt x="34" y="29"/>
                  </a:cubicBezTo>
                  <a:cubicBezTo>
                    <a:pt x="27" y="21"/>
                    <a:pt x="16" y="28"/>
                    <a:pt x="8" y="22"/>
                  </a:cubicBezTo>
                  <a:cubicBezTo>
                    <a:pt x="5" y="20"/>
                    <a:pt x="0" y="19"/>
                    <a:pt x="1" y="14"/>
                  </a:cubicBezTo>
                  <a:cubicBezTo>
                    <a:pt x="2" y="11"/>
                    <a:pt x="6" y="10"/>
                    <a:pt x="9" y="9"/>
                  </a:cubicBezTo>
                  <a:cubicBezTo>
                    <a:pt x="25" y="5"/>
                    <a:pt x="42" y="0"/>
                    <a:pt x="59" y="2"/>
                  </a:cubicBezTo>
                  <a:cubicBezTo>
                    <a:pt x="58" y="16"/>
                    <a:pt x="50" y="23"/>
                    <a:pt x="38" y="29"/>
                  </a:cubicBezTo>
                  <a:close/>
                </a:path>
              </a:pathLst>
            </a:custGeom>
            <a:solidFill>
              <a:srgbClr val="93AC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3" name="Freeform 99"/>
            <p:cNvSpPr>
              <a:spLocks/>
            </p:cNvSpPr>
            <p:nvPr userDrawn="1"/>
          </p:nvSpPr>
          <p:spPr bwMode="auto">
            <a:xfrm>
              <a:off x="6330950" y="10080625"/>
              <a:ext cx="176213" cy="166688"/>
            </a:xfrm>
            <a:custGeom>
              <a:avLst/>
              <a:gdLst>
                <a:gd name="T0" fmla="*/ 49 w 62"/>
                <a:gd name="T1" fmla="*/ 17 h 58"/>
                <a:gd name="T2" fmla="*/ 49 w 62"/>
                <a:gd name="T3" fmla="*/ 34 h 58"/>
                <a:gd name="T4" fmla="*/ 53 w 62"/>
                <a:gd name="T5" fmla="*/ 53 h 58"/>
                <a:gd name="T6" fmla="*/ 45 w 62"/>
                <a:gd name="T7" fmla="*/ 57 h 58"/>
                <a:gd name="T8" fmla="*/ 31 w 62"/>
                <a:gd name="T9" fmla="*/ 41 h 58"/>
                <a:gd name="T10" fmla="*/ 29 w 62"/>
                <a:gd name="T11" fmla="*/ 26 h 58"/>
                <a:gd name="T12" fmla="*/ 15 w 62"/>
                <a:gd name="T13" fmla="*/ 36 h 58"/>
                <a:gd name="T14" fmla="*/ 9 w 62"/>
                <a:gd name="T15" fmla="*/ 46 h 58"/>
                <a:gd name="T16" fmla="*/ 1 w 62"/>
                <a:gd name="T17" fmla="*/ 42 h 58"/>
                <a:gd name="T18" fmla="*/ 0 w 62"/>
                <a:gd name="T19" fmla="*/ 36 h 58"/>
                <a:gd name="T20" fmla="*/ 20 w 62"/>
                <a:gd name="T21" fmla="*/ 2 h 58"/>
                <a:gd name="T22" fmla="*/ 41 w 62"/>
                <a:gd name="T23" fmla="*/ 8 h 58"/>
                <a:gd name="T24" fmla="*/ 49 w 62"/>
                <a:gd name="T25" fmla="*/ 1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2" h="58">
                  <a:moveTo>
                    <a:pt x="49" y="17"/>
                  </a:moveTo>
                  <a:cubicBezTo>
                    <a:pt x="62" y="23"/>
                    <a:pt x="52" y="29"/>
                    <a:pt x="49" y="34"/>
                  </a:cubicBezTo>
                  <a:cubicBezTo>
                    <a:pt x="43" y="42"/>
                    <a:pt x="45" y="48"/>
                    <a:pt x="53" y="53"/>
                  </a:cubicBezTo>
                  <a:cubicBezTo>
                    <a:pt x="51" y="56"/>
                    <a:pt x="48" y="57"/>
                    <a:pt x="45" y="57"/>
                  </a:cubicBezTo>
                  <a:cubicBezTo>
                    <a:pt x="34" y="58"/>
                    <a:pt x="27" y="54"/>
                    <a:pt x="31" y="41"/>
                  </a:cubicBezTo>
                  <a:cubicBezTo>
                    <a:pt x="33" y="36"/>
                    <a:pt x="37" y="29"/>
                    <a:pt x="29" y="26"/>
                  </a:cubicBezTo>
                  <a:cubicBezTo>
                    <a:pt x="20" y="23"/>
                    <a:pt x="18" y="31"/>
                    <a:pt x="15" y="36"/>
                  </a:cubicBezTo>
                  <a:cubicBezTo>
                    <a:pt x="14" y="40"/>
                    <a:pt x="12" y="43"/>
                    <a:pt x="9" y="46"/>
                  </a:cubicBezTo>
                  <a:cubicBezTo>
                    <a:pt x="5" y="47"/>
                    <a:pt x="3" y="45"/>
                    <a:pt x="1" y="42"/>
                  </a:cubicBezTo>
                  <a:cubicBezTo>
                    <a:pt x="0" y="40"/>
                    <a:pt x="0" y="38"/>
                    <a:pt x="0" y="36"/>
                  </a:cubicBezTo>
                  <a:cubicBezTo>
                    <a:pt x="0" y="21"/>
                    <a:pt x="4" y="8"/>
                    <a:pt x="20" y="2"/>
                  </a:cubicBezTo>
                  <a:cubicBezTo>
                    <a:pt x="28" y="0"/>
                    <a:pt x="34" y="6"/>
                    <a:pt x="41" y="8"/>
                  </a:cubicBezTo>
                  <a:cubicBezTo>
                    <a:pt x="45" y="9"/>
                    <a:pt x="46" y="14"/>
                    <a:pt x="49" y="17"/>
                  </a:cubicBezTo>
                  <a:close/>
                </a:path>
              </a:pathLst>
            </a:custGeom>
            <a:solidFill>
              <a:srgbClr val="BA7B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4" name="Freeform 100"/>
            <p:cNvSpPr>
              <a:spLocks/>
            </p:cNvSpPr>
            <p:nvPr userDrawn="1"/>
          </p:nvSpPr>
          <p:spPr bwMode="auto">
            <a:xfrm>
              <a:off x="3789363" y="9223375"/>
              <a:ext cx="146050" cy="342900"/>
            </a:xfrm>
            <a:custGeom>
              <a:avLst/>
              <a:gdLst>
                <a:gd name="T0" fmla="*/ 29 w 51"/>
                <a:gd name="T1" fmla="*/ 110 h 120"/>
                <a:gd name="T2" fmla="*/ 25 w 51"/>
                <a:gd name="T3" fmla="*/ 111 h 120"/>
                <a:gd name="T4" fmla="*/ 2 w 51"/>
                <a:gd name="T5" fmla="*/ 115 h 120"/>
                <a:gd name="T6" fmla="*/ 1 w 51"/>
                <a:gd name="T7" fmla="*/ 110 h 120"/>
                <a:gd name="T8" fmla="*/ 30 w 51"/>
                <a:gd name="T9" fmla="*/ 62 h 120"/>
                <a:gd name="T10" fmla="*/ 9 w 51"/>
                <a:gd name="T11" fmla="*/ 0 h 120"/>
                <a:gd name="T12" fmla="*/ 46 w 51"/>
                <a:gd name="T13" fmla="*/ 95 h 120"/>
                <a:gd name="T14" fmla="*/ 29 w 51"/>
                <a:gd name="T15" fmla="*/ 11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120">
                  <a:moveTo>
                    <a:pt x="29" y="110"/>
                  </a:moveTo>
                  <a:cubicBezTo>
                    <a:pt x="27" y="110"/>
                    <a:pt x="26" y="110"/>
                    <a:pt x="25" y="111"/>
                  </a:cubicBezTo>
                  <a:cubicBezTo>
                    <a:pt x="18" y="116"/>
                    <a:pt x="11" y="120"/>
                    <a:pt x="2" y="115"/>
                  </a:cubicBezTo>
                  <a:cubicBezTo>
                    <a:pt x="0" y="114"/>
                    <a:pt x="0" y="112"/>
                    <a:pt x="1" y="110"/>
                  </a:cubicBezTo>
                  <a:cubicBezTo>
                    <a:pt x="42" y="101"/>
                    <a:pt x="41" y="102"/>
                    <a:pt x="30" y="62"/>
                  </a:cubicBezTo>
                  <a:cubicBezTo>
                    <a:pt x="24" y="41"/>
                    <a:pt x="12" y="22"/>
                    <a:pt x="9" y="0"/>
                  </a:cubicBezTo>
                  <a:cubicBezTo>
                    <a:pt x="29" y="29"/>
                    <a:pt x="37" y="63"/>
                    <a:pt x="46" y="95"/>
                  </a:cubicBezTo>
                  <a:cubicBezTo>
                    <a:pt x="51" y="112"/>
                    <a:pt x="34" y="105"/>
                    <a:pt x="29" y="110"/>
                  </a:cubicBezTo>
                  <a:close/>
                </a:path>
              </a:pathLst>
            </a:custGeom>
            <a:solidFill>
              <a:srgbClr val="809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5" name="Freeform 101"/>
            <p:cNvSpPr>
              <a:spLocks/>
            </p:cNvSpPr>
            <p:nvPr userDrawn="1"/>
          </p:nvSpPr>
          <p:spPr bwMode="auto">
            <a:xfrm>
              <a:off x="4916488" y="9894888"/>
              <a:ext cx="57150" cy="246063"/>
            </a:xfrm>
            <a:custGeom>
              <a:avLst/>
              <a:gdLst>
                <a:gd name="T0" fmla="*/ 18 w 20"/>
                <a:gd name="T1" fmla="*/ 2 h 86"/>
                <a:gd name="T2" fmla="*/ 20 w 20"/>
                <a:gd name="T3" fmla="*/ 82 h 86"/>
                <a:gd name="T4" fmla="*/ 12 w 20"/>
                <a:gd name="T5" fmla="*/ 82 h 86"/>
                <a:gd name="T6" fmla="*/ 8 w 20"/>
                <a:gd name="T7" fmla="*/ 5 h 86"/>
                <a:gd name="T8" fmla="*/ 18 w 20"/>
                <a:gd name="T9" fmla="*/ 2 h 86"/>
              </a:gdLst>
              <a:ahLst/>
              <a:cxnLst>
                <a:cxn ang="0">
                  <a:pos x="T0" y="T1"/>
                </a:cxn>
                <a:cxn ang="0">
                  <a:pos x="T2" y="T3"/>
                </a:cxn>
                <a:cxn ang="0">
                  <a:pos x="T4" y="T5"/>
                </a:cxn>
                <a:cxn ang="0">
                  <a:pos x="T6" y="T7"/>
                </a:cxn>
                <a:cxn ang="0">
                  <a:pos x="T8" y="T9"/>
                </a:cxn>
              </a:cxnLst>
              <a:rect l="0" t="0" r="r" b="b"/>
              <a:pathLst>
                <a:path w="20" h="86">
                  <a:moveTo>
                    <a:pt x="18" y="2"/>
                  </a:moveTo>
                  <a:cubicBezTo>
                    <a:pt x="11" y="29"/>
                    <a:pt x="14" y="55"/>
                    <a:pt x="20" y="82"/>
                  </a:cubicBezTo>
                  <a:cubicBezTo>
                    <a:pt x="17" y="85"/>
                    <a:pt x="14" y="86"/>
                    <a:pt x="12" y="82"/>
                  </a:cubicBezTo>
                  <a:cubicBezTo>
                    <a:pt x="2" y="56"/>
                    <a:pt x="0" y="31"/>
                    <a:pt x="8" y="5"/>
                  </a:cubicBezTo>
                  <a:cubicBezTo>
                    <a:pt x="10" y="0"/>
                    <a:pt x="14" y="0"/>
                    <a:pt x="18" y="2"/>
                  </a:cubicBezTo>
                  <a:close/>
                </a:path>
              </a:pathLst>
            </a:custGeom>
            <a:solidFill>
              <a:srgbClr val="EBC8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6" name="Freeform 102"/>
            <p:cNvSpPr>
              <a:spLocks/>
            </p:cNvSpPr>
            <p:nvPr userDrawn="1"/>
          </p:nvSpPr>
          <p:spPr bwMode="auto">
            <a:xfrm>
              <a:off x="5373688" y="10244138"/>
              <a:ext cx="257175" cy="106363"/>
            </a:xfrm>
            <a:custGeom>
              <a:avLst/>
              <a:gdLst>
                <a:gd name="T0" fmla="*/ 10 w 90"/>
                <a:gd name="T1" fmla="*/ 0 h 37"/>
                <a:gd name="T2" fmla="*/ 25 w 90"/>
                <a:gd name="T3" fmla="*/ 17 h 37"/>
                <a:gd name="T4" fmla="*/ 90 w 90"/>
                <a:gd name="T5" fmla="*/ 10 h 37"/>
                <a:gd name="T6" fmla="*/ 63 w 90"/>
                <a:gd name="T7" fmla="*/ 25 h 37"/>
                <a:gd name="T8" fmla="*/ 51 w 90"/>
                <a:gd name="T9" fmla="*/ 28 h 37"/>
                <a:gd name="T10" fmla="*/ 12 w 90"/>
                <a:gd name="T11" fmla="*/ 27 h 37"/>
                <a:gd name="T12" fmla="*/ 10 w 90"/>
                <a:gd name="T13" fmla="*/ 0 h 37"/>
              </a:gdLst>
              <a:ahLst/>
              <a:cxnLst>
                <a:cxn ang="0">
                  <a:pos x="T0" y="T1"/>
                </a:cxn>
                <a:cxn ang="0">
                  <a:pos x="T2" y="T3"/>
                </a:cxn>
                <a:cxn ang="0">
                  <a:pos x="T4" y="T5"/>
                </a:cxn>
                <a:cxn ang="0">
                  <a:pos x="T6" y="T7"/>
                </a:cxn>
                <a:cxn ang="0">
                  <a:pos x="T8" y="T9"/>
                </a:cxn>
                <a:cxn ang="0">
                  <a:pos x="T10" y="T11"/>
                </a:cxn>
                <a:cxn ang="0">
                  <a:pos x="T12" y="T13"/>
                </a:cxn>
              </a:cxnLst>
              <a:rect l="0" t="0" r="r" b="b"/>
              <a:pathLst>
                <a:path w="90" h="37">
                  <a:moveTo>
                    <a:pt x="10" y="0"/>
                  </a:moveTo>
                  <a:cubicBezTo>
                    <a:pt x="9" y="12"/>
                    <a:pt x="13" y="16"/>
                    <a:pt x="25" y="17"/>
                  </a:cubicBezTo>
                  <a:cubicBezTo>
                    <a:pt x="47" y="17"/>
                    <a:pt x="69" y="18"/>
                    <a:pt x="90" y="10"/>
                  </a:cubicBezTo>
                  <a:cubicBezTo>
                    <a:pt x="89" y="29"/>
                    <a:pt x="72" y="20"/>
                    <a:pt x="63" y="25"/>
                  </a:cubicBezTo>
                  <a:cubicBezTo>
                    <a:pt x="59" y="26"/>
                    <a:pt x="55" y="27"/>
                    <a:pt x="51" y="28"/>
                  </a:cubicBezTo>
                  <a:cubicBezTo>
                    <a:pt x="38" y="37"/>
                    <a:pt x="24" y="32"/>
                    <a:pt x="12" y="27"/>
                  </a:cubicBezTo>
                  <a:cubicBezTo>
                    <a:pt x="0" y="23"/>
                    <a:pt x="0" y="12"/>
                    <a:pt x="10" y="0"/>
                  </a:cubicBezTo>
                  <a:close/>
                </a:path>
              </a:pathLst>
            </a:custGeom>
            <a:solidFill>
              <a:srgbClr val="F0CB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7" name="Freeform 103"/>
            <p:cNvSpPr>
              <a:spLocks/>
            </p:cNvSpPr>
            <p:nvPr userDrawn="1"/>
          </p:nvSpPr>
          <p:spPr bwMode="auto">
            <a:xfrm>
              <a:off x="5060950" y="10050463"/>
              <a:ext cx="74613" cy="228600"/>
            </a:xfrm>
            <a:custGeom>
              <a:avLst/>
              <a:gdLst>
                <a:gd name="T0" fmla="*/ 7 w 26"/>
                <a:gd name="T1" fmla="*/ 0 h 80"/>
                <a:gd name="T2" fmla="*/ 16 w 26"/>
                <a:gd name="T3" fmla="*/ 5 h 80"/>
                <a:gd name="T4" fmla="*/ 21 w 26"/>
                <a:gd name="T5" fmla="*/ 42 h 80"/>
                <a:gd name="T6" fmla="*/ 14 w 26"/>
                <a:gd name="T7" fmla="*/ 76 h 80"/>
                <a:gd name="T8" fmla="*/ 1 w 26"/>
                <a:gd name="T9" fmla="*/ 76 h 80"/>
                <a:gd name="T10" fmla="*/ 0 w 26"/>
                <a:gd name="T11" fmla="*/ 76 h 80"/>
                <a:gd name="T12" fmla="*/ 7 w 26"/>
                <a:gd name="T13" fmla="*/ 0 h 80"/>
              </a:gdLst>
              <a:ahLst/>
              <a:cxnLst>
                <a:cxn ang="0">
                  <a:pos x="T0" y="T1"/>
                </a:cxn>
                <a:cxn ang="0">
                  <a:pos x="T2" y="T3"/>
                </a:cxn>
                <a:cxn ang="0">
                  <a:pos x="T4" y="T5"/>
                </a:cxn>
                <a:cxn ang="0">
                  <a:pos x="T6" y="T7"/>
                </a:cxn>
                <a:cxn ang="0">
                  <a:pos x="T8" y="T9"/>
                </a:cxn>
                <a:cxn ang="0">
                  <a:pos x="T10" y="T11"/>
                </a:cxn>
                <a:cxn ang="0">
                  <a:pos x="T12" y="T13"/>
                </a:cxn>
              </a:cxnLst>
              <a:rect l="0" t="0" r="r" b="b"/>
              <a:pathLst>
                <a:path w="26" h="80">
                  <a:moveTo>
                    <a:pt x="7" y="0"/>
                  </a:moveTo>
                  <a:cubicBezTo>
                    <a:pt x="8" y="4"/>
                    <a:pt x="12" y="3"/>
                    <a:pt x="16" y="5"/>
                  </a:cubicBezTo>
                  <a:cubicBezTo>
                    <a:pt x="26" y="16"/>
                    <a:pt x="22" y="29"/>
                    <a:pt x="21" y="42"/>
                  </a:cubicBezTo>
                  <a:cubicBezTo>
                    <a:pt x="16" y="53"/>
                    <a:pt x="20" y="66"/>
                    <a:pt x="14" y="76"/>
                  </a:cubicBezTo>
                  <a:cubicBezTo>
                    <a:pt x="10" y="80"/>
                    <a:pt x="5" y="80"/>
                    <a:pt x="1" y="76"/>
                  </a:cubicBezTo>
                  <a:cubicBezTo>
                    <a:pt x="1" y="76"/>
                    <a:pt x="0" y="76"/>
                    <a:pt x="0" y="76"/>
                  </a:cubicBezTo>
                  <a:cubicBezTo>
                    <a:pt x="2" y="51"/>
                    <a:pt x="4" y="26"/>
                    <a:pt x="7" y="0"/>
                  </a:cubicBezTo>
                  <a:close/>
                </a:path>
              </a:pathLst>
            </a:custGeom>
            <a:solidFill>
              <a:srgbClr val="EED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8" name="Freeform 104"/>
            <p:cNvSpPr>
              <a:spLocks/>
            </p:cNvSpPr>
            <p:nvPr userDrawn="1"/>
          </p:nvSpPr>
          <p:spPr bwMode="auto">
            <a:xfrm>
              <a:off x="5145088" y="9680575"/>
              <a:ext cx="168275" cy="160338"/>
            </a:xfrm>
            <a:custGeom>
              <a:avLst/>
              <a:gdLst>
                <a:gd name="T0" fmla="*/ 35 w 59"/>
                <a:gd name="T1" fmla="*/ 53 h 56"/>
                <a:gd name="T2" fmla="*/ 28 w 59"/>
                <a:gd name="T3" fmla="*/ 50 h 56"/>
                <a:gd name="T4" fmla="*/ 3 w 59"/>
                <a:gd name="T5" fmla="*/ 37 h 56"/>
                <a:gd name="T6" fmla="*/ 0 w 59"/>
                <a:gd name="T7" fmla="*/ 32 h 56"/>
                <a:gd name="T8" fmla="*/ 6 w 59"/>
                <a:gd name="T9" fmla="*/ 14 h 56"/>
                <a:gd name="T10" fmla="*/ 13 w 59"/>
                <a:gd name="T11" fmla="*/ 14 h 56"/>
                <a:gd name="T12" fmla="*/ 33 w 59"/>
                <a:gd name="T13" fmla="*/ 10 h 56"/>
                <a:gd name="T14" fmla="*/ 49 w 59"/>
                <a:gd name="T15" fmla="*/ 0 h 56"/>
                <a:gd name="T16" fmla="*/ 47 w 59"/>
                <a:gd name="T17" fmla="*/ 21 h 56"/>
                <a:gd name="T18" fmla="*/ 25 w 59"/>
                <a:gd name="T19" fmla="*/ 36 h 56"/>
                <a:gd name="T20" fmla="*/ 45 w 59"/>
                <a:gd name="T21" fmla="*/ 42 h 56"/>
                <a:gd name="T22" fmla="*/ 48 w 59"/>
                <a:gd name="T23" fmla="*/ 46 h 56"/>
                <a:gd name="T24" fmla="*/ 45 w 59"/>
                <a:gd name="T25" fmla="*/ 54 h 56"/>
                <a:gd name="T26" fmla="*/ 40 w 59"/>
                <a:gd name="T27" fmla="*/ 56 h 56"/>
                <a:gd name="T28" fmla="*/ 35 w 59"/>
                <a:gd name="T29" fmla="*/ 53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6">
                  <a:moveTo>
                    <a:pt x="35" y="53"/>
                  </a:moveTo>
                  <a:cubicBezTo>
                    <a:pt x="34" y="50"/>
                    <a:pt x="31" y="50"/>
                    <a:pt x="28" y="50"/>
                  </a:cubicBezTo>
                  <a:cubicBezTo>
                    <a:pt x="18" y="48"/>
                    <a:pt x="5" y="54"/>
                    <a:pt x="3" y="37"/>
                  </a:cubicBezTo>
                  <a:cubicBezTo>
                    <a:pt x="2" y="36"/>
                    <a:pt x="1" y="34"/>
                    <a:pt x="0" y="32"/>
                  </a:cubicBezTo>
                  <a:cubicBezTo>
                    <a:pt x="1" y="26"/>
                    <a:pt x="2" y="19"/>
                    <a:pt x="6" y="14"/>
                  </a:cubicBezTo>
                  <a:cubicBezTo>
                    <a:pt x="8" y="12"/>
                    <a:pt x="11" y="13"/>
                    <a:pt x="13" y="14"/>
                  </a:cubicBezTo>
                  <a:cubicBezTo>
                    <a:pt x="21" y="20"/>
                    <a:pt x="27" y="13"/>
                    <a:pt x="33" y="10"/>
                  </a:cubicBezTo>
                  <a:cubicBezTo>
                    <a:pt x="38" y="6"/>
                    <a:pt x="42" y="0"/>
                    <a:pt x="49" y="0"/>
                  </a:cubicBezTo>
                  <a:cubicBezTo>
                    <a:pt x="59" y="8"/>
                    <a:pt x="53" y="15"/>
                    <a:pt x="47" y="21"/>
                  </a:cubicBezTo>
                  <a:cubicBezTo>
                    <a:pt x="41" y="27"/>
                    <a:pt x="33" y="30"/>
                    <a:pt x="25" y="36"/>
                  </a:cubicBezTo>
                  <a:cubicBezTo>
                    <a:pt x="31" y="42"/>
                    <a:pt x="39" y="39"/>
                    <a:pt x="45" y="42"/>
                  </a:cubicBezTo>
                  <a:cubicBezTo>
                    <a:pt x="46" y="43"/>
                    <a:pt x="48" y="45"/>
                    <a:pt x="48" y="46"/>
                  </a:cubicBezTo>
                  <a:cubicBezTo>
                    <a:pt x="49" y="49"/>
                    <a:pt x="48" y="52"/>
                    <a:pt x="45" y="54"/>
                  </a:cubicBezTo>
                  <a:cubicBezTo>
                    <a:pt x="44" y="55"/>
                    <a:pt x="42" y="55"/>
                    <a:pt x="40" y="56"/>
                  </a:cubicBezTo>
                  <a:cubicBezTo>
                    <a:pt x="38" y="55"/>
                    <a:pt x="37" y="55"/>
                    <a:pt x="35" y="53"/>
                  </a:cubicBezTo>
                  <a:close/>
                </a:path>
              </a:pathLst>
            </a:custGeom>
            <a:solidFill>
              <a:srgbClr val="49B5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59" name="Freeform 105"/>
            <p:cNvSpPr>
              <a:spLocks/>
            </p:cNvSpPr>
            <p:nvPr userDrawn="1"/>
          </p:nvSpPr>
          <p:spPr bwMode="auto">
            <a:xfrm>
              <a:off x="4244975" y="10021888"/>
              <a:ext cx="130175" cy="168275"/>
            </a:xfrm>
            <a:custGeom>
              <a:avLst/>
              <a:gdLst>
                <a:gd name="T0" fmla="*/ 14 w 46"/>
                <a:gd name="T1" fmla="*/ 54 h 59"/>
                <a:gd name="T2" fmla="*/ 3 w 46"/>
                <a:gd name="T3" fmla="*/ 50 h 59"/>
                <a:gd name="T4" fmla="*/ 5 w 46"/>
                <a:gd name="T5" fmla="*/ 18 h 59"/>
                <a:gd name="T6" fmla="*/ 27 w 46"/>
                <a:gd name="T7" fmla="*/ 4 h 59"/>
                <a:gd name="T8" fmla="*/ 45 w 46"/>
                <a:gd name="T9" fmla="*/ 15 h 59"/>
                <a:gd name="T10" fmla="*/ 39 w 46"/>
                <a:gd name="T11" fmla="*/ 20 h 59"/>
                <a:gd name="T12" fmla="*/ 20 w 46"/>
                <a:gd name="T13" fmla="*/ 46 h 59"/>
                <a:gd name="T14" fmla="*/ 14 w 46"/>
                <a:gd name="T15" fmla="*/ 54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9">
                  <a:moveTo>
                    <a:pt x="14" y="54"/>
                  </a:moveTo>
                  <a:cubicBezTo>
                    <a:pt x="8" y="59"/>
                    <a:pt x="4" y="56"/>
                    <a:pt x="3" y="50"/>
                  </a:cubicBezTo>
                  <a:cubicBezTo>
                    <a:pt x="2" y="39"/>
                    <a:pt x="0" y="28"/>
                    <a:pt x="5" y="18"/>
                  </a:cubicBezTo>
                  <a:cubicBezTo>
                    <a:pt x="8" y="6"/>
                    <a:pt x="16" y="2"/>
                    <a:pt x="27" y="4"/>
                  </a:cubicBezTo>
                  <a:cubicBezTo>
                    <a:pt x="35" y="6"/>
                    <a:pt x="46" y="0"/>
                    <a:pt x="45" y="15"/>
                  </a:cubicBezTo>
                  <a:cubicBezTo>
                    <a:pt x="44" y="17"/>
                    <a:pt x="42" y="20"/>
                    <a:pt x="39" y="20"/>
                  </a:cubicBezTo>
                  <a:cubicBezTo>
                    <a:pt x="18" y="17"/>
                    <a:pt x="18" y="31"/>
                    <a:pt x="20" y="46"/>
                  </a:cubicBezTo>
                  <a:cubicBezTo>
                    <a:pt x="20" y="50"/>
                    <a:pt x="17" y="52"/>
                    <a:pt x="14" y="54"/>
                  </a:cubicBezTo>
                  <a:close/>
                </a:path>
              </a:pathLst>
            </a:custGeom>
            <a:solidFill>
              <a:srgbClr val="683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0" name="Freeform 106"/>
            <p:cNvSpPr>
              <a:spLocks/>
            </p:cNvSpPr>
            <p:nvPr userDrawn="1"/>
          </p:nvSpPr>
          <p:spPr bwMode="auto">
            <a:xfrm>
              <a:off x="4281488" y="9926638"/>
              <a:ext cx="274638" cy="106363"/>
            </a:xfrm>
            <a:custGeom>
              <a:avLst/>
              <a:gdLst>
                <a:gd name="T0" fmla="*/ 33 w 96"/>
                <a:gd name="T1" fmla="*/ 34 h 37"/>
                <a:gd name="T2" fmla="*/ 13 w 96"/>
                <a:gd name="T3" fmla="*/ 27 h 37"/>
                <a:gd name="T4" fmla="*/ 0 w 96"/>
                <a:gd name="T5" fmla="*/ 15 h 37"/>
                <a:gd name="T6" fmla="*/ 22 w 96"/>
                <a:gd name="T7" fmla="*/ 11 h 37"/>
                <a:gd name="T8" fmla="*/ 47 w 96"/>
                <a:gd name="T9" fmla="*/ 16 h 37"/>
                <a:gd name="T10" fmla="*/ 56 w 96"/>
                <a:gd name="T11" fmla="*/ 16 h 37"/>
                <a:gd name="T12" fmla="*/ 92 w 96"/>
                <a:gd name="T13" fmla="*/ 22 h 37"/>
                <a:gd name="T14" fmla="*/ 85 w 96"/>
                <a:gd name="T15" fmla="*/ 32 h 37"/>
                <a:gd name="T16" fmla="*/ 67 w 96"/>
                <a:gd name="T17" fmla="*/ 36 h 37"/>
                <a:gd name="T18" fmla="*/ 61 w 96"/>
                <a:gd name="T19" fmla="*/ 37 h 37"/>
                <a:gd name="T20" fmla="*/ 37 w 96"/>
                <a:gd name="T21" fmla="*/ 37 h 37"/>
                <a:gd name="T22" fmla="*/ 33 w 96"/>
                <a:gd name="T2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 h="37">
                  <a:moveTo>
                    <a:pt x="33" y="34"/>
                  </a:moveTo>
                  <a:cubicBezTo>
                    <a:pt x="28" y="27"/>
                    <a:pt x="20" y="27"/>
                    <a:pt x="13" y="27"/>
                  </a:cubicBezTo>
                  <a:cubicBezTo>
                    <a:pt x="11" y="20"/>
                    <a:pt x="0" y="24"/>
                    <a:pt x="0" y="15"/>
                  </a:cubicBezTo>
                  <a:cubicBezTo>
                    <a:pt x="6" y="5"/>
                    <a:pt x="13" y="0"/>
                    <a:pt x="22" y="11"/>
                  </a:cubicBezTo>
                  <a:cubicBezTo>
                    <a:pt x="30" y="20"/>
                    <a:pt x="38" y="18"/>
                    <a:pt x="47" y="16"/>
                  </a:cubicBezTo>
                  <a:cubicBezTo>
                    <a:pt x="50" y="16"/>
                    <a:pt x="53" y="16"/>
                    <a:pt x="56" y="16"/>
                  </a:cubicBezTo>
                  <a:cubicBezTo>
                    <a:pt x="68" y="19"/>
                    <a:pt x="81" y="15"/>
                    <a:pt x="92" y="22"/>
                  </a:cubicBezTo>
                  <a:cubicBezTo>
                    <a:pt x="96" y="30"/>
                    <a:pt x="89" y="30"/>
                    <a:pt x="85" y="32"/>
                  </a:cubicBezTo>
                  <a:cubicBezTo>
                    <a:pt x="79" y="34"/>
                    <a:pt x="73" y="36"/>
                    <a:pt x="67" y="36"/>
                  </a:cubicBezTo>
                  <a:cubicBezTo>
                    <a:pt x="65" y="36"/>
                    <a:pt x="63" y="37"/>
                    <a:pt x="61" y="37"/>
                  </a:cubicBezTo>
                  <a:cubicBezTo>
                    <a:pt x="53" y="36"/>
                    <a:pt x="45" y="37"/>
                    <a:pt x="37" y="37"/>
                  </a:cubicBezTo>
                  <a:cubicBezTo>
                    <a:pt x="35" y="37"/>
                    <a:pt x="34" y="36"/>
                    <a:pt x="33" y="34"/>
                  </a:cubicBezTo>
                  <a:close/>
                </a:path>
              </a:pathLst>
            </a:custGeom>
            <a:solidFill>
              <a:srgbClr val="AD1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1" name="Freeform 107"/>
            <p:cNvSpPr>
              <a:spLocks/>
            </p:cNvSpPr>
            <p:nvPr userDrawn="1"/>
          </p:nvSpPr>
          <p:spPr bwMode="auto">
            <a:xfrm>
              <a:off x="3943350" y="10293350"/>
              <a:ext cx="185738" cy="57150"/>
            </a:xfrm>
            <a:custGeom>
              <a:avLst/>
              <a:gdLst>
                <a:gd name="T0" fmla="*/ 3 w 65"/>
                <a:gd name="T1" fmla="*/ 12 h 20"/>
                <a:gd name="T2" fmla="*/ 33 w 65"/>
                <a:gd name="T3" fmla="*/ 11 h 20"/>
                <a:gd name="T4" fmla="*/ 42 w 65"/>
                <a:gd name="T5" fmla="*/ 4 h 20"/>
                <a:gd name="T6" fmla="*/ 45 w 65"/>
                <a:gd name="T7" fmla="*/ 3 h 20"/>
                <a:gd name="T8" fmla="*/ 64 w 65"/>
                <a:gd name="T9" fmla="*/ 11 h 20"/>
                <a:gd name="T10" fmla="*/ 45 w 65"/>
                <a:gd name="T11" fmla="*/ 19 h 20"/>
                <a:gd name="T12" fmla="*/ 0 w 65"/>
                <a:gd name="T13" fmla="*/ 19 h 20"/>
                <a:gd name="T14" fmla="*/ 3 w 65"/>
                <a:gd name="T15" fmla="*/ 12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20">
                  <a:moveTo>
                    <a:pt x="3" y="12"/>
                  </a:moveTo>
                  <a:cubicBezTo>
                    <a:pt x="13" y="12"/>
                    <a:pt x="23" y="11"/>
                    <a:pt x="33" y="11"/>
                  </a:cubicBezTo>
                  <a:cubicBezTo>
                    <a:pt x="38" y="11"/>
                    <a:pt x="42" y="11"/>
                    <a:pt x="42" y="4"/>
                  </a:cubicBezTo>
                  <a:cubicBezTo>
                    <a:pt x="43" y="4"/>
                    <a:pt x="44" y="3"/>
                    <a:pt x="45" y="3"/>
                  </a:cubicBezTo>
                  <a:cubicBezTo>
                    <a:pt x="53" y="4"/>
                    <a:pt x="65" y="0"/>
                    <a:pt x="64" y="11"/>
                  </a:cubicBezTo>
                  <a:cubicBezTo>
                    <a:pt x="64" y="20"/>
                    <a:pt x="53" y="19"/>
                    <a:pt x="45" y="19"/>
                  </a:cubicBezTo>
                  <a:cubicBezTo>
                    <a:pt x="30" y="19"/>
                    <a:pt x="15" y="19"/>
                    <a:pt x="0" y="19"/>
                  </a:cubicBezTo>
                  <a:cubicBezTo>
                    <a:pt x="1" y="17"/>
                    <a:pt x="2" y="14"/>
                    <a:pt x="3" y="12"/>
                  </a:cubicBezTo>
                  <a:close/>
                </a:path>
              </a:pathLst>
            </a:custGeom>
            <a:solidFill>
              <a:srgbClr val="92AC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2" name="Freeform 108"/>
            <p:cNvSpPr>
              <a:spLocks/>
            </p:cNvSpPr>
            <p:nvPr userDrawn="1"/>
          </p:nvSpPr>
          <p:spPr bwMode="auto">
            <a:xfrm>
              <a:off x="6313488" y="10198100"/>
              <a:ext cx="185738" cy="88900"/>
            </a:xfrm>
            <a:custGeom>
              <a:avLst/>
              <a:gdLst>
                <a:gd name="T0" fmla="*/ 50 w 65"/>
                <a:gd name="T1" fmla="*/ 12 h 31"/>
                <a:gd name="T2" fmla="*/ 59 w 65"/>
                <a:gd name="T3" fmla="*/ 12 h 31"/>
                <a:gd name="T4" fmla="*/ 48 w 65"/>
                <a:gd name="T5" fmla="*/ 30 h 31"/>
                <a:gd name="T6" fmla="*/ 30 w 65"/>
                <a:gd name="T7" fmla="*/ 29 h 31"/>
                <a:gd name="T8" fmla="*/ 7 w 65"/>
                <a:gd name="T9" fmla="*/ 20 h 31"/>
                <a:gd name="T10" fmla="*/ 4 w 65"/>
                <a:gd name="T11" fmla="*/ 19 h 31"/>
                <a:gd name="T12" fmla="*/ 0 w 65"/>
                <a:gd name="T13" fmla="*/ 12 h 31"/>
                <a:gd name="T14" fmla="*/ 9 w 65"/>
                <a:gd name="T15" fmla="*/ 0 h 31"/>
                <a:gd name="T16" fmla="*/ 14 w 65"/>
                <a:gd name="T17" fmla="*/ 4 h 31"/>
                <a:gd name="T18" fmla="*/ 50 w 65"/>
                <a:gd name="T19"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1">
                  <a:moveTo>
                    <a:pt x="50" y="12"/>
                  </a:moveTo>
                  <a:cubicBezTo>
                    <a:pt x="53" y="12"/>
                    <a:pt x="56" y="12"/>
                    <a:pt x="59" y="12"/>
                  </a:cubicBezTo>
                  <a:cubicBezTo>
                    <a:pt x="65" y="24"/>
                    <a:pt x="62" y="31"/>
                    <a:pt x="48" y="30"/>
                  </a:cubicBezTo>
                  <a:cubicBezTo>
                    <a:pt x="42" y="29"/>
                    <a:pt x="36" y="28"/>
                    <a:pt x="30" y="29"/>
                  </a:cubicBezTo>
                  <a:cubicBezTo>
                    <a:pt x="23" y="23"/>
                    <a:pt x="16" y="19"/>
                    <a:pt x="7" y="20"/>
                  </a:cubicBezTo>
                  <a:cubicBezTo>
                    <a:pt x="6" y="19"/>
                    <a:pt x="5" y="19"/>
                    <a:pt x="4" y="19"/>
                  </a:cubicBezTo>
                  <a:cubicBezTo>
                    <a:pt x="2" y="17"/>
                    <a:pt x="0" y="15"/>
                    <a:pt x="0" y="12"/>
                  </a:cubicBezTo>
                  <a:cubicBezTo>
                    <a:pt x="2" y="7"/>
                    <a:pt x="2" y="1"/>
                    <a:pt x="9" y="0"/>
                  </a:cubicBezTo>
                  <a:cubicBezTo>
                    <a:pt x="11" y="1"/>
                    <a:pt x="12" y="3"/>
                    <a:pt x="14" y="4"/>
                  </a:cubicBezTo>
                  <a:cubicBezTo>
                    <a:pt x="26" y="6"/>
                    <a:pt x="35" y="22"/>
                    <a:pt x="50" y="12"/>
                  </a:cubicBezTo>
                  <a:close/>
                </a:path>
              </a:pathLst>
            </a:custGeom>
            <a:solidFill>
              <a:srgbClr val="C08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3" name="Freeform 109"/>
            <p:cNvSpPr>
              <a:spLocks/>
            </p:cNvSpPr>
            <p:nvPr userDrawn="1"/>
          </p:nvSpPr>
          <p:spPr bwMode="auto">
            <a:xfrm>
              <a:off x="7519988" y="10255250"/>
              <a:ext cx="147638" cy="106363"/>
            </a:xfrm>
            <a:custGeom>
              <a:avLst/>
              <a:gdLst>
                <a:gd name="T0" fmla="*/ 37 w 52"/>
                <a:gd name="T1" fmla="*/ 36 h 37"/>
                <a:gd name="T2" fmla="*/ 0 w 52"/>
                <a:gd name="T3" fmla="*/ 4 h 37"/>
                <a:gd name="T4" fmla="*/ 12 w 52"/>
                <a:gd name="T5" fmla="*/ 4 h 37"/>
                <a:gd name="T6" fmla="*/ 26 w 52"/>
                <a:gd name="T7" fmla="*/ 5 h 37"/>
                <a:gd name="T8" fmla="*/ 52 w 52"/>
                <a:gd name="T9" fmla="*/ 29 h 37"/>
                <a:gd name="T10" fmla="*/ 44 w 52"/>
                <a:gd name="T11" fmla="*/ 37 h 37"/>
                <a:gd name="T12" fmla="*/ 37 w 52"/>
                <a:gd name="T13" fmla="*/ 36 h 37"/>
              </a:gdLst>
              <a:ahLst/>
              <a:cxnLst>
                <a:cxn ang="0">
                  <a:pos x="T0" y="T1"/>
                </a:cxn>
                <a:cxn ang="0">
                  <a:pos x="T2" y="T3"/>
                </a:cxn>
                <a:cxn ang="0">
                  <a:pos x="T4" y="T5"/>
                </a:cxn>
                <a:cxn ang="0">
                  <a:pos x="T6" y="T7"/>
                </a:cxn>
                <a:cxn ang="0">
                  <a:pos x="T8" y="T9"/>
                </a:cxn>
                <a:cxn ang="0">
                  <a:pos x="T10" y="T11"/>
                </a:cxn>
                <a:cxn ang="0">
                  <a:pos x="T12" y="T13"/>
                </a:cxn>
              </a:cxnLst>
              <a:rect l="0" t="0" r="r" b="b"/>
              <a:pathLst>
                <a:path w="52" h="37">
                  <a:moveTo>
                    <a:pt x="37" y="36"/>
                  </a:moveTo>
                  <a:cubicBezTo>
                    <a:pt x="24" y="25"/>
                    <a:pt x="12" y="15"/>
                    <a:pt x="0" y="4"/>
                  </a:cubicBezTo>
                  <a:cubicBezTo>
                    <a:pt x="4" y="4"/>
                    <a:pt x="8" y="4"/>
                    <a:pt x="12" y="4"/>
                  </a:cubicBezTo>
                  <a:cubicBezTo>
                    <a:pt x="17" y="0"/>
                    <a:pt x="21" y="3"/>
                    <a:pt x="26" y="5"/>
                  </a:cubicBezTo>
                  <a:cubicBezTo>
                    <a:pt x="34" y="14"/>
                    <a:pt x="48" y="16"/>
                    <a:pt x="52" y="29"/>
                  </a:cubicBezTo>
                  <a:cubicBezTo>
                    <a:pt x="49" y="32"/>
                    <a:pt x="46" y="34"/>
                    <a:pt x="44" y="37"/>
                  </a:cubicBezTo>
                  <a:cubicBezTo>
                    <a:pt x="41" y="36"/>
                    <a:pt x="39" y="36"/>
                    <a:pt x="37" y="36"/>
                  </a:cubicBezTo>
                  <a:close/>
                </a:path>
              </a:pathLst>
            </a:custGeom>
            <a:solidFill>
              <a:srgbClr val="C6B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4" name="Freeform 110"/>
            <p:cNvSpPr>
              <a:spLocks/>
            </p:cNvSpPr>
            <p:nvPr userDrawn="1"/>
          </p:nvSpPr>
          <p:spPr bwMode="auto">
            <a:xfrm>
              <a:off x="5905500" y="9563100"/>
              <a:ext cx="93663" cy="95250"/>
            </a:xfrm>
            <a:custGeom>
              <a:avLst/>
              <a:gdLst>
                <a:gd name="T0" fmla="*/ 21 w 33"/>
                <a:gd name="T1" fmla="*/ 2 h 33"/>
                <a:gd name="T2" fmla="*/ 33 w 33"/>
                <a:gd name="T3" fmla="*/ 26 h 33"/>
                <a:gd name="T4" fmla="*/ 14 w 33"/>
                <a:gd name="T5" fmla="*/ 31 h 33"/>
                <a:gd name="T6" fmla="*/ 0 w 33"/>
                <a:gd name="T7" fmla="*/ 19 h 33"/>
                <a:gd name="T8" fmla="*/ 3 w 33"/>
                <a:gd name="T9" fmla="*/ 12 h 33"/>
                <a:gd name="T10" fmla="*/ 17 w 33"/>
                <a:gd name="T11" fmla="*/ 1 h 33"/>
                <a:gd name="T12" fmla="*/ 21 w 33"/>
                <a:gd name="T13" fmla="*/ 2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21" y="2"/>
                  </a:moveTo>
                  <a:cubicBezTo>
                    <a:pt x="28" y="9"/>
                    <a:pt x="31" y="17"/>
                    <a:pt x="33" y="26"/>
                  </a:cubicBezTo>
                  <a:cubicBezTo>
                    <a:pt x="26" y="28"/>
                    <a:pt x="20" y="29"/>
                    <a:pt x="14" y="31"/>
                  </a:cubicBezTo>
                  <a:cubicBezTo>
                    <a:pt x="4" y="33"/>
                    <a:pt x="0" y="27"/>
                    <a:pt x="0" y="19"/>
                  </a:cubicBezTo>
                  <a:cubicBezTo>
                    <a:pt x="0" y="16"/>
                    <a:pt x="1" y="14"/>
                    <a:pt x="3" y="12"/>
                  </a:cubicBezTo>
                  <a:cubicBezTo>
                    <a:pt x="8" y="8"/>
                    <a:pt x="12" y="4"/>
                    <a:pt x="17" y="1"/>
                  </a:cubicBezTo>
                  <a:cubicBezTo>
                    <a:pt x="19" y="0"/>
                    <a:pt x="20" y="1"/>
                    <a:pt x="21" y="2"/>
                  </a:cubicBezTo>
                  <a:close/>
                </a:path>
              </a:pathLst>
            </a:custGeom>
            <a:solidFill>
              <a:srgbClr val="E09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5" name="Freeform 111"/>
            <p:cNvSpPr>
              <a:spLocks/>
            </p:cNvSpPr>
            <p:nvPr userDrawn="1"/>
          </p:nvSpPr>
          <p:spPr bwMode="auto">
            <a:xfrm>
              <a:off x="4210050" y="9863138"/>
              <a:ext cx="107950" cy="141288"/>
            </a:xfrm>
            <a:custGeom>
              <a:avLst/>
              <a:gdLst>
                <a:gd name="T0" fmla="*/ 26 w 38"/>
                <a:gd name="T1" fmla="*/ 38 h 49"/>
                <a:gd name="T2" fmla="*/ 38 w 38"/>
                <a:gd name="T3" fmla="*/ 49 h 49"/>
                <a:gd name="T4" fmla="*/ 24 w 38"/>
                <a:gd name="T5" fmla="*/ 44 h 49"/>
                <a:gd name="T6" fmla="*/ 10 w 38"/>
                <a:gd name="T7" fmla="*/ 15 h 49"/>
                <a:gd name="T8" fmla="*/ 22 w 38"/>
                <a:gd name="T9" fmla="*/ 0 h 49"/>
                <a:gd name="T10" fmla="*/ 25 w 38"/>
                <a:gd name="T11" fmla="*/ 0 h 49"/>
                <a:gd name="T12" fmla="*/ 36 w 38"/>
                <a:gd name="T13" fmla="*/ 11 h 49"/>
                <a:gd name="T14" fmla="*/ 30 w 38"/>
                <a:gd name="T15" fmla="*/ 19 h 49"/>
                <a:gd name="T16" fmla="*/ 26 w 38"/>
                <a:gd name="T17" fmla="*/ 3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49">
                  <a:moveTo>
                    <a:pt x="26" y="38"/>
                  </a:moveTo>
                  <a:cubicBezTo>
                    <a:pt x="29" y="42"/>
                    <a:pt x="38" y="40"/>
                    <a:pt x="38" y="49"/>
                  </a:cubicBezTo>
                  <a:cubicBezTo>
                    <a:pt x="33" y="47"/>
                    <a:pt x="29" y="45"/>
                    <a:pt x="24" y="44"/>
                  </a:cubicBezTo>
                  <a:cubicBezTo>
                    <a:pt x="6" y="41"/>
                    <a:pt x="0" y="31"/>
                    <a:pt x="10" y="15"/>
                  </a:cubicBezTo>
                  <a:cubicBezTo>
                    <a:pt x="14" y="10"/>
                    <a:pt x="18" y="5"/>
                    <a:pt x="22" y="0"/>
                  </a:cubicBezTo>
                  <a:cubicBezTo>
                    <a:pt x="23" y="0"/>
                    <a:pt x="24" y="0"/>
                    <a:pt x="25" y="0"/>
                  </a:cubicBezTo>
                  <a:cubicBezTo>
                    <a:pt x="30" y="2"/>
                    <a:pt x="35" y="5"/>
                    <a:pt x="36" y="11"/>
                  </a:cubicBezTo>
                  <a:cubicBezTo>
                    <a:pt x="35" y="15"/>
                    <a:pt x="33" y="18"/>
                    <a:pt x="30" y="19"/>
                  </a:cubicBezTo>
                  <a:cubicBezTo>
                    <a:pt x="15" y="23"/>
                    <a:pt x="20" y="30"/>
                    <a:pt x="26" y="38"/>
                  </a:cubicBezTo>
                  <a:close/>
                </a:path>
              </a:pathLst>
            </a:custGeom>
            <a:solidFill>
              <a:srgbClr val="B22A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6" name="Freeform 112"/>
            <p:cNvSpPr>
              <a:spLocks/>
            </p:cNvSpPr>
            <p:nvPr userDrawn="1"/>
          </p:nvSpPr>
          <p:spPr bwMode="auto">
            <a:xfrm>
              <a:off x="3927475" y="9145588"/>
              <a:ext cx="76200" cy="82550"/>
            </a:xfrm>
            <a:custGeom>
              <a:avLst/>
              <a:gdLst>
                <a:gd name="T0" fmla="*/ 0 w 27"/>
                <a:gd name="T1" fmla="*/ 13 h 29"/>
                <a:gd name="T2" fmla="*/ 21 w 27"/>
                <a:gd name="T3" fmla="*/ 0 h 29"/>
                <a:gd name="T4" fmla="*/ 26 w 27"/>
                <a:gd name="T5" fmla="*/ 20 h 29"/>
                <a:gd name="T6" fmla="*/ 21 w 27"/>
                <a:gd name="T7" fmla="*/ 29 h 29"/>
                <a:gd name="T8" fmla="*/ 0 w 27"/>
                <a:gd name="T9" fmla="*/ 13 h 29"/>
              </a:gdLst>
              <a:ahLst/>
              <a:cxnLst>
                <a:cxn ang="0">
                  <a:pos x="T0" y="T1"/>
                </a:cxn>
                <a:cxn ang="0">
                  <a:pos x="T2" y="T3"/>
                </a:cxn>
                <a:cxn ang="0">
                  <a:pos x="T4" y="T5"/>
                </a:cxn>
                <a:cxn ang="0">
                  <a:pos x="T6" y="T7"/>
                </a:cxn>
                <a:cxn ang="0">
                  <a:pos x="T8" y="T9"/>
                </a:cxn>
              </a:cxnLst>
              <a:rect l="0" t="0" r="r" b="b"/>
              <a:pathLst>
                <a:path w="27" h="29">
                  <a:moveTo>
                    <a:pt x="0" y="13"/>
                  </a:moveTo>
                  <a:cubicBezTo>
                    <a:pt x="6" y="7"/>
                    <a:pt x="13" y="2"/>
                    <a:pt x="21" y="0"/>
                  </a:cubicBezTo>
                  <a:cubicBezTo>
                    <a:pt x="27" y="5"/>
                    <a:pt x="25" y="13"/>
                    <a:pt x="26" y="20"/>
                  </a:cubicBezTo>
                  <a:cubicBezTo>
                    <a:pt x="27" y="25"/>
                    <a:pt x="25" y="27"/>
                    <a:pt x="21" y="29"/>
                  </a:cubicBezTo>
                  <a:cubicBezTo>
                    <a:pt x="16" y="21"/>
                    <a:pt x="3" y="24"/>
                    <a:pt x="0" y="13"/>
                  </a:cubicBezTo>
                  <a:close/>
                </a:path>
              </a:pathLst>
            </a:custGeom>
            <a:solidFill>
              <a:srgbClr val="F3A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7" name="Freeform 113"/>
            <p:cNvSpPr>
              <a:spLocks/>
            </p:cNvSpPr>
            <p:nvPr userDrawn="1"/>
          </p:nvSpPr>
          <p:spPr bwMode="auto">
            <a:xfrm>
              <a:off x="3403600" y="10290175"/>
              <a:ext cx="106363" cy="82550"/>
            </a:xfrm>
            <a:custGeom>
              <a:avLst/>
              <a:gdLst>
                <a:gd name="T0" fmla="*/ 0 w 37"/>
                <a:gd name="T1" fmla="*/ 28 h 29"/>
                <a:gd name="T2" fmla="*/ 21 w 37"/>
                <a:gd name="T3" fmla="*/ 1 h 29"/>
                <a:gd name="T4" fmla="*/ 28 w 37"/>
                <a:gd name="T5" fmla="*/ 0 h 29"/>
                <a:gd name="T6" fmla="*/ 37 w 37"/>
                <a:gd name="T7" fmla="*/ 1 h 29"/>
                <a:gd name="T8" fmla="*/ 19 w 37"/>
                <a:gd name="T9" fmla="*/ 29 h 29"/>
                <a:gd name="T10" fmla="*/ 13 w 37"/>
                <a:gd name="T11" fmla="*/ 29 h 29"/>
                <a:gd name="T12" fmla="*/ 0 w 37"/>
                <a:gd name="T13" fmla="*/ 28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0" y="28"/>
                  </a:moveTo>
                  <a:cubicBezTo>
                    <a:pt x="7" y="19"/>
                    <a:pt x="14" y="10"/>
                    <a:pt x="21" y="1"/>
                  </a:cubicBezTo>
                  <a:cubicBezTo>
                    <a:pt x="23" y="0"/>
                    <a:pt x="25" y="0"/>
                    <a:pt x="28" y="0"/>
                  </a:cubicBezTo>
                  <a:cubicBezTo>
                    <a:pt x="31" y="0"/>
                    <a:pt x="34" y="0"/>
                    <a:pt x="37" y="1"/>
                  </a:cubicBezTo>
                  <a:cubicBezTo>
                    <a:pt x="37" y="14"/>
                    <a:pt x="28" y="21"/>
                    <a:pt x="19" y="29"/>
                  </a:cubicBezTo>
                  <a:cubicBezTo>
                    <a:pt x="17" y="29"/>
                    <a:pt x="15" y="29"/>
                    <a:pt x="13" y="29"/>
                  </a:cubicBezTo>
                  <a:cubicBezTo>
                    <a:pt x="9" y="28"/>
                    <a:pt x="4" y="28"/>
                    <a:pt x="0" y="28"/>
                  </a:cubicBezTo>
                  <a:close/>
                </a:path>
              </a:pathLst>
            </a:custGeom>
            <a:solidFill>
              <a:srgbClr val="C6A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8" name="Freeform 114"/>
            <p:cNvSpPr>
              <a:spLocks/>
            </p:cNvSpPr>
            <p:nvPr userDrawn="1"/>
          </p:nvSpPr>
          <p:spPr bwMode="auto">
            <a:xfrm>
              <a:off x="4649788" y="9572625"/>
              <a:ext cx="120650" cy="157163"/>
            </a:xfrm>
            <a:custGeom>
              <a:avLst/>
              <a:gdLst>
                <a:gd name="T0" fmla="*/ 32 w 42"/>
                <a:gd name="T1" fmla="*/ 43 h 55"/>
                <a:gd name="T2" fmla="*/ 1 w 42"/>
                <a:gd name="T3" fmla="*/ 19 h 55"/>
                <a:gd name="T4" fmla="*/ 6 w 42"/>
                <a:gd name="T5" fmla="*/ 11 h 55"/>
                <a:gd name="T6" fmla="*/ 41 w 42"/>
                <a:gd name="T7" fmla="*/ 18 h 55"/>
                <a:gd name="T8" fmla="*/ 40 w 42"/>
                <a:gd name="T9" fmla="*/ 42 h 55"/>
                <a:gd name="T10" fmla="*/ 37 w 42"/>
                <a:gd name="T11" fmla="*/ 47 h 55"/>
                <a:gd name="T12" fmla="*/ 8 w 42"/>
                <a:gd name="T13" fmla="*/ 51 h 55"/>
                <a:gd name="T14" fmla="*/ 32 w 42"/>
                <a:gd name="T15" fmla="*/ 4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55">
                  <a:moveTo>
                    <a:pt x="32" y="43"/>
                  </a:moveTo>
                  <a:cubicBezTo>
                    <a:pt x="38" y="14"/>
                    <a:pt x="14" y="22"/>
                    <a:pt x="1" y="19"/>
                  </a:cubicBezTo>
                  <a:cubicBezTo>
                    <a:pt x="0" y="14"/>
                    <a:pt x="3" y="13"/>
                    <a:pt x="6" y="11"/>
                  </a:cubicBezTo>
                  <a:cubicBezTo>
                    <a:pt x="18" y="11"/>
                    <a:pt x="32" y="0"/>
                    <a:pt x="41" y="18"/>
                  </a:cubicBezTo>
                  <a:cubicBezTo>
                    <a:pt x="42" y="26"/>
                    <a:pt x="42" y="34"/>
                    <a:pt x="40" y="42"/>
                  </a:cubicBezTo>
                  <a:cubicBezTo>
                    <a:pt x="39" y="44"/>
                    <a:pt x="38" y="46"/>
                    <a:pt x="37" y="47"/>
                  </a:cubicBezTo>
                  <a:cubicBezTo>
                    <a:pt x="28" y="55"/>
                    <a:pt x="18" y="50"/>
                    <a:pt x="8" y="51"/>
                  </a:cubicBezTo>
                  <a:cubicBezTo>
                    <a:pt x="13" y="38"/>
                    <a:pt x="26" y="51"/>
                    <a:pt x="32" y="43"/>
                  </a:cubicBezTo>
                  <a:close/>
                </a:path>
              </a:pathLst>
            </a:custGeom>
            <a:solidFill>
              <a:srgbClr val="A03D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69" name="Freeform 115"/>
            <p:cNvSpPr>
              <a:spLocks/>
            </p:cNvSpPr>
            <p:nvPr userDrawn="1"/>
          </p:nvSpPr>
          <p:spPr bwMode="auto">
            <a:xfrm>
              <a:off x="5991225" y="9637713"/>
              <a:ext cx="87313" cy="157163"/>
            </a:xfrm>
            <a:custGeom>
              <a:avLst/>
              <a:gdLst>
                <a:gd name="T0" fmla="*/ 31 w 31"/>
                <a:gd name="T1" fmla="*/ 0 h 55"/>
                <a:gd name="T2" fmla="*/ 15 w 31"/>
                <a:gd name="T3" fmla="*/ 55 h 55"/>
                <a:gd name="T4" fmla="*/ 10 w 31"/>
                <a:gd name="T5" fmla="*/ 20 h 55"/>
                <a:gd name="T6" fmla="*/ 19 w 31"/>
                <a:gd name="T7" fmla="*/ 5 h 55"/>
                <a:gd name="T8" fmla="*/ 31 w 31"/>
                <a:gd name="T9" fmla="*/ 0 h 55"/>
              </a:gdLst>
              <a:ahLst/>
              <a:cxnLst>
                <a:cxn ang="0">
                  <a:pos x="T0" y="T1"/>
                </a:cxn>
                <a:cxn ang="0">
                  <a:pos x="T2" y="T3"/>
                </a:cxn>
                <a:cxn ang="0">
                  <a:pos x="T4" y="T5"/>
                </a:cxn>
                <a:cxn ang="0">
                  <a:pos x="T6" y="T7"/>
                </a:cxn>
                <a:cxn ang="0">
                  <a:pos x="T8" y="T9"/>
                </a:cxn>
              </a:cxnLst>
              <a:rect l="0" t="0" r="r" b="b"/>
              <a:pathLst>
                <a:path w="31" h="55">
                  <a:moveTo>
                    <a:pt x="31" y="0"/>
                  </a:moveTo>
                  <a:cubicBezTo>
                    <a:pt x="21" y="17"/>
                    <a:pt x="3" y="32"/>
                    <a:pt x="15" y="55"/>
                  </a:cubicBezTo>
                  <a:cubicBezTo>
                    <a:pt x="0" y="45"/>
                    <a:pt x="1" y="33"/>
                    <a:pt x="10" y="20"/>
                  </a:cubicBezTo>
                  <a:cubicBezTo>
                    <a:pt x="13" y="15"/>
                    <a:pt x="16" y="10"/>
                    <a:pt x="19" y="5"/>
                  </a:cubicBezTo>
                  <a:cubicBezTo>
                    <a:pt x="23" y="3"/>
                    <a:pt x="27" y="1"/>
                    <a:pt x="31" y="0"/>
                  </a:cubicBezTo>
                  <a:close/>
                </a:path>
              </a:pathLst>
            </a:custGeom>
            <a:solidFill>
              <a:srgbClr val="C25D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0" name="Freeform 116"/>
            <p:cNvSpPr>
              <a:spLocks/>
            </p:cNvSpPr>
            <p:nvPr userDrawn="1"/>
          </p:nvSpPr>
          <p:spPr bwMode="auto">
            <a:xfrm>
              <a:off x="4346575" y="10066338"/>
              <a:ext cx="112713" cy="112713"/>
            </a:xfrm>
            <a:custGeom>
              <a:avLst/>
              <a:gdLst>
                <a:gd name="T0" fmla="*/ 9 w 39"/>
                <a:gd name="T1" fmla="*/ 39 h 39"/>
                <a:gd name="T2" fmla="*/ 2 w 39"/>
                <a:gd name="T3" fmla="*/ 25 h 39"/>
                <a:gd name="T4" fmla="*/ 2 w 39"/>
                <a:gd name="T5" fmla="*/ 18 h 39"/>
                <a:gd name="T6" fmla="*/ 1 w 39"/>
                <a:gd name="T7" fmla="*/ 13 h 39"/>
                <a:gd name="T8" fmla="*/ 11 w 39"/>
                <a:gd name="T9" fmla="*/ 0 h 39"/>
                <a:gd name="T10" fmla="*/ 17 w 39"/>
                <a:gd name="T11" fmla="*/ 0 h 39"/>
                <a:gd name="T12" fmla="*/ 39 w 39"/>
                <a:gd name="T13" fmla="*/ 16 h 39"/>
                <a:gd name="T14" fmla="*/ 9 w 39"/>
                <a:gd name="T15" fmla="*/ 3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39">
                  <a:moveTo>
                    <a:pt x="9" y="39"/>
                  </a:moveTo>
                  <a:cubicBezTo>
                    <a:pt x="7" y="35"/>
                    <a:pt x="5" y="30"/>
                    <a:pt x="2" y="25"/>
                  </a:cubicBezTo>
                  <a:cubicBezTo>
                    <a:pt x="2" y="23"/>
                    <a:pt x="2" y="21"/>
                    <a:pt x="2" y="18"/>
                  </a:cubicBezTo>
                  <a:cubicBezTo>
                    <a:pt x="1" y="17"/>
                    <a:pt x="0" y="15"/>
                    <a:pt x="1" y="13"/>
                  </a:cubicBezTo>
                  <a:cubicBezTo>
                    <a:pt x="2" y="7"/>
                    <a:pt x="7" y="4"/>
                    <a:pt x="11" y="0"/>
                  </a:cubicBezTo>
                  <a:cubicBezTo>
                    <a:pt x="13" y="0"/>
                    <a:pt x="15" y="0"/>
                    <a:pt x="17" y="0"/>
                  </a:cubicBezTo>
                  <a:cubicBezTo>
                    <a:pt x="23" y="7"/>
                    <a:pt x="33" y="8"/>
                    <a:pt x="39" y="16"/>
                  </a:cubicBezTo>
                  <a:cubicBezTo>
                    <a:pt x="30" y="25"/>
                    <a:pt x="16" y="27"/>
                    <a:pt x="9" y="39"/>
                  </a:cubicBezTo>
                  <a:close/>
                </a:path>
              </a:pathLst>
            </a:custGeom>
            <a:solidFill>
              <a:srgbClr val="5F36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1" name="Freeform 117"/>
            <p:cNvSpPr>
              <a:spLocks/>
            </p:cNvSpPr>
            <p:nvPr userDrawn="1"/>
          </p:nvSpPr>
          <p:spPr bwMode="auto">
            <a:xfrm>
              <a:off x="5770563" y="9601200"/>
              <a:ext cx="92075" cy="104775"/>
            </a:xfrm>
            <a:custGeom>
              <a:avLst/>
              <a:gdLst>
                <a:gd name="T0" fmla="*/ 29 w 32"/>
                <a:gd name="T1" fmla="*/ 29 h 37"/>
                <a:gd name="T2" fmla="*/ 15 w 32"/>
                <a:gd name="T3" fmla="*/ 27 h 37"/>
                <a:gd name="T4" fmla="*/ 0 w 32"/>
                <a:gd name="T5" fmla="*/ 13 h 37"/>
                <a:gd name="T6" fmla="*/ 12 w 32"/>
                <a:gd name="T7" fmla="*/ 1 h 37"/>
                <a:gd name="T8" fmla="*/ 17 w 32"/>
                <a:gd name="T9" fmla="*/ 1 h 37"/>
                <a:gd name="T10" fmla="*/ 26 w 32"/>
                <a:gd name="T11" fmla="*/ 12 h 37"/>
                <a:gd name="T12" fmla="*/ 31 w 32"/>
                <a:gd name="T13" fmla="*/ 19 h 37"/>
                <a:gd name="T14" fmla="*/ 29 w 32"/>
                <a:gd name="T15" fmla="*/ 29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37">
                  <a:moveTo>
                    <a:pt x="29" y="29"/>
                  </a:moveTo>
                  <a:cubicBezTo>
                    <a:pt x="23" y="37"/>
                    <a:pt x="18" y="32"/>
                    <a:pt x="15" y="27"/>
                  </a:cubicBezTo>
                  <a:cubicBezTo>
                    <a:pt x="11" y="21"/>
                    <a:pt x="4" y="18"/>
                    <a:pt x="0" y="13"/>
                  </a:cubicBezTo>
                  <a:cubicBezTo>
                    <a:pt x="3" y="8"/>
                    <a:pt x="8" y="5"/>
                    <a:pt x="12" y="1"/>
                  </a:cubicBezTo>
                  <a:cubicBezTo>
                    <a:pt x="14" y="0"/>
                    <a:pt x="15" y="0"/>
                    <a:pt x="17" y="1"/>
                  </a:cubicBezTo>
                  <a:cubicBezTo>
                    <a:pt x="20" y="5"/>
                    <a:pt x="22" y="9"/>
                    <a:pt x="26" y="12"/>
                  </a:cubicBezTo>
                  <a:cubicBezTo>
                    <a:pt x="28" y="14"/>
                    <a:pt x="30" y="16"/>
                    <a:pt x="31" y="19"/>
                  </a:cubicBezTo>
                  <a:cubicBezTo>
                    <a:pt x="32" y="23"/>
                    <a:pt x="30" y="26"/>
                    <a:pt x="29" y="29"/>
                  </a:cubicBezTo>
                  <a:close/>
                </a:path>
              </a:pathLst>
            </a:custGeom>
            <a:solidFill>
              <a:srgbClr val="9547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2" name="Freeform 118"/>
            <p:cNvSpPr>
              <a:spLocks/>
            </p:cNvSpPr>
            <p:nvPr userDrawn="1"/>
          </p:nvSpPr>
          <p:spPr bwMode="auto">
            <a:xfrm>
              <a:off x="5084763" y="9647238"/>
              <a:ext cx="74613" cy="153988"/>
            </a:xfrm>
            <a:custGeom>
              <a:avLst/>
              <a:gdLst>
                <a:gd name="T0" fmla="*/ 24 w 26"/>
                <a:gd name="T1" fmla="*/ 45 h 54"/>
                <a:gd name="T2" fmla="*/ 24 w 26"/>
                <a:gd name="T3" fmla="*/ 49 h 54"/>
                <a:gd name="T4" fmla="*/ 0 w 26"/>
                <a:gd name="T5" fmla="*/ 52 h 54"/>
                <a:gd name="T6" fmla="*/ 6 w 26"/>
                <a:gd name="T7" fmla="*/ 33 h 54"/>
                <a:gd name="T8" fmla="*/ 15 w 26"/>
                <a:gd name="T9" fmla="*/ 1 h 54"/>
                <a:gd name="T10" fmla="*/ 23 w 26"/>
                <a:gd name="T11" fmla="*/ 14 h 54"/>
                <a:gd name="T12" fmla="*/ 24 w 26"/>
                <a:gd name="T13" fmla="*/ 45 h 54"/>
              </a:gdLst>
              <a:ahLst/>
              <a:cxnLst>
                <a:cxn ang="0">
                  <a:pos x="T0" y="T1"/>
                </a:cxn>
                <a:cxn ang="0">
                  <a:pos x="T2" y="T3"/>
                </a:cxn>
                <a:cxn ang="0">
                  <a:pos x="T4" y="T5"/>
                </a:cxn>
                <a:cxn ang="0">
                  <a:pos x="T6" y="T7"/>
                </a:cxn>
                <a:cxn ang="0">
                  <a:pos x="T8" y="T9"/>
                </a:cxn>
                <a:cxn ang="0">
                  <a:pos x="T10" y="T11"/>
                </a:cxn>
                <a:cxn ang="0">
                  <a:pos x="T12" y="T13"/>
                </a:cxn>
              </a:cxnLst>
              <a:rect l="0" t="0" r="r" b="b"/>
              <a:pathLst>
                <a:path w="26" h="54">
                  <a:moveTo>
                    <a:pt x="24" y="45"/>
                  </a:moveTo>
                  <a:cubicBezTo>
                    <a:pt x="24" y="47"/>
                    <a:pt x="24" y="48"/>
                    <a:pt x="24" y="49"/>
                  </a:cubicBezTo>
                  <a:cubicBezTo>
                    <a:pt x="17" y="53"/>
                    <a:pt x="9" y="54"/>
                    <a:pt x="0" y="52"/>
                  </a:cubicBezTo>
                  <a:cubicBezTo>
                    <a:pt x="1" y="45"/>
                    <a:pt x="9" y="41"/>
                    <a:pt x="6" y="33"/>
                  </a:cubicBezTo>
                  <a:cubicBezTo>
                    <a:pt x="7" y="22"/>
                    <a:pt x="4" y="9"/>
                    <a:pt x="15" y="1"/>
                  </a:cubicBezTo>
                  <a:cubicBezTo>
                    <a:pt x="26" y="0"/>
                    <a:pt x="23" y="8"/>
                    <a:pt x="23" y="14"/>
                  </a:cubicBezTo>
                  <a:cubicBezTo>
                    <a:pt x="23" y="25"/>
                    <a:pt x="20" y="35"/>
                    <a:pt x="24" y="45"/>
                  </a:cubicBezTo>
                  <a:close/>
                </a:path>
              </a:pathLst>
            </a:custGeom>
            <a:solidFill>
              <a:srgbClr val="284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3" name="Freeform 119"/>
            <p:cNvSpPr>
              <a:spLocks/>
            </p:cNvSpPr>
            <p:nvPr userDrawn="1"/>
          </p:nvSpPr>
          <p:spPr bwMode="auto">
            <a:xfrm>
              <a:off x="4259263" y="10021888"/>
              <a:ext cx="142875" cy="57150"/>
            </a:xfrm>
            <a:custGeom>
              <a:avLst/>
              <a:gdLst>
                <a:gd name="T0" fmla="*/ 46 w 50"/>
                <a:gd name="T1" fmla="*/ 18 h 20"/>
                <a:gd name="T2" fmla="*/ 41 w 50"/>
                <a:gd name="T3" fmla="*/ 18 h 20"/>
                <a:gd name="T4" fmla="*/ 37 w 50"/>
                <a:gd name="T5" fmla="*/ 18 h 20"/>
                <a:gd name="T6" fmla="*/ 26 w 50"/>
                <a:gd name="T7" fmla="*/ 6 h 20"/>
                <a:gd name="T8" fmla="*/ 5 w 50"/>
                <a:gd name="T9" fmla="*/ 13 h 20"/>
                <a:gd name="T10" fmla="*/ 0 w 50"/>
                <a:gd name="T11" fmla="*/ 18 h 20"/>
                <a:gd name="T12" fmla="*/ 16 w 50"/>
                <a:gd name="T13" fmla="*/ 2 h 20"/>
                <a:gd name="T14" fmla="*/ 41 w 50"/>
                <a:gd name="T15" fmla="*/ 1 h 20"/>
                <a:gd name="T16" fmla="*/ 45 w 50"/>
                <a:gd name="T17" fmla="*/ 2 h 20"/>
                <a:gd name="T18" fmla="*/ 46 w 50"/>
                <a:gd name="T19"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20">
                  <a:moveTo>
                    <a:pt x="46" y="18"/>
                  </a:moveTo>
                  <a:cubicBezTo>
                    <a:pt x="44" y="18"/>
                    <a:pt x="42" y="18"/>
                    <a:pt x="41" y="18"/>
                  </a:cubicBezTo>
                  <a:cubicBezTo>
                    <a:pt x="39" y="20"/>
                    <a:pt x="38" y="20"/>
                    <a:pt x="37" y="18"/>
                  </a:cubicBezTo>
                  <a:cubicBezTo>
                    <a:pt x="38" y="10"/>
                    <a:pt x="34" y="5"/>
                    <a:pt x="26" y="6"/>
                  </a:cubicBezTo>
                  <a:cubicBezTo>
                    <a:pt x="19" y="7"/>
                    <a:pt x="9" y="2"/>
                    <a:pt x="5" y="13"/>
                  </a:cubicBezTo>
                  <a:cubicBezTo>
                    <a:pt x="5" y="15"/>
                    <a:pt x="6" y="20"/>
                    <a:pt x="0" y="18"/>
                  </a:cubicBezTo>
                  <a:cubicBezTo>
                    <a:pt x="0" y="7"/>
                    <a:pt x="2" y="0"/>
                    <a:pt x="16" y="2"/>
                  </a:cubicBezTo>
                  <a:cubicBezTo>
                    <a:pt x="24" y="3"/>
                    <a:pt x="32" y="1"/>
                    <a:pt x="41" y="1"/>
                  </a:cubicBezTo>
                  <a:cubicBezTo>
                    <a:pt x="42" y="1"/>
                    <a:pt x="43" y="2"/>
                    <a:pt x="45" y="2"/>
                  </a:cubicBezTo>
                  <a:cubicBezTo>
                    <a:pt x="50" y="7"/>
                    <a:pt x="50" y="13"/>
                    <a:pt x="46" y="18"/>
                  </a:cubicBezTo>
                  <a:close/>
                </a:path>
              </a:pathLst>
            </a:custGeom>
            <a:solidFill>
              <a:srgbClr val="5634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4" name="Freeform 120"/>
            <p:cNvSpPr>
              <a:spLocks/>
            </p:cNvSpPr>
            <p:nvPr userDrawn="1"/>
          </p:nvSpPr>
          <p:spPr bwMode="auto">
            <a:xfrm>
              <a:off x="4795838" y="9644063"/>
              <a:ext cx="107950" cy="61913"/>
            </a:xfrm>
            <a:custGeom>
              <a:avLst/>
              <a:gdLst>
                <a:gd name="T0" fmla="*/ 37 w 38"/>
                <a:gd name="T1" fmla="*/ 14 h 22"/>
                <a:gd name="T2" fmla="*/ 1 w 38"/>
                <a:gd name="T3" fmla="*/ 19 h 22"/>
                <a:gd name="T4" fmla="*/ 0 w 38"/>
                <a:gd name="T5" fmla="*/ 14 h 22"/>
                <a:gd name="T6" fmla="*/ 4 w 38"/>
                <a:gd name="T7" fmla="*/ 7 h 22"/>
                <a:gd name="T8" fmla="*/ 17 w 38"/>
                <a:gd name="T9" fmla="*/ 0 h 22"/>
                <a:gd name="T10" fmla="*/ 22 w 38"/>
                <a:gd name="T11" fmla="*/ 1 h 22"/>
                <a:gd name="T12" fmla="*/ 32 w 38"/>
                <a:gd name="T13" fmla="*/ 7 h 22"/>
                <a:gd name="T14" fmla="*/ 36 w 38"/>
                <a:gd name="T15" fmla="*/ 9 h 22"/>
                <a:gd name="T16" fmla="*/ 37 w 38"/>
                <a:gd name="T17" fmla="*/ 12 h 22"/>
                <a:gd name="T18" fmla="*/ 37 w 38"/>
                <a:gd name="T19" fmla="*/ 1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22">
                  <a:moveTo>
                    <a:pt x="37" y="14"/>
                  </a:moveTo>
                  <a:cubicBezTo>
                    <a:pt x="26" y="22"/>
                    <a:pt x="14" y="21"/>
                    <a:pt x="1" y="19"/>
                  </a:cubicBezTo>
                  <a:cubicBezTo>
                    <a:pt x="0" y="17"/>
                    <a:pt x="0" y="16"/>
                    <a:pt x="0" y="14"/>
                  </a:cubicBezTo>
                  <a:cubicBezTo>
                    <a:pt x="1" y="11"/>
                    <a:pt x="2" y="9"/>
                    <a:pt x="4" y="7"/>
                  </a:cubicBezTo>
                  <a:cubicBezTo>
                    <a:pt x="8" y="4"/>
                    <a:pt x="12" y="0"/>
                    <a:pt x="17" y="0"/>
                  </a:cubicBezTo>
                  <a:cubicBezTo>
                    <a:pt x="19" y="0"/>
                    <a:pt x="21" y="1"/>
                    <a:pt x="22" y="1"/>
                  </a:cubicBezTo>
                  <a:cubicBezTo>
                    <a:pt x="25" y="4"/>
                    <a:pt x="28" y="7"/>
                    <a:pt x="32" y="7"/>
                  </a:cubicBezTo>
                  <a:cubicBezTo>
                    <a:pt x="34" y="8"/>
                    <a:pt x="35" y="8"/>
                    <a:pt x="36" y="9"/>
                  </a:cubicBezTo>
                  <a:cubicBezTo>
                    <a:pt x="37" y="10"/>
                    <a:pt x="38" y="11"/>
                    <a:pt x="37" y="12"/>
                  </a:cubicBezTo>
                  <a:cubicBezTo>
                    <a:pt x="37" y="13"/>
                    <a:pt x="37" y="14"/>
                    <a:pt x="37" y="14"/>
                  </a:cubicBezTo>
                  <a:close/>
                </a:path>
              </a:pathLst>
            </a:custGeom>
            <a:solidFill>
              <a:srgbClr val="92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5" name="Freeform 121"/>
            <p:cNvSpPr>
              <a:spLocks/>
            </p:cNvSpPr>
            <p:nvPr userDrawn="1"/>
          </p:nvSpPr>
          <p:spPr bwMode="auto">
            <a:xfrm>
              <a:off x="4038600" y="9698038"/>
              <a:ext cx="100013" cy="125413"/>
            </a:xfrm>
            <a:custGeom>
              <a:avLst/>
              <a:gdLst>
                <a:gd name="T0" fmla="*/ 35 w 35"/>
                <a:gd name="T1" fmla="*/ 0 h 44"/>
                <a:gd name="T2" fmla="*/ 6 w 35"/>
                <a:gd name="T3" fmla="*/ 43 h 44"/>
                <a:gd name="T4" fmla="*/ 2 w 35"/>
                <a:gd name="T5" fmla="*/ 38 h 44"/>
                <a:gd name="T6" fmla="*/ 35 w 35"/>
                <a:gd name="T7" fmla="*/ 0 h 44"/>
              </a:gdLst>
              <a:ahLst/>
              <a:cxnLst>
                <a:cxn ang="0">
                  <a:pos x="T0" y="T1"/>
                </a:cxn>
                <a:cxn ang="0">
                  <a:pos x="T2" y="T3"/>
                </a:cxn>
                <a:cxn ang="0">
                  <a:pos x="T4" y="T5"/>
                </a:cxn>
                <a:cxn ang="0">
                  <a:pos x="T6" y="T7"/>
                </a:cxn>
              </a:cxnLst>
              <a:rect l="0" t="0" r="r" b="b"/>
              <a:pathLst>
                <a:path w="35" h="44">
                  <a:moveTo>
                    <a:pt x="35" y="0"/>
                  </a:moveTo>
                  <a:cubicBezTo>
                    <a:pt x="29" y="16"/>
                    <a:pt x="10" y="25"/>
                    <a:pt x="6" y="43"/>
                  </a:cubicBezTo>
                  <a:cubicBezTo>
                    <a:pt x="2" y="44"/>
                    <a:pt x="0" y="42"/>
                    <a:pt x="2" y="38"/>
                  </a:cubicBezTo>
                  <a:cubicBezTo>
                    <a:pt x="6" y="19"/>
                    <a:pt x="20" y="9"/>
                    <a:pt x="35" y="0"/>
                  </a:cubicBezTo>
                  <a:close/>
                </a:path>
              </a:pathLst>
            </a:custGeom>
            <a:solidFill>
              <a:srgbClr val="B35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6" name="Freeform 122"/>
            <p:cNvSpPr>
              <a:spLocks/>
            </p:cNvSpPr>
            <p:nvPr userDrawn="1"/>
          </p:nvSpPr>
          <p:spPr bwMode="auto">
            <a:xfrm>
              <a:off x="4613275" y="9826625"/>
              <a:ext cx="93663" cy="111125"/>
            </a:xfrm>
            <a:custGeom>
              <a:avLst/>
              <a:gdLst>
                <a:gd name="T0" fmla="*/ 13 w 33"/>
                <a:gd name="T1" fmla="*/ 2 h 39"/>
                <a:gd name="T2" fmla="*/ 27 w 33"/>
                <a:gd name="T3" fmla="*/ 27 h 39"/>
                <a:gd name="T4" fmla="*/ 22 w 33"/>
                <a:gd name="T5" fmla="*/ 39 h 39"/>
                <a:gd name="T6" fmla="*/ 20 w 33"/>
                <a:gd name="T7" fmla="*/ 38 h 39"/>
                <a:gd name="T8" fmla="*/ 3 w 33"/>
                <a:gd name="T9" fmla="*/ 15 h 39"/>
                <a:gd name="T10" fmla="*/ 1 w 33"/>
                <a:gd name="T11" fmla="*/ 13 h 39"/>
                <a:gd name="T12" fmla="*/ 0 w 33"/>
                <a:gd name="T13" fmla="*/ 10 h 39"/>
                <a:gd name="T14" fmla="*/ 3 w 33"/>
                <a:gd name="T15" fmla="*/ 4 h 39"/>
                <a:gd name="T16" fmla="*/ 13 w 33"/>
                <a:gd name="T17"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9">
                  <a:moveTo>
                    <a:pt x="13" y="2"/>
                  </a:moveTo>
                  <a:cubicBezTo>
                    <a:pt x="14" y="12"/>
                    <a:pt x="23" y="18"/>
                    <a:pt x="27" y="27"/>
                  </a:cubicBezTo>
                  <a:cubicBezTo>
                    <a:pt x="29" y="33"/>
                    <a:pt x="33" y="38"/>
                    <a:pt x="22" y="39"/>
                  </a:cubicBezTo>
                  <a:cubicBezTo>
                    <a:pt x="21" y="38"/>
                    <a:pt x="20" y="38"/>
                    <a:pt x="20" y="38"/>
                  </a:cubicBezTo>
                  <a:cubicBezTo>
                    <a:pt x="14" y="30"/>
                    <a:pt x="9" y="22"/>
                    <a:pt x="3" y="15"/>
                  </a:cubicBezTo>
                  <a:cubicBezTo>
                    <a:pt x="2" y="14"/>
                    <a:pt x="2" y="13"/>
                    <a:pt x="1" y="13"/>
                  </a:cubicBezTo>
                  <a:cubicBezTo>
                    <a:pt x="1" y="12"/>
                    <a:pt x="0" y="11"/>
                    <a:pt x="0" y="10"/>
                  </a:cubicBezTo>
                  <a:cubicBezTo>
                    <a:pt x="0" y="8"/>
                    <a:pt x="1" y="5"/>
                    <a:pt x="3" y="4"/>
                  </a:cubicBezTo>
                  <a:cubicBezTo>
                    <a:pt x="6" y="2"/>
                    <a:pt x="9" y="0"/>
                    <a:pt x="13" y="2"/>
                  </a:cubicBezTo>
                  <a:close/>
                </a:path>
              </a:pathLst>
            </a:custGeom>
            <a:solidFill>
              <a:srgbClr val="B333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7" name="Freeform 123"/>
            <p:cNvSpPr>
              <a:spLocks/>
            </p:cNvSpPr>
            <p:nvPr userDrawn="1"/>
          </p:nvSpPr>
          <p:spPr bwMode="auto">
            <a:xfrm>
              <a:off x="5762625" y="9577388"/>
              <a:ext cx="57150" cy="71438"/>
            </a:xfrm>
            <a:custGeom>
              <a:avLst/>
              <a:gdLst>
                <a:gd name="T0" fmla="*/ 19 w 20"/>
                <a:gd name="T1" fmla="*/ 9 h 25"/>
                <a:gd name="T2" fmla="*/ 3 w 20"/>
                <a:gd name="T3" fmla="*/ 21 h 25"/>
                <a:gd name="T4" fmla="*/ 1 w 20"/>
                <a:gd name="T5" fmla="*/ 21 h 25"/>
                <a:gd name="T6" fmla="*/ 0 w 20"/>
                <a:gd name="T7" fmla="*/ 21 h 25"/>
                <a:gd name="T8" fmla="*/ 11 w 20"/>
                <a:gd name="T9" fmla="*/ 1 h 25"/>
                <a:gd name="T10" fmla="*/ 19 w 20"/>
                <a:gd name="T11" fmla="*/ 9 h 25"/>
              </a:gdLst>
              <a:ahLst/>
              <a:cxnLst>
                <a:cxn ang="0">
                  <a:pos x="T0" y="T1"/>
                </a:cxn>
                <a:cxn ang="0">
                  <a:pos x="T2" y="T3"/>
                </a:cxn>
                <a:cxn ang="0">
                  <a:pos x="T4" y="T5"/>
                </a:cxn>
                <a:cxn ang="0">
                  <a:pos x="T6" y="T7"/>
                </a:cxn>
                <a:cxn ang="0">
                  <a:pos x="T8" y="T9"/>
                </a:cxn>
                <a:cxn ang="0">
                  <a:pos x="T10" y="T11"/>
                </a:cxn>
              </a:cxnLst>
              <a:rect l="0" t="0" r="r" b="b"/>
              <a:pathLst>
                <a:path w="20" h="25">
                  <a:moveTo>
                    <a:pt x="19" y="9"/>
                  </a:moveTo>
                  <a:cubicBezTo>
                    <a:pt x="14" y="14"/>
                    <a:pt x="14" y="25"/>
                    <a:pt x="3" y="21"/>
                  </a:cubicBezTo>
                  <a:cubicBezTo>
                    <a:pt x="3" y="21"/>
                    <a:pt x="1" y="21"/>
                    <a:pt x="1" y="21"/>
                  </a:cubicBezTo>
                  <a:cubicBezTo>
                    <a:pt x="1" y="21"/>
                    <a:pt x="0" y="21"/>
                    <a:pt x="0" y="21"/>
                  </a:cubicBezTo>
                  <a:cubicBezTo>
                    <a:pt x="0" y="12"/>
                    <a:pt x="4" y="6"/>
                    <a:pt x="11" y="1"/>
                  </a:cubicBezTo>
                  <a:cubicBezTo>
                    <a:pt x="17" y="0"/>
                    <a:pt x="20" y="3"/>
                    <a:pt x="19" y="9"/>
                  </a:cubicBezTo>
                  <a:close/>
                </a:path>
              </a:pathLst>
            </a:custGeom>
            <a:solidFill>
              <a:srgbClr val="D88A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8" name="Freeform 124"/>
            <p:cNvSpPr>
              <a:spLocks/>
            </p:cNvSpPr>
            <p:nvPr userDrawn="1"/>
          </p:nvSpPr>
          <p:spPr bwMode="auto">
            <a:xfrm>
              <a:off x="4960938" y="9691688"/>
              <a:ext cx="69850" cy="95250"/>
            </a:xfrm>
            <a:custGeom>
              <a:avLst/>
              <a:gdLst>
                <a:gd name="T0" fmla="*/ 8 w 24"/>
                <a:gd name="T1" fmla="*/ 2 h 33"/>
                <a:gd name="T2" fmla="*/ 16 w 24"/>
                <a:gd name="T3" fmla="*/ 0 h 33"/>
                <a:gd name="T4" fmla="*/ 24 w 24"/>
                <a:gd name="T5" fmla="*/ 27 h 33"/>
                <a:gd name="T6" fmla="*/ 15 w 24"/>
                <a:gd name="T7" fmla="*/ 32 h 33"/>
                <a:gd name="T8" fmla="*/ 8 w 24"/>
                <a:gd name="T9" fmla="*/ 2 h 33"/>
              </a:gdLst>
              <a:ahLst/>
              <a:cxnLst>
                <a:cxn ang="0">
                  <a:pos x="T0" y="T1"/>
                </a:cxn>
                <a:cxn ang="0">
                  <a:pos x="T2" y="T3"/>
                </a:cxn>
                <a:cxn ang="0">
                  <a:pos x="T4" y="T5"/>
                </a:cxn>
                <a:cxn ang="0">
                  <a:pos x="T6" y="T7"/>
                </a:cxn>
                <a:cxn ang="0">
                  <a:pos x="T8" y="T9"/>
                </a:cxn>
              </a:cxnLst>
              <a:rect l="0" t="0" r="r" b="b"/>
              <a:pathLst>
                <a:path w="24" h="33">
                  <a:moveTo>
                    <a:pt x="8" y="2"/>
                  </a:moveTo>
                  <a:cubicBezTo>
                    <a:pt x="11" y="1"/>
                    <a:pt x="13" y="1"/>
                    <a:pt x="16" y="0"/>
                  </a:cubicBezTo>
                  <a:cubicBezTo>
                    <a:pt x="22" y="8"/>
                    <a:pt x="21" y="18"/>
                    <a:pt x="24" y="27"/>
                  </a:cubicBezTo>
                  <a:cubicBezTo>
                    <a:pt x="24" y="33"/>
                    <a:pt x="18" y="30"/>
                    <a:pt x="15" y="32"/>
                  </a:cubicBezTo>
                  <a:cubicBezTo>
                    <a:pt x="0" y="25"/>
                    <a:pt x="9" y="13"/>
                    <a:pt x="8" y="2"/>
                  </a:cubicBezTo>
                  <a:close/>
                </a:path>
              </a:pathLst>
            </a:custGeom>
            <a:solidFill>
              <a:srgbClr val="2E4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79" name="Freeform 125"/>
            <p:cNvSpPr>
              <a:spLocks/>
            </p:cNvSpPr>
            <p:nvPr userDrawn="1"/>
          </p:nvSpPr>
          <p:spPr bwMode="auto">
            <a:xfrm>
              <a:off x="1603375" y="10379075"/>
              <a:ext cx="65088" cy="68263"/>
            </a:xfrm>
            <a:custGeom>
              <a:avLst/>
              <a:gdLst>
                <a:gd name="T0" fmla="*/ 6 w 23"/>
                <a:gd name="T1" fmla="*/ 22 h 24"/>
                <a:gd name="T2" fmla="*/ 3 w 23"/>
                <a:gd name="T3" fmla="*/ 5 h 24"/>
                <a:gd name="T4" fmla="*/ 19 w 23"/>
                <a:gd name="T5" fmla="*/ 7 h 24"/>
                <a:gd name="T6" fmla="*/ 16 w 23"/>
                <a:gd name="T7" fmla="*/ 21 h 24"/>
                <a:gd name="T8" fmla="*/ 17 w 23"/>
                <a:gd name="T9" fmla="*/ 21 h 24"/>
                <a:gd name="T10" fmla="*/ 6 w 23"/>
                <a:gd name="T11" fmla="*/ 22 h 24"/>
              </a:gdLst>
              <a:ahLst/>
              <a:cxnLst>
                <a:cxn ang="0">
                  <a:pos x="T0" y="T1"/>
                </a:cxn>
                <a:cxn ang="0">
                  <a:pos x="T2" y="T3"/>
                </a:cxn>
                <a:cxn ang="0">
                  <a:pos x="T4" y="T5"/>
                </a:cxn>
                <a:cxn ang="0">
                  <a:pos x="T6" y="T7"/>
                </a:cxn>
                <a:cxn ang="0">
                  <a:pos x="T8" y="T9"/>
                </a:cxn>
                <a:cxn ang="0">
                  <a:pos x="T10" y="T11"/>
                </a:cxn>
              </a:cxnLst>
              <a:rect l="0" t="0" r="r" b="b"/>
              <a:pathLst>
                <a:path w="23" h="24">
                  <a:moveTo>
                    <a:pt x="6" y="22"/>
                  </a:moveTo>
                  <a:cubicBezTo>
                    <a:pt x="0" y="17"/>
                    <a:pt x="1" y="11"/>
                    <a:pt x="3" y="5"/>
                  </a:cubicBezTo>
                  <a:cubicBezTo>
                    <a:pt x="9" y="1"/>
                    <a:pt x="15" y="0"/>
                    <a:pt x="19" y="7"/>
                  </a:cubicBezTo>
                  <a:cubicBezTo>
                    <a:pt x="23" y="12"/>
                    <a:pt x="23" y="18"/>
                    <a:pt x="16" y="21"/>
                  </a:cubicBezTo>
                  <a:cubicBezTo>
                    <a:pt x="17" y="21"/>
                    <a:pt x="17" y="21"/>
                    <a:pt x="17" y="21"/>
                  </a:cubicBezTo>
                  <a:cubicBezTo>
                    <a:pt x="13" y="24"/>
                    <a:pt x="10" y="24"/>
                    <a:pt x="6" y="22"/>
                  </a:cubicBezTo>
                  <a:close/>
                </a:path>
              </a:pathLst>
            </a:custGeom>
            <a:solidFill>
              <a:srgbClr val="99B5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0" name="Freeform 126"/>
            <p:cNvSpPr>
              <a:spLocks/>
            </p:cNvSpPr>
            <p:nvPr userDrawn="1"/>
          </p:nvSpPr>
          <p:spPr bwMode="auto">
            <a:xfrm>
              <a:off x="4064000" y="9855200"/>
              <a:ext cx="106363" cy="53975"/>
            </a:xfrm>
            <a:custGeom>
              <a:avLst/>
              <a:gdLst>
                <a:gd name="T0" fmla="*/ 37 w 37"/>
                <a:gd name="T1" fmla="*/ 16 h 19"/>
                <a:gd name="T2" fmla="*/ 37 w 37"/>
                <a:gd name="T3" fmla="*/ 19 h 19"/>
                <a:gd name="T4" fmla="*/ 1 w 37"/>
                <a:gd name="T5" fmla="*/ 8 h 19"/>
                <a:gd name="T6" fmla="*/ 2 w 37"/>
                <a:gd name="T7" fmla="*/ 3 h 19"/>
                <a:gd name="T8" fmla="*/ 37 w 37"/>
                <a:gd name="T9" fmla="*/ 16 h 19"/>
              </a:gdLst>
              <a:ahLst/>
              <a:cxnLst>
                <a:cxn ang="0">
                  <a:pos x="T0" y="T1"/>
                </a:cxn>
                <a:cxn ang="0">
                  <a:pos x="T2" y="T3"/>
                </a:cxn>
                <a:cxn ang="0">
                  <a:pos x="T4" y="T5"/>
                </a:cxn>
                <a:cxn ang="0">
                  <a:pos x="T6" y="T7"/>
                </a:cxn>
                <a:cxn ang="0">
                  <a:pos x="T8" y="T9"/>
                </a:cxn>
              </a:cxnLst>
              <a:rect l="0" t="0" r="r" b="b"/>
              <a:pathLst>
                <a:path w="37" h="19">
                  <a:moveTo>
                    <a:pt x="37" y="16"/>
                  </a:moveTo>
                  <a:cubicBezTo>
                    <a:pt x="37" y="17"/>
                    <a:pt x="37" y="18"/>
                    <a:pt x="37" y="19"/>
                  </a:cubicBezTo>
                  <a:cubicBezTo>
                    <a:pt x="24" y="19"/>
                    <a:pt x="12" y="15"/>
                    <a:pt x="1" y="8"/>
                  </a:cubicBezTo>
                  <a:cubicBezTo>
                    <a:pt x="0" y="6"/>
                    <a:pt x="0" y="4"/>
                    <a:pt x="2" y="3"/>
                  </a:cubicBezTo>
                  <a:cubicBezTo>
                    <a:pt x="16" y="0"/>
                    <a:pt x="28" y="4"/>
                    <a:pt x="37" y="16"/>
                  </a:cubicBezTo>
                  <a:close/>
                </a:path>
              </a:pathLst>
            </a:custGeom>
            <a:solidFill>
              <a:srgbClr val="B559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1" name="Freeform 127"/>
            <p:cNvSpPr>
              <a:spLocks/>
            </p:cNvSpPr>
            <p:nvPr userDrawn="1"/>
          </p:nvSpPr>
          <p:spPr bwMode="auto">
            <a:xfrm>
              <a:off x="4100513" y="9632950"/>
              <a:ext cx="74613" cy="53975"/>
            </a:xfrm>
            <a:custGeom>
              <a:avLst/>
              <a:gdLst>
                <a:gd name="T0" fmla="*/ 25 w 26"/>
                <a:gd name="T1" fmla="*/ 10 h 19"/>
                <a:gd name="T2" fmla="*/ 16 w 26"/>
                <a:gd name="T3" fmla="*/ 19 h 19"/>
                <a:gd name="T4" fmla="*/ 0 w 26"/>
                <a:gd name="T5" fmla="*/ 6 h 19"/>
                <a:gd name="T6" fmla="*/ 4 w 26"/>
                <a:gd name="T7" fmla="*/ 2 h 19"/>
                <a:gd name="T8" fmla="*/ 21 w 26"/>
                <a:gd name="T9" fmla="*/ 1 h 19"/>
                <a:gd name="T10" fmla="*/ 25 w 26"/>
                <a:gd name="T11" fmla="*/ 10 h 19"/>
              </a:gdLst>
              <a:ahLst/>
              <a:cxnLst>
                <a:cxn ang="0">
                  <a:pos x="T0" y="T1"/>
                </a:cxn>
                <a:cxn ang="0">
                  <a:pos x="T2" y="T3"/>
                </a:cxn>
                <a:cxn ang="0">
                  <a:pos x="T4" y="T5"/>
                </a:cxn>
                <a:cxn ang="0">
                  <a:pos x="T6" y="T7"/>
                </a:cxn>
                <a:cxn ang="0">
                  <a:pos x="T8" y="T9"/>
                </a:cxn>
                <a:cxn ang="0">
                  <a:pos x="T10" y="T11"/>
                </a:cxn>
              </a:cxnLst>
              <a:rect l="0" t="0" r="r" b="b"/>
              <a:pathLst>
                <a:path w="26" h="19">
                  <a:moveTo>
                    <a:pt x="25" y="10"/>
                  </a:moveTo>
                  <a:cubicBezTo>
                    <a:pt x="22" y="13"/>
                    <a:pt x="19" y="16"/>
                    <a:pt x="16" y="19"/>
                  </a:cubicBezTo>
                  <a:cubicBezTo>
                    <a:pt x="14" y="11"/>
                    <a:pt x="2" y="15"/>
                    <a:pt x="0" y="6"/>
                  </a:cubicBezTo>
                  <a:cubicBezTo>
                    <a:pt x="1" y="5"/>
                    <a:pt x="3" y="3"/>
                    <a:pt x="4" y="2"/>
                  </a:cubicBezTo>
                  <a:cubicBezTo>
                    <a:pt x="10" y="0"/>
                    <a:pt x="15" y="0"/>
                    <a:pt x="21" y="1"/>
                  </a:cubicBezTo>
                  <a:cubicBezTo>
                    <a:pt x="24" y="3"/>
                    <a:pt x="26" y="6"/>
                    <a:pt x="25" y="10"/>
                  </a:cubicBezTo>
                  <a:close/>
                </a:path>
              </a:pathLst>
            </a:custGeom>
            <a:solidFill>
              <a:srgbClr val="B174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2" name="Freeform 128"/>
            <p:cNvSpPr>
              <a:spLocks/>
            </p:cNvSpPr>
            <p:nvPr userDrawn="1"/>
          </p:nvSpPr>
          <p:spPr bwMode="auto">
            <a:xfrm>
              <a:off x="4560888" y="9634538"/>
              <a:ext cx="69850" cy="98425"/>
            </a:xfrm>
            <a:custGeom>
              <a:avLst/>
              <a:gdLst>
                <a:gd name="T0" fmla="*/ 11 w 24"/>
                <a:gd name="T1" fmla="*/ 1 h 34"/>
                <a:gd name="T2" fmla="*/ 24 w 24"/>
                <a:gd name="T3" fmla="*/ 25 h 34"/>
                <a:gd name="T4" fmla="*/ 20 w 24"/>
                <a:gd name="T5" fmla="*/ 28 h 34"/>
                <a:gd name="T6" fmla="*/ 15 w 24"/>
                <a:gd name="T7" fmla="*/ 34 h 34"/>
                <a:gd name="T8" fmla="*/ 5 w 24"/>
                <a:gd name="T9" fmla="*/ 3 h 34"/>
                <a:gd name="T10" fmla="*/ 11 w 24"/>
                <a:gd name="T11" fmla="*/ 1 h 34"/>
              </a:gdLst>
              <a:ahLst/>
              <a:cxnLst>
                <a:cxn ang="0">
                  <a:pos x="T0" y="T1"/>
                </a:cxn>
                <a:cxn ang="0">
                  <a:pos x="T2" y="T3"/>
                </a:cxn>
                <a:cxn ang="0">
                  <a:pos x="T4" y="T5"/>
                </a:cxn>
                <a:cxn ang="0">
                  <a:pos x="T6" y="T7"/>
                </a:cxn>
                <a:cxn ang="0">
                  <a:pos x="T8" y="T9"/>
                </a:cxn>
                <a:cxn ang="0">
                  <a:pos x="T10" y="T11"/>
                </a:cxn>
              </a:cxnLst>
              <a:rect l="0" t="0" r="r" b="b"/>
              <a:pathLst>
                <a:path w="24" h="34">
                  <a:moveTo>
                    <a:pt x="11" y="1"/>
                  </a:moveTo>
                  <a:cubicBezTo>
                    <a:pt x="13" y="11"/>
                    <a:pt x="18" y="18"/>
                    <a:pt x="24" y="25"/>
                  </a:cubicBezTo>
                  <a:cubicBezTo>
                    <a:pt x="23" y="26"/>
                    <a:pt x="21" y="27"/>
                    <a:pt x="20" y="28"/>
                  </a:cubicBezTo>
                  <a:cubicBezTo>
                    <a:pt x="21" y="33"/>
                    <a:pt x="19" y="34"/>
                    <a:pt x="15" y="34"/>
                  </a:cubicBezTo>
                  <a:cubicBezTo>
                    <a:pt x="4" y="26"/>
                    <a:pt x="0" y="16"/>
                    <a:pt x="5" y="3"/>
                  </a:cubicBezTo>
                  <a:cubicBezTo>
                    <a:pt x="7" y="1"/>
                    <a:pt x="8" y="0"/>
                    <a:pt x="11" y="1"/>
                  </a:cubicBezTo>
                  <a:close/>
                </a:path>
              </a:pathLst>
            </a:custGeom>
            <a:solidFill>
              <a:srgbClr val="9A3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3" name="Freeform 129"/>
            <p:cNvSpPr>
              <a:spLocks/>
            </p:cNvSpPr>
            <p:nvPr userDrawn="1"/>
          </p:nvSpPr>
          <p:spPr bwMode="auto">
            <a:xfrm>
              <a:off x="4610100" y="9752013"/>
              <a:ext cx="39688" cy="92075"/>
            </a:xfrm>
            <a:custGeom>
              <a:avLst/>
              <a:gdLst>
                <a:gd name="T0" fmla="*/ 14 w 14"/>
                <a:gd name="T1" fmla="*/ 28 h 32"/>
                <a:gd name="T2" fmla="*/ 5 w 14"/>
                <a:gd name="T3" fmla="*/ 32 h 32"/>
                <a:gd name="T4" fmla="*/ 0 w 14"/>
                <a:gd name="T5" fmla="*/ 9 h 32"/>
                <a:gd name="T6" fmla="*/ 7 w 14"/>
                <a:gd name="T7" fmla="*/ 0 h 32"/>
                <a:gd name="T8" fmla="*/ 14 w 14"/>
                <a:gd name="T9" fmla="*/ 28 h 32"/>
              </a:gdLst>
              <a:ahLst/>
              <a:cxnLst>
                <a:cxn ang="0">
                  <a:pos x="T0" y="T1"/>
                </a:cxn>
                <a:cxn ang="0">
                  <a:pos x="T2" y="T3"/>
                </a:cxn>
                <a:cxn ang="0">
                  <a:pos x="T4" y="T5"/>
                </a:cxn>
                <a:cxn ang="0">
                  <a:pos x="T6" y="T7"/>
                </a:cxn>
                <a:cxn ang="0">
                  <a:pos x="T8" y="T9"/>
                </a:cxn>
              </a:cxnLst>
              <a:rect l="0" t="0" r="r" b="b"/>
              <a:pathLst>
                <a:path w="14" h="32">
                  <a:moveTo>
                    <a:pt x="14" y="28"/>
                  </a:moveTo>
                  <a:cubicBezTo>
                    <a:pt x="11" y="29"/>
                    <a:pt x="8" y="31"/>
                    <a:pt x="5" y="32"/>
                  </a:cubicBezTo>
                  <a:cubicBezTo>
                    <a:pt x="0" y="25"/>
                    <a:pt x="0" y="17"/>
                    <a:pt x="0" y="9"/>
                  </a:cubicBezTo>
                  <a:cubicBezTo>
                    <a:pt x="1" y="5"/>
                    <a:pt x="3" y="2"/>
                    <a:pt x="7" y="0"/>
                  </a:cubicBezTo>
                  <a:cubicBezTo>
                    <a:pt x="11" y="9"/>
                    <a:pt x="14" y="18"/>
                    <a:pt x="14" y="28"/>
                  </a:cubicBezTo>
                  <a:close/>
                </a:path>
              </a:pathLst>
            </a:custGeom>
            <a:solidFill>
              <a:srgbClr val="A650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4" name="Freeform 130"/>
            <p:cNvSpPr>
              <a:spLocks/>
            </p:cNvSpPr>
            <p:nvPr userDrawn="1"/>
          </p:nvSpPr>
          <p:spPr bwMode="auto">
            <a:xfrm>
              <a:off x="5873750" y="9615488"/>
              <a:ext cx="71438" cy="68263"/>
            </a:xfrm>
            <a:custGeom>
              <a:avLst/>
              <a:gdLst>
                <a:gd name="T0" fmla="*/ 12 w 25"/>
                <a:gd name="T1" fmla="*/ 0 h 24"/>
                <a:gd name="T2" fmla="*/ 25 w 25"/>
                <a:gd name="T3" fmla="*/ 13 h 24"/>
                <a:gd name="T4" fmla="*/ 0 w 25"/>
                <a:gd name="T5" fmla="*/ 21 h 24"/>
                <a:gd name="T6" fmla="*/ 3 w 25"/>
                <a:gd name="T7" fmla="*/ 14 h 24"/>
                <a:gd name="T8" fmla="*/ 10 w 25"/>
                <a:gd name="T9" fmla="*/ 2 h 24"/>
                <a:gd name="T10" fmla="*/ 12 w 25"/>
                <a:gd name="T11" fmla="*/ 0 h 24"/>
              </a:gdLst>
              <a:ahLst/>
              <a:cxnLst>
                <a:cxn ang="0">
                  <a:pos x="T0" y="T1"/>
                </a:cxn>
                <a:cxn ang="0">
                  <a:pos x="T2" y="T3"/>
                </a:cxn>
                <a:cxn ang="0">
                  <a:pos x="T4" y="T5"/>
                </a:cxn>
                <a:cxn ang="0">
                  <a:pos x="T6" y="T7"/>
                </a:cxn>
                <a:cxn ang="0">
                  <a:pos x="T8" y="T9"/>
                </a:cxn>
                <a:cxn ang="0">
                  <a:pos x="T10" y="T11"/>
                </a:cxn>
              </a:cxnLst>
              <a:rect l="0" t="0" r="r" b="b"/>
              <a:pathLst>
                <a:path w="25" h="24">
                  <a:moveTo>
                    <a:pt x="12" y="0"/>
                  </a:moveTo>
                  <a:cubicBezTo>
                    <a:pt x="15" y="5"/>
                    <a:pt x="17" y="12"/>
                    <a:pt x="25" y="13"/>
                  </a:cubicBezTo>
                  <a:cubicBezTo>
                    <a:pt x="17" y="15"/>
                    <a:pt x="11" y="24"/>
                    <a:pt x="0" y="21"/>
                  </a:cubicBezTo>
                  <a:cubicBezTo>
                    <a:pt x="0" y="18"/>
                    <a:pt x="1" y="16"/>
                    <a:pt x="3" y="14"/>
                  </a:cubicBezTo>
                  <a:cubicBezTo>
                    <a:pt x="5" y="10"/>
                    <a:pt x="7" y="6"/>
                    <a:pt x="10" y="2"/>
                  </a:cubicBezTo>
                  <a:cubicBezTo>
                    <a:pt x="11" y="1"/>
                    <a:pt x="11" y="1"/>
                    <a:pt x="12" y="0"/>
                  </a:cubicBezTo>
                  <a:close/>
                </a:path>
              </a:pathLst>
            </a:custGeom>
            <a:solidFill>
              <a:srgbClr val="893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5" name="Freeform 131"/>
            <p:cNvSpPr>
              <a:spLocks/>
            </p:cNvSpPr>
            <p:nvPr userDrawn="1"/>
          </p:nvSpPr>
          <p:spPr bwMode="auto">
            <a:xfrm>
              <a:off x="5864225" y="10290175"/>
              <a:ext cx="60325" cy="60325"/>
            </a:xfrm>
            <a:custGeom>
              <a:avLst/>
              <a:gdLst>
                <a:gd name="T0" fmla="*/ 7 w 21"/>
                <a:gd name="T1" fmla="*/ 20 h 21"/>
                <a:gd name="T2" fmla="*/ 0 w 21"/>
                <a:gd name="T3" fmla="*/ 0 h 21"/>
                <a:gd name="T4" fmla="*/ 15 w 21"/>
                <a:gd name="T5" fmla="*/ 4 h 21"/>
                <a:gd name="T6" fmla="*/ 19 w 21"/>
                <a:gd name="T7" fmla="*/ 12 h 21"/>
                <a:gd name="T8" fmla="*/ 11 w 21"/>
                <a:gd name="T9" fmla="*/ 21 h 21"/>
                <a:gd name="T10" fmla="*/ 7 w 21"/>
                <a:gd name="T11" fmla="*/ 20 h 21"/>
              </a:gdLst>
              <a:ahLst/>
              <a:cxnLst>
                <a:cxn ang="0">
                  <a:pos x="T0" y="T1"/>
                </a:cxn>
                <a:cxn ang="0">
                  <a:pos x="T2" y="T3"/>
                </a:cxn>
                <a:cxn ang="0">
                  <a:pos x="T4" y="T5"/>
                </a:cxn>
                <a:cxn ang="0">
                  <a:pos x="T6" y="T7"/>
                </a:cxn>
                <a:cxn ang="0">
                  <a:pos x="T8" y="T9"/>
                </a:cxn>
                <a:cxn ang="0">
                  <a:pos x="T10" y="T11"/>
                </a:cxn>
              </a:cxnLst>
              <a:rect l="0" t="0" r="r" b="b"/>
              <a:pathLst>
                <a:path w="21" h="21">
                  <a:moveTo>
                    <a:pt x="7" y="20"/>
                  </a:moveTo>
                  <a:cubicBezTo>
                    <a:pt x="5" y="13"/>
                    <a:pt x="2" y="7"/>
                    <a:pt x="0" y="0"/>
                  </a:cubicBezTo>
                  <a:cubicBezTo>
                    <a:pt x="5" y="2"/>
                    <a:pt x="10" y="3"/>
                    <a:pt x="15" y="4"/>
                  </a:cubicBezTo>
                  <a:cubicBezTo>
                    <a:pt x="18" y="6"/>
                    <a:pt x="21" y="8"/>
                    <a:pt x="19" y="12"/>
                  </a:cubicBezTo>
                  <a:cubicBezTo>
                    <a:pt x="16" y="15"/>
                    <a:pt x="13" y="18"/>
                    <a:pt x="11" y="21"/>
                  </a:cubicBezTo>
                  <a:cubicBezTo>
                    <a:pt x="10" y="20"/>
                    <a:pt x="8" y="20"/>
                    <a:pt x="7" y="20"/>
                  </a:cubicBezTo>
                  <a:close/>
                </a:path>
              </a:pathLst>
            </a:custGeom>
            <a:solidFill>
              <a:srgbClr val="CAB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6" name="Freeform 132"/>
            <p:cNvSpPr>
              <a:spLocks/>
            </p:cNvSpPr>
            <p:nvPr userDrawn="1"/>
          </p:nvSpPr>
          <p:spPr bwMode="auto">
            <a:xfrm>
              <a:off x="4638675" y="9686925"/>
              <a:ext cx="103188" cy="33338"/>
            </a:xfrm>
            <a:custGeom>
              <a:avLst/>
              <a:gdLst>
                <a:gd name="T0" fmla="*/ 36 w 36"/>
                <a:gd name="T1" fmla="*/ 3 h 12"/>
                <a:gd name="T2" fmla="*/ 12 w 36"/>
                <a:gd name="T3" fmla="*/ 11 h 12"/>
                <a:gd name="T4" fmla="*/ 0 w 36"/>
                <a:gd name="T5" fmla="*/ 8 h 12"/>
                <a:gd name="T6" fmla="*/ 36 w 36"/>
                <a:gd name="T7" fmla="*/ 3 h 12"/>
              </a:gdLst>
              <a:ahLst/>
              <a:cxnLst>
                <a:cxn ang="0">
                  <a:pos x="T0" y="T1"/>
                </a:cxn>
                <a:cxn ang="0">
                  <a:pos x="T2" y="T3"/>
                </a:cxn>
                <a:cxn ang="0">
                  <a:pos x="T4" y="T5"/>
                </a:cxn>
                <a:cxn ang="0">
                  <a:pos x="T6" y="T7"/>
                </a:cxn>
              </a:cxnLst>
              <a:rect l="0" t="0" r="r" b="b"/>
              <a:pathLst>
                <a:path w="36" h="12">
                  <a:moveTo>
                    <a:pt x="36" y="3"/>
                  </a:moveTo>
                  <a:cubicBezTo>
                    <a:pt x="30" y="12"/>
                    <a:pt x="19" y="3"/>
                    <a:pt x="12" y="11"/>
                  </a:cubicBezTo>
                  <a:cubicBezTo>
                    <a:pt x="8" y="11"/>
                    <a:pt x="3" y="11"/>
                    <a:pt x="0" y="8"/>
                  </a:cubicBezTo>
                  <a:cubicBezTo>
                    <a:pt x="11" y="0"/>
                    <a:pt x="24" y="6"/>
                    <a:pt x="36" y="3"/>
                  </a:cubicBezTo>
                  <a:close/>
                </a:path>
              </a:pathLst>
            </a:custGeom>
            <a:solidFill>
              <a:srgbClr val="A24A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7" name="Freeform 133"/>
            <p:cNvSpPr>
              <a:spLocks/>
            </p:cNvSpPr>
            <p:nvPr userDrawn="1"/>
          </p:nvSpPr>
          <p:spPr bwMode="auto">
            <a:xfrm>
              <a:off x="5549900" y="9520238"/>
              <a:ext cx="52388" cy="98425"/>
            </a:xfrm>
            <a:custGeom>
              <a:avLst/>
              <a:gdLst>
                <a:gd name="T0" fmla="*/ 13 w 18"/>
                <a:gd name="T1" fmla="*/ 25 h 34"/>
                <a:gd name="T2" fmla="*/ 13 w 18"/>
                <a:gd name="T3" fmla="*/ 34 h 34"/>
                <a:gd name="T4" fmla="*/ 2 w 18"/>
                <a:gd name="T5" fmla="*/ 5 h 34"/>
                <a:gd name="T6" fmla="*/ 6 w 18"/>
                <a:gd name="T7" fmla="*/ 0 h 34"/>
                <a:gd name="T8" fmla="*/ 15 w 18"/>
                <a:gd name="T9" fmla="*/ 5 h 34"/>
                <a:gd name="T10" fmla="*/ 17 w 18"/>
                <a:gd name="T11" fmla="*/ 13 h 34"/>
                <a:gd name="T12" fmla="*/ 13 w 18"/>
                <a:gd name="T13" fmla="*/ 17 h 34"/>
                <a:gd name="T14" fmla="*/ 13 w 18"/>
                <a:gd name="T15" fmla="*/ 25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4">
                  <a:moveTo>
                    <a:pt x="13" y="25"/>
                  </a:moveTo>
                  <a:cubicBezTo>
                    <a:pt x="13" y="28"/>
                    <a:pt x="13" y="31"/>
                    <a:pt x="13" y="34"/>
                  </a:cubicBezTo>
                  <a:cubicBezTo>
                    <a:pt x="0" y="27"/>
                    <a:pt x="1" y="16"/>
                    <a:pt x="2" y="5"/>
                  </a:cubicBezTo>
                  <a:cubicBezTo>
                    <a:pt x="3" y="3"/>
                    <a:pt x="4" y="1"/>
                    <a:pt x="6" y="0"/>
                  </a:cubicBezTo>
                  <a:cubicBezTo>
                    <a:pt x="10" y="0"/>
                    <a:pt x="13" y="3"/>
                    <a:pt x="15" y="5"/>
                  </a:cubicBezTo>
                  <a:cubicBezTo>
                    <a:pt x="17" y="8"/>
                    <a:pt x="18" y="10"/>
                    <a:pt x="17" y="13"/>
                  </a:cubicBezTo>
                  <a:cubicBezTo>
                    <a:pt x="16" y="14"/>
                    <a:pt x="14" y="16"/>
                    <a:pt x="13" y="17"/>
                  </a:cubicBezTo>
                  <a:cubicBezTo>
                    <a:pt x="13" y="20"/>
                    <a:pt x="13" y="22"/>
                    <a:pt x="13" y="25"/>
                  </a:cubicBezTo>
                  <a:close/>
                </a:path>
              </a:pathLst>
            </a:custGeom>
            <a:solidFill>
              <a:srgbClr val="3BA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8" name="Freeform 134"/>
            <p:cNvSpPr>
              <a:spLocks/>
            </p:cNvSpPr>
            <p:nvPr userDrawn="1"/>
          </p:nvSpPr>
          <p:spPr bwMode="auto">
            <a:xfrm>
              <a:off x="4021138" y="9805988"/>
              <a:ext cx="50800" cy="71438"/>
            </a:xfrm>
            <a:custGeom>
              <a:avLst/>
              <a:gdLst>
                <a:gd name="T0" fmla="*/ 16 w 18"/>
                <a:gd name="T1" fmla="*/ 21 h 25"/>
                <a:gd name="T2" fmla="*/ 16 w 18"/>
                <a:gd name="T3" fmla="*/ 25 h 25"/>
                <a:gd name="T4" fmla="*/ 8 w 18"/>
                <a:gd name="T5" fmla="*/ 0 h 25"/>
                <a:gd name="T6" fmla="*/ 12 w 18"/>
                <a:gd name="T7" fmla="*/ 5 h 25"/>
                <a:gd name="T8" fmla="*/ 16 w 18"/>
                <a:gd name="T9" fmla="*/ 17 h 25"/>
                <a:gd name="T10" fmla="*/ 18 w 18"/>
                <a:gd name="T11" fmla="*/ 20 h 25"/>
                <a:gd name="T12" fmla="*/ 16 w 18"/>
                <a:gd name="T13" fmla="*/ 21 h 25"/>
              </a:gdLst>
              <a:ahLst/>
              <a:cxnLst>
                <a:cxn ang="0">
                  <a:pos x="T0" y="T1"/>
                </a:cxn>
                <a:cxn ang="0">
                  <a:pos x="T2" y="T3"/>
                </a:cxn>
                <a:cxn ang="0">
                  <a:pos x="T4" y="T5"/>
                </a:cxn>
                <a:cxn ang="0">
                  <a:pos x="T6" y="T7"/>
                </a:cxn>
                <a:cxn ang="0">
                  <a:pos x="T8" y="T9"/>
                </a:cxn>
                <a:cxn ang="0">
                  <a:pos x="T10" y="T11"/>
                </a:cxn>
                <a:cxn ang="0">
                  <a:pos x="T12" y="T13"/>
                </a:cxn>
              </a:cxnLst>
              <a:rect l="0" t="0" r="r" b="b"/>
              <a:pathLst>
                <a:path w="18" h="25">
                  <a:moveTo>
                    <a:pt x="16" y="21"/>
                  </a:moveTo>
                  <a:cubicBezTo>
                    <a:pt x="16" y="22"/>
                    <a:pt x="16" y="24"/>
                    <a:pt x="16" y="25"/>
                  </a:cubicBezTo>
                  <a:cubicBezTo>
                    <a:pt x="2" y="21"/>
                    <a:pt x="0" y="12"/>
                    <a:pt x="8" y="0"/>
                  </a:cubicBezTo>
                  <a:cubicBezTo>
                    <a:pt x="9" y="2"/>
                    <a:pt x="10" y="3"/>
                    <a:pt x="12" y="5"/>
                  </a:cubicBezTo>
                  <a:cubicBezTo>
                    <a:pt x="12" y="10"/>
                    <a:pt x="11" y="14"/>
                    <a:pt x="16" y="17"/>
                  </a:cubicBezTo>
                  <a:cubicBezTo>
                    <a:pt x="18" y="18"/>
                    <a:pt x="18" y="19"/>
                    <a:pt x="18" y="20"/>
                  </a:cubicBezTo>
                  <a:cubicBezTo>
                    <a:pt x="17" y="21"/>
                    <a:pt x="17" y="21"/>
                    <a:pt x="16" y="21"/>
                  </a:cubicBezTo>
                  <a:close/>
                </a:path>
              </a:pathLst>
            </a:custGeom>
            <a:solidFill>
              <a:srgbClr val="B660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89" name="Freeform 135"/>
            <p:cNvSpPr>
              <a:spLocks/>
            </p:cNvSpPr>
            <p:nvPr userDrawn="1"/>
          </p:nvSpPr>
          <p:spPr bwMode="auto">
            <a:xfrm>
              <a:off x="5035550" y="9748838"/>
              <a:ext cx="92075" cy="49213"/>
            </a:xfrm>
            <a:custGeom>
              <a:avLst/>
              <a:gdLst>
                <a:gd name="T0" fmla="*/ 29 w 32"/>
                <a:gd name="T1" fmla="*/ 1 h 17"/>
                <a:gd name="T2" fmla="*/ 17 w 32"/>
                <a:gd name="T3" fmla="*/ 16 h 17"/>
                <a:gd name="T4" fmla="*/ 0 w 32"/>
                <a:gd name="T5" fmla="*/ 14 h 17"/>
                <a:gd name="T6" fmla="*/ 12 w 32"/>
                <a:gd name="T7" fmla="*/ 6 h 17"/>
                <a:gd name="T8" fmla="*/ 29 w 32"/>
                <a:gd name="T9" fmla="*/ 1 h 17"/>
              </a:gdLst>
              <a:ahLst/>
              <a:cxnLst>
                <a:cxn ang="0">
                  <a:pos x="T0" y="T1"/>
                </a:cxn>
                <a:cxn ang="0">
                  <a:pos x="T2" y="T3"/>
                </a:cxn>
                <a:cxn ang="0">
                  <a:pos x="T4" y="T5"/>
                </a:cxn>
                <a:cxn ang="0">
                  <a:pos x="T6" y="T7"/>
                </a:cxn>
                <a:cxn ang="0">
                  <a:pos x="T8" y="T9"/>
                </a:cxn>
              </a:cxnLst>
              <a:rect l="0" t="0" r="r" b="b"/>
              <a:pathLst>
                <a:path w="32" h="17">
                  <a:moveTo>
                    <a:pt x="29" y="1"/>
                  </a:moveTo>
                  <a:cubicBezTo>
                    <a:pt x="32" y="11"/>
                    <a:pt x="23" y="13"/>
                    <a:pt x="17" y="16"/>
                  </a:cubicBezTo>
                  <a:cubicBezTo>
                    <a:pt x="11" y="17"/>
                    <a:pt x="6" y="17"/>
                    <a:pt x="0" y="14"/>
                  </a:cubicBezTo>
                  <a:cubicBezTo>
                    <a:pt x="3" y="9"/>
                    <a:pt x="7" y="8"/>
                    <a:pt x="12" y="6"/>
                  </a:cubicBezTo>
                  <a:cubicBezTo>
                    <a:pt x="17" y="5"/>
                    <a:pt x="22" y="0"/>
                    <a:pt x="29" y="1"/>
                  </a:cubicBezTo>
                  <a:close/>
                </a:path>
              </a:pathLst>
            </a:custGeom>
            <a:solidFill>
              <a:srgbClr val="2E47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0" name="Freeform 136"/>
            <p:cNvSpPr>
              <a:spLocks/>
            </p:cNvSpPr>
            <p:nvPr userDrawn="1"/>
          </p:nvSpPr>
          <p:spPr bwMode="auto">
            <a:xfrm>
              <a:off x="3675063" y="9120188"/>
              <a:ext cx="106363" cy="39688"/>
            </a:xfrm>
            <a:custGeom>
              <a:avLst/>
              <a:gdLst>
                <a:gd name="T0" fmla="*/ 21 w 37"/>
                <a:gd name="T1" fmla="*/ 5 h 14"/>
                <a:gd name="T2" fmla="*/ 36 w 37"/>
                <a:gd name="T3" fmla="*/ 6 h 14"/>
                <a:gd name="T4" fmla="*/ 36 w 37"/>
                <a:gd name="T5" fmla="*/ 10 h 14"/>
                <a:gd name="T6" fmla="*/ 12 w 37"/>
                <a:gd name="T7" fmla="*/ 12 h 14"/>
                <a:gd name="T8" fmla="*/ 6 w 37"/>
                <a:gd name="T9" fmla="*/ 13 h 14"/>
                <a:gd name="T10" fmla="*/ 0 w 37"/>
                <a:gd name="T11" fmla="*/ 9 h 14"/>
                <a:gd name="T12" fmla="*/ 2 w 37"/>
                <a:gd name="T13" fmla="*/ 3 h 14"/>
                <a:gd name="T14" fmla="*/ 21 w 37"/>
                <a:gd name="T15" fmla="*/ 5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14">
                  <a:moveTo>
                    <a:pt x="21" y="5"/>
                  </a:moveTo>
                  <a:cubicBezTo>
                    <a:pt x="26" y="5"/>
                    <a:pt x="31" y="5"/>
                    <a:pt x="36" y="6"/>
                  </a:cubicBezTo>
                  <a:cubicBezTo>
                    <a:pt x="37" y="7"/>
                    <a:pt x="37" y="8"/>
                    <a:pt x="36" y="10"/>
                  </a:cubicBezTo>
                  <a:cubicBezTo>
                    <a:pt x="29" y="14"/>
                    <a:pt x="20" y="10"/>
                    <a:pt x="12" y="12"/>
                  </a:cubicBezTo>
                  <a:cubicBezTo>
                    <a:pt x="10" y="13"/>
                    <a:pt x="8" y="13"/>
                    <a:pt x="6" y="13"/>
                  </a:cubicBezTo>
                  <a:cubicBezTo>
                    <a:pt x="4" y="12"/>
                    <a:pt x="2" y="11"/>
                    <a:pt x="0" y="9"/>
                  </a:cubicBezTo>
                  <a:cubicBezTo>
                    <a:pt x="0" y="7"/>
                    <a:pt x="1" y="5"/>
                    <a:pt x="2" y="3"/>
                  </a:cubicBezTo>
                  <a:cubicBezTo>
                    <a:pt x="9" y="0"/>
                    <a:pt x="15" y="0"/>
                    <a:pt x="21" y="5"/>
                  </a:cubicBezTo>
                  <a:close/>
                </a:path>
              </a:pathLst>
            </a:custGeom>
            <a:solidFill>
              <a:srgbClr val="526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1" name="Freeform 137"/>
            <p:cNvSpPr>
              <a:spLocks/>
            </p:cNvSpPr>
            <p:nvPr userDrawn="1"/>
          </p:nvSpPr>
          <p:spPr bwMode="auto">
            <a:xfrm>
              <a:off x="4602163" y="9929813"/>
              <a:ext cx="73025" cy="57150"/>
            </a:xfrm>
            <a:custGeom>
              <a:avLst/>
              <a:gdLst>
                <a:gd name="T0" fmla="*/ 26 w 26"/>
                <a:gd name="T1" fmla="*/ 3 h 20"/>
                <a:gd name="T2" fmla="*/ 2 w 26"/>
                <a:gd name="T3" fmla="*/ 20 h 20"/>
                <a:gd name="T4" fmla="*/ 0 w 26"/>
                <a:gd name="T5" fmla="*/ 15 h 20"/>
                <a:gd name="T6" fmla="*/ 14 w 26"/>
                <a:gd name="T7" fmla="*/ 4 h 20"/>
                <a:gd name="T8" fmla="*/ 21 w 26"/>
                <a:gd name="T9" fmla="*/ 1 h 20"/>
                <a:gd name="T10" fmla="*/ 25 w 26"/>
                <a:gd name="T11" fmla="*/ 2 h 20"/>
                <a:gd name="T12" fmla="*/ 26 w 26"/>
                <a:gd name="T13" fmla="*/ 3 h 20"/>
              </a:gdLst>
              <a:ahLst/>
              <a:cxnLst>
                <a:cxn ang="0">
                  <a:pos x="T0" y="T1"/>
                </a:cxn>
                <a:cxn ang="0">
                  <a:pos x="T2" y="T3"/>
                </a:cxn>
                <a:cxn ang="0">
                  <a:pos x="T4" y="T5"/>
                </a:cxn>
                <a:cxn ang="0">
                  <a:pos x="T6" y="T7"/>
                </a:cxn>
                <a:cxn ang="0">
                  <a:pos x="T8" y="T9"/>
                </a:cxn>
                <a:cxn ang="0">
                  <a:pos x="T10" y="T11"/>
                </a:cxn>
                <a:cxn ang="0">
                  <a:pos x="T12" y="T13"/>
                </a:cxn>
              </a:cxnLst>
              <a:rect l="0" t="0" r="r" b="b"/>
              <a:pathLst>
                <a:path w="26" h="20">
                  <a:moveTo>
                    <a:pt x="26" y="3"/>
                  </a:moveTo>
                  <a:cubicBezTo>
                    <a:pt x="23" y="15"/>
                    <a:pt x="11" y="16"/>
                    <a:pt x="2" y="20"/>
                  </a:cubicBezTo>
                  <a:cubicBezTo>
                    <a:pt x="0" y="19"/>
                    <a:pt x="0" y="17"/>
                    <a:pt x="0" y="15"/>
                  </a:cubicBezTo>
                  <a:cubicBezTo>
                    <a:pt x="2" y="9"/>
                    <a:pt x="9" y="8"/>
                    <a:pt x="14" y="4"/>
                  </a:cubicBezTo>
                  <a:cubicBezTo>
                    <a:pt x="16" y="3"/>
                    <a:pt x="18" y="2"/>
                    <a:pt x="21" y="1"/>
                  </a:cubicBezTo>
                  <a:cubicBezTo>
                    <a:pt x="22" y="0"/>
                    <a:pt x="24" y="1"/>
                    <a:pt x="25" y="2"/>
                  </a:cubicBezTo>
                  <a:lnTo>
                    <a:pt x="26" y="3"/>
                  </a:lnTo>
                  <a:close/>
                </a:path>
              </a:pathLst>
            </a:custGeom>
            <a:solidFill>
              <a:srgbClr val="AE2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2" name="Freeform 138"/>
            <p:cNvSpPr>
              <a:spLocks/>
            </p:cNvSpPr>
            <p:nvPr userDrawn="1"/>
          </p:nvSpPr>
          <p:spPr bwMode="auto">
            <a:xfrm>
              <a:off x="6105525" y="9969500"/>
              <a:ext cx="42863" cy="106363"/>
            </a:xfrm>
            <a:custGeom>
              <a:avLst/>
              <a:gdLst>
                <a:gd name="T0" fmla="*/ 7 w 15"/>
                <a:gd name="T1" fmla="*/ 0 h 37"/>
                <a:gd name="T2" fmla="*/ 7 w 15"/>
                <a:gd name="T3" fmla="*/ 16 h 37"/>
                <a:gd name="T4" fmla="*/ 3 w 15"/>
                <a:gd name="T5" fmla="*/ 37 h 37"/>
                <a:gd name="T6" fmla="*/ 3 w 15"/>
                <a:gd name="T7" fmla="*/ 23 h 37"/>
                <a:gd name="T8" fmla="*/ 2 w 15"/>
                <a:gd name="T9" fmla="*/ 17 h 37"/>
                <a:gd name="T10" fmla="*/ 7 w 15"/>
                <a:gd name="T11" fmla="*/ 0 h 37"/>
              </a:gdLst>
              <a:ahLst/>
              <a:cxnLst>
                <a:cxn ang="0">
                  <a:pos x="T0" y="T1"/>
                </a:cxn>
                <a:cxn ang="0">
                  <a:pos x="T2" y="T3"/>
                </a:cxn>
                <a:cxn ang="0">
                  <a:pos x="T4" y="T5"/>
                </a:cxn>
                <a:cxn ang="0">
                  <a:pos x="T6" y="T7"/>
                </a:cxn>
                <a:cxn ang="0">
                  <a:pos x="T8" y="T9"/>
                </a:cxn>
                <a:cxn ang="0">
                  <a:pos x="T10" y="T11"/>
                </a:cxn>
              </a:cxnLst>
              <a:rect l="0" t="0" r="r" b="b"/>
              <a:pathLst>
                <a:path w="15" h="37">
                  <a:moveTo>
                    <a:pt x="7" y="0"/>
                  </a:moveTo>
                  <a:cubicBezTo>
                    <a:pt x="7" y="5"/>
                    <a:pt x="7" y="11"/>
                    <a:pt x="7" y="16"/>
                  </a:cubicBezTo>
                  <a:cubicBezTo>
                    <a:pt x="12" y="24"/>
                    <a:pt x="15" y="32"/>
                    <a:pt x="3" y="37"/>
                  </a:cubicBezTo>
                  <a:cubicBezTo>
                    <a:pt x="0" y="32"/>
                    <a:pt x="1" y="28"/>
                    <a:pt x="3" y="23"/>
                  </a:cubicBezTo>
                  <a:cubicBezTo>
                    <a:pt x="3" y="21"/>
                    <a:pt x="2" y="19"/>
                    <a:pt x="2" y="17"/>
                  </a:cubicBezTo>
                  <a:cubicBezTo>
                    <a:pt x="4" y="11"/>
                    <a:pt x="2" y="5"/>
                    <a:pt x="7" y="0"/>
                  </a:cubicBezTo>
                  <a:close/>
                </a:path>
              </a:pathLst>
            </a:custGeom>
            <a:solidFill>
              <a:srgbClr val="9C28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3" name="Freeform 139"/>
            <p:cNvSpPr>
              <a:spLocks/>
            </p:cNvSpPr>
            <p:nvPr userDrawn="1"/>
          </p:nvSpPr>
          <p:spPr bwMode="auto">
            <a:xfrm>
              <a:off x="6448425" y="10069513"/>
              <a:ext cx="87313" cy="39688"/>
            </a:xfrm>
            <a:custGeom>
              <a:avLst/>
              <a:gdLst>
                <a:gd name="T0" fmla="*/ 31 w 31"/>
                <a:gd name="T1" fmla="*/ 12 h 14"/>
                <a:gd name="T2" fmla="*/ 27 w 31"/>
                <a:gd name="T3" fmla="*/ 14 h 14"/>
                <a:gd name="T4" fmla="*/ 11 w 31"/>
                <a:gd name="T5" fmla="*/ 13 h 14"/>
                <a:gd name="T6" fmla="*/ 4 w 31"/>
                <a:gd name="T7" fmla="*/ 4 h 14"/>
                <a:gd name="T8" fmla="*/ 31 w 31"/>
                <a:gd name="T9" fmla="*/ 12 h 14"/>
              </a:gdLst>
              <a:ahLst/>
              <a:cxnLst>
                <a:cxn ang="0">
                  <a:pos x="T0" y="T1"/>
                </a:cxn>
                <a:cxn ang="0">
                  <a:pos x="T2" y="T3"/>
                </a:cxn>
                <a:cxn ang="0">
                  <a:pos x="T4" y="T5"/>
                </a:cxn>
                <a:cxn ang="0">
                  <a:pos x="T6" y="T7"/>
                </a:cxn>
                <a:cxn ang="0">
                  <a:pos x="T8" y="T9"/>
                </a:cxn>
              </a:cxnLst>
              <a:rect l="0" t="0" r="r" b="b"/>
              <a:pathLst>
                <a:path w="31" h="14">
                  <a:moveTo>
                    <a:pt x="31" y="12"/>
                  </a:moveTo>
                  <a:cubicBezTo>
                    <a:pt x="30" y="13"/>
                    <a:pt x="28" y="13"/>
                    <a:pt x="27" y="14"/>
                  </a:cubicBezTo>
                  <a:cubicBezTo>
                    <a:pt x="21" y="14"/>
                    <a:pt x="16" y="13"/>
                    <a:pt x="11" y="13"/>
                  </a:cubicBezTo>
                  <a:cubicBezTo>
                    <a:pt x="6" y="12"/>
                    <a:pt x="0" y="12"/>
                    <a:pt x="4" y="4"/>
                  </a:cubicBezTo>
                  <a:cubicBezTo>
                    <a:pt x="15" y="1"/>
                    <a:pt x="25" y="0"/>
                    <a:pt x="31" y="12"/>
                  </a:cubicBezTo>
                  <a:close/>
                </a:path>
              </a:pathLst>
            </a:custGeom>
            <a:solidFill>
              <a:srgbClr val="981E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4" name="Freeform 140"/>
            <p:cNvSpPr>
              <a:spLocks/>
            </p:cNvSpPr>
            <p:nvPr userDrawn="1"/>
          </p:nvSpPr>
          <p:spPr bwMode="auto">
            <a:xfrm>
              <a:off x="6435725" y="10080625"/>
              <a:ext cx="42863" cy="49213"/>
            </a:xfrm>
            <a:custGeom>
              <a:avLst/>
              <a:gdLst>
                <a:gd name="T0" fmla="*/ 7 w 15"/>
                <a:gd name="T1" fmla="*/ 1 h 17"/>
                <a:gd name="T2" fmla="*/ 15 w 15"/>
                <a:gd name="T3" fmla="*/ 9 h 17"/>
                <a:gd name="T4" fmla="*/ 12 w 15"/>
                <a:gd name="T5" fmla="*/ 17 h 17"/>
                <a:gd name="T6" fmla="*/ 3 w 15"/>
                <a:gd name="T7" fmla="*/ 9 h 17"/>
                <a:gd name="T8" fmla="*/ 2 w 15"/>
                <a:gd name="T9" fmla="*/ 1 h 17"/>
                <a:gd name="T10" fmla="*/ 7 w 15"/>
                <a:gd name="T11" fmla="*/ 1 h 17"/>
              </a:gdLst>
              <a:ahLst/>
              <a:cxnLst>
                <a:cxn ang="0">
                  <a:pos x="T0" y="T1"/>
                </a:cxn>
                <a:cxn ang="0">
                  <a:pos x="T2" y="T3"/>
                </a:cxn>
                <a:cxn ang="0">
                  <a:pos x="T4" y="T5"/>
                </a:cxn>
                <a:cxn ang="0">
                  <a:pos x="T6" y="T7"/>
                </a:cxn>
                <a:cxn ang="0">
                  <a:pos x="T8" y="T9"/>
                </a:cxn>
                <a:cxn ang="0">
                  <a:pos x="T10" y="T11"/>
                </a:cxn>
              </a:cxnLst>
              <a:rect l="0" t="0" r="r" b="b"/>
              <a:pathLst>
                <a:path w="15" h="17">
                  <a:moveTo>
                    <a:pt x="7" y="1"/>
                  </a:moveTo>
                  <a:cubicBezTo>
                    <a:pt x="10" y="4"/>
                    <a:pt x="13" y="7"/>
                    <a:pt x="15" y="9"/>
                  </a:cubicBezTo>
                  <a:cubicBezTo>
                    <a:pt x="14" y="12"/>
                    <a:pt x="13" y="14"/>
                    <a:pt x="12" y="17"/>
                  </a:cubicBezTo>
                  <a:cubicBezTo>
                    <a:pt x="8" y="16"/>
                    <a:pt x="5" y="13"/>
                    <a:pt x="3" y="9"/>
                  </a:cubicBezTo>
                  <a:cubicBezTo>
                    <a:pt x="0" y="7"/>
                    <a:pt x="1" y="4"/>
                    <a:pt x="2" y="1"/>
                  </a:cubicBezTo>
                  <a:cubicBezTo>
                    <a:pt x="4" y="0"/>
                    <a:pt x="6" y="0"/>
                    <a:pt x="7" y="1"/>
                  </a:cubicBezTo>
                  <a:close/>
                </a:path>
              </a:pathLst>
            </a:custGeom>
            <a:solidFill>
              <a:srgbClr val="BC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5" name="Freeform 141"/>
            <p:cNvSpPr>
              <a:spLocks/>
            </p:cNvSpPr>
            <p:nvPr userDrawn="1"/>
          </p:nvSpPr>
          <p:spPr bwMode="auto">
            <a:xfrm>
              <a:off x="3986213" y="9202738"/>
              <a:ext cx="31750" cy="71438"/>
            </a:xfrm>
            <a:custGeom>
              <a:avLst/>
              <a:gdLst>
                <a:gd name="T0" fmla="*/ 0 w 11"/>
                <a:gd name="T1" fmla="*/ 9 h 25"/>
                <a:gd name="T2" fmla="*/ 5 w 11"/>
                <a:gd name="T3" fmla="*/ 0 h 25"/>
                <a:gd name="T4" fmla="*/ 5 w 11"/>
                <a:gd name="T5" fmla="*/ 25 h 25"/>
                <a:gd name="T6" fmla="*/ 0 w 11"/>
                <a:gd name="T7" fmla="*/ 9 h 25"/>
              </a:gdLst>
              <a:ahLst/>
              <a:cxnLst>
                <a:cxn ang="0">
                  <a:pos x="T0" y="T1"/>
                </a:cxn>
                <a:cxn ang="0">
                  <a:pos x="T2" y="T3"/>
                </a:cxn>
                <a:cxn ang="0">
                  <a:pos x="T4" y="T5"/>
                </a:cxn>
                <a:cxn ang="0">
                  <a:pos x="T6" y="T7"/>
                </a:cxn>
              </a:cxnLst>
              <a:rect l="0" t="0" r="r" b="b"/>
              <a:pathLst>
                <a:path w="11" h="25">
                  <a:moveTo>
                    <a:pt x="0" y="9"/>
                  </a:moveTo>
                  <a:cubicBezTo>
                    <a:pt x="1" y="6"/>
                    <a:pt x="3" y="3"/>
                    <a:pt x="5" y="0"/>
                  </a:cubicBezTo>
                  <a:cubicBezTo>
                    <a:pt x="10" y="8"/>
                    <a:pt x="11" y="16"/>
                    <a:pt x="5" y="25"/>
                  </a:cubicBezTo>
                  <a:cubicBezTo>
                    <a:pt x="4" y="19"/>
                    <a:pt x="4" y="13"/>
                    <a:pt x="0" y="9"/>
                  </a:cubicBezTo>
                  <a:close/>
                </a:path>
              </a:pathLst>
            </a:custGeom>
            <a:solidFill>
              <a:srgbClr val="E49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6" name="Freeform 142"/>
            <p:cNvSpPr>
              <a:spLocks/>
            </p:cNvSpPr>
            <p:nvPr userDrawn="1"/>
          </p:nvSpPr>
          <p:spPr bwMode="auto">
            <a:xfrm>
              <a:off x="4902200" y="9648825"/>
              <a:ext cx="68263" cy="41275"/>
            </a:xfrm>
            <a:custGeom>
              <a:avLst/>
              <a:gdLst>
                <a:gd name="T0" fmla="*/ 0 w 24"/>
                <a:gd name="T1" fmla="*/ 12 h 14"/>
                <a:gd name="T2" fmla="*/ 0 w 24"/>
                <a:gd name="T3" fmla="*/ 8 h 14"/>
                <a:gd name="T4" fmla="*/ 1 w 24"/>
                <a:gd name="T5" fmla="*/ 5 h 14"/>
                <a:gd name="T6" fmla="*/ 5 w 24"/>
                <a:gd name="T7" fmla="*/ 2 h 14"/>
                <a:gd name="T8" fmla="*/ 13 w 24"/>
                <a:gd name="T9" fmla="*/ 0 h 14"/>
                <a:gd name="T10" fmla="*/ 20 w 24"/>
                <a:gd name="T11" fmla="*/ 2 h 14"/>
                <a:gd name="T12" fmla="*/ 24 w 24"/>
                <a:gd name="T13" fmla="*/ 8 h 14"/>
                <a:gd name="T14" fmla="*/ 0 w 24"/>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4">
                  <a:moveTo>
                    <a:pt x="0" y="12"/>
                  </a:moveTo>
                  <a:cubicBezTo>
                    <a:pt x="0" y="11"/>
                    <a:pt x="0" y="9"/>
                    <a:pt x="0" y="8"/>
                  </a:cubicBezTo>
                  <a:cubicBezTo>
                    <a:pt x="0" y="7"/>
                    <a:pt x="0" y="6"/>
                    <a:pt x="1" y="5"/>
                  </a:cubicBezTo>
                  <a:cubicBezTo>
                    <a:pt x="2" y="4"/>
                    <a:pt x="3" y="3"/>
                    <a:pt x="5" y="2"/>
                  </a:cubicBezTo>
                  <a:cubicBezTo>
                    <a:pt x="7" y="1"/>
                    <a:pt x="10" y="0"/>
                    <a:pt x="13" y="0"/>
                  </a:cubicBezTo>
                  <a:cubicBezTo>
                    <a:pt x="15" y="0"/>
                    <a:pt x="18" y="1"/>
                    <a:pt x="20" y="2"/>
                  </a:cubicBezTo>
                  <a:cubicBezTo>
                    <a:pt x="22" y="4"/>
                    <a:pt x="23" y="6"/>
                    <a:pt x="24" y="8"/>
                  </a:cubicBezTo>
                  <a:cubicBezTo>
                    <a:pt x="16" y="8"/>
                    <a:pt x="9" y="14"/>
                    <a:pt x="0" y="12"/>
                  </a:cubicBezTo>
                  <a:close/>
                </a:path>
              </a:pathLst>
            </a:custGeom>
            <a:solidFill>
              <a:srgbClr val="9252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7" name="Freeform 143"/>
            <p:cNvSpPr>
              <a:spLocks/>
            </p:cNvSpPr>
            <p:nvPr userDrawn="1"/>
          </p:nvSpPr>
          <p:spPr bwMode="auto">
            <a:xfrm>
              <a:off x="4284663" y="10115550"/>
              <a:ext cx="39688" cy="60325"/>
            </a:xfrm>
            <a:custGeom>
              <a:avLst/>
              <a:gdLst>
                <a:gd name="T0" fmla="*/ 0 w 14"/>
                <a:gd name="T1" fmla="*/ 21 h 21"/>
                <a:gd name="T2" fmla="*/ 4 w 14"/>
                <a:gd name="T3" fmla="*/ 13 h 21"/>
                <a:gd name="T4" fmla="*/ 6 w 14"/>
                <a:gd name="T5" fmla="*/ 1 h 21"/>
                <a:gd name="T6" fmla="*/ 11 w 14"/>
                <a:gd name="T7" fmla="*/ 1 h 21"/>
                <a:gd name="T8" fmla="*/ 0 w 14"/>
                <a:gd name="T9" fmla="*/ 21 h 21"/>
              </a:gdLst>
              <a:ahLst/>
              <a:cxnLst>
                <a:cxn ang="0">
                  <a:pos x="T0" y="T1"/>
                </a:cxn>
                <a:cxn ang="0">
                  <a:pos x="T2" y="T3"/>
                </a:cxn>
                <a:cxn ang="0">
                  <a:pos x="T4" y="T5"/>
                </a:cxn>
                <a:cxn ang="0">
                  <a:pos x="T6" y="T7"/>
                </a:cxn>
                <a:cxn ang="0">
                  <a:pos x="T8" y="T9"/>
                </a:cxn>
              </a:cxnLst>
              <a:rect l="0" t="0" r="r" b="b"/>
              <a:pathLst>
                <a:path w="14" h="21">
                  <a:moveTo>
                    <a:pt x="0" y="21"/>
                  </a:moveTo>
                  <a:cubicBezTo>
                    <a:pt x="1" y="19"/>
                    <a:pt x="3" y="16"/>
                    <a:pt x="4" y="13"/>
                  </a:cubicBezTo>
                  <a:cubicBezTo>
                    <a:pt x="0" y="8"/>
                    <a:pt x="3" y="5"/>
                    <a:pt x="6" y="1"/>
                  </a:cubicBezTo>
                  <a:cubicBezTo>
                    <a:pt x="8" y="0"/>
                    <a:pt x="10" y="0"/>
                    <a:pt x="11" y="1"/>
                  </a:cubicBezTo>
                  <a:cubicBezTo>
                    <a:pt x="10" y="9"/>
                    <a:pt x="14" y="20"/>
                    <a:pt x="0" y="21"/>
                  </a:cubicBezTo>
                  <a:close/>
                </a:path>
              </a:pathLst>
            </a:custGeom>
            <a:solidFill>
              <a:srgbClr val="6954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8" name="Freeform 144"/>
            <p:cNvSpPr>
              <a:spLocks/>
            </p:cNvSpPr>
            <p:nvPr userDrawn="1"/>
          </p:nvSpPr>
          <p:spPr bwMode="auto">
            <a:xfrm>
              <a:off x="5478463" y="10190163"/>
              <a:ext cx="52388" cy="31750"/>
            </a:xfrm>
            <a:custGeom>
              <a:avLst/>
              <a:gdLst>
                <a:gd name="T0" fmla="*/ 2 w 18"/>
                <a:gd name="T1" fmla="*/ 0 h 11"/>
                <a:gd name="T2" fmla="*/ 14 w 18"/>
                <a:gd name="T3" fmla="*/ 0 h 11"/>
                <a:gd name="T4" fmla="*/ 18 w 18"/>
                <a:gd name="T5" fmla="*/ 7 h 11"/>
                <a:gd name="T6" fmla="*/ 18 w 18"/>
                <a:gd name="T7" fmla="*/ 7 h 11"/>
                <a:gd name="T8" fmla="*/ 4 w 18"/>
                <a:gd name="T9" fmla="*/ 7 h 11"/>
                <a:gd name="T10" fmla="*/ 2 w 18"/>
                <a:gd name="T11" fmla="*/ 7 h 11"/>
                <a:gd name="T12" fmla="*/ 2 w 1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2" y="0"/>
                  </a:moveTo>
                  <a:cubicBezTo>
                    <a:pt x="6" y="0"/>
                    <a:pt x="10" y="0"/>
                    <a:pt x="14" y="0"/>
                  </a:cubicBezTo>
                  <a:cubicBezTo>
                    <a:pt x="15" y="2"/>
                    <a:pt x="16" y="5"/>
                    <a:pt x="18" y="7"/>
                  </a:cubicBezTo>
                  <a:cubicBezTo>
                    <a:pt x="18" y="7"/>
                    <a:pt x="18" y="7"/>
                    <a:pt x="18" y="7"/>
                  </a:cubicBezTo>
                  <a:cubicBezTo>
                    <a:pt x="13" y="11"/>
                    <a:pt x="8" y="11"/>
                    <a:pt x="4" y="7"/>
                  </a:cubicBezTo>
                  <a:cubicBezTo>
                    <a:pt x="2" y="7"/>
                    <a:pt x="2" y="7"/>
                    <a:pt x="2" y="7"/>
                  </a:cubicBezTo>
                  <a:cubicBezTo>
                    <a:pt x="0" y="5"/>
                    <a:pt x="0" y="2"/>
                    <a:pt x="2" y="0"/>
                  </a:cubicBezTo>
                  <a:close/>
                </a:path>
              </a:pathLst>
            </a:custGeom>
            <a:solidFill>
              <a:srgbClr val="F1D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99" name="Freeform 145"/>
            <p:cNvSpPr>
              <a:spLocks/>
            </p:cNvSpPr>
            <p:nvPr userDrawn="1"/>
          </p:nvSpPr>
          <p:spPr bwMode="auto">
            <a:xfrm>
              <a:off x="3698875" y="9145588"/>
              <a:ext cx="85725" cy="14288"/>
            </a:xfrm>
            <a:custGeom>
              <a:avLst/>
              <a:gdLst>
                <a:gd name="T0" fmla="*/ 1 w 30"/>
                <a:gd name="T1" fmla="*/ 0 h 5"/>
                <a:gd name="T2" fmla="*/ 28 w 30"/>
                <a:gd name="T3" fmla="*/ 1 h 5"/>
                <a:gd name="T4" fmla="*/ 29 w 30"/>
                <a:gd name="T5" fmla="*/ 4 h 5"/>
                <a:gd name="T6" fmla="*/ 5 w 30"/>
                <a:gd name="T7" fmla="*/ 5 h 5"/>
                <a:gd name="T8" fmla="*/ 1 w 30"/>
                <a:gd name="T9" fmla="*/ 0 h 5"/>
              </a:gdLst>
              <a:ahLst/>
              <a:cxnLst>
                <a:cxn ang="0">
                  <a:pos x="T0" y="T1"/>
                </a:cxn>
                <a:cxn ang="0">
                  <a:pos x="T2" y="T3"/>
                </a:cxn>
                <a:cxn ang="0">
                  <a:pos x="T4" y="T5"/>
                </a:cxn>
                <a:cxn ang="0">
                  <a:pos x="T6" y="T7"/>
                </a:cxn>
                <a:cxn ang="0">
                  <a:pos x="T8" y="T9"/>
                </a:cxn>
              </a:cxnLst>
              <a:rect l="0" t="0" r="r" b="b"/>
              <a:pathLst>
                <a:path w="30" h="5">
                  <a:moveTo>
                    <a:pt x="1" y="0"/>
                  </a:moveTo>
                  <a:cubicBezTo>
                    <a:pt x="10" y="0"/>
                    <a:pt x="19" y="0"/>
                    <a:pt x="28" y="1"/>
                  </a:cubicBezTo>
                  <a:cubicBezTo>
                    <a:pt x="29" y="2"/>
                    <a:pt x="30" y="3"/>
                    <a:pt x="29" y="4"/>
                  </a:cubicBezTo>
                  <a:cubicBezTo>
                    <a:pt x="21" y="4"/>
                    <a:pt x="13" y="5"/>
                    <a:pt x="5" y="5"/>
                  </a:cubicBezTo>
                  <a:cubicBezTo>
                    <a:pt x="2" y="5"/>
                    <a:pt x="0" y="4"/>
                    <a:pt x="1" y="0"/>
                  </a:cubicBezTo>
                  <a:close/>
                </a:path>
              </a:pathLst>
            </a:custGeom>
            <a:solidFill>
              <a:srgbClr val="3C4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0" name="Freeform 146"/>
            <p:cNvSpPr>
              <a:spLocks/>
            </p:cNvSpPr>
            <p:nvPr userDrawn="1"/>
          </p:nvSpPr>
          <p:spPr bwMode="auto">
            <a:xfrm>
              <a:off x="4595813" y="9715500"/>
              <a:ext cx="34925" cy="60325"/>
            </a:xfrm>
            <a:custGeom>
              <a:avLst/>
              <a:gdLst>
                <a:gd name="T0" fmla="*/ 12 w 12"/>
                <a:gd name="T1" fmla="*/ 13 h 21"/>
                <a:gd name="T2" fmla="*/ 8 w 12"/>
                <a:gd name="T3" fmla="*/ 21 h 21"/>
                <a:gd name="T4" fmla="*/ 4 w 12"/>
                <a:gd name="T5" fmla="*/ 5 h 21"/>
                <a:gd name="T6" fmla="*/ 8 w 12"/>
                <a:gd name="T7" fmla="*/ 0 h 21"/>
                <a:gd name="T8" fmla="*/ 12 w 12"/>
                <a:gd name="T9" fmla="*/ 13 h 21"/>
              </a:gdLst>
              <a:ahLst/>
              <a:cxnLst>
                <a:cxn ang="0">
                  <a:pos x="T0" y="T1"/>
                </a:cxn>
                <a:cxn ang="0">
                  <a:pos x="T2" y="T3"/>
                </a:cxn>
                <a:cxn ang="0">
                  <a:pos x="T4" y="T5"/>
                </a:cxn>
                <a:cxn ang="0">
                  <a:pos x="T6" y="T7"/>
                </a:cxn>
                <a:cxn ang="0">
                  <a:pos x="T8" y="T9"/>
                </a:cxn>
              </a:cxnLst>
              <a:rect l="0" t="0" r="r" b="b"/>
              <a:pathLst>
                <a:path w="12" h="21">
                  <a:moveTo>
                    <a:pt x="12" y="13"/>
                  </a:moveTo>
                  <a:cubicBezTo>
                    <a:pt x="10" y="15"/>
                    <a:pt x="9" y="18"/>
                    <a:pt x="8" y="21"/>
                  </a:cubicBezTo>
                  <a:cubicBezTo>
                    <a:pt x="2" y="17"/>
                    <a:pt x="0" y="12"/>
                    <a:pt x="4" y="5"/>
                  </a:cubicBezTo>
                  <a:cubicBezTo>
                    <a:pt x="5" y="4"/>
                    <a:pt x="6" y="2"/>
                    <a:pt x="8" y="0"/>
                  </a:cubicBezTo>
                  <a:cubicBezTo>
                    <a:pt x="11" y="4"/>
                    <a:pt x="11" y="8"/>
                    <a:pt x="12" y="13"/>
                  </a:cubicBezTo>
                  <a:close/>
                </a:path>
              </a:pathLst>
            </a:custGeom>
            <a:solidFill>
              <a:srgbClr val="A24A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1" name="Freeform 147"/>
            <p:cNvSpPr>
              <a:spLocks/>
            </p:cNvSpPr>
            <p:nvPr userDrawn="1"/>
          </p:nvSpPr>
          <p:spPr bwMode="auto">
            <a:xfrm>
              <a:off x="4575175" y="9966325"/>
              <a:ext cx="31750" cy="74613"/>
            </a:xfrm>
            <a:custGeom>
              <a:avLst/>
              <a:gdLst>
                <a:gd name="T0" fmla="*/ 10 w 11"/>
                <a:gd name="T1" fmla="*/ 2 h 26"/>
                <a:gd name="T2" fmla="*/ 11 w 11"/>
                <a:gd name="T3" fmla="*/ 7 h 26"/>
                <a:gd name="T4" fmla="*/ 11 w 11"/>
                <a:gd name="T5" fmla="*/ 13 h 26"/>
                <a:gd name="T6" fmla="*/ 10 w 11"/>
                <a:gd name="T7" fmla="*/ 25 h 26"/>
                <a:gd name="T8" fmla="*/ 7 w 11"/>
                <a:gd name="T9" fmla="*/ 26 h 26"/>
                <a:gd name="T10" fmla="*/ 3 w 11"/>
                <a:gd name="T11" fmla="*/ 5 h 26"/>
                <a:gd name="T12" fmla="*/ 10 w 11"/>
                <a:gd name="T13" fmla="*/ 2 h 26"/>
              </a:gdLst>
              <a:ahLst/>
              <a:cxnLst>
                <a:cxn ang="0">
                  <a:pos x="T0" y="T1"/>
                </a:cxn>
                <a:cxn ang="0">
                  <a:pos x="T2" y="T3"/>
                </a:cxn>
                <a:cxn ang="0">
                  <a:pos x="T4" y="T5"/>
                </a:cxn>
                <a:cxn ang="0">
                  <a:pos x="T6" y="T7"/>
                </a:cxn>
                <a:cxn ang="0">
                  <a:pos x="T8" y="T9"/>
                </a:cxn>
                <a:cxn ang="0">
                  <a:pos x="T10" y="T11"/>
                </a:cxn>
                <a:cxn ang="0">
                  <a:pos x="T12" y="T13"/>
                </a:cxn>
              </a:cxnLst>
              <a:rect l="0" t="0" r="r" b="b"/>
              <a:pathLst>
                <a:path w="11" h="26">
                  <a:moveTo>
                    <a:pt x="10" y="2"/>
                  </a:moveTo>
                  <a:cubicBezTo>
                    <a:pt x="10" y="3"/>
                    <a:pt x="11" y="5"/>
                    <a:pt x="11" y="7"/>
                  </a:cubicBezTo>
                  <a:cubicBezTo>
                    <a:pt x="11" y="9"/>
                    <a:pt x="11" y="11"/>
                    <a:pt x="11" y="13"/>
                  </a:cubicBezTo>
                  <a:cubicBezTo>
                    <a:pt x="11" y="17"/>
                    <a:pt x="10" y="21"/>
                    <a:pt x="10" y="25"/>
                  </a:cubicBezTo>
                  <a:cubicBezTo>
                    <a:pt x="9" y="25"/>
                    <a:pt x="8" y="25"/>
                    <a:pt x="7" y="26"/>
                  </a:cubicBezTo>
                  <a:cubicBezTo>
                    <a:pt x="0" y="20"/>
                    <a:pt x="1" y="13"/>
                    <a:pt x="3" y="5"/>
                  </a:cubicBezTo>
                  <a:cubicBezTo>
                    <a:pt x="5" y="3"/>
                    <a:pt x="6" y="0"/>
                    <a:pt x="10" y="2"/>
                  </a:cubicBezTo>
                  <a:close/>
                </a:path>
              </a:pathLst>
            </a:custGeom>
            <a:solidFill>
              <a:srgbClr val="9D3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2" name="Freeform 148"/>
            <p:cNvSpPr>
              <a:spLocks/>
            </p:cNvSpPr>
            <p:nvPr userDrawn="1"/>
          </p:nvSpPr>
          <p:spPr bwMode="auto">
            <a:xfrm>
              <a:off x="4298950" y="10086975"/>
              <a:ext cx="53975" cy="31750"/>
            </a:xfrm>
            <a:custGeom>
              <a:avLst/>
              <a:gdLst>
                <a:gd name="T0" fmla="*/ 6 w 19"/>
                <a:gd name="T1" fmla="*/ 11 h 11"/>
                <a:gd name="T2" fmla="*/ 3 w 19"/>
                <a:gd name="T3" fmla="*/ 11 h 11"/>
                <a:gd name="T4" fmla="*/ 9 w 19"/>
                <a:gd name="T5" fmla="*/ 0 h 11"/>
                <a:gd name="T6" fmla="*/ 19 w 19"/>
                <a:gd name="T7" fmla="*/ 7 h 11"/>
                <a:gd name="T8" fmla="*/ 19 w 19"/>
                <a:gd name="T9" fmla="*/ 11 h 11"/>
                <a:gd name="T10" fmla="*/ 6 w 19"/>
                <a:gd name="T11" fmla="*/ 11 h 11"/>
              </a:gdLst>
              <a:ahLst/>
              <a:cxnLst>
                <a:cxn ang="0">
                  <a:pos x="T0" y="T1"/>
                </a:cxn>
                <a:cxn ang="0">
                  <a:pos x="T2" y="T3"/>
                </a:cxn>
                <a:cxn ang="0">
                  <a:pos x="T4" y="T5"/>
                </a:cxn>
                <a:cxn ang="0">
                  <a:pos x="T6" y="T7"/>
                </a:cxn>
                <a:cxn ang="0">
                  <a:pos x="T8" y="T9"/>
                </a:cxn>
                <a:cxn ang="0">
                  <a:pos x="T10" y="T11"/>
                </a:cxn>
              </a:cxnLst>
              <a:rect l="0" t="0" r="r" b="b"/>
              <a:pathLst>
                <a:path w="19" h="11">
                  <a:moveTo>
                    <a:pt x="6" y="11"/>
                  </a:moveTo>
                  <a:cubicBezTo>
                    <a:pt x="5" y="11"/>
                    <a:pt x="4" y="11"/>
                    <a:pt x="3" y="11"/>
                  </a:cubicBezTo>
                  <a:cubicBezTo>
                    <a:pt x="0" y="5"/>
                    <a:pt x="3" y="1"/>
                    <a:pt x="9" y="0"/>
                  </a:cubicBezTo>
                  <a:cubicBezTo>
                    <a:pt x="14" y="0"/>
                    <a:pt x="19" y="0"/>
                    <a:pt x="19" y="7"/>
                  </a:cubicBezTo>
                  <a:cubicBezTo>
                    <a:pt x="19" y="9"/>
                    <a:pt x="19" y="10"/>
                    <a:pt x="19" y="11"/>
                  </a:cubicBezTo>
                  <a:cubicBezTo>
                    <a:pt x="15" y="10"/>
                    <a:pt x="11" y="5"/>
                    <a:pt x="6" y="11"/>
                  </a:cubicBezTo>
                  <a:close/>
                </a:path>
              </a:pathLst>
            </a:custGeom>
            <a:solidFill>
              <a:srgbClr val="5C3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3" name="Freeform 149"/>
            <p:cNvSpPr>
              <a:spLocks/>
            </p:cNvSpPr>
            <p:nvPr userDrawn="1"/>
          </p:nvSpPr>
          <p:spPr bwMode="auto">
            <a:xfrm>
              <a:off x="5848350" y="9640888"/>
              <a:ext cx="39688" cy="42863"/>
            </a:xfrm>
            <a:custGeom>
              <a:avLst/>
              <a:gdLst>
                <a:gd name="T0" fmla="*/ 14 w 14"/>
                <a:gd name="T1" fmla="*/ 7 h 15"/>
                <a:gd name="T2" fmla="*/ 9 w 14"/>
                <a:gd name="T3" fmla="*/ 12 h 15"/>
                <a:gd name="T4" fmla="*/ 2 w 14"/>
                <a:gd name="T5" fmla="*/ 15 h 15"/>
                <a:gd name="T6" fmla="*/ 0 w 14"/>
                <a:gd name="T7" fmla="*/ 3 h 15"/>
                <a:gd name="T8" fmla="*/ 3 w 14"/>
                <a:gd name="T9" fmla="*/ 1 h 15"/>
                <a:gd name="T10" fmla="*/ 13 w 14"/>
                <a:gd name="T11" fmla="*/ 5 h 15"/>
                <a:gd name="T12" fmla="*/ 14 w 14"/>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14" h="15">
                  <a:moveTo>
                    <a:pt x="14" y="7"/>
                  </a:moveTo>
                  <a:cubicBezTo>
                    <a:pt x="12" y="9"/>
                    <a:pt x="11" y="10"/>
                    <a:pt x="9" y="12"/>
                  </a:cubicBezTo>
                  <a:cubicBezTo>
                    <a:pt x="7" y="13"/>
                    <a:pt x="5" y="14"/>
                    <a:pt x="2" y="15"/>
                  </a:cubicBezTo>
                  <a:cubicBezTo>
                    <a:pt x="2" y="11"/>
                    <a:pt x="1" y="7"/>
                    <a:pt x="0" y="3"/>
                  </a:cubicBezTo>
                  <a:cubicBezTo>
                    <a:pt x="1" y="2"/>
                    <a:pt x="2" y="2"/>
                    <a:pt x="3" y="1"/>
                  </a:cubicBezTo>
                  <a:cubicBezTo>
                    <a:pt x="7" y="0"/>
                    <a:pt x="10" y="2"/>
                    <a:pt x="13" y="5"/>
                  </a:cubicBezTo>
                  <a:cubicBezTo>
                    <a:pt x="13" y="6"/>
                    <a:pt x="14" y="6"/>
                    <a:pt x="14" y="7"/>
                  </a:cubicBezTo>
                  <a:close/>
                </a:path>
              </a:pathLst>
            </a:custGeom>
            <a:solidFill>
              <a:srgbClr val="F4A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4" name="Freeform 150"/>
            <p:cNvSpPr>
              <a:spLocks/>
            </p:cNvSpPr>
            <p:nvPr userDrawn="1"/>
          </p:nvSpPr>
          <p:spPr bwMode="auto">
            <a:xfrm>
              <a:off x="5003800" y="9763125"/>
              <a:ext cx="69850" cy="26988"/>
            </a:xfrm>
            <a:custGeom>
              <a:avLst/>
              <a:gdLst>
                <a:gd name="T0" fmla="*/ 24 w 24"/>
                <a:gd name="T1" fmla="*/ 5 h 9"/>
                <a:gd name="T2" fmla="*/ 11 w 24"/>
                <a:gd name="T3" fmla="*/ 9 h 9"/>
                <a:gd name="T4" fmla="*/ 0 w 24"/>
                <a:gd name="T5" fmla="*/ 7 h 9"/>
                <a:gd name="T6" fmla="*/ 9 w 24"/>
                <a:gd name="T7" fmla="*/ 4 h 9"/>
                <a:gd name="T8" fmla="*/ 24 w 24"/>
                <a:gd name="T9" fmla="*/ 5 h 9"/>
              </a:gdLst>
              <a:ahLst/>
              <a:cxnLst>
                <a:cxn ang="0">
                  <a:pos x="T0" y="T1"/>
                </a:cxn>
                <a:cxn ang="0">
                  <a:pos x="T2" y="T3"/>
                </a:cxn>
                <a:cxn ang="0">
                  <a:pos x="T4" y="T5"/>
                </a:cxn>
                <a:cxn ang="0">
                  <a:pos x="T6" y="T7"/>
                </a:cxn>
                <a:cxn ang="0">
                  <a:pos x="T8" y="T9"/>
                </a:cxn>
              </a:cxnLst>
              <a:rect l="0" t="0" r="r" b="b"/>
              <a:pathLst>
                <a:path w="24" h="9">
                  <a:moveTo>
                    <a:pt x="24" y="5"/>
                  </a:moveTo>
                  <a:cubicBezTo>
                    <a:pt x="21" y="9"/>
                    <a:pt x="16" y="8"/>
                    <a:pt x="11" y="9"/>
                  </a:cubicBezTo>
                  <a:cubicBezTo>
                    <a:pt x="8" y="8"/>
                    <a:pt x="4" y="8"/>
                    <a:pt x="0" y="7"/>
                  </a:cubicBezTo>
                  <a:cubicBezTo>
                    <a:pt x="3" y="6"/>
                    <a:pt x="6" y="5"/>
                    <a:pt x="9" y="4"/>
                  </a:cubicBezTo>
                  <a:cubicBezTo>
                    <a:pt x="14" y="0"/>
                    <a:pt x="19" y="0"/>
                    <a:pt x="24" y="5"/>
                  </a:cubicBezTo>
                  <a:close/>
                </a:path>
              </a:pathLst>
            </a:custGeom>
            <a:solidFill>
              <a:srgbClr val="284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5" name="Freeform 151"/>
            <p:cNvSpPr>
              <a:spLocks/>
            </p:cNvSpPr>
            <p:nvPr userDrawn="1"/>
          </p:nvSpPr>
          <p:spPr bwMode="auto">
            <a:xfrm>
              <a:off x="3084513" y="9804400"/>
              <a:ext cx="42863" cy="28575"/>
            </a:xfrm>
            <a:custGeom>
              <a:avLst/>
              <a:gdLst>
                <a:gd name="T0" fmla="*/ 0 w 15"/>
                <a:gd name="T1" fmla="*/ 3 h 10"/>
                <a:gd name="T2" fmla="*/ 15 w 15"/>
                <a:gd name="T3" fmla="*/ 4 h 10"/>
                <a:gd name="T4" fmla="*/ 4 w 15"/>
                <a:gd name="T5" fmla="*/ 10 h 10"/>
                <a:gd name="T6" fmla="*/ 0 w 15"/>
                <a:gd name="T7" fmla="*/ 6 h 10"/>
                <a:gd name="T8" fmla="*/ 0 w 15"/>
                <a:gd name="T9" fmla="*/ 3 h 10"/>
              </a:gdLst>
              <a:ahLst/>
              <a:cxnLst>
                <a:cxn ang="0">
                  <a:pos x="T0" y="T1"/>
                </a:cxn>
                <a:cxn ang="0">
                  <a:pos x="T2" y="T3"/>
                </a:cxn>
                <a:cxn ang="0">
                  <a:pos x="T4" y="T5"/>
                </a:cxn>
                <a:cxn ang="0">
                  <a:pos x="T6" y="T7"/>
                </a:cxn>
                <a:cxn ang="0">
                  <a:pos x="T8" y="T9"/>
                </a:cxn>
              </a:cxnLst>
              <a:rect l="0" t="0" r="r" b="b"/>
              <a:pathLst>
                <a:path w="15" h="10">
                  <a:moveTo>
                    <a:pt x="0" y="3"/>
                  </a:moveTo>
                  <a:cubicBezTo>
                    <a:pt x="5" y="2"/>
                    <a:pt x="10" y="0"/>
                    <a:pt x="15" y="4"/>
                  </a:cubicBezTo>
                  <a:cubicBezTo>
                    <a:pt x="12" y="8"/>
                    <a:pt x="8" y="9"/>
                    <a:pt x="4" y="10"/>
                  </a:cubicBezTo>
                  <a:cubicBezTo>
                    <a:pt x="3" y="9"/>
                    <a:pt x="2" y="7"/>
                    <a:pt x="0" y="6"/>
                  </a:cubicBezTo>
                  <a:cubicBezTo>
                    <a:pt x="0" y="5"/>
                    <a:pt x="0" y="4"/>
                    <a:pt x="0" y="3"/>
                  </a:cubicBezTo>
                  <a:close/>
                </a:path>
              </a:pathLst>
            </a:custGeom>
            <a:solidFill>
              <a:srgbClr val="9AB4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6" name="Freeform 152"/>
            <p:cNvSpPr>
              <a:spLocks/>
            </p:cNvSpPr>
            <p:nvPr userDrawn="1"/>
          </p:nvSpPr>
          <p:spPr bwMode="auto">
            <a:xfrm>
              <a:off x="3663950" y="9545638"/>
              <a:ext cx="60325" cy="30163"/>
            </a:xfrm>
            <a:custGeom>
              <a:avLst/>
              <a:gdLst>
                <a:gd name="T0" fmla="*/ 21 w 21"/>
                <a:gd name="T1" fmla="*/ 7 h 10"/>
                <a:gd name="T2" fmla="*/ 14 w 21"/>
                <a:gd name="T3" fmla="*/ 9 h 10"/>
                <a:gd name="T4" fmla="*/ 5 w 21"/>
                <a:gd name="T5" fmla="*/ 10 h 10"/>
                <a:gd name="T6" fmla="*/ 1 w 21"/>
                <a:gd name="T7" fmla="*/ 9 h 10"/>
                <a:gd name="T8" fmla="*/ 1 w 21"/>
                <a:gd name="T9" fmla="*/ 3 h 10"/>
                <a:gd name="T10" fmla="*/ 13 w 21"/>
                <a:gd name="T11" fmla="*/ 0 h 10"/>
                <a:gd name="T12" fmla="*/ 21 w 21"/>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1" y="7"/>
                  </a:moveTo>
                  <a:cubicBezTo>
                    <a:pt x="18" y="8"/>
                    <a:pt x="16" y="8"/>
                    <a:pt x="14" y="9"/>
                  </a:cubicBezTo>
                  <a:cubicBezTo>
                    <a:pt x="11" y="9"/>
                    <a:pt x="8" y="9"/>
                    <a:pt x="5" y="10"/>
                  </a:cubicBezTo>
                  <a:cubicBezTo>
                    <a:pt x="4" y="9"/>
                    <a:pt x="2" y="9"/>
                    <a:pt x="1" y="9"/>
                  </a:cubicBezTo>
                  <a:cubicBezTo>
                    <a:pt x="0" y="7"/>
                    <a:pt x="0" y="5"/>
                    <a:pt x="1" y="3"/>
                  </a:cubicBezTo>
                  <a:cubicBezTo>
                    <a:pt x="4" y="0"/>
                    <a:pt x="8" y="0"/>
                    <a:pt x="13" y="0"/>
                  </a:cubicBezTo>
                  <a:cubicBezTo>
                    <a:pt x="17" y="1"/>
                    <a:pt x="21" y="2"/>
                    <a:pt x="21" y="7"/>
                  </a:cubicBezTo>
                  <a:close/>
                </a:path>
              </a:pathLst>
            </a:custGeom>
            <a:solidFill>
              <a:srgbClr val="819A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7" name="Freeform 153"/>
            <p:cNvSpPr>
              <a:spLocks/>
            </p:cNvSpPr>
            <p:nvPr userDrawn="1"/>
          </p:nvSpPr>
          <p:spPr bwMode="auto">
            <a:xfrm>
              <a:off x="4756150" y="9672638"/>
              <a:ext cx="42863" cy="36513"/>
            </a:xfrm>
            <a:custGeom>
              <a:avLst/>
              <a:gdLst>
                <a:gd name="T0" fmla="*/ 15 w 15"/>
                <a:gd name="T1" fmla="*/ 5 h 13"/>
                <a:gd name="T2" fmla="*/ 15 w 15"/>
                <a:gd name="T3" fmla="*/ 9 h 13"/>
                <a:gd name="T4" fmla="*/ 0 w 15"/>
                <a:gd name="T5" fmla="*/ 12 h 13"/>
                <a:gd name="T6" fmla="*/ 0 w 15"/>
                <a:gd name="T7" fmla="*/ 7 h 13"/>
                <a:gd name="T8" fmla="*/ 15 w 15"/>
                <a:gd name="T9" fmla="*/ 5 h 13"/>
              </a:gdLst>
              <a:ahLst/>
              <a:cxnLst>
                <a:cxn ang="0">
                  <a:pos x="T0" y="T1"/>
                </a:cxn>
                <a:cxn ang="0">
                  <a:pos x="T2" y="T3"/>
                </a:cxn>
                <a:cxn ang="0">
                  <a:pos x="T4" y="T5"/>
                </a:cxn>
                <a:cxn ang="0">
                  <a:pos x="T6" y="T7"/>
                </a:cxn>
                <a:cxn ang="0">
                  <a:pos x="T8" y="T9"/>
                </a:cxn>
              </a:cxnLst>
              <a:rect l="0" t="0" r="r" b="b"/>
              <a:pathLst>
                <a:path w="15" h="13">
                  <a:moveTo>
                    <a:pt x="15" y="5"/>
                  </a:moveTo>
                  <a:cubicBezTo>
                    <a:pt x="15" y="6"/>
                    <a:pt x="15" y="8"/>
                    <a:pt x="15" y="9"/>
                  </a:cubicBezTo>
                  <a:cubicBezTo>
                    <a:pt x="11" y="13"/>
                    <a:pt x="5" y="12"/>
                    <a:pt x="0" y="12"/>
                  </a:cubicBezTo>
                  <a:cubicBezTo>
                    <a:pt x="0" y="10"/>
                    <a:pt x="0" y="9"/>
                    <a:pt x="0" y="7"/>
                  </a:cubicBezTo>
                  <a:cubicBezTo>
                    <a:pt x="5" y="4"/>
                    <a:pt x="9" y="0"/>
                    <a:pt x="15" y="5"/>
                  </a:cubicBezTo>
                  <a:close/>
                </a:path>
              </a:pathLst>
            </a:custGeom>
            <a:solidFill>
              <a:srgbClr val="8E4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8" name="Freeform 154"/>
            <p:cNvSpPr>
              <a:spLocks/>
            </p:cNvSpPr>
            <p:nvPr userDrawn="1"/>
          </p:nvSpPr>
          <p:spPr bwMode="auto">
            <a:xfrm>
              <a:off x="8248650" y="10325100"/>
              <a:ext cx="60325" cy="14288"/>
            </a:xfrm>
            <a:custGeom>
              <a:avLst/>
              <a:gdLst>
                <a:gd name="T0" fmla="*/ 0 w 21"/>
                <a:gd name="T1" fmla="*/ 0 h 5"/>
                <a:gd name="T2" fmla="*/ 21 w 21"/>
                <a:gd name="T3" fmla="*/ 4 h 5"/>
                <a:gd name="T4" fmla="*/ 8 w 21"/>
                <a:gd name="T5" fmla="*/ 5 h 5"/>
                <a:gd name="T6" fmla="*/ 0 w 21"/>
                <a:gd name="T7" fmla="*/ 0 h 5"/>
              </a:gdLst>
              <a:ahLst/>
              <a:cxnLst>
                <a:cxn ang="0">
                  <a:pos x="T0" y="T1"/>
                </a:cxn>
                <a:cxn ang="0">
                  <a:pos x="T2" y="T3"/>
                </a:cxn>
                <a:cxn ang="0">
                  <a:pos x="T4" y="T5"/>
                </a:cxn>
                <a:cxn ang="0">
                  <a:pos x="T6" y="T7"/>
                </a:cxn>
              </a:cxnLst>
              <a:rect l="0" t="0" r="r" b="b"/>
              <a:pathLst>
                <a:path w="21" h="5">
                  <a:moveTo>
                    <a:pt x="0" y="0"/>
                  </a:moveTo>
                  <a:cubicBezTo>
                    <a:pt x="7" y="0"/>
                    <a:pt x="14" y="0"/>
                    <a:pt x="21" y="4"/>
                  </a:cubicBezTo>
                  <a:cubicBezTo>
                    <a:pt x="17" y="4"/>
                    <a:pt x="12" y="4"/>
                    <a:pt x="8" y="5"/>
                  </a:cubicBezTo>
                  <a:cubicBezTo>
                    <a:pt x="5" y="3"/>
                    <a:pt x="3" y="2"/>
                    <a:pt x="0" y="0"/>
                  </a:cubicBezTo>
                  <a:close/>
                </a:path>
              </a:pathLst>
            </a:custGeom>
            <a:solidFill>
              <a:srgbClr val="96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09" name="Freeform 155"/>
            <p:cNvSpPr>
              <a:spLocks/>
            </p:cNvSpPr>
            <p:nvPr userDrawn="1"/>
          </p:nvSpPr>
          <p:spPr bwMode="auto">
            <a:xfrm>
              <a:off x="4021138" y="9675813"/>
              <a:ext cx="25400" cy="28575"/>
            </a:xfrm>
            <a:custGeom>
              <a:avLst/>
              <a:gdLst>
                <a:gd name="T0" fmla="*/ 9 w 9"/>
                <a:gd name="T1" fmla="*/ 5 h 10"/>
                <a:gd name="T2" fmla="*/ 3 w 9"/>
                <a:gd name="T3" fmla="*/ 8 h 10"/>
                <a:gd name="T4" fmla="*/ 1 w 9"/>
                <a:gd name="T5" fmla="*/ 4 h 10"/>
                <a:gd name="T6" fmla="*/ 6 w 9"/>
                <a:gd name="T7" fmla="*/ 0 h 10"/>
                <a:gd name="T8" fmla="*/ 9 w 9"/>
                <a:gd name="T9" fmla="*/ 5 h 10"/>
              </a:gdLst>
              <a:ahLst/>
              <a:cxnLst>
                <a:cxn ang="0">
                  <a:pos x="T0" y="T1"/>
                </a:cxn>
                <a:cxn ang="0">
                  <a:pos x="T2" y="T3"/>
                </a:cxn>
                <a:cxn ang="0">
                  <a:pos x="T4" y="T5"/>
                </a:cxn>
                <a:cxn ang="0">
                  <a:pos x="T6" y="T7"/>
                </a:cxn>
                <a:cxn ang="0">
                  <a:pos x="T8" y="T9"/>
                </a:cxn>
              </a:cxnLst>
              <a:rect l="0" t="0" r="r" b="b"/>
              <a:pathLst>
                <a:path w="9" h="10">
                  <a:moveTo>
                    <a:pt x="9" y="5"/>
                  </a:moveTo>
                  <a:cubicBezTo>
                    <a:pt x="8" y="10"/>
                    <a:pt x="5" y="10"/>
                    <a:pt x="3" y="8"/>
                  </a:cubicBezTo>
                  <a:cubicBezTo>
                    <a:pt x="2" y="7"/>
                    <a:pt x="0" y="4"/>
                    <a:pt x="1" y="4"/>
                  </a:cubicBezTo>
                  <a:cubicBezTo>
                    <a:pt x="2" y="2"/>
                    <a:pt x="4" y="1"/>
                    <a:pt x="6" y="0"/>
                  </a:cubicBezTo>
                  <a:cubicBezTo>
                    <a:pt x="7" y="2"/>
                    <a:pt x="8" y="4"/>
                    <a:pt x="9" y="5"/>
                  </a:cubicBezTo>
                  <a:close/>
                </a:path>
              </a:pathLst>
            </a:custGeom>
            <a:solidFill>
              <a:srgbClr val="AF6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0" name="Freeform 156"/>
            <p:cNvSpPr>
              <a:spLocks/>
            </p:cNvSpPr>
            <p:nvPr userDrawn="1"/>
          </p:nvSpPr>
          <p:spPr bwMode="auto">
            <a:xfrm>
              <a:off x="2266950" y="7454900"/>
              <a:ext cx="130175" cy="1747838"/>
            </a:xfrm>
            <a:custGeom>
              <a:avLst/>
              <a:gdLst>
                <a:gd name="T0" fmla="*/ 9 w 46"/>
                <a:gd name="T1" fmla="*/ 460 h 611"/>
                <a:gd name="T2" fmla="*/ 10 w 46"/>
                <a:gd name="T3" fmla="*/ 253 h 611"/>
                <a:gd name="T4" fmla="*/ 7 w 46"/>
                <a:gd name="T5" fmla="*/ 244 h 611"/>
                <a:gd name="T6" fmla="*/ 6 w 46"/>
                <a:gd name="T7" fmla="*/ 33 h 611"/>
                <a:gd name="T8" fmla="*/ 1 w 46"/>
                <a:gd name="T9" fmla="*/ 8 h 611"/>
                <a:gd name="T10" fmla="*/ 31 w 46"/>
                <a:gd name="T11" fmla="*/ 6 h 611"/>
                <a:gd name="T12" fmla="*/ 37 w 46"/>
                <a:gd name="T13" fmla="*/ 47 h 611"/>
                <a:gd name="T14" fmla="*/ 37 w 46"/>
                <a:gd name="T15" fmla="*/ 96 h 611"/>
                <a:gd name="T16" fmla="*/ 39 w 46"/>
                <a:gd name="T17" fmla="*/ 463 h 611"/>
                <a:gd name="T18" fmla="*/ 34 w 46"/>
                <a:gd name="T19" fmla="*/ 519 h 611"/>
                <a:gd name="T20" fmla="*/ 34 w 46"/>
                <a:gd name="T21" fmla="*/ 595 h 611"/>
                <a:gd name="T22" fmla="*/ 23 w 46"/>
                <a:gd name="T23" fmla="*/ 611 h 611"/>
                <a:gd name="T24" fmla="*/ 11 w 46"/>
                <a:gd name="T25" fmla="*/ 595 h 611"/>
                <a:gd name="T26" fmla="*/ 10 w 46"/>
                <a:gd name="T27" fmla="*/ 519 h 611"/>
                <a:gd name="T28" fmla="*/ 9 w 46"/>
                <a:gd name="T29" fmla="*/ 460 h 6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611">
                  <a:moveTo>
                    <a:pt x="9" y="460"/>
                  </a:moveTo>
                  <a:cubicBezTo>
                    <a:pt x="10" y="391"/>
                    <a:pt x="10" y="322"/>
                    <a:pt x="10" y="253"/>
                  </a:cubicBezTo>
                  <a:cubicBezTo>
                    <a:pt x="10" y="250"/>
                    <a:pt x="8" y="247"/>
                    <a:pt x="7" y="244"/>
                  </a:cubicBezTo>
                  <a:cubicBezTo>
                    <a:pt x="7" y="173"/>
                    <a:pt x="7" y="103"/>
                    <a:pt x="6" y="33"/>
                  </a:cubicBezTo>
                  <a:cubicBezTo>
                    <a:pt x="6" y="24"/>
                    <a:pt x="9" y="15"/>
                    <a:pt x="1" y="8"/>
                  </a:cubicBezTo>
                  <a:cubicBezTo>
                    <a:pt x="11" y="0"/>
                    <a:pt x="21" y="1"/>
                    <a:pt x="31" y="6"/>
                  </a:cubicBezTo>
                  <a:cubicBezTo>
                    <a:pt x="40" y="19"/>
                    <a:pt x="37" y="33"/>
                    <a:pt x="37" y="47"/>
                  </a:cubicBezTo>
                  <a:cubicBezTo>
                    <a:pt x="37" y="63"/>
                    <a:pt x="38" y="79"/>
                    <a:pt x="37" y="96"/>
                  </a:cubicBezTo>
                  <a:cubicBezTo>
                    <a:pt x="36" y="218"/>
                    <a:pt x="35" y="340"/>
                    <a:pt x="39" y="463"/>
                  </a:cubicBezTo>
                  <a:cubicBezTo>
                    <a:pt x="40" y="482"/>
                    <a:pt x="46" y="501"/>
                    <a:pt x="34" y="519"/>
                  </a:cubicBezTo>
                  <a:cubicBezTo>
                    <a:pt x="34" y="545"/>
                    <a:pt x="34" y="570"/>
                    <a:pt x="34" y="595"/>
                  </a:cubicBezTo>
                  <a:cubicBezTo>
                    <a:pt x="33" y="602"/>
                    <a:pt x="34" y="610"/>
                    <a:pt x="23" y="611"/>
                  </a:cubicBezTo>
                  <a:cubicBezTo>
                    <a:pt x="12" y="611"/>
                    <a:pt x="11" y="604"/>
                    <a:pt x="11" y="595"/>
                  </a:cubicBezTo>
                  <a:cubicBezTo>
                    <a:pt x="11" y="570"/>
                    <a:pt x="10" y="545"/>
                    <a:pt x="10" y="519"/>
                  </a:cubicBezTo>
                  <a:cubicBezTo>
                    <a:pt x="0" y="500"/>
                    <a:pt x="2" y="480"/>
                    <a:pt x="9" y="460"/>
                  </a:cubicBezTo>
                  <a:close/>
                </a:path>
              </a:pathLst>
            </a:custGeom>
            <a:solidFill>
              <a:srgbClr val="6083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1" name="Freeform 157"/>
            <p:cNvSpPr>
              <a:spLocks/>
            </p:cNvSpPr>
            <p:nvPr userDrawn="1"/>
          </p:nvSpPr>
          <p:spPr bwMode="auto">
            <a:xfrm>
              <a:off x="2049463" y="6997700"/>
              <a:ext cx="479425" cy="517525"/>
            </a:xfrm>
            <a:custGeom>
              <a:avLst/>
              <a:gdLst>
                <a:gd name="T0" fmla="*/ 107 w 168"/>
                <a:gd name="T1" fmla="*/ 168 h 181"/>
                <a:gd name="T2" fmla="*/ 77 w 168"/>
                <a:gd name="T3" fmla="*/ 168 h 181"/>
                <a:gd name="T4" fmla="*/ 49 w 168"/>
                <a:gd name="T5" fmla="*/ 169 h 181"/>
                <a:gd name="T6" fmla="*/ 22 w 168"/>
                <a:gd name="T7" fmla="*/ 145 h 181"/>
                <a:gd name="T8" fmla="*/ 15 w 168"/>
                <a:gd name="T9" fmla="*/ 72 h 181"/>
                <a:gd name="T10" fmla="*/ 13 w 168"/>
                <a:gd name="T11" fmla="*/ 36 h 181"/>
                <a:gd name="T12" fmla="*/ 11 w 168"/>
                <a:gd name="T13" fmla="*/ 0 h 181"/>
                <a:gd name="T14" fmla="*/ 41 w 168"/>
                <a:gd name="T15" fmla="*/ 129 h 181"/>
                <a:gd name="T16" fmla="*/ 55 w 168"/>
                <a:gd name="T17" fmla="*/ 144 h 181"/>
                <a:gd name="T18" fmla="*/ 73 w 168"/>
                <a:gd name="T19" fmla="*/ 149 h 181"/>
                <a:gd name="T20" fmla="*/ 119 w 168"/>
                <a:gd name="T21" fmla="*/ 145 h 181"/>
                <a:gd name="T22" fmla="*/ 134 w 168"/>
                <a:gd name="T23" fmla="*/ 139 h 181"/>
                <a:gd name="T24" fmla="*/ 161 w 168"/>
                <a:gd name="T25" fmla="*/ 136 h 181"/>
                <a:gd name="T26" fmla="*/ 167 w 168"/>
                <a:gd name="T27" fmla="*/ 153 h 181"/>
                <a:gd name="T28" fmla="*/ 107 w 168"/>
                <a:gd name="T29" fmla="*/ 16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81">
                  <a:moveTo>
                    <a:pt x="107" y="168"/>
                  </a:moveTo>
                  <a:cubicBezTo>
                    <a:pt x="97" y="168"/>
                    <a:pt x="87" y="168"/>
                    <a:pt x="77" y="168"/>
                  </a:cubicBezTo>
                  <a:cubicBezTo>
                    <a:pt x="68" y="168"/>
                    <a:pt x="58" y="167"/>
                    <a:pt x="49" y="169"/>
                  </a:cubicBezTo>
                  <a:cubicBezTo>
                    <a:pt x="27" y="175"/>
                    <a:pt x="22" y="163"/>
                    <a:pt x="22" y="145"/>
                  </a:cubicBezTo>
                  <a:cubicBezTo>
                    <a:pt x="12" y="121"/>
                    <a:pt x="11" y="97"/>
                    <a:pt x="15" y="72"/>
                  </a:cubicBezTo>
                  <a:cubicBezTo>
                    <a:pt x="14" y="60"/>
                    <a:pt x="14" y="48"/>
                    <a:pt x="13" y="36"/>
                  </a:cubicBezTo>
                  <a:cubicBezTo>
                    <a:pt x="6" y="24"/>
                    <a:pt x="0" y="13"/>
                    <a:pt x="11" y="0"/>
                  </a:cubicBezTo>
                  <a:cubicBezTo>
                    <a:pt x="21" y="43"/>
                    <a:pt x="31" y="86"/>
                    <a:pt x="41" y="129"/>
                  </a:cubicBezTo>
                  <a:cubicBezTo>
                    <a:pt x="43" y="137"/>
                    <a:pt x="43" y="145"/>
                    <a:pt x="55" y="144"/>
                  </a:cubicBezTo>
                  <a:cubicBezTo>
                    <a:pt x="62" y="142"/>
                    <a:pt x="67" y="147"/>
                    <a:pt x="73" y="149"/>
                  </a:cubicBezTo>
                  <a:cubicBezTo>
                    <a:pt x="89" y="157"/>
                    <a:pt x="105" y="157"/>
                    <a:pt x="119" y="145"/>
                  </a:cubicBezTo>
                  <a:cubicBezTo>
                    <a:pt x="123" y="141"/>
                    <a:pt x="128" y="137"/>
                    <a:pt x="134" y="139"/>
                  </a:cubicBezTo>
                  <a:cubicBezTo>
                    <a:pt x="144" y="145"/>
                    <a:pt x="154" y="153"/>
                    <a:pt x="161" y="136"/>
                  </a:cubicBezTo>
                  <a:cubicBezTo>
                    <a:pt x="168" y="140"/>
                    <a:pt x="167" y="146"/>
                    <a:pt x="167" y="153"/>
                  </a:cubicBezTo>
                  <a:cubicBezTo>
                    <a:pt x="159" y="175"/>
                    <a:pt x="136" y="181"/>
                    <a:pt x="107" y="168"/>
                  </a:cubicBezTo>
                  <a:close/>
                </a:path>
              </a:pathLst>
            </a:custGeom>
            <a:solidFill>
              <a:srgbClr val="5576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2" name="Freeform 158"/>
            <p:cNvSpPr>
              <a:spLocks/>
            </p:cNvSpPr>
            <p:nvPr userDrawn="1"/>
          </p:nvSpPr>
          <p:spPr bwMode="auto">
            <a:xfrm>
              <a:off x="2000250" y="6869113"/>
              <a:ext cx="85725" cy="231775"/>
            </a:xfrm>
            <a:custGeom>
              <a:avLst/>
              <a:gdLst>
                <a:gd name="T0" fmla="*/ 28 w 30"/>
                <a:gd name="T1" fmla="*/ 45 h 81"/>
                <a:gd name="T2" fmla="*/ 30 w 30"/>
                <a:gd name="T3" fmla="*/ 81 h 81"/>
                <a:gd name="T4" fmla="*/ 3 w 30"/>
                <a:gd name="T5" fmla="*/ 21 h 81"/>
                <a:gd name="T6" fmla="*/ 23 w 30"/>
                <a:gd name="T7" fmla="*/ 0 h 81"/>
                <a:gd name="T8" fmla="*/ 28 w 30"/>
                <a:gd name="T9" fmla="*/ 45 h 81"/>
              </a:gdLst>
              <a:ahLst/>
              <a:cxnLst>
                <a:cxn ang="0">
                  <a:pos x="T0" y="T1"/>
                </a:cxn>
                <a:cxn ang="0">
                  <a:pos x="T2" y="T3"/>
                </a:cxn>
                <a:cxn ang="0">
                  <a:pos x="T4" y="T5"/>
                </a:cxn>
                <a:cxn ang="0">
                  <a:pos x="T6" y="T7"/>
                </a:cxn>
                <a:cxn ang="0">
                  <a:pos x="T8" y="T9"/>
                </a:cxn>
              </a:cxnLst>
              <a:rect l="0" t="0" r="r" b="b"/>
              <a:pathLst>
                <a:path w="30" h="81">
                  <a:moveTo>
                    <a:pt x="28" y="45"/>
                  </a:moveTo>
                  <a:cubicBezTo>
                    <a:pt x="29" y="57"/>
                    <a:pt x="30" y="69"/>
                    <a:pt x="30" y="81"/>
                  </a:cubicBezTo>
                  <a:cubicBezTo>
                    <a:pt x="5" y="71"/>
                    <a:pt x="0" y="61"/>
                    <a:pt x="3" y="21"/>
                  </a:cubicBezTo>
                  <a:cubicBezTo>
                    <a:pt x="9" y="13"/>
                    <a:pt x="13" y="4"/>
                    <a:pt x="23" y="0"/>
                  </a:cubicBezTo>
                  <a:cubicBezTo>
                    <a:pt x="25" y="15"/>
                    <a:pt x="26" y="30"/>
                    <a:pt x="28" y="45"/>
                  </a:cubicBezTo>
                  <a:close/>
                </a:path>
              </a:pathLst>
            </a:custGeom>
            <a:solidFill>
              <a:srgbClr val="FBE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3" name="Freeform 159"/>
            <p:cNvSpPr>
              <a:spLocks/>
            </p:cNvSpPr>
            <p:nvPr userDrawn="1"/>
          </p:nvSpPr>
          <p:spPr bwMode="auto">
            <a:xfrm>
              <a:off x="2032000" y="7204075"/>
              <a:ext cx="79375" cy="207963"/>
            </a:xfrm>
            <a:custGeom>
              <a:avLst/>
              <a:gdLst>
                <a:gd name="T0" fmla="*/ 21 w 28"/>
                <a:gd name="T1" fmla="*/ 0 h 73"/>
                <a:gd name="T2" fmla="*/ 28 w 28"/>
                <a:gd name="T3" fmla="*/ 73 h 73"/>
                <a:gd name="T4" fmla="*/ 21 w 28"/>
                <a:gd name="T5" fmla="*/ 0 h 73"/>
              </a:gdLst>
              <a:ahLst/>
              <a:cxnLst>
                <a:cxn ang="0">
                  <a:pos x="T0" y="T1"/>
                </a:cxn>
                <a:cxn ang="0">
                  <a:pos x="T2" y="T3"/>
                </a:cxn>
                <a:cxn ang="0">
                  <a:pos x="T4" y="T5"/>
                </a:cxn>
              </a:cxnLst>
              <a:rect l="0" t="0" r="r" b="b"/>
              <a:pathLst>
                <a:path w="28" h="73">
                  <a:moveTo>
                    <a:pt x="21" y="0"/>
                  </a:moveTo>
                  <a:cubicBezTo>
                    <a:pt x="26" y="24"/>
                    <a:pt x="28" y="48"/>
                    <a:pt x="28" y="73"/>
                  </a:cubicBezTo>
                  <a:cubicBezTo>
                    <a:pt x="3" y="55"/>
                    <a:pt x="0" y="27"/>
                    <a:pt x="21" y="0"/>
                  </a:cubicBezTo>
                  <a:close/>
                </a:path>
              </a:pathLst>
            </a:custGeom>
            <a:solidFill>
              <a:srgbClr val="55AF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4" name="Freeform 160"/>
            <p:cNvSpPr>
              <a:spLocks/>
            </p:cNvSpPr>
            <p:nvPr userDrawn="1"/>
          </p:nvSpPr>
          <p:spPr bwMode="auto">
            <a:xfrm>
              <a:off x="1820863" y="9363075"/>
              <a:ext cx="1122363" cy="534988"/>
            </a:xfrm>
            <a:custGeom>
              <a:avLst/>
              <a:gdLst>
                <a:gd name="T0" fmla="*/ 2 w 393"/>
                <a:gd name="T1" fmla="*/ 100 h 187"/>
                <a:gd name="T2" fmla="*/ 118 w 393"/>
                <a:gd name="T3" fmla="*/ 68 h 187"/>
                <a:gd name="T4" fmla="*/ 304 w 393"/>
                <a:gd name="T5" fmla="*/ 4 h 187"/>
                <a:gd name="T6" fmla="*/ 327 w 393"/>
                <a:gd name="T7" fmla="*/ 6 h 187"/>
                <a:gd name="T8" fmla="*/ 363 w 393"/>
                <a:gd name="T9" fmla="*/ 35 h 187"/>
                <a:gd name="T10" fmla="*/ 387 w 393"/>
                <a:gd name="T11" fmla="*/ 48 h 187"/>
                <a:gd name="T12" fmla="*/ 385 w 393"/>
                <a:gd name="T13" fmla="*/ 73 h 187"/>
                <a:gd name="T14" fmla="*/ 376 w 393"/>
                <a:gd name="T15" fmla="*/ 80 h 187"/>
                <a:gd name="T16" fmla="*/ 229 w 393"/>
                <a:gd name="T17" fmla="*/ 130 h 187"/>
                <a:gd name="T18" fmla="*/ 154 w 393"/>
                <a:gd name="T19" fmla="*/ 79 h 187"/>
                <a:gd name="T20" fmla="*/ 197 w 393"/>
                <a:gd name="T21" fmla="*/ 116 h 187"/>
                <a:gd name="T22" fmla="*/ 207 w 393"/>
                <a:gd name="T23" fmla="*/ 136 h 187"/>
                <a:gd name="T24" fmla="*/ 190 w 393"/>
                <a:gd name="T25" fmla="*/ 145 h 187"/>
                <a:gd name="T26" fmla="*/ 50 w 393"/>
                <a:gd name="T27" fmla="*/ 187 h 187"/>
                <a:gd name="T28" fmla="*/ 33 w 393"/>
                <a:gd name="T29" fmla="*/ 169 h 187"/>
                <a:gd name="T30" fmla="*/ 35 w 393"/>
                <a:gd name="T31" fmla="*/ 131 h 187"/>
                <a:gd name="T32" fmla="*/ 24 w 393"/>
                <a:gd name="T33" fmla="*/ 115 h 187"/>
                <a:gd name="T34" fmla="*/ 2 w 393"/>
                <a:gd name="T35" fmla="*/ 10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3" h="187">
                  <a:moveTo>
                    <a:pt x="2" y="100"/>
                  </a:moveTo>
                  <a:cubicBezTo>
                    <a:pt x="42" y="96"/>
                    <a:pt x="80" y="80"/>
                    <a:pt x="118" y="68"/>
                  </a:cubicBezTo>
                  <a:cubicBezTo>
                    <a:pt x="181" y="49"/>
                    <a:pt x="243" y="29"/>
                    <a:pt x="304" y="4"/>
                  </a:cubicBezTo>
                  <a:cubicBezTo>
                    <a:pt x="313" y="0"/>
                    <a:pt x="320" y="0"/>
                    <a:pt x="327" y="6"/>
                  </a:cubicBezTo>
                  <a:cubicBezTo>
                    <a:pt x="339" y="16"/>
                    <a:pt x="351" y="25"/>
                    <a:pt x="363" y="35"/>
                  </a:cubicBezTo>
                  <a:cubicBezTo>
                    <a:pt x="370" y="41"/>
                    <a:pt x="377" y="47"/>
                    <a:pt x="387" y="48"/>
                  </a:cubicBezTo>
                  <a:cubicBezTo>
                    <a:pt x="393" y="57"/>
                    <a:pt x="388" y="65"/>
                    <a:pt x="385" y="73"/>
                  </a:cubicBezTo>
                  <a:cubicBezTo>
                    <a:pt x="383" y="76"/>
                    <a:pt x="379" y="79"/>
                    <a:pt x="376" y="80"/>
                  </a:cubicBezTo>
                  <a:cubicBezTo>
                    <a:pt x="327" y="99"/>
                    <a:pt x="280" y="118"/>
                    <a:pt x="229" y="130"/>
                  </a:cubicBezTo>
                  <a:cubicBezTo>
                    <a:pt x="201" y="117"/>
                    <a:pt x="181" y="94"/>
                    <a:pt x="154" y="79"/>
                  </a:cubicBezTo>
                  <a:cubicBezTo>
                    <a:pt x="167" y="93"/>
                    <a:pt x="183" y="104"/>
                    <a:pt x="197" y="116"/>
                  </a:cubicBezTo>
                  <a:cubicBezTo>
                    <a:pt x="203" y="121"/>
                    <a:pt x="210" y="126"/>
                    <a:pt x="207" y="136"/>
                  </a:cubicBezTo>
                  <a:cubicBezTo>
                    <a:pt x="203" y="141"/>
                    <a:pt x="197" y="143"/>
                    <a:pt x="190" y="145"/>
                  </a:cubicBezTo>
                  <a:cubicBezTo>
                    <a:pt x="144" y="160"/>
                    <a:pt x="97" y="175"/>
                    <a:pt x="50" y="187"/>
                  </a:cubicBezTo>
                  <a:cubicBezTo>
                    <a:pt x="38" y="187"/>
                    <a:pt x="34" y="179"/>
                    <a:pt x="33" y="169"/>
                  </a:cubicBezTo>
                  <a:cubicBezTo>
                    <a:pt x="33" y="156"/>
                    <a:pt x="32" y="143"/>
                    <a:pt x="35" y="131"/>
                  </a:cubicBezTo>
                  <a:cubicBezTo>
                    <a:pt x="38" y="121"/>
                    <a:pt x="34" y="118"/>
                    <a:pt x="24" y="115"/>
                  </a:cubicBezTo>
                  <a:cubicBezTo>
                    <a:pt x="16" y="112"/>
                    <a:pt x="0" y="119"/>
                    <a:pt x="2" y="100"/>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5" name="Freeform 161"/>
            <p:cNvSpPr>
              <a:spLocks/>
            </p:cNvSpPr>
            <p:nvPr userDrawn="1"/>
          </p:nvSpPr>
          <p:spPr bwMode="auto">
            <a:xfrm>
              <a:off x="2489200" y="8791575"/>
              <a:ext cx="788988" cy="688975"/>
            </a:xfrm>
            <a:custGeom>
              <a:avLst/>
              <a:gdLst>
                <a:gd name="T0" fmla="*/ 157 w 276"/>
                <a:gd name="T1" fmla="*/ 241 h 241"/>
                <a:gd name="T2" fmla="*/ 121 w 276"/>
                <a:gd name="T3" fmla="*/ 209 h 241"/>
                <a:gd name="T4" fmla="*/ 101 w 276"/>
                <a:gd name="T5" fmla="*/ 192 h 241"/>
                <a:gd name="T6" fmla="*/ 170 w 276"/>
                <a:gd name="T7" fmla="*/ 157 h 241"/>
                <a:gd name="T8" fmla="*/ 115 w 276"/>
                <a:gd name="T9" fmla="*/ 152 h 241"/>
                <a:gd name="T10" fmla="*/ 101 w 276"/>
                <a:gd name="T11" fmla="*/ 142 h 241"/>
                <a:gd name="T12" fmla="*/ 115 w 276"/>
                <a:gd name="T13" fmla="*/ 131 h 241"/>
                <a:gd name="T14" fmla="*/ 189 w 276"/>
                <a:gd name="T15" fmla="*/ 133 h 241"/>
                <a:gd name="T16" fmla="*/ 210 w 276"/>
                <a:gd name="T17" fmla="*/ 127 h 241"/>
                <a:gd name="T18" fmla="*/ 201 w 276"/>
                <a:gd name="T19" fmla="*/ 103 h 241"/>
                <a:gd name="T20" fmla="*/ 126 w 276"/>
                <a:gd name="T21" fmla="*/ 79 h 241"/>
                <a:gd name="T22" fmla="*/ 4 w 276"/>
                <a:gd name="T23" fmla="*/ 60 h 241"/>
                <a:gd name="T24" fmla="*/ 3 w 276"/>
                <a:gd name="T25" fmla="*/ 46 h 241"/>
                <a:gd name="T26" fmla="*/ 30 w 276"/>
                <a:gd name="T27" fmla="*/ 2 h 241"/>
                <a:gd name="T28" fmla="*/ 120 w 276"/>
                <a:gd name="T29" fmla="*/ 12 h 241"/>
                <a:gd name="T30" fmla="*/ 178 w 276"/>
                <a:gd name="T31" fmla="*/ 23 h 241"/>
                <a:gd name="T32" fmla="*/ 170 w 276"/>
                <a:gd name="T33" fmla="*/ 55 h 241"/>
                <a:gd name="T34" fmla="*/ 204 w 276"/>
                <a:gd name="T35" fmla="*/ 28 h 241"/>
                <a:gd name="T36" fmla="*/ 268 w 276"/>
                <a:gd name="T37" fmla="*/ 42 h 241"/>
                <a:gd name="T38" fmla="*/ 261 w 276"/>
                <a:gd name="T39" fmla="*/ 72 h 241"/>
                <a:gd name="T40" fmla="*/ 250 w 276"/>
                <a:gd name="T41" fmla="*/ 85 h 241"/>
                <a:gd name="T42" fmla="*/ 247 w 276"/>
                <a:gd name="T43" fmla="*/ 124 h 241"/>
                <a:gd name="T44" fmla="*/ 246 w 276"/>
                <a:gd name="T45" fmla="*/ 132 h 241"/>
                <a:gd name="T46" fmla="*/ 234 w 276"/>
                <a:gd name="T47" fmla="*/ 143 h 241"/>
                <a:gd name="T48" fmla="*/ 223 w 276"/>
                <a:gd name="T49" fmla="*/ 153 h 241"/>
                <a:gd name="T50" fmla="*/ 222 w 276"/>
                <a:gd name="T51" fmla="*/ 158 h 241"/>
                <a:gd name="T52" fmla="*/ 215 w 276"/>
                <a:gd name="T53" fmla="*/ 172 h 241"/>
                <a:gd name="T54" fmla="*/ 184 w 276"/>
                <a:gd name="T55" fmla="*/ 217 h 241"/>
                <a:gd name="T56" fmla="*/ 176 w 276"/>
                <a:gd name="T57" fmla="*/ 223 h 241"/>
                <a:gd name="T58" fmla="*/ 170 w 276"/>
                <a:gd name="T59" fmla="*/ 231 h 241"/>
                <a:gd name="T60" fmla="*/ 157 w 276"/>
                <a:gd name="T61"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76" h="241">
                  <a:moveTo>
                    <a:pt x="157" y="241"/>
                  </a:moveTo>
                  <a:cubicBezTo>
                    <a:pt x="151" y="223"/>
                    <a:pt x="132" y="220"/>
                    <a:pt x="121" y="209"/>
                  </a:cubicBezTo>
                  <a:cubicBezTo>
                    <a:pt x="115" y="203"/>
                    <a:pt x="107" y="201"/>
                    <a:pt x="101" y="192"/>
                  </a:cubicBezTo>
                  <a:cubicBezTo>
                    <a:pt x="123" y="181"/>
                    <a:pt x="144" y="171"/>
                    <a:pt x="170" y="157"/>
                  </a:cubicBezTo>
                  <a:cubicBezTo>
                    <a:pt x="148" y="155"/>
                    <a:pt x="131" y="158"/>
                    <a:pt x="115" y="152"/>
                  </a:cubicBezTo>
                  <a:cubicBezTo>
                    <a:pt x="109" y="150"/>
                    <a:pt x="102" y="150"/>
                    <a:pt x="101" y="142"/>
                  </a:cubicBezTo>
                  <a:cubicBezTo>
                    <a:pt x="101" y="134"/>
                    <a:pt x="109" y="132"/>
                    <a:pt x="115" y="131"/>
                  </a:cubicBezTo>
                  <a:cubicBezTo>
                    <a:pt x="140" y="125"/>
                    <a:pt x="165" y="123"/>
                    <a:pt x="189" y="133"/>
                  </a:cubicBezTo>
                  <a:cubicBezTo>
                    <a:pt x="198" y="137"/>
                    <a:pt x="206" y="136"/>
                    <a:pt x="210" y="127"/>
                  </a:cubicBezTo>
                  <a:cubicBezTo>
                    <a:pt x="215" y="116"/>
                    <a:pt x="212" y="108"/>
                    <a:pt x="201" y="103"/>
                  </a:cubicBezTo>
                  <a:cubicBezTo>
                    <a:pt x="177" y="90"/>
                    <a:pt x="152" y="84"/>
                    <a:pt x="126" y="79"/>
                  </a:cubicBezTo>
                  <a:cubicBezTo>
                    <a:pt x="85" y="71"/>
                    <a:pt x="45" y="63"/>
                    <a:pt x="4" y="60"/>
                  </a:cubicBezTo>
                  <a:cubicBezTo>
                    <a:pt x="0" y="56"/>
                    <a:pt x="0" y="51"/>
                    <a:pt x="3" y="46"/>
                  </a:cubicBezTo>
                  <a:cubicBezTo>
                    <a:pt x="10" y="30"/>
                    <a:pt x="17" y="14"/>
                    <a:pt x="30" y="2"/>
                  </a:cubicBezTo>
                  <a:cubicBezTo>
                    <a:pt x="61" y="0"/>
                    <a:pt x="90" y="8"/>
                    <a:pt x="120" y="12"/>
                  </a:cubicBezTo>
                  <a:cubicBezTo>
                    <a:pt x="140" y="14"/>
                    <a:pt x="160" y="14"/>
                    <a:pt x="178" y="23"/>
                  </a:cubicBezTo>
                  <a:cubicBezTo>
                    <a:pt x="190" y="36"/>
                    <a:pt x="175" y="43"/>
                    <a:pt x="170" y="55"/>
                  </a:cubicBezTo>
                  <a:cubicBezTo>
                    <a:pt x="184" y="46"/>
                    <a:pt x="188" y="30"/>
                    <a:pt x="204" y="28"/>
                  </a:cubicBezTo>
                  <a:cubicBezTo>
                    <a:pt x="226" y="29"/>
                    <a:pt x="248" y="32"/>
                    <a:pt x="268" y="42"/>
                  </a:cubicBezTo>
                  <a:cubicBezTo>
                    <a:pt x="276" y="54"/>
                    <a:pt x="269" y="63"/>
                    <a:pt x="261" y="72"/>
                  </a:cubicBezTo>
                  <a:cubicBezTo>
                    <a:pt x="258" y="77"/>
                    <a:pt x="244" y="72"/>
                    <a:pt x="250" y="85"/>
                  </a:cubicBezTo>
                  <a:cubicBezTo>
                    <a:pt x="245" y="98"/>
                    <a:pt x="238" y="110"/>
                    <a:pt x="247" y="124"/>
                  </a:cubicBezTo>
                  <a:cubicBezTo>
                    <a:pt x="247" y="127"/>
                    <a:pt x="247" y="130"/>
                    <a:pt x="246" y="132"/>
                  </a:cubicBezTo>
                  <a:cubicBezTo>
                    <a:pt x="243" y="137"/>
                    <a:pt x="239" y="140"/>
                    <a:pt x="234" y="143"/>
                  </a:cubicBezTo>
                  <a:cubicBezTo>
                    <a:pt x="230" y="146"/>
                    <a:pt x="225" y="148"/>
                    <a:pt x="223" y="153"/>
                  </a:cubicBezTo>
                  <a:cubicBezTo>
                    <a:pt x="223" y="155"/>
                    <a:pt x="222" y="156"/>
                    <a:pt x="222" y="158"/>
                  </a:cubicBezTo>
                  <a:cubicBezTo>
                    <a:pt x="219" y="162"/>
                    <a:pt x="217" y="167"/>
                    <a:pt x="215" y="172"/>
                  </a:cubicBezTo>
                  <a:cubicBezTo>
                    <a:pt x="203" y="185"/>
                    <a:pt x="196" y="203"/>
                    <a:pt x="184" y="217"/>
                  </a:cubicBezTo>
                  <a:cubicBezTo>
                    <a:pt x="181" y="219"/>
                    <a:pt x="178" y="221"/>
                    <a:pt x="176" y="223"/>
                  </a:cubicBezTo>
                  <a:cubicBezTo>
                    <a:pt x="173" y="225"/>
                    <a:pt x="172" y="228"/>
                    <a:pt x="170" y="231"/>
                  </a:cubicBezTo>
                  <a:cubicBezTo>
                    <a:pt x="166" y="235"/>
                    <a:pt x="164" y="241"/>
                    <a:pt x="157" y="241"/>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6" name="Freeform 162"/>
            <p:cNvSpPr>
              <a:spLocks/>
            </p:cNvSpPr>
            <p:nvPr userDrawn="1"/>
          </p:nvSpPr>
          <p:spPr bwMode="auto">
            <a:xfrm>
              <a:off x="1136650" y="9740900"/>
              <a:ext cx="446088" cy="309563"/>
            </a:xfrm>
            <a:custGeom>
              <a:avLst/>
              <a:gdLst>
                <a:gd name="T0" fmla="*/ 149 w 156"/>
                <a:gd name="T1" fmla="*/ 88 h 108"/>
                <a:gd name="T2" fmla="*/ 73 w 156"/>
                <a:gd name="T3" fmla="*/ 108 h 108"/>
                <a:gd name="T4" fmla="*/ 11 w 156"/>
                <a:gd name="T5" fmla="*/ 47 h 108"/>
                <a:gd name="T6" fmla="*/ 15 w 156"/>
                <a:gd name="T7" fmla="*/ 31 h 108"/>
                <a:gd name="T8" fmla="*/ 106 w 156"/>
                <a:gd name="T9" fmla="*/ 8 h 108"/>
                <a:gd name="T10" fmla="*/ 126 w 156"/>
                <a:gd name="T11" fmla="*/ 0 h 108"/>
                <a:gd name="T12" fmla="*/ 149 w 156"/>
                <a:gd name="T13" fmla="*/ 88 h 108"/>
              </a:gdLst>
              <a:ahLst/>
              <a:cxnLst>
                <a:cxn ang="0">
                  <a:pos x="T0" y="T1"/>
                </a:cxn>
                <a:cxn ang="0">
                  <a:pos x="T2" y="T3"/>
                </a:cxn>
                <a:cxn ang="0">
                  <a:pos x="T4" y="T5"/>
                </a:cxn>
                <a:cxn ang="0">
                  <a:pos x="T6" y="T7"/>
                </a:cxn>
                <a:cxn ang="0">
                  <a:pos x="T8" y="T9"/>
                </a:cxn>
                <a:cxn ang="0">
                  <a:pos x="T10" y="T11"/>
                </a:cxn>
                <a:cxn ang="0">
                  <a:pos x="T12" y="T13"/>
                </a:cxn>
              </a:cxnLst>
              <a:rect l="0" t="0" r="r" b="b"/>
              <a:pathLst>
                <a:path w="156" h="108">
                  <a:moveTo>
                    <a:pt x="149" y="88"/>
                  </a:moveTo>
                  <a:cubicBezTo>
                    <a:pt x="124" y="95"/>
                    <a:pt x="99" y="102"/>
                    <a:pt x="73" y="108"/>
                  </a:cubicBezTo>
                  <a:cubicBezTo>
                    <a:pt x="52" y="88"/>
                    <a:pt x="32" y="67"/>
                    <a:pt x="11" y="47"/>
                  </a:cubicBezTo>
                  <a:cubicBezTo>
                    <a:pt x="0" y="38"/>
                    <a:pt x="1" y="34"/>
                    <a:pt x="15" y="31"/>
                  </a:cubicBezTo>
                  <a:cubicBezTo>
                    <a:pt x="46" y="24"/>
                    <a:pt x="76" y="16"/>
                    <a:pt x="106" y="8"/>
                  </a:cubicBezTo>
                  <a:cubicBezTo>
                    <a:pt x="113" y="6"/>
                    <a:pt x="120" y="6"/>
                    <a:pt x="126" y="0"/>
                  </a:cubicBezTo>
                  <a:cubicBezTo>
                    <a:pt x="140" y="12"/>
                    <a:pt x="156" y="70"/>
                    <a:pt x="149" y="88"/>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7" name="Freeform 163"/>
            <p:cNvSpPr>
              <a:spLocks/>
            </p:cNvSpPr>
            <p:nvPr userDrawn="1"/>
          </p:nvSpPr>
          <p:spPr bwMode="auto">
            <a:xfrm>
              <a:off x="2892425" y="9440863"/>
              <a:ext cx="307975" cy="239713"/>
            </a:xfrm>
            <a:custGeom>
              <a:avLst/>
              <a:gdLst>
                <a:gd name="T0" fmla="*/ 16 w 108"/>
                <a:gd name="T1" fmla="*/ 14 h 84"/>
                <a:gd name="T2" fmla="*/ 27 w 108"/>
                <a:gd name="T3" fmla="*/ 0 h 84"/>
                <a:gd name="T4" fmla="*/ 32 w 108"/>
                <a:gd name="T5" fmla="*/ 14 h 84"/>
                <a:gd name="T6" fmla="*/ 86 w 108"/>
                <a:gd name="T7" fmla="*/ 37 h 84"/>
                <a:gd name="T8" fmla="*/ 97 w 108"/>
                <a:gd name="T9" fmla="*/ 32 h 84"/>
                <a:gd name="T10" fmla="*/ 102 w 108"/>
                <a:gd name="T11" fmla="*/ 35 h 84"/>
                <a:gd name="T12" fmla="*/ 90 w 108"/>
                <a:gd name="T13" fmla="*/ 81 h 84"/>
                <a:gd name="T14" fmla="*/ 52 w 108"/>
                <a:gd name="T15" fmla="*/ 71 h 84"/>
                <a:gd name="T16" fmla="*/ 24 w 108"/>
                <a:gd name="T17" fmla="*/ 65 h 84"/>
                <a:gd name="T18" fmla="*/ 6 w 108"/>
                <a:gd name="T19" fmla="*/ 45 h 84"/>
                <a:gd name="T20" fmla="*/ 12 w 108"/>
                <a:gd name="T21" fmla="*/ 21 h 84"/>
                <a:gd name="T22" fmla="*/ 16 w 108"/>
                <a:gd name="T23" fmla="*/ 1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84">
                  <a:moveTo>
                    <a:pt x="16" y="14"/>
                  </a:moveTo>
                  <a:cubicBezTo>
                    <a:pt x="19" y="9"/>
                    <a:pt x="23" y="5"/>
                    <a:pt x="27" y="0"/>
                  </a:cubicBezTo>
                  <a:cubicBezTo>
                    <a:pt x="32" y="3"/>
                    <a:pt x="32" y="9"/>
                    <a:pt x="32" y="14"/>
                  </a:cubicBezTo>
                  <a:cubicBezTo>
                    <a:pt x="37" y="46"/>
                    <a:pt x="61" y="56"/>
                    <a:pt x="86" y="37"/>
                  </a:cubicBezTo>
                  <a:cubicBezTo>
                    <a:pt x="89" y="35"/>
                    <a:pt x="92" y="32"/>
                    <a:pt x="97" y="32"/>
                  </a:cubicBezTo>
                  <a:cubicBezTo>
                    <a:pt x="99" y="32"/>
                    <a:pt x="101" y="33"/>
                    <a:pt x="102" y="35"/>
                  </a:cubicBezTo>
                  <a:cubicBezTo>
                    <a:pt x="108" y="53"/>
                    <a:pt x="106" y="69"/>
                    <a:pt x="90" y="81"/>
                  </a:cubicBezTo>
                  <a:cubicBezTo>
                    <a:pt x="76" y="84"/>
                    <a:pt x="65" y="74"/>
                    <a:pt x="52" y="71"/>
                  </a:cubicBezTo>
                  <a:cubicBezTo>
                    <a:pt x="43" y="69"/>
                    <a:pt x="33" y="67"/>
                    <a:pt x="24" y="65"/>
                  </a:cubicBezTo>
                  <a:cubicBezTo>
                    <a:pt x="12" y="64"/>
                    <a:pt x="0" y="63"/>
                    <a:pt x="6" y="45"/>
                  </a:cubicBezTo>
                  <a:cubicBezTo>
                    <a:pt x="8" y="37"/>
                    <a:pt x="10" y="29"/>
                    <a:pt x="12" y="21"/>
                  </a:cubicBezTo>
                  <a:cubicBezTo>
                    <a:pt x="13" y="19"/>
                    <a:pt x="14" y="16"/>
                    <a:pt x="16" y="14"/>
                  </a:cubicBezTo>
                  <a:close/>
                </a:path>
              </a:pathLst>
            </a:custGeom>
            <a:solidFill>
              <a:srgbClr val="BB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8" name="Freeform 164"/>
            <p:cNvSpPr>
              <a:spLocks/>
            </p:cNvSpPr>
            <p:nvPr userDrawn="1"/>
          </p:nvSpPr>
          <p:spPr bwMode="auto">
            <a:xfrm>
              <a:off x="1228725" y="9126538"/>
              <a:ext cx="388938" cy="90488"/>
            </a:xfrm>
            <a:custGeom>
              <a:avLst/>
              <a:gdLst>
                <a:gd name="T0" fmla="*/ 0 w 136"/>
                <a:gd name="T1" fmla="*/ 15 h 32"/>
                <a:gd name="T2" fmla="*/ 96 w 136"/>
                <a:gd name="T3" fmla="*/ 5 h 32"/>
                <a:gd name="T4" fmla="*/ 129 w 136"/>
                <a:gd name="T5" fmla="*/ 11 h 32"/>
                <a:gd name="T6" fmla="*/ 135 w 136"/>
                <a:gd name="T7" fmla="*/ 17 h 32"/>
                <a:gd name="T8" fmla="*/ 130 w 136"/>
                <a:gd name="T9" fmla="*/ 22 h 32"/>
                <a:gd name="T10" fmla="*/ 0 w 136"/>
                <a:gd name="T11" fmla="*/ 15 h 32"/>
              </a:gdLst>
              <a:ahLst/>
              <a:cxnLst>
                <a:cxn ang="0">
                  <a:pos x="T0" y="T1"/>
                </a:cxn>
                <a:cxn ang="0">
                  <a:pos x="T2" y="T3"/>
                </a:cxn>
                <a:cxn ang="0">
                  <a:pos x="T4" y="T5"/>
                </a:cxn>
                <a:cxn ang="0">
                  <a:pos x="T6" y="T7"/>
                </a:cxn>
                <a:cxn ang="0">
                  <a:pos x="T8" y="T9"/>
                </a:cxn>
                <a:cxn ang="0">
                  <a:pos x="T10" y="T11"/>
                </a:cxn>
              </a:cxnLst>
              <a:rect l="0" t="0" r="r" b="b"/>
              <a:pathLst>
                <a:path w="136" h="32">
                  <a:moveTo>
                    <a:pt x="0" y="15"/>
                  </a:moveTo>
                  <a:cubicBezTo>
                    <a:pt x="35" y="5"/>
                    <a:pt x="65" y="0"/>
                    <a:pt x="96" y="5"/>
                  </a:cubicBezTo>
                  <a:cubicBezTo>
                    <a:pt x="107" y="7"/>
                    <a:pt x="119" y="5"/>
                    <a:pt x="129" y="11"/>
                  </a:cubicBezTo>
                  <a:cubicBezTo>
                    <a:pt x="132" y="12"/>
                    <a:pt x="136" y="13"/>
                    <a:pt x="135" y="17"/>
                  </a:cubicBezTo>
                  <a:cubicBezTo>
                    <a:pt x="135" y="19"/>
                    <a:pt x="132" y="21"/>
                    <a:pt x="130" y="22"/>
                  </a:cubicBezTo>
                  <a:cubicBezTo>
                    <a:pt x="112" y="32"/>
                    <a:pt x="24" y="28"/>
                    <a:pt x="0" y="15"/>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19" name="Freeform 165"/>
            <p:cNvSpPr>
              <a:spLocks/>
            </p:cNvSpPr>
            <p:nvPr userDrawn="1"/>
          </p:nvSpPr>
          <p:spPr bwMode="auto">
            <a:xfrm>
              <a:off x="2363788" y="8767763"/>
              <a:ext cx="179388" cy="187325"/>
            </a:xfrm>
            <a:custGeom>
              <a:avLst/>
              <a:gdLst>
                <a:gd name="T0" fmla="*/ 0 w 63"/>
                <a:gd name="T1" fmla="*/ 60 h 65"/>
                <a:gd name="T2" fmla="*/ 0 w 63"/>
                <a:gd name="T3" fmla="*/ 5 h 65"/>
                <a:gd name="T4" fmla="*/ 58 w 63"/>
                <a:gd name="T5" fmla="*/ 9 h 65"/>
                <a:gd name="T6" fmla="*/ 60 w 63"/>
                <a:gd name="T7" fmla="*/ 21 h 65"/>
                <a:gd name="T8" fmla="*/ 32 w 63"/>
                <a:gd name="T9" fmla="*/ 64 h 65"/>
                <a:gd name="T10" fmla="*/ 0 w 63"/>
                <a:gd name="T11" fmla="*/ 60 h 65"/>
              </a:gdLst>
              <a:ahLst/>
              <a:cxnLst>
                <a:cxn ang="0">
                  <a:pos x="T0" y="T1"/>
                </a:cxn>
                <a:cxn ang="0">
                  <a:pos x="T2" y="T3"/>
                </a:cxn>
                <a:cxn ang="0">
                  <a:pos x="T4" y="T5"/>
                </a:cxn>
                <a:cxn ang="0">
                  <a:pos x="T6" y="T7"/>
                </a:cxn>
                <a:cxn ang="0">
                  <a:pos x="T8" y="T9"/>
                </a:cxn>
                <a:cxn ang="0">
                  <a:pos x="T10" y="T11"/>
                </a:cxn>
              </a:cxnLst>
              <a:rect l="0" t="0" r="r" b="b"/>
              <a:pathLst>
                <a:path w="63" h="65">
                  <a:moveTo>
                    <a:pt x="0" y="60"/>
                  </a:moveTo>
                  <a:cubicBezTo>
                    <a:pt x="0" y="42"/>
                    <a:pt x="0" y="23"/>
                    <a:pt x="0" y="5"/>
                  </a:cubicBezTo>
                  <a:cubicBezTo>
                    <a:pt x="20" y="0"/>
                    <a:pt x="39" y="1"/>
                    <a:pt x="58" y="9"/>
                  </a:cubicBezTo>
                  <a:cubicBezTo>
                    <a:pt x="63" y="13"/>
                    <a:pt x="62" y="17"/>
                    <a:pt x="60" y="21"/>
                  </a:cubicBezTo>
                  <a:cubicBezTo>
                    <a:pt x="51" y="36"/>
                    <a:pt x="45" y="52"/>
                    <a:pt x="32" y="64"/>
                  </a:cubicBezTo>
                  <a:cubicBezTo>
                    <a:pt x="21" y="65"/>
                    <a:pt x="11" y="64"/>
                    <a:pt x="0" y="60"/>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0" name="Freeform 166"/>
            <p:cNvSpPr>
              <a:spLocks/>
            </p:cNvSpPr>
            <p:nvPr userDrawn="1"/>
          </p:nvSpPr>
          <p:spPr bwMode="auto">
            <a:xfrm>
              <a:off x="2125663" y="8770938"/>
              <a:ext cx="169863" cy="169863"/>
            </a:xfrm>
            <a:custGeom>
              <a:avLst/>
              <a:gdLst>
                <a:gd name="T0" fmla="*/ 58 w 59"/>
                <a:gd name="T1" fmla="*/ 0 h 59"/>
                <a:gd name="T2" fmla="*/ 59 w 59"/>
                <a:gd name="T3" fmla="*/ 59 h 59"/>
                <a:gd name="T4" fmla="*/ 22 w 59"/>
                <a:gd name="T5" fmla="*/ 55 h 59"/>
                <a:gd name="T6" fmla="*/ 3 w 59"/>
                <a:gd name="T7" fmla="*/ 50 h 59"/>
                <a:gd name="T8" fmla="*/ 10 w 59"/>
                <a:gd name="T9" fmla="*/ 35 h 59"/>
                <a:gd name="T10" fmla="*/ 31 w 59"/>
                <a:gd name="T11" fmla="*/ 0 h 59"/>
                <a:gd name="T12" fmla="*/ 58 w 59"/>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59" h="59">
                  <a:moveTo>
                    <a:pt x="58" y="0"/>
                  </a:moveTo>
                  <a:cubicBezTo>
                    <a:pt x="59" y="20"/>
                    <a:pt x="59" y="40"/>
                    <a:pt x="59" y="59"/>
                  </a:cubicBezTo>
                  <a:cubicBezTo>
                    <a:pt x="47" y="55"/>
                    <a:pt x="34" y="55"/>
                    <a:pt x="22" y="55"/>
                  </a:cubicBezTo>
                  <a:cubicBezTo>
                    <a:pt x="15" y="55"/>
                    <a:pt x="7" y="56"/>
                    <a:pt x="3" y="50"/>
                  </a:cubicBezTo>
                  <a:cubicBezTo>
                    <a:pt x="0" y="45"/>
                    <a:pt x="8" y="40"/>
                    <a:pt x="10" y="35"/>
                  </a:cubicBezTo>
                  <a:cubicBezTo>
                    <a:pt x="17" y="23"/>
                    <a:pt x="30" y="14"/>
                    <a:pt x="31" y="0"/>
                  </a:cubicBezTo>
                  <a:cubicBezTo>
                    <a:pt x="40" y="0"/>
                    <a:pt x="49" y="0"/>
                    <a:pt x="58" y="0"/>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1" name="Freeform 167"/>
            <p:cNvSpPr>
              <a:spLocks/>
            </p:cNvSpPr>
            <p:nvPr userDrawn="1"/>
          </p:nvSpPr>
          <p:spPr bwMode="auto">
            <a:xfrm>
              <a:off x="1536700" y="9213850"/>
              <a:ext cx="274638" cy="69850"/>
            </a:xfrm>
            <a:custGeom>
              <a:avLst/>
              <a:gdLst>
                <a:gd name="T0" fmla="*/ 0 w 96"/>
                <a:gd name="T1" fmla="*/ 13 h 24"/>
                <a:gd name="T2" fmla="*/ 87 w 96"/>
                <a:gd name="T3" fmla="*/ 6 h 24"/>
                <a:gd name="T4" fmla="*/ 95 w 96"/>
                <a:gd name="T5" fmla="*/ 11 h 24"/>
                <a:gd name="T6" fmla="*/ 87 w 96"/>
                <a:gd name="T7" fmla="*/ 19 h 24"/>
                <a:gd name="T8" fmla="*/ 0 w 96"/>
                <a:gd name="T9" fmla="*/ 13 h 24"/>
              </a:gdLst>
              <a:ahLst/>
              <a:cxnLst>
                <a:cxn ang="0">
                  <a:pos x="T0" y="T1"/>
                </a:cxn>
                <a:cxn ang="0">
                  <a:pos x="T2" y="T3"/>
                </a:cxn>
                <a:cxn ang="0">
                  <a:pos x="T4" y="T5"/>
                </a:cxn>
                <a:cxn ang="0">
                  <a:pos x="T6" y="T7"/>
                </a:cxn>
                <a:cxn ang="0">
                  <a:pos x="T8" y="T9"/>
                </a:cxn>
              </a:cxnLst>
              <a:rect l="0" t="0" r="r" b="b"/>
              <a:pathLst>
                <a:path w="96" h="24">
                  <a:moveTo>
                    <a:pt x="0" y="13"/>
                  </a:moveTo>
                  <a:cubicBezTo>
                    <a:pt x="28" y="0"/>
                    <a:pt x="58" y="4"/>
                    <a:pt x="87" y="6"/>
                  </a:cubicBezTo>
                  <a:cubicBezTo>
                    <a:pt x="90" y="6"/>
                    <a:pt x="94" y="9"/>
                    <a:pt x="95" y="11"/>
                  </a:cubicBezTo>
                  <a:cubicBezTo>
                    <a:pt x="96" y="17"/>
                    <a:pt x="91" y="19"/>
                    <a:pt x="87" y="19"/>
                  </a:cubicBezTo>
                  <a:cubicBezTo>
                    <a:pt x="58" y="21"/>
                    <a:pt x="28" y="24"/>
                    <a:pt x="0" y="13"/>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2" name="Freeform 168"/>
            <p:cNvSpPr>
              <a:spLocks/>
            </p:cNvSpPr>
            <p:nvPr userDrawn="1"/>
          </p:nvSpPr>
          <p:spPr bwMode="auto">
            <a:xfrm>
              <a:off x="2454275" y="8794750"/>
              <a:ext cx="114300" cy="174625"/>
            </a:xfrm>
            <a:custGeom>
              <a:avLst/>
              <a:gdLst>
                <a:gd name="T0" fmla="*/ 0 w 40"/>
                <a:gd name="T1" fmla="*/ 55 h 61"/>
                <a:gd name="T2" fmla="*/ 28 w 40"/>
                <a:gd name="T3" fmla="*/ 3 h 61"/>
                <a:gd name="T4" fmla="*/ 40 w 40"/>
                <a:gd name="T5" fmla="*/ 4 h 61"/>
                <a:gd name="T6" fmla="*/ 16 w 40"/>
                <a:gd name="T7" fmla="*/ 59 h 61"/>
                <a:gd name="T8" fmla="*/ 0 w 40"/>
                <a:gd name="T9" fmla="*/ 55 h 61"/>
              </a:gdLst>
              <a:ahLst/>
              <a:cxnLst>
                <a:cxn ang="0">
                  <a:pos x="T0" y="T1"/>
                </a:cxn>
                <a:cxn ang="0">
                  <a:pos x="T2" y="T3"/>
                </a:cxn>
                <a:cxn ang="0">
                  <a:pos x="T4" y="T5"/>
                </a:cxn>
                <a:cxn ang="0">
                  <a:pos x="T6" y="T7"/>
                </a:cxn>
                <a:cxn ang="0">
                  <a:pos x="T8" y="T9"/>
                </a:cxn>
              </a:cxnLst>
              <a:rect l="0" t="0" r="r" b="b"/>
              <a:pathLst>
                <a:path w="40" h="61">
                  <a:moveTo>
                    <a:pt x="0" y="55"/>
                  </a:moveTo>
                  <a:cubicBezTo>
                    <a:pt x="5" y="36"/>
                    <a:pt x="19" y="21"/>
                    <a:pt x="28" y="3"/>
                  </a:cubicBezTo>
                  <a:cubicBezTo>
                    <a:pt x="32" y="0"/>
                    <a:pt x="36" y="0"/>
                    <a:pt x="40" y="4"/>
                  </a:cubicBezTo>
                  <a:cubicBezTo>
                    <a:pt x="37" y="24"/>
                    <a:pt x="16" y="37"/>
                    <a:pt x="16" y="59"/>
                  </a:cubicBezTo>
                  <a:cubicBezTo>
                    <a:pt x="11" y="59"/>
                    <a:pt x="5" y="61"/>
                    <a:pt x="0" y="55"/>
                  </a:cubicBezTo>
                  <a:close/>
                </a:path>
              </a:pathLst>
            </a:custGeom>
            <a:solidFill>
              <a:srgbClr val="CE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3" name="Freeform 169"/>
            <p:cNvSpPr>
              <a:spLocks/>
            </p:cNvSpPr>
            <p:nvPr userDrawn="1"/>
          </p:nvSpPr>
          <p:spPr bwMode="auto">
            <a:xfrm>
              <a:off x="1654175" y="9163050"/>
              <a:ext cx="177800" cy="53975"/>
            </a:xfrm>
            <a:custGeom>
              <a:avLst/>
              <a:gdLst>
                <a:gd name="T0" fmla="*/ 62 w 62"/>
                <a:gd name="T1" fmla="*/ 5 h 19"/>
                <a:gd name="T2" fmla="*/ 0 w 62"/>
                <a:gd name="T3" fmla="*/ 7 h 19"/>
                <a:gd name="T4" fmla="*/ 62 w 62"/>
                <a:gd name="T5" fmla="*/ 5 h 19"/>
              </a:gdLst>
              <a:ahLst/>
              <a:cxnLst>
                <a:cxn ang="0">
                  <a:pos x="T0" y="T1"/>
                </a:cxn>
                <a:cxn ang="0">
                  <a:pos x="T2" y="T3"/>
                </a:cxn>
                <a:cxn ang="0">
                  <a:pos x="T4" y="T5"/>
                </a:cxn>
              </a:cxnLst>
              <a:rect l="0" t="0" r="r" b="b"/>
              <a:pathLst>
                <a:path w="62" h="19">
                  <a:moveTo>
                    <a:pt x="62" y="5"/>
                  </a:moveTo>
                  <a:cubicBezTo>
                    <a:pt x="42" y="19"/>
                    <a:pt x="21" y="15"/>
                    <a:pt x="0" y="7"/>
                  </a:cubicBezTo>
                  <a:cubicBezTo>
                    <a:pt x="20" y="0"/>
                    <a:pt x="41" y="3"/>
                    <a:pt x="62" y="5"/>
                  </a:cubicBezTo>
                  <a:close/>
                </a:path>
              </a:pathLst>
            </a:custGeom>
            <a:solidFill>
              <a:srgbClr val="B8B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4" name="Freeform 170"/>
            <p:cNvSpPr>
              <a:spLocks/>
            </p:cNvSpPr>
            <p:nvPr userDrawn="1"/>
          </p:nvSpPr>
          <p:spPr bwMode="auto">
            <a:xfrm>
              <a:off x="8023225" y="8548688"/>
              <a:ext cx="660400" cy="774700"/>
            </a:xfrm>
            <a:custGeom>
              <a:avLst/>
              <a:gdLst>
                <a:gd name="T0" fmla="*/ 126 w 231"/>
                <a:gd name="T1" fmla="*/ 261 h 271"/>
                <a:gd name="T2" fmla="*/ 79 w 231"/>
                <a:gd name="T3" fmla="*/ 266 h 271"/>
                <a:gd name="T4" fmla="*/ 31 w 231"/>
                <a:gd name="T5" fmla="*/ 259 h 271"/>
                <a:gd name="T6" fmla="*/ 18 w 231"/>
                <a:gd name="T7" fmla="*/ 183 h 271"/>
                <a:gd name="T8" fmla="*/ 28 w 231"/>
                <a:gd name="T9" fmla="*/ 107 h 271"/>
                <a:gd name="T10" fmla="*/ 36 w 231"/>
                <a:gd name="T11" fmla="*/ 25 h 271"/>
                <a:gd name="T12" fmla="*/ 60 w 231"/>
                <a:gd name="T13" fmla="*/ 80 h 271"/>
                <a:gd name="T14" fmla="*/ 70 w 231"/>
                <a:gd name="T15" fmla="*/ 128 h 271"/>
                <a:gd name="T16" fmla="*/ 71 w 231"/>
                <a:gd name="T17" fmla="*/ 153 h 271"/>
                <a:gd name="T18" fmla="*/ 75 w 231"/>
                <a:gd name="T19" fmla="*/ 157 h 271"/>
                <a:gd name="T20" fmla="*/ 75 w 231"/>
                <a:gd name="T21" fmla="*/ 182 h 271"/>
                <a:gd name="T22" fmla="*/ 40 w 231"/>
                <a:gd name="T23" fmla="*/ 190 h 271"/>
                <a:gd name="T24" fmla="*/ 107 w 231"/>
                <a:gd name="T25" fmla="*/ 199 h 271"/>
                <a:gd name="T26" fmla="*/ 90 w 231"/>
                <a:gd name="T27" fmla="*/ 75 h 271"/>
                <a:gd name="T28" fmla="*/ 60 w 231"/>
                <a:gd name="T29" fmla="*/ 18 h 271"/>
                <a:gd name="T30" fmla="*/ 73 w 231"/>
                <a:gd name="T31" fmla="*/ 13 h 271"/>
                <a:gd name="T32" fmla="*/ 122 w 231"/>
                <a:gd name="T33" fmla="*/ 76 h 271"/>
                <a:gd name="T34" fmla="*/ 147 w 231"/>
                <a:gd name="T35" fmla="*/ 19 h 271"/>
                <a:gd name="T36" fmla="*/ 166 w 231"/>
                <a:gd name="T37" fmla="*/ 6 h 271"/>
                <a:gd name="T38" fmla="*/ 145 w 231"/>
                <a:gd name="T39" fmla="*/ 82 h 271"/>
                <a:gd name="T40" fmla="*/ 142 w 231"/>
                <a:gd name="T41" fmla="*/ 183 h 271"/>
                <a:gd name="T42" fmla="*/ 192 w 231"/>
                <a:gd name="T43" fmla="*/ 194 h 271"/>
                <a:gd name="T44" fmla="*/ 190 w 231"/>
                <a:gd name="T45" fmla="*/ 177 h 271"/>
                <a:gd name="T46" fmla="*/ 162 w 231"/>
                <a:gd name="T47" fmla="*/ 166 h 271"/>
                <a:gd name="T48" fmla="*/ 188 w 231"/>
                <a:gd name="T49" fmla="*/ 149 h 271"/>
                <a:gd name="T50" fmla="*/ 161 w 231"/>
                <a:gd name="T51" fmla="*/ 134 h 271"/>
                <a:gd name="T52" fmla="*/ 190 w 231"/>
                <a:gd name="T53" fmla="*/ 105 h 271"/>
                <a:gd name="T54" fmla="*/ 171 w 231"/>
                <a:gd name="T55" fmla="*/ 5 h 271"/>
                <a:gd name="T56" fmla="*/ 209 w 231"/>
                <a:gd name="T57" fmla="*/ 83 h 271"/>
                <a:gd name="T58" fmla="*/ 219 w 231"/>
                <a:gd name="T59" fmla="*/ 210 h 271"/>
                <a:gd name="T60" fmla="*/ 201 w 231"/>
                <a:gd name="T61" fmla="*/ 249 h 271"/>
                <a:gd name="T62" fmla="*/ 179 w 231"/>
                <a:gd name="T63" fmla="*/ 259 h 271"/>
                <a:gd name="T64" fmla="*/ 128 w 231"/>
                <a:gd name="T65" fmla="*/ 26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1" h="271">
                  <a:moveTo>
                    <a:pt x="128" y="261"/>
                  </a:moveTo>
                  <a:cubicBezTo>
                    <a:pt x="126" y="261"/>
                    <a:pt x="126" y="261"/>
                    <a:pt x="126" y="261"/>
                  </a:cubicBezTo>
                  <a:cubicBezTo>
                    <a:pt x="124" y="262"/>
                    <a:pt x="124" y="262"/>
                    <a:pt x="124" y="262"/>
                  </a:cubicBezTo>
                  <a:cubicBezTo>
                    <a:pt x="110" y="271"/>
                    <a:pt x="94" y="267"/>
                    <a:pt x="79" y="266"/>
                  </a:cubicBezTo>
                  <a:cubicBezTo>
                    <a:pt x="75" y="265"/>
                    <a:pt x="71" y="263"/>
                    <a:pt x="66" y="263"/>
                  </a:cubicBezTo>
                  <a:cubicBezTo>
                    <a:pt x="54" y="263"/>
                    <a:pt x="43" y="261"/>
                    <a:pt x="31" y="259"/>
                  </a:cubicBezTo>
                  <a:cubicBezTo>
                    <a:pt x="2" y="250"/>
                    <a:pt x="0" y="247"/>
                    <a:pt x="11" y="213"/>
                  </a:cubicBezTo>
                  <a:cubicBezTo>
                    <a:pt x="15" y="204"/>
                    <a:pt x="15" y="193"/>
                    <a:pt x="18" y="183"/>
                  </a:cubicBezTo>
                  <a:cubicBezTo>
                    <a:pt x="19" y="172"/>
                    <a:pt x="23" y="161"/>
                    <a:pt x="22" y="150"/>
                  </a:cubicBezTo>
                  <a:cubicBezTo>
                    <a:pt x="26" y="136"/>
                    <a:pt x="21" y="120"/>
                    <a:pt x="28" y="107"/>
                  </a:cubicBezTo>
                  <a:cubicBezTo>
                    <a:pt x="40" y="88"/>
                    <a:pt x="39" y="67"/>
                    <a:pt x="37" y="46"/>
                  </a:cubicBezTo>
                  <a:cubicBezTo>
                    <a:pt x="36" y="39"/>
                    <a:pt x="33" y="33"/>
                    <a:pt x="36" y="25"/>
                  </a:cubicBezTo>
                  <a:cubicBezTo>
                    <a:pt x="39" y="21"/>
                    <a:pt x="43" y="21"/>
                    <a:pt x="48" y="22"/>
                  </a:cubicBezTo>
                  <a:cubicBezTo>
                    <a:pt x="64" y="38"/>
                    <a:pt x="62" y="59"/>
                    <a:pt x="60" y="80"/>
                  </a:cubicBezTo>
                  <a:cubicBezTo>
                    <a:pt x="60" y="88"/>
                    <a:pt x="57" y="95"/>
                    <a:pt x="55" y="103"/>
                  </a:cubicBezTo>
                  <a:cubicBezTo>
                    <a:pt x="49" y="123"/>
                    <a:pt x="49" y="123"/>
                    <a:pt x="70" y="128"/>
                  </a:cubicBezTo>
                  <a:cubicBezTo>
                    <a:pt x="76" y="130"/>
                    <a:pt x="82" y="132"/>
                    <a:pt x="82" y="139"/>
                  </a:cubicBezTo>
                  <a:cubicBezTo>
                    <a:pt x="83" y="147"/>
                    <a:pt x="77" y="151"/>
                    <a:pt x="71" y="153"/>
                  </a:cubicBezTo>
                  <a:cubicBezTo>
                    <a:pt x="65" y="155"/>
                    <a:pt x="59" y="155"/>
                    <a:pt x="49" y="154"/>
                  </a:cubicBezTo>
                  <a:cubicBezTo>
                    <a:pt x="60" y="156"/>
                    <a:pt x="68" y="155"/>
                    <a:pt x="75" y="157"/>
                  </a:cubicBezTo>
                  <a:cubicBezTo>
                    <a:pt x="82" y="158"/>
                    <a:pt x="86" y="161"/>
                    <a:pt x="87" y="168"/>
                  </a:cubicBezTo>
                  <a:cubicBezTo>
                    <a:pt x="87" y="177"/>
                    <a:pt x="83" y="180"/>
                    <a:pt x="75" y="182"/>
                  </a:cubicBezTo>
                  <a:cubicBezTo>
                    <a:pt x="67" y="184"/>
                    <a:pt x="59" y="183"/>
                    <a:pt x="51" y="183"/>
                  </a:cubicBezTo>
                  <a:cubicBezTo>
                    <a:pt x="47" y="184"/>
                    <a:pt x="41" y="184"/>
                    <a:pt x="40" y="190"/>
                  </a:cubicBezTo>
                  <a:cubicBezTo>
                    <a:pt x="39" y="196"/>
                    <a:pt x="45" y="197"/>
                    <a:pt x="49" y="198"/>
                  </a:cubicBezTo>
                  <a:cubicBezTo>
                    <a:pt x="69" y="201"/>
                    <a:pt x="88" y="200"/>
                    <a:pt x="107" y="199"/>
                  </a:cubicBezTo>
                  <a:cubicBezTo>
                    <a:pt x="116" y="199"/>
                    <a:pt x="118" y="192"/>
                    <a:pt x="118" y="185"/>
                  </a:cubicBezTo>
                  <a:cubicBezTo>
                    <a:pt x="119" y="146"/>
                    <a:pt x="122" y="106"/>
                    <a:pt x="90" y="75"/>
                  </a:cubicBezTo>
                  <a:cubicBezTo>
                    <a:pt x="81" y="65"/>
                    <a:pt x="74" y="52"/>
                    <a:pt x="67" y="40"/>
                  </a:cubicBezTo>
                  <a:cubicBezTo>
                    <a:pt x="63" y="33"/>
                    <a:pt x="57" y="27"/>
                    <a:pt x="60" y="18"/>
                  </a:cubicBezTo>
                  <a:cubicBezTo>
                    <a:pt x="61" y="17"/>
                    <a:pt x="62" y="17"/>
                    <a:pt x="63" y="16"/>
                  </a:cubicBezTo>
                  <a:cubicBezTo>
                    <a:pt x="66" y="13"/>
                    <a:pt x="69" y="11"/>
                    <a:pt x="73" y="13"/>
                  </a:cubicBezTo>
                  <a:cubicBezTo>
                    <a:pt x="89" y="28"/>
                    <a:pt x="98" y="48"/>
                    <a:pt x="111" y="66"/>
                  </a:cubicBezTo>
                  <a:cubicBezTo>
                    <a:pt x="114" y="70"/>
                    <a:pt x="116" y="77"/>
                    <a:pt x="122" y="76"/>
                  </a:cubicBezTo>
                  <a:cubicBezTo>
                    <a:pt x="128" y="76"/>
                    <a:pt x="128" y="69"/>
                    <a:pt x="130" y="64"/>
                  </a:cubicBezTo>
                  <a:cubicBezTo>
                    <a:pt x="135" y="49"/>
                    <a:pt x="140" y="34"/>
                    <a:pt x="147" y="19"/>
                  </a:cubicBezTo>
                  <a:cubicBezTo>
                    <a:pt x="149" y="13"/>
                    <a:pt x="151" y="6"/>
                    <a:pt x="158" y="3"/>
                  </a:cubicBezTo>
                  <a:cubicBezTo>
                    <a:pt x="161" y="3"/>
                    <a:pt x="164" y="4"/>
                    <a:pt x="166" y="6"/>
                  </a:cubicBezTo>
                  <a:cubicBezTo>
                    <a:pt x="170" y="16"/>
                    <a:pt x="166" y="25"/>
                    <a:pt x="162" y="33"/>
                  </a:cubicBezTo>
                  <a:cubicBezTo>
                    <a:pt x="156" y="50"/>
                    <a:pt x="151" y="66"/>
                    <a:pt x="145" y="82"/>
                  </a:cubicBezTo>
                  <a:cubicBezTo>
                    <a:pt x="139" y="97"/>
                    <a:pt x="137" y="113"/>
                    <a:pt x="140" y="129"/>
                  </a:cubicBezTo>
                  <a:cubicBezTo>
                    <a:pt x="143" y="147"/>
                    <a:pt x="141" y="165"/>
                    <a:pt x="142" y="183"/>
                  </a:cubicBezTo>
                  <a:cubicBezTo>
                    <a:pt x="142" y="195"/>
                    <a:pt x="147" y="200"/>
                    <a:pt x="159" y="199"/>
                  </a:cubicBezTo>
                  <a:cubicBezTo>
                    <a:pt x="170" y="199"/>
                    <a:pt x="181" y="197"/>
                    <a:pt x="192" y="194"/>
                  </a:cubicBezTo>
                  <a:cubicBezTo>
                    <a:pt x="197" y="192"/>
                    <a:pt x="200" y="189"/>
                    <a:pt x="199" y="184"/>
                  </a:cubicBezTo>
                  <a:cubicBezTo>
                    <a:pt x="198" y="179"/>
                    <a:pt x="194" y="177"/>
                    <a:pt x="190" y="177"/>
                  </a:cubicBezTo>
                  <a:cubicBezTo>
                    <a:pt x="186" y="177"/>
                    <a:pt x="182" y="178"/>
                    <a:pt x="178" y="177"/>
                  </a:cubicBezTo>
                  <a:cubicBezTo>
                    <a:pt x="170" y="177"/>
                    <a:pt x="163" y="175"/>
                    <a:pt x="162" y="166"/>
                  </a:cubicBezTo>
                  <a:cubicBezTo>
                    <a:pt x="160" y="156"/>
                    <a:pt x="168" y="154"/>
                    <a:pt x="175" y="152"/>
                  </a:cubicBezTo>
                  <a:cubicBezTo>
                    <a:pt x="179" y="151"/>
                    <a:pt x="184" y="151"/>
                    <a:pt x="188" y="149"/>
                  </a:cubicBezTo>
                  <a:cubicBezTo>
                    <a:pt x="187" y="148"/>
                    <a:pt x="186" y="148"/>
                    <a:pt x="184" y="147"/>
                  </a:cubicBezTo>
                  <a:cubicBezTo>
                    <a:pt x="175" y="146"/>
                    <a:pt x="162" y="148"/>
                    <a:pt x="161" y="134"/>
                  </a:cubicBezTo>
                  <a:cubicBezTo>
                    <a:pt x="160" y="119"/>
                    <a:pt x="173" y="121"/>
                    <a:pt x="183" y="120"/>
                  </a:cubicBezTo>
                  <a:cubicBezTo>
                    <a:pt x="194" y="119"/>
                    <a:pt x="191" y="111"/>
                    <a:pt x="190" y="105"/>
                  </a:cubicBezTo>
                  <a:cubicBezTo>
                    <a:pt x="186" y="79"/>
                    <a:pt x="181" y="53"/>
                    <a:pt x="174" y="27"/>
                  </a:cubicBezTo>
                  <a:cubicBezTo>
                    <a:pt x="172" y="20"/>
                    <a:pt x="169" y="13"/>
                    <a:pt x="171" y="5"/>
                  </a:cubicBezTo>
                  <a:cubicBezTo>
                    <a:pt x="180" y="0"/>
                    <a:pt x="186" y="5"/>
                    <a:pt x="191" y="12"/>
                  </a:cubicBezTo>
                  <a:cubicBezTo>
                    <a:pt x="202" y="34"/>
                    <a:pt x="205" y="58"/>
                    <a:pt x="209" y="83"/>
                  </a:cubicBezTo>
                  <a:cubicBezTo>
                    <a:pt x="211" y="100"/>
                    <a:pt x="210" y="117"/>
                    <a:pt x="207" y="134"/>
                  </a:cubicBezTo>
                  <a:cubicBezTo>
                    <a:pt x="209" y="159"/>
                    <a:pt x="213" y="185"/>
                    <a:pt x="219" y="210"/>
                  </a:cubicBezTo>
                  <a:cubicBezTo>
                    <a:pt x="231" y="230"/>
                    <a:pt x="227" y="242"/>
                    <a:pt x="208" y="246"/>
                  </a:cubicBezTo>
                  <a:cubicBezTo>
                    <a:pt x="206" y="247"/>
                    <a:pt x="203" y="248"/>
                    <a:pt x="201" y="249"/>
                  </a:cubicBezTo>
                  <a:cubicBezTo>
                    <a:pt x="197" y="252"/>
                    <a:pt x="193" y="255"/>
                    <a:pt x="188" y="257"/>
                  </a:cubicBezTo>
                  <a:cubicBezTo>
                    <a:pt x="185" y="258"/>
                    <a:pt x="182" y="259"/>
                    <a:pt x="179" y="259"/>
                  </a:cubicBezTo>
                  <a:cubicBezTo>
                    <a:pt x="166" y="263"/>
                    <a:pt x="153" y="262"/>
                    <a:pt x="139" y="265"/>
                  </a:cubicBezTo>
                  <a:cubicBezTo>
                    <a:pt x="135" y="265"/>
                    <a:pt x="131" y="264"/>
                    <a:pt x="128" y="261"/>
                  </a:cubicBezTo>
                  <a:close/>
                </a:path>
              </a:pathLst>
            </a:custGeom>
            <a:solidFill>
              <a:srgbClr val="FAC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5" name="Freeform 171"/>
            <p:cNvSpPr>
              <a:spLocks/>
            </p:cNvSpPr>
            <p:nvPr userDrawn="1"/>
          </p:nvSpPr>
          <p:spPr bwMode="auto">
            <a:xfrm>
              <a:off x="8948738" y="9755188"/>
              <a:ext cx="523875" cy="292100"/>
            </a:xfrm>
            <a:custGeom>
              <a:avLst/>
              <a:gdLst>
                <a:gd name="T0" fmla="*/ 116 w 183"/>
                <a:gd name="T1" fmla="*/ 102 h 102"/>
                <a:gd name="T2" fmla="*/ 0 w 183"/>
                <a:gd name="T3" fmla="*/ 67 h 102"/>
                <a:gd name="T4" fmla="*/ 73 w 183"/>
                <a:gd name="T5" fmla="*/ 4 h 102"/>
                <a:gd name="T6" fmla="*/ 84 w 183"/>
                <a:gd name="T7" fmla="*/ 1 h 102"/>
                <a:gd name="T8" fmla="*/ 183 w 183"/>
                <a:gd name="T9" fmla="*/ 28 h 102"/>
                <a:gd name="T10" fmla="*/ 116 w 183"/>
                <a:gd name="T11" fmla="*/ 102 h 102"/>
              </a:gdLst>
              <a:ahLst/>
              <a:cxnLst>
                <a:cxn ang="0">
                  <a:pos x="T0" y="T1"/>
                </a:cxn>
                <a:cxn ang="0">
                  <a:pos x="T2" y="T3"/>
                </a:cxn>
                <a:cxn ang="0">
                  <a:pos x="T4" y="T5"/>
                </a:cxn>
                <a:cxn ang="0">
                  <a:pos x="T6" y="T7"/>
                </a:cxn>
                <a:cxn ang="0">
                  <a:pos x="T8" y="T9"/>
                </a:cxn>
                <a:cxn ang="0">
                  <a:pos x="T10" y="T11"/>
                </a:cxn>
              </a:cxnLst>
              <a:rect l="0" t="0" r="r" b="b"/>
              <a:pathLst>
                <a:path w="183" h="102">
                  <a:moveTo>
                    <a:pt x="116" y="102"/>
                  </a:moveTo>
                  <a:cubicBezTo>
                    <a:pt x="77" y="91"/>
                    <a:pt x="38" y="82"/>
                    <a:pt x="0" y="67"/>
                  </a:cubicBezTo>
                  <a:cubicBezTo>
                    <a:pt x="21" y="42"/>
                    <a:pt x="49" y="25"/>
                    <a:pt x="73" y="4"/>
                  </a:cubicBezTo>
                  <a:cubicBezTo>
                    <a:pt x="77" y="1"/>
                    <a:pt x="80" y="0"/>
                    <a:pt x="84" y="1"/>
                  </a:cubicBezTo>
                  <a:cubicBezTo>
                    <a:pt x="116" y="10"/>
                    <a:pt x="149" y="19"/>
                    <a:pt x="183" y="28"/>
                  </a:cubicBezTo>
                  <a:cubicBezTo>
                    <a:pt x="160" y="54"/>
                    <a:pt x="138" y="78"/>
                    <a:pt x="116" y="102"/>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6" name="Freeform 172"/>
            <p:cNvSpPr>
              <a:spLocks/>
            </p:cNvSpPr>
            <p:nvPr userDrawn="1"/>
          </p:nvSpPr>
          <p:spPr bwMode="auto">
            <a:xfrm>
              <a:off x="8556625" y="9647238"/>
              <a:ext cx="558800" cy="276225"/>
            </a:xfrm>
            <a:custGeom>
              <a:avLst/>
              <a:gdLst>
                <a:gd name="T0" fmla="*/ 109 w 195"/>
                <a:gd name="T1" fmla="*/ 97 h 97"/>
                <a:gd name="T2" fmla="*/ 0 w 195"/>
                <a:gd name="T3" fmla="*/ 61 h 97"/>
                <a:gd name="T4" fmla="*/ 20 w 195"/>
                <a:gd name="T5" fmla="*/ 36 h 97"/>
                <a:gd name="T6" fmla="*/ 74 w 195"/>
                <a:gd name="T7" fmla="*/ 8 h 97"/>
                <a:gd name="T8" fmla="*/ 108 w 195"/>
                <a:gd name="T9" fmla="*/ 4 h 97"/>
                <a:gd name="T10" fmla="*/ 195 w 195"/>
                <a:gd name="T11" fmla="*/ 32 h 97"/>
                <a:gd name="T12" fmla="*/ 109 w 195"/>
                <a:gd name="T13" fmla="*/ 97 h 97"/>
              </a:gdLst>
              <a:ahLst/>
              <a:cxnLst>
                <a:cxn ang="0">
                  <a:pos x="T0" y="T1"/>
                </a:cxn>
                <a:cxn ang="0">
                  <a:pos x="T2" y="T3"/>
                </a:cxn>
                <a:cxn ang="0">
                  <a:pos x="T4" y="T5"/>
                </a:cxn>
                <a:cxn ang="0">
                  <a:pos x="T6" y="T7"/>
                </a:cxn>
                <a:cxn ang="0">
                  <a:pos x="T8" y="T9"/>
                </a:cxn>
                <a:cxn ang="0">
                  <a:pos x="T10" y="T11"/>
                </a:cxn>
                <a:cxn ang="0">
                  <a:pos x="T12" y="T13"/>
                </a:cxn>
              </a:cxnLst>
              <a:rect l="0" t="0" r="r" b="b"/>
              <a:pathLst>
                <a:path w="195" h="97">
                  <a:moveTo>
                    <a:pt x="109" y="97"/>
                  </a:moveTo>
                  <a:cubicBezTo>
                    <a:pt x="72" y="86"/>
                    <a:pt x="35" y="77"/>
                    <a:pt x="0" y="61"/>
                  </a:cubicBezTo>
                  <a:cubicBezTo>
                    <a:pt x="4" y="50"/>
                    <a:pt x="9" y="41"/>
                    <a:pt x="20" y="36"/>
                  </a:cubicBezTo>
                  <a:cubicBezTo>
                    <a:pt x="42" y="34"/>
                    <a:pt x="56" y="17"/>
                    <a:pt x="74" y="8"/>
                  </a:cubicBezTo>
                  <a:cubicBezTo>
                    <a:pt x="86" y="2"/>
                    <a:pt x="95" y="0"/>
                    <a:pt x="108" y="4"/>
                  </a:cubicBezTo>
                  <a:cubicBezTo>
                    <a:pt x="135" y="13"/>
                    <a:pt x="163" y="22"/>
                    <a:pt x="195" y="32"/>
                  </a:cubicBezTo>
                  <a:cubicBezTo>
                    <a:pt x="164" y="55"/>
                    <a:pt x="137" y="76"/>
                    <a:pt x="109" y="97"/>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7" name="Freeform 173"/>
            <p:cNvSpPr>
              <a:spLocks/>
            </p:cNvSpPr>
            <p:nvPr userDrawn="1"/>
          </p:nvSpPr>
          <p:spPr bwMode="auto">
            <a:xfrm>
              <a:off x="8408988" y="9294813"/>
              <a:ext cx="246063" cy="549275"/>
            </a:xfrm>
            <a:custGeom>
              <a:avLst/>
              <a:gdLst>
                <a:gd name="T0" fmla="*/ 72 w 86"/>
                <a:gd name="T1" fmla="*/ 159 h 192"/>
                <a:gd name="T2" fmla="*/ 52 w 86"/>
                <a:gd name="T3" fmla="*/ 184 h 192"/>
                <a:gd name="T4" fmla="*/ 9 w 86"/>
                <a:gd name="T5" fmla="*/ 192 h 192"/>
                <a:gd name="T6" fmla="*/ 1 w 86"/>
                <a:gd name="T7" fmla="*/ 149 h 192"/>
                <a:gd name="T8" fmla="*/ 4 w 86"/>
                <a:gd name="T9" fmla="*/ 143 h 192"/>
                <a:gd name="T10" fmla="*/ 23 w 86"/>
                <a:gd name="T11" fmla="*/ 106 h 192"/>
                <a:gd name="T12" fmla="*/ 13 w 86"/>
                <a:gd name="T13" fmla="*/ 22 h 192"/>
                <a:gd name="T14" fmla="*/ 14 w 86"/>
                <a:gd name="T15" fmla="*/ 16 h 192"/>
                <a:gd name="T16" fmla="*/ 51 w 86"/>
                <a:gd name="T17" fmla="*/ 0 h 192"/>
                <a:gd name="T18" fmla="*/ 68 w 86"/>
                <a:gd name="T19" fmla="*/ 16 h 192"/>
                <a:gd name="T20" fmla="*/ 73 w 86"/>
                <a:gd name="T21" fmla="*/ 72 h 192"/>
                <a:gd name="T22" fmla="*/ 74 w 86"/>
                <a:gd name="T23" fmla="*/ 148 h 192"/>
                <a:gd name="T24" fmla="*/ 72 w 86"/>
                <a:gd name="T25" fmla="*/ 15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 h="192">
                  <a:moveTo>
                    <a:pt x="72" y="159"/>
                  </a:moveTo>
                  <a:cubicBezTo>
                    <a:pt x="67" y="169"/>
                    <a:pt x="62" y="178"/>
                    <a:pt x="52" y="184"/>
                  </a:cubicBezTo>
                  <a:cubicBezTo>
                    <a:pt x="38" y="188"/>
                    <a:pt x="24" y="192"/>
                    <a:pt x="9" y="192"/>
                  </a:cubicBezTo>
                  <a:cubicBezTo>
                    <a:pt x="0" y="179"/>
                    <a:pt x="3" y="163"/>
                    <a:pt x="1" y="149"/>
                  </a:cubicBezTo>
                  <a:cubicBezTo>
                    <a:pt x="2" y="147"/>
                    <a:pt x="3" y="145"/>
                    <a:pt x="4" y="143"/>
                  </a:cubicBezTo>
                  <a:cubicBezTo>
                    <a:pt x="20" y="136"/>
                    <a:pt x="25" y="123"/>
                    <a:pt x="23" y="106"/>
                  </a:cubicBezTo>
                  <a:cubicBezTo>
                    <a:pt x="19" y="78"/>
                    <a:pt x="17" y="50"/>
                    <a:pt x="13" y="22"/>
                  </a:cubicBezTo>
                  <a:cubicBezTo>
                    <a:pt x="13" y="20"/>
                    <a:pt x="14" y="18"/>
                    <a:pt x="14" y="16"/>
                  </a:cubicBezTo>
                  <a:cubicBezTo>
                    <a:pt x="22" y="0"/>
                    <a:pt x="37" y="2"/>
                    <a:pt x="51" y="0"/>
                  </a:cubicBezTo>
                  <a:cubicBezTo>
                    <a:pt x="61" y="0"/>
                    <a:pt x="66" y="6"/>
                    <a:pt x="68" y="16"/>
                  </a:cubicBezTo>
                  <a:cubicBezTo>
                    <a:pt x="70" y="34"/>
                    <a:pt x="72" y="53"/>
                    <a:pt x="73" y="72"/>
                  </a:cubicBezTo>
                  <a:cubicBezTo>
                    <a:pt x="73" y="98"/>
                    <a:pt x="86" y="123"/>
                    <a:pt x="74" y="148"/>
                  </a:cubicBezTo>
                  <a:cubicBezTo>
                    <a:pt x="73" y="152"/>
                    <a:pt x="73" y="156"/>
                    <a:pt x="72" y="159"/>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8" name="Freeform 174"/>
            <p:cNvSpPr>
              <a:spLocks/>
            </p:cNvSpPr>
            <p:nvPr userDrawn="1"/>
          </p:nvSpPr>
          <p:spPr bwMode="auto">
            <a:xfrm>
              <a:off x="8613775" y="8548688"/>
              <a:ext cx="406400" cy="303213"/>
            </a:xfrm>
            <a:custGeom>
              <a:avLst/>
              <a:gdLst>
                <a:gd name="T0" fmla="*/ 142 w 142"/>
                <a:gd name="T1" fmla="*/ 23 h 106"/>
                <a:gd name="T2" fmla="*/ 125 w 142"/>
                <a:gd name="T3" fmla="*/ 61 h 106"/>
                <a:gd name="T4" fmla="*/ 69 w 142"/>
                <a:gd name="T5" fmla="*/ 94 h 106"/>
                <a:gd name="T6" fmla="*/ 58 w 142"/>
                <a:gd name="T7" fmla="*/ 93 h 106"/>
                <a:gd name="T8" fmla="*/ 4 w 142"/>
                <a:gd name="T9" fmla="*/ 84 h 106"/>
                <a:gd name="T10" fmla="*/ 5 w 142"/>
                <a:gd name="T11" fmla="*/ 45 h 106"/>
                <a:gd name="T12" fmla="*/ 3 w 142"/>
                <a:gd name="T13" fmla="*/ 22 h 106"/>
                <a:gd name="T14" fmla="*/ 41 w 142"/>
                <a:gd name="T15" fmla="*/ 25 h 106"/>
                <a:gd name="T16" fmla="*/ 98 w 142"/>
                <a:gd name="T17" fmla="*/ 6 h 106"/>
                <a:gd name="T18" fmla="*/ 105 w 142"/>
                <a:gd name="T19" fmla="*/ 0 h 106"/>
                <a:gd name="T20" fmla="*/ 142 w 142"/>
                <a:gd name="T21" fmla="*/ 2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06">
                  <a:moveTo>
                    <a:pt x="142" y="23"/>
                  </a:moveTo>
                  <a:cubicBezTo>
                    <a:pt x="136" y="36"/>
                    <a:pt x="131" y="49"/>
                    <a:pt x="125" y="61"/>
                  </a:cubicBezTo>
                  <a:cubicBezTo>
                    <a:pt x="119" y="97"/>
                    <a:pt x="102" y="106"/>
                    <a:pt x="69" y="94"/>
                  </a:cubicBezTo>
                  <a:cubicBezTo>
                    <a:pt x="65" y="94"/>
                    <a:pt x="61" y="93"/>
                    <a:pt x="58" y="93"/>
                  </a:cubicBezTo>
                  <a:cubicBezTo>
                    <a:pt x="39" y="93"/>
                    <a:pt x="21" y="96"/>
                    <a:pt x="4" y="84"/>
                  </a:cubicBezTo>
                  <a:cubicBezTo>
                    <a:pt x="9" y="71"/>
                    <a:pt x="8" y="58"/>
                    <a:pt x="5" y="45"/>
                  </a:cubicBezTo>
                  <a:cubicBezTo>
                    <a:pt x="3" y="37"/>
                    <a:pt x="0" y="30"/>
                    <a:pt x="3" y="22"/>
                  </a:cubicBezTo>
                  <a:cubicBezTo>
                    <a:pt x="17" y="14"/>
                    <a:pt x="29" y="22"/>
                    <a:pt x="41" y="25"/>
                  </a:cubicBezTo>
                  <a:cubicBezTo>
                    <a:pt x="76" y="34"/>
                    <a:pt x="76" y="35"/>
                    <a:pt x="98" y="6"/>
                  </a:cubicBezTo>
                  <a:cubicBezTo>
                    <a:pt x="100" y="3"/>
                    <a:pt x="102" y="1"/>
                    <a:pt x="105" y="0"/>
                  </a:cubicBezTo>
                  <a:cubicBezTo>
                    <a:pt x="120" y="4"/>
                    <a:pt x="137" y="4"/>
                    <a:pt x="142" y="23"/>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29" name="Freeform 175"/>
            <p:cNvSpPr>
              <a:spLocks/>
            </p:cNvSpPr>
            <p:nvPr userDrawn="1"/>
          </p:nvSpPr>
          <p:spPr bwMode="auto">
            <a:xfrm>
              <a:off x="9129713" y="8702675"/>
              <a:ext cx="361950" cy="171450"/>
            </a:xfrm>
            <a:custGeom>
              <a:avLst/>
              <a:gdLst>
                <a:gd name="T0" fmla="*/ 0 w 127"/>
                <a:gd name="T1" fmla="*/ 8 h 60"/>
                <a:gd name="T2" fmla="*/ 11 w 127"/>
                <a:gd name="T3" fmla="*/ 4 h 60"/>
                <a:gd name="T4" fmla="*/ 97 w 127"/>
                <a:gd name="T5" fmla="*/ 0 h 60"/>
                <a:gd name="T6" fmla="*/ 123 w 127"/>
                <a:gd name="T7" fmla="*/ 44 h 60"/>
                <a:gd name="T8" fmla="*/ 116 w 127"/>
                <a:gd name="T9" fmla="*/ 56 h 60"/>
                <a:gd name="T10" fmla="*/ 51 w 127"/>
                <a:gd name="T11" fmla="*/ 59 h 60"/>
                <a:gd name="T12" fmla="*/ 39 w 127"/>
                <a:gd name="T13" fmla="*/ 55 h 60"/>
                <a:gd name="T14" fmla="*/ 0 w 127"/>
                <a:gd name="T15" fmla="*/ 8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7" h="60">
                  <a:moveTo>
                    <a:pt x="0" y="8"/>
                  </a:moveTo>
                  <a:cubicBezTo>
                    <a:pt x="3" y="4"/>
                    <a:pt x="7" y="3"/>
                    <a:pt x="11" y="4"/>
                  </a:cubicBezTo>
                  <a:cubicBezTo>
                    <a:pt x="40" y="6"/>
                    <a:pt x="68" y="0"/>
                    <a:pt x="97" y="0"/>
                  </a:cubicBezTo>
                  <a:cubicBezTo>
                    <a:pt x="105" y="14"/>
                    <a:pt x="114" y="29"/>
                    <a:pt x="123" y="44"/>
                  </a:cubicBezTo>
                  <a:cubicBezTo>
                    <a:pt x="127" y="51"/>
                    <a:pt x="127" y="55"/>
                    <a:pt x="116" y="56"/>
                  </a:cubicBezTo>
                  <a:cubicBezTo>
                    <a:pt x="95" y="56"/>
                    <a:pt x="73" y="53"/>
                    <a:pt x="51" y="59"/>
                  </a:cubicBezTo>
                  <a:cubicBezTo>
                    <a:pt x="47" y="60"/>
                    <a:pt x="42" y="59"/>
                    <a:pt x="39" y="55"/>
                  </a:cubicBezTo>
                  <a:cubicBezTo>
                    <a:pt x="26" y="39"/>
                    <a:pt x="10" y="26"/>
                    <a:pt x="0" y="8"/>
                  </a:cubicBezTo>
                  <a:close/>
                </a:path>
              </a:pathLst>
            </a:custGeom>
            <a:solidFill>
              <a:srgbClr val="B7B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0" name="Freeform 176"/>
            <p:cNvSpPr>
              <a:spLocks/>
            </p:cNvSpPr>
            <p:nvPr userDrawn="1"/>
          </p:nvSpPr>
          <p:spPr bwMode="auto">
            <a:xfrm>
              <a:off x="8812213" y="8723313"/>
              <a:ext cx="371475" cy="228600"/>
            </a:xfrm>
            <a:custGeom>
              <a:avLst/>
              <a:gdLst>
                <a:gd name="T0" fmla="*/ 0 w 130"/>
                <a:gd name="T1" fmla="*/ 33 h 80"/>
                <a:gd name="T2" fmla="*/ 56 w 130"/>
                <a:gd name="T3" fmla="*/ 0 h 80"/>
                <a:gd name="T4" fmla="*/ 92 w 130"/>
                <a:gd name="T5" fmla="*/ 0 h 80"/>
                <a:gd name="T6" fmla="*/ 130 w 130"/>
                <a:gd name="T7" fmla="*/ 53 h 80"/>
                <a:gd name="T8" fmla="*/ 0 w 130"/>
                <a:gd name="T9" fmla="*/ 33 h 80"/>
              </a:gdLst>
              <a:ahLst/>
              <a:cxnLst>
                <a:cxn ang="0">
                  <a:pos x="T0" y="T1"/>
                </a:cxn>
                <a:cxn ang="0">
                  <a:pos x="T2" y="T3"/>
                </a:cxn>
                <a:cxn ang="0">
                  <a:pos x="T4" y="T5"/>
                </a:cxn>
                <a:cxn ang="0">
                  <a:pos x="T6" y="T7"/>
                </a:cxn>
                <a:cxn ang="0">
                  <a:pos x="T8" y="T9"/>
                </a:cxn>
              </a:cxnLst>
              <a:rect l="0" t="0" r="r" b="b"/>
              <a:pathLst>
                <a:path w="130" h="80">
                  <a:moveTo>
                    <a:pt x="0" y="33"/>
                  </a:moveTo>
                  <a:cubicBezTo>
                    <a:pt x="32" y="45"/>
                    <a:pt x="44" y="23"/>
                    <a:pt x="56" y="0"/>
                  </a:cubicBezTo>
                  <a:cubicBezTo>
                    <a:pt x="68" y="0"/>
                    <a:pt x="80" y="0"/>
                    <a:pt x="92" y="0"/>
                  </a:cubicBezTo>
                  <a:cubicBezTo>
                    <a:pt x="100" y="20"/>
                    <a:pt x="120" y="30"/>
                    <a:pt x="130" y="53"/>
                  </a:cubicBezTo>
                  <a:cubicBezTo>
                    <a:pt x="85" y="47"/>
                    <a:pt x="38" y="80"/>
                    <a:pt x="0" y="33"/>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1" name="Freeform 177"/>
            <p:cNvSpPr>
              <a:spLocks/>
            </p:cNvSpPr>
            <p:nvPr userDrawn="1"/>
          </p:nvSpPr>
          <p:spPr bwMode="auto">
            <a:xfrm>
              <a:off x="8655050" y="9274175"/>
              <a:ext cx="336550" cy="141288"/>
            </a:xfrm>
            <a:custGeom>
              <a:avLst/>
              <a:gdLst>
                <a:gd name="T0" fmla="*/ 61 w 118"/>
                <a:gd name="T1" fmla="*/ 48 h 49"/>
                <a:gd name="T2" fmla="*/ 17 w 118"/>
                <a:gd name="T3" fmla="*/ 42 h 49"/>
                <a:gd name="T4" fmla="*/ 1 w 118"/>
                <a:gd name="T5" fmla="*/ 27 h 49"/>
                <a:gd name="T6" fmla="*/ 15 w 118"/>
                <a:gd name="T7" fmla="*/ 12 h 49"/>
                <a:gd name="T8" fmla="*/ 103 w 118"/>
                <a:gd name="T9" fmla="*/ 8 h 49"/>
                <a:gd name="T10" fmla="*/ 118 w 118"/>
                <a:gd name="T11" fmla="*/ 26 h 49"/>
                <a:gd name="T12" fmla="*/ 106 w 118"/>
                <a:gd name="T13" fmla="*/ 42 h 49"/>
                <a:gd name="T14" fmla="*/ 61 w 118"/>
                <a:gd name="T15" fmla="*/ 4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49">
                  <a:moveTo>
                    <a:pt x="61" y="48"/>
                  </a:moveTo>
                  <a:cubicBezTo>
                    <a:pt x="50" y="49"/>
                    <a:pt x="33" y="45"/>
                    <a:pt x="17" y="42"/>
                  </a:cubicBezTo>
                  <a:cubicBezTo>
                    <a:pt x="10" y="40"/>
                    <a:pt x="0" y="36"/>
                    <a:pt x="1" y="27"/>
                  </a:cubicBezTo>
                  <a:cubicBezTo>
                    <a:pt x="1" y="19"/>
                    <a:pt x="8" y="14"/>
                    <a:pt x="15" y="12"/>
                  </a:cubicBezTo>
                  <a:cubicBezTo>
                    <a:pt x="44" y="3"/>
                    <a:pt x="74" y="0"/>
                    <a:pt x="103" y="8"/>
                  </a:cubicBezTo>
                  <a:cubicBezTo>
                    <a:pt x="111" y="11"/>
                    <a:pt x="118" y="17"/>
                    <a:pt x="118" y="26"/>
                  </a:cubicBezTo>
                  <a:cubicBezTo>
                    <a:pt x="118" y="33"/>
                    <a:pt x="112" y="38"/>
                    <a:pt x="106" y="42"/>
                  </a:cubicBezTo>
                  <a:cubicBezTo>
                    <a:pt x="93" y="49"/>
                    <a:pt x="80" y="47"/>
                    <a:pt x="61" y="48"/>
                  </a:cubicBezTo>
                  <a:close/>
                </a:path>
              </a:pathLst>
            </a:custGeom>
            <a:solidFill>
              <a:srgbClr val="EFEB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2" name="Freeform 178"/>
            <p:cNvSpPr>
              <a:spLocks/>
            </p:cNvSpPr>
            <p:nvPr userDrawn="1"/>
          </p:nvSpPr>
          <p:spPr bwMode="auto">
            <a:xfrm>
              <a:off x="8899525" y="9145588"/>
              <a:ext cx="338138" cy="141288"/>
            </a:xfrm>
            <a:custGeom>
              <a:avLst/>
              <a:gdLst>
                <a:gd name="T0" fmla="*/ 80 w 118"/>
                <a:gd name="T1" fmla="*/ 49 h 49"/>
                <a:gd name="T2" fmla="*/ 13 w 118"/>
                <a:gd name="T3" fmla="*/ 31 h 49"/>
                <a:gd name="T4" fmla="*/ 2 w 118"/>
                <a:gd name="T5" fmla="*/ 17 h 49"/>
                <a:gd name="T6" fmla="*/ 16 w 118"/>
                <a:gd name="T7" fmla="*/ 5 h 49"/>
                <a:gd name="T8" fmla="*/ 98 w 118"/>
                <a:gd name="T9" fmla="*/ 9 h 49"/>
                <a:gd name="T10" fmla="*/ 118 w 118"/>
                <a:gd name="T11" fmla="*/ 30 h 49"/>
                <a:gd name="T12" fmla="*/ 96 w 118"/>
                <a:gd name="T13" fmla="*/ 46 h 49"/>
                <a:gd name="T14" fmla="*/ 80 w 118"/>
                <a:gd name="T15" fmla="*/ 49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8" h="49">
                  <a:moveTo>
                    <a:pt x="80" y="49"/>
                  </a:moveTo>
                  <a:cubicBezTo>
                    <a:pt x="57" y="45"/>
                    <a:pt x="34" y="44"/>
                    <a:pt x="13" y="31"/>
                  </a:cubicBezTo>
                  <a:cubicBezTo>
                    <a:pt x="8" y="28"/>
                    <a:pt x="0" y="26"/>
                    <a:pt x="2" y="17"/>
                  </a:cubicBezTo>
                  <a:cubicBezTo>
                    <a:pt x="3" y="9"/>
                    <a:pt x="10" y="7"/>
                    <a:pt x="16" y="5"/>
                  </a:cubicBezTo>
                  <a:cubicBezTo>
                    <a:pt x="44" y="0"/>
                    <a:pt x="72" y="1"/>
                    <a:pt x="98" y="9"/>
                  </a:cubicBezTo>
                  <a:cubicBezTo>
                    <a:pt x="108" y="13"/>
                    <a:pt x="118" y="19"/>
                    <a:pt x="118" y="30"/>
                  </a:cubicBezTo>
                  <a:cubicBezTo>
                    <a:pt x="117" y="41"/>
                    <a:pt x="105" y="44"/>
                    <a:pt x="96" y="46"/>
                  </a:cubicBezTo>
                  <a:cubicBezTo>
                    <a:pt x="91" y="48"/>
                    <a:pt x="85" y="48"/>
                    <a:pt x="80" y="49"/>
                  </a:cubicBezTo>
                  <a:close/>
                </a:path>
              </a:pathLst>
            </a:custGeom>
            <a:solidFill>
              <a:srgbClr val="84AC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3" name="Freeform 179"/>
            <p:cNvSpPr>
              <a:spLocks/>
            </p:cNvSpPr>
            <p:nvPr userDrawn="1"/>
          </p:nvSpPr>
          <p:spPr bwMode="auto">
            <a:xfrm>
              <a:off x="8766175" y="9009063"/>
              <a:ext cx="331788" cy="128588"/>
            </a:xfrm>
            <a:custGeom>
              <a:avLst/>
              <a:gdLst>
                <a:gd name="T0" fmla="*/ 65 w 116"/>
                <a:gd name="T1" fmla="*/ 45 h 45"/>
                <a:gd name="T2" fmla="*/ 14 w 116"/>
                <a:gd name="T3" fmla="*/ 39 h 45"/>
                <a:gd name="T4" fmla="*/ 0 w 116"/>
                <a:gd name="T5" fmla="*/ 27 h 45"/>
                <a:gd name="T6" fmla="*/ 11 w 116"/>
                <a:gd name="T7" fmla="*/ 13 h 45"/>
                <a:gd name="T8" fmla="*/ 108 w 116"/>
                <a:gd name="T9" fmla="*/ 11 h 45"/>
                <a:gd name="T10" fmla="*/ 116 w 116"/>
                <a:gd name="T11" fmla="*/ 27 h 45"/>
                <a:gd name="T12" fmla="*/ 101 w 116"/>
                <a:gd name="T13" fmla="*/ 43 h 45"/>
                <a:gd name="T14" fmla="*/ 65 w 116"/>
                <a:gd name="T15" fmla="*/ 45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6" h="45">
                  <a:moveTo>
                    <a:pt x="65" y="45"/>
                  </a:moveTo>
                  <a:cubicBezTo>
                    <a:pt x="48" y="45"/>
                    <a:pt x="31" y="45"/>
                    <a:pt x="14" y="39"/>
                  </a:cubicBezTo>
                  <a:cubicBezTo>
                    <a:pt x="8" y="37"/>
                    <a:pt x="1" y="35"/>
                    <a:pt x="0" y="27"/>
                  </a:cubicBezTo>
                  <a:cubicBezTo>
                    <a:pt x="0" y="20"/>
                    <a:pt x="5" y="15"/>
                    <a:pt x="11" y="13"/>
                  </a:cubicBezTo>
                  <a:cubicBezTo>
                    <a:pt x="43" y="1"/>
                    <a:pt x="75" y="0"/>
                    <a:pt x="108" y="11"/>
                  </a:cubicBezTo>
                  <a:cubicBezTo>
                    <a:pt x="116" y="13"/>
                    <a:pt x="116" y="20"/>
                    <a:pt x="116" y="27"/>
                  </a:cubicBezTo>
                  <a:cubicBezTo>
                    <a:pt x="116" y="37"/>
                    <a:pt x="109" y="42"/>
                    <a:pt x="101" y="43"/>
                  </a:cubicBezTo>
                  <a:cubicBezTo>
                    <a:pt x="89" y="45"/>
                    <a:pt x="77" y="44"/>
                    <a:pt x="65" y="45"/>
                  </a:cubicBezTo>
                  <a:close/>
                </a:path>
              </a:pathLst>
            </a:custGeom>
            <a:solidFill>
              <a:srgbClr val="EDDA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4" name="Freeform 180"/>
            <p:cNvSpPr>
              <a:spLocks/>
            </p:cNvSpPr>
            <p:nvPr userDrawn="1"/>
          </p:nvSpPr>
          <p:spPr bwMode="auto">
            <a:xfrm>
              <a:off x="8594725" y="8774113"/>
              <a:ext cx="219075" cy="157163"/>
            </a:xfrm>
            <a:custGeom>
              <a:avLst/>
              <a:gdLst>
                <a:gd name="T0" fmla="*/ 11 w 77"/>
                <a:gd name="T1" fmla="*/ 3 h 55"/>
                <a:gd name="T2" fmla="*/ 65 w 77"/>
                <a:gd name="T3" fmla="*/ 14 h 55"/>
                <a:gd name="T4" fmla="*/ 77 w 77"/>
                <a:gd name="T5" fmla="*/ 40 h 55"/>
                <a:gd name="T6" fmla="*/ 28 w 77"/>
                <a:gd name="T7" fmla="*/ 46 h 55"/>
                <a:gd name="T8" fmla="*/ 7 w 77"/>
                <a:gd name="T9" fmla="*/ 55 h 55"/>
                <a:gd name="T10" fmla="*/ 4 w 77"/>
                <a:gd name="T11" fmla="*/ 2 h 55"/>
                <a:gd name="T12" fmla="*/ 11 w 77"/>
                <a:gd name="T13" fmla="*/ 3 h 55"/>
              </a:gdLst>
              <a:ahLst/>
              <a:cxnLst>
                <a:cxn ang="0">
                  <a:pos x="T0" y="T1"/>
                </a:cxn>
                <a:cxn ang="0">
                  <a:pos x="T2" y="T3"/>
                </a:cxn>
                <a:cxn ang="0">
                  <a:pos x="T4" y="T5"/>
                </a:cxn>
                <a:cxn ang="0">
                  <a:pos x="T6" y="T7"/>
                </a:cxn>
                <a:cxn ang="0">
                  <a:pos x="T8" y="T9"/>
                </a:cxn>
                <a:cxn ang="0">
                  <a:pos x="T10" y="T11"/>
                </a:cxn>
                <a:cxn ang="0">
                  <a:pos x="T12" y="T13"/>
                </a:cxn>
              </a:cxnLst>
              <a:rect l="0" t="0" r="r" b="b"/>
              <a:pathLst>
                <a:path w="77" h="55">
                  <a:moveTo>
                    <a:pt x="11" y="3"/>
                  </a:moveTo>
                  <a:cubicBezTo>
                    <a:pt x="29" y="9"/>
                    <a:pt x="47" y="7"/>
                    <a:pt x="65" y="14"/>
                  </a:cubicBezTo>
                  <a:cubicBezTo>
                    <a:pt x="61" y="26"/>
                    <a:pt x="73" y="30"/>
                    <a:pt x="77" y="40"/>
                  </a:cubicBezTo>
                  <a:cubicBezTo>
                    <a:pt x="61" y="45"/>
                    <a:pt x="44" y="47"/>
                    <a:pt x="28" y="46"/>
                  </a:cubicBezTo>
                  <a:cubicBezTo>
                    <a:pt x="20" y="46"/>
                    <a:pt x="12" y="46"/>
                    <a:pt x="7" y="55"/>
                  </a:cubicBezTo>
                  <a:cubicBezTo>
                    <a:pt x="0" y="38"/>
                    <a:pt x="6" y="20"/>
                    <a:pt x="4" y="2"/>
                  </a:cubicBezTo>
                  <a:cubicBezTo>
                    <a:pt x="7" y="0"/>
                    <a:pt x="9" y="0"/>
                    <a:pt x="11" y="3"/>
                  </a:cubicBezTo>
                  <a:close/>
                </a:path>
              </a:pathLst>
            </a:custGeom>
            <a:solidFill>
              <a:srgbClr val="B6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5" name="Freeform 181"/>
            <p:cNvSpPr>
              <a:spLocks/>
            </p:cNvSpPr>
            <p:nvPr userDrawn="1"/>
          </p:nvSpPr>
          <p:spPr bwMode="auto">
            <a:xfrm>
              <a:off x="8616950" y="9140825"/>
              <a:ext cx="195263" cy="133350"/>
            </a:xfrm>
            <a:custGeom>
              <a:avLst/>
              <a:gdLst>
                <a:gd name="T0" fmla="*/ 0 w 68"/>
                <a:gd name="T1" fmla="*/ 39 h 47"/>
                <a:gd name="T2" fmla="*/ 11 w 68"/>
                <a:gd name="T3" fmla="*/ 3 h 47"/>
                <a:gd name="T4" fmla="*/ 54 w 68"/>
                <a:gd name="T5" fmla="*/ 5 h 47"/>
                <a:gd name="T6" fmla="*/ 67 w 68"/>
                <a:gd name="T7" fmla="*/ 18 h 47"/>
                <a:gd name="T8" fmla="*/ 57 w 68"/>
                <a:gd name="T9" fmla="*/ 33 h 47"/>
                <a:gd name="T10" fmla="*/ 0 w 68"/>
                <a:gd name="T11" fmla="*/ 39 h 47"/>
              </a:gdLst>
              <a:ahLst/>
              <a:cxnLst>
                <a:cxn ang="0">
                  <a:pos x="T0" y="T1"/>
                </a:cxn>
                <a:cxn ang="0">
                  <a:pos x="T2" y="T3"/>
                </a:cxn>
                <a:cxn ang="0">
                  <a:pos x="T4" y="T5"/>
                </a:cxn>
                <a:cxn ang="0">
                  <a:pos x="T6" y="T7"/>
                </a:cxn>
                <a:cxn ang="0">
                  <a:pos x="T8" y="T9"/>
                </a:cxn>
                <a:cxn ang="0">
                  <a:pos x="T10" y="T11"/>
                </a:cxn>
              </a:cxnLst>
              <a:rect l="0" t="0" r="r" b="b"/>
              <a:pathLst>
                <a:path w="68" h="47">
                  <a:moveTo>
                    <a:pt x="0" y="39"/>
                  </a:moveTo>
                  <a:cubicBezTo>
                    <a:pt x="21" y="32"/>
                    <a:pt x="9" y="15"/>
                    <a:pt x="11" y="3"/>
                  </a:cubicBezTo>
                  <a:cubicBezTo>
                    <a:pt x="25" y="3"/>
                    <a:pt x="40" y="0"/>
                    <a:pt x="54" y="5"/>
                  </a:cubicBezTo>
                  <a:cubicBezTo>
                    <a:pt x="61" y="8"/>
                    <a:pt x="67" y="9"/>
                    <a:pt x="67" y="18"/>
                  </a:cubicBezTo>
                  <a:cubicBezTo>
                    <a:pt x="68" y="25"/>
                    <a:pt x="63" y="31"/>
                    <a:pt x="57" y="33"/>
                  </a:cubicBezTo>
                  <a:cubicBezTo>
                    <a:pt x="39" y="41"/>
                    <a:pt x="20" y="47"/>
                    <a:pt x="0" y="39"/>
                  </a:cubicBezTo>
                  <a:close/>
                </a:path>
              </a:pathLst>
            </a:custGeom>
            <a:solidFill>
              <a:srgbClr val="C2C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6" name="Freeform 182"/>
            <p:cNvSpPr>
              <a:spLocks/>
            </p:cNvSpPr>
            <p:nvPr userDrawn="1"/>
          </p:nvSpPr>
          <p:spPr bwMode="auto">
            <a:xfrm>
              <a:off x="8616950" y="9501188"/>
              <a:ext cx="123825" cy="217488"/>
            </a:xfrm>
            <a:custGeom>
              <a:avLst/>
              <a:gdLst>
                <a:gd name="T0" fmla="*/ 1 w 43"/>
                <a:gd name="T1" fmla="*/ 76 h 76"/>
                <a:gd name="T2" fmla="*/ 0 w 43"/>
                <a:gd name="T3" fmla="*/ 0 h 76"/>
                <a:gd name="T4" fmla="*/ 3 w 43"/>
                <a:gd name="T5" fmla="*/ 7 h 76"/>
                <a:gd name="T6" fmla="*/ 27 w 43"/>
                <a:gd name="T7" fmla="*/ 37 h 76"/>
                <a:gd name="T8" fmla="*/ 42 w 43"/>
                <a:gd name="T9" fmla="*/ 45 h 76"/>
                <a:gd name="T10" fmla="*/ 29 w 43"/>
                <a:gd name="T11" fmla="*/ 55 h 76"/>
                <a:gd name="T12" fmla="*/ 1 w 43"/>
                <a:gd name="T13" fmla="*/ 76 h 76"/>
              </a:gdLst>
              <a:ahLst/>
              <a:cxnLst>
                <a:cxn ang="0">
                  <a:pos x="T0" y="T1"/>
                </a:cxn>
                <a:cxn ang="0">
                  <a:pos x="T2" y="T3"/>
                </a:cxn>
                <a:cxn ang="0">
                  <a:pos x="T4" y="T5"/>
                </a:cxn>
                <a:cxn ang="0">
                  <a:pos x="T6" y="T7"/>
                </a:cxn>
                <a:cxn ang="0">
                  <a:pos x="T8" y="T9"/>
                </a:cxn>
                <a:cxn ang="0">
                  <a:pos x="T10" y="T11"/>
                </a:cxn>
                <a:cxn ang="0">
                  <a:pos x="T12" y="T13"/>
                </a:cxn>
              </a:cxnLst>
              <a:rect l="0" t="0" r="r" b="b"/>
              <a:pathLst>
                <a:path w="43" h="76">
                  <a:moveTo>
                    <a:pt x="1" y="76"/>
                  </a:moveTo>
                  <a:cubicBezTo>
                    <a:pt x="1" y="51"/>
                    <a:pt x="0" y="26"/>
                    <a:pt x="0" y="0"/>
                  </a:cubicBezTo>
                  <a:cubicBezTo>
                    <a:pt x="2" y="3"/>
                    <a:pt x="4" y="5"/>
                    <a:pt x="3" y="7"/>
                  </a:cubicBezTo>
                  <a:cubicBezTo>
                    <a:pt x="0" y="26"/>
                    <a:pt x="10" y="33"/>
                    <a:pt x="27" y="37"/>
                  </a:cubicBezTo>
                  <a:cubicBezTo>
                    <a:pt x="32" y="38"/>
                    <a:pt x="41" y="38"/>
                    <a:pt x="42" y="45"/>
                  </a:cubicBezTo>
                  <a:cubicBezTo>
                    <a:pt x="43" y="52"/>
                    <a:pt x="34" y="53"/>
                    <a:pt x="29" y="55"/>
                  </a:cubicBezTo>
                  <a:cubicBezTo>
                    <a:pt x="19" y="61"/>
                    <a:pt x="8" y="67"/>
                    <a:pt x="1" y="76"/>
                  </a:cubicBezTo>
                  <a:close/>
                </a:path>
              </a:pathLst>
            </a:custGeom>
            <a:solidFill>
              <a:srgbClr val="B3B0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7" name="Freeform 183"/>
            <p:cNvSpPr>
              <a:spLocks/>
            </p:cNvSpPr>
            <p:nvPr userDrawn="1"/>
          </p:nvSpPr>
          <p:spPr bwMode="auto">
            <a:xfrm>
              <a:off x="8534400" y="9269413"/>
              <a:ext cx="71438" cy="71438"/>
            </a:xfrm>
            <a:custGeom>
              <a:avLst/>
              <a:gdLst>
                <a:gd name="T0" fmla="*/ 24 w 25"/>
                <a:gd name="T1" fmla="*/ 25 h 25"/>
                <a:gd name="T2" fmla="*/ 9 w 25"/>
                <a:gd name="T3" fmla="*/ 13 h 25"/>
                <a:gd name="T4" fmla="*/ 1 w 25"/>
                <a:gd name="T5" fmla="*/ 2 h 25"/>
                <a:gd name="T6" fmla="*/ 10 w 25"/>
                <a:gd name="T7" fmla="*/ 1 h 25"/>
                <a:gd name="T8" fmla="*/ 22 w 25"/>
                <a:gd name="T9" fmla="*/ 6 h 25"/>
                <a:gd name="T10" fmla="*/ 24 w 25"/>
                <a:gd name="T11" fmla="*/ 25 h 25"/>
              </a:gdLst>
              <a:ahLst/>
              <a:cxnLst>
                <a:cxn ang="0">
                  <a:pos x="T0" y="T1"/>
                </a:cxn>
                <a:cxn ang="0">
                  <a:pos x="T2" y="T3"/>
                </a:cxn>
                <a:cxn ang="0">
                  <a:pos x="T4" y="T5"/>
                </a:cxn>
                <a:cxn ang="0">
                  <a:pos x="T6" y="T7"/>
                </a:cxn>
                <a:cxn ang="0">
                  <a:pos x="T8" y="T9"/>
                </a:cxn>
                <a:cxn ang="0">
                  <a:pos x="T10" y="T11"/>
                </a:cxn>
              </a:cxnLst>
              <a:rect l="0" t="0" r="r" b="b"/>
              <a:pathLst>
                <a:path w="25" h="25">
                  <a:moveTo>
                    <a:pt x="24" y="25"/>
                  </a:moveTo>
                  <a:cubicBezTo>
                    <a:pt x="20" y="20"/>
                    <a:pt x="17" y="13"/>
                    <a:pt x="9" y="13"/>
                  </a:cubicBezTo>
                  <a:cubicBezTo>
                    <a:pt x="5" y="10"/>
                    <a:pt x="0" y="9"/>
                    <a:pt x="1" y="2"/>
                  </a:cubicBezTo>
                  <a:cubicBezTo>
                    <a:pt x="4" y="2"/>
                    <a:pt x="7" y="1"/>
                    <a:pt x="10" y="1"/>
                  </a:cubicBezTo>
                  <a:cubicBezTo>
                    <a:pt x="15" y="0"/>
                    <a:pt x="18" y="3"/>
                    <a:pt x="22" y="6"/>
                  </a:cubicBezTo>
                  <a:cubicBezTo>
                    <a:pt x="25" y="12"/>
                    <a:pt x="25" y="18"/>
                    <a:pt x="24" y="25"/>
                  </a:cubicBezTo>
                  <a:close/>
                </a:path>
              </a:pathLst>
            </a:custGeom>
            <a:solidFill>
              <a:srgbClr val="3F6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8" name="Freeform 184"/>
            <p:cNvSpPr>
              <a:spLocks/>
            </p:cNvSpPr>
            <p:nvPr userDrawn="1"/>
          </p:nvSpPr>
          <p:spPr bwMode="auto">
            <a:xfrm>
              <a:off x="8562975" y="9259888"/>
              <a:ext cx="34925" cy="26988"/>
            </a:xfrm>
            <a:custGeom>
              <a:avLst/>
              <a:gdLst>
                <a:gd name="T0" fmla="*/ 12 w 12"/>
                <a:gd name="T1" fmla="*/ 9 h 9"/>
                <a:gd name="T2" fmla="*/ 0 w 12"/>
                <a:gd name="T3" fmla="*/ 4 h 9"/>
                <a:gd name="T4" fmla="*/ 12 w 12"/>
                <a:gd name="T5" fmla="*/ 0 h 9"/>
                <a:gd name="T6" fmla="*/ 12 w 12"/>
                <a:gd name="T7" fmla="*/ 9 h 9"/>
              </a:gdLst>
              <a:ahLst/>
              <a:cxnLst>
                <a:cxn ang="0">
                  <a:pos x="T0" y="T1"/>
                </a:cxn>
                <a:cxn ang="0">
                  <a:pos x="T2" y="T3"/>
                </a:cxn>
                <a:cxn ang="0">
                  <a:pos x="T4" y="T5"/>
                </a:cxn>
                <a:cxn ang="0">
                  <a:pos x="T6" y="T7"/>
                </a:cxn>
              </a:cxnLst>
              <a:rect l="0" t="0" r="r" b="b"/>
              <a:pathLst>
                <a:path w="12" h="9">
                  <a:moveTo>
                    <a:pt x="12" y="9"/>
                  </a:moveTo>
                  <a:cubicBezTo>
                    <a:pt x="8" y="7"/>
                    <a:pt x="4" y="6"/>
                    <a:pt x="0" y="4"/>
                  </a:cubicBezTo>
                  <a:cubicBezTo>
                    <a:pt x="3" y="0"/>
                    <a:pt x="8" y="0"/>
                    <a:pt x="12" y="0"/>
                  </a:cubicBezTo>
                  <a:cubicBezTo>
                    <a:pt x="12" y="3"/>
                    <a:pt x="12" y="6"/>
                    <a:pt x="12" y="9"/>
                  </a:cubicBezTo>
                  <a:close/>
                </a:path>
              </a:pathLst>
            </a:custGeom>
            <a:solidFill>
              <a:srgbClr val="4345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39" name="Freeform 185"/>
            <p:cNvSpPr>
              <a:spLocks/>
            </p:cNvSpPr>
            <p:nvPr userDrawn="1"/>
          </p:nvSpPr>
          <p:spPr bwMode="auto">
            <a:xfrm>
              <a:off x="1966913" y="9569450"/>
              <a:ext cx="993775" cy="363538"/>
            </a:xfrm>
            <a:custGeom>
              <a:avLst/>
              <a:gdLst>
                <a:gd name="T0" fmla="*/ 330 w 348"/>
                <a:gd name="T1" fmla="*/ 0 h 127"/>
                <a:gd name="T2" fmla="*/ 348 w 348"/>
                <a:gd name="T3" fmla="*/ 20 h 127"/>
                <a:gd name="T4" fmla="*/ 61 w 348"/>
                <a:gd name="T5" fmla="*/ 120 h 127"/>
                <a:gd name="T6" fmla="*/ 43 w 348"/>
                <a:gd name="T7" fmla="*/ 127 h 127"/>
                <a:gd name="T8" fmla="*/ 0 w 348"/>
                <a:gd name="T9" fmla="*/ 112 h 127"/>
                <a:gd name="T10" fmla="*/ 124 w 348"/>
                <a:gd name="T11" fmla="*/ 72 h 127"/>
                <a:gd name="T12" fmla="*/ 155 w 348"/>
                <a:gd name="T13" fmla="*/ 60 h 127"/>
                <a:gd name="T14" fmla="*/ 176 w 348"/>
                <a:gd name="T15" fmla="*/ 57 h 127"/>
                <a:gd name="T16" fmla="*/ 330 w 348"/>
                <a:gd name="T17"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8" h="127">
                  <a:moveTo>
                    <a:pt x="330" y="0"/>
                  </a:moveTo>
                  <a:cubicBezTo>
                    <a:pt x="329" y="14"/>
                    <a:pt x="340" y="15"/>
                    <a:pt x="348" y="20"/>
                  </a:cubicBezTo>
                  <a:cubicBezTo>
                    <a:pt x="254" y="58"/>
                    <a:pt x="157" y="88"/>
                    <a:pt x="61" y="120"/>
                  </a:cubicBezTo>
                  <a:cubicBezTo>
                    <a:pt x="55" y="122"/>
                    <a:pt x="49" y="125"/>
                    <a:pt x="43" y="127"/>
                  </a:cubicBezTo>
                  <a:cubicBezTo>
                    <a:pt x="28" y="123"/>
                    <a:pt x="13" y="120"/>
                    <a:pt x="0" y="112"/>
                  </a:cubicBezTo>
                  <a:cubicBezTo>
                    <a:pt x="41" y="99"/>
                    <a:pt x="83" y="86"/>
                    <a:pt x="124" y="72"/>
                  </a:cubicBezTo>
                  <a:cubicBezTo>
                    <a:pt x="135" y="69"/>
                    <a:pt x="146" y="67"/>
                    <a:pt x="155" y="60"/>
                  </a:cubicBezTo>
                  <a:cubicBezTo>
                    <a:pt x="161" y="54"/>
                    <a:pt x="168" y="55"/>
                    <a:pt x="176" y="57"/>
                  </a:cubicBezTo>
                  <a:cubicBezTo>
                    <a:pt x="227" y="38"/>
                    <a:pt x="279" y="19"/>
                    <a:pt x="330" y="0"/>
                  </a:cubicBezTo>
                  <a:close/>
                </a:path>
              </a:pathLst>
            </a:custGeom>
            <a:solidFill>
              <a:srgbClr val="7F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0" name="Freeform 186"/>
            <p:cNvSpPr>
              <a:spLocks/>
            </p:cNvSpPr>
            <p:nvPr userDrawn="1"/>
          </p:nvSpPr>
          <p:spPr bwMode="auto">
            <a:xfrm>
              <a:off x="2998788" y="9274175"/>
              <a:ext cx="254000" cy="398463"/>
            </a:xfrm>
            <a:custGeom>
              <a:avLst/>
              <a:gdLst>
                <a:gd name="T0" fmla="*/ 53 w 89"/>
                <a:gd name="T1" fmla="*/ 139 h 139"/>
                <a:gd name="T2" fmla="*/ 62 w 89"/>
                <a:gd name="T3" fmla="*/ 91 h 139"/>
                <a:gd name="T4" fmla="*/ 63 w 89"/>
                <a:gd name="T5" fmla="*/ 81 h 139"/>
                <a:gd name="T6" fmla="*/ 49 w 89"/>
                <a:gd name="T7" fmla="*/ 70 h 139"/>
                <a:gd name="T8" fmla="*/ 11 w 89"/>
                <a:gd name="T9" fmla="*/ 58 h 139"/>
                <a:gd name="T10" fmla="*/ 2 w 89"/>
                <a:gd name="T11" fmla="*/ 47 h 139"/>
                <a:gd name="T12" fmla="*/ 35 w 89"/>
                <a:gd name="T13" fmla="*/ 0 h 139"/>
                <a:gd name="T14" fmla="*/ 41 w 89"/>
                <a:gd name="T15" fmla="*/ 10 h 139"/>
                <a:gd name="T16" fmla="*/ 27 w 89"/>
                <a:gd name="T17" fmla="*/ 36 h 139"/>
                <a:gd name="T18" fmla="*/ 44 w 89"/>
                <a:gd name="T19" fmla="*/ 48 h 139"/>
                <a:gd name="T20" fmla="*/ 69 w 89"/>
                <a:gd name="T21" fmla="*/ 30 h 139"/>
                <a:gd name="T22" fmla="*/ 69 w 89"/>
                <a:gd name="T23" fmla="*/ 17 h 139"/>
                <a:gd name="T24" fmla="*/ 76 w 89"/>
                <a:gd name="T25" fmla="*/ 4 h 139"/>
                <a:gd name="T26" fmla="*/ 86 w 89"/>
                <a:gd name="T27" fmla="*/ 16 h 139"/>
                <a:gd name="T28" fmla="*/ 87 w 89"/>
                <a:gd name="T29" fmla="*/ 48 h 139"/>
                <a:gd name="T30" fmla="*/ 87 w 89"/>
                <a:gd name="T31" fmla="*/ 73 h 139"/>
                <a:gd name="T32" fmla="*/ 82 w 89"/>
                <a:gd name="T33" fmla="*/ 91 h 139"/>
                <a:gd name="T34" fmla="*/ 82 w 89"/>
                <a:gd name="T35" fmla="*/ 97 h 139"/>
                <a:gd name="T36" fmla="*/ 53 w 89"/>
                <a:gd name="T37" fmla="*/ 139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9" h="139">
                  <a:moveTo>
                    <a:pt x="53" y="139"/>
                  </a:moveTo>
                  <a:cubicBezTo>
                    <a:pt x="62" y="124"/>
                    <a:pt x="63" y="108"/>
                    <a:pt x="62" y="91"/>
                  </a:cubicBezTo>
                  <a:cubicBezTo>
                    <a:pt x="62" y="88"/>
                    <a:pt x="63" y="84"/>
                    <a:pt x="63" y="81"/>
                  </a:cubicBezTo>
                  <a:cubicBezTo>
                    <a:pt x="63" y="71"/>
                    <a:pt x="55" y="72"/>
                    <a:pt x="49" y="70"/>
                  </a:cubicBezTo>
                  <a:cubicBezTo>
                    <a:pt x="36" y="67"/>
                    <a:pt x="23" y="64"/>
                    <a:pt x="11" y="58"/>
                  </a:cubicBezTo>
                  <a:cubicBezTo>
                    <a:pt x="7" y="55"/>
                    <a:pt x="0" y="55"/>
                    <a:pt x="2" y="47"/>
                  </a:cubicBezTo>
                  <a:cubicBezTo>
                    <a:pt x="13" y="31"/>
                    <a:pt x="20" y="13"/>
                    <a:pt x="35" y="0"/>
                  </a:cubicBezTo>
                  <a:cubicBezTo>
                    <a:pt x="43" y="0"/>
                    <a:pt x="41" y="6"/>
                    <a:pt x="41" y="10"/>
                  </a:cubicBezTo>
                  <a:cubicBezTo>
                    <a:pt x="38" y="19"/>
                    <a:pt x="30" y="26"/>
                    <a:pt x="27" y="36"/>
                  </a:cubicBezTo>
                  <a:cubicBezTo>
                    <a:pt x="28" y="47"/>
                    <a:pt x="38" y="45"/>
                    <a:pt x="44" y="48"/>
                  </a:cubicBezTo>
                  <a:cubicBezTo>
                    <a:pt x="64" y="57"/>
                    <a:pt x="68" y="47"/>
                    <a:pt x="69" y="30"/>
                  </a:cubicBezTo>
                  <a:cubicBezTo>
                    <a:pt x="69" y="26"/>
                    <a:pt x="69" y="21"/>
                    <a:pt x="69" y="17"/>
                  </a:cubicBezTo>
                  <a:cubicBezTo>
                    <a:pt x="70" y="11"/>
                    <a:pt x="70" y="5"/>
                    <a:pt x="76" y="4"/>
                  </a:cubicBezTo>
                  <a:cubicBezTo>
                    <a:pt x="83" y="3"/>
                    <a:pt x="84" y="11"/>
                    <a:pt x="86" y="16"/>
                  </a:cubicBezTo>
                  <a:cubicBezTo>
                    <a:pt x="89" y="26"/>
                    <a:pt x="88" y="37"/>
                    <a:pt x="87" y="48"/>
                  </a:cubicBezTo>
                  <a:cubicBezTo>
                    <a:pt x="83" y="57"/>
                    <a:pt x="87" y="65"/>
                    <a:pt x="87" y="73"/>
                  </a:cubicBezTo>
                  <a:cubicBezTo>
                    <a:pt x="88" y="80"/>
                    <a:pt x="88" y="86"/>
                    <a:pt x="82" y="91"/>
                  </a:cubicBezTo>
                  <a:cubicBezTo>
                    <a:pt x="82" y="93"/>
                    <a:pt x="82" y="95"/>
                    <a:pt x="82" y="97"/>
                  </a:cubicBezTo>
                  <a:cubicBezTo>
                    <a:pt x="89" y="127"/>
                    <a:pt x="86" y="131"/>
                    <a:pt x="53" y="139"/>
                  </a:cubicBezTo>
                  <a:close/>
                </a:path>
              </a:pathLst>
            </a:custGeom>
            <a:solidFill>
              <a:srgbClr val="7C1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1" name="Freeform 187"/>
            <p:cNvSpPr>
              <a:spLocks/>
            </p:cNvSpPr>
            <p:nvPr userDrawn="1"/>
          </p:nvSpPr>
          <p:spPr bwMode="auto">
            <a:xfrm>
              <a:off x="3213100" y="9337675"/>
              <a:ext cx="201613" cy="163513"/>
            </a:xfrm>
            <a:custGeom>
              <a:avLst/>
              <a:gdLst>
                <a:gd name="T0" fmla="*/ 8 w 71"/>
                <a:gd name="T1" fmla="*/ 50 h 57"/>
                <a:gd name="T2" fmla="*/ 7 w 71"/>
                <a:gd name="T3" fmla="*/ 29 h 57"/>
                <a:gd name="T4" fmla="*/ 50 w 71"/>
                <a:gd name="T5" fmla="*/ 10 h 57"/>
                <a:gd name="T6" fmla="*/ 69 w 71"/>
                <a:gd name="T7" fmla="*/ 7 h 57"/>
                <a:gd name="T8" fmla="*/ 59 w 71"/>
                <a:gd name="T9" fmla="*/ 37 h 57"/>
                <a:gd name="T10" fmla="*/ 19 w 71"/>
                <a:gd name="T11" fmla="*/ 55 h 57"/>
                <a:gd name="T12" fmla="*/ 8 w 71"/>
                <a:gd name="T13" fmla="*/ 50 h 57"/>
              </a:gdLst>
              <a:ahLst/>
              <a:cxnLst>
                <a:cxn ang="0">
                  <a:pos x="T0" y="T1"/>
                </a:cxn>
                <a:cxn ang="0">
                  <a:pos x="T2" y="T3"/>
                </a:cxn>
                <a:cxn ang="0">
                  <a:pos x="T4" y="T5"/>
                </a:cxn>
                <a:cxn ang="0">
                  <a:pos x="T6" y="T7"/>
                </a:cxn>
                <a:cxn ang="0">
                  <a:pos x="T8" y="T9"/>
                </a:cxn>
                <a:cxn ang="0">
                  <a:pos x="T10" y="T11"/>
                </a:cxn>
                <a:cxn ang="0">
                  <a:pos x="T12" y="T13"/>
                </a:cxn>
              </a:cxnLst>
              <a:rect l="0" t="0" r="r" b="b"/>
              <a:pathLst>
                <a:path w="71" h="57">
                  <a:moveTo>
                    <a:pt x="8" y="50"/>
                  </a:moveTo>
                  <a:cubicBezTo>
                    <a:pt x="9" y="43"/>
                    <a:pt x="0" y="36"/>
                    <a:pt x="7" y="29"/>
                  </a:cubicBezTo>
                  <a:cubicBezTo>
                    <a:pt x="22" y="24"/>
                    <a:pt x="36" y="18"/>
                    <a:pt x="50" y="10"/>
                  </a:cubicBezTo>
                  <a:cubicBezTo>
                    <a:pt x="56" y="6"/>
                    <a:pt x="62" y="0"/>
                    <a:pt x="69" y="7"/>
                  </a:cubicBezTo>
                  <a:cubicBezTo>
                    <a:pt x="71" y="19"/>
                    <a:pt x="71" y="30"/>
                    <a:pt x="59" y="37"/>
                  </a:cubicBezTo>
                  <a:cubicBezTo>
                    <a:pt x="46" y="43"/>
                    <a:pt x="34" y="52"/>
                    <a:pt x="19" y="55"/>
                  </a:cubicBezTo>
                  <a:cubicBezTo>
                    <a:pt x="13" y="57"/>
                    <a:pt x="10" y="54"/>
                    <a:pt x="8" y="50"/>
                  </a:cubicBezTo>
                  <a:close/>
                </a:path>
              </a:pathLst>
            </a:custGeom>
            <a:solidFill>
              <a:srgbClr val="80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2" name="Freeform 188"/>
            <p:cNvSpPr>
              <a:spLocks/>
            </p:cNvSpPr>
            <p:nvPr userDrawn="1"/>
          </p:nvSpPr>
          <p:spPr bwMode="auto">
            <a:xfrm>
              <a:off x="3375025" y="9280525"/>
              <a:ext cx="180975" cy="296863"/>
            </a:xfrm>
            <a:custGeom>
              <a:avLst/>
              <a:gdLst>
                <a:gd name="T0" fmla="*/ 2 w 63"/>
                <a:gd name="T1" fmla="*/ 57 h 104"/>
                <a:gd name="T2" fmla="*/ 10 w 63"/>
                <a:gd name="T3" fmla="*/ 26 h 104"/>
                <a:gd name="T4" fmla="*/ 11 w 63"/>
                <a:gd name="T5" fmla="*/ 9 h 104"/>
                <a:gd name="T6" fmla="*/ 19 w 63"/>
                <a:gd name="T7" fmla="*/ 0 h 104"/>
                <a:gd name="T8" fmla="*/ 24 w 63"/>
                <a:gd name="T9" fmla="*/ 4 h 104"/>
                <a:gd name="T10" fmla="*/ 16 w 63"/>
                <a:gd name="T11" fmla="*/ 48 h 104"/>
                <a:gd name="T12" fmla="*/ 42 w 63"/>
                <a:gd name="T13" fmla="*/ 89 h 104"/>
                <a:gd name="T14" fmla="*/ 63 w 63"/>
                <a:gd name="T15" fmla="*/ 98 h 104"/>
                <a:gd name="T16" fmla="*/ 53 w 63"/>
                <a:gd name="T17" fmla="*/ 102 h 104"/>
                <a:gd name="T18" fmla="*/ 46 w 63"/>
                <a:gd name="T19" fmla="*/ 102 h 104"/>
                <a:gd name="T20" fmla="*/ 34 w 63"/>
                <a:gd name="T21" fmla="*/ 100 h 104"/>
                <a:gd name="T22" fmla="*/ 2 w 63"/>
                <a:gd name="T23" fmla="*/ 57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04">
                  <a:moveTo>
                    <a:pt x="2" y="57"/>
                  </a:moveTo>
                  <a:cubicBezTo>
                    <a:pt x="6" y="47"/>
                    <a:pt x="9" y="37"/>
                    <a:pt x="10" y="26"/>
                  </a:cubicBezTo>
                  <a:cubicBezTo>
                    <a:pt x="7" y="20"/>
                    <a:pt x="10" y="14"/>
                    <a:pt x="11" y="9"/>
                  </a:cubicBezTo>
                  <a:cubicBezTo>
                    <a:pt x="13" y="5"/>
                    <a:pt x="15" y="2"/>
                    <a:pt x="19" y="0"/>
                  </a:cubicBezTo>
                  <a:cubicBezTo>
                    <a:pt x="21" y="1"/>
                    <a:pt x="23" y="2"/>
                    <a:pt x="24" y="4"/>
                  </a:cubicBezTo>
                  <a:cubicBezTo>
                    <a:pt x="28" y="19"/>
                    <a:pt x="19" y="33"/>
                    <a:pt x="16" y="48"/>
                  </a:cubicBezTo>
                  <a:cubicBezTo>
                    <a:pt x="11" y="79"/>
                    <a:pt x="12" y="80"/>
                    <a:pt x="42" y="89"/>
                  </a:cubicBezTo>
                  <a:cubicBezTo>
                    <a:pt x="50" y="91"/>
                    <a:pt x="58" y="91"/>
                    <a:pt x="63" y="98"/>
                  </a:cubicBezTo>
                  <a:cubicBezTo>
                    <a:pt x="61" y="104"/>
                    <a:pt x="58" y="104"/>
                    <a:pt x="53" y="102"/>
                  </a:cubicBezTo>
                  <a:cubicBezTo>
                    <a:pt x="51" y="102"/>
                    <a:pt x="48" y="102"/>
                    <a:pt x="46" y="102"/>
                  </a:cubicBezTo>
                  <a:cubicBezTo>
                    <a:pt x="42" y="102"/>
                    <a:pt x="38" y="101"/>
                    <a:pt x="34" y="100"/>
                  </a:cubicBezTo>
                  <a:cubicBezTo>
                    <a:pt x="2" y="91"/>
                    <a:pt x="0" y="89"/>
                    <a:pt x="2" y="57"/>
                  </a:cubicBezTo>
                  <a:close/>
                </a:path>
              </a:pathLst>
            </a:custGeom>
            <a:solidFill>
              <a:srgbClr val="7D9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3" name="Freeform 189"/>
            <p:cNvSpPr>
              <a:spLocks/>
            </p:cNvSpPr>
            <p:nvPr userDrawn="1"/>
          </p:nvSpPr>
          <p:spPr bwMode="auto">
            <a:xfrm>
              <a:off x="3327400" y="9648825"/>
              <a:ext cx="158750" cy="84138"/>
            </a:xfrm>
            <a:custGeom>
              <a:avLst/>
              <a:gdLst>
                <a:gd name="T0" fmla="*/ 56 w 56"/>
                <a:gd name="T1" fmla="*/ 0 h 29"/>
                <a:gd name="T2" fmla="*/ 0 w 56"/>
                <a:gd name="T3" fmla="*/ 29 h 29"/>
                <a:gd name="T4" fmla="*/ 56 w 56"/>
                <a:gd name="T5" fmla="*/ 0 h 29"/>
              </a:gdLst>
              <a:ahLst/>
              <a:cxnLst>
                <a:cxn ang="0">
                  <a:pos x="T0" y="T1"/>
                </a:cxn>
                <a:cxn ang="0">
                  <a:pos x="T2" y="T3"/>
                </a:cxn>
                <a:cxn ang="0">
                  <a:pos x="T4" y="T5"/>
                </a:cxn>
              </a:cxnLst>
              <a:rect l="0" t="0" r="r" b="b"/>
              <a:pathLst>
                <a:path w="56" h="29">
                  <a:moveTo>
                    <a:pt x="56" y="0"/>
                  </a:moveTo>
                  <a:cubicBezTo>
                    <a:pt x="43" y="20"/>
                    <a:pt x="22" y="25"/>
                    <a:pt x="0" y="29"/>
                  </a:cubicBezTo>
                  <a:cubicBezTo>
                    <a:pt x="15" y="12"/>
                    <a:pt x="37" y="9"/>
                    <a:pt x="56" y="0"/>
                  </a:cubicBezTo>
                  <a:close/>
                </a:path>
              </a:pathLst>
            </a:custGeom>
            <a:solidFill>
              <a:srgbClr val="A5B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4" name="Freeform 190"/>
            <p:cNvSpPr>
              <a:spLocks/>
            </p:cNvSpPr>
            <p:nvPr userDrawn="1"/>
          </p:nvSpPr>
          <p:spPr bwMode="auto">
            <a:xfrm>
              <a:off x="3227388" y="9480550"/>
              <a:ext cx="73025" cy="74613"/>
            </a:xfrm>
            <a:custGeom>
              <a:avLst/>
              <a:gdLst>
                <a:gd name="T0" fmla="*/ 3 w 26"/>
                <a:gd name="T1" fmla="*/ 0 h 26"/>
                <a:gd name="T2" fmla="*/ 14 w 26"/>
                <a:gd name="T3" fmla="*/ 5 h 26"/>
                <a:gd name="T4" fmla="*/ 22 w 26"/>
                <a:gd name="T5" fmla="*/ 14 h 26"/>
                <a:gd name="T6" fmla="*/ 2 w 26"/>
                <a:gd name="T7" fmla="*/ 19 h 26"/>
                <a:gd name="T8" fmla="*/ 3 w 26"/>
                <a:gd name="T9" fmla="*/ 0 h 26"/>
              </a:gdLst>
              <a:ahLst/>
              <a:cxnLst>
                <a:cxn ang="0">
                  <a:pos x="T0" y="T1"/>
                </a:cxn>
                <a:cxn ang="0">
                  <a:pos x="T2" y="T3"/>
                </a:cxn>
                <a:cxn ang="0">
                  <a:pos x="T4" y="T5"/>
                </a:cxn>
                <a:cxn ang="0">
                  <a:pos x="T6" y="T7"/>
                </a:cxn>
                <a:cxn ang="0">
                  <a:pos x="T8" y="T9"/>
                </a:cxn>
              </a:cxnLst>
              <a:rect l="0" t="0" r="r" b="b"/>
              <a:pathLst>
                <a:path w="26" h="26">
                  <a:moveTo>
                    <a:pt x="3" y="0"/>
                  </a:moveTo>
                  <a:cubicBezTo>
                    <a:pt x="7" y="1"/>
                    <a:pt x="10" y="3"/>
                    <a:pt x="14" y="5"/>
                  </a:cubicBezTo>
                  <a:cubicBezTo>
                    <a:pt x="16" y="9"/>
                    <a:pt x="26" y="8"/>
                    <a:pt x="22" y="14"/>
                  </a:cubicBezTo>
                  <a:cubicBezTo>
                    <a:pt x="18" y="20"/>
                    <a:pt x="11" y="26"/>
                    <a:pt x="2" y="19"/>
                  </a:cubicBezTo>
                  <a:cubicBezTo>
                    <a:pt x="0" y="13"/>
                    <a:pt x="1" y="6"/>
                    <a:pt x="3" y="0"/>
                  </a:cubicBezTo>
                  <a:close/>
                </a:path>
              </a:pathLst>
            </a:custGeom>
            <a:solidFill>
              <a:srgbClr val="CACA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5" name="Freeform 191"/>
            <p:cNvSpPr>
              <a:spLocks/>
            </p:cNvSpPr>
            <p:nvPr userDrawn="1"/>
          </p:nvSpPr>
          <p:spPr bwMode="auto">
            <a:xfrm>
              <a:off x="1968500" y="6583363"/>
              <a:ext cx="88900" cy="231775"/>
            </a:xfrm>
            <a:custGeom>
              <a:avLst/>
              <a:gdLst>
                <a:gd name="T0" fmla="*/ 24 w 31"/>
                <a:gd name="T1" fmla="*/ 0 h 81"/>
                <a:gd name="T2" fmla="*/ 31 w 31"/>
                <a:gd name="T3" fmla="*/ 81 h 81"/>
                <a:gd name="T4" fmla="*/ 3 w 31"/>
                <a:gd name="T5" fmla="*/ 49 h 81"/>
                <a:gd name="T6" fmla="*/ 24 w 31"/>
                <a:gd name="T7" fmla="*/ 0 h 81"/>
              </a:gdLst>
              <a:ahLst/>
              <a:cxnLst>
                <a:cxn ang="0">
                  <a:pos x="T0" y="T1"/>
                </a:cxn>
                <a:cxn ang="0">
                  <a:pos x="T2" y="T3"/>
                </a:cxn>
                <a:cxn ang="0">
                  <a:pos x="T4" y="T5"/>
                </a:cxn>
                <a:cxn ang="0">
                  <a:pos x="T6" y="T7"/>
                </a:cxn>
              </a:cxnLst>
              <a:rect l="0" t="0" r="r" b="b"/>
              <a:pathLst>
                <a:path w="31" h="81">
                  <a:moveTo>
                    <a:pt x="24" y="0"/>
                  </a:moveTo>
                  <a:cubicBezTo>
                    <a:pt x="29" y="27"/>
                    <a:pt x="31" y="54"/>
                    <a:pt x="31" y="81"/>
                  </a:cubicBezTo>
                  <a:cubicBezTo>
                    <a:pt x="14" y="78"/>
                    <a:pt x="5" y="65"/>
                    <a:pt x="3" y="49"/>
                  </a:cubicBezTo>
                  <a:cubicBezTo>
                    <a:pt x="0" y="29"/>
                    <a:pt x="4" y="11"/>
                    <a:pt x="24" y="0"/>
                  </a:cubicBezTo>
                  <a:close/>
                </a:path>
              </a:pathLst>
            </a:custGeom>
            <a:solidFill>
              <a:srgbClr val="D31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6" name="Freeform 192"/>
            <p:cNvSpPr>
              <a:spLocks/>
            </p:cNvSpPr>
            <p:nvPr userDrawn="1"/>
          </p:nvSpPr>
          <p:spPr bwMode="auto">
            <a:xfrm>
              <a:off x="9166225" y="6073775"/>
              <a:ext cx="228600" cy="292100"/>
            </a:xfrm>
            <a:custGeom>
              <a:avLst/>
              <a:gdLst>
                <a:gd name="T0" fmla="*/ 47 w 80"/>
                <a:gd name="T1" fmla="*/ 0 h 102"/>
                <a:gd name="T2" fmla="*/ 72 w 80"/>
                <a:gd name="T3" fmla="*/ 27 h 102"/>
                <a:gd name="T4" fmla="*/ 70 w 80"/>
                <a:gd name="T5" fmla="*/ 28 h 102"/>
                <a:gd name="T6" fmla="*/ 72 w 80"/>
                <a:gd name="T7" fmla="*/ 27 h 102"/>
                <a:gd name="T8" fmla="*/ 72 w 80"/>
                <a:gd name="T9" fmla="*/ 79 h 102"/>
                <a:gd name="T10" fmla="*/ 61 w 80"/>
                <a:gd name="T11" fmla="*/ 90 h 102"/>
                <a:gd name="T12" fmla="*/ 24 w 80"/>
                <a:gd name="T13" fmla="*/ 90 h 102"/>
                <a:gd name="T14" fmla="*/ 9 w 80"/>
                <a:gd name="T15" fmla="*/ 73 h 102"/>
                <a:gd name="T16" fmla="*/ 16 w 80"/>
                <a:gd name="T17" fmla="*/ 23 h 102"/>
                <a:gd name="T18" fmla="*/ 26 w 80"/>
                <a:gd name="T19" fmla="*/ 14 h 102"/>
                <a:gd name="T20" fmla="*/ 47 w 80"/>
                <a:gd name="T21"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102">
                  <a:moveTo>
                    <a:pt x="47" y="0"/>
                  </a:moveTo>
                  <a:cubicBezTo>
                    <a:pt x="61" y="4"/>
                    <a:pt x="69" y="13"/>
                    <a:pt x="72" y="27"/>
                  </a:cubicBezTo>
                  <a:cubicBezTo>
                    <a:pt x="70" y="28"/>
                    <a:pt x="72" y="26"/>
                    <a:pt x="70" y="28"/>
                  </a:cubicBezTo>
                  <a:cubicBezTo>
                    <a:pt x="71" y="28"/>
                    <a:pt x="71" y="27"/>
                    <a:pt x="72" y="27"/>
                  </a:cubicBezTo>
                  <a:cubicBezTo>
                    <a:pt x="80" y="44"/>
                    <a:pt x="79" y="61"/>
                    <a:pt x="72" y="79"/>
                  </a:cubicBezTo>
                  <a:cubicBezTo>
                    <a:pt x="61" y="76"/>
                    <a:pt x="61" y="83"/>
                    <a:pt x="61" y="90"/>
                  </a:cubicBezTo>
                  <a:cubicBezTo>
                    <a:pt x="49" y="102"/>
                    <a:pt x="36" y="100"/>
                    <a:pt x="24" y="90"/>
                  </a:cubicBezTo>
                  <a:cubicBezTo>
                    <a:pt x="23" y="81"/>
                    <a:pt x="17" y="76"/>
                    <a:pt x="9" y="73"/>
                  </a:cubicBezTo>
                  <a:cubicBezTo>
                    <a:pt x="0" y="55"/>
                    <a:pt x="4" y="38"/>
                    <a:pt x="16" y="23"/>
                  </a:cubicBezTo>
                  <a:cubicBezTo>
                    <a:pt x="19" y="20"/>
                    <a:pt x="32" y="27"/>
                    <a:pt x="26" y="14"/>
                  </a:cubicBezTo>
                  <a:cubicBezTo>
                    <a:pt x="28" y="2"/>
                    <a:pt x="39" y="3"/>
                    <a:pt x="47" y="0"/>
                  </a:cubicBezTo>
                  <a:close/>
                </a:path>
              </a:pathLst>
            </a:custGeom>
            <a:solidFill>
              <a:srgbClr val="5AA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7" name="Freeform 193"/>
            <p:cNvSpPr>
              <a:spLocks/>
            </p:cNvSpPr>
            <p:nvPr userDrawn="1"/>
          </p:nvSpPr>
          <p:spPr bwMode="auto">
            <a:xfrm>
              <a:off x="9134475" y="6059488"/>
              <a:ext cx="217488" cy="323850"/>
            </a:xfrm>
            <a:custGeom>
              <a:avLst/>
              <a:gdLst>
                <a:gd name="T0" fmla="*/ 58 w 76"/>
                <a:gd name="T1" fmla="*/ 5 h 113"/>
                <a:gd name="T2" fmla="*/ 39 w 76"/>
                <a:gd name="T3" fmla="*/ 20 h 113"/>
                <a:gd name="T4" fmla="*/ 31 w 76"/>
                <a:gd name="T5" fmla="*/ 28 h 113"/>
                <a:gd name="T6" fmla="*/ 23 w 76"/>
                <a:gd name="T7" fmla="*/ 79 h 113"/>
                <a:gd name="T8" fmla="*/ 35 w 76"/>
                <a:gd name="T9" fmla="*/ 92 h 113"/>
                <a:gd name="T10" fmla="*/ 71 w 76"/>
                <a:gd name="T11" fmla="*/ 92 h 113"/>
                <a:gd name="T12" fmla="*/ 75 w 76"/>
                <a:gd name="T13" fmla="*/ 96 h 113"/>
                <a:gd name="T14" fmla="*/ 59 w 76"/>
                <a:gd name="T15" fmla="*/ 109 h 113"/>
                <a:gd name="T16" fmla="*/ 42 w 76"/>
                <a:gd name="T17" fmla="*/ 110 h 113"/>
                <a:gd name="T18" fmla="*/ 27 w 76"/>
                <a:gd name="T19" fmla="*/ 11 h 113"/>
                <a:gd name="T20" fmla="*/ 58 w 76"/>
                <a:gd name="T21" fmla="*/ 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113">
                  <a:moveTo>
                    <a:pt x="58" y="5"/>
                  </a:moveTo>
                  <a:cubicBezTo>
                    <a:pt x="53" y="11"/>
                    <a:pt x="42" y="11"/>
                    <a:pt x="39" y="20"/>
                  </a:cubicBezTo>
                  <a:cubicBezTo>
                    <a:pt x="38" y="25"/>
                    <a:pt x="34" y="26"/>
                    <a:pt x="31" y="28"/>
                  </a:cubicBezTo>
                  <a:cubicBezTo>
                    <a:pt x="21" y="44"/>
                    <a:pt x="17" y="61"/>
                    <a:pt x="23" y="79"/>
                  </a:cubicBezTo>
                  <a:cubicBezTo>
                    <a:pt x="29" y="82"/>
                    <a:pt x="33" y="86"/>
                    <a:pt x="35" y="92"/>
                  </a:cubicBezTo>
                  <a:cubicBezTo>
                    <a:pt x="47" y="98"/>
                    <a:pt x="59" y="102"/>
                    <a:pt x="71" y="92"/>
                  </a:cubicBezTo>
                  <a:cubicBezTo>
                    <a:pt x="74" y="91"/>
                    <a:pt x="76" y="92"/>
                    <a:pt x="75" y="96"/>
                  </a:cubicBezTo>
                  <a:cubicBezTo>
                    <a:pt x="71" y="103"/>
                    <a:pt x="66" y="107"/>
                    <a:pt x="59" y="109"/>
                  </a:cubicBezTo>
                  <a:cubicBezTo>
                    <a:pt x="53" y="113"/>
                    <a:pt x="48" y="112"/>
                    <a:pt x="42" y="110"/>
                  </a:cubicBezTo>
                  <a:cubicBezTo>
                    <a:pt x="6" y="102"/>
                    <a:pt x="0" y="35"/>
                    <a:pt x="27" y="11"/>
                  </a:cubicBezTo>
                  <a:cubicBezTo>
                    <a:pt x="36" y="3"/>
                    <a:pt x="47" y="0"/>
                    <a:pt x="58" y="5"/>
                  </a:cubicBezTo>
                  <a:close/>
                </a:path>
              </a:pathLst>
            </a:custGeom>
            <a:solidFill>
              <a:srgbClr val="4789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8" name="Freeform 194"/>
            <p:cNvSpPr>
              <a:spLocks/>
            </p:cNvSpPr>
            <p:nvPr userDrawn="1"/>
          </p:nvSpPr>
          <p:spPr bwMode="auto">
            <a:xfrm>
              <a:off x="9117013" y="6815138"/>
              <a:ext cx="152400" cy="100013"/>
            </a:xfrm>
            <a:custGeom>
              <a:avLst/>
              <a:gdLst>
                <a:gd name="T0" fmla="*/ 0 w 53"/>
                <a:gd name="T1" fmla="*/ 12 h 35"/>
                <a:gd name="T2" fmla="*/ 52 w 53"/>
                <a:gd name="T3" fmla="*/ 0 h 35"/>
                <a:gd name="T4" fmla="*/ 53 w 53"/>
                <a:gd name="T5" fmla="*/ 7 h 35"/>
                <a:gd name="T6" fmla="*/ 2 w 53"/>
                <a:gd name="T7" fmla="*/ 24 h 35"/>
                <a:gd name="T8" fmla="*/ 0 w 53"/>
                <a:gd name="T9" fmla="*/ 12 h 35"/>
              </a:gdLst>
              <a:ahLst/>
              <a:cxnLst>
                <a:cxn ang="0">
                  <a:pos x="T0" y="T1"/>
                </a:cxn>
                <a:cxn ang="0">
                  <a:pos x="T2" y="T3"/>
                </a:cxn>
                <a:cxn ang="0">
                  <a:pos x="T4" y="T5"/>
                </a:cxn>
                <a:cxn ang="0">
                  <a:pos x="T6" y="T7"/>
                </a:cxn>
                <a:cxn ang="0">
                  <a:pos x="T8" y="T9"/>
                </a:cxn>
              </a:cxnLst>
              <a:rect l="0" t="0" r="r" b="b"/>
              <a:pathLst>
                <a:path w="53" h="35">
                  <a:moveTo>
                    <a:pt x="0" y="12"/>
                  </a:moveTo>
                  <a:cubicBezTo>
                    <a:pt x="16" y="3"/>
                    <a:pt x="34" y="2"/>
                    <a:pt x="52" y="0"/>
                  </a:cubicBezTo>
                  <a:cubicBezTo>
                    <a:pt x="52" y="2"/>
                    <a:pt x="53" y="4"/>
                    <a:pt x="53" y="7"/>
                  </a:cubicBezTo>
                  <a:cubicBezTo>
                    <a:pt x="44" y="25"/>
                    <a:pt x="15" y="35"/>
                    <a:pt x="2" y="24"/>
                  </a:cubicBezTo>
                  <a:cubicBezTo>
                    <a:pt x="1" y="20"/>
                    <a:pt x="1" y="16"/>
                    <a:pt x="0" y="12"/>
                  </a:cubicBezTo>
                  <a:close/>
                </a:path>
              </a:pathLst>
            </a:custGeom>
            <a:solidFill>
              <a:srgbClr val="6C4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49" name="Freeform 195"/>
            <p:cNvSpPr>
              <a:spLocks/>
            </p:cNvSpPr>
            <p:nvPr userDrawn="1"/>
          </p:nvSpPr>
          <p:spPr bwMode="auto">
            <a:xfrm>
              <a:off x="9326563" y="7132638"/>
              <a:ext cx="217488" cy="242888"/>
            </a:xfrm>
            <a:custGeom>
              <a:avLst/>
              <a:gdLst>
                <a:gd name="T0" fmla="*/ 0 w 76"/>
                <a:gd name="T1" fmla="*/ 84 h 85"/>
                <a:gd name="T2" fmla="*/ 32 w 76"/>
                <a:gd name="T3" fmla="*/ 55 h 85"/>
                <a:gd name="T4" fmla="*/ 68 w 76"/>
                <a:gd name="T5" fmla="*/ 0 h 85"/>
                <a:gd name="T6" fmla="*/ 76 w 76"/>
                <a:gd name="T7" fmla="*/ 4 h 85"/>
                <a:gd name="T8" fmla="*/ 16 w 76"/>
                <a:gd name="T9" fmla="*/ 82 h 85"/>
                <a:gd name="T10" fmla="*/ 7 w 76"/>
                <a:gd name="T11" fmla="*/ 85 h 85"/>
                <a:gd name="T12" fmla="*/ 0 w 76"/>
                <a:gd name="T13" fmla="*/ 84 h 85"/>
              </a:gdLst>
              <a:ahLst/>
              <a:cxnLst>
                <a:cxn ang="0">
                  <a:pos x="T0" y="T1"/>
                </a:cxn>
                <a:cxn ang="0">
                  <a:pos x="T2" y="T3"/>
                </a:cxn>
                <a:cxn ang="0">
                  <a:pos x="T4" y="T5"/>
                </a:cxn>
                <a:cxn ang="0">
                  <a:pos x="T6" y="T7"/>
                </a:cxn>
                <a:cxn ang="0">
                  <a:pos x="T8" y="T9"/>
                </a:cxn>
                <a:cxn ang="0">
                  <a:pos x="T10" y="T11"/>
                </a:cxn>
                <a:cxn ang="0">
                  <a:pos x="T12" y="T13"/>
                </a:cxn>
              </a:cxnLst>
              <a:rect l="0" t="0" r="r" b="b"/>
              <a:pathLst>
                <a:path w="76" h="85">
                  <a:moveTo>
                    <a:pt x="0" y="84"/>
                  </a:moveTo>
                  <a:cubicBezTo>
                    <a:pt x="10" y="75"/>
                    <a:pt x="21" y="64"/>
                    <a:pt x="32" y="55"/>
                  </a:cubicBezTo>
                  <a:cubicBezTo>
                    <a:pt x="49" y="40"/>
                    <a:pt x="58" y="20"/>
                    <a:pt x="68" y="0"/>
                  </a:cubicBezTo>
                  <a:cubicBezTo>
                    <a:pt x="71" y="2"/>
                    <a:pt x="73" y="3"/>
                    <a:pt x="76" y="4"/>
                  </a:cubicBezTo>
                  <a:cubicBezTo>
                    <a:pt x="61" y="34"/>
                    <a:pt x="46" y="63"/>
                    <a:pt x="16" y="82"/>
                  </a:cubicBezTo>
                  <a:cubicBezTo>
                    <a:pt x="14" y="83"/>
                    <a:pt x="10" y="84"/>
                    <a:pt x="7" y="85"/>
                  </a:cubicBezTo>
                  <a:cubicBezTo>
                    <a:pt x="5" y="85"/>
                    <a:pt x="2" y="85"/>
                    <a:pt x="0" y="84"/>
                  </a:cubicBezTo>
                  <a:close/>
                </a:path>
              </a:pathLst>
            </a:custGeom>
            <a:solidFill>
              <a:srgbClr val="6C4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0" name="Freeform 196"/>
            <p:cNvSpPr>
              <a:spLocks/>
            </p:cNvSpPr>
            <p:nvPr userDrawn="1"/>
          </p:nvSpPr>
          <p:spPr bwMode="auto">
            <a:xfrm>
              <a:off x="9312275" y="6908800"/>
              <a:ext cx="165100" cy="42863"/>
            </a:xfrm>
            <a:custGeom>
              <a:avLst/>
              <a:gdLst>
                <a:gd name="T0" fmla="*/ 8 w 58"/>
                <a:gd name="T1" fmla="*/ 15 h 15"/>
                <a:gd name="T2" fmla="*/ 0 w 58"/>
                <a:gd name="T3" fmla="*/ 3 h 15"/>
                <a:gd name="T4" fmla="*/ 58 w 58"/>
                <a:gd name="T5" fmla="*/ 1 h 15"/>
                <a:gd name="T6" fmla="*/ 8 w 58"/>
                <a:gd name="T7" fmla="*/ 15 h 15"/>
              </a:gdLst>
              <a:ahLst/>
              <a:cxnLst>
                <a:cxn ang="0">
                  <a:pos x="T0" y="T1"/>
                </a:cxn>
                <a:cxn ang="0">
                  <a:pos x="T2" y="T3"/>
                </a:cxn>
                <a:cxn ang="0">
                  <a:pos x="T4" y="T5"/>
                </a:cxn>
                <a:cxn ang="0">
                  <a:pos x="T6" y="T7"/>
                </a:cxn>
              </a:cxnLst>
              <a:rect l="0" t="0" r="r" b="b"/>
              <a:pathLst>
                <a:path w="58" h="15">
                  <a:moveTo>
                    <a:pt x="8" y="15"/>
                  </a:moveTo>
                  <a:cubicBezTo>
                    <a:pt x="4" y="12"/>
                    <a:pt x="1" y="8"/>
                    <a:pt x="0" y="3"/>
                  </a:cubicBezTo>
                  <a:cubicBezTo>
                    <a:pt x="19" y="0"/>
                    <a:pt x="39" y="6"/>
                    <a:pt x="58" y="1"/>
                  </a:cubicBezTo>
                  <a:cubicBezTo>
                    <a:pt x="42" y="11"/>
                    <a:pt x="26" y="15"/>
                    <a:pt x="8" y="15"/>
                  </a:cubicBezTo>
                  <a:close/>
                </a:path>
              </a:pathLst>
            </a:custGeom>
            <a:solidFill>
              <a:srgbClr val="FEFB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1" name="Freeform 197"/>
            <p:cNvSpPr>
              <a:spLocks/>
            </p:cNvSpPr>
            <p:nvPr userDrawn="1"/>
          </p:nvSpPr>
          <p:spPr bwMode="auto">
            <a:xfrm>
              <a:off x="9305925" y="6256338"/>
              <a:ext cx="66675" cy="77788"/>
            </a:xfrm>
            <a:custGeom>
              <a:avLst/>
              <a:gdLst>
                <a:gd name="T0" fmla="*/ 15 w 23"/>
                <a:gd name="T1" fmla="*/ 27 h 27"/>
                <a:gd name="T2" fmla="*/ 11 w 23"/>
                <a:gd name="T3" fmla="*/ 23 h 27"/>
                <a:gd name="T4" fmla="*/ 8 w 23"/>
                <a:gd name="T5" fmla="*/ 6 h 27"/>
                <a:gd name="T6" fmla="*/ 23 w 23"/>
                <a:gd name="T7" fmla="*/ 15 h 27"/>
                <a:gd name="T8" fmla="*/ 15 w 23"/>
                <a:gd name="T9" fmla="*/ 27 h 27"/>
              </a:gdLst>
              <a:ahLst/>
              <a:cxnLst>
                <a:cxn ang="0">
                  <a:pos x="T0" y="T1"/>
                </a:cxn>
                <a:cxn ang="0">
                  <a:pos x="T2" y="T3"/>
                </a:cxn>
                <a:cxn ang="0">
                  <a:pos x="T4" y="T5"/>
                </a:cxn>
                <a:cxn ang="0">
                  <a:pos x="T6" y="T7"/>
                </a:cxn>
                <a:cxn ang="0">
                  <a:pos x="T8" y="T9"/>
                </a:cxn>
              </a:cxnLst>
              <a:rect l="0" t="0" r="r" b="b"/>
              <a:pathLst>
                <a:path w="23" h="27">
                  <a:moveTo>
                    <a:pt x="15" y="27"/>
                  </a:moveTo>
                  <a:cubicBezTo>
                    <a:pt x="14" y="26"/>
                    <a:pt x="12" y="24"/>
                    <a:pt x="11" y="23"/>
                  </a:cubicBezTo>
                  <a:cubicBezTo>
                    <a:pt x="8" y="17"/>
                    <a:pt x="0" y="12"/>
                    <a:pt x="8" y="6"/>
                  </a:cubicBezTo>
                  <a:cubicBezTo>
                    <a:pt x="17" y="0"/>
                    <a:pt x="17" y="13"/>
                    <a:pt x="23" y="15"/>
                  </a:cubicBezTo>
                  <a:cubicBezTo>
                    <a:pt x="22" y="20"/>
                    <a:pt x="20" y="24"/>
                    <a:pt x="15" y="27"/>
                  </a:cubicBezTo>
                  <a:close/>
                </a:path>
              </a:pathLst>
            </a:custGeom>
            <a:solidFill>
              <a:srgbClr val="529C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2" name="Freeform 198"/>
            <p:cNvSpPr>
              <a:spLocks/>
            </p:cNvSpPr>
            <p:nvPr userDrawn="1"/>
          </p:nvSpPr>
          <p:spPr bwMode="auto">
            <a:xfrm>
              <a:off x="9255125" y="6365875"/>
              <a:ext cx="50800" cy="36513"/>
            </a:xfrm>
            <a:custGeom>
              <a:avLst/>
              <a:gdLst>
                <a:gd name="T0" fmla="*/ 0 w 18"/>
                <a:gd name="T1" fmla="*/ 3 h 13"/>
                <a:gd name="T2" fmla="*/ 17 w 18"/>
                <a:gd name="T3" fmla="*/ 2 h 13"/>
                <a:gd name="T4" fmla="*/ 14 w 18"/>
                <a:gd name="T5" fmla="*/ 13 h 13"/>
                <a:gd name="T6" fmla="*/ 1 w 18"/>
                <a:gd name="T7" fmla="*/ 9 h 13"/>
                <a:gd name="T8" fmla="*/ 0 w 18"/>
                <a:gd name="T9" fmla="*/ 3 h 13"/>
              </a:gdLst>
              <a:ahLst/>
              <a:cxnLst>
                <a:cxn ang="0">
                  <a:pos x="T0" y="T1"/>
                </a:cxn>
                <a:cxn ang="0">
                  <a:pos x="T2" y="T3"/>
                </a:cxn>
                <a:cxn ang="0">
                  <a:pos x="T4" y="T5"/>
                </a:cxn>
                <a:cxn ang="0">
                  <a:pos x="T6" y="T7"/>
                </a:cxn>
                <a:cxn ang="0">
                  <a:pos x="T8" y="T9"/>
                </a:cxn>
              </a:cxnLst>
              <a:rect l="0" t="0" r="r" b="b"/>
              <a:pathLst>
                <a:path w="18" h="13">
                  <a:moveTo>
                    <a:pt x="0" y="3"/>
                  </a:moveTo>
                  <a:cubicBezTo>
                    <a:pt x="6" y="0"/>
                    <a:pt x="11" y="1"/>
                    <a:pt x="17" y="2"/>
                  </a:cubicBezTo>
                  <a:cubicBezTo>
                    <a:pt x="16" y="6"/>
                    <a:pt x="18" y="10"/>
                    <a:pt x="14" y="13"/>
                  </a:cubicBezTo>
                  <a:cubicBezTo>
                    <a:pt x="9" y="12"/>
                    <a:pt x="5" y="10"/>
                    <a:pt x="1" y="9"/>
                  </a:cubicBezTo>
                  <a:cubicBezTo>
                    <a:pt x="1" y="7"/>
                    <a:pt x="1" y="5"/>
                    <a:pt x="0" y="3"/>
                  </a:cubicBezTo>
                  <a:close/>
                </a:path>
              </a:pathLst>
            </a:custGeom>
            <a:solidFill>
              <a:srgbClr val="5F46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3" name="Freeform 199"/>
            <p:cNvSpPr>
              <a:spLocks/>
            </p:cNvSpPr>
            <p:nvPr userDrawn="1"/>
          </p:nvSpPr>
          <p:spPr bwMode="auto">
            <a:xfrm>
              <a:off x="8988425" y="8320088"/>
              <a:ext cx="109538" cy="276225"/>
            </a:xfrm>
            <a:custGeom>
              <a:avLst/>
              <a:gdLst>
                <a:gd name="T0" fmla="*/ 38 w 38"/>
                <a:gd name="T1" fmla="*/ 34 h 97"/>
                <a:gd name="T2" fmla="*/ 29 w 38"/>
                <a:gd name="T3" fmla="*/ 77 h 97"/>
                <a:gd name="T4" fmla="*/ 17 w 38"/>
                <a:gd name="T5" fmla="*/ 96 h 97"/>
                <a:gd name="T6" fmla="*/ 1 w 38"/>
                <a:gd name="T7" fmla="*/ 83 h 97"/>
                <a:gd name="T8" fmla="*/ 2 w 38"/>
                <a:gd name="T9" fmla="*/ 63 h 97"/>
                <a:gd name="T10" fmla="*/ 9 w 38"/>
                <a:gd name="T11" fmla="*/ 27 h 97"/>
                <a:gd name="T12" fmla="*/ 10 w 38"/>
                <a:gd name="T13" fmla="*/ 18 h 97"/>
                <a:gd name="T14" fmla="*/ 17 w 38"/>
                <a:gd name="T15" fmla="*/ 1 h 97"/>
                <a:gd name="T16" fmla="*/ 26 w 38"/>
                <a:gd name="T17" fmla="*/ 11 h 97"/>
                <a:gd name="T18" fmla="*/ 38 w 38"/>
                <a:gd name="T19" fmla="*/ 34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97">
                  <a:moveTo>
                    <a:pt x="38" y="34"/>
                  </a:moveTo>
                  <a:cubicBezTo>
                    <a:pt x="35" y="48"/>
                    <a:pt x="32" y="63"/>
                    <a:pt x="29" y="77"/>
                  </a:cubicBezTo>
                  <a:cubicBezTo>
                    <a:pt x="28" y="85"/>
                    <a:pt x="26" y="93"/>
                    <a:pt x="17" y="96"/>
                  </a:cubicBezTo>
                  <a:cubicBezTo>
                    <a:pt x="7" y="97"/>
                    <a:pt x="2" y="93"/>
                    <a:pt x="1" y="83"/>
                  </a:cubicBezTo>
                  <a:cubicBezTo>
                    <a:pt x="0" y="76"/>
                    <a:pt x="0" y="70"/>
                    <a:pt x="2" y="63"/>
                  </a:cubicBezTo>
                  <a:cubicBezTo>
                    <a:pt x="5" y="51"/>
                    <a:pt x="9" y="39"/>
                    <a:pt x="9" y="27"/>
                  </a:cubicBezTo>
                  <a:cubicBezTo>
                    <a:pt x="9" y="24"/>
                    <a:pt x="9" y="21"/>
                    <a:pt x="10" y="18"/>
                  </a:cubicBezTo>
                  <a:cubicBezTo>
                    <a:pt x="12" y="12"/>
                    <a:pt x="13" y="5"/>
                    <a:pt x="17" y="1"/>
                  </a:cubicBezTo>
                  <a:cubicBezTo>
                    <a:pt x="25" y="0"/>
                    <a:pt x="26" y="7"/>
                    <a:pt x="26" y="11"/>
                  </a:cubicBezTo>
                  <a:cubicBezTo>
                    <a:pt x="27" y="21"/>
                    <a:pt x="35" y="26"/>
                    <a:pt x="38" y="34"/>
                  </a:cubicBezTo>
                  <a:close/>
                </a:path>
              </a:pathLst>
            </a:custGeom>
            <a:solidFill>
              <a:srgbClr val="BB2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4" name="Freeform 200"/>
            <p:cNvSpPr>
              <a:spLocks/>
            </p:cNvSpPr>
            <p:nvPr userDrawn="1"/>
          </p:nvSpPr>
          <p:spPr bwMode="auto">
            <a:xfrm>
              <a:off x="9017000" y="8231188"/>
              <a:ext cx="171450" cy="188913"/>
            </a:xfrm>
            <a:custGeom>
              <a:avLst/>
              <a:gdLst>
                <a:gd name="T0" fmla="*/ 28 w 60"/>
                <a:gd name="T1" fmla="*/ 65 h 66"/>
                <a:gd name="T2" fmla="*/ 9 w 60"/>
                <a:gd name="T3" fmla="*/ 32 h 66"/>
                <a:gd name="T4" fmla="*/ 15 w 60"/>
                <a:gd name="T5" fmla="*/ 13 h 66"/>
                <a:gd name="T6" fmla="*/ 41 w 60"/>
                <a:gd name="T7" fmla="*/ 0 h 66"/>
                <a:gd name="T8" fmla="*/ 44 w 60"/>
                <a:gd name="T9" fmla="*/ 1 h 66"/>
                <a:gd name="T10" fmla="*/ 40 w 60"/>
                <a:gd name="T11" fmla="*/ 8 h 66"/>
                <a:gd name="T12" fmla="*/ 49 w 60"/>
                <a:gd name="T13" fmla="*/ 19 h 66"/>
                <a:gd name="T14" fmla="*/ 30 w 60"/>
                <a:gd name="T15" fmla="*/ 24 h 66"/>
                <a:gd name="T16" fmla="*/ 39 w 60"/>
                <a:gd name="T17" fmla="*/ 25 h 66"/>
                <a:gd name="T18" fmla="*/ 48 w 60"/>
                <a:gd name="T19" fmla="*/ 30 h 66"/>
                <a:gd name="T20" fmla="*/ 38 w 60"/>
                <a:gd name="T21" fmla="*/ 38 h 66"/>
                <a:gd name="T22" fmla="*/ 27 w 60"/>
                <a:gd name="T23" fmla="*/ 41 h 66"/>
                <a:gd name="T24" fmla="*/ 26 w 60"/>
                <a:gd name="T25" fmla="*/ 48 h 66"/>
                <a:gd name="T26" fmla="*/ 45 w 60"/>
                <a:gd name="T27" fmla="*/ 45 h 66"/>
                <a:gd name="T28" fmla="*/ 55 w 60"/>
                <a:gd name="T29" fmla="*/ 32 h 66"/>
                <a:gd name="T30" fmla="*/ 56 w 60"/>
                <a:gd name="T31" fmla="*/ 47 h 66"/>
                <a:gd name="T32" fmla="*/ 56 w 60"/>
                <a:gd name="T33" fmla="*/ 56 h 66"/>
                <a:gd name="T34" fmla="*/ 28 w 60"/>
                <a:gd name="T35" fmla="*/ 6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0" h="66">
                  <a:moveTo>
                    <a:pt x="28" y="65"/>
                  </a:moveTo>
                  <a:cubicBezTo>
                    <a:pt x="7" y="62"/>
                    <a:pt x="15" y="44"/>
                    <a:pt x="9" y="32"/>
                  </a:cubicBezTo>
                  <a:cubicBezTo>
                    <a:pt x="0" y="22"/>
                    <a:pt x="6" y="17"/>
                    <a:pt x="15" y="13"/>
                  </a:cubicBezTo>
                  <a:cubicBezTo>
                    <a:pt x="22" y="5"/>
                    <a:pt x="30" y="0"/>
                    <a:pt x="41" y="0"/>
                  </a:cubicBezTo>
                  <a:cubicBezTo>
                    <a:pt x="42" y="0"/>
                    <a:pt x="43" y="0"/>
                    <a:pt x="44" y="1"/>
                  </a:cubicBezTo>
                  <a:cubicBezTo>
                    <a:pt x="45" y="5"/>
                    <a:pt x="42" y="6"/>
                    <a:pt x="40" y="8"/>
                  </a:cubicBezTo>
                  <a:cubicBezTo>
                    <a:pt x="43" y="12"/>
                    <a:pt x="49" y="13"/>
                    <a:pt x="49" y="19"/>
                  </a:cubicBezTo>
                  <a:cubicBezTo>
                    <a:pt x="44" y="27"/>
                    <a:pt x="36" y="24"/>
                    <a:pt x="30" y="24"/>
                  </a:cubicBezTo>
                  <a:cubicBezTo>
                    <a:pt x="32" y="25"/>
                    <a:pt x="35" y="24"/>
                    <a:pt x="39" y="25"/>
                  </a:cubicBezTo>
                  <a:cubicBezTo>
                    <a:pt x="42" y="25"/>
                    <a:pt x="47" y="25"/>
                    <a:pt x="48" y="30"/>
                  </a:cubicBezTo>
                  <a:cubicBezTo>
                    <a:pt x="48" y="36"/>
                    <a:pt x="43" y="38"/>
                    <a:pt x="38" y="38"/>
                  </a:cubicBezTo>
                  <a:cubicBezTo>
                    <a:pt x="34" y="39"/>
                    <a:pt x="30" y="38"/>
                    <a:pt x="27" y="41"/>
                  </a:cubicBezTo>
                  <a:cubicBezTo>
                    <a:pt x="26" y="44"/>
                    <a:pt x="26" y="46"/>
                    <a:pt x="26" y="48"/>
                  </a:cubicBezTo>
                  <a:cubicBezTo>
                    <a:pt x="34" y="53"/>
                    <a:pt x="40" y="53"/>
                    <a:pt x="45" y="45"/>
                  </a:cubicBezTo>
                  <a:cubicBezTo>
                    <a:pt x="48" y="40"/>
                    <a:pt x="47" y="33"/>
                    <a:pt x="55" y="32"/>
                  </a:cubicBezTo>
                  <a:cubicBezTo>
                    <a:pt x="60" y="36"/>
                    <a:pt x="57" y="41"/>
                    <a:pt x="56" y="47"/>
                  </a:cubicBezTo>
                  <a:cubicBezTo>
                    <a:pt x="56" y="50"/>
                    <a:pt x="56" y="53"/>
                    <a:pt x="56" y="56"/>
                  </a:cubicBezTo>
                  <a:cubicBezTo>
                    <a:pt x="48" y="66"/>
                    <a:pt x="38" y="66"/>
                    <a:pt x="28" y="65"/>
                  </a:cubicBezTo>
                  <a:close/>
                </a:path>
              </a:pathLst>
            </a:custGeom>
            <a:solidFill>
              <a:srgbClr val="8D37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5" name="Freeform 201"/>
            <p:cNvSpPr>
              <a:spLocks/>
            </p:cNvSpPr>
            <p:nvPr userDrawn="1"/>
          </p:nvSpPr>
          <p:spPr bwMode="auto">
            <a:xfrm>
              <a:off x="8905875" y="8516938"/>
              <a:ext cx="131763" cy="96838"/>
            </a:xfrm>
            <a:custGeom>
              <a:avLst/>
              <a:gdLst>
                <a:gd name="T0" fmla="*/ 33 w 46"/>
                <a:gd name="T1" fmla="*/ 13 h 34"/>
                <a:gd name="T2" fmla="*/ 46 w 46"/>
                <a:gd name="T3" fmla="*/ 27 h 34"/>
                <a:gd name="T4" fmla="*/ 40 w 46"/>
                <a:gd name="T5" fmla="*/ 34 h 34"/>
                <a:gd name="T6" fmla="*/ 3 w 46"/>
                <a:gd name="T7" fmla="*/ 12 h 34"/>
                <a:gd name="T8" fmla="*/ 5 w 46"/>
                <a:gd name="T9" fmla="*/ 2 h 34"/>
                <a:gd name="T10" fmla="*/ 33 w 46"/>
                <a:gd name="T11" fmla="*/ 13 h 34"/>
              </a:gdLst>
              <a:ahLst/>
              <a:cxnLst>
                <a:cxn ang="0">
                  <a:pos x="T0" y="T1"/>
                </a:cxn>
                <a:cxn ang="0">
                  <a:pos x="T2" y="T3"/>
                </a:cxn>
                <a:cxn ang="0">
                  <a:pos x="T4" y="T5"/>
                </a:cxn>
                <a:cxn ang="0">
                  <a:pos x="T6" y="T7"/>
                </a:cxn>
                <a:cxn ang="0">
                  <a:pos x="T8" y="T9"/>
                </a:cxn>
                <a:cxn ang="0">
                  <a:pos x="T10" y="T11"/>
                </a:cxn>
              </a:cxnLst>
              <a:rect l="0" t="0" r="r" b="b"/>
              <a:pathLst>
                <a:path w="46" h="34">
                  <a:moveTo>
                    <a:pt x="33" y="13"/>
                  </a:moveTo>
                  <a:cubicBezTo>
                    <a:pt x="34" y="21"/>
                    <a:pt x="39" y="25"/>
                    <a:pt x="46" y="27"/>
                  </a:cubicBezTo>
                  <a:cubicBezTo>
                    <a:pt x="44" y="29"/>
                    <a:pt x="42" y="31"/>
                    <a:pt x="40" y="34"/>
                  </a:cubicBezTo>
                  <a:cubicBezTo>
                    <a:pt x="30" y="23"/>
                    <a:pt x="15" y="20"/>
                    <a:pt x="3" y="12"/>
                  </a:cubicBezTo>
                  <a:cubicBezTo>
                    <a:pt x="0" y="8"/>
                    <a:pt x="1" y="5"/>
                    <a:pt x="5" y="2"/>
                  </a:cubicBezTo>
                  <a:cubicBezTo>
                    <a:pt x="17" y="0"/>
                    <a:pt x="26" y="4"/>
                    <a:pt x="33" y="13"/>
                  </a:cubicBezTo>
                  <a:close/>
                </a:path>
              </a:pathLst>
            </a:custGeom>
            <a:solidFill>
              <a:srgbClr val="2C3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6" name="Freeform 202"/>
            <p:cNvSpPr>
              <a:spLocks/>
            </p:cNvSpPr>
            <p:nvPr userDrawn="1"/>
          </p:nvSpPr>
          <p:spPr bwMode="auto">
            <a:xfrm>
              <a:off x="9109075" y="8232775"/>
              <a:ext cx="93663" cy="130175"/>
            </a:xfrm>
            <a:custGeom>
              <a:avLst/>
              <a:gdLst>
                <a:gd name="T0" fmla="*/ 0 w 33"/>
                <a:gd name="T1" fmla="*/ 7 h 45"/>
                <a:gd name="T2" fmla="*/ 12 w 33"/>
                <a:gd name="T3" fmla="*/ 0 h 45"/>
                <a:gd name="T4" fmla="*/ 24 w 33"/>
                <a:gd name="T5" fmla="*/ 45 h 45"/>
                <a:gd name="T6" fmla="*/ 20 w 33"/>
                <a:gd name="T7" fmla="*/ 32 h 45"/>
                <a:gd name="T8" fmla="*/ 17 w 33"/>
                <a:gd name="T9" fmla="*/ 15 h 45"/>
                <a:gd name="T10" fmla="*/ 0 w 33"/>
                <a:gd name="T11" fmla="*/ 7 h 45"/>
              </a:gdLst>
              <a:ahLst/>
              <a:cxnLst>
                <a:cxn ang="0">
                  <a:pos x="T0" y="T1"/>
                </a:cxn>
                <a:cxn ang="0">
                  <a:pos x="T2" y="T3"/>
                </a:cxn>
                <a:cxn ang="0">
                  <a:pos x="T4" y="T5"/>
                </a:cxn>
                <a:cxn ang="0">
                  <a:pos x="T6" y="T7"/>
                </a:cxn>
                <a:cxn ang="0">
                  <a:pos x="T8" y="T9"/>
                </a:cxn>
                <a:cxn ang="0">
                  <a:pos x="T10" y="T11"/>
                </a:cxn>
              </a:cxnLst>
              <a:rect l="0" t="0" r="r" b="b"/>
              <a:pathLst>
                <a:path w="33" h="45">
                  <a:moveTo>
                    <a:pt x="0" y="7"/>
                  </a:moveTo>
                  <a:cubicBezTo>
                    <a:pt x="4" y="4"/>
                    <a:pt x="8" y="2"/>
                    <a:pt x="12" y="0"/>
                  </a:cubicBezTo>
                  <a:cubicBezTo>
                    <a:pt x="31" y="7"/>
                    <a:pt x="33" y="16"/>
                    <a:pt x="24" y="45"/>
                  </a:cubicBezTo>
                  <a:cubicBezTo>
                    <a:pt x="23" y="41"/>
                    <a:pt x="25" y="35"/>
                    <a:pt x="20" y="32"/>
                  </a:cubicBezTo>
                  <a:cubicBezTo>
                    <a:pt x="14" y="27"/>
                    <a:pt x="20" y="20"/>
                    <a:pt x="17" y="15"/>
                  </a:cubicBezTo>
                  <a:cubicBezTo>
                    <a:pt x="14" y="7"/>
                    <a:pt x="4" y="12"/>
                    <a:pt x="0" y="7"/>
                  </a:cubicBezTo>
                  <a:close/>
                </a:path>
              </a:pathLst>
            </a:custGeom>
            <a:solidFill>
              <a:srgbClr val="8E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7" name="Freeform 203"/>
            <p:cNvSpPr>
              <a:spLocks/>
            </p:cNvSpPr>
            <p:nvPr userDrawn="1"/>
          </p:nvSpPr>
          <p:spPr bwMode="auto">
            <a:xfrm>
              <a:off x="8848725" y="7426325"/>
              <a:ext cx="671513" cy="647700"/>
            </a:xfrm>
            <a:custGeom>
              <a:avLst/>
              <a:gdLst>
                <a:gd name="T0" fmla="*/ 153 w 235"/>
                <a:gd name="T1" fmla="*/ 223 h 226"/>
                <a:gd name="T2" fmla="*/ 52 w 235"/>
                <a:gd name="T3" fmla="*/ 207 h 226"/>
                <a:gd name="T4" fmla="*/ 37 w 235"/>
                <a:gd name="T5" fmla="*/ 194 h 226"/>
                <a:gd name="T6" fmla="*/ 3 w 235"/>
                <a:gd name="T7" fmla="*/ 104 h 226"/>
                <a:gd name="T8" fmla="*/ 7 w 235"/>
                <a:gd name="T9" fmla="*/ 83 h 226"/>
                <a:gd name="T10" fmla="*/ 66 w 235"/>
                <a:gd name="T11" fmla="*/ 10 h 226"/>
                <a:gd name="T12" fmla="*/ 89 w 235"/>
                <a:gd name="T13" fmla="*/ 2 h 226"/>
                <a:gd name="T14" fmla="*/ 181 w 235"/>
                <a:gd name="T15" fmla="*/ 17 h 226"/>
                <a:gd name="T16" fmla="*/ 198 w 235"/>
                <a:gd name="T17" fmla="*/ 31 h 226"/>
                <a:gd name="T18" fmla="*/ 232 w 235"/>
                <a:gd name="T19" fmla="*/ 120 h 226"/>
                <a:gd name="T20" fmla="*/ 228 w 235"/>
                <a:gd name="T21" fmla="*/ 142 h 226"/>
                <a:gd name="T22" fmla="*/ 169 w 235"/>
                <a:gd name="T23" fmla="*/ 214 h 226"/>
                <a:gd name="T24" fmla="*/ 153 w 235"/>
                <a:gd name="T25" fmla="*/ 223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5" h="226">
                  <a:moveTo>
                    <a:pt x="153" y="223"/>
                  </a:moveTo>
                  <a:cubicBezTo>
                    <a:pt x="118" y="217"/>
                    <a:pt x="85" y="211"/>
                    <a:pt x="52" y="207"/>
                  </a:cubicBezTo>
                  <a:cubicBezTo>
                    <a:pt x="43" y="205"/>
                    <a:pt x="40" y="201"/>
                    <a:pt x="37" y="194"/>
                  </a:cubicBezTo>
                  <a:cubicBezTo>
                    <a:pt x="26" y="164"/>
                    <a:pt x="15" y="134"/>
                    <a:pt x="3" y="104"/>
                  </a:cubicBezTo>
                  <a:cubicBezTo>
                    <a:pt x="0" y="96"/>
                    <a:pt x="1" y="90"/>
                    <a:pt x="7" y="83"/>
                  </a:cubicBezTo>
                  <a:cubicBezTo>
                    <a:pt x="27" y="59"/>
                    <a:pt x="47" y="35"/>
                    <a:pt x="66" y="10"/>
                  </a:cubicBezTo>
                  <a:cubicBezTo>
                    <a:pt x="73" y="2"/>
                    <a:pt x="79" y="0"/>
                    <a:pt x="89" y="2"/>
                  </a:cubicBezTo>
                  <a:cubicBezTo>
                    <a:pt x="119" y="7"/>
                    <a:pt x="150" y="13"/>
                    <a:pt x="181" y="17"/>
                  </a:cubicBezTo>
                  <a:cubicBezTo>
                    <a:pt x="190" y="19"/>
                    <a:pt x="195" y="23"/>
                    <a:pt x="198" y="31"/>
                  </a:cubicBezTo>
                  <a:cubicBezTo>
                    <a:pt x="209" y="61"/>
                    <a:pt x="220" y="91"/>
                    <a:pt x="232" y="120"/>
                  </a:cubicBezTo>
                  <a:cubicBezTo>
                    <a:pt x="235" y="129"/>
                    <a:pt x="234" y="135"/>
                    <a:pt x="228" y="142"/>
                  </a:cubicBezTo>
                  <a:cubicBezTo>
                    <a:pt x="208" y="166"/>
                    <a:pt x="188" y="190"/>
                    <a:pt x="169" y="214"/>
                  </a:cubicBezTo>
                  <a:cubicBezTo>
                    <a:pt x="164" y="220"/>
                    <a:pt x="160" y="226"/>
                    <a:pt x="153" y="223"/>
                  </a:cubicBezTo>
                  <a:close/>
                </a:path>
              </a:pathLst>
            </a:custGeom>
            <a:solidFill>
              <a:srgbClr val="BC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58" name="Freeform 204"/>
            <p:cNvSpPr>
              <a:spLocks/>
            </p:cNvSpPr>
            <p:nvPr userDrawn="1"/>
          </p:nvSpPr>
          <p:spPr bwMode="auto">
            <a:xfrm>
              <a:off x="8874125" y="6108700"/>
              <a:ext cx="38100" cy="50800"/>
            </a:xfrm>
            <a:custGeom>
              <a:avLst/>
              <a:gdLst>
                <a:gd name="T0" fmla="*/ 7 w 13"/>
                <a:gd name="T1" fmla="*/ 18 h 18"/>
                <a:gd name="T2" fmla="*/ 0 w 13"/>
                <a:gd name="T3" fmla="*/ 9 h 18"/>
                <a:gd name="T4" fmla="*/ 7 w 13"/>
                <a:gd name="T5" fmla="*/ 1 h 18"/>
                <a:gd name="T6" fmla="*/ 13 w 13"/>
                <a:gd name="T7" fmla="*/ 9 h 18"/>
                <a:gd name="T8" fmla="*/ 7 w 13"/>
                <a:gd name="T9" fmla="*/ 18 h 18"/>
              </a:gdLst>
              <a:ahLst/>
              <a:cxnLst>
                <a:cxn ang="0">
                  <a:pos x="T0" y="T1"/>
                </a:cxn>
                <a:cxn ang="0">
                  <a:pos x="T2" y="T3"/>
                </a:cxn>
                <a:cxn ang="0">
                  <a:pos x="T4" y="T5"/>
                </a:cxn>
                <a:cxn ang="0">
                  <a:pos x="T6" y="T7"/>
                </a:cxn>
                <a:cxn ang="0">
                  <a:pos x="T8" y="T9"/>
                </a:cxn>
              </a:cxnLst>
              <a:rect l="0" t="0" r="r" b="b"/>
              <a:pathLst>
                <a:path w="13" h="18">
                  <a:moveTo>
                    <a:pt x="7" y="18"/>
                  </a:moveTo>
                  <a:cubicBezTo>
                    <a:pt x="1" y="17"/>
                    <a:pt x="0" y="13"/>
                    <a:pt x="0" y="9"/>
                  </a:cubicBezTo>
                  <a:cubicBezTo>
                    <a:pt x="0" y="5"/>
                    <a:pt x="1" y="0"/>
                    <a:pt x="7" y="1"/>
                  </a:cubicBezTo>
                  <a:cubicBezTo>
                    <a:pt x="11" y="1"/>
                    <a:pt x="13" y="5"/>
                    <a:pt x="13" y="9"/>
                  </a:cubicBezTo>
                  <a:cubicBezTo>
                    <a:pt x="13" y="13"/>
                    <a:pt x="11" y="16"/>
                    <a:pt x="7" y="18"/>
                  </a:cubicBezTo>
                  <a:close/>
                </a:path>
              </a:pathLst>
            </a:custGeom>
            <a:solidFill>
              <a:srgbClr val="4E9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9" name="Freeform 206"/>
            <p:cNvSpPr>
              <a:spLocks/>
            </p:cNvSpPr>
            <p:nvPr userDrawn="1"/>
          </p:nvSpPr>
          <p:spPr bwMode="auto">
            <a:xfrm>
              <a:off x="8694738" y="6108700"/>
              <a:ext cx="33338" cy="50800"/>
            </a:xfrm>
            <a:custGeom>
              <a:avLst/>
              <a:gdLst>
                <a:gd name="T0" fmla="*/ 12 w 12"/>
                <a:gd name="T1" fmla="*/ 8 h 18"/>
                <a:gd name="T2" fmla="*/ 6 w 12"/>
                <a:gd name="T3" fmla="*/ 17 h 18"/>
                <a:gd name="T4" fmla="*/ 1 w 12"/>
                <a:gd name="T5" fmla="*/ 10 h 18"/>
                <a:gd name="T6" fmla="*/ 5 w 12"/>
                <a:gd name="T7" fmla="*/ 1 h 18"/>
                <a:gd name="T8" fmla="*/ 12 w 12"/>
                <a:gd name="T9" fmla="*/ 8 h 18"/>
              </a:gdLst>
              <a:ahLst/>
              <a:cxnLst>
                <a:cxn ang="0">
                  <a:pos x="T0" y="T1"/>
                </a:cxn>
                <a:cxn ang="0">
                  <a:pos x="T2" y="T3"/>
                </a:cxn>
                <a:cxn ang="0">
                  <a:pos x="T4" y="T5"/>
                </a:cxn>
                <a:cxn ang="0">
                  <a:pos x="T6" y="T7"/>
                </a:cxn>
                <a:cxn ang="0">
                  <a:pos x="T8" y="T9"/>
                </a:cxn>
              </a:cxnLst>
              <a:rect l="0" t="0" r="r" b="b"/>
              <a:pathLst>
                <a:path w="12" h="18">
                  <a:moveTo>
                    <a:pt x="12" y="8"/>
                  </a:moveTo>
                  <a:cubicBezTo>
                    <a:pt x="12" y="13"/>
                    <a:pt x="10" y="16"/>
                    <a:pt x="6" y="17"/>
                  </a:cubicBezTo>
                  <a:cubicBezTo>
                    <a:pt x="2" y="18"/>
                    <a:pt x="1" y="14"/>
                    <a:pt x="1" y="10"/>
                  </a:cubicBezTo>
                  <a:cubicBezTo>
                    <a:pt x="1" y="7"/>
                    <a:pt x="0" y="2"/>
                    <a:pt x="5" y="1"/>
                  </a:cubicBezTo>
                  <a:cubicBezTo>
                    <a:pt x="10" y="0"/>
                    <a:pt x="11" y="4"/>
                    <a:pt x="12" y="8"/>
                  </a:cubicBezTo>
                  <a:close/>
                </a:path>
              </a:pathLst>
            </a:custGeom>
            <a:solidFill>
              <a:srgbClr val="4D9A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0" name="Freeform 207"/>
            <p:cNvSpPr>
              <a:spLocks/>
            </p:cNvSpPr>
            <p:nvPr userDrawn="1"/>
          </p:nvSpPr>
          <p:spPr bwMode="auto">
            <a:xfrm>
              <a:off x="8594725" y="6208713"/>
              <a:ext cx="33338" cy="39688"/>
            </a:xfrm>
            <a:custGeom>
              <a:avLst/>
              <a:gdLst>
                <a:gd name="T0" fmla="*/ 8 w 12"/>
                <a:gd name="T1" fmla="*/ 14 h 14"/>
                <a:gd name="T2" fmla="*/ 1 w 12"/>
                <a:gd name="T3" fmla="*/ 8 h 14"/>
                <a:gd name="T4" fmla="*/ 5 w 12"/>
                <a:gd name="T5" fmla="*/ 1 h 14"/>
                <a:gd name="T6" fmla="*/ 12 w 12"/>
                <a:gd name="T7" fmla="*/ 7 h 14"/>
                <a:gd name="T8" fmla="*/ 8 w 12"/>
                <a:gd name="T9" fmla="*/ 14 h 14"/>
              </a:gdLst>
              <a:ahLst/>
              <a:cxnLst>
                <a:cxn ang="0">
                  <a:pos x="T0" y="T1"/>
                </a:cxn>
                <a:cxn ang="0">
                  <a:pos x="T2" y="T3"/>
                </a:cxn>
                <a:cxn ang="0">
                  <a:pos x="T4" y="T5"/>
                </a:cxn>
                <a:cxn ang="0">
                  <a:pos x="T6" y="T7"/>
                </a:cxn>
                <a:cxn ang="0">
                  <a:pos x="T8" y="T9"/>
                </a:cxn>
              </a:cxnLst>
              <a:rect l="0" t="0" r="r" b="b"/>
              <a:pathLst>
                <a:path w="12" h="14">
                  <a:moveTo>
                    <a:pt x="8" y="14"/>
                  </a:moveTo>
                  <a:cubicBezTo>
                    <a:pt x="3" y="14"/>
                    <a:pt x="1" y="11"/>
                    <a:pt x="1" y="8"/>
                  </a:cubicBezTo>
                  <a:cubicBezTo>
                    <a:pt x="0" y="4"/>
                    <a:pt x="1" y="1"/>
                    <a:pt x="5" y="1"/>
                  </a:cubicBezTo>
                  <a:cubicBezTo>
                    <a:pt x="9" y="0"/>
                    <a:pt x="11" y="3"/>
                    <a:pt x="12" y="7"/>
                  </a:cubicBezTo>
                  <a:cubicBezTo>
                    <a:pt x="12" y="10"/>
                    <a:pt x="11" y="13"/>
                    <a:pt x="8" y="14"/>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1" name="Freeform 208"/>
            <p:cNvSpPr>
              <a:spLocks/>
            </p:cNvSpPr>
            <p:nvPr userDrawn="1"/>
          </p:nvSpPr>
          <p:spPr bwMode="auto">
            <a:xfrm>
              <a:off x="8491538" y="6156325"/>
              <a:ext cx="34925" cy="42863"/>
            </a:xfrm>
            <a:custGeom>
              <a:avLst/>
              <a:gdLst>
                <a:gd name="T0" fmla="*/ 5 w 12"/>
                <a:gd name="T1" fmla="*/ 0 h 15"/>
                <a:gd name="T2" fmla="*/ 11 w 12"/>
                <a:gd name="T3" fmla="*/ 7 h 15"/>
                <a:gd name="T4" fmla="*/ 5 w 12"/>
                <a:gd name="T5" fmla="*/ 15 h 15"/>
                <a:gd name="T6" fmla="*/ 0 w 12"/>
                <a:gd name="T7" fmla="*/ 8 h 15"/>
                <a:gd name="T8" fmla="*/ 5 w 12"/>
                <a:gd name="T9" fmla="*/ 0 h 15"/>
              </a:gdLst>
              <a:ahLst/>
              <a:cxnLst>
                <a:cxn ang="0">
                  <a:pos x="T0" y="T1"/>
                </a:cxn>
                <a:cxn ang="0">
                  <a:pos x="T2" y="T3"/>
                </a:cxn>
                <a:cxn ang="0">
                  <a:pos x="T4" y="T5"/>
                </a:cxn>
                <a:cxn ang="0">
                  <a:pos x="T6" y="T7"/>
                </a:cxn>
                <a:cxn ang="0">
                  <a:pos x="T8" y="T9"/>
                </a:cxn>
              </a:cxnLst>
              <a:rect l="0" t="0" r="r" b="b"/>
              <a:pathLst>
                <a:path w="12" h="15">
                  <a:moveTo>
                    <a:pt x="5" y="0"/>
                  </a:moveTo>
                  <a:cubicBezTo>
                    <a:pt x="9" y="1"/>
                    <a:pt x="11" y="3"/>
                    <a:pt x="11" y="7"/>
                  </a:cubicBezTo>
                  <a:cubicBezTo>
                    <a:pt x="12" y="11"/>
                    <a:pt x="10" y="15"/>
                    <a:pt x="5" y="15"/>
                  </a:cubicBezTo>
                  <a:cubicBezTo>
                    <a:pt x="2" y="15"/>
                    <a:pt x="0" y="11"/>
                    <a:pt x="0" y="8"/>
                  </a:cubicBezTo>
                  <a:cubicBezTo>
                    <a:pt x="0" y="4"/>
                    <a:pt x="2" y="1"/>
                    <a:pt x="5" y="0"/>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2" name="Freeform 209"/>
            <p:cNvSpPr>
              <a:spLocks/>
            </p:cNvSpPr>
            <p:nvPr userDrawn="1"/>
          </p:nvSpPr>
          <p:spPr bwMode="auto">
            <a:xfrm>
              <a:off x="8799513" y="6199188"/>
              <a:ext cx="31750" cy="41275"/>
            </a:xfrm>
            <a:custGeom>
              <a:avLst/>
              <a:gdLst>
                <a:gd name="T0" fmla="*/ 0 w 11"/>
                <a:gd name="T1" fmla="*/ 6 h 14"/>
                <a:gd name="T2" fmla="*/ 6 w 11"/>
                <a:gd name="T3" fmla="*/ 1 h 14"/>
                <a:gd name="T4" fmla="*/ 10 w 11"/>
                <a:gd name="T5" fmla="*/ 7 h 14"/>
                <a:gd name="T6" fmla="*/ 5 w 11"/>
                <a:gd name="T7" fmla="*/ 13 h 14"/>
                <a:gd name="T8" fmla="*/ 0 w 11"/>
                <a:gd name="T9" fmla="*/ 6 h 14"/>
              </a:gdLst>
              <a:ahLst/>
              <a:cxnLst>
                <a:cxn ang="0">
                  <a:pos x="T0" y="T1"/>
                </a:cxn>
                <a:cxn ang="0">
                  <a:pos x="T2" y="T3"/>
                </a:cxn>
                <a:cxn ang="0">
                  <a:pos x="T4" y="T5"/>
                </a:cxn>
                <a:cxn ang="0">
                  <a:pos x="T6" y="T7"/>
                </a:cxn>
                <a:cxn ang="0">
                  <a:pos x="T8" y="T9"/>
                </a:cxn>
              </a:cxnLst>
              <a:rect l="0" t="0" r="r" b="b"/>
              <a:pathLst>
                <a:path w="11" h="14">
                  <a:moveTo>
                    <a:pt x="0" y="6"/>
                  </a:moveTo>
                  <a:cubicBezTo>
                    <a:pt x="0" y="3"/>
                    <a:pt x="1" y="0"/>
                    <a:pt x="6" y="1"/>
                  </a:cubicBezTo>
                  <a:cubicBezTo>
                    <a:pt x="8" y="2"/>
                    <a:pt x="10" y="4"/>
                    <a:pt x="10" y="7"/>
                  </a:cubicBezTo>
                  <a:cubicBezTo>
                    <a:pt x="11" y="10"/>
                    <a:pt x="8" y="13"/>
                    <a:pt x="5" y="13"/>
                  </a:cubicBezTo>
                  <a:cubicBezTo>
                    <a:pt x="1" y="14"/>
                    <a:pt x="0" y="10"/>
                    <a:pt x="0" y="6"/>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3" name="Freeform 210"/>
            <p:cNvSpPr>
              <a:spLocks/>
            </p:cNvSpPr>
            <p:nvPr userDrawn="1"/>
          </p:nvSpPr>
          <p:spPr bwMode="auto">
            <a:xfrm>
              <a:off x="8374063" y="9705975"/>
              <a:ext cx="60325" cy="141288"/>
            </a:xfrm>
            <a:custGeom>
              <a:avLst/>
              <a:gdLst>
                <a:gd name="T0" fmla="*/ 17 w 21"/>
                <a:gd name="T1" fmla="*/ 3 h 49"/>
                <a:gd name="T2" fmla="*/ 21 w 21"/>
                <a:gd name="T3" fmla="*/ 48 h 49"/>
                <a:gd name="T4" fmla="*/ 2 w 21"/>
                <a:gd name="T5" fmla="*/ 49 h 49"/>
                <a:gd name="T6" fmla="*/ 0 w 21"/>
                <a:gd name="T7" fmla="*/ 5 h 49"/>
                <a:gd name="T8" fmla="*/ 2 w 21"/>
                <a:gd name="T9" fmla="*/ 2 h 49"/>
                <a:gd name="T10" fmla="*/ 17 w 21"/>
                <a:gd name="T11" fmla="*/ 3 h 49"/>
              </a:gdLst>
              <a:ahLst/>
              <a:cxnLst>
                <a:cxn ang="0">
                  <a:pos x="T0" y="T1"/>
                </a:cxn>
                <a:cxn ang="0">
                  <a:pos x="T2" y="T3"/>
                </a:cxn>
                <a:cxn ang="0">
                  <a:pos x="T4" y="T5"/>
                </a:cxn>
                <a:cxn ang="0">
                  <a:pos x="T6" y="T7"/>
                </a:cxn>
                <a:cxn ang="0">
                  <a:pos x="T8" y="T9"/>
                </a:cxn>
                <a:cxn ang="0">
                  <a:pos x="T10" y="T11"/>
                </a:cxn>
              </a:cxnLst>
              <a:rect l="0" t="0" r="r" b="b"/>
              <a:pathLst>
                <a:path w="21" h="49">
                  <a:moveTo>
                    <a:pt x="17" y="3"/>
                  </a:moveTo>
                  <a:cubicBezTo>
                    <a:pt x="21" y="18"/>
                    <a:pt x="21" y="33"/>
                    <a:pt x="21" y="48"/>
                  </a:cubicBezTo>
                  <a:cubicBezTo>
                    <a:pt x="14" y="48"/>
                    <a:pt x="8" y="49"/>
                    <a:pt x="2" y="49"/>
                  </a:cubicBezTo>
                  <a:cubicBezTo>
                    <a:pt x="1" y="34"/>
                    <a:pt x="1" y="19"/>
                    <a:pt x="0" y="5"/>
                  </a:cubicBezTo>
                  <a:cubicBezTo>
                    <a:pt x="1" y="4"/>
                    <a:pt x="1" y="3"/>
                    <a:pt x="2" y="2"/>
                  </a:cubicBezTo>
                  <a:cubicBezTo>
                    <a:pt x="7" y="0"/>
                    <a:pt x="12" y="0"/>
                    <a:pt x="17" y="3"/>
                  </a:cubicBezTo>
                  <a:close/>
                </a:path>
              </a:pathLst>
            </a:custGeom>
            <a:solidFill>
              <a:srgbClr val="202D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4" name="Freeform 211"/>
            <p:cNvSpPr>
              <a:spLocks/>
            </p:cNvSpPr>
            <p:nvPr userDrawn="1"/>
          </p:nvSpPr>
          <p:spPr bwMode="auto">
            <a:xfrm>
              <a:off x="8980488" y="8231188"/>
              <a:ext cx="79375" cy="139700"/>
            </a:xfrm>
            <a:custGeom>
              <a:avLst/>
              <a:gdLst>
                <a:gd name="T0" fmla="*/ 28 w 28"/>
                <a:gd name="T1" fmla="*/ 13 h 49"/>
                <a:gd name="T2" fmla="*/ 22 w 28"/>
                <a:gd name="T3" fmla="*/ 32 h 49"/>
                <a:gd name="T4" fmla="*/ 17 w 28"/>
                <a:gd name="T5" fmla="*/ 49 h 49"/>
                <a:gd name="T6" fmla="*/ 7 w 28"/>
                <a:gd name="T7" fmla="*/ 9 h 49"/>
                <a:gd name="T8" fmla="*/ 28 w 28"/>
                <a:gd name="T9" fmla="*/ 5 h 49"/>
                <a:gd name="T10" fmla="*/ 28 w 28"/>
                <a:gd name="T11" fmla="*/ 13 h 49"/>
              </a:gdLst>
              <a:ahLst/>
              <a:cxnLst>
                <a:cxn ang="0">
                  <a:pos x="T0" y="T1"/>
                </a:cxn>
                <a:cxn ang="0">
                  <a:pos x="T2" y="T3"/>
                </a:cxn>
                <a:cxn ang="0">
                  <a:pos x="T4" y="T5"/>
                </a:cxn>
                <a:cxn ang="0">
                  <a:pos x="T6" y="T7"/>
                </a:cxn>
                <a:cxn ang="0">
                  <a:pos x="T8" y="T9"/>
                </a:cxn>
                <a:cxn ang="0">
                  <a:pos x="T10" y="T11"/>
                </a:cxn>
              </a:cxnLst>
              <a:rect l="0" t="0" r="r" b="b"/>
              <a:pathLst>
                <a:path w="28" h="49">
                  <a:moveTo>
                    <a:pt x="28" y="13"/>
                  </a:moveTo>
                  <a:cubicBezTo>
                    <a:pt x="24" y="18"/>
                    <a:pt x="18" y="24"/>
                    <a:pt x="22" y="32"/>
                  </a:cubicBezTo>
                  <a:cubicBezTo>
                    <a:pt x="20" y="38"/>
                    <a:pt x="23" y="45"/>
                    <a:pt x="17" y="49"/>
                  </a:cubicBezTo>
                  <a:cubicBezTo>
                    <a:pt x="0" y="39"/>
                    <a:pt x="4" y="24"/>
                    <a:pt x="7" y="9"/>
                  </a:cubicBezTo>
                  <a:cubicBezTo>
                    <a:pt x="13" y="3"/>
                    <a:pt x="20" y="0"/>
                    <a:pt x="28" y="5"/>
                  </a:cubicBezTo>
                  <a:cubicBezTo>
                    <a:pt x="28" y="7"/>
                    <a:pt x="28" y="10"/>
                    <a:pt x="28" y="13"/>
                  </a:cubicBezTo>
                  <a:close/>
                </a:path>
              </a:pathLst>
            </a:custGeom>
            <a:solidFill>
              <a:srgbClr val="E79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5" name="Freeform 212"/>
            <p:cNvSpPr>
              <a:spLocks/>
            </p:cNvSpPr>
            <p:nvPr userDrawn="1"/>
          </p:nvSpPr>
          <p:spPr bwMode="auto">
            <a:xfrm>
              <a:off x="9001125" y="8213725"/>
              <a:ext cx="61913" cy="42863"/>
            </a:xfrm>
            <a:custGeom>
              <a:avLst/>
              <a:gdLst>
                <a:gd name="T0" fmla="*/ 21 w 22"/>
                <a:gd name="T1" fmla="*/ 11 h 15"/>
                <a:gd name="T2" fmla="*/ 0 w 22"/>
                <a:gd name="T3" fmla="*/ 14 h 15"/>
                <a:gd name="T4" fmla="*/ 0 w 22"/>
                <a:gd name="T5" fmla="*/ 15 h 15"/>
                <a:gd name="T6" fmla="*/ 22 w 22"/>
                <a:gd name="T7" fmla="*/ 3 h 15"/>
                <a:gd name="T8" fmla="*/ 21 w 22"/>
                <a:gd name="T9" fmla="*/ 11 h 15"/>
              </a:gdLst>
              <a:ahLst/>
              <a:cxnLst>
                <a:cxn ang="0">
                  <a:pos x="T0" y="T1"/>
                </a:cxn>
                <a:cxn ang="0">
                  <a:pos x="T2" y="T3"/>
                </a:cxn>
                <a:cxn ang="0">
                  <a:pos x="T4" y="T5"/>
                </a:cxn>
                <a:cxn ang="0">
                  <a:pos x="T6" y="T7"/>
                </a:cxn>
                <a:cxn ang="0">
                  <a:pos x="T8" y="T9"/>
                </a:cxn>
              </a:cxnLst>
              <a:rect l="0" t="0" r="r" b="b"/>
              <a:pathLst>
                <a:path w="22" h="15">
                  <a:moveTo>
                    <a:pt x="21" y="11"/>
                  </a:moveTo>
                  <a:cubicBezTo>
                    <a:pt x="14" y="12"/>
                    <a:pt x="7" y="13"/>
                    <a:pt x="0" y="14"/>
                  </a:cubicBezTo>
                  <a:cubicBezTo>
                    <a:pt x="0" y="15"/>
                    <a:pt x="0" y="15"/>
                    <a:pt x="0" y="15"/>
                  </a:cubicBezTo>
                  <a:cubicBezTo>
                    <a:pt x="2" y="0"/>
                    <a:pt x="16" y="8"/>
                    <a:pt x="22" y="3"/>
                  </a:cubicBezTo>
                  <a:cubicBezTo>
                    <a:pt x="22" y="5"/>
                    <a:pt x="21" y="8"/>
                    <a:pt x="21" y="11"/>
                  </a:cubicBezTo>
                  <a:close/>
                </a:path>
              </a:pathLst>
            </a:custGeom>
            <a:solidFill>
              <a:srgbClr val="843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6" name="Freeform 213"/>
            <p:cNvSpPr>
              <a:spLocks/>
            </p:cNvSpPr>
            <p:nvPr userDrawn="1"/>
          </p:nvSpPr>
          <p:spPr bwMode="auto">
            <a:xfrm>
              <a:off x="5476875" y="8539163"/>
              <a:ext cx="865188" cy="1076325"/>
            </a:xfrm>
            <a:custGeom>
              <a:avLst/>
              <a:gdLst>
                <a:gd name="T0" fmla="*/ 119 w 303"/>
                <a:gd name="T1" fmla="*/ 372 h 376"/>
                <a:gd name="T2" fmla="*/ 111 w 303"/>
                <a:gd name="T3" fmla="*/ 364 h 376"/>
                <a:gd name="T4" fmla="*/ 106 w 303"/>
                <a:gd name="T5" fmla="*/ 346 h 376"/>
                <a:gd name="T6" fmla="*/ 33 w 303"/>
                <a:gd name="T7" fmla="*/ 300 h 376"/>
                <a:gd name="T8" fmla="*/ 17 w 303"/>
                <a:gd name="T9" fmla="*/ 289 h 376"/>
                <a:gd name="T10" fmla="*/ 9 w 303"/>
                <a:gd name="T11" fmla="*/ 254 h 376"/>
                <a:gd name="T12" fmla="*/ 31 w 303"/>
                <a:gd name="T13" fmla="*/ 237 h 376"/>
                <a:gd name="T14" fmla="*/ 56 w 303"/>
                <a:gd name="T15" fmla="*/ 212 h 376"/>
                <a:gd name="T16" fmla="*/ 63 w 303"/>
                <a:gd name="T17" fmla="*/ 195 h 376"/>
                <a:gd name="T18" fmla="*/ 64 w 303"/>
                <a:gd name="T19" fmla="*/ 190 h 376"/>
                <a:gd name="T20" fmla="*/ 70 w 303"/>
                <a:gd name="T21" fmla="*/ 172 h 376"/>
                <a:gd name="T22" fmla="*/ 87 w 303"/>
                <a:gd name="T23" fmla="*/ 166 h 376"/>
                <a:gd name="T24" fmla="*/ 76 w 303"/>
                <a:gd name="T25" fmla="*/ 130 h 376"/>
                <a:gd name="T26" fmla="*/ 67 w 303"/>
                <a:gd name="T27" fmla="*/ 80 h 376"/>
                <a:gd name="T28" fmla="*/ 18 w 303"/>
                <a:gd name="T29" fmla="*/ 21 h 376"/>
                <a:gd name="T30" fmla="*/ 4 w 303"/>
                <a:gd name="T31" fmla="*/ 3 h 376"/>
                <a:gd name="T32" fmla="*/ 18 w 303"/>
                <a:gd name="T33" fmla="*/ 1 h 376"/>
                <a:gd name="T34" fmla="*/ 135 w 303"/>
                <a:gd name="T35" fmla="*/ 9 h 376"/>
                <a:gd name="T36" fmla="*/ 271 w 303"/>
                <a:gd name="T37" fmla="*/ 4 h 376"/>
                <a:gd name="T38" fmla="*/ 303 w 303"/>
                <a:gd name="T39" fmla="*/ 9 h 376"/>
                <a:gd name="T40" fmla="*/ 303 w 303"/>
                <a:gd name="T41" fmla="*/ 16 h 376"/>
                <a:gd name="T42" fmla="*/ 293 w 303"/>
                <a:gd name="T43" fmla="*/ 21 h 376"/>
                <a:gd name="T44" fmla="*/ 180 w 303"/>
                <a:gd name="T45" fmla="*/ 174 h 376"/>
                <a:gd name="T46" fmla="*/ 180 w 303"/>
                <a:gd name="T47" fmla="*/ 220 h 376"/>
                <a:gd name="T48" fmla="*/ 178 w 303"/>
                <a:gd name="T49" fmla="*/ 237 h 376"/>
                <a:gd name="T50" fmla="*/ 173 w 303"/>
                <a:gd name="T51" fmla="*/ 244 h 376"/>
                <a:gd name="T52" fmla="*/ 159 w 303"/>
                <a:gd name="T53" fmla="*/ 274 h 376"/>
                <a:gd name="T54" fmla="*/ 154 w 303"/>
                <a:gd name="T55" fmla="*/ 280 h 376"/>
                <a:gd name="T56" fmla="*/ 153 w 303"/>
                <a:gd name="T57" fmla="*/ 300 h 376"/>
                <a:gd name="T58" fmla="*/ 152 w 303"/>
                <a:gd name="T59" fmla="*/ 306 h 376"/>
                <a:gd name="T60" fmla="*/ 154 w 303"/>
                <a:gd name="T61" fmla="*/ 336 h 376"/>
                <a:gd name="T62" fmla="*/ 154 w 303"/>
                <a:gd name="T63" fmla="*/ 344 h 376"/>
                <a:gd name="T64" fmla="*/ 145 w 303"/>
                <a:gd name="T65" fmla="*/ 365 h 376"/>
                <a:gd name="T66" fmla="*/ 138 w 303"/>
                <a:gd name="T67" fmla="*/ 369 h 376"/>
                <a:gd name="T68" fmla="*/ 119 w 303"/>
                <a:gd name="T69" fmla="*/ 372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03" h="376">
                  <a:moveTo>
                    <a:pt x="119" y="372"/>
                  </a:moveTo>
                  <a:cubicBezTo>
                    <a:pt x="117" y="369"/>
                    <a:pt x="114" y="366"/>
                    <a:pt x="111" y="364"/>
                  </a:cubicBezTo>
                  <a:cubicBezTo>
                    <a:pt x="112" y="357"/>
                    <a:pt x="117" y="349"/>
                    <a:pt x="106" y="346"/>
                  </a:cubicBezTo>
                  <a:cubicBezTo>
                    <a:pt x="78" y="337"/>
                    <a:pt x="57" y="316"/>
                    <a:pt x="33" y="300"/>
                  </a:cubicBezTo>
                  <a:cubicBezTo>
                    <a:pt x="26" y="299"/>
                    <a:pt x="23" y="292"/>
                    <a:pt x="17" y="289"/>
                  </a:cubicBezTo>
                  <a:cubicBezTo>
                    <a:pt x="13" y="278"/>
                    <a:pt x="12" y="266"/>
                    <a:pt x="9" y="254"/>
                  </a:cubicBezTo>
                  <a:cubicBezTo>
                    <a:pt x="13" y="243"/>
                    <a:pt x="24" y="243"/>
                    <a:pt x="31" y="237"/>
                  </a:cubicBezTo>
                  <a:cubicBezTo>
                    <a:pt x="41" y="230"/>
                    <a:pt x="50" y="222"/>
                    <a:pt x="56" y="212"/>
                  </a:cubicBezTo>
                  <a:cubicBezTo>
                    <a:pt x="59" y="207"/>
                    <a:pt x="61" y="201"/>
                    <a:pt x="63" y="195"/>
                  </a:cubicBezTo>
                  <a:cubicBezTo>
                    <a:pt x="63" y="193"/>
                    <a:pt x="64" y="192"/>
                    <a:pt x="64" y="190"/>
                  </a:cubicBezTo>
                  <a:cubicBezTo>
                    <a:pt x="66" y="184"/>
                    <a:pt x="66" y="178"/>
                    <a:pt x="70" y="172"/>
                  </a:cubicBezTo>
                  <a:cubicBezTo>
                    <a:pt x="74" y="166"/>
                    <a:pt x="84" y="175"/>
                    <a:pt x="87" y="166"/>
                  </a:cubicBezTo>
                  <a:cubicBezTo>
                    <a:pt x="90" y="152"/>
                    <a:pt x="83" y="141"/>
                    <a:pt x="76" y="130"/>
                  </a:cubicBezTo>
                  <a:cubicBezTo>
                    <a:pt x="73" y="113"/>
                    <a:pt x="72" y="96"/>
                    <a:pt x="67" y="80"/>
                  </a:cubicBezTo>
                  <a:cubicBezTo>
                    <a:pt x="59" y="53"/>
                    <a:pt x="42" y="34"/>
                    <a:pt x="18" y="21"/>
                  </a:cubicBezTo>
                  <a:cubicBezTo>
                    <a:pt x="11" y="17"/>
                    <a:pt x="0" y="16"/>
                    <a:pt x="4" y="3"/>
                  </a:cubicBezTo>
                  <a:cubicBezTo>
                    <a:pt x="8" y="1"/>
                    <a:pt x="13" y="0"/>
                    <a:pt x="18" y="1"/>
                  </a:cubicBezTo>
                  <a:cubicBezTo>
                    <a:pt x="57" y="7"/>
                    <a:pt x="96" y="5"/>
                    <a:pt x="135" y="9"/>
                  </a:cubicBezTo>
                  <a:cubicBezTo>
                    <a:pt x="180" y="13"/>
                    <a:pt x="226" y="5"/>
                    <a:pt x="271" y="4"/>
                  </a:cubicBezTo>
                  <a:cubicBezTo>
                    <a:pt x="282" y="4"/>
                    <a:pt x="293" y="0"/>
                    <a:pt x="303" y="9"/>
                  </a:cubicBezTo>
                  <a:cubicBezTo>
                    <a:pt x="303" y="11"/>
                    <a:pt x="303" y="14"/>
                    <a:pt x="303" y="16"/>
                  </a:cubicBezTo>
                  <a:cubicBezTo>
                    <a:pt x="300" y="20"/>
                    <a:pt x="297" y="21"/>
                    <a:pt x="293" y="21"/>
                  </a:cubicBezTo>
                  <a:cubicBezTo>
                    <a:pt x="218" y="33"/>
                    <a:pt x="170" y="99"/>
                    <a:pt x="180" y="174"/>
                  </a:cubicBezTo>
                  <a:cubicBezTo>
                    <a:pt x="182" y="190"/>
                    <a:pt x="178" y="205"/>
                    <a:pt x="180" y="220"/>
                  </a:cubicBezTo>
                  <a:cubicBezTo>
                    <a:pt x="181" y="226"/>
                    <a:pt x="182" y="232"/>
                    <a:pt x="178" y="237"/>
                  </a:cubicBezTo>
                  <a:cubicBezTo>
                    <a:pt x="176" y="239"/>
                    <a:pt x="174" y="242"/>
                    <a:pt x="173" y="244"/>
                  </a:cubicBezTo>
                  <a:cubicBezTo>
                    <a:pt x="165" y="252"/>
                    <a:pt x="171" y="267"/>
                    <a:pt x="159" y="274"/>
                  </a:cubicBezTo>
                  <a:cubicBezTo>
                    <a:pt x="158" y="276"/>
                    <a:pt x="156" y="277"/>
                    <a:pt x="154" y="280"/>
                  </a:cubicBezTo>
                  <a:cubicBezTo>
                    <a:pt x="151" y="286"/>
                    <a:pt x="153" y="293"/>
                    <a:pt x="153" y="300"/>
                  </a:cubicBezTo>
                  <a:cubicBezTo>
                    <a:pt x="153" y="302"/>
                    <a:pt x="153" y="304"/>
                    <a:pt x="152" y="306"/>
                  </a:cubicBezTo>
                  <a:cubicBezTo>
                    <a:pt x="146" y="316"/>
                    <a:pt x="149" y="326"/>
                    <a:pt x="154" y="336"/>
                  </a:cubicBezTo>
                  <a:cubicBezTo>
                    <a:pt x="154" y="339"/>
                    <a:pt x="154" y="342"/>
                    <a:pt x="154" y="344"/>
                  </a:cubicBezTo>
                  <a:cubicBezTo>
                    <a:pt x="151" y="351"/>
                    <a:pt x="149" y="358"/>
                    <a:pt x="145" y="365"/>
                  </a:cubicBezTo>
                  <a:cubicBezTo>
                    <a:pt x="143" y="367"/>
                    <a:pt x="140" y="368"/>
                    <a:pt x="138" y="369"/>
                  </a:cubicBezTo>
                  <a:cubicBezTo>
                    <a:pt x="132" y="370"/>
                    <a:pt x="126" y="376"/>
                    <a:pt x="119" y="372"/>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7" name="Freeform 214"/>
            <p:cNvSpPr>
              <a:spLocks/>
            </p:cNvSpPr>
            <p:nvPr userDrawn="1"/>
          </p:nvSpPr>
          <p:spPr bwMode="auto">
            <a:xfrm>
              <a:off x="6985000" y="9123363"/>
              <a:ext cx="1012825" cy="812800"/>
            </a:xfrm>
            <a:custGeom>
              <a:avLst/>
              <a:gdLst>
                <a:gd name="T0" fmla="*/ 342 w 354"/>
                <a:gd name="T1" fmla="*/ 284 h 284"/>
                <a:gd name="T2" fmla="*/ 277 w 354"/>
                <a:gd name="T3" fmla="*/ 252 h 284"/>
                <a:gd name="T4" fmla="*/ 77 w 354"/>
                <a:gd name="T5" fmla="*/ 150 h 284"/>
                <a:gd name="T6" fmla="*/ 33 w 354"/>
                <a:gd name="T7" fmla="*/ 113 h 284"/>
                <a:gd name="T8" fmla="*/ 45 w 354"/>
                <a:gd name="T9" fmla="*/ 18 h 284"/>
                <a:gd name="T10" fmla="*/ 83 w 354"/>
                <a:gd name="T11" fmla="*/ 0 h 284"/>
                <a:gd name="T12" fmla="*/ 86 w 354"/>
                <a:gd name="T13" fmla="*/ 8 h 284"/>
                <a:gd name="T14" fmla="*/ 118 w 354"/>
                <a:gd name="T15" fmla="*/ 73 h 284"/>
                <a:gd name="T16" fmla="*/ 250 w 354"/>
                <a:gd name="T17" fmla="*/ 151 h 284"/>
                <a:gd name="T18" fmla="*/ 336 w 354"/>
                <a:gd name="T19" fmla="*/ 188 h 284"/>
                <a:gd name="T20" fmla="*/ 354 w 354"/>
                <a:gd name="T21" fmla="*/ 203 h 284"/>
                <a:gd name="T22" fmla="*/ 342 w 35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4" h="284">
                  <a:moveTo>
                    <a:pt x="342" y="284"/>
                  </a:moveTo>
                  <a:cubicBezTo>
                    <a:pt x="323" y="268"/>
                    <a:pt x="299" y="262"/>
                    <a:pt x="277" y="252"/>
                  </a:cubicBezTo>
                  <a:cubicBezTo>
                    <a:pt x="209" y="222"/>
                    <a:pt x="139" y="193"/>
                    <a:pt x="77" y="150"/>
                  </a:cubicBezTo>
                  <a:cubicBezTo>
                    <a:pt x="62" y="139"/>
                    <a:pt x="46" y="127"/>
                    <a:pt x="33" y="113"/>
                  </a:cubicBezTo>
                  <a:cubicBezTo>
                    <a:pt x="0" y="75"/>
                    <a:pt x="3" y="44"/>
                    <a:pt x="45" y="18"/>
                  </a:cubicBezTo>
                  <a:cubicBezTo>
                    <a:pt x="57" y="10"/>
                    <a:pt x="70" y="6"/>
                    <a:pt x="83" y="0"/>
                  </a:cubicBezTo>
                  <a:cubicBezTo>
                    <a:pt x="85" y="2"/>
                    <a:pt x="86" y="5"/>
                    <a:pt x="86" y="8"/>
                  </a:cubicBezTo>
                  <a:cubicBezTo>
                    <a:pt x="82" y="37"/>
                    <a:pt x="99" y="56"/>
                    <a:pt x="118" y="73"/>
                  </a:cubicBezTo>
                  <a:cubicBezTo>
                    <a:pt x="157" y="107"/>
                    <a:pt x="203" y="130"/>
                    <a:pt x="250" y="151"/>
                  </a:cubicBezTo>
                  <a:cubicBezTo>
                    <a:pt x="278" y="164"/>
                    <a:pt x="307" y="176"/>
                    <a:pt x="336" y="188"/>
                  </a:cubicBezTo>
                  <a:cubicBezTo>
                    <a:pt x="343" y="191"/>
                    <a:pt x="351" y="194"/>
                    <a:pt x="354" y="203"/>
                  </a:cubicBezTo>
                  <a:cubicBezTo>
                    <a:pt x="347" y="230"/>
                    <a:pt x="346" y="257"/>
                    <a:pt x="342" y="284"/>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8" name="Freeform 215"/>
            <p:cNvSpPr>
              <a:spLocks/>
            </p:cNvSpPr>
            <p:nvPr userDrawn="1"/>
          </p:nvSpPr>
          <p:spPr bwMode="auto">
            <a:xfrm>
              <a:off x="5364163" y="7964488"/>
              <a:ext cx="1220788" cy="469900"/>
            </a:xfrm>
            <a:custGeom>
              <a:avLst/>
              <a:gdLst>
                <a:gd name="T0" fmla="*/ 154 w 427"/>
                <a:gd name="T1" fmla="*/ 13 h 164"/>
                <a:gd name="T2" fmla="*/ 261 w 427"/>
                <a:gd name="T3" fmla="*/ 7 h 164"/>
                <a:gd name="T4" fmla="*/ 332 w 427"/>
                <a:gd name="T5" fmla="*/ 80 h 164"/>
                <a:gd name="T6" fmla="*/ 345 w 427"/>
                <a:gd name="T7" fmla="*/ 91 h 164"/>
                <a:gd name="T8" fmla="*/ 386 w 427"/>
                <a:gd name="T9" fmla="*/ 97 h 164"/>
                <a:gd name="T10" fmla="*/ 413 w 427"/>
                <a:gd name="T11" fmla="*/ 117 h 164"/>
                <a:gd name="T12" fmla="*/ 412 w 427"/>
                <a:gd name="T13" fmla="*/ 119 h 164"/>
                <a:gd name="T14" fmla="*/ 403 w 427"/>
                <a:gd name="T15" fmla="*/ 131 h 164"/>
                <a:gd name="T16" fmla="*/ 418 w 427"/>
                <a:gd name="T17" fmla="*/ 130 h 164"/>
                <a:gd name="T18" fmla="*/ 427 w 427"/>
                <a:gd name="T19" fmla="*/ 150 h 164"/>
                <a:gd name="T20" fmla="*/ 412 w 427"/>
                <a:gd name="T21" fmla="*/ 157 h 164"/>
                <a:gd name="T22" fmla="*/ 374 w 427"/>
                <a:gd name="T23" fmla="*/ 157 h 164"/>
                <a:gd name="T24" fmla="*/ 362 w 427"/>
                <a:gd name="T25" fmla="*/ 140 h 164"/>
                <a:gd name="T26" fmla="*/ 314 w 427"/>
                <a:gd name="T27" fmla="*/ 142 h 164"/>
                <a:gd name="T28" fmla="*/ 300 w 427"/>
                <a:gd name="T29" fmla="*/ 158 h 164"/>
                <a:gd name="T30" fmla="*/ 143 w 427"/>
                <a:gd name="T31" fmla="*/ 158 h 164"/>
                <a:gd name="T32" fmla="*/ 131 w 427"/>
                <a:gd name="T33" fmla="*/ 141 h 164"/>
                <a:gd name="T34" fmla="*/ 105 w 427"/>
                <a:gd name="T35" fmla="*/ 123 h 164"/>
                <a:gd name="T36" fmla="*/ 79 w 427"/>
                <a:gd name="T37" fmla="*/ 140 h 164"/>
                <a:gd name="T38" fmla="*/ 66 w 427"/>
                <a:gd name="T39" fmla="*/ 157 h 164"/>
                <a:gd name="T40" fmla="*/ 25 w 427"/>
                <a:gd name="T41" fmla="*/ 152 h 164"/>
                <a:gd name="T42" fmla="*/ 17 w 427"/>
                <a:gd name="T43" fmla="*/ 151 h 164"/>
                <a:gd name="T44" fmla="*/ 8 w 427"/>
                <a:gd name="T45" fmla="*/ 134 h 164"/>
                <a:gd name="T46" fmla="*/ 154 w 427"/>
                <a:gd name="T47"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7" h="164">
                  <a:moveTo>
                    <a:pt x="154" y="13"/>
                  </a:moveTo>
                  <a:cubicBezTo>
                    <a:pt x="190" y="5"/>
                    <a:pt x="225" y="0"/>
                    <a:pt x="261" y="7"/>
                  </a:cubicBezTo>
                  <a:cubicBezTo>
                    <a:pt x="301" y="16"/>
                    <a:pt x="326" y="39"/>
                    <a:pt x="332" y="80"/>
                  </a:cubicBezTo>
                  <a:cubicBezTo>
                    <a:pt x="333" y="88"/>
                    <a:pt x="338" y="90"/>
                    <a:pt x="345" y="91"/>
                  </a:cubicBezTo>
                  <a:cubicBezTo>
                    <a:pt x="359" y="93"/>
                    <a:pt x="373" y="95"/>
                    <a:pt x="386" y="97"/>
                  </a:cubicBezTo>
                  <a:cubicBezTo>
                    <a:pt x="399" y="99"/>
                    <a:pt x="409" y="105"/>
                    <a:pt x="413" y="117"/>
                  </a:cubicBezTo>
                  <a:cubicBezTo>
                    <a:pt x="413" y="118"/>
                    <a:pt x="413" y="118"/>
                    <a:pt x="412" y="119"/>
                  </a:cubicBezTo>
                  <a:cubicBezTo>
                    <a:pt x="409" y="123"/>
                    <a:pt x="399" y="124"/>
                    <a:pt x="403" y="131"/>
                  </a:cubicBezTo>
                  <a:cubicBezTo>
                    <a:pt x="407" y="139"/>
                    <a:pt x="413" y="130"/>
                    <a:pt x="418" y="130"/>
                  </a:cubicBezTo>
                  <a:cubicBezTo>
                    <a:pt x="424" y="135"/>
                    <a:pt x="424" y="143"/>
                    <a:pt x="427" y="150"/>
                  </a:cubicBezTo>
                  <a:cubicBezTo>
                    <a:pt x="426" y="160"/>
                    <a:pt x="418" y="157"/>
                    <a:pt x="412" y="157"/>
                  </a:cubicBezTo>
                  <a:cubicBezTo>
                    <a:pt x="399" y="157"/>
                    <a:pt x="387" y="157"/>
                    <a:pt x="374" y="157"/>
                  </a:cubicBezTo>
                  <a:cubicBezTo>
                    <a:pt x="368" y="153"/>
                    <a:pt x="366" y="145"/>
                    <a:pt x="362" y="140"/>
                  </a:cubicBezTo>
                  <a:cubicBezTo>
                    <a:pt x="347" y="122"/>
                    <a:pt x="326" y="123"/>
                    <a:pt x="314" y="142"/>
                  </a:cubicBezTo>
                  <a:cubicBezTo>
                    <a:pt x="310" y="148"/>
                    <a:pt x="309" y="156"/>
                    <a:pt x="300" y="158"/>
                  </a:cubicBezTo>
                  <a:cubicBezTo>
                    <a:pt x="248" y="161"/>
                    <a:pt x="195" y="162"/>
                    <a:pt x="143" y="158"/>
                  </a:cubicBezTo>
                  <a:cubicBezTo>
                    <a:pt x="135" y="155"/>
                    <a:pt x="133" y="148"/>
                    <a:pt x="131" y="141"/>
                  </a:cubicBezTo>
                  <a:cubicBezTo>
                    <a:pt x="126" y="130"/>
                    <a:pt x="118" y="123"/>
                    <a:pt x="105" y="123"/>
                  </a:cubicBezTo>
                  <a:cubicBezTo>
                    <a:pt x="93" y="123"/>
                    <a:pt x="84" y="129"/>
                    <a:pt x="79" y="140"/>
                  </a:cubicBezTo>
                  <a:cubicBezTo>
                    <a:pt x="76" y="147"/>
                    <a:pt x="74" y="154"/>
                    <a:pt x="66" y="157"/>
                  </a:cubicBezTo>
                  <a:cubicBezTo>
                    <a:pt x="52" y="158"/>
                    <a:pt x="37" y="164"/>
                    <a:pt x="25" y="152"/>
                  </a:cubicBezTo>
                  <a:cubicBezTo>
                    <a:pt x="22" y="152"/>
                    <a:pt x="19" y="151"/>
                    <a:pt x="17" y="151"/>
                  </a:cubicBezTo>
                  <a:cubicBezTo>
                    <a:pt x="0" y="153"/>
                    <a:pt x="1" y="146"/>
                    <a:pt x="8" y="134"/>
                  </a:cubicBezTo>
                  <a:cubicBezTo>
                    <a:pt x="42" y="76"/>
                    <a:pt x="89" y="33"/>
                    <a:pt x="154" y="13"/>
                  </a:cubicBezTo>
                  <a:close/>
                </a:path>
              </a:pathLst>
            </a:custGeom>
            <a:solidFill>
              <a:srgbClr val="E53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69" name="Freeform 216"/>
            <p:cNvSpPr>
              <a:spLocks/>
            </p:cNvSpPr>
            <p:nvPr userDrawn="1"/>
          </p:nvSpPr>
          <p:spPr bwMode="auto">
            <a:xfrm>
              <a:off x="5316538" y="8402638"/>
              <a:ext cx="1231900" cy="193675"/>
            </a:xfrm>
            <a:custGeom>
              <a:avLst/>
              <a:gdLst>
                <a:gd name="T0" fmla="*/ 156 w 431"/>
                <a:gd name="T1" fmla="*/ 0 h 68"/>
                <a:gd name="T2" fmla="*/ 321 w 431"/>
                <a:gd name="T3" fmla="*/ 2 h 68"/>
                <a:gd name="T4" fmla="*/ 329 w 431"/>
                <a:gd name="T5" fmla="*/ 12 h 68"/>
                <a:gd name="T6" fmla="*/ 380 w 431"/>
                <a:gd name="T7" fmla="*/ 19 h 68"/>
                <a:gd name="T8" fmla="*/ 390 w 431"/>
                <a:gd name="T9" fmla="*/ 12 h 68"/>
                <a:gd name="T10" fmla="*/ 421 w 431"/>
                <a:gd name="T11" fmla="*/ 22 h 68"/>
                <a:gd name="T12" fmla="*/ 430 w 431"/>
                <a:gd name="T13" fmla="*/ 31 h 68"/>
                <a:gd name="T14" fmla="*/ 420 w 431"/>
                <a:gd name="T15" fmla="*/ 42 h 68"/>
                <a:gd name="T16" fmla="*/ 378 w 431"/>
                <a:gd name="T17" fmla="*/ 52 h 68"/>
                <a:gd name="T18" fmla="*/ 359 w 431"/>
                <a:gd name="T19" fmla="*/ 57 h 68"/>
                <a:gd name="T20" fmla="*/ 244 w 431"/>
                <a:gd name="T21" fmla="*/ 64 h 68"/>
                <a:gd name="T22" fmla="*/ 107 w 431"/>
                <a:gd name="T23" fmla="*/ 58 h 68"/>
                <a:gd name="T24" fmla="*/ 59 w 431"/>
                <a:gd name="T25" fmla="*/ 56 h 68"/>
                <a:gd name="T26" fmla="*/ 25 w 431"/>
                <a:gd name="T27" fmla="*/ 52 h 68"/>
                <a:gd name="T28" fmla="*/ 15 w 431"/>
                <a:gd name="T29" fmla="*/ 47 h 68"/>
                <a:gd name="T30" fmla="*/ 18 w 431"/>
                <a:gd name="T31" fmla="*/ 16 h 68"/>
                <a:gd name="T32" fmla="*/ 69 w 431"/>
                <a:gd name="T33" fmla="*/ 5 h 68"/>
                <a:gd name="T34" fmla="*/ 85 w 431"/>
                <a:gd name="T35" fmla="*/ 4 h 68"/>
                <a:gd name="T36" fmla="*/ 97 w 431"/>
                <a:gd name="T37" fmla="*/ 11 h 68"/>
                <a:gd name="T38" fmla="*/ 150 w 431"/>
                <a:gd name="T39" fmla="*/ 7 h 68"/>
                <a:gd name="T40" fmla="*/ 156 w 431"/>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1" h="68">
                  <a:moveTo>
                    <a:pt x="156" y="0"/>
                  </a:moveTo>
                  <a:cubicBezTo>
                    <a:pt x="211" y="1"/>
                    <a:pt x="266" y="1"/>
                    <a:pt x="321" y="2"/>
                  </a:cubicBezTo>
                  <a:cubicBezTo>
                    <a:pt x="327" y="3"/>
                    <a:pt x="327" y="8"/>
                    <a:pt x="329" y="12"/>
                  </a:cubicBezTo>
                  <a:cubicBezTo>
                    <a:pt x="342" y="35"/>
                    <a:pt x="361" y="38"/>
                    <a:pt x="380" y="19"/>
                  </a:cubicBezTo>
                  <a:cubicBezTo>
                    <a:pt x="383" y="16"/>
                    <a:pt x="385" y="12"/>
                    <a:pt x="390" y="12"/>
                  </a:cubicBezTo>
                  <a:cubicBezTo>
                    <a:pt x="401" y="15"/>
                    <a:pt x="411" y="18"/>
                    <a:pt x="421" y="22"/>
                  </a:cubicBezTo>
                  <a:cubicBezTo>
                    <a:pt x="425" y="23"/>
                    <a:pt x="430" y="25"/>
                    <a:pt x="430" y="31"/>
                  </a:cubicBezTo>
                  <a:cubicBezTo>
                    <a:pt x="431" y="37"/>
                    <a:pt x="425" y="40"/>
                    <a:pt x="420" y="42"/>
                  </a:cubicBezTo>
                  <a:cubicBezTo>
                    <a:pt x="407" y="47"/>
                    <a:pt x="393" y="51"/>
                    <a:pt x="378" y="52"/>
                  </a:cubicBezTo>
                  <a:cubicBezTo>
                    <a:pt x="371" y="53"/>
                    <a:pt x="365" y="53"/>
                    <a:pt x="359" y="57"/>
                  </a:cubicBezTo>
                  <a:cubicBezTo>
                    <a:pt x="321" y="61"/>
                    <a:pt x="282" y="60"/>
                    <a:pt x="244" y="64"/>
                  </a:cubicBezTo>
                  <a:cubicBezTo>
                    <a:pt x="199" y="68"/>
                    <a:pt x="153" y="60"/>
                    <a:pt x="107" y="58"/>
                  </a:cubicBezTo>
                  <a:cubicBezTo>
                    <a:pt x="91" y="58"/>
                    <a:pt x="75" y="53"/>
                    <a:pt x="59" y="56"/>
                  </a:cubicBezTo>
                  <a:cubicBezTo>
                    <a:pt x="47" y="63"/>
                    <a:pt x="36" y="55"/>
                    <a:pt x="25" y="52"/>
                  </a:cubicBezTo>
                  <a:cubicBezTo>
                    <a:pt x="22" y="50"/>
                    <a:pt x="18" y="49"/>
                    <a:pt x="15" y="47"/>
                  </a:cubicBezTo>
                  <a:cubicBezTo>
                    <a:pt x="0" y="36"/>
                    <a:pt x="0" y="24"/>
                    <a:pt x="18" y="16"/>
                  </a:cubicBezTo>
                  <a:cubicBezTo>
                    <a:pt x="34" y="8"/>
                    <a:pt x="51" y="6"/>
                    <a:pt x="69" y="5"/>
                  </a:cubicBezTo>
                  <a:cubicBezTo>
                    <a:pt x="75" y="4"/>
                    <a:pt x="80" y="5"/>
                    <a:pt x="85" y="4"/>
                  </a:cubicBezTo>
                  <a:cubicBezTo>
                    <a:pt x="92" y="2"/>
                    <a:pt x="94" y="8"/>
                    <a:pt x="97" y="11"/>
                  </a:cubicBezTo>
                  <a:cubicBezTo>
                    <a:pt x="116" y="33"/>
                    <a:pt x="134" y="32"/>
                    <a:pt x="150" y="7"/>
                  </a:cubicBezTo>
                  <a:cubicBezTo>
                    <a:pt x="151" y="4"/>
                    <a:pt x="153" y="1"/>
                    <a:pt x="156" y="0"/>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0" name="Freeform 217"/>
            <p:cNvSpPr>
              <a:spLocks/>
            </p:cNvSpPr>
            <p:nvPr userDrawn="1"/>
          </p:nvSpPr>
          <p:spPr bwMode="auto">
            <a:xfrm>
              <a:off x="7223125" y="8959850"/>
              <a:ext cx="922338" cy="592138"/>
            </a:xfrm>
            <a:custGeom>
              <a:avLst/>
              <a:gdLst>
                <a:gd name="T0" fmla="*/ 295 w 323"/>
                <a:gd name="T1" fmla="*/ 69 h 207"/>
                <a:gd name="T2" fmla="*/ 295 w 323"/>
                <a:gd name="T3" fmla="*/ 75 h 207"/>
                <a:gd name="T4" fmla="*/ 312 w 323"/>
                <a:gd name="T5" fmla="*/ 110 h 207"/>
                <a:gd name="T6" fmla="*/ 320 w 323"/>
                <a:gd name="T7" fmla="*/ 125 h 207"/>
                <a:gd name="T8" fmla="*/ 321 w 323"/>
                <a:gd name="T9" fmla="*/ 133 h 207"/>
                <a:gd name="T10" fmla="*/ 322 w 323"/>
                <a:gd name="T11" fmla="*/ 150 h 207"/>
                <a:gd name="T12" fmla="*/ 319 w 323"/>
                <a:gd name="T13" fmla="*/ 155 h 207"/>
                <a:gd name="T14" fmla="*/ 230 w 323"/>
                <a:gd name="T15" fmla="*/ 197 h 207"/>
                <a:gd name="T16" fmla="*/ 199 w 323"/>
                <a:gd name="T17" fmla="*/ 206 h 207"/>
                <a:gd name="T18" fmla="*/ 186 w 323"/>
                <a:gd name="T19" fmla="*/ 198 h 207"/>
                <a:gd name="T20" fmla="*/ 202 w 323"/>
                <a:gd name="T21" fmla="*/ 179 h 207"/>
                <a:gd name="T22" fmla="*/ 280 w 323"/>
                <a:gd name="T23" fmla="*/ 143 h 207"/>
                <a:gd name="T24" fmla="*/ 211 w 323"/>
                <a:gd name="T25" fmla="*/ 108 h 207"/>
                <a:gd name="T26" fmla="*/ 188 w 323"/>
                <a:gd name="T27" fmla="*/ 109 h 207"/>
                <a:gd name="T28" fmla="*/ 74 w 323"/>
                <a:gd name="T29" fmla="*/ 141 h 207"/>
                <a:gd name="T30" fmla="*/ 56 w 323"/>
                <a:gd name="T31" fmla="*/ 124 h 207"/>
                <a:gd name="T32" fmla="*/ 114 w 323"/>
                <a:gd name="T33" fmla="*/ 104 h 207"/>
                <a:gd name="T34" fmla="*/ 166 w 323"/>
                <a:gd name="T35" fmla="*/ 91 h 207"/>
                <a:gd name="T36" fmla="*/ 170 w 323"/>
                <a:gd name="T37" fmla="*/ 76 h 207"/>
                <a:gd name="T38" fmla="*/ 138 w 323"/>
                <a:gd name="T39" fmla="*/ 63 h 207"/>
                <a:gd name="T40" fmla="*/ 19 w 323"/>
                <a:gd name="T41" fmla="*/ 59 h 207"/>
                <a:gd name="T42" fmla="*/ 0 w 323"/>
                <a:gd name="T43" fmla="*/ 53 h 207"/>
                <a:gd name="T44" fmla="*/ 8 w 323"/>
                <a:gd name="T45" fmla="*/ 41 h 207"/>
                <a:gd name="T46" fmla="*/ 90 w 323"/>
                <a:gd name="T47" fmla="*/ 37 h 207"/>
                <a:gd name="T48" fmla="*/ 156 w 323"/>
                <a:gd name="T49" fmla="*/ 39 h 207"/>
                <a:gd name="T50" fmla="*/ 224 w 323"/>
                <a:gd name="T51" fmla="*/ 17 h 207"/>
                <a:gd name="T52" fmla="*/ 240 w 323"/>
                <a:gd name="T53" fmla="*/ 12 h 207"/>
                <a:gd name="T54" fmla="*/ 285 w 323"/>
                <a:gd name="T55" fmla="*/ 4 h 207"/>
                <a:gd name="T56" fmla="*/ 308 w 323"/>
                <a:gd name="T57" fmla="*/ 6 h 207"/>
                <a:gd name="T58" fmla="*/ 303 w 323"/>
                <a:gd name="T59" fmla="*/ 41 h 207"/>
                <a:gd name="T60" fmla="*/ 295 w 323"/>
                <a:gd name="T61" fmla="*/ 69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3" h="207">
                  <a:moveTo>
                    <a:pt x="295" y="69"/>
                  </a:moveTo>
                  <a:cubicBezTo>
                    <a:pt x="295" y="71"/>
                    <a:pt x="295" y="73"/>
                    <a:pt x="295" y="75"/>
                  </a:cubicBezTo>
                  <a:cubicBezTo>
                    <a:pt x="287" y="101"/>
                    <a:pt x="287" y="101"/>
                    <a:pt x="312" y="110"/>
                  </a:cubicBezTo>
                  <a:cubicBezTo>
                    <a:pt x="316" y="114"/>
                    <a:pt x="318" y="119"/>
                    <a:pt x="320" y="125"/>
                  </a:cubicBezTo>
                  <a:cubicBezTo>
                    <a:pt x="320" y="127"/>
                    <a:pt x="321" y="130"/>
                    <a:pt x="321" y="133"/>
                  </a:cubicBezTo>
                  <a:cubicBezTo>
                    <a:pt x="321" y="139"/>
                    <a:pt x="323" y="144"/>
                    <a:pt x="322" y="150"/>
                  </a:cubicBezTo>
                  <a:cubicBezTo>
                    <a:pt x="322" y="152"/>
                    <a:pt x="321" y="154"/>
                    <a:pt x="319" y="155"/>
                  </a:cubicBezTo>
                  <a:cubicBezTo>
                    <a:pt x="288" y="164"/>
                    <a:pt x="259" y="181"/>
                    <a:pt x="230" y="197"/>
                  </a:cubicBezTo>
                  <a:cubicBezTo>
                    <a:pt x="220" y="202"/>
                    <a:pt x="211" y="207"/>
                    <a:pt x="199" y="206"/>
                  </a:cubicBezTo>
                  <a:cubicBezTo>
                    <a:pt x="194" y="205"/>
                    <a:pt x="189" y="203"/>
                    <a:pt x="186" y="198"/>
                  </a:cubicBezTo>
                  <a:cubicBezTo>
                    <a:pt x="184" y="185"/>
                    <a:pt x="195" y="182"/>
                    <a:pt x="202" y="179"/>
                  </a:cubicBezTo>
                  <a:cubicBezTo>
                    <a:pt x="227" y="166"/>
                    <a:pt x="252" y="157"/>
                    <a:pt x="280" y="143"/>
                  </a:cubicBezTo>
                  <a:cubicBezTo>
                    <a:pt x="255" y="131"/>
                    <a:pt x="233" y="119"/>
                    <a:pt x="211" y="108"/>
                  </a:cubicBezTo>
                  <a:cubicBezTo>
                    <a:pt x="203" y="103"/>
                    <a:pt x="195" y="107"/>
                    <a:pt x="188" y="109"/>
                  </a:cubicBezTo>
                  <a:cubicBezTo>
                    <a:pt x="150" y="119"/>
                    <a:pt x="113" y="134"/>
                    <a:pt x="74" y="141"/>
                  </a:cubicBezTo>
                  <a:cubicBezTo>
                    <a:pt x="65" y="139"/>
                    <a:pt x="55" y="138"/>
                    <a:pt x="56" y="124"/>
                  </a:cubicBezTo>
                  <a:cubicBezTo>
                    <a:pt x="73" y="111"/>
                    <a:pt x="94" y="111"/>
                    <a:pt x="114" y="104"/>
                  </a:cubicBezTo>
                  <a:cubicBezTo>
                    <a:pt x="131" y="99"/>
                    <a:pt x="149" y="95"/>
                    <a:pt x="166" y="91"/>
                  </a:cubicBezTo>
                  <a:cubicBezTo>
                    <a:pt x="177" y="88"/>
                    <a:pt x="177" y="84"/>
                    <a:pt x="170" y="76"/>
                  </a:cubicBezTo>
                  <a:cubicBezTo>
                    <a:pt x="161" y="66"/>
                    <a:pt x="151" y="62"/>
                    <a:pt x="138" y="63"/>
                  </a:cubicBezTo>
                  <a:cubicBezTo>
                    <a:pt x="98" y="65"/>
                    <a:pt x="58" y="60"/>
                    <a:pt x="19" y="59"/>
                  </a:cubicBezTo>
                  <a:cubicBezTo>
                    <a:pt x="12" y="59"/>
                    <a:pt x="5" y="59"/>
                    <a:pt x="0" y="53"/>
                  </a:cubicBezTo>
                  <a:cubicBezTo>
                    <a:pt x="3" y="49"/>
                    <a:pt x="5" y="45"/>
                    <a:pt x="8" y="41"/>
                  </a:cubicBezTo>
                  <a:cubicBezTo>
                    <a:pt x="35" y="30"/>
                    <a:pt x="63" y="35"/>
                    <a:pt x="90" y="37"/>
                  </a:cubicBezTo>
                  <a:cubicBezTo>
                    <a:pt x="112" y="38"/>
                    <a:pt x="134" y="40"/>
                    <a:pt x="156" y="39"/>
                  </a:cubicBezTo>
                  <a:cubicBezTo>
                    <a:pt x="180" y="38"/>
                    <a:pt x="201" y="22"/>
                    <a:pt x="224" y="17"/>
                  </a:cubicBezTo>
                  <a:cubicBezTo>
                    <a:pt x="229" y="15"/>
                    <a:pt x="234" y="13"/>
                    <a:pt x="240" y="12"/>
                  </a:cubicBezTo>
                  <a:cubicBezTo>
                    <a:pt x="255" y="11"/>
                    <a:pt x="270" y="6"/>
                    <a:pt x="285" y="4"/>
                  </a:cubicBezTo>
                  <a:cubicBezTo>
                    <a:pt x="292" y="3"/>
                    <a:pt x="300" y="0"/>
                    <a:pt x="308" y="6"/>
                  </a:cubicBezTo>
                  <a:cubicBezTo>
                    <a:pt x="309" y="18"/>
                    <a:pt x="304" y="29"/>
                    <a:pt x="303" y="41"/>
                  </a:cubicBezTo>
                  <a:cubicBezTo>
                    <a:pt x="293" y="49"/>
                    <a:pt x="292" y="59"/>
                    <a:pt x="295" y="69"/>
                  </a:cubicBezTo>
                  <a:close/>
                </a:path>
              </a:pathLst>
            </a:custGeom>
            <a:solidFill>
              <a:srgbClr val="CFC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1" name="Freeform 218"/>
            <p:cNvSpPr>
              <a:spLocks/>
            </p:cNvSpPr>
            <p:nvPr userDrawn="1"/>
          </p:nvSpPr>
          <p:spPr bwMode="auto">
            <a:xfrm>
              <a:off x="7223125" y="9112250"/>
              <a:ext cx="550863" cy="204788"/>
            </a:xfrm>
            <a:custGeom>
              <a:avLst/>
              <a:gdLst>
                <a:gd name="T0" fmla="*/ 0 w 193"/>
                <a:gd name="T1" fmla="*/ 0 h 72"/>
                <a:gd name="T2" fmla="*/ 149 w 193"/>
                <a:gd name="T3" fmla="*/ 4 h 72"/>
                <a:gd name="T4" fmla="*/ 169 w 193"/>
                <a:gd name="T5" fmla="*/ 14 h 72"/>
                <a:gd name="T6" fmla="*/ 193 w 193"/>
                <a:gd name="T7" fmla="*/ 36 h 72"/>
                <a:gd name="T8" fmla="*/ 56 w 193"/>
                <a:gd name="T9" fmla="*/ 72 h 72"/>
                <a:gd name="T10" fmla="*/ 0 w 193"/>
                <a:gd name="T11" fmla="*/ 12 h 72"/>
                <a:gd name="T12" fmla="*/ 0 w 193"/>
                <a:gd name="T13" fmla="*/ 4 h 72"/>
                <a:gd name="T14" fmla="*/ 0 w 193"/>
                <a:gd name="T15" fmla="*/ 0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3" h="72">
                  <a:moveTo>
                    <a:pt x="0" y="0"/>
                  </a:moveTo>
                  <a:cubicBezTo>
                    <a:pt x="50" y="0"/>
                    <a:pt x="99" y="7"/>
                    <a:pt x="149" y="4"/>
                  </a:cubicBezTo>
                  <a:cubicBezTo>
                    <a:pt x="157" y="4"/>
                    <a:pt x="165" y="5"/>
                    <a:pt x="169" y="14"/>
                  </a:cubicBezTo>
                  <a:cubicBezTo>
                    <a:pt x="173" y="22"/>
                    <a:pt x="182" y="27"/>
                    <a:pt x="193" y="36"/>
                  </a:cubicBezTo>
                  <a:cubicBezTo>
                    <a:pt x="145" y="49"/>
                    <a:pt x="100" y="61"/>
                    <a:pt x="56" y="72"/>
                  </a:cubicBezTo>
                  <a:cubicBezTo>
                    <a:pt x="30" y="69"/>
                    <a:pt x="3" y="41"/>
                    <a:pt x="0" y="12"/>
                  </a:cubicBezTo>
                  <a:cubicBezTo>
                    <a:pt x="0" y="10"/>
                    <a:pt x="0" y="7"/>
                    <a:pt x="0" y="4"/>
                  </a:cubicBezTo>
                  <a:cubicBezTo>
                    <a:pt x="0" y="3"/>
                    <a:pt x="0" y="1"/>
                    <a:pt x="0" y="0"/>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2" name="Freeform 219"/>
            <p:cNvSpPr>
              <a:spLocks/>
            </p:cNvSpPr>
            <p:nvPr userDrawn="1"/>
          </p:nvSpPr>
          <p:spPr bwMode="auto">
            <a:xfrm>
              <a:off x="7680325" y="8667750"/>
              <a:ext cx="450850" cy="381000"/>
            </a:xfrm>
            <a:custGeom>
              <a:avLst/>
              <a:gdLst>
                <a:gd name="T0" fmla="*/ 79 w 158"/>
                <a:gd name="T1" fmla="*/ 119 h 133"/>
                <a:gd name="T2" fmla="*/ 68 w 158"/>
                <a:gd name="T3" fmla="*/ 124 h 133"/>
                <a:gd name="T4" fmla="*/ 14 w 158"/>
                <a:gd name="T5" fmla="*/ 100 h 133"/>
                <a:gd name="T6" fmla="*/ 4 w 158"/>
                <a:gd name="T7" fmla="*/ 75 h 133"/>
                <a:gd name="T8" fmla="*/ 0 w 158"/>
                <a:gd name="T9" fmla="*/ 64 h 133"/>
                <a:gd name="T10" fmla="*/ 40 w 158"/>
                <a:gd name="T11" fmla="*/ 43 h 133"/>
                <a:gd name="T12" fmla="*/ 47 w 158"/>
                <a:gd name="T13" fmla="*/ 55 h 133"/>
                <a:gd name="T14" fmla="*/ 75 w 158"/>
                <a:gd name="T15" fmla="*/ 59 h 133"/>
                <a:gd name="T16" fmla="*/ 136 w 158"/>
                <a:gd name="T17" fmla="*/ 0 h 133"/>
                <a:gd name="T18" fmla="*/ 154 w 158"/>
                <a:gd name="T19" fmla="*/ 60 h 133"/>
                <a:gd name="T20" fmla="*/ 79 w 158"/>
                <a:gd name="T21" fmla="*/ 11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8" h="133">
                  <a:moveTo>
                    <a:pt x="79" y="119"/>
                  </a:moveTo>
                  <a:cubicBezTo>
                    <a:pt x="75" y="121"/>
                    <a:pt x="72" y="122"/>
                    <a:pt x="68" y="124"/>
                  </a:cubicBezTo>
                  <a:cubicBezTo>
                    <a:pt x="42" y="133"/>
                    <a:pt x="25" y="124"/>
                    <a:pt x="14" y="100"/>
                  </a:cubicBezTo>
                  <a:cubicBezTo>
                    <a:pt x="10" y="92"/>
                    <a:pt x="3" y="85"/>
                    <a:pt x="4" y="75"/>
                  </a:cubicBezTo>
                  <a:cubicBezTo>
                    <a:pt x="3" y="71"/>
                    <a:pt x="2" y="67"/>
                    <a:pt x="0" y="64"/>
                  </a:cubicBezTo>
                  <a:cubicBezTo>
                    <a:pt x="13" y="55"/>
                    <a:pt x="25" y="46"/>
                    <a:pt x="40" y="43"/>
                  </a:cubicBezTo>
                  <a:cubicBezTo>
                    <a:pt x="43" y="47"/>
                    <a:pt x="45" y="51"/>
                    <a:pt x="47" y="55"/>
                  </a:cubicBezTo>
                  <a:cubicBezTo>
                    <a:pt x="54" y="71"/>
                    <a:pt x="64" y="69"/>
                    <a:pt x="75" y="59"/>
                  </a:cubicBezTo>
                  <a:cubicBezTo>
                    <a:pt x="95" y="39"/>
                    <a:pt x="116" y="20"/>
                    <a:pt x="136" y="0"/>
                  </a:cubicBezTo>
                  <a:cubicBezTo>
                    <a:pt x="157" y="16"/>
                    <a:pt x="158" y="37"/>
                    <a:pt x="154" y="60"/>
                  </a:cubicBezTo>
                  <a:cubicBezTo>
                    <a:pt x="136" y="89"/>
                    <a:pt x="110" y="107"/>
                    <a:pt x="79" y="119"/>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3" name="Freeform 220"/>
            <p:cNvSpPr>
              <a:spLocks/>
            </p:cNvSpPr>
            <p:nvPr userDrawn="1"/>
          </p:nvSpPr>
          <p:spPr bwMode="auto">
            <a:xfrm>
              <a:off x="7245350" y="8896350"/>
              <a:ext cx="628650" cy="212725"/>
            </a:xfrm>
            <a:custGeom>
              <a:avLst/>
              <a:gdLst>
                <a:gd name="T0" fmla="*/ 168 w 220"/>
                <a:gd name="T1" fmla="*/ 15 h 74"/>
                <a:gd name="T2" fmla="*/ 220 w 220"/>
                <a:gd name="T3" fmla="*/ 44 h 74"/>
                <a:gd name="T4" fmla="*/ 79 w 220"/>
                <a:gd name="T5" fmla="*/ 64 h 74"/>
                <a:gd name="T6" fmla="*/ 0 w 220"/>
                <a:gd name="T7" fmla="*/ 63 h 74"/>
                <a:gd name="T8" fmla="*/ 45 w 220"/>
                <a:gd name="T9" fmla="*/ 28 h 74"/>
                <a:gd name="T10" fmla="*/ 132 w 220"/>
                <a:gd name="T11" fmla="*/ 0 h 74"/>
                <a:gd name="T12" fmla="*/ 168 w 220"/>
                <a:gd name="T13" fmla="*/ 15 h 74"/>
              </a:gdLst>
              <a:ahLst/>
              <a:cxnLst>
                <a:cxn ang="0">
                  <a:pos x="T0" y="T1"/>
                </a:cxn>
                <a:cxn ang="0">
                  <a:pos x="T2" y="T3"/>
                </a:cxn>
                <a:cxn ang="0">
                  <a:pos x="T4" y="T5"/>
                </a:cxn>
                <a:cxn ang="0">
                  <a:pos x="T6" y="T7"/>
                </a:cxn>
                <a:cxn ang="0">
                  <a:pos x="T8" y="T9"/>
                </a:cxn>
                <a:cxn ang="0">
                  <a:pos x="T10" y="T11"/>
                </a:cxn>
                <a:cxn ang="0">
                  <a:pos x="T12" y="T13"/>
                </a:cxn>
              </a:cxnLst>
              <a:rect l="0" t="0" r="r" b="b"/>
              <a:pathLst>
                <a:path w="220" h="74">
                  <a:moveTo>
                    <a:pt x="168" y="15"/>
                  </a:moveTo>
                  <a:cubicBezTo>
                    <a:pt x="180" y="35"/>
                    <a:pt x="193" y="51"/>
                    <a:pt x="220" y="44"/>
                  </a:cubicBezTo>
                  <a:cubicBezTo>
                    <a:pt x="175" y="65"/>
                    <a:pt x="129" y="74"/>
                    <a:pt x="79" y="64"/>
                  </a:cubicBezTo>
                  <a:cubicBezTo>
                    <a:pt x="54" y="60"/>
                    <a:pt x="26" y="63"/>
                    <a:pt x="0" y="63"/>
                  </a:cubicBezTo>
                  <a:cubicBezTo>
                    <a:pt x="7" y="41"/>
                    <a:pt x="28" y="37"/>
                    <a:pt x="45" y="28"/>
                  </a:cubicBezTo>
                  <a:cubicBezTo>
                    <a:pt x="73" y="14"/>
                    <a:pt x="103" y="8"/>
                    <a:pt x="132" y="0"/>
                  </a:cubicBezTo>
                  <a:cubicBezTo>
                    <a:pt x="145" y="2"/>
                    <a:pt x="156" y="11"/>
                    <a:pt x="168" y="15"/>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4" name="Freeform 221"/>
            <p:cNvSpPr>
              <a:spLocks/>
            </p:cNvSpPr>
            <p:nvPr userDrawn="1"/>
          </p:nvSpPr>
          <p:spPr bwMode="auto">
            <a:xfrm>
              <a:off x="7951788" y="9637713"/>
              <a:ext cx="174625" cy="406400"/>
            </a:xfrm>
            <a:custGeom>
              <a:avLst/>
              <a:gdLst>
                <a:gd name="T0" fmla="*/ 4 w 61"/>
                <a:gd name="T1" fmla="*/ 104 h 142"/>
                <a:gd name="T2" fmla="*/ 13 w 61"/>
                <a:gd name="T3" fmla="*/ 20 h 142"/>
                <a:gd name="T4" fmla="*/ 48 w 61"/>
                <a:gd name="T5" fmla="*/ 10 h 142"/>
                <a:gd name="T6" fmla="*/ 53 w 61"/>
                <a:gd name="T7" fmla="*/ 18 h 142"/>
                <a:gd name="T8" fmla="*/ 54 w 61"/>
                <a:gd name="T9" fmla="*/ 24 h 142"/>
                <a:gd name="T10" fmla="*/ 54 w 61"/>
                <a:gd name="T11" fmla="*/ 31 h 142"/>
                <a:gd name="T12" fmla="*/ 55 w 61"/>
                <a:gd name="T13" fmla="*/ 37 h 142"/>
                <a:gd name="T14" fmla="*/ 57 w 61"/>
                <a:gd name="T15" fmla="*/ 93 h 142"/>
                <a:gd name="T16" fmla="*/ 53 w 61"/>
                <a:gd name="T17" fmla="*/ 120 h 142"/>
                <a:gd name="T18" fmla="*/ 26 w 61"/>
                <a:gd name="T19" fmla="*/ 139 h 142"/>
                <a:gd name="T20" fmla="*/ 4 w 61"/>
                <a:gd name="T21" fmla="*/ 104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142">
                  <a:moveTo>
                    <a:pt x="4" y="104"/>
                  </a:moveTo>
                  <a:cubicBezTo>
                    <a:pt x="0" y="76"/>
                    <a:pt x="3" y="48"/>
                    <a:pt x="13" y="20"/>
                  </a:cubicBezTo>
                  <a:cubicBezTo>
                    <a:pt x="19" y="2"/>
                    <a:pt x="25" y="0"/>
                    <a:pt x="48" y="10"/>
                  </a:cubicBezTo>
                  <a:cubicBezTo>
                    <a:pt x="50" y="12"/>
                    <a:pt x="52" y="15"/>
                    <a:pt x="53" y="18"/>
                  </a:cubicBezTo>
                  <a:cubicBezTo>
                    <a:pt x="53" y="20"/>
                    <a:pt x="54" y="22"/>
                    <a:pt x="54" y="24"/>
                  </a:cubicBezTo>
                  <a:cubicBezTo>
                    <a:pt x="54" y="26"/>
                    <a:pt x="54" y="28"/>
                    <a:pt x="54" y="31"/>
                  </a:cubicBezTo>
                  <a:cubicBezTo>
                    <a:pt x="54" y="33"/>
                    <a:pt x="54" y="35"/>
                    <a:pt x="55" y="37"/>
                  </a:cubicBezTo>
                  <a:cubicBezTo>
                    <a:pt x="56" y="56"/>
                    <a:pt x="52" y="75"/>
                    <a:pt x="57" y="93"/>
                  </a:cubicBezTo>
                  <a:cubicBezTo>
                    <a:pt x="58" y="103"/>
                    <a:pt x="61" y="112"/>
                    <a:pt x="53" y="120"/>
                  </a:cubicBezTo>
                  <a:cubicBezTo>
                    <a:pt x="47" y="130"/>
                    <a:pt x="39" y="142"/>
                    <a:pt x="26" y="139"/>
                  </a:cubicBezTo>
                  <a:cubicBezTo>
                    <a:pt x="9" y="135"/>
                    <a:pt x="8" y="118"/>
                    <a:pt x="4" y="104"/>
                  </a:cubicBezTo>
                  <a:close/>
                </a:path>
              </a:pathLst>
            </a:custGeom>
            <a:solidFill>
              <a:srgbClr val="0709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5" name="Freeform 222"/>
            <p:cNvSpPr>
              <a:spLocks/>
            </p:cNvSpPr>
            <p:nvPr userDrawn="1"/>
          </p:nvSpPr>
          <p:spPr bwMode="auto">
            <a:xfrm>
              <a:off x="5981700" y="8916988"/>
              <a:ext cx="809625" cy="341313"/>
            </a:xfrm>
            <a:custGeom>
              <a:avLst/>
              <a:gdLst>
                <a:gd name="T0" fmla="*/ 281 w 283"/>
                <a:gd name="T1" fmla="*/ 60 h 119"/>
                <a:gd name="T2" fmla="*/ 277 w 283"/>
                <a:gd name="T3" fmla="*/ 92 h 119"/>
                <a:gd name="T4" fmla="*/ 270 w 283"/>
                <a:gd name="T5" fmla="*/ 85 h 119"/>
                <a:gd name="T6" fmla="*/ 269 w 283"/>
                <a:gd name="T7" fmla="*/ 77 h 119"/>
                <a:gd name="T8" fmla="*/ 267 w 283"/>
                <a:gd name="T9" fmla="*/ 62 h 119"/>
                <a:gd name="T10" fmla="*/ 259 w 283"/>
                <a:gd name="T11" fmla="*/ 47 h 119"/>
                <a:gd name="T12" fmla="*/ 253 w 283"/>
                <a:gd name="T13" fmla="*/ 43 h 119"/>
                <a:gd name="T14" fmla="*/ 209 w 283"/>
                <a:gd name="T15" fmla="*/ 43 h 119"/>
                <a:gd name="T16" fmla="*/ 197 w 283"/>
                <a:gd name="T17" fmla="*/ 56 h 119"/>
                <a:gd name="T18" fmla="*/ 188 w 283"/>
                <a:gd name="T19" fmla="*/ 84 h 119"/>
                <a:gd name="T20" fmla="*/ 165 w 283"/>
                <a:gd name="T21" fmla="*/ 83 h 119"/>
                <a:gd name="T22" fmla="*/ 138 w 283"/>
                <a:gd name="T23" fmla="*/ 110 h 119"/>
                <a:gd name="T24" fmla="*/ 133 w 283"/>
                <a:gd name="T25" fmla="*/ 112 h 119"/>
                <a:gd name="T26" fmla="*/ 122 w 283"/>
                <a:gd name="T27" fmla="*/ 117 h 119"/>
                <a:gd name="T28" fmla="*/ 83 w 283"/>
                <a:gd name="T29" fmla="*/ 112 h 119"/>
                <a:gd name="T30" fmla="*/ 51 w 283"/>
                <a:gd name="T31" fmla="*/ 67 h 119"/>
                <a:gd name="T32" fmla="*/ 25 w 283"/>
                <a:gd name="T33" fmla="*/ 61 h 119"/>
                <a:gd name="T34" fmla="*/ 13 w 283"/>
                <a:gd name="T35" fmla="*/ 70 h 119"/>
                <a:gd name="T36" fmla="*/ 7 w 283"/>
                <a:gd name="T37" fmla="*/ 68 h 119"/>
                <a:gd name="T38" fmla="*/ 6 w 283"/>
                <a:gd name="T39" fmla="*/ 43 h 119"/>
                <a:gd name="T40" fmla="*/ 25 w 283"/>
                <a:gd name="T41" fmla="*/ 33 h 119"/>
                <a:gd name="T42" fmla="*/ 42 w 283"/>
                <a:gd name="T43" fmla="*/ 35 h 119"/>
                <a:gd name="T44" fmla="*/ 61 w 283"/>
                <a:gd name="T45" fmla="*/ 28 h 119"/>
                <a:gd name="T46" fmla="*/ 106 w 283"/>
                <a:gd name="T47" fmla="*/ 0 h 119"/>
                <a:gd name="T48" fmla="*/ 118 w 283"/>
                <a:gd name="T49" fmla="*/ 1 h 119"/>
                <a:gd name="T50" fmla="*/ 171 w 283"/>
                <a:gd name="T51" fmla="*/ 59 h 119"/>
                <a:gd name="T52" fmla="*/ 180 w 283"/>
                <a:gd name="T53" fmla="*/ 50 h 119"/>
                <a:gd name="T54" fmla="*/ 232 w 283"/>
                <a:gd name="T55" fmla="*/ 16 h 119"/>
                <a:gd name="T56" fmla="*/ 240 w 283"/>
                <a:gd name="T57" fmla="*/ 16 h 119"/>
                <a:gd name="T58" fmla="*/ 255 w 283"/>
                <a:gd name="T59" fmla="*/ 23 h 119"/>
                <a:gd name="T60" fmla="*/ 261 w 283"/>
                <a:gd name="T61" fmla="*/ 28 h 119"/>
                <a:gd name="T62" fmla="*/ 265 w 283"/>
                <a:gd name="T63" fmla="*/ 31 h 119"/>
                <a:gd name="T64" fmla="*/ 276 w 283"/>
                <a:gd name="T65" fmla="*/ 41 h 119"/>
                <a:gd name="T66" fmla="*/ 279 w 283"/>
                <a:gd name="T67" fmla="*/ 45 h 119"/>
                <a:gd name="T68" fmla="*/ 281 w 283"/>
                <a:gd name="T69" fmla="*/ 6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119">
                  <a:moveTo>
                    <a:pt x="281" y="60"/>
                  </a:moveTo>
                  <a:cubicBezTo>
                    <a:pt x="281" y="71"/>
                    <a:pt x="283" y="82"/>
                    <a:pt x="277" y="92"/>
                  </a:cubicBezTo>
                  <a:cubicBezTo>
                    <a:pt x="272" y="93"/>
                    <a:pt x="271" y="89"/>
                    <a:pt x="270" y="85"/>
                  </a:cubicBezTo>
                  <a:cubicBezTo>
                    <a:pt x="269" y="83"/>
                    <a:pt x="269" y="80"/>
                    <a:pt x="269" y="77"/>
                  </a:cubicBezTo>
                  <a:cubicBezTo>
                    <a:pt x="269" y="72"/>
                    <a:pt x="269" y="67"/>
                    <a:pt x="267" y="62"/>
                  </a:cubicBezTo>
                  <a:cubicBezTo>
                    <a:pt x="265" y="57"/>
                    <a:pt x="263" y="51"/>
                    <a:pt x="259" y="47"/>
                  </a:cubicBezTo>
                  <a:cubicBezTo>
                    <a:pt x="257" y="46"/>
                    <a:pt x="255" y="44"/>
                    <a:pt x="253" y="43"/>
                  </a:cubicBezTo>
                  <a:cubicBezTo>
                    <a:pt x="238" y="34"/>
                    <a:pt x="224" y="30"/>
                    <a:pt x="209" y="43"/>
                  </a:cubicBezTo>
                  <a:cubicBezTo>
                    <a:pt x="205" y="46"/>
                    <a:pt x="200" y="51"/>
                    <a:pt x="197" y="56"/>
                  </a:cubicBezTo>
                  <a:cubicBezTo>
                    <a:pt x="191" y="64"/>
                    <a:pt x="193" y="75"/>
                    <a:pt x="188" y="84"/>
                  </a:cubicBezTo>
                  <a:cubicBezTo>
                    <a:pt x="180" y="89"/>
                    <a:pt x="172" y="82"/>
                    <a:pt x="165" y="83"/>
                  </a:cubicBezTo>
                  <a:cubicBezTo>
                    <a:pt x="155" y="92"/>
                    <a:pt x="150" y="104"/>
                    <a:pt x="138" y="110"/>
                  </a:cubicBezTo>
                  <a:cubicBezTo>
                    <a:pt x="136" y="111"/>
                    <a:pt x="135" y="112"/>
                    <a:pt x="133" y="112"/>
                  </a:cubicBezTo>
                  <a:cubicBezTo>
                    <a:pt x="129" y="114"/>
                    <a:pt x="126" y="116"/>
                    <a:pt x="122" y="117"/>
                  </a:cubicBezTo>
                  <a:cubicBezTo>
                    <a:pt x="108" y="118"/>
                    <a:pt x="95" y="119"/>
                    <a:pt x="83" y="112"/>
                  </a:cubicBezTo>
                  <a:cubicBezTo>
                    <a:pt x="66" y="102"/>
                    <a:pt x="57" y="86"/>
                    <a:pt x="51" y="67"/>
                  </a:cubicBezTo>
                  <a:cubicBezTo>
                    <a:pt x="44" y="57"/>
                    <a:pt x="34" y="60"/>
                    <a:pt x="25" y="61"/>
                  </a:cubicBezTo>
                  <a:cubicBezTo>
                    <a:pt x="19" y="62"/>
                    <a:pt x="18" y="68"/>
                    <a:pt x="13" y="70"/>
                  </a:cubicBezTo>
                  <a:cubicBezTo>
                    <a:pt x="11" y="70"/>
                    <a:pt x="9" y="69"/>
                    <a:pt x="7" y="68"/>
                  </a:cubicBezTo>
                  <a:cubicBezTo>
                    <a:pt x="0" y="60"/>
                    <a:pt x="1" y="51"/>
                    <a:pt x="6" y="43"/>
                  </a:cubicBezTo>
                  <a:cubicBezTo>
                    <a:pt x="11" y="36"/>
                    <a:pt x="17" y="33"/>
                    <a:pt x="25" y="33"/>
                  </a:cubicBezTo>
                  <a:cubicBezTo>
                    <a:pt x="31" y="34"/>
                    <a:pt x="36" y="35"/>
                    <a:pt x="42" y="35"/>
                  </a:cubicBezTo>
                  <a:cubicBezTo>
                    <a:pt x="50" y="37"/>
                    <a:pt x="56" y="37"/>
                    <a:pt x="61" y="28"/>
                  </a:cubicBezTo>
                  <a:cubicBezTo>
                    <a:pt x="71" y="11"/>
                    <a:pt x="87" y="3"/>
                    <a:pt x="106" y="0"/>
                  </a:cubicBezTo>
                  <a:cubicBezTo>
                    <a:pt x="110" y="0"/>
                    <a:pt x="114" y="0"/>
                    <a:pt x="118" y="1"/>
                  </a:cubicBezTo>
                  <a:cubicBezTo>
                    <a:pt x="149" y="7"/>
                    <a:pt x="160" y="33"/>
                    <a:pt x="171" y="59"/>
                  </a:cubicBezTo>
                  <a:cubicBezTo>
                    <a:pt x="179" y="62"/>
                    <a:pt x="177" y="53"/>
                    <a:pt x="180" y="50"/>
                  </a:cubicBezTo>
                  <a:cubicBezTo>
                    <a:pt x="190" y="28"/>
                    <a:pt x="209" y="19"/>
                    <a:pt x="232" y="16"/>
                  </a:cubicBezTo>
                  <a:cubicBezTo>
                    <a:pt x="235" y="16"/>
                    <a:pt x="237" y="16"/>
                    <a:pt x="240" y="16"/>
                  </a:cubicBezTo>
                  <a:cubicBezTo>
                    <a:pt x="246" y="17"/>
                    <a:pt x="250" y="21"/>
                    <a:pt x="255" y="23"/>
                  </a:cubicBezTo>
                  <a:cubicBezTo>
                    <a:pt x="257" y="25"/>
                    <a:pt x="259" y="26"/>
                    <a:pt x="261" y="28"/>
                  </a:cubicBezTo>
                  <a:cubicBezTo>
                    <a:pt x="263" y="29"/>
                    <a:pt x="264" y="30"/>
                    <a:pt x="265" y="31"/>
                  </a:cubicBezTo>
                  <a:cubicBezTo>
                    <a:pt x="269" y="34"/>
                    <a:pt x="273" y="37"/>
                    <a:pt x="276" y="41"/>
                  </a:cubicBezTo>
                  <a:cubicBezTo>
                    <a:pt x="277" y="43"/>
                    <a:pt x="278" y="44"/>
                    <a:pt x="279" y="45"/>
                  </a:cubicBezTo>
                  <a:cubicBezTo>
                    <a:pt x="282" y="50"/>
                    <a:pt x="279" y="55"/>
                    <a:pt x="281" y="60"/>
                  </a:cubicBezTo>
                  <a:close/>
                </a:path>
              </a:pathLst>
            </a:custGeom>
            <a:solidFill>
              <a:srgbClr val="BD2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6" name="Freeform 223"/>
            <p:cNvSpPr>
              <a:spLocks/>
            </p:cNvSpPr>
            <p:nvPr userDrawn="1"/>
          </p:nvSpPr>
          <p:spPr bwMode="auto">
            <a:xfrm>
              <a:off x="6350000" y="9844088"/>
              <a:ext cx="255588" cy="260350"/>
            </a:xfrm>
            <a:custGeom>
              <a:avLst/>
              <a:gdLst>
                <a:gd name="T0" fmla="*/ 37 w 89"/>
                <a:gd name="T1" fmla="*/ 84 h 91"/>
                <a:gd name="T2" fmla="*/ 33 w 89"/>
                <a:gd name="T3" fmla="*/ 84 h 91"/>
                <a:gd name="T4" fmla="*/ 28 w 89"/>
                <a:gd name="T5" fmla="*/ 86 h 91"/>
                <a:gd name="T6" fmla="*/ 17 w 89"/>
                <a:gd name="T7" fmla="*/ 82 h 91"/>
                <a:gd name="T8" fmla="*/ 9 w 89"/>
                <a:gd name="T9" fmla="*/ 55 h 91"/>
                <a:gd name="T10" fmla="*/ 8 w 89"/>
                <a:gd name="T11" fmla="*/ 22 h 91"/>
                <a:gd name="T12" fmla="*/ 9 w 89"/>
                <a:gd name="T13" fmla="*/ 16 h 91"/>
                <a:gd name="T14" fmla="*/ 69 w 89"/>
                <a:gd name="T15" fmla="*/ 4 h 91"/>
                <a:gd name="T16" fmla="*/ 69 w 89"/>
                <a:gd name="T17" fmla="*/ 4 h 91"/>
                <a:gd name="T18" fmla="*/ 85 w 89"/>
                <a:gd name="T19" fmla="*/ 38 h 91"/>
                <a:gd name="T20" fmla="*/ 81 w 89"/>
                <a:gd name="T21" fmla="*/ 62 h 91"/>
                <a:gd name="T22" fmla="*/ 77 w 89"/>
                <a:gd name="T23" fmla="*/ 78 h 91"/>
                <a:gd name="T24" fmla="*/ 70 w 89"/>
                <a:gd name="T25" fmla="*/ 88 h 91"/>
                <a:gd name="T26" fmla="*/ 65 w 89"/>
                <a:gd name="T27" fmla="*/ 91 h 91"/>
                <a:gd name="T28" fmla="*/ 37 w 89"/>
                <a:gd name="T29" fmla="*/ 84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1">
                  <a:moveTo>
                    <a:pt x="37" y="84"/>
                  </a:moveTo>
                  <a:cubicBezTo>
                    <a:pt x="36" y="84"/>
                    <a:pt x="34" y="84"/>
                    <a:pt x="33" y="84"/>
                  </a:cubicBezTo>
                  <a:cubicBezTo>
                    <a:pt x="31" y="85"/>
                    <a:pt x="30" y="86"/>
                    <a:pt x="28" y="86"/>
                  </a:cubicBezTo>
                  <a:cubicBezTo>
                    <a:pt x="24" y="84"/>
                    <a:pt x="20" y="83"/>
                    <a:pt x="17" y="82"/>
                  </a:cubicBezTo>
                  <a:cubicBezTo>
                    <a:pt x="3" y="76"/>
                    <a:pt x="0" y="67"/>
                    <a:pt x="9" y="55"/>
                  </a:cubicBezTo>
                  <a:cubicBezTo>
                    <a:pt x="18" y="44"/>
                    <a:pt x="19" y="33"/>
                    <a:pt x="8" y="22"/>
                  </a:cubicBezTo>
                  <a:cubicBezTo>
                    <a:pt x="8" y="20"/>
                    <a:pt x="8" y="18"/>
                    <a:pt x="9" y="16"/>
                  </a:cubicBezTo>
                  <a:cubicBezTo>
                    <a:pt x="30" y="14"/>
                    <a:pt x="48" y="0"/>
                    <a:pt x="69" y="4"/>
                  </a:cubicBezTo>
                  <a:cubicBezTo>
                    <a:pt x="69" y="4"/>
                    <a:pt x="69" y="4"/>
                    <a:pt x="69" y="4"/>
                  </a:cubicBezTo>
                  <a:cubicBezTo>
                    <a:pt x="76" y="15"/>
                    <a:pt x="89" y="22"/>
                    <a:pt x="85" y="38"/>
                  </a:cubicBezTo>
                  <a:cubicBezTo>
                    <a:pt x="84" y="46"/>
                    <a:pt x="82" y="54"/>
                    <a:pt x="81" y="62"/>
                  </a:cubicBezTo>
                  <a:cubicBezTo>
                    <a:pt x="83" y="68"/>
                    <a:pt x="79" y="73"/>
                    <a:pt x="77" y="78"/>
                  </a:cubicBezTo>
                  <a:cubicBezTo>
                    <a:pt x="76" y="82"/>
                    <a:pt x="74" y="86"/>
                    <a:pt x="70" y="88"/>
                  </a:cubicBezTo>
                  <a:cubicBezTo>
                    <a:pt x="68" y="89"/>
                    <a:pt x="67" y="90"/>
                    <a:pt x="65" y="91"/>
                  </a:cubicBezTo>
                  <a:cubicBezTo>
                    <a:pt x="56" y="87"/>
                    <a:pt x="47" y="85"/>
                    <a:pt x="37" y="84"/>
                  </a:cubicBezTo>
                  <a:close/>
                </a:path>
              </a:pathLst>
            </a:custGeom>
            <a:solidFill>
              <a:srgbClr val="BB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7" name="Freeform 224"/>
            <p:cNvSpPr>
              <a:spLocks/>
            </p:cNvSpPr>
            <p:nvPr userDrawn="1"/>
          </p:nvSpPr>
          <p:spPr bwMode="auto">
            <a:xfrm>
              <a:off x="8091488" y="9377363"/>
              <a:ext cx="157163" cy="844550"/>
            </a:xfrm>
            <a:custGeom>
              <a:avLst/>
              <a:gdLst>
                <a:gd name="T0" fmla="*/ 0 w 55"/>
                <a:gd name="T1" fmla="*/ 112 h 295"/>
                <a:gd name="T2" fmla="*/ 0 w 55"/>
                <a:gd name="T3" fmla="*/ 103 h 295"/>
                <a:gd name="T4" fmla="*/ 2 w 55"/>
                <a:gd name="T5" fmla="*/ 101 h 295"/>
                <a:gd name="T6" fmla="*/ 25 w 55"/>
                <a:gd name="T7" fmla="*/ 94 h 295"/>
                <a:gd name="T8" fmla="*/ 15 w 55"/>
                <a:gd name="T9" fmla="*/ 31 h 295"/>
                <a:gd name="T10" fmla="*/ 15 w 55"/>
                <a:gd name="T11" fmla="*/ 7 h 295"/>
                <a:gd name="T12" fmla="*/ 16 w 55"/>
                <a:gd name="T13" fmla="*/ 4 h 295"/>
                <a:gd name="T14" fmla="*/ 30 w 55"/>
                <a:gd name="T15" fmla="*/ 4 h 295"/>
                <a:gd name="T16" fmla="*/ 54 w 55"/>
                <a:gd name="T17" fmla="*/ 160 h 295"/>
                <a:gd name="T18" fmla="*/ 54 w 55"/>
                <a:gd name="T19" fmla="*/ 257 h 295"/>
                <a:gd name="T20" fmla="*/ 44 w 55"/>
                <a:gd name="T21" fmla="*/ 295 h 295"/>
                <a:gd name="T22" fmla="*/ 33 w 55"/>
                <a:gd name="T23" fmla="*/ 295 h 295"/>
                <a:gd name="T24" fmla="*/ 23 w 55"/>
                <a:gd name="T25" fmla="*/ 276 h 295"/>
                <a:gd name="T26" fmla="*/ 32 w 55"/>
                <a:gd name="T27" fmla="*/ 228 h 295"/>
                <a:gd name="T28" fmla="*/ 30 w 55"/>
                <a:gd name="T29" fmla="*/ 168 h 295"/>
                <a:gd name="T30" fmla="*/ 30 w 55"/>
                <a:gd name="T31" fmla="*/ 129 h 295"/>
                <a:gd name="T32" fmla="*/ 25 w 55"/>
                <a:gd name="T33" fmla="*/ 117 h 295"/>
                <a:gd name="T34" fmla="*/ 0 w 55"/>
                <a:gd name="T35" fmla="*/ 112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5" h="295">
                  <a:moveTo>
                    <a:pt x="0" y="112"/>
                  </a:moveTo>
                  <a:cubicBezTo>
                    <a:pt x="0" y="109"/>
                    <a:pt x="0" y="106"/>
                    <a:pt x="0" y="103"/>
                  </a:cubicBezTo>
                  <a:cubicBezTo>
                    <a:pt x="1" y="102"/>
                    <a:pt x="1" y="102"/>
                    <a:pt x="2" y="101"/>
                  </a:cubicBezTo>
                  <a:cubicBezTo>
                    <a:pt x="8" y="94"/>
                    <a:pt x="20" y="104"/>
                    <a:pt x="25" y="94"/>
                  </a:cubicBezTo>
                  <a:cubicBezTo>
                    <a:pt x="23" y="72"/>
                    <a:pt x="19" y="52"/>
                    <a:pt x="15" y="31"/>
                  </a:cubicBezTo>
                  <a:cubicBezTo>
                    <a:pt x="14" y="23"/>
                    <a:pt x="10" y="15"/>
                    <a:pt x="15" y="7"/>
                  </a:cubicBezTo>
                  <a:cubicBezTo>
                    <a:pt x="16" y="6"/>
                    <a:pt x="16" y="5"/>
                    <a:pt x="16" y="4"/>
                  </a:cubicBezTo>
                  <a:cubicBezTo>
                    <a:pt x="21" y="0"/>
                    <a:pt x="25" y="0"/>
                    <a:pt x="30" y="4"/>
                  </a:cubicBezTo>
                  <a:cubicBezTo>
                    <a:pt x="47" y="54"/>
                    <a:pt x="51" y="107"/>
                    <a:pt x="54" y="160"/>
                  </a:cubicBezTo>
                  <a:cubicBezTo>
                    <a:pt x="55" y="192"/>
                    <a:pt x="54" y="225"/>
                    <a:pt x="54" y="257"/>
                  </a:cubicBezTo>
                  <a:cubicBezTo>
                    <a:pt x="54" y="271"/>
                    <a:pt x="53" y="284"/>
                    <a:pt x="44" y="295"/>
                  </a:cubicBezTo>
                  <a:cubicBezTo>
                    <a:pt x="40" y="295"/>
                    <a:pt x="37" y="295"/>
                    <a:pt x="33" y="295"/>
                  </a:cubicBezTo>
                  <a:cubicBezTo>
                    <a:pt x="23" y="292"/>
                    <a:pt x="20" y="287"/>
                    <a:pt x="23" y="276"/>
                  </a:cubicBezTo>
                  <a:cubicBezTo>
                    <a:pt x="28" y="261"/>
                    <a:pt x="33" y="244"/>
                    <a:pt x="32" y="228"/>
                  </a:cubicBezTo>
                  <a:cubicBezTo>
                    <a:pt x="29" y="208"/>
                    <a:pt x="29" y="188"/>
                    <a:pt x="30" y="168"/>
                  </a:cubicBezTo>
                  <a:cubicBezTo>
                    <a:pt x="30" y="155"/>
                    <a:pt x="30" y="142"/>
                    <a:pt x="30" y="129"/>
                  </a:cubicBezTo>
                  <a:cubicBezTo>
                    <a:pt x="30" y="124"/>
                    <a:pt x="31" y="119"/>
                    <a:pt x="25" y="117"/>
                  </a:cubicBezTo>
                  <a:cubicBezTo>
                    <a:pt x="17" y="116"/>
                    <a:pt x="7" y="118"/>
                    <a:pt x="0" y="112"/>
                  </a:cubicBezTo>
                  <a:close/>
                </a:path>
              </a:pathLst>
            </a:custGeom>
            <a:solidFill>
              <a:srgbClr val="22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8" name="Freeform 225"/>
            <p:cNvSpPr>
              <a:spLocks/>
            </p:cNvSpPr>
            <p:nvPr userDrawn="1"/>
          </p:nvSpPr>
          <p:spPr bwMode="auto">
            <a:xfrm>
              <a:off x="6562725" y="10018713"/>
              <a:ext cx="682625" cy="311150"/>
            </a:xfrm>
            <a:custGeom>
              <a:avLst/>
              <a:gdLst>
                <a:gd name="T0" fmla="*/ 0 w 239"/>
                <a:gd name="T1" fmla="*/ 14 h 109"/>
                <a:gd name="T2" fmla="*/ 7 w 239"/>
                <a:gd name="T3" fmla="*/ 1 h 109"/>
                <a:gd name="T4" fmla="*/ 102 w 239"/>
                <a:gd name="T5" fmla="*/ 0 h 109"/>
                <a:gd name="T6" fmla="*/ 123 w 239"/>
                <a:gd name="T7" fmla="*/ 8 h 109"/>
                <a:gd name="T8" fmla="*/ 225 w 239"/>
                <a:gd name="T9" fmla="*/ 87 h 109"/>
                <a:gd name="T10" fmla="*/ 238 w 239"/>
                <a:gd name="T11" fmla="*/ 95 h 109"/>
                <a:gd name="T12" fmla="*/ 239 w 239"/>
                <a:gd name="T13" fmla="*/ 99 h 109"/>
                <a:gd name="T14" fmla="*/ 228 w 239"/>
                <a:gd name="T15" fmla="*/ 109 h 109"/>
                <a:gd name="T16" fmla="*/ 208 w 239"/>
                <a:gd name="T17" fmla="*/ 97 h 109"/>
                <a:gd name="T18" fmla="*/ 128 w 239"/>
                <a:gd name="T19" fmla="*/ 35 h 109"/>
                <a:gd name="T20" fmla="*/ 86 w 239"/>
                <a:gd name="T21" fmla="*/ 21 h 109"/>
                <a:gd name="T22" fmla="*/ 22 w 239"/>
                <a:gd name="T23" fmla="*/ 21 h 109"/>
                <a:gd name="T24" fmla="*/ 0 w 239"/>
                <a:gd name="T25"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9" h="109">
                  <a:moveTo>
                    <a:pt x="0" y="14"/>
                  </a:moveTo>
                  <a:cubicBezTo>
                    <a:pt x="3" y="10"/>
                    <a:pt x="5" y="5"/>
                    <a:pt x="7" y="1"/>
                  </a:cubicBezTo>
                  <a:cubicBezTo>
                    <a:pt x="38" y="0"/>
                    <a:pt x="70" y="0"/>
                    <a:pt x="102" y="0"/>
                  </a:cubicBezTo>
                  <a:cubicBezTo>
                    <a:pt x="111" y="0"/>
                    <a:pt x="117" y="3"/>
                    <a:pt x="123" y="8"/>
                  </a:cubicBezTo>
                  <a:cubicBezTo>
                    <a:pt x="157" y="35"/>
                    <a:pt x="191" y="61"/>
                    <a:pt x="225" y="87"/>
                  </a:cubicBezTo>
                  <a:cubicBezTo>
                    <a:pt x="229" y="91"/>
                    <a:pt x="233" y="95"/>
                    <a:pt x="238" y="95"/>
                  </a:cubicBezTo>
                  <a:cubicBezTo>
                    <a:pt x="239" y="97"/>
                    <a:pt x="239" y="98"/>
                    <a:pt x="239" y="99"/>
                  </a:cubicBezTo>
                  <a:cubicBezTo>
                    <a:pt x="238" y="105"/>
                    <a:pt x="235" y="108"/>
                    <a:pt x="228" y="109"/>
                  </a:cubicBezTo>
                  <a:cubicBezTo>
                    <a:pt x="220" y="107"/>
                    <a:pt x="214" y="102"/>
                    <a:pt x="208" y="97"/>
                  </a:cubicBezTo>
                  <a:cubicBezTo>
                    <a:pt x="181" y="76"/>
                    <a:pt x="154" y="56"/>
                    <a:pt x="128" y="35"/>
                  </a:cubicBezTo>
                  <a:cubicBezTo>
                    <a:pt x="115" y="25"/>
                    <a:pt x="102" y="20"/>
                    <a:pt x="86" y="21"/>
                  </a:cubicBezTo>
                  <a:cubicBezTo>
                    <a:pt x="65" y="21"/>
                    <a:pt x="44" y="21"/>
                    <a:pt x="22" y="21"/>
                  </a:cubicBezTo>
                  <a:cubicBezTo>
                    <a:pt x="15" y="20"/>
                    <a:pt x="6" y="22"/>
                    <a:pt x="0" y="14"/>
                  </a:cubicBezTo>
                  <a:close/>
                </a:path>
              </a:pathLst>
            </a:custGeom>
            <a:solidFill>
              <a:srgbClr val="EED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79" name="Freeform 226"/>
            <p:cNvSpPr>
              <a:spLocks/>
            </p:cNvSpPr>
            <p:nvPr userDrawn="1"/>
          </p:nvSpPr>
          <p:spPr bwMode="auto">
            <a:xfrm>
              <a:off x="5959475" y="8582025"/>
              <a:ext cx="682625" cy="601663"/>
            </a:xfrm>
            <a:custGeom>
              <a:avLst/>
              <a:gdLst>
                <a:gd name="T0" fmla="*/ 18 w 239"/>
                <a:gd name="T1" fmla="*/ 161 h 210"/>
                <a:gd name="T2" fmla="*/ 18 w 239"/>
                <a:gd name="T3" fmla="*/ 184 h 210"/>
                <a:gd name="T4" fmla="*/ 12 w 239"/>
                <a:gd name="T5" fmla="*/ 209 h 210"/>
                <a:gd name="T6" fmla="*/ 7 w 239"/>
                <a:gd name="T7" fmla="*/ 209 h 210"/>
                <a:gd name="T8" fmla="*/ 7 w 239"/>
                <a:gd name="T9" fmla="*/ 109 h 210"/>
                <a:gd name="T10" fmla="*/ 95 w 239"/>
                <a:gd name="T11" fmla="*/ 5 h 210"/>
                <a:gd name="T12" fmla="*/ 134 w 239"/>
                <a:gd name="T13" fmla="*/ 1 h 210"/>
                <a:gd name="T14" fmla="*/ 238 w 239"/>
                <a:gd name="T15" fmla="*/ 42 h 210"/>
                <a:gd name="T16" fmla="*/ 237 w 239"/>
                <a:gd name="T17" fmla="*/ 47 h 210"/>
                <a:gd name="T18" fmla="*/ 196 w 239"/>
                <a:gd name="T19" fmla="*/ 42 h 210"/>
                <a:gd name="T20" fmla="*/ 145 w 239"/>
                <a:gd name="T21" fmla="*/ 20 h 210"/>
                <a:gd name="T22" fmla="*/ 97 w 239"/>
                <a:gd name="T23" fmla="*/ 22 h 210"/>
                <a:gd name="T24" fmla="*/ 20 w 239"/>
                <a:gd name="T25" fmla="*/ 140 h 210"/>
                <a:gd name="T26" fmla="*/ 18 w 239"/>
                <a:gd name="T27" fmla="*/ 161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9" h="210">
                  <a:moveTo>
                    <a:pt x="18" y="161"/>
                  </a:moveTo>
                  <a:cubicBezTo>
                    <a:pt x="14" y="169"/>
                    <a:pt x="12" y="177"/>
                    <a:pt x="18" y="184"/>
                  </a:cubicBezTo>
                  <a:cubicBezTo>
                    <a:pt x="16" y="192"/>
                    <a:pt x="16" y="201"/>
                    <a:pt x="12" y="209"/>
                  </a:cubicBezTo>
                  <a:cubicBezTo>
                    <a:pt x="10" y="210"/>
                    <a:pt x="9" y="210"/>
                    <a:pt x="7" y="209"/>
                  </a:cubicBezTo>
                  <a:cubicBezTo>
                    <a:pt x="7" y="176"/>
                    <a:pt x="0" y="142"/>
                    <a:pt x="7" y="109"/>
                  </a:cubicBezTo>
                  <a:cubicBezTo>
                    <a:pt x="18" y="59"/>
                    <a:pt x="49" y="26"/>
                    <a:pt x="95" y="5"/>
                  </a:cubicBezTo>
                  <a:cubicBezTo>
                    <a:pt x="108" y="0"/>
                    <a:pt x="121" y="2"/>
                    <a:pt x="134" y="1"/>
                  </a:cubicBezTo>
                  <a:cubicBezTo>
                    <a:pt x="168" y="18"/>
                    <a:pt x="202" y="31"/>
                    <a:pt x="238" y="42"/>
                  </a:cubicBezTo>
                  <a:cubicBezTo>
                    <a:pt x="239" y="44"/>
                    <a:pt x="239" y="46"/>
                    <a:pt x="237" y="47"/>
                  </a:cubicBezTo>
                  <a:cubicBezTo>
                    <a:pt x="222" y="53"/>
                    <a:pt x="209" y="46"/>
                    <a:pt x="196" y="42"/>
                  </a:cubicBezTo>
                  <a:cubicBezTo>
                    <a:pt x="179" y="36"/>
                    <a:pt x="162" y="27"/>
                    <a:pt x="145" y="20"/>
                  </a:cubicBezTo>
                  <a:cubicBezTo>
                    <a:pt x="128" y="13"/>
                    <a:pt x="113" y="14"/>
                    <a:pt x="97" y="22"/>
                  </a:cubicBezTo>
                  <a:cubicBezTo>
                    <a:pt x="48" y="46"/>
                    <a:pt x="21" y="85"/>
                    <a:pt x="20" y="140"/>
                  </a:cubicBezTo>
                  <a:cubicBezTo>
                    <a:pt x="19" y="147"/>
                    <a:pt x="17" y="154"/>
                    <a:pt x="18" y="161"/>
                  </a:cubicBezTo>
                  <a:close/>
                </a:path>
              </a:pathLst>
            </a:custGeom>
            <a:solidFill>
              <a:srgbClr val="BE7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0" name="Freeform 227"/>
            <p:cNvSpPr>
              <a:spLocks/>
            </p:cNvSpPr>
            <p:nvPr userDrawn="1"/>
          </p:nvSpPr>
          <p:spPr bwMode="auto">
            <a:xfrm>
              <a:off x="6234113" y="8310563"/>
              <a:ext cx="200025" cy="209550"/>
            </a:xfrm>
            <a:custGeom>
              <a:avLst/>
              <a:gdLst>
                <a:gd name="T0" fmla="*/ 69 w 70"/>
                <a:gd name="T1" fmla="*/ 44 h 73"/>
                <a:gd name="T2" fmla="*/ 27 w 70"/>
                <a:gd name="T3" fmla="*/ 69 h 73"/>
                <a:gd name="T4" fmla="*/ 0 w 70"/>
                <a:gd name="T5" fmla="*/ 34 h 73"/>
                <a:gd name="T6" fmla="*/ 35 w 70"/>
                <a:gd name="T7" fmla="*/ 1 h 73"/>
                <a:gd name="T8" fmla="*/ 70 w 70"/>
                <a:gd name="T9" fmla="*/ 36 h 73"/>
                <a:gd name="T10" fmla="*/ 69 w 70"/>
                <a:gd name="T11" fmla="*/ 44 h 73"/>
              </a:gdLst>
              <a:ahLst/>
              <a:cxnLst>
                <a:cxn ang="0">
                  <a:pos x="T0" y="T1"/>
                </a:cxn>
                <a:cxn ang="0">
                  <a:pos x="T2" y="T3"/>
                </a:cxn>
                <a:cxn ang="0">
                  <a:pos x="T4" y="T5"/>
                </a:cxn>
                <a:cxn ang="0">
                  <a:pos x="T6" y="T7"/>
                </a:cxn>
                <a:cxn ang="0">
                  <a:pos x="T8" y="T9"/>
                </a:cxn>
                <a:cxn ang="0">
                  <a:pos x="T10" y="T11"/>
                </a:cxn>
              </a:cxnLst>
              <a:rect l="0" t="0" r="r" b="b"/>
              <a:pathLst>
                <a:path w="70" h="73">
                  <a:moveTo>
                    <a:pt x="69" y="44"/>
                  </a:moveTo>
                  <a:cubicBezTo>
                    <a:pt x="61" y="62"/>
                    <a:pt x="48" y="73"/>
                    <a:pt x="27" y="69"/>
                  </a:cubicBezTo>
                  <a:cubicBezTo>
                    <a:pt x="9" y="65"/>
                    <a:pt x="3" y="51"/>
                    <a:pt x="0" y="34"/>
                  </a:cubicBezTo>
                  <a:cubicBezTo>
                    <a:pt x="6" y="11"/>
                    <a:pt x="17" y="1"/>
                    <a:pt x="35" y="1"/>
                  </a:cubicBezTo>
                  <a:cubicBezTo>
                    <a:pt x="54" y="0"/>
                    <a:pt x="64" y="11"/>
                    <a:pt x="70" y="36"/>
                  </a:cubicBezTo>
                  <a:cubicBezTo>
                    <a:pt x="70" y="39"/>
                    <a:pt x="70" y="42"/>
                    <a:pt x="69" y="44"/>
                  </a:cubicBezTo>
                  <a:close/>
                </a:path>
              </a:pathLst>
            </a:custGeom>
            <a:solidFill>
              <a:srgbClr val="353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1" name="Freeform 228"/>
            <p:cNvSpPr>
              <a:spLocks/>
            </p:cNvSpPr>
            <p:nvPr userDrawn="1"/>
          </p:nvSpPr>
          <p:spPr bwMode="auto">
            <a:xfrm>
              <a:off x="7537450" y="8416925"/>
              <a:ext cx="190500" cy="320675"/>
            </a:xfrm>
            <a:custGeom>
              <a:avLst/>
              <a:gdLst>
                <a:gd name="T0" fmla="*/ 13 w 67"/>
                <a:gd name="T1" fmla="*/ 31 h 112"/>
                <a:gd name="T2" fmla="*/ 15 w 67"/>
                <a:gd name="T3" fmla="*/ 20 h 112"/>
                <a:gd name="T4" fmla="*/ 19 w 67"/>
                <a:gd name="T5" fmla="*/ 20 h 112"/>
                <a:gd name="T6" fmla="*/ 25 w 67"/>
                <a:gd name="T7" fmla="*/ 19 h 112"/>
                <a:gd name="T8" fmla="*/ 33 w 67"/>
                <a:gd name="T9" fmla="*/ 0 h 112"/>
                <a:gd name="T10" fmla="*/ 33 w 67"/>
                <a:gd name="T11" fmla="*/ 16 h 112"/>
                <a:gd name="T12" fmla="*/ 35 w 67"/>
                <a:gd name="T13" fmla="*/ 33 h 112"/>
                <a:gd name="T14" fmla="*/ 39 w 67"/>
                <a:gd name="T15" fmla="*/ 24 h 112"/>
                <a:gd name="T16" fmla="*/ 45 w 67"/>
                <a:gd name="T17" fmla="*/ 28 h 112"/>
                <a:gd name="T18" fmla="*/ 48 w 67"/>
                <a:gd name="T19" fmla="*/ 53 h 112"/>
                <a:gd name="T20" fmla="*/ 55 w 67"/>
                <a:gd name="T21" fmla="*/ 54 h 112"/>
                <a:gd name="T22" fmla="*/ 67 w 67"/>
                <a:gd name="T23" fmla="*/ 59 h 112"/>
                <a:gd name="T24" fmla="*/ 60 w 67"/>
                <a:gd name="T25" fmla="*/ 88 h 112"/>
                <a:gd name="T26" fmla="*/ 63 w 67"/>
                <a:gd name="T27" fmla="*/ 101 h 112"/>
                <a:gd name="T28" fmla="*/ 42 w 67"/>
                <a:gd name="T29" fmla="*/ 109 h 112"/>
                <a:gd name="T30" fmla="*/ 38 w 67"/>
                <a:gd name="T31" fmla="*/ 101 h 112"/>
                <a:gd name="T32" fmla="*/ 38 w 67"/>
                <a:gd name="T33" fmla="*/ 102 h 112"/>
                <a:gd name="T34" fmla="*/ 24 w 67"/>
                <a:gd name="T35" fmla="*/ 82 h 112"/>
                <a:gd name="T36" fmla="*/ 11 w 67"/>
                <a:gd name="T37" fmla="*/ 68 h 112"/>
                <a:gd name="T38" fmla="*/ 4 w 67"/>
                <a:gd name="T39" fmla="*/ 44 h 112"/>
                <a:gd name="T40" fmla="*/ 13 w 67"/>
                <a:gd name="T41" fmla="*/ 3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7" h="112">
                  <a:moveTo>
                    <a:pt x="13" y="31"/>
                  </a:moveTo>
                  <a:cubicBezTo>
                    <a:pt x="14" y="27"/>
                    <a:pt x="14" y="23"/>
                    <a:pt x="15" y="20"/>
                  </a:cubicBezTo>
                  <a:cubicBezTo>
                    <a:pt x="16" y="18"/>
                    <a:pt x="18" y="18"/>
                    <a:pt x="19" y="20"/>
                  </a:cubicBezTo>
                  <a:cubicBezTo>
                    <a:pt x="21" y="25"/>
                    <a:pt x="23" y="22"/>
                    <a:pt x="25" y="19"/>
                  </a:cubicBezTo>
                  <a:cubicBezTo>
                    <a:pt x="26" y="13"/>
                    <a:pt x="28" y="6"/>
                    <a:pt x="33" y="0"/>
                  </a:cubicBezTo>
                  <a:cubicBezTo>
                    <a:pt x="37" y="6"/>
                    <a:pt x="32" y="11"/>
                    <a:pt x="33" y="16"/>
                  </a:cubicBezTo>
                  <a:cubicBezTo>
                    <a:pt x="34" y="22"/>
                    <a:pt x="30" y="28"/>
                    <a:pt x="35" y="33"/>
                  </a:cubicBezTo>
                  <a:cubicBezTo>
                    <a:pt x="40" y="32"/>
                    <a:pt x="37" y="27"/>
                    <a:pt x="39" y="24"/>
                  </a:cubicBezTo>
                  <a:cubicBezTo>
                    <a:pt x="42" y="23"/>
                    <a:pt x="44" y="26"/>
                    <a:pt x="45" y="28"/>
                  </a:cubicBezTo>
                  <a:cubicBezTo>
                    <a:pt x="47" y="36"/>
                    <a:pt x="44" y="45"/>
                    <a:pt x="48" y="53"/>
                  </a:cubicBezTo>
                  <a:cubicBezTo>
                    <a:pt x="50" y="56"/>
                    <a:pt x="52" y="56"/>
                    <a:pt x="55" y="54"/>
                  </a:cubicBezTo>
                  <a:cubicBezTo>
                    <a:pt x="62" y="48"/>
                    <a:pt x="66" y="52"/>
                    <a:pt x="67" y="59"/>
                  </a:cubicBezTo>
                  <a:cubicBezTo>
                    <a:pt x="66" y="69"/>
                    <a:pt x="53" y="75"/>
                    <a:pt x="60" y="88"/>
                  </a:cubicBezTo>
                  <a:cubicBezTo>
                    <a:pt x="61" y="92"/>
                    <a:pt x="65" y="96"/>
                    <a:pt x="63" y="101"/>
                  </a:cubicBezTo>
                  <a:cubicBezTo>
                    <a:pt x="57" y="108"/>
                    <a:pt x="51" y="112"/>
                    <a:pt x="42" y="109"/>
                  </a:cubicBezTo>
                  <a:cubicBezTo>
                    <a:pt x="39" y="107"/>
                    <a:pt x="37" y="105"/>
                    <a:pt x="38" y="101"/>
                  </a:cubicBezTo>
                  <a:cubicBezTo>
                    <a:pt x="38" y="102"/>
                    <a:pt x="38" y="102"/>
                    <a:pt x="38" y="102"/>
                  </a:cubicBezTo>
                  <a:cubicBezTo>
                    <a:pt x="34" y="95"/>
                    <a:pt x="31" y="87"/>
                    <a:pt x="24" y="82"/>
                  </a:cubicBezTo>
                  <a:cubicBezTo>
                    <a:pt x="18" y="78"/>
                    <a:pt x="14" y="74"/>
                    <a:pt x="11" y="68"/>
                  </a:cubicBezTo>
                  <a:cubicBezTo>
                    <a:pt x="7" y="60"/>
                    <a:pt x="0" y="54"/>
                    <a:pt x="4" y="44"/>
                  </a:cubicBezTo>
                  <a:cubicBezTo>
                    <a:pt x="6" y="39"/>
                    <a:pt x="12" y="37"/>
                    <a:pt x="13" y="31"/>
                  </a:cubicBezTo>
                  <a:close/>
                </a:path>
              </a:pathLst>
            </a:custGeom>
            <a:solidFill>
              <a:srgbClr val="F2AB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2" name="Freeform 229"/>
            <p:cNvSpPr>
              <a:spLocks/>
            </p:cNvSpPr>
            <p:nvPr userDrawn="1"/>
          </p:nvSpPr>
          <p:spPr bwMode="auto">
            <a:xfrm>
              <a:off x="6499225" y="9440863"/>
              <a:ext cx="203200" cy="274638"/>
            </a:xfrm>
            <a:custGeom>
              <a:avLst/>
              <a:gdLst>
                <a:gd name="T0" fmla="*/ 68 w 71"/>
                <a:gd name="T1" fmla="*/ 80 h 96"/>
                <a:gd name="T2" fmla="*/ 68 w 71"/>
                <a:gd name="T3" fmla="*/ 85 h 96"/>
                <a:gd name="T4" fmla="*/ 52 w 71"/>
                <a:gd name="T5" fmla="*/ 96 h 96"/>
                <a:gd name="T6" fmla="*/ 7 w 71"/>
                <a:gd name="T7" fmla="*/ 54 h 96"/>
                <a:gd name="T8" fmla="*/ 0 w 71"/>
                <a:gd name="T9" fmla="*/ 11 h 96"/>
                <a:gd name="T10" fmla="*/ 1 w 71"/>
                <a:gd name="T11" fmla="*/ 5 h 96"/>
                <a:gd name="T12" fmla="*/ 24 w 71"/>
                <a:gd name="T13" fmla="*/ 12 h 96"/>
                <a:gd name="T14" fmla="*/ 55 w 71"/>
                <a:gd name="T15" fmla="*/ 49 h 96"/>
                <a:gd name="T16" fmla="*/ 58 w 71"/>
                <a:gd name="T17" fmla="*/ 54 h 96"/>
                <a:gd name="T18" fmla="*/ 60 w 71"/>
                <a:gd name="T19" fmla="*/ 56 h 96"/>
                <a:gd name="T20" fmla="*/ 68 w 71"/>
                <a:gd name="T21" fmla="*/ 8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96">
                  <a:moveTo>
                    <a:pt x="68" y="80"/>
                  </a:moveTo>
                  <a:cubicBezTo>
                    <a:pt x="68" y="82"/>
                    <a:pt x="68" y="83"/>
                    <a:pt x="68" y="85"/>
                  </a:cubicBezTo>
                  <a:cubicBezTo>
                    <a:pt x="64" y="91"/>
                    <a:pt x="60" y="96"/>
                    <a:pt x="52" y="96"/>
                  </a:cubicBezTo>
                  <a:cubicBezTo>
                    <a:pt x="35" y="84"/>
                    <a:pt x="18" y="72"/>
                    <a:pt x="7" y="54"/>
                  </a:cubicBezTo>
                  <a:cubicBezTo>
                    <a:pt x="8" y="39"/>
                    <a:pt x="10" y="24"/>
                    <a:pt x="0" y="11"/>
                  </a:cubicBezTo>
                  <a:cubicBezTo>
                    <a:pt x="0" y="9"/>
                    <a:pt x="0" y="7"/>
                    <a:pt x="1" y="5"/>
                  </a:cubicBezTo>
                  <a:cubicBezTo>
                    <a:pt x="11" y="0"/>
                    <a:pt x="17" y="7"/>
                    <a:pt x="24" y="12"/>
                  </a:cubicBezTo>
                  <a:cubicBezTo>
                    <a:pt x="37" y="22"/>
                    <a:pt x="46" y="35"/>
                    <a:pt x="55" y="49"/>
                  </a:cubicBezTo>
                  <a:cubicBezTo>
                    <a:pt x="56" y="51"/>
                    <a:pt x="57" y="52"/>
                    <a:pt x="58" y="54"/>
                  </a:cubicBezTo>
                  <a:cubicBezTo>
                    <a:pt x="59" y="54"/>
                    <a:pt x="59" y="55"/>
                    <a:pt x="60" y="56"/>
                  </a:cubicBezTo>
                  <a:cubicBezTo>
                    <a:pt x="64" y="63"/>
                    <a:pt x="71" y="70"/>
                    <a:pt x="68" y="80"/>
                  </a:cubicBezTo>
                  <a:close/>
                </a:path>
              </a:pathLst>
            </a:custGeom>
            <a:solidFill>
              <a:srgbClr val="F9CA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3" name="Freeform 230"/>
            <p:cNvSpPr>
              <a:spLocks/>
            </p:cNvSpPr>
            <p:nvPr userDrawn="1"/>
          </p:nvSpPr>
          <p:spPr bwMode="auto">
            <a:xfrm>
              <a:off x="8088313" y="9837738"/>
              <a:ext cx="111125" cy="192088"/>
            </a:xfrm>
            <a:custGeom>
              <a:avLst/>
              <a:gdLst>
                <a:gd name="T0" fmla="*/ 37 w 39"/>
                <a:gd name="T1" fmla="*/ 6 h 67"/>
                <a:gd name="T2" fmla="*/ 33 w 39"/>
                <a:gd name="T3" fmla="*/ 67 h 67"/>
                <a:gd name="T4" fmla="*/ 5 w 39"/>
                <a:gd name="T5" fmla="*/ 50 h 67"/>
                <a:gd name="T6" fmla="*/ 3 w 39"/>
                <a:gd name="T7" fmla="*/ 20 h 67"/>
                <a:gd name="T8" fmla="*/ 24 w 39"/>
                <a:gd name="T9" fmla="*/ 1 h 67"/>
                <a:gd name="T10" fmla="*/ 37 w 39"/>
                <a:gd name="T11" fmla="*/ 6 h 67"/>
              </a:gdLst>
              <a:ahLst/>
              <a:cxnLst>
                <a:cxn ang="0">
                  <a:pos x="T0" y="T1"/>
                </a:cxn>
                <a:cxn ang="0">
                  <a:pos x="T2" y="T3"/>
                </a:cxn>
                <a:cxn ang="0">
                  <a:pos x="T4" y="T5"/>
                </a:cxn>
                <a:cxn ang="0">
                  <a:pos x="T6" y="T7"/>
                </a:cxn>
                <a:cxn ang="0">
                  <a:pos x="T8" y="T9"/>
                </a:cxn>
                <a:cxn ang="0">
                  <a:pos x="T10" y="T11"/>
                </a:cxn>
              </a:cxnLst>
              <a:rect l="0" t="0" r="r" b="b"/>
              <a:pathLst>
                <a:path w="39" h="67">
                  <a:moveTo>
                    <a:pt x="37" y="6"/>
                  </a:moveTo>
                  <a:cubicBezTo>
                    <a:pt x="36" y="26"/>
                    <a:pt x="39" y="47"/>
                    <a:pt x="33" y="67"/>
                  </a:cubicBezTo>
                  <a:cubicBezTo>
                    <a:pt x="27" y="55"/>
                    <a:pt x="15" y="56"/>
                    <a:pt x="5" y="50"/>
                  </a:cubicBezTo>
                  <a:cubicBezTo>
                    <a:pt x="5" y="40"/>
                    <a:pt x="4" y="30"/>
                    <a:pt x="3" y="20"/>
                  </a:cubicBezTo>
                  <a:cubicBezTo>
                    <a:pt x="0" y="3"/>
                    <a:pt x="11" y="0"/>
                    <a:pt x="24" y="1"/>
                  </a:cubicBezTo>
                  <a:cubicBezTo>
                    <a:pt x="29" y="1"/>
                    <a:pt x="33" y="3"/>
                    <a:pt x="37" y="6"/>
                  </a:cubicBezTo>
                  <a:close/>
                </a:path>
              </a:pathLst>
            </a:custGeom>
            <a:solidFill>
              <a:srgbClr val="8DA6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4" name="Freeform 231"/>
            <p:cNvSpPr>
              <a:spLocks/>
            </p:cNvSpPr>
            <p:nvPr userDrawn="1"/>
          </p:nvSpPr>
          <p:spPr bwMode="auto">
            <a:xfrm>
              <a:off x="6392863" y="9555163"/>
              <a:ext cx="266700" cy="300038"/>
            </a:xfrm>
            <a:custGeom>
              <a:avLst/>
              <a:gdLst>
                <a:gd name="T0" fmla="*/ 46 w 93"/>
                <a:gd name="T1" fmla="*/ 14 h 105"/>
                <a:gd name="T2" fmla="*/ 91 w 93"/>
                <a:gd name="T3" fmla="*/ 53 h 105"/>
                <a:gd name="T4" fmla="*/ 90 w 93"/>
                <a:gd name="T5" fmla="*/ 61 h 105"/>
                <a:gd name="T6" fmla="*/ 56 w 93"/>
                <a:gd name="T7" fmla="*/ 35 h 105"/>
                <a:gd name="T8" fmla="*/ 59 w 93"/>
                <a:gd name="T9" fmla="*/ 55 h 105"/>
                <a:gd name="T10" fmla="*/ 49 w 93"/>
                <a:gd name="T11" fmla="*/ 93 h 105"/>
                <a:gd name="T12" fmla="*/ 7 w 93"/>
                <a:gd name="T13" fmla="*/ 104 h 105"/>
                <a:gd name="T14" fmla="*/ 3 w 93"/>
                <a:gd name="T15" fmla="*/ 83 h 105"/>
                <a:gd name="T16" fmla="*/ 8 w 93"/>
                <a:gd name="T17" fmla="*/ 80 h 105"/>
                <a:gd name="T18" fmla="*/ 41 w 93"/>
                <a:gd name="T19" fmla="*/ 82 h 105"/>
                <a:gd name="T20" fmla="*/ 49 w 93"/>
                <a:gd name="T21" fmla="*/ 60 h 105"/>
                <a:gd name="T22" fmla="*/ 40 w 93"/>
                <a:gd name="T23" fmla="*/ 30 h 105"/>
                <a:gd name="T24" fmla="*/ 36 w 93"/>
                <a:gd name="T25" fmla="*/ 2 h 105"/>
                <a:gd name="T26" fmla="*/ 41 w 93"/>
                <a:gd name="T27" fmla="*/ 0 h 105"/>
                <a:gd name="T28" fmla="*/ 46 w 93"/>
                <a:gd name="T29"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3" h="105">
                  <a:moveTo>
                    <a:pt x="46" y="14"/>
                  </a:moveTo>
                  <a:cubicBezTo>
                    <a:pt x="61" y="27"/>
                    <a:pt x="74" y="42"/>
                    <a:pt x="91" y="53"/>
                  </a:cubicBezTo>
                  <a:cubicBezTo>
                    <a:pt x="93" y="56"/>
                    <a:pt x="92" y="58"/>
                    <a:pt x="90" y="61"/>
                  </a:cubicBezTo>
                  <a:cubicBezTo>
                    <a:pt x="74" y="60"/>
                    <a:pt x="70" y="41"/>
                    <a:pt x="56" y="35"/>
                  </a:cubicBezTo>
                  <a:cubicBezTo>
                    <a:pt x="52" y="43"/>
                    <a:pt x="57" y="50"/>
                    <a:pt x="59" y="55"/>
                  </a:cubicBezTo>
                  <a:cubicBezTo>
                    <a:pt x="67" y="71"/>
                    <a:pt x="66" y="84"/>
                    <a:pt x="49" y="93"/>
                  </a:cubicBezTo>
                  <a:cubicBezTo>
                    <a:pt x="35" y="96"/>
                    <a:pt x="22" y="105"/>
                    <a:pt x="7" y="104"/>
                  </a:cubicBezTo>
                  <a:cubicBezTo>
                    <a:pt x="0" y="98"/>
                    <a:pt x="0" y="91"/>
                    <a:pt x="3" y="83"/>
                  </a:cubicBezTo>
                  <a:cubicBezTo>
                    <a:pt x="4" y="82"/>
                    <a:pt x="6" y="80"/>
                    <a:pt x="8" y="80"/>
                  </a:cubicBezTo>
                  <a:cubicBezTo>
                    <a:pt x="18" y="93"/>
                    <a:pt x="29" y="89"/>
                    <a:pt x="41" y="82"/>
                  </a:cubicBezTo>
                  <a:cubicBezTo>
                    <a:pt x="50" y="77"/>
                    <a:pt x="52" y="70"/>
                    <a:pt x="49" y="60"/>
                  </a:cubicBezTo>
                  <a:cubicBezTo>
                    <a:pt x="46" y="51"/>
                    <a:pt x="42" y="41"/>
                    <a:pt x="40" y="30"/>
                  </a:cubicBezTo>
                  <a:cubicBezTo>
                    <a:pt x="37" y="21"/>
                    <a:pt x="31" y="13"/>
                    <a:pt x="36" y="2"/>
                  </a:cubicBezTo>
                  <a:cubicBezTo>
                    <a:pt x="37" y="1"/>
                    <a:pt x="39" y="0"/>
                    <a:pt x="41" y="0"/>
                  </a:cubicBezTo>
                  <a:cubicBezTo>
                    <a:pt x="47" y="4"/>
                    <a:pt x="46" y="9"/>
                    <a:pt x="46" y="14"/>
                  </a:cubicBezTo>
                  <a:close/>
                </a:path>
              </a:pathLst>
            </a:custGeom>
            <a:solidFill>
              <a:srgbClr val="F5D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5" name="Freeform 232"/>
            <p:cNvSpPr>
              <a:spLocks/>
            </p:cNvSpPr>
            <p:nvPr userDrawn="1"/>
          </p:nvSpPr>
          <p:spPr bwMode="auto">
            <a:xfrm>
              <a:off x="7645400" y="8705850"/>
              <a:ext cx="146050" cy="125413"/>
            </a:xfrm>
            <a:custGeom>
              <a:avLst/>
              <a:gdLst>
                <a:gd name="T0" fmla="*/ 36 w 51"/>
                <a:gd name="T1" fmla="*/ 2 h 44"/>
                <a:gd name="T2" fmla="*/ 51 w 51"/>
                <a:gd name="T3" fmla="*/ 23 h 44"/>
                <a:gd name="T4" fmla="*/ 8 w 51"/>
                <a:gd name="T5" fmla="*/ 43 h 44"/>
                <a:gd name="T6" fmla="*/ 0 w 51"/>
                <a:gd name="T7" fmla="*/ 18 h 44"/>
                <a:gd name="T8" fmla="*/ 8 w 51"/>
                <a:gd name="T9" fmla="*/ 12 h 44"/>
                <a:gd name="T10" fmla="*/ 26 w 51"/>
                <a:gd name="T11" fmla="*/ 3 h 44"/>
                <a:gd name="T12" fmla="*/ 36 w 51"/>
                <a:gd name="T13" fmla="*/ 2 h 44"/>
              </a:gdLst>
              <a:ahLst/>
              <a:cxnLst>
                <a:cxn ang="0">
                  <a:pos x="T0" y="T1"/>
                </a:cxn>
                <a:cxn ang="0">
                  <a:pos x="T2" y="T3"/>
                </a:cxn>
                <a:cxn ang="0">
                  <a:pos x="T4" y="T5"/>
                </a:cxn>
                <a:cxn ang="0">
                  <a:pos x="T6" y="T7"/>
                </a:cxn>
                <a:cxn ang="0">
                  <a:pos x="T8" y="T9"/>
                </a:cxn>
                <a:cxn ang="0">
                  <a:pos x="T10" y="T11"/>
                </a:cxn>
                <a:cxn ang="0">
                  <a:pos x="T12" y="T13"/>
                </a:cxn>
              </a:cxnLst>
              <a:rect l="0" t="0" r="r" b="b"/>
              <a:pathLst>
                <a:path w="51" h="44">
                  <a:moveTo>
                    <a:pt x="36" y="2"/>
                  </a:moveTo>
                  <a:cubicBezTo>
                    <a:pt x="48" y="4"/>
                    <a:pt x="50" y="13"/>
                    <a:pt x="51" y="23"/>
                  </a:cubicBezTo>
                  <a:cubicBezTo>
                    <a:pt x="38" y="32"/>
                    <a:pt x="26" y="44"/>
                    <a:pt x="8" y="43"/>
                  </a:cubicBezTo>
                  <a:cubicBezTo>
                    <a:pt x="2" y="36"/>
                    <a:pt x="0" y="27"/>
                    <a:pt x="0" y="18"/>
                  </a:cubicBezTo>
                  <a:cubicBezTo>
                    <a:pt x="2" y="16"/>
                    <a:pt x="4" y="13"/>
                    <a:pt x="8" y="12"/>
                  </a:cubicBezTo>
                  <a:cubicBezTo>
                    <a:pt x="14" y="9"/>
                    <a:pt x="20" y="6"/>
                    <a:pt x="26" y="3"/>
                  </a:cubicBezTo>
                  <a:cubicBezTo>
                    <a:pt x="29" y="1"/>
                    <a:pt x="33" y="0"/>
                    <a:pt x="36" y="2"/>
                  </a:cubicBezTo>
                  <a:close/>
                </a:path>
              </a:pathLst>
            </a:custGeom>
            <a:solidFill>
              <a:srgbClr val="7F9C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6" name="Freeform 233"/>
            <p:cNvSpPr>
              <a:spLocks/>
            </p:cNvSpPr>
            <p:nvPr userDrawn="1"/>
          </p:nvSpPr>
          <p:spPr bwMode="auto">
            <a:xfrm>
              <a:off x="6553200" y="9156700"/>
              <a:ext cx="220663" cy="144463"/>
            </a:xfrm>
            <a:custGeom>
              <a:avLst/>
              <a:gdLst>
                <a:gd name="T0" fmla="*/ 74 w 77"/>
                <a:gd name="T1" fmla="*/ 0 h 50"/>
                <a:gd name="T2" fmla="*/ 77 w 77"/>
                <a:gd name="T3" fmla="*/ 8 h 50"/>
                <a:gd name="T4" fmla="*/ 50 w 77"/>
                <a:gd name="T5" fmla="*/ 40 h 50"/>
                <a:gd name="T6" fmla="*/ 41 w 77"/>
                <a:gd name="T7" fmla="*/ 47 h 50"/>
                <a:gd name="T8" fmla="*/ 0 w 77"/>
                <a:gd name="T9" fmla="*/ 32 h 50"/>
                <a:gd name="T10" fmla="*/ 6 w 77"/>
                <a:gd name="T11" fmla="*/ 26 h 50"/>
                <a:gd name="T12" fmla="*/ 34 w 77"/>
                <a:gd name="T13" fmla="*/ 27 h 50"/>
                <a:gd name="T14" fmla="*/ 47 w 77"/>
                <a:gd name="T15" fmla="*/ 24 h 50"/>
                <a:gd name="T16" fmla="*/ 59 w 77"/>
                <a:gd name="T17" fmla="*/ 16 h 50"/>
                <a:gd name="T18" fmla="*/ 74 w 77"/>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7" h="50">
                  <a:moveTo>
                    <a:pt x="74" y="0"/>
                  </a:moveTo>
                  <a:cubicBezTo>
                    <a:pt x="75" y="3"/>
                    <a:pt x="76" y="5"/>
                    <a:pt x="77" y="8"/>
                  </a:cubicBezTo>
                  <a:cubicBezTo>
                    <a:pt x="74" y="24"/>
                    <a:pt x="62" y="31"/>
                    <a:pt x="50" y="40"/>
                  </a:cubicBezTo>
                  <a:cubicBezTo>
                    <a:pt x="48" y="43"/>
                    <a:pt x="46" y="47"/>
                    <a:pt x="41" y="47"/>
                  </a:cubicBezTo>
                  <a:cubicBezTo>
                    <a:pt x="25" y="48"/>
                    <a:pt x="9" y="50"/>
                    <a:pt x="0" y="32"/>
                  </a:cubicBezTo>
                  <a:cubicBezTo>
                    <a:pt x="1" y="29"/>
                    <a:pt x="3" y="27"/>
                    <a:pt x="6" y="26"/>
                  </a:cubicBezTo>
                  <a:cubicBezTo>
                    <a:pt x="15" y="24"/>
                    <a:pt x="25" y="28"/>
                    <a:pt x="34" y="27"/>
                  </a:cubicBezTo>
                  <a:cubicBezTo>
                    <a:pt x="39" y="27"/>
                    <a:pt x="43" y="26"/>
                    <a:pt x="47" y="24"/>
                  </a:cubicBezTo>
                  <a:cubicBezTo>
                    <a:pt x="52" y="23"/>
                    <a:pt x="56" y="20"/>
                    <a:pt x="59" y="16"/>
                  </a:cubicBezTo>
                  <a:cubicBezTo>
                    <a:pt x="64" y="11"/>
                    <a:pt x="64" y="1"/>
                    <a:pt x="74" y="0"/>
                  </a:cubicBezTo>
                  <a:close/>
                </a:path>
              </a:pathLst>
            </a:custGeom>
            <a:solidFill>
              <a:srgbClr val="BD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7" name="Freeform 234"/>
            <p:cNvSpPr>
              <a:spLocks/>
            </p:cNvSpPr>
            <p:nvPr userDrawn="1"/>
          </p:nvSpPr>
          <p:spPr bwMode="auto">
            <a:xfrm>
              <a:off x="6651625" y="9683750"/>
              <a:ext cx="139700" cy="106363"/>
            </a:xfrm>
            <a:custGeom>
              <a:avLst/>
              <a:gdLst>
                <a:gd name="T0" fmla="*/ 0 w 49"/>
                <a:gd name="T1" fmla="*/ 16 h 37"/>
                <a:gd name="T2" fmla="*/ 1 w 49"/>
                <a:gd name="T3" fmla="*/ 8 h 37"/>
                <a:gd name="T4" fmla="*/ 15 w 49"/>
                <a:gd name="T5" fmla="*/ 0 h 37"/>
                <a:gd name="T6" fmla="*/ 18 w 49"/>
                <a:gd name="T7" fmla="*/ 8 h 37"/>
                <a:gd name="T8" fmla="*/ 43 w 49"/>
                <a:gd name="T9" fmla="*/ 11 h 37"/>
                <a:gd name="T10" fmla="*/ 38 w 49"/>
                <a:gd name="T11" fmla="*/ 26 h 37"/>
                <a:gd name="T12" fmla="*/ 26 w 49"/>
                <a:gd name="T13" fmla="*/ 35 h 37"/>
                <a:gd name="T14" fmla="*/ 11 w 49"/>
                <a:gd name="T15" fmla="*/ 32 h 37"/>
                <a:gd name="T16" fmla="*/ 0 w 49"/>
                <a:gd name="T17"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9" h="37">
                  <a:moveTo>
                    <a:pt x="0" y="16"/>
                  </a:moveTo>
                  <a:cubicBezTo>
                    <a:pt x="0" y="13"/>
                    <a:pt x="1" y="11"/>
                    <a:pt x="1" y="8"/>
                  </a:cubicBezTo>
                  <a:cubicBezTo>
                    <a:pt x="6" y="5"/>
                    <a:pt x="10" y="2"/>
                    <a:pt x="15" y="0"/>
                  </a:cubicBezTo>
                  <a:cubicBezTo>
                    <a:pt x="16" y="2"/>
                    <a:pt x="17" y="5"/>
                    <a:pt x="18" y="8"/>
                  </a:cubicBezTo>
                  <a:cubicBezTo>
                    <a:pt x="26" y="9"/>
                    <a:pt x="34" y="11"/>
                    <a:pt x="43" y="11"/>
                  </a:cubicBezTo>
                  <a:cubicBezTo>
                    <a:pt x="49" y="18"/>
                    <a:pt x="42" y="21"/>
                    <a:pt x="38" y="26"/>
                  </a:cubicBezTo>
                  <a:cubicBezTo>
                    <a:pt x="35" y="29"/>
                    <a:pt x="31" y="33"/>
                    <a:pt x="26" y="35"/>
                  </a:cubicBezTo>
                  <a:cubicBezTo>
                    <a:pt x="21" y="33"/>
                    <a:pt x="15" y="37"/>
                    <a:pt x="11" y="32"/>
                  </a:cubicBezTo>
                  <a:cubicBezTo>
                    <a:pt x="7" y="27"/>
                    <a:pt x="10" y="17"/>
                    <a:pt x="0" y="16"/>
                  </a:cubicBezTo>
                  <a:close/>
                </a:path>
              </a:pathLst>
            </a:custGeom>
            <a:solidFill>
              <a:srgbClr val="E49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8" name="Freeform 235"/>
            <p:cNvSpPr>
              <a:spLocks/>
            </p:cNvSpPr>
            <p:nvPr userDrawn="1"/>
          </p:nvSpPr>
          <p:spPr bwMode="auto">
            <a:xfrm>
              <a:off x="6765925" y="8859838"/>
              <a:ext cx="76200" cy="228600"/>
            </a:xfrm>
            <a:custGeom>
              <a:avLst/>
              <a:gdLst>
                <a:gd name="T0" fmla="*/ 7 w 27"/>
                <a:gd name="T1" fmla="*/ 80 h 80"/>
                <a:gd name="T2" fmla="*/ 0 w 27"/>
                <a:gd name="T3" fmla="*/ 65 h 80"/>
                <a:gd name="T4" fmla="*/ 4 w 27"/>
                <a:gd name="T5" fmla="*/ 28 h 80"/>
                <a:gd name="T6" fmla="*/ 12 w 27"/>
                <a:gd name="T7" fmla="*/ 21 h 80"/>
                <a:gd name="T8" fmla="*/ 15 w 27"/>
                <a:gd name="T9" fmla="*/ 27 h 80"/>
                <a:gd name="T10" fmla="*/ 12 w 27"/>
                <a:gd name="T11" fmla="*/ 9 h 80"/>
                <a:gd name="T12" fmla="*/ 19 w 27"/>
                <a:gd name="T13" fmla="*/ 1 h 80"/>
                <a:gd name="T14" fmla="*/ 7 w 27"/>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80">
                  <a:moveTo>
                    <a:pt x="7" y="80"/>
                  </a:moveTo>
                  <a:cubicBezTo>
                    <a:pt x="5" y="75"/>
                    <a:pt x="2" y="70"/>
                    <a:pt x="0" y="65"/>
                  </a:cubicBezTo>
                  <a:cubicBezTo>
                    <a:pt x="2" y="52"/>
                    <a:pt x="2" y="40"/>
                    <a:pt x="4" y="28"/>
                  </a:cubicBezTo>
                  <a:cubicBezTo>
                    <a:pt x="5" y="24"/>
                    <a:pt x="6" y="19"/>
                    <a:pt x="12" y="21"/>
                  </a:cubicBezTo>
                  <a:cubicBezTo>
                    <a:pt x="14" y="22"/>
                    <a:pt x="13" y="26"/>
                    <a:pt x="15" y="27"/>
                  </a:cubicBezTo>
                  <a:cubicBezTo>
                    <a:pt x="14" y="21"/>
                    <a:pt x="11" y="15"/>
                    <a:pt x="12" y="9"/>
                  </a:cubicBezTo>
                  <a:cubicBezTo>
                    <a:pt x="13" y="5"/>
                    <a:pt x="13" y="0"/>
                    <a:pt x="19" y="1"/>
                  </a:cubicBezTo>
                  <a:cubicBezTo>
                    <a:pt x="27" y="29"/>
                    <a:pt x="20" y="55"/>
                    <a:pt x="7" y="80"/>
                  </a:cubicBezTo>
                  <a:close/>
                </a:path>
              </a:pathLst>
            </a:custGeom>
            <a:solidFill>
              <a:srgbClr val="C17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89" name="Freeform 236"/>
            <p:cNvSpPr>
              <a:spLocks/>
            </p:cNvSpPr>
            <p:nvPr userDrawn="1"/>
          </p:nvSpPr>
          <p:spPr bwMode="auto">
            <a:xfrm>
              <a:off x="6637338" y="8702675"/>
              <a:ext cx="182563" cy="182563"/>
            </a:xfrm>
            <a:custGeom>
              <a:avLst/>
              <a:gdLst>
                <a:gd name="T0" fmla="*/ 64 w 64"/>
                <a:gd name="T1" fmla="*/ 56 h 64"/>
                <a:gd name="T2" fmla="*/ 61 w 64"/>
                <a:gd name="T3" fmla="*/ 64 h 64"/>
                <a:gd name="T4" fmla="*/ 51 w 64"/>
                <a:gd name="T5" fmla="*/ 53 h 64"/>
                <a:gd name="T6" fmla="*/ 11 w 64"/>
                <a:gd name="T7" fmla="*/ 13 h 64"/>
                <a:gd name="T8" fmla="*/ 1 w 64"/>
                <a:gd name="T9" fmla="*/ 4 h 64"/>
                <a:gd name="T10" fmla="*/ 1 w 64"/>
                <a:gd name="T11" fmla="*/ 0 h 64"/>
                <a:gd name="T12" fmla="*/ 64 w 64"/>
                <a:gd name="T13" fmla="*/ 56 h 64"/>
              </a:gdLst>
              <a:ahLst/>
              <a:cxnLst>
                <a:cxn ang="0">
                  <a:pos x="T0" y="T1"/>
                </a:cxn>
                <a:cxn ang="0">
                  <a:pos x="T2" y="T3"/>
                </a:cxn>
                <a:cxn ang="0">
                  <a:pos x="T4" y="T5"/>
                </a:cxn>
                <a:cxn ang="0">
                  <a:pos x="T6" y="T7"/>
                </a:cxn>
                <a:cxn ang="0">
                  <a:pos x="T8" y="T9"/>
                </a:cxn>
                <a:cxn ang="0">
                  <a:pos x="T10" y="T11"/>
                </a:cxn>
                <a:cxn ang="0">
                  <a:pos x="T12" y="T13"/>
                </a:cxn>
              </a:cxnLst>
              <a:rect l="0" t="0" r="r" b="b"/>
              <a:pathLst>
                <a:path w="64" h="64">
                  <a:moveTo>
                    <a:pt x="64" y="56"/>
                  </a:moveTo>
                  <a:cubicBezTo>
                    <a:pt x="63" y="58"/>
                    <a:pt x="62" y="61"/>
                    <a:pt x="61" y="64"/>
                  </a:cubicBezTo>
                  <a:cubicBezTo>
                    <a:pt x="53" y="64"/>
                    <a:pt x="53" y="58"/>
                    <a:pt x="51" y="53"/>
                  </a:cubicBezTo>
                  <a:cubicBezTo>
                    <a:pt x="45" y="32"/>
                    <a:pt x="32" y="19"/>
                    <a:pt x="11" y="13"/>
                  </a:cubicBezTo>
                  <a:cubicBezTo>
                    <a:pt x="7" y="12"/>
                    <a:pt x="0" y="11"/>
                    <a:pt x="1" y="4"/>
                  </a:cubicBezTo>
                  <a:cubicBezTo>
                    <a:pt x="1" y="2"/>
                    <a:pt x="1" y="1"/>
                    <a:pt x="1" y="0"/>
                  </a:cubicBezTo>
                  <a:cubicBezTo>
                    <a:pt x="42" y="6"/>
                    <a:pt x="55" y="17"/>
                    <a:pt x="64" y="56"/>
                  </a:cubicBezTo>
                  <a:close/>
                </a:path>
              </a:pathLst>
            </a:custGeom>
            <a:solidFill>
              <a:srgbClr val="C17E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0" name="Freeform 237"/>
            <p:cNvSpPr>
              <a:spLocks/>
            </p:cNvSpPr>
            <p:nvPr userDrawn="1"/>
          </p:nvSpPr>
          <p:spPr bwMode="auto">
            <a:xfrm>
              <a:off x="7667625" y="8770938"/>
              <a:ext cx="127000" cy="80963"/>
            </a:xfrm>
            <a:custGeom>
              <a:avLst/>
              <a:gdLst>
                <a:gd name="T0" fmla="*/ 0 w 44"/>
                <a:gd name="T1" fmla="*/ 20 h 28"/>
                <a:gd name="T2" fmla="*/ 43 w 44"/>
                <a:gd name="T3" fmla="*/ 0 h 28"/>
                <a:gd name="T4" fmla="*/ 44 w 44"/>
                <a:gd name="T5" fmla="*/ 7 h 28"/>
                <a:gd name="T6" fmla="*/ 4 w 44"/>
                <a:gd name="T7" fmla="*/ 28 h 28"/>
                <a:gd name="T8" fmla="*/ 0 w 44"/>
                <a:gd name="T9" fmla="*/ 20 h 28"/>
              </a:gdLst>
              <a:ahLst/>
              <a:cxnLst>
                <a:cxn ang="0">
                  <a:pos x="T0" y="T1"/>
                </a:cxn>
                <a:cxn ang="0">
                  <a:pos x="T2" y="T3"/>
                </a:cxn>
                <a:cxn ang="0">
                  <a:pos x="T4" y="T5"/>
                </a:cxn>
                <a:cxn ang="0">
                  <a:pos x="T6" y="T7"/>
                </a:cxn>
                <a:cxn ang="0">
                  <a:pos x="T8" y="T9"/>
                </a:cxn>
              </a:cxnLst>
              <a:rect l="0" t="0" r="r" b="b"/>
              <a:pathLst>
                <a:path w="44" h="28">
                  <a:moveTo>
                    <a:pt x="0" y="20"/>
                  </a:moveTo>
                  <a:cubicBezTo>
                    <a:pt x="15" y="13"/>
                    <a:pt x="27" y="1"/>
                    <a:pt x="43" y="0"/>
                  </a:cubicBezTo>
                  <a:cubicBezTo>
                    <a:pt x="44" y="2"/>
                    <a:pt x="44" y="5"/>
                    <a:pt x="44" y="7"/>
                  </a:cubicBezTo>
                  <a:cubicBezTo>
                    <a:pt x="33" y="17"/>
                    <a:pt x="21" y="26"/>
                    <a:pt x="4" y="28"/>
                  </a:cubicBezTo>
                  <a:cubicBezTo>
                    <a:pt x="3" y="25"/>
                    <a:pt x="2" y="22"/>
                    <a:pt x="0" y="20"/>
                  </a:cubicBezTo>
                  <a:close/>
                </a:path>
              </a:pathLst>
            </a:custGeom>
            <a:solidFill>
              <a:srgbClr val="1F30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1" name="Freeform 238"/>
            <p:cNvSpPr>
              <a:spLocks/>
            </p:cNvSpPr>
            <p:nvPr userDrawn="1"/>
          </p:nvSpPr>
          <p:spPr bwMode="auto">
            <a:xfrm>
              <a:off x="6645275" y="9409113"/>
              <a:ext cx="114300" cy="122238"/>
            </a:xfrm>
            <a:custGeom>
              <a:avLst/>
              <a:gdLst>
                <a:gd name="T0" fmla="*/ 30 w 40"/>
                <a:gd name="T1" fmla="*/ 0 h 43"/>
                <a:gd name="T2" fmla="*/ 27 w 40"/>
                <a:gd name="T3" fmla="*/ 32 h 43"/>
                <a:gd name="T4" fmla="*/ 25 w 40"/>
                <a:gd name="T5" fmla="*/ 34 h 43"/>
                <a:gd name="T6" fmla="*/ 11 w 40"/>
                <a:gd name="T7" fmla="*/ 39 h 43"/>
                <a:gd name="T8" fmla="*/ 1 w 40"/>
                <a:gd name="T9" fmla="*/ 40 h 43"/>
                <a:gd name="T10" fmla="*/ 1 w 40"/>
                <a:gd name="T11" fmla="*/ 9 h 43"/>
                <a:gd name="T12" fmla="*/ 18 w 40"/>
                <a:gd name="T13" fmla="*/ 11 h 43"/>
                <a:gd name="T14" fmla="*/ 27 w 40"/>
                <a:gd name="T15" fmla="*/ 4 h 43"/>
                <a:gd name="T16" fmla="*/ 30 w 40"/>
                <a:gd name="T17"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3">
                  <a:moveTo>
                    <a:pt x="30" y="0"/>
                  </a:moveTo>
                  <a:cubicBezTo>
                    <a:pt x="40" y="12"/>
                    <a:pt x="31" y="22"/>
                    <a:pt x="27" y="32"/>
                  </a:cubicBezTo>
                  <a:cubicBezTo>
                    <a:pt x="26" y="33"/>
                    <a:pt x="26" y="33"/>
                    <a:pt x="25" y="34"/>
                  </a:cubicBezTo>
                  <a:cubicBezTo>
                    <a:pt x="20" y="35"/>
                    <a:pt x="15" y="36"/>
                    <a:pt x="11" y="39"/>
                  </a:cubicBezTo>
                  <a:cubicBezTo>
                    <a:pt x="7" y="41"/>
                    <a:pt x="4" y="43"/>
                    <a:pt x="1" y="40"/>
                  </a:cubicBezTo>
                  <a:cubicBezTo>
                    <a:pt x="1" y="29"/>
                    <a:pt x="0" y="19"/>
                    <a:pt x="1" y="9"/>
                  </a:cubicBezTo>
                  <a:cubicBezTo>
                    <a:pt x="7" y="4"/>
                    <a:pt x="13" y="8"/>
                    <a:pt x="18" y="11"/>
                  </a:cubicBezTo>
                  <a:cubicBezTo>
                    <a:pt x="26" y="15"/>
                    <a:pt x="25" y="8"/>
                    <a:pt x="27" y="4"/>
                  </a:cubicBezTo>
                  <a:cubicBezTo>
                    <a:pt x="27" y="3"/>
                    <a:pt x="28" y="1"/>
                    <a:pt x="30" y="0"/>
                  </a:cubicBezTo>
                  <a:close/>
                </a:path>
              </a:pathLst>
            </a:custGeom>
            <a:solidFill>
              <a:srgbClr val="C68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2" name="Freeform 239"/>
            <p:cNvSpPr>
              <a:spLocks/>
            </p:cNvSpPr>
            <p:nvPr userDrawn="1"/>
          </p:nvSpPr>
          <p:spPr bwMode="auto">
            <a:xfrm>
              <a:off x="7623175" y="8882063"/>
              <a:ext cx="101600" cy="73025"/>
            </a:xfrm>
            <a:custGeom>
              <a:avLst/>
              <a:gdLst>
                <a:gd name="T0" fmla="*/ 36 w 36"/>
                <a:gd name="T1" fmla="*/ 20 h 25"/>
                <a:gd name="T2" fmla="*/ 0 w 36"/>
                <a:gd name="T3" fmla="*/ 5 h 25"/>
                <a:gd name="T4" fmla="*/ 24 w 36"/>
                <a:gd name="T5" fmla="*/ 0 h 25"/>
                <a:gd name="T6" fmla="*/ 36 w 36"/>
                <a:gd name="T7" fmla="*/ 20 h 25"/>
              </a:gdLst>
              <a:ahLst/>
              <a:cxnLst>
                <a:cxn ang="0">
                  <a:pos x="T0" y="T1"/>
                </a:cxn>
                <a:cxn ang="0">
                  <a:pos x="T2" y="T3"/>
                </a:cxn>
                <a:cxn ang="0">
                  <a:pos x="T4" y="T5"/>
                </a:cxn>
                <a:cxn ang="0">
                  <a:pos x="T6" y="T7"/>
                </a:cxn>
              </a:cxnLst>
              <a:rect l="0" t="0" r="r" b="b"/>
              <a:pathLst>
                <a:path w="36" h="25">
                  <a:moveTo>
                    <a:pt x="36" y="20"/>
                  </a:moveTo>
                  <a:cubicBezTo>
                    <a:pt x="20" y="25"/>
                    <a:pt x="12" y="10"/>
                    <a:pt x="0" y="5"/>
                  </a:cubicBezTo>
                  <a:cubicBezTo>
                    <a:pt x="8" y="3"/>
                    <a:pt x="16" y="2"/>
                    <a:pt x="24" y="0"/>
                  </a:cubicBezTo>
                  <a:cubicBezTo>
                    <a:pt x="28" y="7"/>
                    <a:pt x="32" y="14"/>
                    <a:pt x="36" y="20"/>
                  </a:cubicBezTo>
                  <a:close/>
                </a:path>
              </a:pathLst>
            </a:custGeom>
            <a:solidFill>
              <a:srgbClr val="C9C8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3" name="Freeform 240"/>
            <p:cNvSpPr>
              <a:spLocks/>
            </p:cNvSpPr>
            <p:nvPr userDrawn="1"/>
          </p:nvSpPr>
          <p:spPr bwMode="auto">
            <a:xfrm>
              <a:off x="6645275" y="9291638"/>
              <a:ext cx="85725" cy="134938"/>
            </a:xfrm>
            <a:custGeom>
              <a:avLst/>
              <a:gdLst>
                <a:gd name="T0" fmla="*/ 30 w 30"/>
                <a:gd name="T1" fmla="*/ 41 h 47"/>
                <a:gd name="T2" fmla="*/ 30 w 30"/>
                <a:gd name="T3" fmla="*/ 45 h 47"/>
                <a:gd name="T4" fmla="*/ 11 w 30"/>
                <a:gd name="T5" fmla="*/ 30 h 47"/>
                <a:gd name="T6" fmla="*/ 0 w 30"/>
                <a:gd name="T7" fmla="*/ 21 h 47"/>
                <a:gd name="T8" fmla="*/ 8 w 30"/>
                <a:gd name="T9" fmla="*/ 5 h 47"/>
                <a:gd name="T10" fmla="*/ 17 w 30"/>
                <a:gd name="T11" fmla="*/ 2 h 47"/>
                <a:gd name="T12" fmla="*/ 22 w 30"/>
                <a:gd name="T13" fmla="*/ 9 h 47"/>
                <a:gd name="T14" fmla="*/ 22 w 30"/>
                <a:gd name="T15" fmla="*/ 29 h 47"/>
                <a:gd name="T16" fmla="*/ 30 w 30"/>
                <a:gd name="T17"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47">
                  <a:moveTo>
                    <a:pt x="30" y="41"/>
                  </a:moveTo>
                  <a:cubicBezTo>
                    <a:pt x="30" y="43"/>
                    <a:pt x="30" y="44"/>
                    <a:pt x="30" y="45"/>
                  </a:cubicBezTo>
                  <a:cubicBezTo>
                    <a:pt x="18" y="47"/>
                    <a:pt x="17" y="36"/>
                    <a:pt x="11" y="30"/>
                  </a:cubicBezTo>
                  <a:cubicBezTo>
                    <a:pt x="8" y="27"/>
                    <a:pt x="1" y="27"/>
                    <a:pt x="0" y="21"/>
                  </a:cubicBezTo>
                  <a:cubicBezTo>
                    <a:pt x="0" y="15"/>
                    <a:pt x="4" y="10"/>
                    <a:pt x="8" y="5"/>
                  </a:cubicBezTo>
                  <a:cubicBezTo>
                    <a:pt x="10" y="2"/>
                    <a:pt x="13" y="0"/>
                    <a:pt x="17" y="2"/>
                  </a:cubicBezTo>
                  <a:cubicBezTo>
                    <a:pt x="19" y="4"/>
                    <a:pt x="21" y="7"/>
                    <a:pt x="22" y="9"/>
                  </a:cubicBezTo>
                  <a:cubicBezTo>
                    <a:pt x="25" y="16"/>
                    <a:pt x="25" y="23"/>
                    <a:pt x="22" y="29"/>
                  </a:cubicBezTo>
                  <a:cubicBezTo>
                    <a:pt x="25" y="33"/>
                    <a:pt x="27" y="37"/>
                    <a:pt x="30" y="41"/>
                  </a:cubicBezTo>
                  <a:close/>
                </a:path>
              </a:pathLst>
            </a:custGeom>
            <a:solidFill>
              <a:srgbClr val="D08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4" name="Freeform 241"/>
            <p:cNvSpPr>
              <a:spLocks/>
            </p:cNvSpPr>
            <p:nvPr userDrawn="1"/>
          </p:nvSpPr>
          <p:spPr bwMode="auto">
            <a:xfrm>
              <a:off x="6751638" y="9712325"/>
              <a:ext cx="65088" cy="71438"/>
            </a:xfrm>
            <a:custGeom>
              <a:avLst/>
              <a:gdLst>
                <a:gd name="T0" fmla="*/ 0 w 23"/>
                <a:gd name="T1" fmla="*/ 14 h 25"/>
                <a:gd name="T2" fmla="*/ 9 w 23"/>
                <a:gd name="T3" fmla="*/ 2 h 25"/>
                <a:gd name="T4" fmla="*/ 8 w 23"/>
                <a:gd name="T5" fmla="*/ 0 h 25"/>
                <a:gd name="T6" fmla="*/ 9 w 23"/>
                <a:gd name="T7" fmla="*/ 0 h 25"/>
                <a:gd name="T8" fmla="*/ 18 w 23"/>
                <a:gd name="T9" fmla="*/ 23 h 25"/>
                <a:gd name="T10" fmla="*/ 5 w 23"/>
                <a:gd name="T11" fmla="*/ 21 h 25"/>
                <a:gd name="T12" fmla="*/ 0 w 23"/>
                <a:gd name="T13" fmla="*/ 14 h 25"/>
              </a:gdLst>
              <a:ahLst/>
              <a:cxnLst>
                <a:cxn ang="0">
                  <a:pos x="T0" y="T1"/>
                </a:cxn>
                <a:cxn ang="0">
                  <a:pos x="T2" y="T3"/>
                </a:cxn>
                <a:cxn ang="0">
                  <a:pos x="T4" y="T5"/>
                </a:cxn>
                <a:cxn ang="0">
                  <a:pos x="T6" y="T7"/>
                </a:cxn>
                <a:cxn ang="0">
                  <a:pos x="T8" y="T9"/>
                </a:cxn>
                <a:cxn ang="0">
                  <a:pos x="T10" y="T11"/>
                </a:cxn>
                <a:cxn ang="0">
                  <a:pos x="T12" y="T13"/>
                </a:cxn>
              </a:cxnLst>
              <a:rect l="0" t="0" r="r" b="b"/>
              <a:pathLst>
                <a:path w="23" h="25">
                  <a:moveTo>
                    <a:pt x="0" y="14"/>
                  </a:moveTo>
                  <a:cubicBezTo>
                    <a:pt x="3" y="10"/>
                    <a:pt x="6" y="6"/>
                    <a:pt x="9" y="2"/>
                  </a:cubicBezTo>
                  <a:cubicBezTo>
                    <a:pt x="8" y="2"/>
                    <a:pt x="7" y="1"/>
                    <a:pt x="8" y="0"/>
                  </a:cubicBezTo>
                  <a:cubicBezTo>
                    <a:pt x="8" y="0"/>
                    <a:pt x="8" y="0"/>
                    <a:pt x="9" y="0"/>
                  </a:cubicBezTo>
                  <a:cubicBezTo>
                    <a:pt x="23" y="3"/>
                    <a:pt x="19" y="13"/>
                    <a:pt x="18" y="23"/>
                  </a:cubicBezTo>
                  <a:cubicBezTo>
                    <a:pt x="13" y="25"/>
                    <a:pt x="9" y="23"/>
                    <a:pt x="5" y="21"/>
                  </a:cubicBezTo>
                  <a:cubicBezTo>
                    <a:pt x="2" y="19"/>
                    <a:pt x="1" y="17"/>
                    <a:pt x="0" y="14"/>
                  </a:cubicBezTo>
                  <a:close/>
                </a:path>
              </a:pathLst>
            </a:custGeom>
            <a:solidFill>
              <a:srgbClr val="AC5D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5" name="Freeform 242"/>
            <p:cNvSpPr>
              <a:spLocks/>
            </p:cNvSpPr>
            <p:nvPr userDrawn="1"/>
          </p:nvSpPr>
          <p:spPr bwMode="auto">
            <a:xfrm>
              <a:off x="7527925" y="8521700"/>
              <a:ext cx="46038" cy="101600"/>
            </a:xfrm>
            <a:custGeom>
              <a:avLst/>
              <a:gdLst>
                <a:gd name="T0" fmla="*/ 9 w 16"/>
                <a:gd name="T1" fmla="*/ 7 h 35"/>
                <a:gd name="T2" fmla="*/ 16 w 16"/>
                <a:gd name="T3" fmla="*/ 31 h 35"/>
                <a:gd name="T4" fmla="*/ 13 w 16"/>
                <a:gd name="T5" fmla="*/ 35 h 35"/>
                <a:gd name="T6" fmla="*/ 2 w 16"/>
                <a:gd name="T7" fmla="*/ 3 h 35"/>
                <a:gd name="T8" fmla="*/ 9 w 16"/>
                <a:gd name="T9" fmla="*/ 7 h 35"/>
              </a:gdLst>
              <a:ahLst/>
              <a:cxnLst>
                <a:cxn ang="0">
                  <a:pos x="T0" y="T1"/>
                </a:cxn>
                <a:cxn ang="0">
                  <a:pos x="T2" y="T3"/>
                </a:cxn>
                <a:cxn ang="0">
                  <a:pos x="T4" y="T5"/>
                </a:cxn>
                <a:cxn ang="0">
                  <a:pos x="T6" y="T7"/>
                </a:cxn>
                <a:cxn ang="0">
                  <a:pos x="T8" y="T9"/>
                </a:cxn>
              </a:cxnLst>
              <a:rect l="0" t="0" r="r" b="b"/>
              <a:pathLst>
                <a:path w="16" h="35">
                  <a:moveTo>
                    <a:pt x="9" y="7"/>
                  </a:moveTo>
                  <a:cubicBezTo>
                    <a:pt x="7" y="16"/>
                    <a:pt x="14" y="23"/>
                    <a:pt x="16" y="31"/>
                  </a:cubicBezTo>
                  <a:cubicBezTo>
                    <a:pt x="15" y="32"/>
                    <a:pt x="15" y="35"/>
                    <a:pt x="13" y="35"/>
                  </a:cubicBezTo>
                  <a:cubicBezTo>
                    <a:pt x="3" y="26"/>
                    <a:pt x="0" y="15"/>
                    <a:pt x="2" y="3"/>
                  </a:cubicBezTo>
                  <a:cubicBezTo>
                    <a:pt x="7" y="0"/>
                    <a:pt x="10" y="0"/>
                    <a:pt x="9" y="7"/>
                  </a:cubicBezTo>
                  <a:close/>
                </a:path>
              </a:pathLst>
            </a:custGeom>
            <a:solidFill>
              <a:srgbClr val="8C4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6" name="Freeform 243"/>
            <p:cNvSpPr>
              <a:spLocks/>
            </p:cNvSpPr>
            <p:nvPr userDrawn="1"/>
          </p:nvSpPr>
          <p:spPr bwMode="auto">
            <a:xfrm>
              <a:off x="6719888" y="9748838"/>
              <a:ext cx="53975" cy="74613"/>
            </a:xfrm>
            <a:custGeom>
              <a:avLst/>
              <a:gdLst>
                <a:gd name="T0" fmla="*/ 11 w 19"/>
                <a:gd name="T1" fmla="*/ 1 h 26"/>
                <a:gd name="T2" fmla="*/ 16 w 19"/>
                <a:gd name="T3" fmla="*/ 5 h 26"/>
                <a:gd name="T4" fmla="*/ 16 w 19"/>
                <a:gd name="T5" fmla="*/ 16 h 26"/>
                <a:gd name="T6" fmla="*/ 0 w 19"/>
                <a:gd name="T7" fmla="*/ 17 h 26"/>
                <a:gd name="T8" fmla="*/ 4 w 19"/>
                <a:gd name="T9" fmla="*/ 9 h 26"/>
                <a:gd name="T10" fmla="*/ 11 w 19"/>
                <a:gd name="T11" fmla="*/ 1 h 26"/>
              </a:gdLst>
              <a:ahLst/>
              <a:cxnLst>
                <a:cxn ang="0">
                  <a:pos x="T0" y="T1"/>
                </a:cxn>
                <a:cxn ang="0">
                  <a:pos x="T2" y="T3"/>
                </a:cxn>
                <a:cxn ang="0">
                  <a:pos x="T4" y="T5"/>
                </a:cxn>
                <a:cxn ang="0">
                  <a:pos x="T6" y="T7"/>
                </a:cxn>
                <a:cxn ang="0">
                  <a:pos x="T8" y="T9"/>
                </a:cxn>
                <a:cxn ang="0">
                  <a:pos x="T10" y="T11"/>
                </a:cxn>
              </a:cxnLst>
              <a:rect l="0" t="0" r="r" b="b"/>
              <a:pathLst>
                <a:path w="19" h="26">
                  <a:moveTo>
                    <a:pt x="11" y="1"/>
                  </a:moveTo>
                  <a:cubicBezTo>
                    <a:pt x="13" y="2"/>
                    <a:pt x="14" y="4"/>
                    <a:pt x="16" y="5"/>
                  </a:cubicBezTo>
                  <a:cubicBezTo>
                    <a:pt x="19" y="9"/>
                    <a:pt x="19" y="13"/>
                    <a:pt x="16" y="16"/>
                  </a:cubicBezTo>
                  <a:cubicBezTo>
                    <a:pt x="11" y="21"/>
                    <a:pt x="6" y="26"/>
                    <a:pt x="0" y="17"/>
                  </a:cubicBezTo>
                  <a:cubicBezTo>
                    <a:pt x="1" y="15"/>
                    <a:pt x="3" y="12"/>
                    <a:pt x="4" y="9"/>
                  </a:cubicBezTo>
                  <a:cubicBezTo>
                    <a:pt x="4" y="5"/>
                    <a:pt x="5" y="0"/>
                    <a:pt x="11" y="1"/>
                  </a:cubicBezTo>
                  <a:close/>
                </a:path>
              </a:pathLst>
            </a:custGeom>
            <a:solidFill>
              <a:srgbClr val="9650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7" name="Freeform 244"/>
            <p:cNvSpPr>
              <a:spLocks/>
            </p:cNvSpPr>
            <p:nvPr userDrawn="1"/>
          </p:nvSpPr>
          <p:spPr bwMode="auto">
            <a:xfrm>
              <a:off x="6662738" y="9594850"/>
              <a:ext cx="60325" cy="74613"/>
            </a:xfrm>
            <a:custGeom>
              <a:avLst/>
              <a:gdLst>
                <a:gd name="T0" fmla="*/ 11 w 21"/>
                <a:gd name="T1" fmla="*/ 26 h 26"/>
                <a:gd name="T2" fmla="*/ 0 w 21"/>
                <a:gd name="T3" fmla="*/ 4 h 26"/>
                <a:gd name="T4" fmla="*/ 11 w 21"/>
                <a:gd name="T5" fmla="*/ 4 h 26"/>
                <a:gd name="T6" fmla="*/ 11 w 21"/>
                <a:gd name="T7" fmla="*/ 26 h 26"/>
              </a:gdLst>
              <a:ahLst/>
              <a:cxnLst>
                <a:cxn ang="0">
                  <a:pos x="T0" y="T1"/>
                </a:cxn>
                <a:cxn ang="0">
                  <a:pos x="T2" y="T3"/>
                </a:cxn>
                <a:cxn ang="0">
                  <a:pos x="T4" y="T5"/>
                </a:cxn>
                <a:cxn ang="0">
                  <a:pos x="T6" y="T7"/>
                </a:cxn>
              </a:cxnLst>
              <a:rect l="0" t="0" r="r" b="b"/>
              <a:pathLst>
                <a:path w="21" h="26">
                  <a:moveTo>
                    <a:pt x="11" y="26"/>
                  </a:moveTo>
                  <a:cubicBezTo>
                    <a:pt x="8" y="19"/>
                    <a:pt x="4" y="11"/>
                    <a:pt x="0" y="4"/>
                  </a:cubicBezTo>
                  <a:cubicBezTo>
                    <a:pt x="4" y="0"/>
                    <a:pt x="7" y="0"/>
                    <a:pt x="11" y="4"/>
                  </a:cubicBezTo>
                  <a:cubicBezTo>
                    <a:pt x="13" y="11"/>
                    <a:pt x="21" y="19"/>
                    <a:pt x="11" y="26"/>
                  </a:cubicBezTo>
                  <a:close/>
                </a:path>
              </a:pathLst>
            </a:custGeom>
            <a:solidFill>
              <a:srgbClr val="D58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8" name="Freeform 245"/>
            <p:cNvSpPr>
              <a:spLocks/>
            </p:cNvSpPr>
            <p:nvPr userDrawn="1"/>
          </p:nvSpPr>
          <p:spPr bwMode="auto">
            <a:xfrm>
              <a:off x="6548438" y="9855200"/>
              <a:ext cx="65088" cy="96838"/>
            </a:xfrm>
            <a:custGeom>
              <a:avLst/>
              <a:gdLst>
                <a:gd name="T0" fmla="*/ 16 w 23"/>
                <a:gd name="T1" fmla="*/ 34 h 34"/>
                <a:gd name="T2" fmla="*/ 0 w 23"/>
                <a:gd name="T3" fmla="*/ 0 h 34"/>
                <a:gd name="T4" fmla="*/ 16 w 23"/>
                <a:gd name="T5" fmla="*/ 34 h 34"/>
              </a:gdLst>
              <a:ahLst/>
              <a:cxnLst>
                <a:cxn ang="0">
                  <a:pos x="T0" y="T1"/>
                </a:cxn>
                <a:cxn ang="0">
                  <a:pos x="T2" y="T3"/>
                </a:cxn>
                <a:cxn ang="0">
                  <a:pos x="T4" y="T5"/>
                </a:cxn>
              </a:cxnLst>
              <a:rect l="0" t="0" r="r" b="b"/>
              <a:pathLst>
                <a:path w="23" h="34">
                  <a:moveTo>
                    <a:pt x="16" y="34"/>
                  </a:moveTo>
                  <a:cubicBezTo>
                    <a:pt x="16" y="20"/>
                    <a:pt x="4" y="12"/>
                    <a:pt x="0" y="0"/>
                  </a:cubicBezTo>
                  <a:cubicBezTo>
                    <a:pt x="13" y="8"/>
                    <a:pt x="23" y="17"/>
                    <a:pt x="16" y="34"/>
                  </a:cubicBezTo>
                  <a:close/>
                </a:path>
              </a:pathLst>
            </a:custGeom>
            <a:solidFill>
              <a:srgbClr val="99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99" name="Freeform 246"/>
            <p:cNvSpPr>
              <a:spLocks/>
            </p:cNvSpPr>
            <p:nvPr userDrawn="1"/>
          </p:nvSpPr>
          <p:spPr bwMode="auto">
            <a:xfrm>
              <a:off x="6665913" y="9775825"/>
              <a:ext cx="79375" cy="25400"/>
            </a:xfrm>
            <a:custGeom>
              <a:avLst/>
              <a:gdLst>
                <a:gd name="T0" fmla="*/ 23 w 28"/>
                <a:gd name="T1" fmla="*/ 0 h 9"/>
                <a:gd name="T2" fmla="*/ 19 w 28"/>
                <a:gd name="T3" fmla="*/ 8 h 9"/>
                <a:gd name="T4" fmla="*/ 6 w 28"/>
                <a:gd name="T5" fmla="*/ 8 h 9"/>
                <a:gd name="T6" fmla="*/ 1 w 28"/>
                <a:gd name="T7" fmla="*/ 4 h 9"/>
                <a:gd name="T8" fmla="*/ 6 w 28"/>
                <a:gd name="T9" fmla="*/ 0 h 9"/>
                <a:gd name="T10" fmla="*/ 23 w 28"/>
                <a:gd name="T11" fmla="*/ 0 h 9"/>
              </a:gdLst>
              <a:ahLst/>
              <a:cxnLst>
                <a:cxn ang="0">
                  <a:pos x="T0" y="T1"/>
                </a:cxn>
                <a:cxn ang="0">
                  <a:pos x="T2" y="T3"/>
                </a:cxn>
                <a:cxn ang="0">
                  <a:pos x="T4" y="T5"/>
                </a:cxn>
                <a:cxn ang="0">
                  <a:pos x="T6" y="T7"/>
                </a:cxn>
                <a:cxn ang="0">
                  <a:pos x="T8" y="T9"/>
                </a:cxn>
                <a:cxn ang="0">
                  <a:pos x="T10" y="T11"/>
                </a:cxn>
              </a:cxnLst>
              <a:rect l="0" t="0" r="r" b="b"/>
              <a:pathLst>
                <a:path w="28" h="9">
                  <a:moveTo>
                    <a:pt x="23" y="0"/>
                  </a:moveTo>
                  <a:cubicBezTo>
                    <a:pt x="28" y="6"/>
                    <a:pt x="21" y="6"/>
                    <a:pt x="19" y="8"/>
                  </a:cubicBezTo>
                  <a:cubicBezTo>
                    <a:pt x="15" y="0"/>
                    <a:pt x="10" y="9"/>
                    <a:pt x="6" y="8"/>
                  </a:cubicBezTo>
                  <a:cubicBezTo>
                    <a:pt x="3" y="8"/>
                    <a:pt x="0" y="7"/>
                    <a:pt x="1" y="4"/>
                  </a:cubicBezTo>
                  <a:cubicBezTo>
                    <a:pt x="1" y="2"/>
                    <a:pt x="4" y="1"/>
                    <a:pt x="6" y="0"/>
                  </a:cubicBezTo>
                  <a:cubicBezTo>
                    <a:pt x="12" y="0"/>
                    <a:pt x="17" y="0"/>
                    <a:pt x="23" y="0"/>
                  </a:cubicBezTo>
                  <a:close/>
                </a:path>
              </a:pathLst>
            </a:custGeom>
            <a:solidFill>
              <a:srgbClr val="A76F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0" name="Freeform 247"/>
            <p:cNvSpPr>
              <a:spLocks/>
            </p:cNvSpPr>
            <p:nvPr userDrawn="1"/>
          </p:nvSpPr>
          <p:spPr bwMode="auto">
            <a:xfrm>
              <a:off x="6691313" y="9501188"/>
              <a:ext cx="47625" cy="90488"/>
            </a:xfrm>
            <a:custGeom>
              <a:avLst/>
              <a:gdLst>
                <a:gd name="T0" fmla="*/ 11 w 17"/>
                <a:gd name="T1" fmla="*/ 0 h 32"/>
                <a:gd name="T2" fmla="*/ 2 w 17"/>
                <a:gd name="T3" fmla="*/ 32 h 32"/>
                <a:gd name="T4" fmla="*/ 0 w 17"/>
                <a:gd name="T5" fmla="*/ 27 h 32"/>
                <a:gd name="T6" fmla="*/ 1 w 17"/>
                <a:gd name="T7" fmla="*/ 22 h 32"/>
                <a:gd name="T8" fmla="*/ 9 w 17"/>
                <a:gd name="T9" fmla="*/ 0 h 32"/>
                <a:gd name="T10" fmla="*/ 11 w 17"/>
                <a:gd name="T11" fmla="*/ 0 h 32"/>
              </a:gdLst>
              <a:ahLst/>
              <a:cxnLst>
                <a:cxn ang="0">
                  <a:pos x="T0" y="T1"/>
                </a:cxn>
                <a:cxn ang="0">
                  <a:pos x="T2" y="T3"/>
                </a:cxn>
                <a:cxn ang="0">
                  <a:pos x="T4" y="T5"/>
                </a:cxn>
                <a:cxn ang="0">
                  <a:pos x="T6" y="T7"/>
                </a:cxn>
                <a:cxn ang="0">
                  <a:pos x="T8" y="T9"/>
                </a:cxn>
                <a:cxn ang="0">
                  <a:pos x="T10" y="T11"/>
                </a:cxn>
              </a:cxnLst>
              <a:rect l="0" t="0" r="r" b="b"/>
              <a:pathLst>
                <a:path w="17" h="32">
                  <a:moveTo>
                    <a:pt x="11" y="0"/>
                  </a:moveTo>
                  <a:cubicBezTo>
                    <a:pt x="17" y="13"/>
                    <a:pt x="16" y="24"/>
                    <a:pt x="2" y="32"/>
                  </a:cubicBezTo>
                  <a:cubicBezTo>
                    <a:pt x="1" y="31"/>
                    <a:pt x="0" y="29"/>
                    <a:pt x="0" y="27"/>
                  </a:cubicBezTo>
                  <a:cubicBezTo>
                    <a:pt x="0" y="25"/>
                    <a:pt x="0" y="24"/>
                    <a:pt x="1" y="22"/>
                  </a:cubicBezTo>
                  <a:cubicBezTo>
                    <a:pt x="6" y="16"/>
                    <a:pt x="4" y="6"/>
                    <a:pt x="9" y="0"/>
                  </a:cubicBezTo>
                  <a:lnTo>
                    <a:pt x="11" y="0"/>
                  </a:lnTo>
                  <a:close/>
                </a:path>
              </a:pathLst>
            </a:custGeom>
            <a:solidFill>
              <a:srgbClr val="BC8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1" name="Freeform 248"/>
            <p:cNvSpPr>
              <a:spLocks/>
            </p:cNvSpPr>
            <p:nvPr userDrawn="1"/>
          </p:nvSpPr>
          <p:spPr bwMode="auto">
            <a:xfrm>
              <a:off x="7596188" y="8645525"/>
              <a:ext cx="49213" cy="63500"/>
            </a:xfrm>
            <a:custGeom>
              <a:avLst/>
              <a:gdLst>
                <a:gd name="T0" fmla="*/ 5 w 17"/>
                <a:gd name="T1" fmla="*/ 0 h 22"/>
                <a:gd name="T2" fmla="*/ 17 w 17"/>
                <a:gd name="T3" fmla="*/ 22 h 22"/>
                <a:gd name="T4" fmla="*/ 0 w 17"/>
                <a:gd name="T5" fmla="*/ 4 h 22"/>
                <a:gd name="T6" fmla="*/ 5 w 17"/>
                <a:gd name="T7" fmla="*/ 0 h 22"/>
              </a:gdLst>
              <a:ahLst/>
              <a:cxnLst>
                <a:cxn ang="0">
                  <a:pos x="T0" y="T1"/>
                </a:cxn>
                <a:cxn ang="0">
                  <a:pos x="T2" y="T3"/>
                </a:cxn>
                <a:cxn ang="0">
                  <a:pos x="T4" y="T5"/>
                </a:cxn>
                <a:cxn ang="0">
                  <a:pos x="T6" y="T7"/>
                </a:cxn>
              </a:cxnLst>
              <a:rect l="0" t="0" r="r" b="b"/>
              <a:pathLst>
                <a:path w="17" h="22">
                  <a:moveTo>
                    <a:pt x="5" y="0"/>
                  </a:moveTo>
                  <a:cubicBezTo>
                    <a:pt x="15" y="4"/>
                    <a:pt x="16" y="13"/>
                    <a:pt x="17" y="22"/>
                  </a:cubicBezTo>
                  <a:cubicBezTo>
                    <a:pt x="7" y="20"/>
                    <a:pt x="7" y="8"/>
                    <a:pt x="0" y="4"/>
                  </a:cubicBezTo>
                  <a:cubicBezTo>
                    <a:pt x="1" y="1"/>
                    <a:pt x="3" y="1"/>
                    <a:pt x="5" y="0"/>
                  </a:cubicBezTo>
                  <a:close/>
                </a:path>
              </a:pathLst>
            </a:custGeom>
            <a:solidFill>
              <a:srgbClr val="8F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2" name="Freeform 249"/>
            <p:cNvSpPr>
              <a:spLocks/>
            </p:cNvSpPr>
            <p:nvPr userDrawn="1"/>
          </p:nvSpPr>
          <p:spPr bwMode="auto">
            <a:xfrm>
              <a:off x="7534275" y="8505825"/>
              <a:ext cx="46038" cy="36513"/>
            </a:xfrm>
            <a:custGeom>
              <a:avLst/>
              <a:gdLst>
                <a:gd name="T0" fmla="*/ 7 w 16"/>
                <a:gd name="T1" fmla="*/ 13 h 13"/>
                <a:gd name="T2" fmla="*/ 0 w 16"/>
                <a:gd name="T3" fmla="*/ 9 h 13"/>
                <a:gd name="T4" fmla="*/ 0 w 16"/>
                <a:gd name="T5" fmla="*/ 0 h 13"/>
                <a:gd name="T6" fmla="*/ 14 w 16"/>
                <a:gd name="T7" fmla="*/ 0 h 13"/>
                <a:gd name="T8" fmla="*/ 7 w 16"/>
                <a:gd name="T9" fmla="*/ 13 h 13"/>
              </a:gdLst>
              <a:ahLst/>
              <a:cxnLst>
                <a:cxn ang="0">
                  <a:pos x="T0" y="T1"/>
                </a:cxn>
                <a:cxn ang="0">
                  <a:pos x="T2" y="T3"/>
                </a:cxn>
                <a:cxn ang="0">
                  <a:pos x="T4" y="T5"/>
                </a:cxn>
                <a:cxn ang="0">
                  <a:pos x="T6" y="T7"/>
                </a:cxn>
                <a:cxn ang="0">
                  <a:pos x="T8" y="T9"/>
                </a:cxn>
              </a:cxnLst>
              <a:rect l="0" t="0" r="r" b="b"/>
              <a:pathLst>
                <a:path w="16" h="13">
                  <a:moveTo>
                    <a:pt x="7" y="13"/>
                  </a:moveTo>
                  <a:cubicBezTo>
                    <a:pt x="6" y="10"/>
                    <a:pt x="3" y="9"/>
                    <a:pt x="0" y="9"/>
                  </a:cubicBezTo>
                  <a:cubicBezTo>
                    <a:pt x="0" y="6"/>
                    <a:pt x="0" y="3"/>
                    <a:pt x="0" y="0"/>
                  </a:cubicBezTo>
                  <a:cubicBezTo>
                    <a:pt x="4" y="0"/>
                    <a:pt x="9" y="5"/>
                    <a:pt x="14" y="0"/>
                  </a:cubicBezTo>
                  <a:cubicBezTo>
                    <a:pt x="15" y="6"/>
                    <a:pt x="16" y="12"/>
                    <a:pt x="7" y="13"/>
                  </a:cubicBezTo>
                  <a:close/>
                </a:path>
              </a:pathLst>
            </a:custGeom>
            <a:solidFill>
              <a:srgbClr val="B668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3" name="Freeform 250"/>
            <p:cNvSpPr>
              <a:spLocks/>
            </p:cNvSpPr>
            <p:nvPr userDrawn="1"/>
          </p:nvSpPr>
          <p:spPr bwMode="auto">
            <a:xfrm>
              <a:off x="6702425" y="9691688"/>
              <a:ext cx="74613" cy="26988"/>
            </a:xfrm>
            <a:custGeom>
              <a:avLst/>
              <a:gdLst>
                <a:gd name="T0" fmla="*/ 26 w 26"/>
                <a:gd name="T1" fmla="*/ 7 h 9"/>
                <a:gd name="T2" fmla="*/ 26 w 26"/>
                <a:gd name="T3" fmla="*/ 9 h 9"/>
                <a:gd name="T4" fmla="*/ 0 w 26"/>
                <a:gd name="T5" fmla="*/ 5 h 9"/>
                <a:gd name="T6" fmla="*/ 26 w 26"/>
                <a:gd name="T7" fmla="*/ 7 h 9"/>
              </a:gdLst>
              <a:ahLst/>
              <a:cxnLst>
                <a:cxn ang="0">
                  <a:pos x="T0" y="T1"/>
                </a:cxn>
                <a:cxn ang="0">
                  <a:pos x="T2" y="T3"/>
                </a:cxn>
                <a:cxn ang="0">
                  <a:pos x="T4" y="T5"/>
                </a:cxn>
                <a:cxn ang="0">
                  <a:pos x="T6" y="T7"/>
                </a:cxn>
              </a:cxnLst>
              <a:rect l="0" t="0" r="r" b="b"/>
              <a:pathLst>
                <a:path w="26" h="9">
                  <a:moveTo>
                    <a:pt x="26" y="7"/>
                  </a:moveTo>
                  <a:cubicBezTo>
                    <a:pt x="26" y="7"/>
                    <a:pt x="26" y="8"/>
                    <a:pt x="26" y="9"/>
                  </a:cubicBezTo>
                  <a:cubicBezTo>
                    <a:pt x="17" y="9"/>
                    <a:pt x="8" y="9"/>
                    <a:pt x="0" y="5"/>
                  </a:cubicBezTo>
                  <a:cubicBezTo>
                    <a:pt x="9" y="0"/>
                    <a:pt x="17" y="6"/>
                    <a:pt x="26" y="7"/>
                  </a:cubicBezTo>
                  <a:close/>
                </a:path>
              </a:pathLst>
            </a:custGeom>
            <a:solidFill>
              <a:srgbClr val="914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4" name="Freeform 251"/>
            <p:cNvSpPr>
              <a:spLocks/>
            </p:cNvSpPr>
            <p:nvPr userDrawn="1"/>
          </p:nvSpPr>
          <p:spPr bwMode="auto">
            <a:xfrm>
              <a:off x="7623175" y="8705850"/>
              <a:ext cx="44450" cy="53975"/>
            </a:xfrm>
            <a:custGeom>
              <a:avLst/>
              <a:gdLst>
                <a:gd name="T0" fmla="*/ 16 w 16"/>
                <a:gd name="T1" fmla="*/ 15 h 19"/>
                <a:gd name="T2" fmla="*/ 8 w 16"/>
                <a:gd name="T3" fmla="*/ 18 h 19"/>
                <a:gd name="T4" fmla="*/ 8 w 16"/>
                <a:gd name="T5" fmla="*/ 0 h 19"/>
                <a:gd name="T6" fmla="*/ 12 w 16"/>
                <a:gd name="T7" fmla="*/ 6 h 19"/>
                <a:gd name="T8" fmla="*/ 16 w 16"/>
                <a:gd name="T9" fmla="*/ 15 h 19"/>
              </a:gdLst>
              <a:ahLst/>
              <a:cxnLst>
                <a:cxn ang="0">
                  <a:pos x="T0" y="T1"/>
                </a:cxn>
                <a:cxn ang="0">
                  <a:pos x="T2" y="T3"/>
                </a:cxn>
                <a:cxn ang="0">
                  <a:pos x="T4" y="T5"/>
                </a:cxn>
                <a:cxn ang="0">
                  <a:pos x="T6" y="T7"/>
                </a:cxn>
                <a:cxn ang="0">
                  <a:pos x="T8" y="T9"/>
                </a:cxn>
              </a:cxnLst>
              <a:rect l="0" t="0" r="r" b="b"/>
              <a:pathLst>
                <a:path w="16" h="19">
                  <a:moveTo>
                    <a:pt x="16" y="15"/>
                  </a:moveTo>
                  <a:cubicBezTo>
                    <a:pt x="14" y="18"/>
                    <a:pt x="11" y="19"/>
                    <a:pt x="8" y="18"/>
                  </a:cubicBezTo>
                  <a:cubicBezTo>
                    <a:pt x="7" y="12"/>
                    <a:pt x="0" y="6"/>
                    <a:pt x="8" y="0"/>
                  </a:cubicBezTo>
                  <a:cubicBezTo>
                    <a:pt x="9" y="2"/>
                    <a:pt x="11" y="4"/>
                    <a:pt x="12" y="6"/>
                  </a:cubicBezTo>
                  <a:cubicBezTo>
                    <a:pt x="14" y="9"/>
                    <a:pt x="16" y="11"/>
                    <a:pt x="16" y="15"/>
                  </a:cubicBezTo>
                  <a:close/>
                </a:path>
              </a:pathLst>
            </a:custGeom>
            <a:solidFill>
              <a:srgbClr val="8B4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5" name="Freeform 252"/>
            <p:cNvSpPr>
              <a:spLocks/>
            </p:cNvSpPr>
            <p:nvPr userDrawn="1"/>
          </p:nvSpPr>
          <p:spPr bwMode="auto">
            <a:xfrm>
              <a:off x="7566025" y="8610600"/>
              <a:ext cx="44450" cy="46038"/>
            </a:xfrm>
            <a:custGeom>
              <a:avLst/>
              <a:gdLst>
                <a:gd name="T0" fmla="*/ 16 w 16"/>
                <a:gd name="T1" fmla="*/ 12 h 16"/>
                <a:gd name="T2" fmla="*/ 11 w 16"/>
                <a:gd name="T3" fmla="*/ 16 h 16"/>
                <a:gd name="T4" fmla="*/ 0 w 16"/>
                <a:gd name="T5" fmla="*/ 4 h 16"/>
                <a:gd name="T6" fmla="*/ 3 w 16"/>
                <a:gd name="T7" fmla="*/ 0 h 16"/>
                <a:gd name="T8" fmla="*/ 16 w 16"/>
                <a:gd name="T9" fmla="*/ 12 h 16"/>
              </a:gdLst>
              <a:ahLst/>
              <a:cxnLst>
                <a:cxn ang="0">
                  <a:pos x="T0" y="T1"/>
                </a:cxn>
                <a:cxn ang="0">
                  <a:pos x="T2" y="T3"/>
                </a:cxn>
                <a:cxn ang="0">
                  <a:pos x="T4" y="T5"/>
                </a:cxn>
                <a:cxn ang="0">
                  <a:pos x="T6" y="T7"/>
                </a:cxn>
                <a:cxn ang="0">
                  <a:pos x="T8" y="T9"/>
                </a:cxn>
              </a:cxnLst>
              <a:rect l="0" t="0" r="r" b="b"/>
              <a:pathLst>
                <a:path w="16" h="16">
                  <a:moveTo>
                    <a:pt x="16" y="12"/>
                  </a:moveTo>
                  <a:cubicBezTo>
                    <a:pt x="14" y="13"/>
                    <a:pt x="13" y="15"/>
                    <a:pt x="11" y="16"/>
                  </a:cubicBezTo>
                  <a:cubicBezTo>
                    <a:pt x="6" y="13"/>
                    <a:pt x="2" y="9"/>
                    <a:pt x="0" y="4"/>
                  </a:cubicBezTo>
                  <a:cubicBezTo>
                    <a:pt x="1" y="2"/>
                    <a:pt x="2" y="1"/>
                    <a:pt x="3" y="0"/>
                  </a:cubicBezTo>
                  <a:cubicBezTo>
                    <a:pt x="7" y="4"/>
                    <a:pt x="12" y="8"/>
                    <a:pt x="16" y="12"/>
                  </a:cubicBezTo>
                  <a:close/>
                </a:path>
              </a:pathLst>
            </a:custGeom>
            <a:solidFill>
              <a:srgbClr val="812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6" name="Freeform 253"/>
            <p:cNvSpPr>
              <a:spLocks/>
            </p:cNvSpPr>
            <p:nvPr userDrawn="1"/>
          </p:nvSpPr>
          <p:spPr bwMode="auto">
            <a:xfrm>
              <a:off x="6765925" y="9763125"/>
              <a:ext cx="36513" cy="38100"/>
            </a:xfrm>
            <a:custGeom>
              <a:avLst/>
              <a:gdLst>
                <a:gd name="T0" fmla="*/ 0 w 13"/>
                <a:gd name="T1" fmla="*/ 11 h 13"/>
                <a:gd name="T2" fmla="*/ 0 w 13"/>
                <a:gd name="T3" fmla="*/ 0 h 13"/>
                <a:gd name="T4" fmla="*/ 13 w 13"/>
                <a:gd name="T5" fmla="*/ 5 h 13"/>
                <a:gd name="T6" fmla="*/ 0 w 13"/>
                <a:gd name="T7" fmla="*/ 11 h 13"/>
              </a:gdLst>
              <a:ahLst/>
              <a:cxnLst>
                <a:cxn ang="0">
                  <a:pos x="T0" y="T1"/>
                </a:cxn>
                <a:cxn ang="0">
                  <a:pos x="T2" y="T3"/>
                </a:cxn>
                <a:cxn ang="0">
                  <a:pos x="T4" y="T5"/>
                </a:cxn>
                <a:cxn ang="0">
                  <a:pos x="T6" y="T7"/>
                </a:cxn>
              </a:cxnLst>
              <a:rect l="0" t="0" r="r" b="b"/>
              <a:pathLst>
                <a:path w="13" h="13">
                  <a:moveTo>
                    <a:pt x="0" y="11"/>
                  </a:moveTo>
                  <a:cubicBezTo>
                    <a:pt x="0" y="8"/>
                    <a:pt x="0" y="4"/>
                    <a:pt x="0" y="0"/>
                  </a:cubicBezTo>
                  <a:cubicBezTo>
                    <a:pt x="4" y="2"/>
                    <a:pt x="9" y="3"/>
                    <a:pt x="13" y="5"/>
                  </a:cubicBezTo>
                  <a:cubicBezTo>
                    <a:pt x="10" y="9"/>
                    <a:pt x="6" y="13"/>
                    <a:pt x="0" y="11"/>
                  </a:cubicBezTo>
                  <a:close/>
                </a:path>
              </a:pathLst>
            </a:custGeom>
            <a:solidFill>
              <a:srgbClr val="914A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7" name="Freeform 254"/>
            <p:cNvSpPr>
              <a:spLocks/>
            </p:cNvSpPr>
            <p:nvPr userDrawn="1"/>
          </p:nvSpPr>
          <p:spPr bwMode="auto">
            <a:xfrm>
              <a:off x="6656388" y="9572625"/>
              <a:ext cx="39688" cy="33338"/>
            </a:xfrm>
            <a:custGeom>
              <a:avLst/>
              <a:gdLst>
                <a:gd name="T0" fmla="*/ 13 w 14"/>
                <a:gd name="T1" fmla="*/ 4 h 12"/>
                <a:gd name="T2" fmla="*/ 14 w 14"/>
                <a:gd name="T3" fmla="*/ 7 h 12"/>
                <a:gd name="T4" fmla="*/ 13 w 14"/>
                <a:gd name="T5" fmla="*/ 12 h 12"/>
                <a:gd name="T6" fmla="*/ 2 w 14"/>
                <a:gd name="T7" fmla="*/ 12 h 12"/>
                <a:gd name="T8" fmla="*/ 2 w 14"/>
                <a:gd name="T9" fmla="*/ 11 h 12"/>
                <a:gd name="T10" fmla="*/ 3 w 14"/>
                <a:gd name="T11" fmla="*/ 3 h 12"/>
                <a:gd name="T12" fmla="*/ 13 w 14"/>
                <a:gd name="T13" fmla="*/ 4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13" y="4"/>
                  </a:moveTo>
                  <a:cubicBezTo>
                    <a:pt x="13" y="5"/>
                    <a:pt x="14" y="6"/>
                    <a:pt x="14" y="7"/>
                  </a:cubicBezTo>
                  <a:cubicBezTo>
                    <a:pt x="14" y="9"/>
                    <a:pt x="13" y="10"/>
                    <a:pt x="13" y="12"/>
                  </a:cubicBezTo>
                  <a:cubicBezTo>
                    <a:pt x="9" y="12"/>
                    <a:pt x="6" y="12"/>
                    <a:pt x="2" y="12"/>
                  </a:cubicBezTo>
                  <a:cubicBezTo>
                    <a:pt x="2" y="12"/>
                    <a:pt x="2" y="11"/>
                    <a:pt x="2" y="11"/>
                  </a:cubicBezTo>
                  <a:cubicBezTo>
                    <a:pt x="0" y="8"/>
                    <a:pt x="0" y="5"/>
                    <a:pt x="3" y="3"/>
                  </a:cubicBezTo>
                  <a:cubicBezTo>
                    <a:pt x="7" y="0"/>
                    <a:pt x="10" y="1"/>
                    <a:pt x="13" y="4"/>
                  </a:cubicBezTo>
                  <a:close/>
                </a:path>
              </a:pathLst>
            </a:custGeom>
            <a:solidFill>
              <a:srgbClr val="9D2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8" name="Freeform 255"/>
            <p:cNvSpPr>
              <a:spLocks/>
            </p:cNvSpPr>
            <p:nvPr userDrawn="1"/>
          </p:nvSpPr>
          <p:spPr bwMode="auto">
            <a:xfrm>
              <a:off x="6708775" y="9317038"/>
              <a:ext cx="15875" cy="57150"/>
            </a:xfrm>
            <a:custGeom>
              <a:avLst/>
              <a:gdLst>
                <a:gd name="T0" fmla="*/ 0 w 6"/>
                <a:gd name="T1" fmla="*/ 20 h 20"/>
                <a:gd name="T2" fmla="*/ 0 w 6"/>
                <a:gd name="T3" fmla="*/ 0 h 20"/>
                <a:gd name="T4" fmla="*/ 0 w 6"/>
                <a:gd name="T5" fmla="*/ 20 h 20"/>
              </a:gdLst>
              <a:ahLst/>
              <a:cxnLst>
                <a:cxn ang="0">
                  <a:pos x="T0" y="T1"/>
                </a:cxn>
                <a:cxn ang="0">
                  <a:pos x="T2" y="T3"/>
                </a:cxn>
                <a:cxn ang="0">
                  <a:pos x="T4" y="T5"/>
                </a:cxn>
              </a:cxnLst>
              <a:rect l="0" t="0" r="r" b="b"/>
              <a:pathLst>
                <a:path w="6" h="20">
                  <a:moveTo>
                    <a:pt x="0" y="20"/>
                  </a:moveTo>
                  <a:cubicBezTo>
                    <a:pt x="0" y="14"/>
                    <a:pt x="0" y="7"/>
                    <a:pt x="0" y="0"/>
                  </a:cubicBezTo>
                  <a:cubicBezTo>
                    <a:pt x="6" y="7"/>
                    <a:pt x="5" y="14"/>
                    <a:pt x="0" y="20"/>
                  </a:cubicBezTo>
                  <a:close/>
                </a:path>
              </a:pathLst>
            </a:custGeom>
            <a:solidFill>
              <a:srgbClr val="CD9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09" name="Freeform 256"/>
            <p:cNvSpPr>
              <a:spLocks/>
            </p:cNvSpPr>
            <p:nvPr userDrawn="1"/>
          </p:nvSpPr>
          <p:spPr bwMode="auto">
            <a:xfrm>
              <a:off x="6656388" y="9272588"/>
              <a:ext cx="39688" cy="39688"/>
            </a:xfrm>
            <a:custGeom>
              <a:avLst/>
              <a:gdLst>
                <a:gd name="T0" fmla="*/ 13 w 14"/>
                <a:gd name="T1" fmla="*/ 9 h 14"/>
                <a:gd name="T2" fmla="*/ 6 w 14"/>
                <a:gd name="T3" fmla="*/ 13 h 14"/>
                <a:gd name="T4" fmla="*/ 1 w 14"/>
                <a:gd name="T5" fmla="*/ 12 h 14"/>
                <a:gd name="T6" fmla="*/ 7 w 14"/>
                <a:gd name="T7" fmla="*/ 4 h 14"/>
                <a:gd name="T8" fmla="*/ 14 w 14"/>
                <a:gd name="T9" fmla="*/ 0 h 14"/>
                <a:gd name="T10" fmla="*/ 13 w 14"/>
                <a:gd name="T11" fmla="*/ 9 h 14"/>
              </a:gdLst>
              <a:ahLst/>
              <a:cxnLst>
                <a:cxn ang="0">
                  <a:pos x="T0" y="T1"/>
                </a:cxn>
                <a:cxn ang="0">
                  <a:pos x="T2" y="T3"/>
                </a:cxn>
                <a:cxn ang="0">
                  <a:pos x="T4" y="T5"/>
                </a:cxn>
                <a:cxn ang="0">
                  <a:pos x="T6" y="T7"/>
                </a:cxn>
                <a:cxn ang="0">
                  <a:pos x="T8" y="T9"/>
                </a:cxn>
                <a:cxn ang="0">
                  <a:pos x="T10" y="T11"/>
                </a:cxn>
              </a:cxnLst>
              <a:rect l="0" t="0" r="r" b="b"/>
              <a:pathLst>
                <a:path w="14" h="14">
                  <a:moveTo>
                    <a:pt x="13" y="9"/>
                  </a:moveTo>
                  <a:cubicBezTo>
                    <a:pt x="11" y="10"/>
                    <a:pt x="9" y="11"/>
                    <a:pt x="6" y="13"/>
                  </a:cubicBezTo>
                  <a:cubicBezTo>
                    <a:pt x="5" y="14"/>
                    <a:pt x="3" y="14"/>
                    <a:pt x="1" y="12"/>
                  </a:cubicBezTo>
                  <a:cubicBezTo>
                    <a:pt x="0" y="8"/>
                    <a:pt x="2" y="5"/>
                    <a:pt x="7" y="4"/>
                  </a:cubicBezTo>
                  <a:cubicBezTo>
                    <a:pt x="9" y="3"/>
                    <a:pt x="12" y="1"/>
                    <a:pt x="14" y="0"/>
                  </a:cubicBezTo>
                  <a:cubicBezTo>
                    <a:pt x="14" y="3"/>
                    <a:pt x="14" y="6"/>
                    <a:pt x="13" y="9"/>
                  </a:cubicBezTo>
                  <a:close/>
                </a:path>
              </a:pathLst>
            </a:custGeom>
            <a:solidFill>
              <a:srgbClr val="8F41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0" name="Freeform 257"/>
            <p:cNvSpPr>
              <a:spLocks/>
            </p:cNvSpPr>
            <p:nvPr userDrawn="1"/>
          </p:nvSpPr>
          <p:spPr bwMode="auto">
            <a:xfrm>
              <a:off x="6488113" y="8296275"/>
              <a:ext cx="71438" cy="77788"/>
            </a:xfrm>
            <a:custGeom>
              <a:avLst/>
              <a:gdLst>
                <a:gd name="T0" fmla="*/ 25 w 25"/>
                <a:gd name="T1" fmla="*/ 14 h 27"/>
                <a:gd name="T2" fmla="*/ 8 w 25"/>
                <a:gd name="T3" fmla="*/ 24 h 27"/>
                <a:gd name="T4" fmla="*/ 1 w 25"/>
                <a:gd name="T5" fmla="*/ 12 h 27"/>
                <a:gd name="T6" fmla="*/ 20 w 25"/>
                <a:gd name="T7" fmla="*/ 1 h 27"/>
                <a:gd name="T8" fmla="*/ 25 w 25"/>
                <a:gd name="T9" fmla="*/ 14 h 27"/>
              </a:gdLst>
              <a:ahLst/>
              <a:cxnLst>
                <a:cxn ang="0">
                  <a:pos x="T0" y="T1"/>
                </a:cxn>
                <a:cxn ang="0">
                  <a:pos x="T2" y="T3"/>
                </a:cxn>
                <a:cxn ang="0">
                  <a:pos x="T4" y="T5"/>
                </a:cxn>
                <a:cxn ang="0">
                  <a:pos x="T6" y="T7"/>
                </a:cxn>
                <a:cxn ang="0">
                  <a:pos x="T8" y="T9"/>
                </a:cxn>
              </a:cxnLst>
              <a:rect l="0" t="0" r="r" b="b"/>
              <a:pathLst>
                <a:path w="25" h="27">
                  <a:moveTo>
                    <a:pt x="25" y="14"/>
                  </a:moveTo>
                  <a:cubicBezTo>
                    <a:pt x="24" y="24"/>
                    <a:pt x="17" y="27"/>
                    <a:pt x="8" y="24"/>
                  </a:cubicBezTo>
                  <a:cubicBezTo>
                    <a:pt x="3" y="23"/>
                    <a:pt x="0" y="18"/>
                    <a:pt x="1" y="12"/>
                  </a:cubicBezTo>
                  <a:cubicBezTo>
                    <a:pt x="3" y="0"/>
                    <a:pt x="12" y="0"/>
                    <a:pt x="20" y="1"/>
                  </a:cubicBezTo>
                  <a:cubicBezTo>
                    <a:pt x="22" y="5"/>
                    <a:pt x="24" y="10"/>
                    <a:pt x="25" y="14"/>
                  </a:cubicBezTo>
                  <a:close/>
                </a:path>
              </a:pathLst>
            </a:custGeom>
            <a:solidFill>
              <a:srgbClr val="E4DC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1" name="Freeform 258"/>
            <p:cNvSpPr>
              <a:spLocks/>
            </p:cNvSpPr>
            <p:nvPr userDrawn="1"/>
          </p:nvSpPr>
          <p:spPr bwMode="auto">
            <a:xfrm>
              <a:off x="2206625" y="6846888"/>
              <a:ext cx="285750" cy="333375"/>
            </a:xfrm>
            <a:custGeom>
              <a:avLst/>
              <a:gdLst>
                <a:gd name="T0" fmla="*/ 71 w 100"/>
                <a:gd name="T1" fmla="*/ 17 h 117"/>
                <a:gd name="T2" fmla="*/ 65 w 100"/>
                <a:gd name="T3" fmla="*/ 101 h 117"/>
                <a:gd name="T4" fmla="*/ 1 w 100"/>
                <a:gd name="T5" fmla="*/ 62 h 117"/>
                <a:gd name="T6" fmla="*/ 71 w 100"/>
                <a:gd name="T7" fmla="*/ 17 h 117"/>
              </a:gdLst>
              <a:ahLst/>
              <a:cxnLst>
                <a:cxn ang="0">
                  <a:pos x="T0" y="T1"/>
                </a:cxn>
                <a:cxn ang="0">
                  <a:pos x="T2" y="T3"/>
                </a:cxn>
                <a:cxn ang="0">
                  <a:pos x="T4" y="T5"/>
                </a:cxn>
                <a:cxn ang="0">
                  <a:pos x="T6" y="T7"/>
                </a:cxn>
              </a:cxnLst>
              <a:rect l="0" t="0" r="r" b="b"/>
              <a:pathLst>
                <a:path w="100" h="117">
                  <a:moveTo>
                    <a:pt x="71" y="17"/>
                  </a:moveTo>
                  <a:cubicBezTo>
                    <a:pt x="100" y="45"/>
                    <a:pt x="98" y="79"/>
                    <a:pt x="65" y="101"/>
                  </a:cubicBezTo>
                  <a:cubicBezTo>
                    <a:pt x="32" y="117"/>
                    <a:pt x="2" y="88"/>
                    <a:pt x="1" y="62"/>
                  </a:cubicBezTo>
                  <a:cubicBezTo>
                    <a:pt x="0" y="19"/>
                    <a:pt x="29" y="0"/>
                    <a:pt x="71" y="17"/>
                  </a:cubicBezTo>
                  <a:close/>
                </a:path>
              </a:pathLst>
            </a:custGeom>
            <a:solidFill>
              <a:srgbClr val="FEE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2" name="Freeform 259"/>
            <p:cNvSpPr>
              <a:spLocks/>
            </p:cNvSpPr>
            <p:nvPr userDrawn="1"/>
          </p:nvSpPr>
          <p:spPr bwMode="auto">
            <a:xfrm>
              <a:off x="2182813" y="6537325"/>
              <a:ext cx="292100" cy="296863"/>
            </a:xfrm>
            <a:custGeom>
              <a:avLst/>
              <a:gdLst>
                <a:gd name="T0" fmla="*/ 75 w 102"/>
                <a:gd name="T1" fmla="*/ 13 h 104"/>
                <a:gd name="T2" fmla="*/ 73 w 102"/>
                <a:gd name="T3" fmla="*/ 93 h 104"/>
                <a:gd name="T4" fmla="*/ 14 w 102"/>
                <a:gd name="T5" fmla="*/ 83 h 104"/>
                <a:gd name="T6" fmla="*/ 15 w 102"/>
                <a:gd name="T7" fmla="*/ 21 h 104"/>
                <a:gd name="T8" fmla="*/ 75 w 102"/>
                <a:gd name="T9" fmla="*/ 13 h 104"/>
              </a:gdLst>
              <a:ahLst/>
              <a:cxnLst>
                <a:cxn ang="0">
                  <a:pos x="T0" y="T1"/>
                </a:cxn>
                <a:cxn ang="0">
                  <a:pos x="T2" y="T3"/>
                </a:cxn>
                <a:cxn ang="0">
                  <a:pos x="T4" y="T5"/>
                </a:cxn>
                <a:cxn ang="0">
                  <a:pos x="T6" y="T7"/>
                </a:cxn>
                <a:cxn ang="0">
                  <a:pos x="T8" y="T9"/>
                </a:cxn>
              </a:cxnLst>
              <a:rect l="0" t="0" r="r" b="b"/>
              <a:pathLst>
                <a:path w="102" h="104">
                  <a:moveTo>
                    <a:pt x="75" y="13"/>
                  </a:moveTo>
                  <a:cubicBezTo>
                    <a:pt x="102" y="40"/>
                    <a:pt x="101" y="68"/>
                    <a:pt x="73" y="93"/>
                  </a:cubicBezTo>
                  <a:cubicBezTo>
                    <a:pt x="47" y="104"/>
                    <a:pt x="28" y="101"/>
                    <a:pt x="14" y="83"/>
                  </a:cubicBezTo>
                  <a:cubicBezTo>
                    <a:pt x="0" y="65"/>
                    <a:pt x="0" y="40"/>
                    <a:pt x="15" y="21"/>
                  </a:cubicBezTo>
                  <a:cubicBezTo>
                    <a:pt x="29" y="2"/>
                    <a:pt x="46" y="0"/>
                    <a:pt x="75" y="13"/>
                  </a:cubicBezTo>
                  <a:close/>
                </a:path>
              </a:pathLst>
            </a:custGeom>
            <a:solidFill>
              <a:srgbClr val="D119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3" name="Freeform 260"/>
            <p:cNvSpPr>
              <a:spLocks/>
            </p:cNvSpPr>
            <p:nvPr userDrawn="1"/>
          </p:nvSpPr>
          <p:spPr bwMode="auto">
            <a:xfrm>
              <a:off x="2189163" y="7151688"/>
              <a:ext cx="285750" cy="303213"/>
            </a:xfrm>
            <a:custGeom>
              <a:avLst/>
              <a:gdLst>
                <a:gd name="T0" fmla="*/ 85 w 100"/>
                <a:gd name="T1" fmla="*/ 85 h 106"/>
                <a:gd name="T2" fmla="*/ 73 w 100"/>
                <a:gd name="T3" fmla="*/ 93 h 106"/>
                <a:gd name="T4" fmla="*/ 16 w 100"/>
                <a:gd name="T5" fmla="*/ 86 h 106"/>
                <a:gd name="T6" fmla="*/ 15 w 100"/>
                <a:gd name="T7" fmla="*/ 22 h 106"/>
                <a:gd name="T8" fmla="*/ 73 w 100"/>
                <a:gd name="T9" fmla="*/ 14 h 106"/>
                <a:gd name="T10" fmla="*/ 85 w 100"/>
                <a:gd name="T11" fmla="*/ 85 h 106"/>
              </a:gdLst>
              <a:ahLst/>
              <a:cxnLst>
                <a:cxn ang="0">
                  <a:pos x="T0" y="T1"/>
                </a:cxn>
                <a:cxn ang="0">
                  <a:pos x="T2" y="T3"/>
                </a:cxn>
                <a:cxn ang="0">
                  <a:pos x="T4" y="T5"/>
                </a:cxn>
                <a:cxn ang="0">
                  <a:pos x="T6" y="T7"/>
                </a:cxn>
                <a:cxn ang="0">
                  <a:pos x="T8" y="T9"/>
                </a:cxn>
                <a:cxn ang="0">
                  <a:pos x="T10" y="T11"/>
                </a:cxn>
              </a:cxnLst>
              <a:rect l="0" t="0" r="r" b="b"/>
              <a:pathLst>
                <a:path w="100" h="106">
                  <a:moveTo>
                    <a:pt x="85" y="85"/>
                  </a:moveTo>
                  <a:cubicBezTo>
                    <a:pt x="81" y="87"/>
                    <a:pt x="77" y="90"/>
                    <a:pt x="73" y="93"/>
                  </a:cubicBezTo>
                  <a:cubicBezTo>
                    <a:pt x="50" y="106"/>
                    <a:pt x="32" y="104"/>
                    <a:pt x="16" y="86"/>
                  </a:cubicBezTo>
                  <a:cubicBezTo>
                    <a:pt x="1" y="68"/>
                    <a:pt x="0" y="41"/>
                    <a:pt x="15" y="22"/>
                  </a:cubicBezTo>
                  <a:cubicBezTo>
                    <a:pt x="32" y="3"/>
                    <a:pt x="49" y="0"/>
                    <a:pt x="73" y="14"/>
                  </a:cubicBezTo>
                  <a:cubicBezTo>
                    <a:pt x="97" y="36"/>
                    <a:pt x="100" y="51"/>
                    <a:pt x="85" y="85"/>
                  </a:cubicBezTo>
                  <a:close/>
                </a:path>
              </a:pathLst>
            </a:custGeom>
            <a:solidFill>
              <a:srgbClr val="50AD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4" name="Freeform 261"/>
            <p:cNvSpPr>
              <a:spLocks/>
            </p:cNvSpPr>
            <p:nvPr userDrawn="1"/>
          </p:nvSpPr>
          <p:spPr bwMode="auto">
            <a:xfrm>
              <a:off x="2146300" y="7137400"/>
              <a:ext cx="250825" cy="331788"/>
            </a:xfrm>
            <a:custGeom>
              <a:avLst/>
              <a:gdLst>
                <a:gd name="T0" fmla="*/ 88 w 88"/>
                <a:gd name="T1" fmla="*/ 19 h 116"/>
                <a:gd name="T2" fmla="*/ 29 w 88"/>
                <a:gd name="T3" fmla="*/ 37 h 116"/>
                <a:gd name="T4" fmla="*/ 43 w 88"/>
                <a:gd name="T5" fmla="*/ 95 h 116"/>
                <a:gd name="T6" fmla="*/ 88 w 88"/>
                <a:gd name="T7" fmla="*/ 98 h 116"/>
                <a:gd name="T8" fmla="*/ 21 w 88"/>
                <a:gd name="T9" fmla="*/ 95 h 116"/>
                <a:gd name="T10" fmla="*/ 46 w 88"/>
                <a:gd name="T11" fmla="*/ 4 h 116"/>
                <a:gd name="T12" fmla="*/ 73 w 88"/>
                <a:gd name="T13" fmla="*/ 7 h 116"/>
                <a:gd name="T14" fmla="*/ 88 w 88"/>
                <a:gd name="T15" fmla="*/ 19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 h="116">
                  <a:moveTo>
                    <a:pt x="88" y="19"/>
                  </a:moveTo>
                  <a:cubicBezTo>
                    <a:pt x="60" y="11"/>
                    <a:pt x="40" y="17"/>
                    <a:pt x="29" y="37"/>
                  </a:cubicBezTo>
                  <a:cubicBezTo>
                    <a:pt x="19" y="57"/>
                    <a:pt x="25" y="81"/>
                    <a:pt x="43" y="95"/>
                  </a:cubicBezTo>
                  <a:cubicBezTo>
                    <a:pt x="57" y="106"/>
                    <a:pt x="72" y="104"/>
                    <a:pt x="88" y="98"/>
                  </a:cubicBezTo>
                  <a:cubicBezTo>
                    <a:pt x="69" y="116"/>
                    <a:pt x="50" y="115"/>
                    <a:pt x="21" y="95"/>
                  </a:cubicBezTo>
                  <a:cubicBezTo>
                    <a:pt x="0" y="54"/>
                    <a:pt x="4" y="38"/>
                    <a:pt x="46" y="4"/>
                  </a:cubicBezTo>
                  <a:cubicBezTo>
                    <a:pt x="55" y="0"/>
                    <a:pt x="65" y="1"/>
                    <a:pt x="73" y="7"/>
                  </a:cubicBezTo>
                  <a:cubicBezTo>
                    <a:pt x="76" y="13"/>
                    <a:pt x="87" y="11"/>
                    <a:pt x="88" y="19"/>
                  </a:cubicBezTo>
                  <a:close/>
                </a:path>
              </a:pathLst>
            </a:custGeom>
            <a:solidFill>
              <a:srgbClr val="2B7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5" name="Freeform 262"/>
            <p:cNvSpPr>
              <a:spLocks/>
            </p:cNvSpPr>
            <p:nvPr userDrawn="1"/>
          </p:nvSpPr>
          <p:spPr bwMode="auto">
            <a:xfrm>
              <a:off x="2160588" y="6854825"/>
              <a:ext cx="249238" cy="306388"/>
            </a:xfrm>
            <a:custGeom>
              <a:avLst/>
              <a:gdLst>
                <a:gd name="T0" fmla="*/ 68 w 87"/>
                <a:gd name="T1" fmla="*/ 106 h 107"/>
                <a:gd name="T2" fmla="*/ 41 w 87"/>
                <a:gd name="T3" fmla="*/ 103 h 107"/>
                <a:gd name="T4" fmla="*/ 8 w 87"/>
                <a:gd name="T5" fmla="*/ 37 h 107"/>
                <a:gd name="T6" fmla="*/ 61 w 87"/>
                <a:gd name="T7" fmla="*/ 2 h 107"/>
                <a:gd name="T8" fmla="*/ 87 w 87"/>
                <a:gd name="T9" fmla="*/ 14 h 107"/>
                <a:gd name="T10" fmla="*/ 34 w 87"/>
                <a:gd name="T11" fmla="*/ 22 h 107"/>
                <a:gd name="T12" fmla="*/ 26 w 87"/>
                <a:gd name="T13" fmla="*/ 72 h 107"/>
                <a:gd name="T14" fmla="*/ 65 w 87"/>
                <a:gd name="T15" fmla="*/ 98 h 107"/>
                <a:gd name="T16" fmla="*/ 81 w 87"/>
                <a:gd name="T17" fmla="*/ 98 h 107"/>
                <a:gd name="T18" fmla="*/ 68 w 87"/>
                <a:gd name="T19" fmla="*/ 10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07">
                  <a:moveTo>
                    <a:pt x="68" y="106"/>
                  </a:moveTo>
                  <a:cubicBezTo>
                    <a:pt x="59" y="105"/>
                    <a:pt x="50" y="107"/>
                    <a:pt x="41" y="103"/>
                  </a:cubicBezTo>
                  <a:cubicBezTo>
                    <a:pt x="12" y="90"/>
                    <a:pt x="0" y="66"/>
                    <a:pt x="8" y="37"/>
                  </a:cubicBezTo>
                  <a:cubicBezTo>
                    <a:pt x="15" y="15"/>
                    <a:pt x="37" y="0"/>
                    <a:pt x="61" y="2"/>
                  </a:cubicBezTo>
                  <a:cubicBezTo>
                    <a:pt x="71" y="3"/>
                    <a:pt x="81" y="6"/>
                    <a:pt x="87" y="14"/>
                  </a:cubicBezTo>
                  <a:cubicBezTo>
                    <a:pt x="68" y="9"/>
                    <a:pt x="49" y="6"/>
                    <a:pt x="34" y="22"/>
                  </a:cubicBezTo>
                  <a:cubicBezTo>
                    <a:pt x="20" y="37"/>
                    <a:pt x="20" y="55"/>
                    <a:pt x="26" y="72"/>
                  </a:cubicBezTo>
                  <a:cubicBezTo>
                    <a:pt x="32" y="89"/>
                    <a:pt x="47" y="97"/>
                    <a:pt x="65" y="98"/>
                  </a:cubicBezTo>
                  <a:cubicBezTo>
                    <a:pt x="70" y="98"/>
                    <a:pt x="76" y="98"/>
                    <a:pt x="81" y="98"/>
                  </a:cubicBezTo>
                  <a:cubicBezTo>
                    <a:pt x="77" y="101"/>
                    <a:pt x="72" y="103"/>
                    <a:pt x="68" y="106"/>
                  </a:cubicBezTo>
                  <a:close/>
                </a:path>
              </a:pathLst>
            </a:custGeom>
            <a:solidFill>
              <a:srgbClr val="DEC0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6" name="Freeform 263"/>
            <p:cNvSpPr>
              <a:spLocks/>
            </p:cNvSpPr>
            <p:nvPr userDrawn="1"/>
          </p:nvSpPr>
          <p:spPr bwMode="auto">
            <a:xfrm>
              <a:off x="2152650" y="6526213"/>
              <a:ext cx="244475" cy="325438"/>
            </a:xfrm>
            <a:custGeom>
              <a:avLst/>
              <a:gdLst>
                <a:gd name="T0" fmla="*/ 86 w 86"/>
                <a:gd name="T1" fmla="*/ 17 h 114"/>
                <a:gd name="T2" fmla="*/ 22 w 86"/>
                <a:gd name="T3" fmla="*/ 42 h 114"/>
                <a:gd name="T4" fmla="*/ 31 w 86"/>
                <a:gd name="T5" fmla="*/ 86 h 114"/>
                <a:gd name="T6" fmla="*/ 74 w 86"/>
                <a:gd name="T7" fmla="*/ 99 h 114"/>
                <a:gd name="T8" fmla="*/ 84 w 86"/>
                <a:gd name="T9" fmla="*/ 97 h 114"/>
                <a:gd name="T10" fmla="*/ 18 w 86"/>
                <a:gd name="T11" fmla="*/ 91 h 114"/>
                <a:gd name="T12" fmla="*/ 20 w 86"/>
                <a:gd name="T13" fmla="*/ 19 h 114"/>
                <a:gd name="T14" fmla="*/ 86 w 86"/>
                <a:gd name="T15" fmla="*/ 17 h 1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114">
                  <a:moveTo>
                    <a:pt x="86" y="17"/>
                  </a:moveTo>
                  <a:cubicBezTo>
                    <a:pt x="48" y="9"/>
                    <a:pt x="32" y="15"/>
                    <a:pt x="22" y="42"/>
                  </a:cubicBezTo>
                  <a:cubicBezTo>
                    <a:pt x="16" y="59"/>
                    <a:pt x="20" y="74"/>
                    <a:pt x="31" y="86"/>
                  </a:cubicBezTo>
                  <a:cubicBezTo>
                    <a:pt x="42" y="98"/>
                    <a:pt x="57" y="104"/>
                    <a:pt x="74" y="99"/>
                  </a:cubicBezTo>
                  <a:cubicBezTo>
                    <a:pt x="77" y="98"/>
                    <a:pt x="80" y="98"/>
                    <a:pt x="84" y="97"/>
                  </a:cubicBezTo>
                  <a:cubicBezTo>
                    <a:pt x="61" y="114"/>
                    <a:pt x="36" y="111"/>
                    <a:pt x="18" y="91"/>
                  </a:cubicBezTo>
                  <a:cubicBezTo>
                    <a:pt x="0" y="71"/>
                    <a:pt x="1" y="38"/>
                    <a:pt x="20" y="19"/>
                  </a:cubicBezTo>
                  <a:cubicBezTo>
                    <a:pt x="38" y="0"/>
                    <a:pt x="64" y="0"/>
                    <a:pt x="86" y="17"/>
                  </a:cubicBezTo>
                  <a:close/>
                </a:path>
              </a:pathLst>
            </a:custGeom>
            <a:solidFill>
              <a:srgbClr val="A61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7" name="Freeform 264"/>
            <p:cNvSpPr>
              <a:spLocks/>
            </p:cNvSpPr>
            <p:nvPr userDrawn="1"/>
          </p:nvSpPr>
          <p:spPr bwMode="auto">
            <a:xfrm>
              <a:off x="2509838" y="7204075"/>
              <a:ext cx="100013" cy="228600"/>
            </a:xfrm>
            <a:custGeom>
              <a:avLst/>
              <a:gdLst>
                <a:gd name="T0" fmla="*/ 7 w 35"/>
                <a:gd name="T1" fmla="*/ 0 h 80"/>
                <a:gd name="T2" fmla="*/ 2 w 35"/>
                <a:gd name="T3" fmla="*/ 80 h 80"/>
                <a:gd name="T4" fmla="*/ 0 w 35"/>
                <a:gd name="T5" fmla="*/ 64 h 80"/>
                <a:gd name="T6" fmla="*/ 7 w 35"/>
                <a:gd name="T7" fmla="*/ 0 h 80"/>
              </a:gdLst>
              <a:ahLst/>
              <a:cxnLst>
                <a:cxn ang="0">
                  <a:pos x="T0" y="T1"/>
                </a:cxn>
                <a:cxn ang="0">
                  <a:pos x="T2" y="T3"/>
                </a:cxn>
                <a:cxn ang="0">
                  <a:pos x="T4" y="T5"/>
                </a:cxn>
                <a:cxn ang="0">
                  <a:pos x="T6" y="T7"/>
                </a:cxn>
              </a:cxnLst>
              <a:rect l="0" t="0" r="r" b="b"/>
              <a:pathLst>
                <a:path w="35" h="80">
                  <a:moveTo>
                    <a:pt x="7" y="0"/>
                  </a:moveTo>
                  <a:cubicBezTo>
                    <a:pt x="35" y="25"/>
                    <a:pt x="32" y="60"/>
                    <a:pt x="2" y="80"/>
                  </a:cubicBezTo>
                  <a:cubicBezTo>
                    <a:pt x="1" y="75"/>
                    <a:pt x="1" y="69"/>
                    <a:pt x="0" y="64"/>
                  </a:cubicBezTo>
                  <a:cubicBezTo>
                    <a:pt x="3" y="43"/>
                    <a:pt x="5" y="21"/>
                    <a:pt x="7" y="0"/>
                  </a:cubicBezTo>
                  <a:close/>
                </a:path>
              </a:pathLst>
            </a:custGeom>
            <a:solidFill>
              <a:srgbClr val="FDE1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8" name="Freeform 265"/>
            <p:cNvSpPr>
              <a:spLocks/>
            </p:cNvSpPr>
            <p:nvPr userDrawn="1"/>
          </p:nvSpPr>
          <p:spPr bwMode="auto">
            <a:xfrm>
              <a:off x="2538413" y="6894513"/>
              <a:ext cx="71438" cy="206375"/>
            </a:xfrm>
            <a:custGeom>
              <a:avLst/>
              <a:gdLst>
                <a:gd name="T0" fmla="*/ 7 w 25"/>
                <a:gd name="T1" fmla="*/ 68 h 72"/>
                <a:gd name="T2" fmla="*/ 0 w 25"/>
                <a:gd name="T3" fmla="*/ 72 h 72"/>
                <a:gd name="T4" fmla="*/ 7 w 25"/>
                <a:gd name="T5" fmla="*/ 0 h 72"/>
                <a:gd name="T6" fmla="*/ 7 w 25"/>
                <a:gd name="T7" fmla="*/ 68 h 72"/>
              </a:gdLst>
              <a:ahLst/>
              <a:cxnLst>
                <a:cxn ang="0">
                  <a:pos x="T0" y="T1"/>
                </a:cxn>
                <a:cxn ang="0">
                  <a:pos x="T2" y="T3"/>
                </a:cxn>
                <a:cxn ang="0">
                  <a:pos x="T4" y="T5"/>
                </a:cxn>
                <a:cxn ang="0">
                  <a:pos x="T6" y="T7"/>
                </a:cxn>
              </a:cxnLst>
              <a:rect l="0" t="0" r="r" b="b"/>
              <a:pathLst>
                <a:path w="25" h="72">
                  <a:moveTo>
                    <a:pt x="7" y="68"/>
                  </a:moveTo>
                  <a:cubicBezTo>
                    <a:pt x="5" y="69"/>
                    <a:pt x="2" y="71"/>
                    <a:pt x="0" y="72"/>
                  </a:cubicBezTo>
                  <a:cubicBezTo>
                    <a:pt x="1" y="48"/>
                    <a:pt x="2" y="23"/>
                    <a:pt x="7" y="0"/>
                  </a:cubicBezTo>
                  <a:cubicBezTo>
                    <a:pt x="25" y="23"/>
                    <a:pt x="25" y="42"/>
                    <a:pt x="7" y="68"/>
                  </a:cubicBezTo>
                  <a:close/>
                </a:path>
              </a:pathLst>
            </a:custGeom>
            <a:solidFill>
              <a:srgbClr val="F9D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19" name="Freeform 266"/>
            <p:cNvSpPr>
              <a:spLocks/>
            </p:cNvSpPr>
            <p:nvPr userDrawn="1"/>
          </p:nvSpPr>
          <p:spPr bwMode="auto">
            <a:xfrm>
              <a:off x="2557463" y="6754813"/>
              <a:ext cx="14288" cy="60325"/>
            </a:xfrm>
            <a:custGeom>
              <a:avLst/>
              <a:gdLst>
                <a:gd name="T0" fmla="*/ 4 w 5"/>
                <a:gd name="T1" fmla="*/ 0 h 21"/>
                <a:gd name="T2" fmla="*/ 5 w 5"/>
                <a:gd name="T3" fmla="*/ 17 h 21"/>
                <a:gd name="T4" fmla="*/ 1 w 5"/>
                <a:gd name="T5" fmla="*/ 21 h 21"/>
                <a:gd name="T6" fmla="*/ 4 w 5"/>
                <a:gd name="T7" fmla="*/ 0 h 21"/>
              </a:gdLst>
              <a:ahLst/>
              <a:cxnLst>
                <a:cxn ang="0">
                  <a:pos x="T0" y="T1"/>
                </a:cxn>
                <a:cxn ang="0">
                  <a:pos x="T2" y="T3"/>
                </a:cxn>
                <a:cxn ang="0">
                  <a:pos x="T4" y="T5"/>
                </a:cxn>
                <a:cxn ang="0">
                  <a:pos x="T6" y="T7"/>
                </a:cxn>
              </a:cxnLst>
              <a:rect l="0" t="0" r="r" b="b"/>
              <a:pathLst>
                <a:path w="5" h="21">
                  <a:moveTo>
                    <a:pt x="4" y="0"/>
                  </a:moveTo>
                  <a:cubicBezTo>
                    <a:pt x="4" y="6"/>
                    <a:pt x="4" y="12"/>
                    <a:pt x="5" y="17"/>
                  </a:cubicBezTo>
                  <a:cubicBezTo>
                    <a:pt x="4" y="19"/>
                    <a:pt x="3" y="20"/>
                    <a:pt x="1" y="21"/>
                  </a:cubicBezTo>
                  <a:cubicBezTo>
                    <a:pt x="0" y="14"/>
                    <a:pt x="0" y="7"/>
                    <a:pt x="4" y="0"/>
                  </a:cubicBezTo>
                  <a:close/>
                </a:path>
              </a:pathLst>
            </a:custGeom>
            <a:solidFill>
              <a:srgbClr val="B839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0" name="Freeform 267"/>
            <p:cNvSpPr>
              <a:spLocks/>
            </p:cNvSpPr>
            <p:nvPr userDrawn="1"/>
          </p:nvSpPr>
          <p:spPr bwMode="auto">
            <a:xfrm>
              <a:off x="8455025" y="7915275"/>
              <a:ext cx="254000" cy="441325"/>
            </a:xfrm>
            <a:custGeom>
              <a:avLst/>
              <a:gdLst>
                <a:gd name="T0" fmla="*/ 22 w 89"/>
                <a:gd name="T1" fmla="*/ 91 h 154"/>
                <a:gd name="T2" fmla="*/ 13 w 89"/>
                <a:gd name="T3" fmla="*/ 110 h 154"/>
                <a:gd name="T4" fmla="*/ 0 w 89"/>
                <a:gd name="T5" fmla="*/ 109 h 154"/>
                <a:gd name="T6" fmla="*/ 19 w 89"/>
                <a:gd name="T7" fmla="*/ 73 h 154"/>
                <a:gd name="T8" fmla="*/ 2 w 89"/>
                <a:gd name="T9" fmla="*/ 13 h 154"/>
                <a:gd name="T10" fmla="*/ 5 w 89"/>
                <a:gd name="T11" fmla="*/ 5 h 154"/>
                <a:gd name="T12" fmla="*/ 53 w 89"/>
                <a:gd name="T13" fmla="*/ 31 h 154"/>
                <a:gd name="T14" fmla="*/ 89 w 89"/>
                <a:gd name="T15" fmla="*/ 74 h 154"/>
                <a:gd name="T16" fmla="*/ 21 w 89"/>
                <a:gd name="T17" fmla="*/ 153 h 154"/>
                <a:gd name="T18" fmla="*/ 14 w 89"/>
                <a:gd name="T19" fmla="*/ 150 h 154"/>
                <a:gd name="T20" fmla="*/ 45 w 89"/>
                <a:gd name="T21" fmla="*/ 118 h 154"/>
                <a:gd name="T22" fmla="*/ 22 w 89"/>
                <a:gd name="T23" fmla="*/ 9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54">
                  <a:moveTo>
                    <a:pt x="22" y="91"/>
                  </a:moveTo>
                  <a:cubicBezTo>
                    <a:pt x="19" y="97"/>
                    <a:pt x="16" y="104"/>
                    <a:pt x="13" y="110"/>
                  </a:cubicBezTo>
                  <a:cubicBezTo>
                    <a:pt x="8" y="113"/>
                    <a:pt x="4" y="114"/>
                    <a:pt x="0" y="109"/>
                  </a:cubicBezTo>
                  <a:cubicBezTo>
                    <a:pt x="4" y="96"/>
                    <a:pt x="12" y="85"/>
                    <a:pt x="19" y="73"/>
                  </a:cubicBezTo>
                  <a:cubicBezTo>
                    <a:pt x="15" y="53"/>
                    <a:pt x="6" y="34"/>
                    <a:pt x="2" y="13"/>
                  </a:cubicBezTo>
                  <a:cubicBezTo>
                    <a:pt x="2" y="10"/>
                    <a:pt x="3" y="7"/>
                    <a:pt x="5" y="5"/>
                  </a:cubicBezTo>
                  <a:cubicBezTo>
                    <a:pt x="26" y="0"/>
                    <a:pt x="44" y="8"/>
                    <a:pt x="53" y="31"/>
                  </a:cubicBezTo>
                  <a:cubicBezTo>
                    <a:pt x="61" y="50"/>
                    <a:pt x="71" y="65"/>
                    <a:pt x="89" y="74"/>
                  </a:cubicBezTo>
                  <a:cubicBezTo>
                    <a:pt x="87" y="104"/>
                    <a:pt x="51" y="147"/>
                    <a:pt x="21" y="153"/>
                  </a:cubicBezTo>
                  <a:cubicBezTo>
                    <a:pt x="19" y="154"/>
                    <a:pt x="16" y="152"/>
                    <a:pt x="14" y="150"/>
                  </a:cubicBezTo>
                  <a:cubicBezTo>
                    <a:pt x="21" y="136"/>
                    <a:pt x="32" y="127"/>
                    <a:pt x="45" y="118"/>
                  </a:cubicBezTo>
                  <a:cubicBezTo>
                    <a:pt x="51" y="90"/>
                    <a:pt x="46" y="84"/>
                    <a:pt x="22" y="91"/>
                  </a:cubicBezTo>
                  <a:close/>
                </a:path>
              </a:pathLst>
            </a:custGeom>
            <a:solidFill>
              <a:srgbClr val="5F31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1" name="Freeform 268"/>
            <p:cNvSpPr>
              <a:spLocks/>
            </p:cNvSpPr>
            <p:nvPr userDrawn="1"/>
          </p:nvSpPr>
          <p:spPr bwMode="auto">
            <a:xfrm>
              <a:off x="8191500" y="8189913"/>
              <a:ext cx="188913" cy="158750"/>
            </a:xfrm>
            <a:custGeom>
              <a:avLst/>
              <a:gdLst>
                <a:gd name="T0" fmla="*/ 44 w 66"/>
                <a:gd name="T1" fmla="*/ 3 h 55"/>
                <a:gd name="T2" fmla="*/ 50 w 66"/>
                <a:gd name="T3" fmla="*/ 10 h 55"/>
                <a:gd name="T4" fmla="*/ 65 w 66"/>
                <a:gd name="T5" fmla="*/ 35 h 55"/>
                <a:gd name="T6" fmla="*/ 44 w 66"/>
                <a:gd name="T7" fmla="*/ 53 h 55"/>
                <a:gd name="T8" fmla="*/ 18 w 66"/>
                <a:gd name="T9" fmla="*/ 51 h 55"/>
                <a:gd name="T10" fmla="*/ 1 w 66"/>
                <a:gd name="T11" fmla="*/ 32 h 55"/>
                <a:gd name="T12" fmla="*/ 21 w 66"/>
                <a:gd name="T13" fmla="*/ 7 h 55"/>
                <a:gd name="T14" fmla="*/ 44 w 66"/>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55">
                  <a:moveTo>
                    <a:pt x="44" y="3"/>
                  </a:moveTo>
                  <a:cubicBezTo>
                    <a:pt x="45" y="6"/>
                    <a:pt x="46" y="9"/>
                    <a:pt x="50" y="10"/>
                  </a:cubicBezTo>
                  <a:cubicBezTo>
                    <a:pt x="62" y="14"/>
                    <a:pt x="66" y="23"/>
                    <a:pt x="65" y="35"/>
                  </a:cubicBezTo>
                  <a:cubicBezTo>
                    <a:pt x="63" y="47"/>
                    <a:pt x="53" y="50"/>
                    <a:pt x="44" y="53"/>
                  </a:cubicBezTo>
                  <a:cubicBezTo>
                    <a:pt x="35" y="55"/>
                    <a:pt x="27" y="55"/>
                    <a:pt x="18" y="51"/>
                  </a:cubicBezTo>
                  <a:cubicBezTo>
                    <a:pt x="10" y="47"/>
                    <a:pt x="2" y="43"/>
                    <a:pt x="1" y="32"/>
                  </a:cubicBezTo>
                  <a:cubicBezTo>
                    <a:pt x="0" y="17"/>
                    <a:pt x="12" y="14"/>
                    <a:pt x="21" y="7"/>
                  </a:cubicBezTo>
                  <a:cubicBezTo>
                    <a:pt x="28" y="0"/>
                    <a:pt x="36" y="0"/>
                    <a:pt x="44" y="3"/>
                  </a:cubicBezTo>
                  <a:close/>
                </a:path>
              </a:pathLst>
            </a:custGeom>
            <a:solidFill>
              <a:srgbClr val="F08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2" name="Freeform 269"/>
            <p:cNvSpPr>
              <a:spLocks/>
            </p:cNvSpPr>
            <p:nvPr userDrawn="1"/>
          </p:nvSpPr>
          <p:spPr bwMode="auto">
            <a:xfrm>
              <a:off x="8012113" y="7861300"/>
              <a:ext cx="479425" cy="392113"/>
            </a:xfrm>
            <a:custGeom>
              <a:avLst/>
              <a:gdLst>
                <a:gd name="T0" fmla="*/ 156 w 168"/>
                <a:gd name="T1" fmla="*/ 125 h 137"/>
                <a:gd name="T2" fmla="*/ 168 w 168"/>
                <a:gd name="T3" fmla="*/ 129 h 137"/>
                <a:gd name="T4" fmla="*/ 149 w 168"/>
                <a:gd name="T5" fmla="*/ 123 h 137"/>
                <a:gd name="T6" fmla="*/ 135 w 168"/>
                <a:gd name="T7" fmla="*/ 82 h 137"/>
                <a:gd name="T8" fmla="*/ 144 w 168"/>
                <a:gd name="T9" fmla="*/ 11 h 137"/>
                <a:gd name="T10" fmla="*/ 28 w 168"/>
                <a:gd name="T11" fmla="*/ 26 h 137"/>
                <a:gd name="T12" fmla="*/ 0 w 168"/>
                <a:gd name="T13" fmla="*/ 18 h 137"/>
                <a:gd name="T14" fmla="*/ 20 w 168"/>
                <a:gd name="T15" fmla="*/ 15 h 137"/>
                <a:gd name="T16" fmla="*/ 51 w 168"/>
                <a:gd name="T17" fmla="*/ 14 h 137"/>
                <a:gd name="T18" fmla="*/ 104 w 168"/>
                <a:gd name="T19" fmla="*/ 8 h 137"/>
                <a:gd name="T20" fmla="*/ 147 w 168"/>
                <a:gd name="T21" fmla="*/ 0 h 137"/>
                <a:gd name="T22" fmla="*/ 154 w 168"/>
                <a:gd name="T23" fmla="*/ 5 h 137"/>
                <a:gd name="T24" fmla="*/ 152 w 168"/>
                <a:gd name="T25" fmla="*/ 28 h 137"/>
                <a:gd name="T26" fmla="*/ 158 w 168"/>
                <a:gd name="T27" fmla="*/ 94 h 137"/>
                <a:gd name="T28" fmla="*/ 156 w 168"/>
                <a:gd name="T29" fmla="*/ 12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137">
                  <a:moveTo>
                    <a:pt x="156" y="125"/>
                  </a:moveTo>
                  <a:cubicBezTo>
                    <a:pt x="159" y="130"/>
                    <a:pt x="163" y="129"/>
                    <a:pt x="168" y="129"/>
                  </a:cubicBezTo>
                  <a:cubicBezTo>
                    <a:pt x="158" y="137"/>
                    <a:pt x="149" y="135"/>
                    <a:pt x="149" y="123"/>
                  </a:cubicBezTo>
                  <a:cubicBezTo>
                    <a:pt x="149" y="107"/>
                    <a:pt x="141" y="95"/>
                    <a:pt x="135" y="82"/>
                  </a:cubicBezTo>
                  <a:cubicBezTo>
                    <a:pt x="137" y="60"/>
                    <a:pt x="133" y="37"/>
                    <a:pt x="144" y="11"/>
                  </a:cubicBezTo>
                  <a:cubicBezTo>
                    <a:pt x="104" y="26"/>
                    <a:pt x="66" y="28"/>
                    <a:pt x="28" y="26"/>
                  </a:cubicBezTo>
                  <a:cubicBezTo>
                    <a:pt x="18" y="25"/>
                    <a:pt x="8" y="25"/>
                    <a:pt x="0" y="18"/>
                  </a:cubicBezTo>
                  <a:cubicBezTo>
                    <a:pt x="7" y="17"/>
                    <a:pt x="13" y="16"/>
                    <a:pt x="20" y="15"/>
                  </a:cubicBezTo>
                  <a:cubicBezTo>
                    <a:pt x="30" y="17"/>
                    <a:pt x="41" y="11"/>
                    <a:pt x="51" y="14"/>
                  </a:cubicBezTo>
                  <a:cubicBezTo>
                    <a:pt x="70" y="18"/>
                    <a:pt x="87" y="11"/>
                    <a:pt x="104" y="8"/>
                  </a:cubicBezTo>
                  <a:cubicBezTo>
                    <a:pt x="119" y="6"/>
                    <a:pt x="133" y="0"/>
                    <a:pt x="147" y="0"/>
                  </a:cubicBezTo>
                  <a:cubicBezTo>
                    <a:pt x="151" y="0"/>
                    <a:pt x="153" y="2"/>
                    <a:pt x="154" y="5"/>
                  </a:cubicBezTo>
                  <a:cubicBezTo>
                    <a:pt x="156" y="13"/>
                    <a:pt x="153" y="21"/>
                    <a:pt x="152" y="28"/>
                  </a:cubicBezTo>
                  <a:cubicBezTo>
                    <a:pt x="148" y="51"/>
                    <a:pt x="148" y="72"/>
                    <a:pt x="158" y="94"/>
                  </a:cubicBezTo>
                  <a:cubicBezTo>
                    <a:pt x="162" y="104"/>
                    <a:pt x="163" y="115"/>
                    <a:pt x="156" y="125"/>
                  </a:cubicBezTo>
                  <a:close/>
                </a:path>
              </a:pathLst>
            </a:custGeom>
            <a:solidFill>
              <a:srgbClr val="9D5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3" name="Freeform 270"/>
            <p:cNvSpPr>
              <a:spLocks/>
            </p:cNvSpPr>
            <p:nvPr userDrawn="1"/>
          </p:nvSpPr>
          <p:spPr bwMode="auto">
            <a:xfrm>
              <a:off x="7948613" y="8453438"/>
              <a:ext cx="431800" cy="138113"/>
            </a:xfrm>
            <a:custGeom>
              <a:avLst/>
              <a:gdLst>
                <a:gd name="T0" fmla="*/ 30 w 151"/>
                <a:gd name="T1" fmla="*/ 14 h 48"/>
                <a:gd name="T2" fmla="*/ 145 w 151"/>
                <a:gd name="T3" fmla="*/ 2 h 48"/>
                <a:gd name="T4" fmla="*/ 151 w 151"/>
                <a:gd name="T5" fmla="*/ 5 h 48"/>
                <a:gd name="T6" fmla="*/ 127 w 151"/>
                <a:gd name="T7" fmla="*/ 29 h 48"/>
                <a:gd name="T8" fmla="*/ 118 w 151"/>
                <a:gd name="T9" fmla="*/ 47 h 48"/>
                <a:gd name="T10" fmla="*/ 107 w 151"/>
                <a:gd name="T11" fmla="*/ 39 h 48"/>
                <a:gd name="T12" fmla="*/ 92 w 151"/>
                <a:gd name="T13" fmla="*/ 32 h 48"/>
                <a:gd name="T14" fmla="*/ 46 w 151"/>
                <a:gd name="T15" fmla="*/ 31 h 48"/>
                <a:gd name="T16" fmla="*/ 1 w 151"/>
                <a:gd name="T17" fmla="*/ 13 h 48"/>
                <a:gd name="T18" fmla="*/ 1 w 151"/>
                <a:gd name="T19" fmla="*/ 7 h 48"/>
                <a:gd name="T20" fmla="*/ 5 w 151"/>
                <a:gd name="T21" fmla="*/ 4 h 48"/>
                <a:gd name="T22" fmla="*/ 30 w 151"/>
                <a:gd name="T2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1" h="48">
                  <a:moveTo>
                    <a:pt x="30" y="14"/>
                  </a:moveTo>
                  <a:cubicBezTo>
                    <a:pt x="70" y="25"/>
                    <a:pt x="108" y="17"/>
                    <a:pt x="145" y="2"/>
                  </a:cubicBezTo>
                  <a:cubicBezTo>
                    <a:pt x="148" y="0"/>
                    <a:pt x="150" y="2"/>
                    <a:pt x="151" y="5"/>
                  </a:cubicBezTo>
                  <a:cubicBezTo>
                    <a:pt x="148" y="18"/>
                    <a:pt x="130" y="16"/>
                    <a:pt x="127" y="29"/>
                  </a:cubicBezTo>
                  <a:cubicBezTo>
                    <a:pt x="124" y="35"/>
                    <a:pt x="123" y="42"/>
                    <a:pt x="118" y="47"/>
                  </a:cubicBezTo>
                  <a:cubicBezTo>
                    <a:pt x="112" y="48"/>
                    <a:pt x="109" y="44"/>
                    <a:pt x="107" y="39"/>
                  </a:cubicBezTo>
                  <a:cubicBezTo>
                    <a:pt x="106" y="29"/>
                    <a:pt x="98" y="31"/>
                    <a:pt x="92" y="32"/>
                  </a:cubicBezTo>
                  <a:cubicBezTo>
                    <a:pt x="76" y="32"/>
                    <a:pt x="61" y="33"/>
                    <a:pt x="46" y="31"/>
                  </a:cubicBezTo>
                  <a:cubicBezTo>
                    <a:pt x="30" y="30"/>
                    <a:pt x="13" y="28"/>
                    <a:pt x="1" y="13"/>
                  </a:cubicBezTo>
                  <a:cubicBezTo>
                    <a:pt x="0" y="11"/>
                    <a:pt x="0" y="9"/>
                    <a:pt x="1" y="7"/>
                  </a:cubicBezTo>
                  <a:cubicBezTo>
                    <a:pt x="2" y="6"/>
                    <a:pt x="3" y="4"/>
                    <a:pt x="5" y="4"/>
                  </a:cubicBezTo>
                  <a:cubicBezTo>
                    <a:pt x="16" y="1"/>
                    <a:pt x="22" y="10"/>
                    <a:pt x="30" y="14"/>
                  </a:cubicBezTo>
                  <a:close/>
                </a:path>
              </a:pathLst>
            </a:custGeom>
            <a:solidFill>
              <a:srgbClr val="843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4" name="Freeform 271"/>
            <p:cNvSpPr>
              <a:spLocks/>
            </p:cNvSpPr>
            <p:nvPr userDrawn="1"/>
          </p:nvSpPr>
          <p:spPr bwMode="auto">
            <a:xfrm>
              <a:off x="8166100" y="8059738"/>
              <a:ext cx="161925" cy="150813"/>
            </a:xfrm>
            <a:custGeom>
              <a:avLst/>
              <a:gdLst>
                <a:gd name="T0" fmla="*/ 53 w 57"/>
                <a:gd name="T1" fmla="*/ 49 h 53"/>
                <a:gd name="T2" fmla="*/ 30 w 57"/>
                <a:gd name="T3" fmla="*/ 53 h 53"/>
                <a:gd name="T4" fmla="*/ 14 w 57"/>
                <a:gd name="T5" fmla="*/ 8 h 53"/>
                <a:gd name="T6" fmla="*/ 43 w 57"/>
                <a:gd name="T7" fmla="*/ 18 h 53"/>
                <a:gd name="T8" fmla="*/ 53 w 57"/>
                <a:gd name="T9" fmla="*/ 37 h 53"/>
                <a:gd name="T10" fmla="*/ 56 w 57"/>
                <a:gd name="T11" fmla="*/ 41 h 53"/>
                <a:gd name="T12" fmla="*/ 57 w 57"/>
                <a:gd name="T13" fmla="*/ 43 h 53"/>
                <a:gd name="T14" fmla="*/ 53 w 57"/>
                <a:gd name="T15" fmla="*/ 49 h 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53">
                  <a:moveTo>
                    <a:pt x="53" y="49"/>
                  </a:moveTo>
                  <a:cubicBezTo>
                    <a:pt x="46" y="53"/>
                    <a:pt x="38" y="52"/>
                    <a:pt x="30" y="53"/>
                  </a:cubicBezTo>
                  <a:cubicBezTo>
                    <a:pt x="5" y="40"/>
                    <a:pt x="0" y="25"/>
                    <a:pt x="14" y="8"/>
                  </a:cubicBezTo>
                  <a:cubicBezTo>
                    <a:pt x="28" y="0"/>
                    <a:pt x="37" y="3"/>
                    <a:pt x="43" y="18"/>
                  </a:cubicBezTo>
                  <a:cubicBezTo>
                    <a:pt x="46" y="24"/>
                    <a:pt x="49" y="31"/>
                    <a:pt x="53" y="37"/>
                  </a:cubicBezTo>
                  <a:cubicBezTo>
                    <a:pt x="54" y="38"/>
                    <a:pt x="55" y="39"/>
                    <a:pt x="56" y="41"/>
                  </a:cubicBezTo>
                  <a:cubicBezTo>
                    <a:pt x="56" y="41"/>
                    <a:pt x="57" y="42"/>
                    <a:pt x="57" y="43"/>
                  </a:cubicBezTo>
                  <a:cubicBezTo>
                    <a:pt x="56" y="45"/>
                    <a:pt x="55" y="47"/>
                    <a:pt x="53" y="49"/>
                  </a:cubicBezTo>
                  <a:close/>
                </a:path>
              </a:pathLst>
            </a:custGeom>
            <a:solidFill>
              <a:srgbClr val="2A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5" name="Freeform 272"/>
            <p:cNvSpPr>
              <a:spLocks/>
            </p:cNvSpPr>
            <p:nvPr userDrawn="1"/>
          </p:nvSpPr>
          <p:spPr bwMode="auto">
            <a:xfrm>
              <a:off x="8462963" y="7970838"/>
              <a:ext cx="292100" cy="422275"/>
            </a:xfrm>
            <a:custGeom>
              <a:avLst/>
              <a:gdLst>
                <a:gd name="T0" fmla="*/ 11 w 102"/>
                <a:gd name="T1" fmla="*/ 131 h 148"/>
                <a:gd name="T2" fmla="*/ 86 w 102"/>
                <a:gd name="T3" fmla="*/ 56 h 148"/>
                <a:gd name="T4" fmla="*/ 88 w 102"/>
                <a:gd name="T5" fmla="*/ 15 h 148"/>
                <a:gd name="T6" fmla="*/ 94 w 102"/>
                <a:gd name="T7" fmla="*/ 0 h 148"/>
                <a:gd name="T8" fmla="*/ 102 w 102"/>
                <a:gd name="T9" fmla="*/ 4 h 148"/>
                <a:gd name="T10" fmla="*/ 9 w 102"/>
                <a:gd name="T11" fmla="*/ 143 h 148"/>
                <a:gd name="T12" fmla="*/ 5 w 102"/>
                <a:gd name="T13" fmla="*/ 147 h 148"/>
                <a:gd name="T14" fmla="*/ 1 w 102"/>
                <a:gd name="T15" fmla="*/ 147 h 148"/>
                <a:gd name="T16" fmla="*/ 2 w 102"/>
                <a:gd name="T17" fmla="*/ 143 h 148"/>
                <a:gd name="T18" fmla="*/ 11 w 102"/>
                <a:gd name="T19"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2" h="148">
                  <a:moveTo>
                    <a:pt x="11" y="131"/>
                  </a:moveTo>
                  <a:cubicBezTo>
                    <a:pt x="52" y="122"/>
                    <a:pt x="71" y="91"/>
                    <a:pt x="86" y="56"/>
                  </a:cubicBezTo>
                  <a:cubicBezTo>
                    <a:pt x="85" y="42"/>
                    <a:pt x="90" y="29"/>
                    <a:pt x="88" y="15"/>
                  </a:cubicBezTo>
                  <a:cubicBezTo>
                    <a:pt x="89" y="10"/>
                    <a:pt x="89" y="4"/>
                    <a:pt x="94" y="0"/>
                  </a:cubicBezTo>
                  <a:cubicBezTo>
                    <a:pt x="98" y="0"/>
                    <a:pt x="101" y="1"/>
                    <a:pt x="102" y="4"/>
                  </a:cubicBezTo>
                  <a:cubicBezTo>
                    <a:pt x="99" y="69"/>
                    <a:pt x="74" y="119"/>
                    <a:pt x="9" y="143"/>
                  </a:cubicBezTo>
                  <a:cubicBezTo>
                    <a:pt x="8" y="144"/>
                    <a:pt x="7" y="146"/>
                    <a:pt x="5" y="147"/>
                  </a:cubicBezTo>
                  <a:cubicBezTo>
                    <a:pt x="4" y="148"/>
                    <a:pt x="2" y="148"/>
                    <a:pt x="1" y="147"/>
                  </a:cubicBezTo>
                  <a:cubicBezTo>
                    <a:pt x="0" y="146"/>
                    <a:pt x="1" y="144"/>
                    <a:pt x="2" y="143"/>
                  </a:cubicBezTo>
                  <a:cubicBezTo>
                    <a:pt x="5" y="139"/>
                    <a:pt x="8" y="135"/>
                    <a:pt x="11" y="131"/>
                  </a:cubicBezTo>
                  <a:close/>
                </a:path>
              </a:pathLst>
            </a:custGeom>
            <a:solidFill>
              <a:srgbClr val="9F5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6" name="Freeform 273"/>
            <p:cNvSpPr>
              <a:spLocks/>
            </p:cNvSpPr>
            <p:nvPr userDrawn="1"/>
          </p:nvSpPr>
          <p:spPr bwMode="auto">
            <a:xfrm>
              <a:off x="7912100" y="8010525"/>
              <a:ext cx="147638" cy="163513"/>
            </a:xfrm>
            <a:custGeom>
              <a:avLst/>
              <a:gdLst>
                <a:gd name="T0" fmla="*/ 23 w 52"/>
                <a:gd name="T1" fmla="*/ 49 h 57"/>
                <a:gd name="T2" fmla="*/ 32 w 52"/>
                <a:gd name="T3" fmla="*/ 34 h 57"/>
                <a:gd name="T4" fmla="*/ 11 w 52"/>
                <a:gd name="T5" fmla="*/ 16 h 57"/>
                <a:gd name="T6" fmla="*/ 4 w 52"/>
                <a:gd name="T7" fmla="*/ 9 h 57"/>
                <a:gd name="T8" fmla="*/ 11 w 52"/>
                <a:gd name="T9" fmla="*/ 2 h 57"/>
                <a:gd name="T10" fmla="*/ 39 w 52"/>
                <a:gd name="T11" fmla="*/ 7 h 57"/>
                <a:gd name="T12" fmla="*/ 48 w 52"/>
                <a:gd name="T13" fmla="*/ 18 h 57"/>
                <a:gd name="T14" fmla="*/ 50 w 52"/>
                <a:gd name="T15" fmla="*/ 35 h 57"/>
                <a:gd name="T16" fmla="*/ 47 w 52"/>
                <a:gd name="T17" fmla="*/ 43 h 57"/>
                <a:gd name="T18" fmla="*/ 38 w 52"/>
                <a:gd name="T19" fmla="*/ 54 h 57"/>
                <a:gd name="T20" fmla="*/ 33 w 52"/>
                <a:gd name="T21" fmla="*/ 56 h 57"/>
                <a:gd name="T22" fmla="*/ 23 w 52"/>
                <a:gd name="T23" fmla="*/ 49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57">
                  <a:moveTo>
                    <a:pt x="23" y="49"/>
                  </a:moveTo>
                  <a:cubicBezTo>
                    <a:pt x="27" y="44"/>
                    <a:pt x="36" y="36"/>
                    <a:pt x="32" y="34"/>
                  </a:cubicBezTo>
                  <a:cubicBezTo>
                    <a:pt x="22" y="30"/>
                    <a:pt x="25" y="13"/>
                    <a:pt x="11" y="16"/>
                  </a:cubicBezTo>
                  <a:cubicBezTo>
                    <a:pt x="5" y="18"/>
                    <a:pt x="0" y="18"/>
                    <a:pt x="4" y="9"/>
                  </a:cubicBezTo>
                  <a:cubicBezTo>
                    <a:pt x="7" y="8"/>
                    <a:pt x="10" y="6"/>
                    <a:pt x="11" y="2"/>
                  </a:cubicBezTo>
                  <a:cubicBezTo>
                    <a:pt x="21" y="0"/>
                    <a:pt x="30" y="2"/>
                    <a:pt x="39" y="7"/>
                  </a:cubicBezTo>
                  <a:cubicBezTo>
                    <a:pt x="43" y="10"/>
                    <a:pt x="45" y="14"/>
                    <a:pt x="48" y="18"/>
                  </a:cubicBezTo>
                  <a:cubicBezTo>
                    <a:pt x="50" y="24"/>
                    <a:pt x="52" y="29"/>
                    <a:pt x="50" y="35"/>
                  </a:cubicBezTo>
                  <a:cubicBezTo>
                    <a:pt x="50" y="38"/>
                    <a:pt x="48" y="40"/>
                    <a:pt x="47" y="43"/>
                  </a:cubicBezTo>
                  <a:cubicBezTo>
                    <a:pt x="45" y="47"/>
                    <a:pt x="42" y="51"/>
                    <a:pt x="38" y="54"/>
                  </a:cubicBezTo>
                  <a:cubicBezTo>
                    <a:pt x="37" y="55"/>
                    <a:pt x="35" y="55"/>
                    <a:pt x="33" y="56"/>
                  </a:cubicBezTo>
                  <a:cubicBezTo>
                    <a:pt x="28" y="57"/>
                    <a:pt x="25" y="54"/>
                    <a:pt x="23" y="49"/>
                  </a:cubicBezTo>
                  <a:close/>
                </a:path>
              </a:pathLst>
            </a:custGeom>
            <a:solidFill>
              <a:srgbClr val="F1E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7" name="Freeform 274"/>
            <p:cNvSpPr>
              <a:spLocks/>
            </p:cNvSpPr>
            <p:nvPr userDrawn="1"/>
          </p:nvSpPr>
          <p:spPr bwMode="auto">
            <a:xfrm>
              <a:off x="7894638" y="8320088"/>
              <a:ext cx="165100" cy="122238"/>
            </a:xfrm>
            <a:custGeom>
              <a:avLst/>
              <a:gdLst>
                <a:gd name="T0" fmla="*/ 1 w 58"/>
                <a:gd name="T1" fmla="*/ 22 h 43"/>
                <a:gd name="T2" fmla="*/ 5 w 58"/>
                <a:gd name="T3" fmla="*/ 17 h 43"/>
                <a:gd name="T4" fmla="*/ 42 w 58"/>
                <a:gd name="T5" fmla="*/ 2 h 43"/>
                <a:gd name="T6" fmla="*/ 50 w 58"/>
                <a:gd name="T7" fmla="*/ 17 h 43"/>
                <a:gd name="T8" fmla="*/ 22 w 58"/>
                <a:gd name="T9" fmla="*/ 43 h 43"/>
                <a:gd name="T10" fmla="*/ 13 w 58"/>
                <a:gd name="T11" fmla="*/ 37 h 43"/>
                <a:gd name="T12" fmla="*/ 1 w 58"/>
                <a:gd name="T13" fmla="*/ 22 h 43"/>
              </a:gdLst>
              <a:ahLst/>
              <a:cxnLst>
                <a:cxn ang="0">
                  <a:pos x="T0" y="T1"/>
                </a:cxn>
                <a:cxn ang="0">
                  <a:pos x="T2" y="T3"/>
                </a:cxn>
                <a:cxn ang="0">
                  <a:pos x="T4" y="T5"/>
                </a:cxn>
                <a:cxn ang="0">
                  <a:pos x="T6" y="T7"/>
                </a:cxn>
                <a:cxn ang="0">
                  <a:pos x="T8" y="T9"/>
                </a:cxn>
                <a:cxn ang="0">
                  <a:pos x="T10" y="T11"/>
                </a:cxn>
                <a:cxn ang="0">
                  <a:pos x="T12" y="T13"/>
                </a:cxn>
              </a:cxnLst>
              <a:rect l="0" t="0" r="r" b="b"/>
              <a:pathLst>
                <a:path w="58" h="43">
                  <a:moveTo>
                    <a:pt x="1" y="22"/>
                  </a:moveTo>
                  <a:cubicBezTo>
                    <a:pt x="2" y="21"/>
                    <a:pt x="4" y="19"/>
                    <a:pt x="5" y="17"/>
                  </a:cubicBezTo>
                  <a:cubicBezTo>
                    <a:pt x="19" y="17"/>
                    <a:pt x="27" y="0"/>
                    <a:pt x="42" y="2"/>
                  </a:cubicBezTo>
                  <a:cubicBezTo>
                    <a:pt x="51" y="4"/>
                    <a:pt x="58" y="6"/>
                    <a:pt x="50" y="17"/>
                  </a:cubicBezTo>
                  <a:cubicBezTo>
                    <a:pt x="42" y="27"/>
                    <a:pt x="37" y="40"/>
                    <a:pt x="22" y="43"/>
                  </a:cubicBezTo>
                  <a:cubicBezTo>
                    <a:pt x="18" y="43"/>
                    <a:pt x="15" y="41"/>
                    <a:pt x="13" y="37"/>
                  </a:cubicBezTo>
                  <a:cubicBezTo>
                    <a:pt x="9" y="32"/>
                    <a:pt x="0" y="31"/>
                    <a:pt x="1" y="22"/>
                  </a:cubicBezTo>
                  <a:close/>
                </a:path>
              </a:pathLst>
            </a:custGeom>
            <a:solidFill>
              <a:srgbClr val="3028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8" name="Freeform 275"/>
            <p:cNvSpPr>
              <a:spLocks/>
            </p:cNvSpPr>
            <p:nvPr userDrawn="1"/>
          </p:nvSpPr>
          <p:spPr bwMode="auto">
            <a:xfrm>
              <a:off x="8205788" y="8042275"/>
              <a:ext cx="149225" cy="147638"/>
            </a:xfrm>
            <a:custGeom>
              <a:avLst/>
              <a:gdLst>
                <a:gd name="T0" fmla="*/ 41 w 52"/>
                <a:gd name="T1" fmla="*/ 47 h 52"/>
                <a:gd name="T2" fmla="*/ 30 w 52"/>
                <a:gd name="T3" fmla="*/ 50 h 52"/>
                <a:gd name="T4" fmla="*/ 0 w 52"/>
                <a:gd name="T5" fmla="*/ 14 h 52"/>
                <a:gd name="T6" fmla="*/ 0 w 52"/>
                <a:gd name="T7" fmla="*/ 11 h 52"/>
                <a:gd name="T8" fmla="*/ 16 w 52"/>
                <a:gd name="T9" fmla="*/ 1 h 52"/>
                <a:gd name="T10" fmla="*/ 37 w 52"/>
                <a:gd name="T11" fmla="*/ 3 h 52"/>
                <a:gd name="T12" fmla="*/ 37 w 52"/>
                <a:gd name="T13" fmla="*/ 3 h 52"/>
                <a:gd name="T14" fmla="*/ 48 w 52"/>
                <a:gd name="T15" fmla="*/ 13 h 52"/>
                <a:gd name="T16" fmla="*/ 41 w 52"/>
                <a:gd name="T17"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2">
                  <a:moveTo>
                    <a:pt x="41" y="47"/>
                  </a:moveTo>
                  <a:cubicBezTo>
                    <a:pt x="37" y="48"/>
                    <a:pt x="35" y="52"/>
                    <a:pt x="30" y="50"/>
                  </a:cubicBezTo>
                  <a:cubicBezTo>
                    <a:pt x="35" y="29"/>
                    <a:pt x="25" y="16"/>
                    <a:pt x="0" y="14"/>
                  </a:cubicBezTo>
                  <a:cubicBezTo>
                    <a:pt x="0" y="13"/>
                    <a:pt x="0" y="12"/>
                    <a:pt x="0" y="11"/>
                  </a:cubicBezTo>
                  <a:cubicBezTo>
                    <a:pt x="5" y="7"/>
                    <a:pt x="10" y="3"/>
                    <a:pt x="16" y="1"/>
                  </a:cubicBezTo>
                  <a:cubicBezTo>
                    <a:pt x="23" y="0"/>
                    <a:pt x="30" y="1"/>
                    <a:pt x="37" y="3"/>
                  </a:cubicBezTo>
                  <a:cubicBezTo>
                    <a:pt x="37" y="3"/>
                    <a:pt x="37" y="3"/>
                    <a:pt x="37" y="3"/>
                  </a:cubicBezTo>
                  <a:cubicBezTo>
                    <a:pt x="41" y="7"/>
                    <a:pt x="44" y="10"/>
                    <a:pt x="48" y="13"/>
                  </a:cubicBezTo>
                  <a:cubicBezTo>
                    <a:pt x="51" y="26"/>
                    <a:pt x="52" y="37"/>
                    <a:pt x="41" y="47"/>
                  </a:cubicBezTo>
                  <a:close/>
                </a:path>
              </a:pathLst>
            </a:custGeom>
            <a:solidFill>
              <a:srgbClr val="F0EF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29" name="Freeform 276"/>
            <p:cNvSpPr>
              <a:spLocks/>
            </p:cNvSpPr>
            <p:nvPr userDrawn="1"/>
          </p:nvSpPr>
          <p:spPr bwMode="auto">
            <a:xfrm>
              <a:off x="7885113" y="8150225"/>
              <a:ext cx="92075" cy="138113"/>
            </a:xfrm>
            <a:custGeom>
              <a:avLst/>
              <a:gdLst>
                <a:gd name="T0" fmla="*/ 5 w 32"/>
                <a:gd name="T1" fmla="*/ 45 h 48"/>
                <a:gd name="T2" fmla="*/ 8 w 32"/>
                <a:gd name="T3" fmla="*/ 0 h 48"/>
                <a:gd name="T4" fmla="*/ 19 w 32"/>
                <a:gd name="T5" fmla="*/ 5 h 48"/>
                <a:gd name="T6" fmla="*/ 32 w 32"/>
                <a:gd name="T7" fmla="*/ 8 h 48"/>
                <a:gd name="T8" fmla="*/ 30 w 32"/>
                <a:gd name="T9" fmla="*/ 35 h 48"/>
                <a:gd name="T10" fmla="*/ 28 w 32"/>
                <a:gd name="T11" fmla="*/ 40 h 48"/>
                <a:gd name="T12" fmla="*/ 5 w 32"/>
                <a:gd name="T13" fmla="*/ 45 h 48"/>
              </a:gdLst>
              <a:ahLst/>
              <a:cxnLst>
                <a:cxn ang="0">
                  <a:pos x="T0" y="T1"/>
                </a:cxn>
                <a:cxn ang="0">
                  <a:pos x="T2" y="T3"/>
                </a:cxn>
                <a:cxn ang="0">
                  <a:pos x="T4" y="T5"/>
                </a:cxn>
                <a:cxn ang="0">
                  <a:pos x="T6" y="T7"/>
                </a:cxn>
                <a:cxn ang="0">
                  <a:pos x="T8" y="T9"/>
                </a:cxn>
                <a:cxn ang="0">
                  <a:pos x="T10" y="T11"/>
                </a:cxn>
                <a:cxn ang="0">
                  <a:pos x="T12" y="T13"/>
                </a:cxn>
              </a:cxnLst>
              <a:rect l="0" t="0" r="r" b="b"/>
              <a:pathLst>
                <a:path w="32" h="48">
                  <a:moveTo>
                    <a:pt x="5" y="45"/>
                  </a:moveTo>
                  <a:cubicBezTo>
                    <a:pt x="5" y="30"/>
                    <a:pt x="0" y="14"/>
                    <a:pt x="8" y="0"/>
                  </a:cubicBezTo>
                  <a:cubicBezTo>
                    <a:pt x="10" y="5"/>
                    <a:pt x="15" y="5"/>
                    <a:pt x="19" y="5"/>
                  </a:cubicBezTo>
                  <a:cubicBezTo>
                    <a:pt x="23" y="7"/>
                    <a:pt x="29" y="5"/>
                    <a:pt x="32" y="8"/>
                  </a:cubicBezTo>
                  <a:cubicBezTo>
                    <a:pt x="31" y="17"/>
                    <a:pt x="24" y="26"/>
                    <a:pt x="30" y="35"/>
                  </a:cubicBezTo>
                  <a:cubicBezTo>
                    <a:pt x="30" y="37"/>
                    <a:pt x="29" y="39"/>
                    <a:pt x="28" y="40"/>
                  </a:cubicBezTo>
                  <a:cubicBezTo>
                    <a:pt x="21" y="48"/>
                    <a:pt x="12" y="43"/>
                    <a:pt x="5" y="45"/>
                  </a:cubicBezTo>
                  <a:close/>
                </a:path>
              </a:pathLst>
            </a:custGeom>
            <a:solidFill>
              <a:srgbClr val="EF8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0" name="Freeform 277"/>
            <p:cNvSpPr>
              <a:spLocks/>
            </p:cNvSpPr>
            <p:nvPr userDrawn="1"/>
          </p:nvSpPr>
          <p:spPr bwMode="auto">
            <a:xfrm>
              <a:off x="7942263" y="8070850"/>
              <a:ext cx="149225" cy="185738"/>
            </a:xfrm>
            <a:custGeom>
              <a:avLst/>
              <a:gdLst>
                <a:gd name="T0" fmla="*/ 8 w 52"/>
                <a:gd name="T1" fmla="*/ 64 h 65"/>
                <a:gd name="T2" fmla="*/ 11 w 52"/>
                <a:gd name="T3" fmla="*/ 38 h 65"/>
                <a:gd name="T4" fmla="*/ 24 w 52"/>
                <a:gd name="T5" fmla="*/ 32 h 65"/>
                <a:gd name="T6" fmla="*/ 24 w 52"/>
                <a:gd name="T7" fmla="*/ 32 h 65"/>
                <a:gd name="T8" fmla="*/ 33 w 52"/>
                <a:gd name="T9" fmla="*/ 20 h 65"/>
                <a:gd name="T10" fmla="*/ 34 w 52"/>
                <a:gd name="T11" fmla="*/ 17 h 65"/>
                <a:gd name="T12" fmla="*/ 40 w 52"/>
                <a:gd name="T13" fmla="*/ 0 h 65"/>
                <a:gd name="T14" fmla="*/ 51 w 52"/>
                <a:gd name="T15" fmla="*/ 11 h 65"/>
                <a:gd name="T16" fmla="*/ 29 w 52"/>
                <a:gd name="T17" fmla="*/ 42 h 65"/>
                <a:gd name="T18" fmla="*/ 12 w 52"/>
                <a:gd name="T19" fmla="*/ 60 h 65"/>
                <a:gd name="T20" fmla="*/ 8 w 52"/>
                <a:gd name="T21" fmla="*/ 64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5">
                  <a:moveTo>
                    <a:pt x="8" y="64"/>
                  </a:moveTo>
                  <a:cubicBezTo>
                    <a:pt x="2" y="55"/>
                    <a:pt x="0" y="46"/>
                    <a:pt x="11" y="38"/>
                  </a:cubicBezTo>
                  <a:cubicBezTo>
                    <a:pt x="13" y="31"/>
                    <a:pt x="21" y="37"/>
                    <a:pt x="24" y="32"/>
                  </a:cubicBezTo>
                  <a:cubicBezTo>
                    <a:pt x="24" y="32"/>
                    <a:pt x="24" y="32"/>
                    <a:pt x="24" y="32"/>
                  </a:cubicBezTo>
                  <a:cubicBezTo>
                    <a:pt x="28" y="29"/>
                    <a:pt x="36" y="29"/>
                    <a:pt x="33" y="20"/>
                  </a:cubicBezTo>
                  <a:cubicBezTo>
                    <a:pt x="33" y="19"/>
                    <a:pt x="34" y="18"/>
                    <a:pt x="34" y="17"/>
                  </a:cubicBezTo>
                  <a:cubicBezTo>
                    <a:pt x="42" y="13"/>
                    <a:pt x="35" y="5"/>
                    <a:pt x="40" y="0"/>
                  </a:cubicBezTo>
                  <a:cubicBezTo>
                    <a:pt x="44" y="3"/>
                    <a:pt x="52" y="2"/>
                    <a:pt x="51" y="11"/>
                  </a:cubicBezTo>
                  <a:cubicBezTo>
                    <a:pt x="48" y="25"/>
                    <a:pt x="43" y="37"/>
                    <a:pt x="29" y="42"/>
                  </a:cubicBezTo>
                  <a:cubicBezTo>
                    <a:pt x="20" y="45"/>
                    <a:pt x="8" y="45"/>
                    <a:pt x="12" y="60"/>
                  </a:cubicBezTo>
                  <a:cubicBezTo>
                    <a:pt x="13" y="64"/>
                    <a:pt x="12" y="65"/>
                    <a:pt x="8" y="64"/>
                  </a:cubicBezTo>
                  <a:close/>
                </a:path>
              </a:pathLst>
            </a:custGeom>
            <a:solidFill>
              <a:srgbClr val="893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1" name="Freeform 278"/>
            <p:cNvSpPr>
              <a:spLocks/>
            </p:cNvSpPr>
            <p:nvPr userDrawn="1"/>
          </p:nvSpPr>
          <p:spPr bwMode="auto">
            <a:xfrm>
              <a:off x="7956550" y="8324850"/>
              <a:ext cx="141288" cy="168275"/>
            </a:xfrm>
            <a:custGeom>
              <a:avLst/>
              <a:gdLst>
                <a:gd name="T0" fmla="*/ 27 w 49"/>
                <a:gd name="T1" fmla="*/ 59 h 59"/>
                <a:gd name="T2" fmla="*/ 4 w 49"/>
                <a:gd name="T3" fmla="*/ 50 h 59"/>
                <a:gd name="T4" fmla="*/ 13 w 49"/>
                <a:gd name="T5" fmla="*/ 33 h 59"/>
                <a:gd name="T6" fmla="*/ 38 w 49"/>
                <a:gd name="T7" fmla="*/ 0 h 59"/>
                <a:gd name="T8" fmla="*/ 37 w 49"/>
                <a:gd name="T9" fmla="*/ 24 h 59"/>
                <a:gd name="T10" fmla="*/ 27 w 49"/>
                <a:gd name="T11" fmla="*/ 59 h 59"/>
              </a:gdLst>
              <a:ahLst/>
              <a:cxnLst>
                <a:cxn ang="0">
                  <a:pos x="T0" y="T1"/>
                </a:cxn>
                <a:cxn ang="0">
                  <a:pos x="T2" y="T3"/>
                </a:cxn>
                <a:cxn ang="0">
                  <a:pos x="T4" y="T5"/>
                </a:cxn>
                <a:cxn ang="0">
                  <a:pos x="T6" y="T7"/>
                </a:cxn>
                <a:cxn ang="0">
                  <a:pos x="T8" y="T9"/>
                </a:cxn>
                <a:cxn ang="0">
                  <a:pos x="T10" y="T11"/>
                </a:cxn>
              </a:cxnLst>
              <a:rect l="0" t="0" r="r" b="b"/>
              <a:pathLst>
                <a:path w="49" h="59">
                  <a:moveTo>
                    <a:pt x="27" y="59"/>
                  </a:moveTo>
                  <a:cubicBezTo>
                    <a:pt x="18" y="59"/>
                    <a:pt x="12" y="53"/>
                    <a:pt x="4" y="50"/>
                  </a:cubicBezTo>
                  <a:cubicBezTo>
                    <a:pt x="0" y="41"/>
                    <a:pt x="10" y="38"/>
                    <a:pt x="13" y="33"/>
                  </a:cubicBezTo>
                  <a:cubicBezTo>
                    <a:pt x="21" y="22"/>
                    <a:pt x="31" y="12"/>
                    <a:pt x="38" y="0"/>
                  </a:cubicBezTo>
                  <a:cubicBezTo>
                    <a:pt x="49" y="8"/>
                    <a:pt x="39" y="16"/>
                    <a:pt x="37" y="24"/>
                  </a:cubicBezTo>
                  <a:cubicBezTo>
                    <a:pt x="34" y="35"/>
                    <a:pt x="19" y="44"/>
                    <a:pt x="27" y="59"/>
                  </a:cubicBezTo>
                  <a:close/>
                </a:path>
              </a:pathLst>
            </a:custGeom>
            <a:solidFill>
              <a:srgbClr val="DA86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2" name="Freeform 279"/>
            <p:cNvSpPr>
              <a:spLocks/>
            </p:cNvSpPr>
            <p:nvPr userDrawn="1"/>
          </p:nvSpPr>
          <p:spPr bwMode="auto">
            <a:xfrm>
              <a:off x="7942263" y="8324850"/>
              <a:ext cx="123825" cy="149225"/>
            </a:xfrm>
            <a:custGeom>
              <a:avLst/>
              <a:gdLst>
                <a:gd name="T0" fmla="*/ 43 w 43"/>
                <a:gd name="T1" fmla="*/ 0 h 52"/>
                <a:gd name="T2" fmla="*/ 9 w 43"/>
                <a:gd name="T3" fmla="*/ 50 h 52"/>
                <a:gd name="T4" fmla="*/ 4 w 43"/>
                <a:gd name="T5" fmla="*/ 52 h 52"/>
                <a:gd name="T6" fmla="*/ 4 w 43"/>
                <a:gd name="T7" fmla="*/ 40 h 52"/>
                <a:gd name="T8" fmla="*/ 30 w 43"/>
                <a:gd name="T9" fmla="*/ 13 h 52"/>
                <a:gd name="T10" fmla="*/ 25 w 43"/>
                <a:gd name="T11" fmla="*/ 0 h 52"/>
                <a:gd name="T12" fmla="*/ 43 w 43"/>
                <a:gd name="T13" fmla="*/ 0 h 52"/>
              </a:gdLst>
              <a:ahLst/>
              <a:cxnLst>
                <a:cxn ang="0">
                  <a:pos x="T0" y="T1"/>
                </a:cxn>
                <a:cxn ang="0">
                  <a:pos x="T2" y="T3"/>
                </a:cxn>
                <a:cxn ang="0">
                  <a:pos x="T4" y="T5"/>
                </a:cxn>
                <a:cxn ang="0">
                  <a:pos x="T6" y="T7"/>
                </a:cxn>
                <a:cxn ang="0">
                  <a:pos x="T8" y="T9"/>
                </a:cxn>
                <a:cxn ang="0">
                  <a:pos x="T10" y="T11"/>
                </a:cxn>
                <a:cxn ang="0">
                  <a:pos x="T12" y="T13"/>
                </a:cxn>
              </a:cxnLst>
              <a:rect l="0" t="0" r="r" b="b"/>
              <a:pathLst>
                <a:path w="43" h="52">
                  <a:moveTo>
                    <a:pt x="43" y="0"/>
                  </a:moveTo>
                  <a:cubicBezTo>
                    <a:pt x="40" y="23"/>
                    <a:pt x="18" y="32"/>
                    <a:pt x="9" y="50"/>
                  </a:cubicBezTo>
                  <a:cubicBezTo>
                    <a:pt x="8" y="51"/>
                    <a:pt x="6" y="51"/>
                    <a:pt x="4" y="52"/>
                  </a:cubicBezTo>
                  <a:cubicBezTo>
                    <a:pt x="0" y="48"/>
                    <a:pt x="0" y="44"/>
                    <a:pt x="4" y="40"/>
                  </a:cubicBezTo>
                  <a:cubicBezTo>
                    <a:pt x="15" y="33"/>
                    <a:pt x="21" y="22"/>
                    <a:pt x="30" y="13"/>
                  </a:cubicBezTo>
                  <a:cubicBezTo>
                    <a:pt x="38" y="4"/>
                    <a:pt x="27" y="4"/>
                    <a:pt x="25" y="0"/>
                  </a:cubicBezTo>
                  <a:cubicBezTo>
                    <a:pt x="31" y="0"/>
                    <a:pt x="37" y="0"/>
                    <a:pt x="43" y="0"/>
                  </a:cubicBezTo>
                  <a:close/>
                </a:path>
              </a:pathLst>
            </a:custGeom>
            <a:solidFill>
              <a:srgbClr val="615A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3" name="Freeform 280"/>
            <p:cNvSpPr>
              <a:spLocks/>
            </p:cNvSpPr>
            <p:nvPr userDrawn="1"/>
          </p:nvSpPr>
          <p:spPr bwMode="auto">
            <a:xfrm>
              <a:off x="8516938" y="8135938"/>
              <a:ext cx="103188" cy="117475"/>
            </a:xfrm>
            <a:custGeom>
              <a:avLst/>
              <a:gdLst>
                <a:gd name="T0" fmla="*/ 0 w 36"/>
                <a:gd name="T1" fmla="*/ 14 h 41"/>
                <a:gd name="T2" fmla="*/ 25 w 36"/>
                <a:gd name="T3" fmla="*/ 8 h 41"/>
                <a:gd name="T4" fmla="*/ 23 w 36"/>
                <a:gd name="T5" fmla="*/ 41 h 41"/>
                <a:gd name="T6" fmla="*/ 18 w 36"/>
                <a:gd name="T7" fmla="*/ 37 h 41"/>
                <a:gd name="T8" fmla="*/ 2 w 36"/>
                <a:gd name="T9" fmla="*/ 16 h 41"/>
                <a:gd name="T10" fmla="*/ 0 w 36"/>
                <a:gd name="T11" fmla="*/ 14 h 41"/>
              </a:gdLst>
              <a:ahLst/>
              <a:cxnLst>
                <a:cxn ang="0">
                  <a:pos x="T0" y="T1"/>
                </a:cxn>
                <a:cxn ang="0">
                  <a:pos x="T2" y="T3"/>
                </a:cxn>
                <a:cxn ang="0">
                  <a:pos x="T4" y="T5"/>
                </a:cxn>
                <a:cxn ang="0">
                  <a:pos x="T6" y="T7"/>
                </a:cxn>
                <a:cxn ang="0">
                  <a:pos x="T8" y="T9"/>
                </a:cxn>
                <a:cxn ang="0">
                  <a:pos x="T10" y="T11"/>
                </a:cxn>
              </a:cxnLst>
              <a:rect l="0" t="0" r="r" b="b"/>
              <a:pathLst>
                <a:path w="36" h="41">
                  <a:moveTo>
                    <a:pt x="0" y="14"/>
                  </a:moveTo>
                  <a:cubicBezTo>
                    <a:pt x="5" y="0"/>
                    <a:pt x="16" y="1"/>
                    <a:pt x="25" y="8"/>
                  </a:cubicBezTo>
                  <a:cubicBezTo>
                    <a:pt x="36" y="19"/>
                    <a:pt x="35" y="31"/>
                    <a:pt x="23" y="41"/>
                  </a:cubicBezTo>
                  <a:cubicBezTo>
                    <a:pt x="21" y="40"/>
                    <a:pt x="20" y="39"/>
                    <a:pt x="18" y="37"/>
                  </a:cubicBezTo>
                  <a:cubicBezTo>
                    <a:pt x="21" y="25"/>
                    <a:pt x="15" y="18"/>
                    <a:pt x="2" y="16"/>
                  </a:cubicBezTo>
                  <a:cubicBezTo>
                    <a:pt x="2" y="15"/>
                    <a:pt x="1" y="14"/>
                    <a:pt x="0" y="14"/>
                  </a:cubicBezTo>
                  <a:close/>
                </a:path>
              </a:pathLst>
            </a:custGeom>
            <a:solidFill>
              <a:srgbClr val="E89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4" name="Freeform 281"/>
            <p:cNvSpPr>
              <a:spLocks/>
            </p:cNvSpPr>
            <p:nvPr userDrawn="1"/>
          </p:nvSpPr>
          <p:spPr bwMode="auto">
            <a:xfrm>
              <a:off x="8259763" y="7929563"/>
              <a:ext cx="100013" cy="74613"/>
            </a:xfrm>
            <a:custGeom>
              <a:avLst/>
              <a:gdLst>
                <a:gd name="T0" fmla="*/ 1 w 35"/>
                <a:gd name="T1" fmla="*/ 17 h 26"/>
                <a:gd name="T2" fmla="*/ 20 w 35"/>
                <a:gd name="T3" fmla="*/ 6 h 26"/>
                <a:gd name="T4" fmla="*/ 35 w 35"/>
                <a:gd name="T5" fmla="*/ 26 h 26"/>
                <a:gd name="T6" fmla="*/ 1 w 35"/>
                <a:gd name="T7" fmla="*/ 17 h 26"/>
              </a:gdLst>
              <a:ahLst/>
              <a:cxnLst>
                <a:cxn ang="0">
                  <a:pos x="T0" y="T1"/>
                </a:cxn>
                <a:cxn ang="0">
                  <a:pos x="T2" y="T3"/>
                </a:cxn>
                <a:cxn ang="0">
                  <a:pos x="T4" y="T5"/>
                </a:cxn>
                <a:cxn ang="0">
                  <a:pos x="T6" y="T7"/>
                </a:cxn>
              </a:cxnLst>
              <a:rect l="0" t="0" r="r" b="b"/>
              <a:pathLst>
                <a:path w="35" h="26">
                  <a:moveTo>
                    <a:pt x="1" y="17"/>
                  </a:moveTo>
                  <a:cubicBezTo>
                    <a:pt x="0" y="0"/>
                    <a:pt x="13" y="7"/>
                    <a:pt x="20" y="6"/>
                  </a:cubicBezTo>
                  <a:cubicBezTo>
                    <a:pt x="27" y="11"/>
                    <a:pt x="35" y="14"/>
                    <a:pt x="35" y="26"/>
                  </a:cubicBezTo>
                  <a:cubicBezTo>
                    <a:pt x="23" y="25"/>
                    <a:pt x="14" y="14"/>
                    <a:pt x="1" y="17"/>
                  </a:cubicBezTo>
                  <a:close/>
                </a:path>
              </a:pathLst>
            </a:custGeom>
            <a:solidFill>
              <a:srgbClr val="673C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5" name="Freeform 282"/>
            <p:cNvSpPr>
              <a:spLocks/>
            </p:cNvSpPr>
            <p:nvPr userDrawn="1"/>
          </p:nvSpPr>
          <p:spPr bwMode="auto">
            <a:xfrm>
              <a:off x="8362950" y="8420100"/>
              <a:ext cx="79375" cy="147638"/>
            </a:xfrm>
            <a:custGeom>
              <a:avLst/>
              <a:gdLst>
                <a:gd name="T0" fmla="*/ 5 w 28"/>
                <a:gd name="T1" fmla="*/ 18 h 52"/>
                <a:gd name="T2" fmla="*/ 0 w 28"/>
                <a:gd name="T3" fmla="*/ 14 h 52"/>
                <a:gd name="T4" fmla="*/ 20 w 28"/>
                <a:gd name="T5" fmla="*/ 0 h 52"/>
                <a:gd name="T6" fmla="*/ 25 w 28"/>
                <a:gd name="T7" fmla="*/ 6 h 52"/>
                <a:gd name="T8" fmla="*/ 28 w 28"/>
                <a:gd name="T9" fmla="*/ 45 h 52"/>
                <a:gd name="T10" fmla="*/ 22 w 28"/>
                <a:gd name="T11" fmla="*/ 52 h 52"/>
                <a:gd name="T12" fmla="*/ 13 w 28"/>
                <a:gd name="T13" fmla="*/ 45 h 52"/>
                <a:gd name="T14" fmla="*/ 5 w 28"/>
                <a:gd name="T15" fmla="*/ 18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52">
                  <a:moveTo>
                    <a:pt x="5" y="18"/>
                  </a:moveTo>
                  <a:cubicBezTo>
                    <a:pt x="3" y="16"/>
                    <a:pt x="2" y="15"/>
                    <a:pt x="0" y="14"/>
                  </a:cubicBezTo>
                  <a:cubicBezTo>
                    <a:pt x="7" y="9"/>
                    <a:pt x="14" y="5"/>
                    <a:pt x="20" y="0"/>
                  </a:cubicBezTo>
                  <a:cubicBezTo>
                    <a:pt x="22" y="2"/>
                    <a:pt x="24" y="3"/>
                    <a:pt x="25" y="6"/>
                  </a:cubicBezTo>
                  <a:cubicBezTo>
                    <a:pt x="27" y="19"/>
                    <a:pt x="28" y="32"/>
                    <a:pt x="28" y="45"/>
                  </a:cubicBezTo>
                  <a:cubicBezTo>
                    <a:pt x="27" y="48"/>
                    <a:pt x="26" y="51"/>
                    <a:pt x="22" y="52"/>
                  </a:cubicBezTo>
                  <a:cubicBezTo>
                    <a:pt x="17" y="52"/>
                    <a:pt x="15" y="50"/>
                    <a:pt x="13" y="45"/>
                  </a:cubicBezTo>
                  <a:cubicBezTo>
                    <a:pt x="11" y="36"/>
                    <a:pt x="10" y="26"/>
                    <a:pt x="5" y="18"/>
                  </a:cubicBezTo>
                  <a:close/>
                </a:path>
              </a:pathLst>
            </a:custGeom>
            <a:solidFill>
              <a:srgbClr val="893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6" name="Freeform 283"/>
            <p:cNvSpPr>
              <a:spLocks/>
            </p:cNvSpPr>
            <p:nvPr userDrawn="1"/>
          </p:nvSpPr>
          <p:spPr bwMode="auto">
            <a:xfrm>
              <a:off x="7931150" y="7929563"/>
              <a:ext cx="100013" cy="63500"/>
            </a:xfrm>
            <a:custGeom>
              <a:avLst/>
              <a:gdLst>
                <a:gd name="T0" fmla="*/ 0 w 35"/>
                <a:gd name="T1" fmla="*/ 22 h 22"/>
                <a:gd name="T2" fmla="*/ 0 w 35"/>
                <a:gd name="T3" fmla="*/ 17 h 22"/>
                <a:gd name="T4" fmla="*/ 12 w 35"/>
                <a:gd name="T5" fmla="*/ 5 h 22"/>
                <a:gd name="T6" fmla="*/ 35 w 35"/>
                <a:gd name="T7" fmla="*/ 14 h 22"/>
                <a:gd name="T8" fmla="*/ 0 w 35"/>
                <a:gd name="T9" fmla="*/ 22 h 22"/>
              </a:gdLst>
              <a:ahLst/>
              <a:cxnLst>
                <a:cxn ang="0">
                  <a:pos x="T0" y="T1"/>
                </a:cxn>
                <a:cxn ang="0">
                  <a:pos x="T2" y="T3"/>
                </a:cxn>
                <a:cxn ang="0">
                  <a:pos x="T4" y="T5"/>
                </a:cxn>
                <a:cxn ang="0">
                  <a:pos x="T6" y="T7"/>
                </a:cxn>
                <a:cxn ang="0">
                  <a:pos x="T8" y="T9"/>
                </a:cxn>
              </a:cxnLst>
              <a:rect l="0" t="0" r="r" b="b"/>
              <a:pathLst>
                <a:path w="35" h="22">
                  <a:moveTo>
                    <a:pt x="0" y="22"/>
                  </a:moveTo>
                  <a:cubicBezTo>
                    <a:pt x="0" y="20"/>
                    <a:pt x="0" y="19"/>
                    <a:pt x="0" y="17"/>
                  </a:cubicBezTo>
                  <a:cubicBezTo>
                    <a:pt x="2" y="11"/>
                    <a:pt x="7" y="8"/>
                    <a:pt x="12" y="5"/>
                  </a:cubicBezTo>
                  <a:cubicBezTo>
                    <a:pt x="23" y="0"/>
                    <a:pt x="29" y="7"/>
                    <a:pt x="35" y="14"/>
                  </a:cubicBezTo>
                  <a:cubicBezTo>
                    <a:pt x="23" y="17"/>
                    <a:pt x="11" y="15"/>
                    <a:pt x="0" y="22"/>
                  </a:cubicBezTo>
                  <a:close/>
                </a:path>
              </a:pathLst>
            </a:custGeom>
            <a:solidFill>
              <a:srgbClr val="6F41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7" name="Freeform 284"/>
            <p:cNvSpPr>
              <a:spLocks/>
            </p:cNvSpPr>
            <p:nvPr userDrawn="1"/>
          </p:nvSpPr>
          <p:spPr bwMode="auto">
            <a:xfrm>
              <a:off x="8520113" y="8164513"/>
              <a:ext cx="77788" cy="77788"/>
            </a:xfrm>
            <a:custGeom>
              <a:avLst/>
              <a:gdLst>
                <a:gd name="T0" fmla="*/ 1 w 27"/>
                <a:gd name="T1" fmla="*/ 6 h 27"/>
                <a:gd name="T2" fmla="*/ 21 w 27"/>
                <a:gd name="T3" fmla="*/ 8 h 27"/>
                <a:gd name="T4" fmla="*/ 17 w 27"/>
                <a:gd name="T5" fmla="*/ 27 h 27"/>
                <a:gd name="T6" fmla="*/ 10 w 27"/>
                <a:gd name="T7" fmla="*/ 26 h 27"/>
                <a:gd name="T8" fmla="*/ 1 w 27"/>
                <a:gd name="T9" fmla="*/ 18 h 27"/>
                <a:gd name="T10" fmla="*/ 1 w 27"/>
                <a:gd name="T11" fmla="*/ 6 h 27"/>
              </a:gdLst>
              <a:ahLst/>
              <a:cxnLst>
                <a:cxn ang="0">
                  <a:pos x="T0" y="T1"/>
                </a:cxn>
                <a:cxn ang="0">
                  <a:pos x="T2" y="T3"/>
                </a:cxn>
                <a:cxn ang="0">
                  <a:pos x="T4" y="T5"/>
                </a:cxn>
                <a:cxn ang="0">
                  <a:pos x="T6" y="T7"/>
                </a:cxn>
                <a:cxn ang="0">
                  <a:pos x="T8" y="T9"/>
                </a:cxn>
                <a:cxn ang="0">
                  <a:pos x="T10" y="T11"/>
                </a:cxn>
              </a:cxnLst>
              <a:rect l="0" t="0" r="r" b="b"/>
              <a:pathLst>
                <a:path w="27" h="27">
                  <a:moveTo>
                    <a:pt x="1" y="6"/>
                  </a:moveTo>
                  <a:cubicBezTo>
                    <a:pt x="8" y="4"/>
                    <a:pt x="15" y="0"/>
                    <a:pt x="21" y="8"/>
                  </a:cubicBezTo>
                  <a:cubicBezTo>
                    <a:pt x="27" y="15"/>
                    <a:pt x="21" y="21"/>
                    <a:pt x="17" y="27"/>
                  </a:cubicBezTo>
                  <a:cubicBezTo>
                    <a:pt x="15" y="27"/>
                    <a:pt x="10" y="26"/>
                    <a:pt x="10" y="26"/>
                  </a:cubicBezTo>
                  <a:cubicBezTo>
                    <a:pt x="10" y="19"/>
                    <a:pt x="14" y="9"/>
                    <a:pt x="1" y="18"/>
                  </a:cubicBezTo>
                  <a:cubicBezTo>
                    <a:pt x="0" y="18"/>
                    <a:pt x="0" y="16"/>
                    <a:pt x="1" y="6"/>
                  </a:cubicBezTo>
                  <a:close/>
                </a:path>
              </a:pathLst>
            </a:custGeom>
            <a:solidFill>
              <a:srgbClr val="8430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8" name="Freeform 285"/>
            <p:cNvSpPr>
              <a:spLocks/>
            </p:cNvSpPr>
            <p:nvPr userDrawn="1"/>
          </p:nvSpPr>
          <p:spPr bwMode="auto">
            <a:xfrm>
              <a:off x="7942263" y="7988300"/>
              <a:ext cx="88900" cy="47625"/>
            </a:xfrm>
            <a:custGeom>
              <a:avLst/>
              <a:gdLst>
                <a:gd name="T0" fmla="*/ 29 w 31"/>
                <a:gd name="T1" fmla="*/ 17 h 17"/>
                <a:gd name="T2" fmla="*/ 0 w 31"/>
                <a:gd name="T3" fmla="*/ 10 h 17"/>
                <a:gd name="T4" fmla="*/ 31 w 31"/>
                <a:gd name="T5" fmla="*/ 16 h 17"/>
                <a:gd name="T6" fmla="*/ 29 w 31"/>
                <a:gd name="T7" fmla="*/ 17 h 17"/>
              </a:gdLst>
              <a:ahLst/>
              <a:cxnLst>
                <a:cxn ang="0">
                  <a:pos x="T0" y="T1"/>
                </a:cxn>
                <a:cxn ang="0">
                  <a:pos x="T2" y="T3"/>
                </a:cxn>
                <a:cxn ang="0">
                  <a:pos x="T4" y="T5"/>
                </a:cxn>
                <a:cxn ang="0">
                  <a:pos x="T6" y="T7"/>
                </a:cxn>
              </a:cxnLst>
              <a:rect l="0" t="0" r="r" b="b"/>
              <a:pathLst>
                <a:path w="31" h="17">
                  <a:moveTo>
                    <a:pt x="29" y="17"/>
                  </a:moveTo>
                  <a:cubicBezTo>
                    <a:pt x="19" y="15"/>
                    <a:pt x="9" y="13"/>
                    <a:pt x="0" y="10"/>
                  </a:cubicBezTo>
                  <a:cubicBezTo>
                    <a:pt x="12" y="0"/>
                    <a:pt x="22" y="5"/>
                    <a:pt x="31" y="16"/>
                  </a:cubicBezTo>
                  <a:lnTo>
                    <a:pt x="29" y="17"/>
                  </a:lnTo>
                  <a:close/>
                </a:path>
              </a:pathLst>
            </a:custGeom>
            <a:solidFill>
              <a:srgbClr val="624C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39" name="Freeform 286"/>
            <p:cNvSpPr>
              <a:spLocks/>
            </p:cNvSpPr>
            <p:nvPr userDrawn="1"/>
          </p:nvSpPr>
          <p:spPr bwMode="auto">
            <a:xfrm>
              <a:off x="8420100" y="8378825"/>
              <a:ext cx="49213" cy="60325"/>
            </a:xfrm>
            <a:custGeom>
              <a:avLst/>
              <a:gdLst>
                <a:gd name="T0" fmla="*/ 1 w 17"/>
                <a:gd name="T1" fmla="*/ 21 h 21"/>
                <a:gd name="T2" fmla="*/ 0 w 17"/>
                <a:gd name="T3" fmla="*/ 14 h 21"/>
                <a:gd name="T4" fmla="*/ 17 w 17"/>
                <a:gd name="T5" fmla="*/ 0 h 21"/>
                <a:gd name="T6" fmla="*/ 17 w 17"/>
                <a:gd name="T7" fmla="*/ 5 h 21"/>
                <a:gd name="T8" fmla="*/ 1 w 17"/>
                <a:gd name="T9" fmla="*/ 21 h 21"/>
              </a:gdLst>
              <a:ahLst/>
              <a:cxnLst>
                <a:cxn ang="0">
                  <a:pos x="T0" y="T1"/>
                </a:cxn>
                <a:cxn ang="0">
                  <a:pos x="T2" y="T3"/>
                </a:cxn>
                <a:cxn ang="0">
                  <a:pos x="T4" y="T5"/>
                </a:cxn>
                <a:cxn ang="0">
                  <a:pos x="T6" y="T7"/>
                </a:cxn>
                <a:cxn ang="0">
                  <a:pos x="T8" y="T9"/>
                </a:cxn>
              </a:cxnLst>
              <a:rect l="0" t="0" r="r" b="b"/>
              <a:pathLst>
                <a:path w="17" h="21">
                  <a:moveTo>
                    <a:pt x="1" y="21"/>
                  </a:moveTo>
                  <a:cubicBezTo>
                    <a:pt x="1" y="19"/>
                    <a:pt x="1" y="17"/>
                    <a:pt x="0" y="14"/>
                  </a:cubicBezTo>
                  <a:cubicBezTo>
                    <a:pt x="6" y="10"/>
                    <a:pt x="11" y="5"/>
                    <a:pt x="17" y="0"/>
                  </a:cubicBezTo>
                  <a:cubicBezTo>
                    <a:pt x="17" y="2"/>
                    <a:pt x="17" y="3"/>
                    <a:pt x="17" y="5"/>
                  </a:cubicBezTo>
                  <a:cubicBezTo>
                    <a:pt x="17" y="16"/>
                    <a:pt x="12" y="21"/>
                    <a:pt x="1" y="21"/>
                  </a:cubicBezTo>
                  <a:close/>
                </a:path>
              </a:pathLst>
            </a:custGeom>
            <a:solidFill>
              <a:srgbClr val="904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0" name="Freeform 287"/>
            <p:cNvSpPr>
              <a:spLocks/>
            </p:cNvSpPr>
            <p:nvPr userDrawn="1"/>
          </p:nvSpPr>
          <p:spPr bwMode="auto">
            <a:xfrm>
              <a:off x="8240713" y="8027988"/>
              <a:ext cx="71438" cy="33338"/>
            </a:xfrm>
            <a:custGeom>
              <a:avLst/>
              <a:gdLst>
                <a:gd name="T0" fmla="*/ 25 w 25"/>
                <a:gd name="T1" fmla="*/ 8 h 12"/>
                <a:gd name="T2" fmla="*/ 4 w 25"/>
                <a:gd name="T3" fmla="*/ 8 h 12"/>
                <a:gd name="T4" fmla="*/ 0 w 25"/>
                <a:gd name="T5" fmla="*/ 4 h 12"/>
                <a:gd name="T6" fmla="*/ 25 w 25"/>
                <a:gd name="T7" fmla="*/ 8 h 12"/>
              </a:gdLst>
              <a:ahLst/>
              <a:cxnLst>
                <a:cxn ang="0">
                  <a:pos x="T0" y="T1"/>
                </a:cxn>
                <a:cxn ang="0">
                  <a:pos x="T2" y="T3"/>
                </a:cxn>
                <a:cxn ang="0">
                  <a:pos x="T4" y="T5"/>
                </a:cxn>
                <a:cxn ang="0">
                  <a:pos x="T6" y="T7"/>
                </a:cxn>
              </a:cxnLst>
              <a:rect l="0" t="0" r="r" b="b"/>
              <a:pathLst>
                <a:path w="25" h="12">
                  <a:moveTo>
                    <a:pt x="25" y="8"/>
                  </a:moveTo>
                  <a:cubicBezTo>
                    <a:pt x="18" y="12"/>
                    <a:pt x="11" y="5"/>
                    <a:pt x="4" y="8"/>
                  </a:cubicBezTo>
                  <a:cubicBezTo>
                    <a:pt x="0" y="10"/>
                    <a:pt x="0" y="8"/>
                    <a:pt x="0" y="4"/>
                  </a:cubicBezTo>
                  <a:cubicBezTo>
                    <a:pt x="9" y="3"/>
                    <a:pt x="18" y="0"/>
                    <a:pt x="25" y="8"/>
                  </a:cubicBezTo>
                  <a:close/>
                </a:path>
              </a:pathLst>
            </a:custGeom>
            <a:solidFill>
              <a:srgbClr val="212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1" name="Freeform 288"/>
            <p:cNvSpPr>
              <a:spLocks/>
            </p:cNvSpPr>
            <p:nvPr userDrawn="1"/>
          </p:nvSpPr>
          <p:spPr bwMode="auto">
            <a:xfrm>
              <a:off x="8205788" y="8039100"/>
              <a:ext cx="46038" cy="34925"/>
            </a:xfrm>
            <a:custGeom>
              <a:avLst/>
              <a:gdLst>
                <a:gd name="T0" fmla="*/ 12 w 16"/>
                <a:gd name="T1" fmla="*/ 0 h 12"/>
                <a:gd name="T2" fmla="*/ 16 w 16"/>
                <a:gd name="T3" fmla="*/ 4 h 12"/>
                <a:gd name="T4" fmla="*/ 0 w 16"/>
                <a:gd name="T5" fmla="*/ 12 h 12"/>
                <a:gd name="T6" fmla="*/ 12 w 16"/>
                <a:gd name="T7" fmla="*/ 0 h 12"/>
              </a:gdLst>
              <a:ahLst/>
              <a:cxnLst>
                <a:cxn ang="0">
                  <a:pos x="T0" y="T1"/>
                </a:cxn>
                <a:cxn ang="0">
                  <a:pos x="T2" y="T3"/>
                </a:cxn>
                <a:cxn ang="0">
                  <a:pos x="T4" y="T5"/>
                </a:cxn>
                <a:cxn ang="0">
                  <a:pos x="T6" y="T7"/>
                </a:cxn>
              </a:cxnLst>
              <a:rect l="0" t="0" r="r" b="b"/>
              <a:pathLst>
                <a:path w="16" h="12">
                  <a:moveTo>
                    <a:pt x="12" y="0"/>
                  </a:moveTo>
                  <a:cubicBezTo>
                    <a:pt x="14" y="2"/>
                    <a:pt x="15" y="3"/>
                    <a:pt x="16" y="4"/>
                  </a:cubicBezTo>
                  <a:cubicBezTo>
                    <a:pt x="11" y="8"/>
                    <a:pt x="7" y="12"/>
                    <a:pt x="0" y="12"/>
                  </a:cubicBezTo>
                  <a:cubicBezTo>
                    <a:pt x="1" y="4"/>
                    <a:pt x="6" y="2"/>
                    <a:pt x="12" y="0"/>
                  </a:cubicBezTo>
                  <a:close/>
                </a:path>
              </a:pathLst>
            </a:custGeom>
            <a:solidFill>
              <a:srgbClr val="584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2" name="Freeform 289"/>
            <p:cNvSpPr>
              <a:spLocks/>
            </p:cNvSpPr>
            <p:nvPr userDrawn="1"/>
          </p:nvSpPr>
          <p:spPr bwMode="auto">
            <a:xfrm>
              <a:off x="7985125" y="8256588"/>
              <a:ext cx="55563" cy="28575"/>
            </a:xfrm>
            <a:custGeom>
              <a:avLst/>
              <a:gdLst>
                <a:gd name="T0" fmla="*/ 8 w 19"/>
                <a:gd name="T1" fmla="*/ 0 h 10"/>
                <a:gd name="T2" fmla="*/ 19 w 19"/>
                <a:gd name="T3" fmla="*/ 0 h 10"/>
                <a:gd name="T4" fmla="*/ 0 w 19"/>
                <a:gd name="T5" fmla="*/ 5 h 10"/>
                <a:gd name="T6" fmla="*/ 8 w 19"/>
                <a:gd name="T7" fmla="*/ 0 h 10"/>
              </a:gdLst>
              <a:ahLst/>
              <a:cxnLst>
                <a:cxn ang="0">
                  <a:pos x="T0" y="T1"/>
                </a:cxn>
                <a:cxn ang="0">
                  <a:pos x="T2" y="T3"/>
                </a:cxn>
                <a:cxn ang="0">
                  <a:pos x="T4" y="T5"/>
                </a:cxn>
                <a:cxn ang="0">
                  <a:pos x="T6" y="T7"/>
                </a:cxn>
              </a:cxnLst>
              <a:rect l="0" t="0" r="r" b="b"/>
              <a:pathLst>
                <a:path w="19" h="10">
                  <a:moveTo>
                    <a:pt x="8" y="0"/>
                  </a:moveTo>
                  <a:cubicBezTo>
                    <a:pt x="11" y="0"/>
                    <a:pt x="14" y="0"/>
                    <a:pt x="19" y="0"/>
                  </a:cubicBezTo>
                  <a:cubicBezTo>
                    <a:pt x="13" y="7"/>
                    <a:pt x="7" y="10"/>
                    <a:pt x="0" y="5"/>
                  </a:cubicBezTo>
                  <a:cubicBezTo>
                    <a:pt x="1" y="0"/>
                    <a:pt x="6" y="3"/>
                    <a:pt x="8" y="0"/>
                  </a:cubicBezTo>
                  <a:close/>
                </a:path>
              </a:pathLst>
            </a:custGeom>
            <a:solidFill>
              <a:srgbClr val="BF7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3" name="Freeform 290"/>
            <p:cNvSpPr>
              <a:spLocks/>
            </p:cNvSpPr>
            <p:nvPr userDrawn="1"/>
          </p:nvSpPr>
          <p:spPr bwMode="auto">
            <a:xfrm>
              <a:off x="8040688" y="8056563"/>
              <a:ext cx="22225" cy="61913"/>
            </a:xfrm>
            <a:custGeom>
              <a:avLst/>
              <a:gdLst>
                <a:gd name="T0" fmla="*/ 6 w 8"/>
                <a:gd name="T1" fmla="*/ 5 h 22"/>
                <a:gd name="T2" fmla="*/ 0 w 8"/>
                <a:gd name="T3" fmla="*/ 22 h 22"/>
                <a:gd name="T4" fmla="*/ 0 w 8"/>
                <a:gd name="T5" fmla="*/ 2 h 22"/>
                <a:gd name="T6" fmla="*/ 5 w 8"/>
                <a:gd name="T7" fmla="*/ 2 h 22"/>
                <a:gd name="T8" fmla="*/ 6 w 8"/>
                <a:gd name="T9" fmla="*/ 5 h 22"/>
              </a:gdLst>
              <a:ahLst/>
              <a:cxnLst>
                <a:cxn ang="0">
                  <a:pos x="T0" y="T1"/>
                </a:cxn>
                <a:cxn ang="0">
                  <a:pos x="T2" y="T3"/>
                </a:cxn>
                <a:cxn ang="0">
                  <a:pos x="T4" y="T5"/>
                </a:cxn>
                <a:cxn ang="0">
                  <a:pos x="T6" y="T7"/>
                </a:cxn>
                <a:cxn ang="0">
                  <a:pos x="T8" y="T9"/>
                </a:cxn>
              </a:cxnLst>
              <a:rect l="0" t="0" r="r" b="b"/>
              <a:pathLst>
                <a:path w="8" h="22">
                  <a:moveTo>
                    <a:pt x="6" y="5"/>
                  </a:moveTo>
                  <a:cubicBezTo>
                    <a:pt x="4" y="11"/>
                    <a:pt x="8" y="19"/>
                    <a:pt x="0" y="22"/>
                  </a:cubicBezTo>
                  <a:cubicBezTo>
                    <a:pt x="3" y="15"/>
                    <a:pt x="3" y="8"/>
                    <a:pt x="0" y="2"/>
                  </a:cubicBezTo>
                  <a:cubicBezTo>
                    <a:pt x="2" y="0"/>
                    <a:pt x="4" y="0"/>
                    <a:pt x="5" y="2"/>
                  </a:cubicBezTo>
                  <a:cubicBezTo>
                    <a:pt x="6" y="3"/>
                    <a:pt x="6" y="4"/>
                    <a:pt x="6" y="5"/>
                  </a:cubicBez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4" name="Freeform 291"/>
            <p:cNvSpPr>
              <a:spLocks/>
            </p:cNvSpPr>
            <p:nvPr userDrawn="1"/>
          </p:nvSpPr>
          <p:spPr bwMode="auto">
            <a:xfrm>
              <a:off x="8026400" y="8031163"/>
              <a:ext cx="28575" cy="30163"/>
            </a:xfrm>
            <a:custGeom>
              <a:avLst/>
              <a:gdLst>
                <a:gd name="T0" fmla="*/ 10 w 10"/>
                <a:gd name="T1" fmla="*/ 11 h 11"/>
                <a:gd name="T2" fmla="*/ 5 w 10"/>
                <a:gd name="T3" fmla="*/ 11 h 11"/>
                <a:gd name="T4" fmla="*/ 0 w 10"/>
                <a:gd name="T5" fmla="*/ 2 h 11"/>
                <a:gd name="T6" fmla="*/ 2 w 10"/>
                <a:gd name="T7" fmla="*/ 1 h 11"/>
                <a:gd name="T8" fmla="*/ 10 w 10"/>
                <a:gd name="T9" fmla="*/ 11 h 11"/>
              </a:gdLst>
              <a:ahLst/>
              <a:cxnLst>
                <a:cxn ang="0">
                  <a:pos x="T0" y="T1"/>
                </a:cxn>
                <a:cxn ang="0">
                  <a:pos x="T2" y="T3"/>
                </a:cxn>
                <a:cxn ang="0">
                  <a:pos x="T4" y="T5"/>
                </a:cxn>
                <a:cxn ang="0">
                  <a:pos x="T6" y="T7"/>
                </a:cxn>
                <a:cxn ang="0">
                  <a:pos x="T8" y="T9"/>
                </a:cxn>
              </a:cxnLst>
              <a:rect l="0" t="0" r="r" b="b"/>
              <a:pathLst>
                <a:path w="10" h="11">
                  <a:moveTo>
                    <a:pt x="10" y="11"/>
                  </a:moveTo>
                  <a:cubicBezTo>
                    <a:pt x="9" y="11"/>
                    <a:pt x="7" y="11"/>
                    <a:pt x="5" y="11"/>
                  </a:cubicBezTo>
                  <a:cubicBezTo>
                    <a:pt x="3" y="8"/>
                    <a:pt x="2" y="5"/>
                    <a:pt x="0" y="2"/>
                  </a:cubicBezTo>
                  <a:cubicBezTo>
                    <a:pt x="0" y="2"/>
                    <a:pt x="1" y="2"/>
                    <a:pt x="2" y="1"/>
                  </a:cubicBezTo>
                  <a:cubicBezTo>
                    <a:pt x="9" y="0"/>
                    <a:pt x="9" y="6"/>
                    <a:pt x="10" y="11"/>
                  </a:cubicBezTo>
                  <a:close/>
                </a:path>
              </a:pathLst>
            </a:custGeom>
            <a:solidFill>
              <a:srgbClr val="624F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5" name="Freeform 292"/>
            <p:cNvSpPr>
              <a:spLocks/>
            </p:cNvSpPr>
            <p:nvPr userDrawn="1"/>
          </p:nvSpPr>
          <p:spPr bwMode="auto">
            <a:xfrm>
              <a:off x="7966075" y="8242300"/>
              <a:ext cx="42863" cy="28575"/>
            </a:xfrm>
            <a:custGeom>
              <a:avLst/>
              <a:gdLst>
                <a:gd name="T0" fmla="*/ 15 w 15"/>
                <a:gd name="T1" fmla="*/ 5 h 10"/>
                <a:gd name="T2" fmla="*/ 7 w 15"/>
                <a:gd name="T3" fmla="*/ 10 h 10"/>
                <a:gd name="T4" fmla="*/ 0 w 15"/>
                <a:gd name="T5" fmla="*/ 8 h 10"/>
                <a:gd name="T6" fmla="*/ 0 w 15"/>
                <a:gd name="T7" fmla="*/ 4 h 10"/>
                <a:gd name="T8" fmla="*/ 4 w 15"/>
                <a:gd name="T9" fmla="*/ 0 h 10"/>
                <a:gd name="T10" fmla="*/ 15 w 15"/>
                <a:gd name="T11" fmla="*/ 5 h 10"/>
              </a:gdLst>
              <a:ahLst/>
              <a:cxnLst>
                <a:cxn ang="0">
                  <a:pos x="T0" y="T1"/>
                </a:cxn>
                <a:cxn ang="0">
                  <a:pos x="T2" y="T3"/>
                </a:cxn>
                <a:cxn ang="0">
                  <a:pos x="T4" y="T5"/>
                </a:cxn>
                <a:cxn ang="0">
                  <a:pos x="T6" y="T7"/>
                </a:cxn>
                <a:cxn ang="0">
                  <a:pos x="T8" y="T9"/>
                </a:cxn>
                <a:cxn ang="0">
                  <a:pos x="T10" y="T11"/>
                </a:cxn>
              </a:cxnLst>
              <a:rect l="0" t="0" r="r" b="b"/>
              <a:pathLst>
                <a:path w="15" h="10">
                  <a:moveTo>
                    <a:pt x="15" y="5"/>
                  </a:moveTo>
                  <a:cubicBezTo>
                    <a:pt x="13" y="7"/>
                    <a:pt x="10" y="8"/>
                    <a:pt x="7" y="10"/>
                  </a:cubicBezTo>
                  <a:cubicBezTo>
                    <a:pt x="5" y="9"/>
                    <a:pt x="2" y="9"/>
                    <a:pt x="0" y="8"/>
                  </a:cubicBezTo>
                  <a:cubicBezTo>
                    <a:pt x="0" y="7"/>
                    <a:pt x="0" y="6"/>
                    <a:pt x="0" y="4"/>
                  </a:cubicBezTo>
                  <a:cubicBezTo>
                    <a:pt x="1" y="3"/>
                    <a:pt x="3" y="1"/>
                    <a:pt x="4" y="0"/>
                  </a:cubicBezTo>
                  <a:cubicBezTo>
                    <a:pt x="8" y="2"/>
                    <a:pt x="12" y="3"/>
                    <a:pt x="15" y="5"/>
                  </a:cubicBezTo>
                  <a:close/>
                </a:path>
              </a:pathLst>
            </a:custGeom>
            <a:solidFill>
              <a:srgbClr val="9B4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6" name="Freeform 293"/>
            <p:cNvSpPr>
              <a:spLocks/>
            </p:cNvSpPr>
            <p:nvPr userDrawn="1"/>
          </p:nvSpPr>
          <p:spPr bwMode="auto">
            <a:xfrm>
              <a:off x="8059738" y="7396163"/>
              <a:ext cx="777875" cy="508000"/>
            </a:xfrm>
            <a:custGeom>
              <a:avLst/>
              <a:gdLst>
                <a:gd name="T0" fmla="*/ 19 w 272"/>
                <a:gd name="T1" fmla="*/ 64 h 178"/>
                <a:gd name="T2" fmla="*/ 0 w 272"/>
                <a:gd name="T3" fmla="*/ 27 h 178"/>
                <a:gd name="T4" fmla="*/ 45 w 272"/>
                <a:gd name="T5" fmla="*/ 2 h 178"/>
                <a:gd name="T6" fmla="*/ 104 w 272"/>
                <a:gd name="T7" fmla="*/ 42 h 178"/>
                <a:gd name="T8" fmla="*/ 134 w 272"/>
                <a:gd name="T9" fmla="*/ 63 h 178"/>
                <a:gd name="T10" fmla="*/ 225 w 272"/>
                <a:gd name="T11" fmla="*/ 120 h 178"/>
                <a:gd name="T12" fmla="*/ 256 w 272"/>
                <a:gd name="T13" fmla="*/ 150 h 178"/>
                <a:gd name="T14" fmla="*/ 260 w 272"/>
                <a:gd name="T15" fmla="*/ 178 h 178"/>
                <a:gd name="T16" fmla="*/ 232 w 272"/>
                <a:gd name="T17" fmla="*/ 168 h 178"/>
                <a:gd name="T18" fmla="*/ 29 w 272"/>
                <a:gd name="T19" fmla="*/ 72 h 178"/>
                <a:gd name="T20" fmla="*/ 19 w 272"/>
                <a:gd name="T21" fmla="*/ 6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78">
                  <a:moveTo>
                    <a:pt x="19" y="64"/>
                  </a:moveTo>
                  <a:cubicBezTo>
                    <a:pt x="24" y="38"/>
                    <a:pt x="21" y="32"/>
                    <a:pt x="0" y="27"/>
                  </a:cubicBezTo>
                  <a:cubicBezTo>
                    <a:pt x="11" y="10"/>
                    <a:pt x="26" y="0"/>
                    <a:pt x="45" y="2"/>
                  </a:cubicBezTo>
                  <a:cubicBezTo>
                    <a:pt x="72" y="4"/>
                    <a:pt x="94" y="16"/>
                    <a:pt x="104" y="42"/>
                  </a:cubicBezTo>
                  <a:cubicBezTo>
                    <a:pt x="110" y="57"/>
                    <a:pt x="116" y="62"/>
                    <a:pt x="134" y="63"/>
                  </a:cubicBezTo>
                  <a:cubicBezTo>
                    <a:pt x="173" y="64"/>
                    <a:pt x="208" y="81"/>
                    <a:pt x="225" y="120"/>
                  </a:cubicBezTo>
                  <a:cubicBezTo>
                    <a:pt x="232" y="135"/>
                    <a:pt x="236" y="147"/>
                    <a:pt x="256" y="150"/>
                  </a:cubicBezTo>
                  <a:cubicBezTo>
                    <a:pt x="271" y="153"/>
                    <a:pt x="272" y="166"/>
                    <a:pt x="260" y="178"/>
                  </a:cubicBezTo>
                  <a:cubicBezTo>
                    <a:pt x="249" y="177"/>
                    <a:pt x="241" y="172"/>
                    <a:pt x="232" y="168"/>
                  </a:cubicBezTo>
                  <a:cubicBezTo>
                    <a:pt x="164" y="136"/>
                    <a:pt x="96" y="104"/>
                    <a:pt x="29" y="72"/>
                  </a:cubicBezTo>
                  <a:cubicBezTo>
                    <a:pt x="25" y="70"/>
                    <a:pt x="22" y="68"/>
                    <a:pt x="19" y="64"/>
                  </a:cubicBezTo>
                  <a:close/>
                </a:path>
              </a:pathLst>
            </a:custGeom>
            <a:solidFill>
              <a:srgbClr val="21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7" name="Freeform 294"/>
            <p:cNvSpPr>
              <a:spLocks/>
            </p:cNvSpPr>
            <p:nvPr userDrawn="1"/>
          </p:nvSpPr>
          <p:spPr bwMode="auto">
            <a:xfrm>
              <a:off x="8088313" y="7578725"/>
              <a:ext cx="714375" cy="354013"/>
            </a:xfrm>
            <a:custGeom>
              <a:avLst/>
              <a:gdLst>
                <a:gd name="T0" fmla="*/ 9 w 250"/>
                <a:gd name="T1" fmla="*/ 0 h 124"/>
                <a:gd name="T2" fmla="*/ 71 w 250"/>
                <a:gd name="T3" fmla="*/ 27 h 124"/>
                <a:gd name="T4" fmla="*/ 242 w 250"/>
                <a:gd name="T5" fmla="*/ 108 h 124"/>
                <a:gd name="T6" fmla="*/ 250 w 250"/>
                <a:gd name="T7" fmla="*/ 114 h 124"/>
                <a:gd name="T8" fmla="*/ 229 w 250"/>
                <a:gd name="T9" fmla="*/ 115 h 124"/>
                <a:gd name="T10" fmla="*/ 121 w 250"/>
                <a:gd name="T11" fmla="*/ 68 h 124"/>
                <a:gd name="T12" fmla="*/ 97 w 250"/>
                <a:gd name="T13" fmla="*/ 57 h 124"/>
                <a:gd name="T14" fmla="*/ 15 w 250"/>
                <a:gd name="T15" fmla="*/ 22 h 124"/>
                <a:gd name="T16" fmla="*/ 9 w 250"/>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0" h="124">
                  <a:moveTo>
                    <a:pt x="9" y="0"/>
                  </a:moveTo>
                  <a:cubicBezTo>
                    <a:pt x="32" y="4"/>
                    <a:pt x="51" y="18"/>
                    <a:pt x="71" y="27"/>
                  </a:cubicBezTo>
                  <a:cubicBezTo>
                    <a:pt x="129" y="52"/>
                    <a:pt x="185" y="80"/>
                    <a:pt x="242" y="108"/>
                  </a:cubicBezTo>
                  <a:cubicBezTo>
                    <a:pt x="245" y="109"/>
                    <a:pt x="247" y="112"/>
                    <a:pt x="250" y="114"/>
                  </a:cubicBezTo>
                  <a:cubicBezTo>
                    <a:pt x="244" y="124"/>
                    <a:pt x="236" y="118"/>
                    <a:pt x="229" y="115"/>
                  </a:cubicBezTo>
                  <a:cubicBezTo>
                    <a:pt x="193" y="100"/>
                    <a:pt x="157" y="84"/>
                    <a:pt x="121" y="68"/>
                  </a:cubicBezTo>
                  <a:cubicBezTo>
                    <a:pt x="110" y="69"/>
                    <a:pt x="102" y="66"/>
                    <a:pt x="97" y="57"/>
                  </a:cubicBezTo>
                  <a:cubicBezTo>
                    <a:pt x="69" y="45"/>
                    <a:pt x="43" y="32"/>
                    <a:pt x="15" y="22"/>
                  </a:cubicBezTo>
                  <a:cubicBezTo>
                    <a:pt x="0" y="17"/>
                    <a:pt x="1" y="10"/>
                    <a:pt x="9" y="0"/>
                  </a:cubicBezTo>
                  <a:close/>
                </a:path>
              </a:pathLst>
            </a:custGeom>
            <a:solidFill>
              <a:srgbClr val="1A2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8" name="Freeform 295"/>
            <p:cNvSpPr>
              <a:spLocks/>
            </p:cNvSpPr>
            <p:nvPr userDrawn="1"/>
          </p:nvSpPr>
          <p:spPr bwMode="auto">
            <a:xfrm>
              <a:off x="8069263" y="7756525"/>
              <a:ext cx="661988" cy="274638"/>
            </a:xfrm>
            <a:custGeom>
              <a:avLst/>
              <a:gdLst>
                <a:gd name="T0" fmla="*/ 232 w 232"/>
                <a:gd name="T1" fmla="*/ 75 h 96"/>
                <a:gd name="T2" fmla="*/ 232 w 232"/>
                <a:gd name="T3" fmla="*/ 90 h 96"/>
                <a:gd name="T4" fmla="*/ 213 w 232"/>
                <a:gd name="T5" fmla="*/ 91 h 96"/>
                <a:gd name="T6" fmla="*/ 141 w 232"/>
                <a:gd name="T7" fmla="*/ 53 h 96"/>
                <a:gd name="T8" fmla="*/ 132 w 232"/>
                <a:gd name="T9" fmla="*/ 42 h 96"/>
                <a:gd name="T10" fmla="*/ 128 w 232"/>
                <a:gd name="T11" fmla="*/ 39 h 96"/>
                <a:gd name="T12" fmla="*/ 100 w 232"/>
                <a:gd name="T13" fmla="*/ 35 h 96"/>
                <a:gd name="T14" fmla="*/ 67 w 232"/>
                <a:gd name="T15" fmla="*/ 40 h 96"/>
                <a:gd name="T16" fmla="*/ 32 w 232"/>
                <a:gd name="T17" fmla="*/ 55 h 96"/>
                <a:gd name="T18" fmla="*/ 0 w 232"/>
                <a:gd name="T19" fmla="*/ 52 h 96"/>
                <a:gd name="T20" fmla="*/ 71 w 232"/>
                <a:gd name="T21" fmla="*/ 12 h 96"/>
                <a:gd name="T22" fmla="*/ 97 w 232"/>
                <a:gd name="T23" fmla="*/ 15 h 96"/>
                <a:gd name="T24" fmla="*/ 119 w 232"/>
                <a:gd name="T25" fmla="*/ 25 h 96"/>
                <a:gd name="T26" fmla="*/ 232 w 232"/>
                <a:gd name="T27" fmla="*/ 75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2" h="96">
                  <a:moveTo>
                    <a:pt x="232" y="75"/>
                  </a:moveTo>
                  <a:cubicBezTo>
                    <a:pt x="232" y="80"/>
                    <a:pt x="232" y="85"/>
                    <a:pt x="232" y="90"/>
                  </a:cubicBezTo>
                  <a:cubicBezTo>
                    <a:pt x="226" y="96"/>
                    <a:pt x="219" y="94"/>
                    <a:pt x="213" y="91"/>
                  </a:cubicBezTo>
                  <a:cubicBezTo>
                    <a:pt x="189" y="79"/>
                    <a:pt x="167" y="62"/>
                    <a:pt x="141" y="53"/>
                  </a:cubicBezTo>
                  <a:cubicBezTo>
                    <a:pt x="137" y="51"/>
                    <a:pt x="134" y="47"/>
                    <a:pt x="132" y="42"/>
                  </a:cubicBezTo>
                  <a:cubicBezTo>
                    <a:pt x="131" y="41"/>
                    <a:pt x="129" y="40"/>
                    <a:pt x="128" y="39"/>
                  </a:cubicBezTo>
                  <a:cubicBezTo>
                    <a:pt x="118" y="43"/>
                    <a:pt x="108" y="39"/>
                    <a:pt x="100" y="35"/>
                  </a:cubicBezTo>
                  <a:cubicBezTo>
                    <a:pt x="87" y="29"/>
                    <a:pt x="77" y="31"/>
                    <a:pt x="67" y="40"/>
                  </a:cubicBezTo>
                  <a:cubicBezTo>
                    <a:pt x="57" y="49"/>
                    <a:pt x="46" y="56"/>
                    <a:pt x="32" y="55"/>
                  </a:cubicBezTo>
                  <a:cubicBezTo>
                    <a:pt x="21" y="54"/>
                    <a:pt x="10" y="57"/>
                    <a:pt x="0" y="52"/>
                  </a:cubicBezTo>
                  <a:cubicBezTo>
                    <a:pt x="27" y="44"/>
                    <a:pt x="52" y="34"/>
                    <a:pt x="71" y="12"/>
                  </a:cubicBezTo>
                  <a:cubicBezTo>
                    <a:pt x="80" y="0"/>
                    <a:pt x="88" y="14"/>
                    <a:pt x="97" y="15"/>
                  </a:cubicBezTo>
                  <a:cubicBezTo>
                    <a:pt x="105" y="16"/>
                    <a:pt x="114" y="17"/>
                    <a:pt x="119" y="25"/>
                  </a:cubicBezTo>
                  <a:cubicBezTo>
                    <a:pt x="157" y="42"/>
                    <a:pt x="194" y="59"/>
                    <a:pt x="232" y="75"/>
                  </a:cubicBezTo>
                  <a:close/>
                </a:path>
              </a:pathLst>
            </a:custGeom>
            <a:solidFill>
              <a:srgbClr val="552E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49" name="Freeform 296"/>
            <p:cNvSpPr>
              <a:spLocks/>
            </p:cNvSpPr>
            <p:nvPr userDrawn="1"/>
          </p:nvSpPr>
          <p:spPr bwMode="auto">
            <a:xfrm>
              <a:off x="8345488" y="7742238"/>
              <a:ext cx="88900" cy="85725"/>
            </a:xfrm>
            <a:custGeom>
              <a:avLst/>
              <a:gdLst>
                <a:gd name="T0" fmla="*/ 22 w 31"/>
                <a:gd name="T1" fmla="*/ 30 h 30"/>
                <a:gd name="T2" fmla="*/ 0 w 31"/>
                <a:gd name="T3" fmla="*/ 20 h 30"/>
                <a:gd name="T4" fmla="*/ 6 w 31"/>
                <a:gd name="T5" fmla="*/ 0 h 30"/>
                <a:gd name="T6" fmla="*/ 31 w 31"/>
                <a:gd name="T7" fmla="*/ 11 h 30"/>
                <a:gd name="T8" fmla="*/ 22 w 31"/>
                <a:gd name="T9" fmla="*/ 30 h 30"/>
              </a:gdLst>
              <a:ahLst/>
              <a:cxnLst>
                <a:cxn ang="0">
                  <a:pos x="T0" y="T1"/>
                </a:cxn>
                <a:cxn ang="0">
                  <a:pos x="T2" y="T3"/>
                </a:cxn>
                <a:cxn ang="0">
                  <a:pos x="T4" y="T5"/>
                </a:cxn>
                <a:cxn ang="0">
                  <a:pos x="T6" y="T7"/>
                </a:cxn>
                <a:cxn ang="0">
                  <a:pos x="T8" y="T9"/>
                </a:cxn>
              </a:cxnLst>
              <a:rect l="0" t="0" r="r" b="b"/>
              <a:pathLst>
                <a:path w="31" h="30">
                  <a:moveTo>
                    <a:pt x="22" y="30"/>
                  </a:moveTo>
                  <a:cubicBezTo>
                    <a:pt x="14" y="28"/>
                    <a:pt x="6" y="27"/>
                    <a:pt x="0" y="20"/>
                  </a:cubicBezTo>
                  <a:cubicBezTo>
                    <a:pt x="4" y="14"/>
                    <a:pt x="7" y="8"/>
                    <a:pt x="6" y="0"/>
                  </a:cubicBezTo>
                  <a:cubicBezTo>
                    <a:pt x="15" y="4"/>
                    <a:pt x="23" y="7"/>
                    <a:pt x="31" y="11"/>
                  </a:cubicBezTo>
                  <a:cubicBezTo>
                    <a:pt x="24" y="16"/>
                    <a:pt x="23" y="23"/>
                    <a:pt x="22" y="30"/>
                  </a:cubicBezTo>
                  <a:close/>
                </a:path>
              </a:pathLst>
            </a:custGeom>
            <a:solidFill>
              <a:srgbClr val="263B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0" name="Freeform 297"/>
            <p:cNvSpPr>
              <a:spLocks/>
            </p:cNvSpPr>
            <p:nvPr userDrawn="1"/>
          </p:nvSpPr>
          <p:spPr bwMode="auto">
            <a:xfrm>
              <a:off x="8105775" y="8596313"/>
              <a:ext cx="277813" cy="541338"/>
            </a:xfrm>
            <a:custGeom>
              <a:avLst/>
              <a:gdLst>
                <a:gd name="T0" fmla="*/ 31 w 97"/>
                <a:gd name="T1" fmla="*/ 1 h 189"/>
                <a:gd name="T2" fmla="*/ 68 w 97"/>
                <a:gd name="T3" fmla="*/ 58 h 189"/>
                <a:gd name="T4" fmla="*/ 96 w 97"/>
                <a:gd name="T5" fmla="*/ 142 h 189"/>
                <a:gd name="T6" fmla="*/ 48 w 97"/>
                <a:gd name="T7" fmla="*/ 188 h 189"/>
                <a:gd name="T8" fmla="*/ 13 w 97"/>
                <a:gd name="T9" fmla="*/ 185 h 189"/>
                <a:gd name="T10" fmla="*/ 2 w 97"/>
                <a:gd name="T11" fmla="*/ 174 h 189"/>
                <a:gd name="T12" fmla="*/ 15 w 97"/>
                <a:gd name="T13" fmla="*/ 160 h 189"/>
                <a:gd name="T14" fmla="*/ 45 w 97"/>
                <a:gd name="T15" fmla="*/ 160 h 189"/>
                <a:gd name="T16" fmla="*/ 54 w 97"/>
                <a:gd name="T17" fmla="*/ 152 h 189"/>
                <a:gd name="T18" fmla="*/ 45 w 97"/>
                <a:gd name="T19" fmla="*/ 145 h 189"/>
                <a:gd name="T20" fmla="*/ 19 w 97"/>
                <a:gd name="T21" fmla="*/ 145 h 189"/>
                <a:gd name="T22" fmla="*/ 7 w 97"/>
                <a:gd name="T23" fmla="*/ 137 h 189"/>
                <a:gd name="T24" fmla="*/ 19 w 97"/>
                <a:gd name="T25" fmla="*/ 132 h 189"/>
                <a:gd name="T26" fmla="*/ 41 w 97"/>
                <a:gd name="T27" fmla="*/ 132 h 189"/>
                <a:gd name="T28" fmla="*/ 50 w 97"/>
                <a:gd name="T29" fmla="*/ 123 h 189"/>
                <a:gd name="T30" fmla="*/ 40 w 97"/>
                <a:gd name="T31" fmla="*/ 116 h 189"/>
                <a:gd name="T32" fmla="*/ 34 w 97"/>
                <a:gd name="T33" fmla="*/ 116 h 189"/>
                <a:gd name="T34" fmla="*/ 18 w 97"/>
                <a:gd name="T35" fmla="*/ 92 h 189"/>
                <a:gd name="T36" fmla="*/ 19 w 97"/>
                <a:gd name="T37" fmla="*/ 5 h 189"/>
                <a:gd name="T38" fmla="*/ 31 w 97"/>
                <a:gd name="T39" fmla="*/ 1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189">
                  <a:moveTo>
                    <a:pt x="31" y="1"/>
                  </a:moveTo>
                  <a:cubicBezTo>
                    <a:pt x="43" y="20"/>
                    <a:pt x="54" y="41"/>
                    <a:pt x="68" y="58"/>
                  </a:cubicBezTo>
                  <a:cubicBezTo>
                    <a:pt x="90" y="82"/>
                    <a:pt x="97" y="110"/>
                    <a:pt x="96" y="142"/>
                  </a:cubicBezTo>
                  <a:cubicBezTo>
                    <a:pt x="94" y="189"/>
                    <a:pt x="95" y="189"/>
                    <a:pt x="48" y="188"/>
                  </a:cubicBezTo>
                  <a:cubicBezTo>
                    <a:pt x="36" y="188"/>
                    <a:pt x="24" y="188"/>
                    <a:pt x="13" y="185"/>
                  </a:cubicBezTo>
                  <a:cubicBezTo>
                    <a:pt x="5" y="184"/>
                    <a:pt x="0" y="184"/>
                    <a:pt x="2" y="174"/>
                  </a:cubicBezTo>
                  <a:cubicBezTo>
                    <a:pt x="4" y="166"/>
                    <a:pt x="5" y="160"/>
                    <a:pt x="15" y="160"/>
                  </a:cubicBezTo>
                  <a:cubicBezTo>
                    <a:pt x="25" y="161"/>
                    <a:pt x="35" y="160"/>
                    <a:pt x="45" y="160"/>
                  </a:cubicBezTo>
                  <a:cubicBezTo>
                    <a:pt x="50" y="160"/>
                    <a:pt x="54" y="158"/>
                    <a:pt x="54" y="152"/>
                  </a:cubicBezTo>
                  <a:cubicBezTo>
                    <a:pt x="54" y="146"/>
                    <a:pt x="50" y="145"/>
                    <a:pt x="45" y="145"/>
                  </a:cubicBezTo>
                  <a:cubicBezTo>
                    <a:pt x="36" y="145"/>
                    <a:pt x="28" y="145"/>
                    <a:pt x="19" y="145"/>
                  </a:cubicBezTo>
                  <a:cubicBezTo>
                    <a:pt x="14" y="145"/>
                    <a:pt x="7" y="145"/>
                    <a:pt x="7" y="137"/>
                  </a:cubicBezTo>
                  <a:cubicBezTo>
                    <a:pt x="7" y="127"/>
                    <a:pt x="14" y="132"/>
                    <a:pt x="19" y="132"/>
                  </a:cubicBezTo>
                  <a:cubicBezTo>
                    <a:pt x="26" y="132"/>
                    <a:pt x="33" y="132"/>
                    <a:pt x="41" y="132"/>
                  </a:cubicBezTo>
                  <a:cubicBezTo>
                    <a:pt x="46" y="131"/>
                    <a:pt x="50" y="129"/>
                    <a:pt x="50" y="123"/>
                  </a:cubicBezTo>
                  <a:cubicBezTo>
                    <a:pt x="50" y="116"/>
                    <a:pt x="45" y="116"/>
                    <a:pt x="40" y="116"/>
                  </a:cubicBezTo>
                  <a:cubicBezTo>
                    <a:pt x="38" y="116"/>
                    <a:pt x="36" y="116"/>
                    <a:pt x="34" y="116"/>
                  </a:cubicBezTo>
                  <a:cubicBezTo>
                    <a:pt x="8" y="116"/>
                    <a:pt x="8" y="116"/>
                    <a:pt x="18" y="92"/>
                  </a:cubicBezTo>
                  <a:cubicBezTo>
                    <a:pt x="30" y="63"/>
                    <a:pt x="29" y="34"/>
                    <a:pt x="19" y="5"/>
                  </a:cubicBezTo>
                  <a:cubicBezTo>
                    <a:pt x="22" y="2"/>
                    <a:pt x="26" y="0"/>
                    <a:pt x="31" y="1"/>
                  </a:cubicBezTo>
                  <a:close/>
                </a:path>
              </a:pathLst>
            </a:custGeom>
            <a:solidFill>
              <a:srgbClr val="F18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1" name="Freeform 298"/>
            <p:cNvSpPr>
              <a:spLocks/>
            </p:cNvSpPr>
            <p:nvPr userDrawn="1"/>
          </p:nvSpPr>
          <p:spPr bwMode="auto">
            <a:xfrm>
              <a:off x="8069263" y="8620125"/>
              <a:ext cx="96838" cy="236538"/>
            </a:xfrm>
            <a:custGeom>
              <a:avLst/>
              <a:gdLst>
                <a:gd name="T0" fmla="*/ 16 w 34"/>
                <a:gd name="T1" fmla="*/ 80 h 83"/>
                <a:gd name="T2" fmla="*/ 0 w 34"/>
                <a:gd name="T3" fmla="*/ 17 h 83"/>
                <a:gd name="T4" fmla="*/ 20 w 34"/>
                <a:gd name="T5" fmla="*/ 0 h 83"/>
                <a:gd name="T6" fmla="*/ 17 w 34"/>
                <a:gd name="T7" fmla="*/ 83 h 83"/>
                <a:gd name="T8" fmla="*/ 14 w 34"/>
                <a:gd name="T9" fmla="*/ 82 h 83"/>
                <a:gd name="T10" fmla="*/ 16 w 34"/>
                <a:gd name="T11" fmla="*/ 80 h 83"/>
              </a:gdLst>
              <a:ahLst/>
              <a:cxnLst>
                <a:cxn ang="0">
                  <a:pos x="T0" y="T1"/>
                </a:cxn>
                <a:cxn ang="0">
                  <a:pos x="T2" y="T3"/>
                </a:cxn>
                <a:cxn ang="0">
                  <a:pos x="T4" y="T5"/>
                </a:cxn>
                <a:cxn ang="0">
                  <a:pos x="T6" y="T7"/>
                </a:cxn>
                <a:cxn ang="0">
                  <a:pos x="T8" y="T9"/>
                </a:cxn>
                <a:cxn ang="0">
                  <a:pos x="T10" y="T11"/>
                </a:cxn>
              </a:cxnLst>
              <a:rect l="0" t="0" r="r" b="b"/>
              <a:pathLst>
                <a:path w="34" h="83">
                  <a:moveTo>
                    <a:pt x="16" y="80"/>
                  </a:moveTo>
                  <a:cubicBezTo>
                    <a:pt x="18" y="57"/>
                    <a:pt x="11" y="36"/>
                    <a:pt x="0" y="17"/>
                  </a:cubicBezTo>
                  <a:cubicBezTo>
                    <a:pt x="4" y="8"/>
                    <a:pt x="12" y="4"/>
                    <a:pt x="20" y="0"/>
                  </a:cubicBezTo>
                  <a:cubicBezTo>
                    <a:pt x="31" y="28"/>
                    <a:pt x="34" y="56"/>
                    <a:pt x="17" y="83"/>
                  </a:cubicBezTo>
                  <a:cubicBezTo>
                    <a:pt x="15" y="83"/>
                    <a:pt x="14" y="82"/>
                    <a:pt x="14" y="82"/>
                  </a:cubicBezTo>
                  <a:cubicBezTo>
                    <a:pt x="15" y="81"/>
                    <a:pt x="15" y="80"/>
                    <a:pt x="16" y="80"/>
                  </a:cubicBezTo>
                  <a:close/>
                </a:path>
              </a:pathLst>
            </a:custGeom>
            <a:solidFill>
              <a:srgbClr val="2231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2" name="Freeform 299"/>
            <p:cNvSpPr>
              <a:spLocks/>
            </p:cNvSpPr>
            <p:nvPr userDrawn="1"/>
          </p:nvSpPr>
          <p:spPr bwMode="auto">
            <a:xfrm>
              <a:off x="7656513" y="8535988"/>
              <a:ext cx="114300" cy="92075"/>
            </a:xfrm>
            <a:custGeom>
              <a:avLst/>
              <a:gdLst>
                <a:gd name="T0" fmla="*/ 23 w 40"/>
                <a:gd name="T1" fmla="*/ 16 h 32"/>
                <a:gd name="T2" fmla="*/ 13 w 40"/>
                <a:gd name="T3" fmla="*/ 18 h 32"/>
                <a:gd name="T4" fmla="*/ 3 w 40"/>
                <a:gd name="T5" fmla="*/ 15 h 32"/>
                <a:gd name="T6" fmla="*/ 7 w 40"/>
                <a:gd name="T7" fmla="*/ 6 h 32"/>
                <a:gd name="T8" fmla="*/ 16 w 40"/>
                <a:gd name="T9" fmla="*/ 4 h 32"/>
                <a:gd name="T10" fmla="*/ 33 w 40"/>
                <a:gd name="T11" fmla="*/ 5 h 32"/>
                <a:gd name="T12" fmla="*/ 27 w 40"/>
                <a:gd name="T13" fmla="*/ 21 h 32"/>
                <a:gd name="T14" fmla="*/ 23 w 40"/>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32">
                  <a:moveTo>
                    <a:pt x="23" y="16"/>
                  </a:moveTo>
                  <a:cubicBezTo>
                    <a:pt x="19" y="8"/>
                    <a:pt x="16" y="12"/>
                    <a:pt x="13" y="18"/>
                  </a:cubicBezTo>
                  <a:cubicBezTo>
                    <a:pt x="5" y="32"/>
                    <a:pt x="5" y="20"/>
                    <a:pt x="3" y="15"/>
                  </a:cubicBezTo>
                  <a:cubicBezTo>
                    <a:pt x="2" y="10"/>
                    <a:pt x="0" y="6"/>
                    <a:pt x="7" y="6"/>
                  </a:cubicBezTo>
                  <a:cubicBezTo>
                    <a:pt x="11" y="9"/>
                    <a:pt x="13" y="5"/>
                    <a:pt x="16" y="4"/>
                  </a:cubicBezTo>
                  <a:cubicBezTo>
                    <a:pt x="22" y="0"/>
                    <a:pt x="29" y="0"/>
                    <a:pt x="33" y="5"/>
                  </a:cubicBezTo>
                  <a:cubicBezTo>
                    <a:pt x="40" y="14"/>
                    <a:pt x="29" y="16"/>
                    <a:pt x="27" y="21"/>
                  </a:cubicBezTo>
                  <a:cubicBezTo>
                    <a:pt x="23" y="22"/>
                    <a:pt x="21" y="21"/>
                    <a:pt x="23" y="16"/>
                  </a:cubicBezTo>
                  <a:close/>
                </a:path>
              </a:pathLst>
            </a:custGeom>
            <a:solidFill>
              <a:srgbClr val="893A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3" name="Freeform 300"/>
            <p:cNvSpPr>
              <a:spLocks/>
            </p:cNvSpPr>
            <p:nvPr userDrawn="1"/>
          </p:nvSpPr>
          <p:spPr bwMode="auto">
            <a:xfrm>
              <a:off x="7648575" y="8445500"/>
              <a:ext cx="39688" cy="133350"/>
            </a:xfrm>
            <a:custGeom>
              <a:avLst/>
              <a:gdLst>
                <a:gd name="T0" fmla="*/ 10 w 14"/>
                <a:gd name="T1" fmla="*/ 38 h 47"/>
                <a:gd name="T2" fmla="*/ 6 w 14"/>
                <a:gd name="T3" fmla="*/ 47 h 47"/>
                <a:gd name="T4" fmla="*/ 3 w 14"/>
                <a:gd name="T5" fmla="*/ 18 h 47"/>
                <a:gd name="T6" fmla="*/ 10 w 14"/>
                <a:gd name="T7" fmla="*/ 0 h 47"/>
                <a:gd name="T8" fmla="*/ 14 w 14"/>
                <a:gd name="T9" fmla="*/ 5 h 47"/>
                <a:gd name="T10" fmla="*/ 10 w 14"/>
                <a:gd name="T11" fmla="*/ 38 h 47"/>
              </a:gdLst>
              <a:ahLst/>
              <a:cxnLst>
                <a:cxn ang="0">
                  <a:pos x="T0" y="T1"/>
                </a:cxn>
                <a:cxn ang="0">
                  <a:pos x="T2" y="T3"/>
                </a:cxn>
                <a:cxn ang="0">
                  <a:pos x="T4" y="T5"/>
                </a:cxn>
                <a:cxn ang="0">
                  <a:pos x="T6" y="T7"/>
                </a:cxn>
                <a:cxn ang="0">
                  <a:pos x="T8" y="T9"/>
                </a:cxn>
                <a:cxn ang="0">
                  <a:pos x="T10" y="T11"/>
                </a:cxn>
              </a:cxnLst>
              <a:rect l="0" t="0" r="r" b="b"/>
              <a:pathLst>
                <a:path w="14" h="47">
                  <a:moveTo>
                    <a:pt x="10" y="38"/>
                  </a:moveTo>
                  <a:cubicBezTo>
                    <a:pt x="9" y="41"/>
                    <a:pt x="8" y="44"/>
                    <a:pt x="6" y="47"/>
                  </a:cubicBezTo>
                  <a:cubicBezTo>
                    <a:pt x="0" y="38"/>
                    <a:pt x="4" y="27"/>
                    <a:pt x="3" y="18"/>
                  </a:cubicBezTo>
                  <a:cubicBezTo>
                    <a:pt x="6" y="12"/>
                    <a:pt x="0" y="3"/>
                    <a:pt x="10" y="0"/>
                  </a:cubicBezTo>
                  <a:cubicBezTo>
                    <a:pt x="12" y="2"/>
                    <a:pt x="13" y="4"/>
                    <a:pt x="14" y="5"/>
                  </a:cubicBezTo>
                  <a:cubicBezTo>
                    <a:pt x="13" y="16"/>
                    <a:pt x="12" y="27"/>
                    <a:pt x="10" y="38"/>
                  </a:cubicBezTo>
                  <a:close/>
                </a:path>
              </a:pathLst>
            </a:custGeom>
            <a:solidFill>
              <a:srgbClr val="9348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4" name="Freeform 301"/>
            <p:cNvSpPr>
              <a:spLocks/>
            </p:cNvSpPr>
            <p:nvPr userDrawn="1"/>
          </p:nvSpPr>
          <p:spPr bwMode="auto">
            <a:xfrm>
              <a:off x="8066088" y="8553450"/>
              <a:ext cx="165100" cy="41275"/>
            </a:xfrm>
            <a:custGeom>
              <a:avLst/>
              <a:gdLst>
                <a:gd name="T0" fmla="*/ 56 w 58"/>
                <a:gd name="T1" fmla="*/ 12 h 14"/>
                <a:gd name="T2" fmla="*/ 48 w 58"/>
                <a:gd name="T3" fmla="*/ 14 h 14"/>
                <a:gd name="T4" fmla="*/ 9 w 58"/>
                <a:gd name="T5" fmla="*/ 11 h 14"/>
                <a:gd name="T6" fmla="*/ 0 w 58"/>
                <a:gd name="T7" fmla="*/ 5 h 14"/>
                <a:gd name="T8" fmla="*/ 13 w 58"/>
                <a:gd name="T9" fmla="*/ 0 h 14"/>
                <a:gd name="T10" fmla="*/ 41 w 58"/>
                <a:gd name="T11" fmla="*/ 0 h 14"/>
                <a:gd name="T12" fmla="*/ 57 w 58"/>
                <a:gd name="T13" fmla="*/ 6 h 14"/>
                <a:gd name="T14" fmla="*/ 56 w 58"/>
                <a:gd name="T15" fmla="*/ 12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14">
                  <a:moveTo>
                    <a:pt x="56" y="12"/>
                  </a:moveTo>
                  <a:cubicBezTo>
                    <a:pt x="54" y="13"/>
                    <a:pt x="51" y="13"/>
                    <a:pt x="48" y="14"/>
                  </a:cubicBezTo>
                  <a:cubicBezTo>
                    <a:pt x="35" y="8"/>
                    <a:pt x="22" y="12"/>
                    <a:pt x="9" y="11"/>
                  </a:cubicBezTo>
                  <a:cubicBezTo>
                    <a:pt x="6" y="8"/>
                    <a:pt x="0" y="11"/>
                    <a:pt x="0" y="5"/>
                  </a:cubicBezTo>
                  <a:cubicBezTo>
                    <a:pt x="3" y="0"/>
                    <a:pt x="8" y="0"/>
                    <a:pt x="13" y="0"/>
                  </a:cubicBezTo>
                  <a:cubicBezTo>
                    <a:pt x="22" y="3"/>
                    <a:pt x="31" y="3"/>
                    <a:pt x="41" y="0"/>
                  </a:cubicBezTo>
                  <a:cubicBezTo>
                    <a:pt x="47" y="0"/>
                    <a:pt x="53" y="1"/>
                    <a:pt x="57" y="6"/>
                  </a:cubicBezTo>
                  <a:cubicBezTo>
                    <a:pt x="58" y="8"/>
                    <a:pt x="58" y="10"/>
                    <a:pt x="56" y="12"/>
                  </a:cubicBezTo>
                  <a:close/>
                </a:path>
              </a:pathLst>
            </a:custGeom>
            <a:solidFill>
              <a:srgbClr val="4143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5" name="Freeform 302"/>
            <p:cNvSpPr>
              <a:spLocks/>
            </p:cNvSpPr>
            <p:nvPr userDrawn="1"/>
          </p:nvSpPr>
          <p:spPr bwMode="auto">
            <a:xfrm>
              <a:off x="7662863" y="8582025"/>
              <a:ext cx="71438" cy="88900"/>
            </a:xfrm>
            <a:custGeom>
              <a:avLst/>
              <a:gdLst>
                <a:gd name="T0" fmla="*/ 21 w 25"/>
                <a:gd name="T1" fmla="*/ 0 h 31"/>
                <a:gd name="T2" fmla="*/ 25 w 25"/>
                <a:gd name="T3" fmla="*/ 5 h 31"/>
                <a:gd name="T4" fmla="*/ 19 w 25"/>
                <a:gd name="T5" fmla="*/ 29 h 31"/>
                <a:gd name="T6" fmla="*/ 14 w 25"/>
                <a:gd name="T7" fmla="*/ 30 h 31"/>
                <a:gd name="T8" fmla="*/ 21 w 25"/>
                <a:gd name="T9" fmla="*/ 0 h 31"/>
              </a:gdLst>
              <a:ahLst/>
              <a:cxnLst>
                <a:cxn ang="0">
                  <a:pos x="T0" y="T1"/>
                </a:cxn>
                <a:cxn ang="0">
                  <a:pos x="T2" y="T3"/>
                </a:cxn>
                <a:cxn ang="0">
                  <a:pos x="T4" y="T5"/>
                </a:cxn>
                <a:cxn ang="0">
                  <a:pos x="T6" y="T7"/>
                </a:cxn>
                <a:cxn ang="0">
                  <a:pos x="T8" y="T9"/>
                </a:cxn>
              </a:cxnLst>
              <a:rect l="0" t="0" r="r" b="b"/>
              <a:pathLst>
                <a:path w="25" h="31">
                  <a:moveTo>
                    <a:pt x="21" y="0"/>
                  </a:moveTo>
                  <a:cubicBezTo>
                    <a:pt x="23" y="2"/>
                    <a:pt x="24" y="4"/>
                    <a:pt x="25" y="5"/>
                  </a:cubicBezTo>
                  <a:cubicBezTo>
                    <a:pt x="23" y="13"/>
                    <a:pt x="15" y="20"/>
                    <a:pt x="19" y="29"/>
                  </a:cubicBezTo>
                  <a:cubicBezTo>
                    <a:pt x="17" y="31"/>
                    <a:pt x="15" y="31"/>
                    <a:pt x="14" y="30"/>
                  </a:cubicBezTo>
                  <a:cubicBezTo>
                    <a:pt x="0" y="16"/>
                    <a:pt x="18" y="10"/>
                    <a:pt x="21" y="0"/>
                  </a:cubicBezTo>
                  <a:close/>
                </a:path>
              </a:pathLst>
            </a:custGeom>
            <a:solidFill>
              <a:srgbClr val="91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6" name="Freeform 303"/>
            <p:cNvSpPr>
              <a:spLocks/>
            </p:cNvSpPr>
            <p:nvPr userDrawn="1"/>
          </p:nvSpPr>
          <p:spPr bwMode="auto">
            <a:xfrm>
              <a:off x="7702550" y="8666163"/>
              <a:ext cx="46038" cy="57150"/>
            </a:xfrm>
            <a:custGeom>
              <a:avLst/>
              <a:gdLst>
                <a:gd name="T0" fmla="*/ 0 w 16"/>
                <a:gd name="T1" fmla="*/ 1 h 20"/>
                <a:gd name="T2" fmla="*/ 5 w 16"/>
                <a:gd name="T3" fmla="*/ 0 h 20"/>
                <a:gd name="T4" fmla="*/ 16 w 16"/>
                <a:gd name="T5" fmla="*/ 16 h 20"/>
                <a:gd name="T6" fmla="*/ 8 w 16"/>
                <a:gd name="T7" fmla="*/ 20 h 20"/>
                <a:gd name="T8" fmla="*/ 4 w 16"/>
                <a:gd name="T9" fmla="*/ 12 h 20"/>
                <a:gd name="T10" fmla="*/ 0 w 16"/>
                <a:gd name="T11" fmla="*/ 1 h 20"/>
              </a:gdLst>
              <a:ahLst/>
              <a:cxnLst>
                <a:cxn ang="0">
                  <a:pos x="T0" y="T1"/>
                </a:cxn>
                <a:cxn ang="0">
                  <a:pos x="T2" y="T3"/>
                </a:cxn>
                <a:cxn ang="0">
                  <a:pos x="T4" y="T5"/>
                </a:cxn>
                <a:cxn ang="0">
                  <a:pos x="T6" y="T7"/>
                </a:cxn>
                <a:cxn ang="0">
                  <a:pos x="T8" y="T9"/>
                </a:cxn>
                <a:cxn ang="0">
                  <a:pos x="T10" y="T11"/>
                </a:cxn>
              </a:cxnLst>
              <a:rect l="0" t="0" r="r" b="b"/>
              <a:pathLst>
                <a:path w="16" h="20">
                  <a:moveTo>
                    <a:pt x="0" y="1"/>
                  </a:moveTo>
                  <a:cubicBezTo>
                    <a:pt x="1" y="0"/>
                    <a:pt x="3" y="0"/>
                    <a:pt x="5" y="0"/>
                  </a:cubicBezTo>
                  <a:cubicBezTo>
                    <a:pt x="8" y="5"/>
                    <a:pt x="12" y="11"/>
                    <a:pt x="16" y="16"/>
                  </a:cubicBezTo>
                  <a:cubicBezTo>
                    <a:pt x="13" y="17"/>
                    <a:pt x="11" y="19"/>
                    <a:pt x="8" y="20"/>
                  </a:cubicBezTo>
                  <a:cubicBezTo>
                    <a:pt x="5" y="18"/>
                    <a:pt x="4" y="16"/>
                    <a:pt x="4" y="12"/>
                  </a:cubicBezTo>
                  <a:cubicBezTo>
                    <a:pt x="2" y="8"/>
                    <a:pt x="1" y="4"/>
                    <a:pt x="0" y="1"/>
                  </a:cubicBezTo>
                  <a:close/>
                </a:path>
              </a:pathLst>
            </a:custGeom>
            <a:solidFill>
              <a:srgbClr val="8D4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7" name="Freeform 304"/>
            <p:cNvSpPr>
              <a:spLocks/>
            </p:cNvSpPr>
            <p:nvPr userDrawn="1"/>
          </p:nvSpPr>
          <p:spPr bwMode="auto">
            <a:xfrm>
              <a:off x="8034338" y="8564563"/>
              <a:ext cx="57150" cy="23813"/>
            </a:xfrm>
            <a:custGeom>
              <a:avLst/>
              <a:gdLst>
                <a:gd name="T0" fmla="*/ 11 w 20"/>
                <a:gd name="T1" fmla="*/ 3 h 8"/>
                <a:gd name="T2" fmla="*/ 20 w 20"/>
                <a:gd name="T3" fmla="*/ 7 h 8"/>
                <a:gd name="T4" fmla="*/ 9 w 20"/>
                <a:gd name="T5" fmla="*/ 8 h 8"/>
                <a:gd name="T6" fmla="*/ 0 w 20"/>
                <a:gd name="T7" fmla="*/ 4 h 8"/>
                <a:gd name="T8" fmla="*/ 11 w 20"/>
                <a:gd name="T9" fmla="*/ 3 h 8"/>
              </a:gdLst>
              <a:ahLst/>
              <a:cxnLst>
                <a:cxn ang="0">
                  <a:pos x="T0" y="T1"/>
                </a:cxn>
                <a:cxn ang="0">
                  <a:pos x="T2" y="T3"/>
                </a:cxn>
                <a:cxn ang="0">
                  <a:pos x="T4" y="T5"/>
                </a:cxn>
                <a:cxn ang="0">
                  <a:pos x="T6" y="T7"/>
                </a:cxn>
                <a:cxn ang="0">
                  <a:pos x="T8" y="T9"/>
                </a:cxn>
              </a:cxnLst>
              <a:rect l="0" t="0" r="r" b="b"/>
              <a:pathLst>
                <a:path w="20" h="8">
                  <a:moveTo>
                    <a:pt x="11" y="3"/>
                  </a:moveTo>
                  <a:cubicBezTo>
                    <a:pt x="14" y="4"/>
                    <a:pt x="17" y="6"/>
                    <a:pt x="20" y="7"/>
                  </a:cubicBezTo>
                  <a:cubicBezTo>
                    <a:pt x="16" y="7"/>
                    <a:pt x="12" y="8"/>
                    <a:pt x="9" y="8"/>
                  </a:cubicBezTo>
                  <a:cubicBezTo>
                    <a:pt x="6" y="7"/>
                    <a:pt x="3" y="5"/>
                    <a:pt x="0" y="4"/>
                  </a:cubicBezTo>
                  <a:cubicBezTo>
                    <a:pt x="3" y="0"/>
                    <a:pt x="7" y="0"/>
                    <a:pt x="11" y="3"/>
                  </a:cubicBezTo>
                  <a:close/>
                </a:path>
              </a:pathLst>
            </a:custGeom>
            <a:solidFill>
              <a:srgbClr val="1E1E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8" name="Freeform 305"/>
            <p:cNvSpPr>
              <a:spLocks/>
            </p:cNvSpPr>
            <p:nvPr userDrawn="1"/>
          </p:nvSpPr>
          <p:spPr bwMode="auto">
            <a:xfrm>
              <a:off x="8323263" y="8078788"/>
              <a:ext cx="47625" cy="96838"/>
            </a:xfrm>
            <a:custGeom>
              <a:avLst/>
              <a:gdLst>
                <a:gd name="T0" fmla="*/ 0 w 17"/>
                <a:gd name="T1" fmla="*/ 34 h 34"/>
                <a:gd name="T2" fmla="*/ 7 w 17"/>
                <a:gd name="T3" fmla="*/ 0 h 34"/>
                <a:gd name="T4" fmla="*/ 1 w 17"/>
                <a:gd name="T5" fmla="*/ 34 h 34"/>
                <a:gd name="T6" fmla="*/ 0 w 17"/>
                <a:gd name="T7" fmla="*/ 34 h 34"/>
              </a:gdLst>
              <a:ahLst/>
              <a:cxnLst>
                <a:cxn ang="0">
                  <a:pos x="T0" y="T1"/>
                </a:cxn>
                <a:cxn ang="0">
                  <a:pos x="T2" y="T3"/>
                </a:cxn>
                <a:cxn ang="0">
                  <a:pos x="T4" y="T5"/>
                </a:cxn>
                <a:cxn ang="0">
                  <a:pos x="T6" y="T7"/>
                </a:cxn>
              </a:cxnLst>
              <a:rect l="0" t="0" r="r" b="b"/>
              <a:pathLst>
                <a:path w="17" h="34">
                  <a:moveTo>
                    <a:pt x="0" y="34"/>
                  </a:moveTo>
                  <a:cubicBezTo>
                    <a:pt x="7" y="24"/>
                    <a:pt x="6" y="12"/>
                    <a:pt x="7" y="0"/>
                  </a:cubicBezTo>
                  <a:cubicBezTo>
                    <a:pt x="14" y="13"/>
                    <a:pt x="17" y="25"/>
                    <a:pt x="1" y="34"/>
                  </a:cubicBezTo>
                  <a:cubicBezTo>
                    <a:pt x="1" y="34"/>
                    <a:pt x="0" y="34"/>
                    <a:pt x="0" y="34"/>
                  </a:cubicBezTo>
                  <a:close/>
                </a:path>
              </a:pathLst>
            </a:custGeom>
            <a:solidFill>
              <a:srgbClr val="2B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59" name="Freeform 306"/>
            <p:cNvSpPr>
              <a:spLocks/>
            </p:cNvSpPr>
            <p:nvPr userDrawn="1"/>
          </p:nvSpPr>
          <p:spPr bwMode="auto">
            <a:xfrm>
              <a:off x="7940675" y="8150225"/>
              <a:ext cx="71438" cy="28575"/>
            </a:xfrm>
            <a:custGeom>
              <a:avLst/>
              <a:gdLst>
                <a:gd name="T0" fmla="*/ 25 w 25"/>
                <a:gd name="T1" fmla="*/ 4 h 10"/>
                <a:gd name="T2" fmla="*/ 12 w 25"/>
                <a:gd name="T3" fmla="*/ 10 h 10"/>
                <a:gd name="T4" fmla="*/ 0 w 25"/>
                <a:gd name="T5" fmla="*/ 5 h 10"/>
                <a:gd name="T6" fmla="*/ 13 w 25"/>
                <a:gd name="T7" fmla="*/ 0 h 10"/>
                <a:gd name="T8" fmla="*/ 25 w 25"/>
                <a:gd name="T9" fmla="*/ 4 h 10"/>
              </a:gdLst>
              <a:ahLst/>
              <a:cxnLst>
                <a:cxn ang="0">
                  <a:pos x="T0" y="T1"/>
                </a:cxn>
                <a:cxn ang="0">
                  <a:pos x="T2" y="T3"/>
                </a:cxn>
                <a:cxn ang="0">
                  <a:pos x="T4" y="T5"/>
                </a:cxn>
                <a:cxn ang="0">
                  <a:pos x="T6" y="T7"/>
                </a:cxn>
                <a:cxn ang="0">
                  <a:pos x="T8" y="T9"/>
                </a:cxn>
              </a:cxnLst>
              <a:rect l="0" t="0" r="r" b="b"/>
              <a:pathLst>
                <a:path w="25" h="10">
                  <a:moveTo>
                    <a:pt x="25" y="4"/>
                  </a:moveTo>
                  <a:cubicBezTo>
                    <a:pt x="22" y="10"/>
                    <a:pt x="16" y="8"/>
                    <a:pt x="12" y="10"/>
                  </a:cubicBezTo>
                  <a:cubicBezTo>
                    <a:pt x="8" y="8"/>
                    <a:pt x="4" y="6"/>
                    <a:pt x="0" y="5"/>
                  </a:cubicBezTo>
                  <a:cubicBezTo>
                    <a:pt x="4" y="1"/>
                    <a:pt x="10" y="5"/>
                    <a:pt x="13" y="0"/>
                  </a:cubicBezTo>
                  <a:cubicBezTo>
                    <a:pt x="17" y="2"/>
                    <a:pt x="20" y="6"/>
                    <a:pt x="25" y="4"/>
                  </a:cubicBezTo>
                  <a:close/>
                </a:path>
              </a:pathLst>
            </a:custGeom>
            <a:solidFill>
              <a:srgbClr val="574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0" name="Freeform 307"/>
            <p:cNvSpPr>
              <a:spLocks/>
            </p:cNvSpPr>
            <p:nvPr userDrawn="1"/>
          </p:nvSpPr>
          <p:spPr bwMode="auto">
            <a:xfrm>
              <a:off x="7581900" y="8456613"/>
              <a:ext cx="26988" cy="79375"/>
            </a:xfrm>
            <a:custGeom>
              <a:avLst/>
              <a:gdLst>
                <a:gd name="T0" fmla="*/ 9 w 9"/>
                <a:gd name="T1" fmla="*/ 5 h 28"/>
                <a:gd name="T2" fmla="*/ 8 w 9"/>
                <a:gd name="T3" fmla="*/ 28 h 28"/>
                <a:gd name="T4" fmla="*/ 1 w 9"/>
                <a:gd name="T5" fmla="*/ 6 h 28"/>
                <a:gd name="T6" fmla="*/ 5 w 9"/>
                <a:gd name="T7" fmla="*/ 0 h 28"/>
                <a:gd name="T8" fmla="*/ 9 w 9"/>
                <a:gd name="T9" fmla="*/ 5 h 28"/>
              </a:gdLst>
              <a:ahLst/>
              <a:cxnLst>
                <a:cxn ang="0">
                  <a:pos x="T0" y="T1"/>
                </a:cxn>
                <a:cxn ang="0">
                  <a:pos x="T2" y="T3"/>
                </a:cxn>
                <a:cxn ang="0">
                  <a:pos x="T4" y="T5"/>
                </a:cxn>
                <a:cxn ang="0">
                  <a:pos x="T6" y="T7"/>
                </a:cxn>
                <a:cxn ang="0">
                  <a:pos x="T8" y="T9"/>
                </a:cxn>
              </a:cxnLst>
              <a:rect l="0" t="0" r="r" b="b"/>
              <a:pathLst>
                <a:path w="9" h="28">
                  <a:moveTo>
                    <a:pt x="9" y="5"/>
                  </a:moveTo>
                  <a:cubicBezTo>
                    <a:pt x="9" y="11"/>
                    <a:pt x="9" y="18"/>
                    <a:pt x="8" y="28"/>
                  </a:cubicBezTo>
                  <a:cubicBezTo>
                    <a:pt x="0" y="19"/>
                    <a:pt x="3" y="12"/>
                    <a:pt x="1" y="6"/>
                  </a:cubicBezTo>
                  <a:cubicBezTo>
                    <a:pt x="0" y="2"/>
                    <a:pt x="2" y="1"/>
                    <a:pt x="5" y="0"/>
                  </a:cubicBezTo>
                  <a:cubicBezTo>
                    <a:pt x="6" y="2"/>
                    <a:pt x="8" y="4"/>
                    <a:pt x="9" y="5"/>
                  </a:cubicBezTo>
                  <a:close/>
                </a:path>
              </a:pathLst>
            </a:custGeom>
            <a:solidFill>
              <a:srgbClr val="9F4E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1" name="Freeform 308"/>
            <p:cNvSpPr>
              <a:spLocks/>
            </p:cNvSpPr>
            <p:nvPr userDrawn="1"/>
          </p:nvSpPr>
          <p:spPr bwMode="auto">
            <a:xfrm>
              <a:off x="7648575" y="8413750"/>
              <a:ext cx="31750" cy="82550"/>
            </a:xfrm>
            <a:custGeom>
              <a:avLst/>
              <a:gdLst>
                <a:gd name="T0" fmla="*/ 10 w 11"/>
                <a:gd name="T1" fmla="*/ 11 h 29"/>
                <a:gd name="T2" fmla="*/ 3 w 11"/>
                <a:gd name="T3" fmla="*/ 29 h 29"/>
                <a:gd name="T4" fmla="*/ 0 w 11"/>
                <a:gd name="T5" fmla="*/ 25 h 29"/>
                <a:gd name="T6" fmla="*/ 4 w 11"/>
                <a:gd name="T7" fmla="*/ 5 h 29"/>
                <a:gd name="T8" fmla="*/ 10 w 11"/>
                <a:gd name="T9" fmla="*/ 3 h 29"/>
                <a:gd name="T10" fmla="*/ 10 w 11"/>
                <a:gd name="T11" fmla="*/ 11 h 29"/>
              </a:gdLst>
              <a:ahLst/>
              <a:cxnLst>
                <a:cxn ang="0">
                  <a:pos x="T0" y="T1"/>
                </a:cxn>
                <a:cxn ang="0">
                  <a:pos x="T2" y="T3"/>
                </a:cxn>
                <a:cxn ang="0">
                  <a:pos x="T4" y="T5"/>
                </a:cxn>
                <a:cxn ang="0">
                  <a:pos x="T6" y="T7"/>
                </a:cxn>
                <a:cxn ang="0">
                  <a:pos x="T8" y="T9"/>
                </a:cxn>
                <a:cxn ang="0">
                  <a:pos x="T10" y="T11"/>
                </a:cxn>
              </a:cxnLst>
              <a:rect l="0" t="0" r="r" b="b"/>
              <a:pathLst>
                <a:path w="11" h="29">
                  <a:moveTo>
                    <a:pt x="10" y="11"/>
                  </a:moveTo>
                  <a:cubicBezTo>
                    <a:pt x="8" y="17"/>
                    <a:pt x="5" y="23"/>
                    <a:pt x="3" y="29"/>
                  </a:cubicBezTo>
                  <a:cubicBezTo>
                    <a:pt x="2" y="28"/>
                    <a:pt x="1" y="26"/>
                    <a:pt x="0" y="25"/>
                  </a:cubicBezTo>
                  <a:cubicBezTo>
                    <a:pt x="1" y="18"/>
                    <a:pt x="2" y="12"/>
                    <a:pt x="4" y="5"/>
                  </a:cubicBezTo>
                  <a:cubicBezTo>
                    <a:pt x="5" y="3"/>
                    <a:pt x="7" y="0"/>
                    <a:pt x="10" y="3"/>
                  </a:cubicBezTo>
                  <a:cubicBezTo>
                    <a:pt x="11" y="5"/>
                    <a:pt x="10" y="9"/>
                    <a:pt x="10" y="11"/>
                  </a:cubicBezTo>
                  <a:close/>
                </a:path>
              </a:pathLst>
            </a:custGeom>
            <a:solidFill>
              <a:srgbClr val="EA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2" name="Freeform 309"/>
            <p:cNvSpPr>
              <a:spLocks/>
            </p:cNvSpPr>
            <p:nvPr userDrawn="1"/>
          </p:nvSpPr>
          <p:spPr bwMode="auto">
            <a:xfrm>
              <a:off x="7577138" y="8435975"/>
              <a:ext cx="19050" cy="38100"/>
            </a:xfrm>
            <a:custGeom>
              <a:avLst/>
              <a:gdLst>
                <a:gd name="T0" fmla="*/ 7 w 7"/>
                <a:gd name="T1" fmla="*/ 7 h 13"/>
                <a:gd name="T2" fmla="*/ 3 w 7"/>
                <a:gd name="T3" fmla="*/ 13 h 13"/>
                <a:gd name="T4" fmla="*/ 2 w 7"/>
                <a:gd name="T5" fmla="*/ 13 h 13"/>
                <a:gd name="T6" fmla="*/ 1 w 7"/>
                <a:gd name="T7" fmla="*/ 13 h 13"/>
                <a:gd name="T8" fmla="*/ 6 w 7"/>
                <a:gd name="T9" fmla="*/ 0 h 13"/>
                <a:gd name="T10" fmla="*/ 7 w 7"/>
                <a:gd name="T11" fmla="*/ 7 h 13"/>
              </a:gdLst>
              <a:ahLst/>
              <a:cxnLst>
                <a:cxn ang="0">
                  <a:pos x="T0" y="T1"/>
                </a:cxn>
                <a:cxn ang="0">
                  <a:pos x="T2" y="T3"/>
                </a:cxn>
                <a:cxn ang="0">
                  <a:pos x="T4" y="T5"/>
                </a:cxn>
                <a:cxn ang="0">
                  <a:pos x="T6" y="T7"/>
                </a:cxn>
                <a:cxn ang="0">
                  <a:pos x="T8" y="T9"/>
                </a:cxn>
                <a:cxn ang="0">
                  <a:pos x="T10" y="T11"/>
                </a:cxn>
              </a:cxnLst>
              <a:rect l="0" t="0" r="r" b="b"/>
              <a:pathLst>
                <a:path w="7" h="13">
                  <a:moveTo>
                    <a:pt x="7" y="7"/>
                  </a:moveTo>
                  <a:cubicBezTo>
                    <a:pt x="6" y="9"/>
                    <a:pt x="5" y="11"/>
                    <a:pt x="3" y="13"/>
                  </a:cubicBezTo>
                  <a:cubicBezTo>
                    <a:pt x="3" y="13"/>
                    <a:pt x="2" y="13"/>
                    <a:pt x="2" y="13"/>
                  </a:cubicBezTo>
                  <a:cubicBezTo>
                    <a:pt x="1" y="13"/>
                    <a:pt x="1" y="13"/>
                    <a:pt x="1" y="13"/>
                  </a:cubicBezTo>
                  <a:cubicBezTo>
                    <a:pt x="0" y="8"/>
                    <a:pt x="1" y="3"/>
                    <a:pt x="6" y="0"/>
                  </a:cubicBezTo>
                  <a:cubicBezTo>
                    <a:pt x="6" y="3"/>
                    <a:pt x="7" y="5"/>
                    <a:pt x="7" y="7"/>
                  </a:cubicBezTo>
                  <a:close/>
                </a:path>
              </a:pathLst>
            </a:custGeom>
            <a:solidFill>
              <a:srgbClr val="E79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3" name="Freeform 310"/>
            <p:cNvSpPr>
              <a:spLocks/>
            </p:cNvSpPr>
            <p:nvPr userDrawn="1"/>
          </p:nvSpPr>
          <p:spPr bwMode="auto">
            <a:xfrm>
              <a:off x="7899400" y="8450263"/>
              <a:ext cx="384175" cy="134938"/>
            </a:xfrm>
            <a:custGeom>
              <a:avLst/>
              <a:gdLst>
                <a:gd name="T0" fmla="*/ 58 w 134"/>
                <a:gd name="T1" fmla="*/ 43 h 47"/>
                <a:gd name="T2" fmla="*/ 47 w 134"/>
                <a:gd name="T3" fmla="*/ 44 h 47"/>
                <a:gd name="T4" fmla="*/ 7 w 134"/>
                <a:gd name="T5" fmla="*/ 3 h 47"/>
                <a:gd name="T6" fmla="*/ 19 w 134"/>
                <a:gd name="T7" fmla="*/ 10 h 47"/>
                <a:gd name="T8" fmla="*/ 115 w 134"/>
                <a:gd name="T9" fmla="*/ 25 h 47"/>
                <a:gd name="T10" fmla="*/ 128 w 134"/>
                <a:gd name="T11" fmla="*/ 41 h 47"/>
                <a:gd name="T12" fmla="*/ 115 w 134"/>
                <a:gd name="T13" fmla="*/ 45 h 47"/>
                <a:gd name="T14" fmla="*/ 99 w 134"/>
                <a:gd name="T15" fmla="*/ 40 h 47"/>
                <a:gd name="T16" fmla="*/ 71 w 134"/>
                <a:gd name="T17" fmla="*/ 40 h 47"/>
                <a:gd name="T18" fmla="*/ 58 w 134"/>
                <a:gd name="T19"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47">
                  <a:moveTo>
                    <a:pt x="58" y="43"/>
                  </a:moveTo>
                  <a:cubicBezTo>
                    <a:pt x="54" y="43"/>
                    <a:pt x="51" y="44"/>
                    <a:pt x="47" y="44"/>
                  </a:cubicBezTo>
                  <a:cubicBezTo>
                    <a:pt x="11" y="43"/>
                    <a:pt x="0" y="31"/>
                    <a:pt x="7" y="3"/>
                  </a:cubicBezTo>
                  <a:cubicBezTo>
                    <a:pt x="14" y="0"/>
                    <a:pt x="15" y="7"/>
                    <a:pt x="19" y="10"/>
                  </a:cubicBezTo>
                  <a:cubicBezTo>
                    <a:pt x="48" y="34"/>
                    <a:pt x="82" y="30"/>
                    <a:pt x="115" y="25"/>
                  </a:cubicBezTo>
                  <a:cubicBezTo>
                    <a:pt x="133" y="23"/>
                    <a:pt x="134" y="27"/>
                    <a:pt x="128" y="41"/>
                  </a:cubicBezTo>
                  <a:cubicBezTo>
                    <a:pt x="124" y="45"/>
                    <a:pt x="121" y="47"/>
                    <a:pt x="115" y="45"/>
                  </a:cubicBezTo>
                  <a:cubicBezTo>
                    <a:pt x="110" y="43"/>
                    <a:pt x="104" y="42"/>
                    <a:pt x="99" y="40"/>
                  </a:cubicBezTo>
                  <a:cubicBezTo>
                    <a:pt x="89" y="42"/>
                    <a:pt x="80" y="42"/>
                    <a:pt x="71" y="40"/>
                  </a:cubicBezTo>
                  <a:cubicBezTo>
                    <a:pt x="66" y="39"/>
                    <a:pt x="62" y="40"/>
                    <a:pt x="58" y="43"/>
                  </a:cubicBezTo>
                  <a:close/>
                </a:path>
              </a:pathLst>
            </a:custGeom>
            <a:solidFill>
              <a:srgbClr val="A2BC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4" name="Freeform 311"/>
            <p:cNvSpPr>
              <a:spLocks/>
            </p:cNvSpPr>
            <p:nvPr userDrawn="1"/>
          </p:nvSpPr>
          <p:spPr bwMode="auto">
            <a:xfrm>
              <a:off x="7912100" y="8424863"/>
              <a:ext cx="42863" cy="53975"/>
            </a:xfrm>
            <a:custGeom>
              <a:avLst/>
              <a:gdLst>
                <a:gd name="T0" fmla="*/ 15 w 15"/>
                <a:gd name="T1" fmla="*/ 19 h 19"/>
                <a:gd name="T2" fmla="*/ 3 w 15"/>
                <a:gd name="T3" fmla="*/ 12 h 19"/>
                <a:gd name="T4" fmla="*/ 7 w 15"/>
                <a:gd name="T5" fmla="*/ 0 h 19"/>
                <a:gd name="T6" fmla="*/ 15 w 15"/>
                <a:gd name="T7" fmla="*/ 5 h 19"/>
                <a:gd name="T8" fmla="*/ 15 w 15"/>
                <a:gd name="T9" fmla="*/ 17 h 19"/>
                <a:gd name="T10" fmla="*/ 15 w 15"/>
                <a:gd name="T11" fmla="*/ 19 h 19"/>
              </a:gdLst>
              <a:ahLst/>
              <a:cxnLst>
                <a:cxn ang="0">
                  <a:pos x="T0" y="T1"/>
                </a:cxn>
                <a:cxn ang="0">
                  <a:pos x="T2" y="T3"/>
                </a:cxn>
                <a:cxn ang="0">
                  <a:pos x="T4" y="T5"/>
                </a:cxn>
                <a:cxn ang="0">
                  <a:pos x="T6" y="T7"/>
                </a:cxn>
                <a:cxn ang="0">
                  <a:pos x="T8" y="T9"/>
                </a:cxn>
                <a:cxn ang="0">
                  <a:pos x="T10" y="T11"/>
                </a:cxn>
              </a:cxnLst>
              <a:rect l="0" t="0" r="r" b="b"/>
              <a:pathLst>
                <a:path w="15" h="19">
                  <a:moveTo>
                    <a:pt x="15" y="19"/>
                  </a:moveTo>
                  <a:cubicBezTo>
                    <a:pt x="11" y="17"/>
                    <a:pt x="7" y="15"/>
                    <a:pt x="3" y="12"/>
                  </a:cubicBezTo>
                  <a:cubicBezTo>
                    <a:pt x="0" y="7"/>
                    <a:pt x="1" y="3"/>
                    <a:pt x="7" y="0"/>
                  </a:cubicBezTo>
                  <a:cubicBezTo>
                    <a:pt x="10" y="1"/>
                    <a:pt x="13" y="1"/>
                    <a:pt x="15" y="5"/>
                  </a:cubicBezTo>
                  <a:cubicBezTo>
                    <a:pt x="15" y="9"/>
                    <a:pt x="15" y="13"/>
                    <a:pt x="15" y="17"/>
                  </a:cubicBezTo>
                  <a:cubicBezTo>
                    <a:pt x="15" y="18"/>
                    <a:pt x="15" y="19"/>
                    <a:pt x="15" y="19"/>
                  </a:cubicBezTo>
                  <a:close/>
                </a:path>
              </a:pathLst>
            </a:custGeom>
            <a:solidFill>
              <a:srgbClr val="4B4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5" name="Freeform 312"/>
            <p:cNvSpPr>
              <a:spLocks/>
            </p:cNvSpPr>
            <p:nvPr userDrawn="1"/>
          </p:nvSpPr>
          <p:spPr bwMode="auto">
            <a:xfrm>
              <a:off x="8166100" y="9359900"/>
              <a:ext cx="107950" cy="873125"/>
            </a:xfrm>
            <a:custGeom>
              <a:avLst/>
              <a:gdLst>
                <a:gd name="T0" fmla="*/ 18 w 38"/>
                <a:gd name="T1" fmla="*/ 301 h 305"/>
                <a:gd name="T2" fmla="*/ 0 w 38"/>
                <a:gd name="T3" fmla="*/ 8 h 305"/>
                <a:gd name="T4" fmla="*/ 9 w 38"/>
                <a:gd name="T5" fmla="*/ 2 h 305"/>
                <a:gd name="T6" fmla="*/ 31 w 38"/>
                <a:gd name="T7" fmla="*/ 301 h 305"/>
                <a:gd name="T8" fmla="*/ 18 w 38"/>
                <a:gd name="T9" fmla="*/ 301 h 305"/>
              </a:gdLst>
              <a:ahLst/>
              <a:cxnLst>
                <a:cxn ang="0">
                  <a:pos x="T0" y="T1"/>
                </a:cxn>
                <a:cxn ang="0">
                  <a:pos x="T2" y="T3"/>
                </a:cxn>
                <a:cxn ang="0">
                  <a:pos x="T4" y="T5"/>
                </a:cxn>
                <a:cxn ang="0">
                  <a:pos x="T6" y="T7"/>
                </a:cxn>
                <a:cxn ang="0">
                  <a:pos x="T8" y="T9"/>
                </a:cxn>
              </a:cxnLst>
              <a:rect l="0" t="0" r="r" b="b"/>
              <a:pathLst>
                <a:path w="38" h="305">
                  <a:moveTo>
                    <a:pt x="18" y="301"/>
                  </a:moveTo>
                  <a:cubicBezTo>
                    <a:pt x="27" y="202"/>
                    <a:pt x="26" y="104"/>
                    <a:pt x="0" y="8"/>
                  </a:cubicBezTo>
                  <a:cubicBezTo>
                    <a:pt x="1" y="3"/>
                    <a:pt x="3" y="0"/>
                    <a:pt x="9" y="2"/>
                  </a:cubicBezTo>
                  <a:cubicBezTo>
                    <a:pt x="33" y="100"/>
                    <a:pt x="38" y="200"/>
                    <a:pt x="31" y="301"/>
                  </a:cubicBezTo>
                  <a:cubicBezTo>
                    <a:pt x="27" y="305"/>
                    <a:pt x="22" y="303"/>
                    <a:pt x="18" y="301"/>
                  </a:cubicBezTo>
                  <a:close/>
                </a:path>
              </a:pathLst>
            </a:custGeom>
            <a:solidFill>
              <a:srgbClr val="F3D1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6" name="Freeform 313"/>
            <p:cNvSpPr>
              <a:spLocks/>
            </p:cNvSpPr>
            <p:nvPr userDrawn="1"/>
          </p:nvSpPr>
          <p:spPr bwMode="auto">
            <a:xfrm>
              <a:off x="8356600" y="9372600"/>
              <a:ext cx="103188" cy="219075"/>
            </a:xfrm>
            <a:custGeom>
              <a:avLst/>
              <a:gdLst>
                <a:gd name="T0" fmla="*/ 3 w 36"/>
                <a:gd name="T1" fmla="*/ 41 h 77"/>
                <a:gd name="T2" fmla="*/ 2 w 36"/>
                <a:gd name="T3" fmla="*/ 36 h 77"/>
                <a:gd name="T4" fmla="*/ 1 w 36"/>
                <a:gd name="T5" fmla="*/ 15 h 77"/>
                <a:gd name="T6" fmla="*/ 23 w 36"/>
                <a:gd name="T7" fmla="*/ 4 h 77"/>
                <a:gd name="T8" fmla="*/ 28 w 36"/>
                <a:gd name="T9" fmla="*/ 20 h 77"/>
                <a:gd name="T10" fmla="*/ 30 w 36"/>
                <a:gd name="T11" fmla="*/ 62 h 77"/>
                <a:gd name="T12" fmla="*/ 21 w 36"/>
                <a:gd name="T13" fmla="*/ 72 h 77"/>
                <a:gd name="T14" fmla="*/ 8 w 36"/>
                <a:gd name="T15" fmla="*/ 74 h 77"/>
                <a:gd name="T16" fmla="*/ 5 w 36"/>
                <a:gd name="T17" fmla="*/ 62 h 77"/>
                <a:gd name="T18" fmla="*/ 3 w 36"/>
                <a:gd name="T19" fmla="*/ 4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77">
                  <a:moveTo>
                    <a:pt x="3" y="41"/>
                  </a:moveTo>
                  <a:cubicBezTo>
                    <a:pt x="3" y="40"/>
                    <a:pt x="2" y="38"/>
                    <a:pt x="2" y="36"/>
                  </a:cubicBezTo>
                  <a:cubicBezTo>
                    <a:pt x="0" y="29"/>
                    <a:pt x="0" y="22"/>
                    <a:pt x="1" y="15"/>
                  </a:cubicBezTo>
                  <a:cubicBezTo>
                    <a:pt x="3" y="3"/>
                    <a:pt x="12" y="0"/>
                    <a:pt x="23" y="4"/>
                  </a:cubicBezTo>
                  <a:cubicBezTo>
                    <a:pt x="28" y="8"/>
                    <a:pt x="28" y="14"/>
                    <a:pt x="28" y="20"/>
                  </a:cubicBezTo>
                  <a:cubicBezTo>
                    <a:pt x="28" y="34"/>
                    <a:pt x="36" y="48"/>
                    <a:pt x="30" y="62"/>
                  </a:cubicBezTo>
                  <a:cubicBezTo>
                    <a:pt x="29" y="67"/>
                    <a:pt x="25" y="70"/>
                    <a:pt x="21" y="72"/>
                  </a:cubicBezTo>
                  <a:cubicBezTo>
                    <a:pt x="17" y="74"/>
                    <a:pt x="13" y="77"/>
                    <a:pt x="8" y="74"/>
                  </a:cubicBezTo>
                  <a:cubicBezTo>
                    <a:pt x="3" y="71"/>
                    <a:pt x="4" y="66"/>
                    <a:pt x="5" y="62"/>
                  </a:cubicBezTo>
                  <a:cubicBezTo>
                    <a:pt x="7" y="54"/>
                    <a:pt x="9" y="48"/>
                    <a:pt x="3" y="41"/>
                  </a:cubicBezTo>
                  <a:close/>
                </a:path>
              </a:pathLst>
            </a:custGeom>
            <a:solidFill>
              <a:srgbClr val="CB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7" name="Freeform 314"/>
            <p:cNvSpPr>
              <a:spLocks/>
            </p:cNvSpPr>
            <p:nvPr userDrawn="1"/>
          </p:nvSpPr>
          <p:spPr bwMode="auto">
            <a:xfrm>
              <a:off x="8362950" y="9488488"/>
              <a:ext cx="96838" cy="187325"/>
            </a:xfrm>
            <a:custGeom>
              <a:avLst/>
              <a:gdLst>
                <a:gd name="T0" fmla="*/ 1 w 34"/>
                <a:gd name="T1" fmla="*/ 0 h 65"/>
                <a:gd name="T2" fmla="*/ 15 w 34"/>
                <a:gd name="T3" fmla="*/ 7 h 65"/>
                <a:gd name="T4" fmla="*/ 6 w 34"/>
                <a:gd name="T5" fmla="*/ 28 h 65"/>
                <a:gd name="T6" fmla="*/ 25 w 34"/>
                <a:gd name="T7" fmla="*/ 24 h 65"/>
                <a:gd name="T8" fmla="*/ 32 w 34"/>
                <a:gd name="T9" fmla="*/ 30 h 65"/>
                <a:gd name="T10" fmla="*/ 5 w 34"/>
                <a:gd name="T11" fmla="*/ 63 h 65"/>
                <a:gd name="T12" fmla="*/ 1 w 34"/>
                <a:gd name="T13" fmla="*/ 0 h 65"/>
              </a:gdLst>
              <a:ahLst/>
              <a:cxnLst>
                <a:cxn ang="0">
                  <a:pos x="T0" y="T1"/>
                </a:cxn>
                <a:cxn ang="0">
                  <a:pos x="T2" y="T3"/>
                </a:cxn>
                <a:cxn ang="0">
                  <a:pos x="T4" y="T5"/>
                </a:cxn>
                <a:cxn ang="0">
                  <a:pos x="T6" y="T7"/>
                </a:cxn>
                <a:cxn ang="0">
                  <a:pos x="T8" y="T9"/>
                </a:cxn>
                <a:cxn ang="0">
                  <a:pos x="T10" y="T11"/>
                </a:cxn>
                <a:cxn ang="0">
                  <a:pos x="T12" y="T13"/>
                </a:cxn>
              </a:cxnLst>
              <a:rect l="0" t="0" r="r" b="b"/>
              <a:pathLst>
                <a:path w="34" h="65">
                  <a:moveTo>
                    <a:pt x="1" y="0"/>
                  </a:moveTo>
                  <a:cubicBezTo>
                    <a:pt x="6" y="3"/>
                    <a:pt x="10" y="5"/>
                    <a:pt x="15" y="7"/>
                  </a:cubicBezTo>
                  <a:cubicBezTo>
                    <a:pt x="12" y="15"/>
                    <a:pt x="0" y="19"/>
                    <a:pt x="6" y="28"/>
                  </a:cubicBezTo>
                  <a:cubicBezTo>
                    <a:pt x="12" y="36"/>
                    <a:pt x="18" y="22"/>
                    <a:pt x="25" y="24"/>
                  </a:cubicBezTo>
                  <a:cubicBezTo>
                    <a:pt x="28" y="25"/>
                    <a:pt x="31" y="27"/>
                    <a:pt x="32" y="30"/>
                  </a:cubicBezTo>
                  <a:cubicBezTo>
                    <a:pt x="34" y="56"/>
                    <a:pt x="27" y="65"/>
                    <a:pt x="5" y="63"/>
                  </a:cubicBezTo>
                  <a:cubicBezTo>
                    <a:pt x="2" y="42"/>
                    <a:pt x="0" y="21"/>
                    <a:pt x="1" y="0"/>
                  </a:cubicBezTo>
                  <a:close/>
                </a:path>
              </a:pathLst>
            </a:custGeom>
            <a:solidFill>
              <a:srgbClr val="B0AE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8" name="Freeform 315"/>
            <p:cNvSpPr>
              <a:spLocks/>
            </p:cNvSpPr>
            <p:nvPr userDrawn="1"/>
          </p:nvSpPr>
          <p:spPr bwMode="auto">
            <a:xfrm>
              <a:off x="8223250" y="9291638"/>
              <a:ext cx="157163" cy="52388"/>
            </a:xfrm>
            <a:custGeom>
              <a:avLst/>
              <a:gdLst>
                <a:gd name="T0" fmla="*/ 5 w 55"/>
                <a:gd name="T1" fmla="*/ 0 h 18"/>
                <a:gd name="T2" fmla="*/ 54 w 55"/>
                <a:gd name="T3" fmla="*/ 2 h 18"/>
                <a:gd name="T4" fmla="*/ 40 w 55"/>
                <a:gd name="T5" fmla="*/ 17 h 18"/>
                <a:gd name="T6" fmla="*/ 2 w 55"/>
                <a:gd name="T7" fmla="*/ 9 h 18"/>
                <a:gd name="T8" fmla="*/ 5 w 55"/>
                <a:gd name="T9" fmla="*/ 0 h 18"/>
              </a:gdLst>
              <a:ahLst/>
              <a:cxnLst>
                <a:cxn ang="0">
                  <a:pos x="T0" y="T1"/>
                </a:cxn>
                <a:cxn ang="0">
                  <a:pos x="T2" y="T3"/>
                </a:cxn>
                <a:cxn ang="0">
                  <a:pos x="T4" y="T5"/>
                </a:cxn>
                <a:cxn ang="0">
                  <a:pos x="T6" y="T7"/>
                </a:cxn>
                <a:cxn ang="0">
                  <a:pos x="T8" y="T9"/>
                </a:cxn>
              </a:cxnLst>
              <a:rect l="0" t="0" r="r" b="b"/>
              <a:pathLst>
                <a:path w="55" h="18">
                  <a:moveTo>
                    <a:pt x="5" y="0"/>
                  </a:moveTo>
                  <a:cubicBezTo>
                    <a:pt x="21" y="1"/>
                    <a:pt x="38" y="1"/>
                    <a:pt x="54" y="2"/>
                  </a:cubicBezTo>
                  <a:cubicBezTo>
                    <a:pt x="55" y="12"/>
                    <a:pt x="52" y="18"/>
                    <a:pt x="40" y="17"/>
                  </a:cubicBezTo>
                  <a:cubicBezTo>
                    <a:pt x="27" y="17"/>
                    <a:pt x="13" y="17"/>
                    <a:pt x="2" y="9"/>
                  </a:cubicBezTo>
                  <a:cubicBezTo>
                    <a:pt x="0" y="5"/>
                    <a:pt x="2" y="2"/>
                    <a:pt x="5" y="0"/>
                  </a:cubicBezTo>
                  <a:close/>
                </a:path>
              </a:pathLst>
            </a:custGeom>
            <a:solidFill>
              <a:srgbClr val="1E30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69" name="Freeform 316"/>
            <p:cNvSpPr>
              <a:spLocks/>
            </p:cNvSpPr>
            <p:nvPr userDrawn="1"/>
          </p:nvSpPr>
          <p:spPr bwMode="auto">
            <a:xfrm>
              <a:off x="8340725" y="9288463"/>
              <a:ext cx="115888" cy="185738"/>
            </a:xfrm>
            <a:custGeom>
              <a:avLst/>
              <a:gdLst>
                <a:gd name="T0" fmla="*/ 28 w 41"/>
                <a:gd name="T1" fmla="*/ 35 h 65"/>
                <a:gd name="T2" fmla="*/ 8 w 41"/>
                <a:gd name="T3" fmla="*/ 65 h 65"/>
                <a:gd name="T4" fmla="*/ 14 w 41"/>
                <a:gd name="T5" fmla="*/ 25 h 65"/>
                <a:gd name="T6" fmla="*/ 17 w 41"/>
                <a:gd name="T7" fmla="*/ 2 h 65"/>
                <a:gd name="T8" fmla="*/ 27 w 41"/>
                <a:gd name="T9" fmla="*/ 2 h 65"/>
                <a:gd name="T10" fmla="*/ 41 w 41"/>
                <a:gd name="T11" fmla="*/ 18 h 65"/>
                <a:gd name="T12" fmla="*/ 40 w 41"/>
                <a:gd name="T13" fmla="*/ 23 h 65"/>
                <a:gd name="T14" fmla="*/ 35 w 41"/>
                <a:gd name="T15" fmla="*/ 32 h 65"/>
                <a:gd name="T16" fmla="*/ 28 w 41"/>
                <a:gd name="T17" fmla="*/ 3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65">
                  <a:moveTo>
                    <a:pt x="28" y="35"/>
                  </a:moveTo>
                  <a:cubicBezTo>
                    <a:pt x="2" y="32"/>
                    <a:pt x="10" y="52"/>
                    <a:pt x="8" y="65"/>
                  </a:cubicBezTo>
                  <a:cubicBezTo>
                    <a:pt x="5" y="51"/>
                    <a:pt x="0" y="38"/>
                    <a:pt x="14" y="25"/>
                  </a:cubicBezTo>
                  <a:cubicBezTo>
                    <a:pt x="20" y="20"/>
                    <a:pt x="16" y="10"/>
                    <a:pt x="17" y="2"/>
                  </a:cubicBezTo>
                  <a:cubicBezTo>
                    <a:pt x="20" y="0"/>
                    <a:pt x="23" y="1"/>
                    <a:pt x="27" y="2"/>
                  </a:cubicBezTo>
                  <a:cubicBezTo>
                    <a:pt x="35" y="4"/>
                    <a:pt x="36" y="13"/>
                    <a:pt x="41" y="18"/>
                  </a:cubicBezTo>
                  <a:cubicBezTo>
                    <a:pt x="40" y="20"/>
                    <a:pt x="40" y="21"/>
                    <a:pt x="40" y="23"/>
                  </a:cubicBezTo>
                  <a:cubicBezTo>
                    <a:pt x="39" y="26"/>
                    <a:pt x="38" y="29"/>
                    <a:pt x="35" y="32"/>
                  </a:cubicBezTo>
                  <a:cubicBezTo>
                    <a:pt x="33" y="34"/>
                    <a:pt x="31" y="35"/>
                    <a:pt x="28" y="35"/>
                  </a:cubicBezTo>
                  <a:close/>
                </a:path>
              </a:pathLst>
            </a:custGeom>
            <a:solidFill>
              <a:srgbClr val="3D61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0" name="Freeform 317"/>
            <p:cNvSpPr>
              <a:spLocks/>
            </p:cNvSpPr>
            <p:nvPr userDrawn="1"/>
          </p:nvSpPr>
          <p:spPr bwMode="auto">
            <a:xfrm>
              <a:off x="8355013" y="9534525"/>
              <a:ext cx="130175" cy="185738"/>
            </a:xfrm>
            <a:custGeom>
              <a:avLst/>
              <a:gdLst>
                <a:gd name="T0" fmla="*/ 8 w 46"/>
                <a:gd name="T1" fmla="*/ 47 h 65"/>
                <a:gd name="T2" fmla="*/ 31 w 46"/>
                <a:gd name="T3" fmla="*/ 13 h 65"/>
                <a:gd name="T4" fmla="*/ 36 w 46"/>
                <a:gd name="T5" fmla="*/ 0 h 65"/>
                <a:gd name="T6" fmla="*/ 27 w 46"/>
                <a:gd name="T7" fmla="*/ 56 h 65"/>
                <a:gd name="T8" fmla="*/ 8 w 46"/>
                <a:gd name="T9" fmla="*/ 64 h 65"/>
                <a:gd name="T10" fmla="*/ 7 w 46"/>
                <a:gd name="T11" fmla="*/ 65 h 65"/>
                <a:gd name="T12" fmla="*/ 8 w 46"/>
                <a:gd name="T13" fmla="*/ 47 h 65"/>
              </a:gdLst>
              <a:ahLst/>
              <a:cxnLst>
                <a:cxn ang="0">
                  <a:pos x="T0" y="T1"/>
                </a:cxn>
                <a:cxn ang="0">
                  <a:pos x="T2" y="T3"/>
                </a:cxn>
                <a:cxn ang="0">
                  <a:pos x="T4" y="T5"/>
                </a:cxn>
                <a:cxn ang="0">
                  <a:pos x="T6" y="T7"/>
                </a:cxn>
                <a:cxn ang="0">
                  <a:pos x="T8" y="T9"/>
                </a:cxn>
                <a:cxn ang="0">
                  <a:pos x="T10" y="T11"/>
                </a:cxn>
                <a:cxn ang="0">
                  <a:pos x="T12" y="T13"/>
                </a:cxn>
              </a:cxnLst>
              <a:rect l="0" t="0" r="r" b="b"/>
              <a:pathLst>
                <a:path w="46" h="65">
                  <a:moveTo>
                    <a:pt x="8" y="47"/>
                  </a:moveTo>
                  <a:cubicBezTo>
                    <a:pt x="31" y="46"/>
                    <a:pt x="32" y="30"/>
                    <a:pt x="31" y="13"/>
                  </a:cubicBezTo>
                  <a:cubicBezTo>
                    <a:pt x="31" y="8"/>
                    <a:pt x="26" y="1"/>
                    <a:pt x="36" y="0"/>
                  </a:cubicBezTo>
                  <a:cubicBezTo>
                    <a:pt x="46" y="29"/>
                    <a:pt x="44" y="44"/>
                    <a:pt x="27" y="56"/>
                  </a:cubicBezTo>
                  <a:cubicBezTo>
                    <a:pt x="20" y="57"/>
                    <a:pt x="13" y="59"/>
                    <a:pt x="8" y="64"/>
                  </a:cubicBezTo>
                  <a:cubicBezTo>
                    <a:pt x="8" y="64"/>
                    <a:pt x="7" y="65"/>
                    <a:pt x="7" y="65"/>
                  </a:cubicBezTo>
                  <a:cubicBezTo>
                    <a:pt x="0" y="58"/>
                    <a:pt x="6" y="53"/>
                    <a:pt x="8" y="47"/>
                  </a:cubicBezTo>
                  <a:close/>
                </a:path>
              </a:pathLst>
            </a:custGeom>
            <a:solidFill>
              <a:srgbClr val="334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1" name="Freeform 318"/>
            <p:cNvSpPr>
              <a:spLocks/>
            </p:cNvSpPr>
            <p:nvPr userDrawn="1"/>
          </p:nvSpPr>
          <p:spPr bwMode="auto">
            <a:xfrm>
              <a:off x="8126413" y="9286875"/>
              <a:ext cx="111125" cy="101600"/>
            </a:xfrm>
            <a:custGeom>
              <a:avLst/>
              <a:gdLst>
                <a:gd name="T0" fmla="*/ 39 w 39"/>
                <a:gd name="T1" fmla="*/ 2 h 36"/>
                <a:gd name="T2" fmla="*/ 36 w 39"/>
                <a:gd name="T3" fmla="*/ 11 h 36"/>
                <a:gd name="T4" fmla="*/ 23 w 39"/>
                <a:gd name="T5" fmla="*/ 28 h 36"/>
                <a:gd name="T6" fmla="*/ 14 w 39"/>
                <a:gd name="T7" fmla="*/ 34 h 36"/>
                <a:gd name="T8" fmla="*/ 4 w 39"/>
                <a:gd name="T9" fmla="*/ 36 h 36"/>
                <a:gd name="T10" fmla="*/ 1 w 39"/>
                <a:gd name="T11" fmla="*/ 20 h 36"/>
                <a:gd name="T12" fmla="*/ 20 w 39"/>
                <a:gd name="T13" fmla="*/ 10 h 36"/>
                <a:gd name="T14" fmla="*/ 32 w 39"/>
                <a:gd name="T15" fmla="*/ 1 h 36"/>
                <a:gd name="T16" fmla="*/ 39 w 39"/>
                <a:gd name="T17"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6">
                  <a:moveTo>
                    <a:pt x="39" y="2"/>
                  </a:moveTo>
                  <a:cubicBezTo>
                    <a:pt x="38" y="5"/>
                    <a:pt x="37" y="8"/>
                    <a:pt x="36" y="11"/>
                  </a:cubicBezTo>
                  <a:cubicBezTo>
                    <a:pt x="31" y="17"/>
                    <a:pt x="27" y="22"/>
                    <a:pt x="23" y="28"/>
                  </a:cubicBezTo>
                  <a:cubicBezTo>
                    <a:pt x="20" y="30"/>
                    <a:pt x="17" y="32"/>
                    <a:pt x="14" y="34"/>
                  </a:cubicBezTo>
                  <a:cubicBezTo>
                    <a:pt x="11" y="35"/>
                    <a:pt x="7" y="35"/>
                    <a:pt x="4" y="36"/>
                  </a:cubicBezTo>
                  <a:cubicBezTo>
                    <a:pt x="1" y="31"/>
                    <a:pt x="0" y="26"/>
                    <a:pt x="1" y="20"/>
                  </a:cubicBezTo>
                  <a:cubicBezTo>
                    <a:pt x="8" y="19"/>
                    <a:pt x="15" y="17"/>
                    <a:pt x="20" y="10"/>
                  </a:cubicBezTo>
                  <a:cubicBezTo>
                    <a:pt x="24" y="6"/>
                    <a:pt x="26" y="1"/>
                    <a:pt x="32" y="1"/>
                  </a:cubicBezTo>
                  <a:cubicBezTo>
                    <a:pt x="35" y="0"/>
                    <a:pt x="37" y="0"/>
                    <a:pt x="39" y="2"/>
                  </a:cubicBezTo>
                  <a:close/>
                </a:path>
              </a:pathLst>
            </a:custGeom>
            <a:solidFill>
              <a:srgbClr val="4666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2" name="Freeform 319"/>
            <p:cNvSpPr>
              <a:spLocks/>
            </p:cNvSpPr>
            <p:nvPr userDrawn="1"/>
          </p:nvSpPr>
          <p:spPr bwMode="auto">
            <a:xfrm>
              <a:off x="7267575" y="10061575"/>
              <a:ext cx="1292225" cy="482600"/>
            </a:xfrm>
            <a:custGeom>
              <a:avLst/>
              <a:gdLst>
                <a:gd name="T0" fmla="*/ 111 w 452"/>
                <a:gd name="T1" fmla="*/ 77 h 169"/>
                <a:gd name="T2" fmla="*/ 100 w 452"/>
                <a:gd name="T3" fmla="*/ 72 h 169"/>
                <a:gd name="T4" fmla="*/ 0 w 452"/>
                <a:gd name="T5" fmla="*/ 5 h 169"/>
                <a:gd name="T6" fmla="*/ 137 w 452"/>
                <a:gd name="T7" fmla="*/ 0 h 169"/>
                <a:gd name="T8" fmla="*/ 150 w 452"/>
                <a:gd name="T9" fmla="*/ 4 h 169"/>
                <a:gd name="T10" fmla="*/ 452 w 452"/>
                <a:gd name="T11" fmla="*/ 167 h 169"/>
                <a:gd name="T12" fmla="*/ 429 w 452"/>
                <a:gd name="T13" fmla="*/ 168 h 169"/>
                <a:gd name="T14" fmla="*/ 276 w 452"/>
                <a:gd name="T15" fmla="*/ 169 h 169"/>
                <a:gd name="T16" fmla="*/ 233 w 452"/>
                <a:gd name="T17" fmla="*/ 157 h 169"/>
                <a:gd name="T18" fmla="*/ 143 w 452"/>
                <a:gd name="T19" fmla="*/ 97 h 169"/>
                <a:gd name="T20" fmla="*/ 111 w 452"/>
                <a:gd name="T21" fmla="*/ 77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2" h="169">
                  <a:moveTo>
                    <a:pt x="111" y="77"/>
                  </a:moveTo>
                  <a:cubicBezTo>
                    <a:pt x="107" y="75"/>
                    <a:pt x="104" y="74"/>
                    <a:pt x="100" y="72"/>
                  </a:cubicBezTo>
                  <a:cubicBezTo>
                    <a:pt x="68" y="50"/>
                    <a:pt x="36" y="29"/>
                    <a:pt x="0" y="5"/>
                  </a:cubicBezTo>
                  <a:cubicBezTo>
                    <a:pt x="48" y="3"/>
                    <a:pt x="93" y="1"/>
                    <a:pt x="137" y="0"/>
                  </a:cubicBezTo>
                  <a:cubicBezTo>
                    <a:pt x="141" y="0"/>
                    <a:pt x="146" y="2"/>
                    <a:pt x="150" y="4"/>
                  </a:cubicBezTo>
                  <a:cubicBezTo>
                    <a:pt x="249" y="57"/>
                    <a:pt x="348" y="111"/>
                    <a:pt x="452" y="167"/>
                  </a:cubicBezTo>
                  <a:cubicBezTo>
                    <a:pt x="442" y="168"/>
                    <a:pt x="435" y="168"/>
                    <a:pt x="429" y="168"/>
                  </a:cubicBezTo>
                  <a:cubicBezTo>
                    <a:pt x="378" y="169"/>
                    <a:pt x="327" y="168"/>
                    <a:pt x="276" y="169"/>
                  </a:cubicBezTo>
                  <a:cubicBezTo>
                    <a:pt x="260" y="169"/>
                    <a:pt x="246" y="166"/>
                    <a:pt x="233" y="157"/>
                  </a:cubicBezTo>
                  <a:cubicBezTo>
                    <a:pt x="203" y="136"/>
                    <a:pt x="173" y="117"/>
                    <a:pt x="143" y="97"/>
                  </a:cubicBezTo>
                  <a:cubicBezTo>
                    <a:pt x="136" y="85"/>
                    <a:pt x="123" y="81"/>
                    <a:pt x="111" y="7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3" name="Freeform 320"/>
            <p:cNvSpPr>
              <a:spLocks/>
            </p:cNvSpPr>
            <p:nvPr userDrawn="1"/>
          </p:nvSpPr>
          <p:spPr bwMode="auto">
            <a:xfrm>
              <a:off x="7585075" y="10279063"/>
              <a:ext cx="92075" cy="60325"/>
            </a:xfrm>
            <a:custGeom>
              <a:avLst/>
              <a:gdLst>
                <a:gd name="T0" fmla="*/ 0 w 32"/>
                <a:gd name="T1" fmla="*/ 1 h 21"/>
                <a:gd name="T2" fmla="*/ 32 w 32"/>
                <a:gd name="T3" fmla="*/ 21 h 21"/>
                <a:gd name="T4" fmla="*/ 31 w 32"/>
                <a:gd name="T5" fmla="*/ 21 h 21"/>
                <a:gd name="T6" fmla="*/ 29 w 32"/>
                <a:gd name="T7" fmla="*/ 21 h 21"/>
                <a:gd name="T8" fmla="*/ 0 w 32"/>
                <a:gd name="T9" fmla="*/ 1 h 21"/>
              </a:gdLst>
              <a:ahLst/>
              <a:cxnLst>
                <a:cxn ang="0">
                  <a:pos x="T0" y="T1"/>
                </a:cxn>
                <a:cxn ang="0">
                  <a:pos x="T2" y="T3"/>
                </a:cxn>
                <a:cxn ang="0">
                  <a:pos x="T4" y="T5"/>
                </a:cxn>
                <a:cxn ang="0">
                  <a:pos x="T6" y="T7"/>
                </a:cxn>
                <a:cxn ang="0">
                  <a:pos x="T8" y="T9"/>
                </a:cxn>
              </a:cxnLst>
              <a:rect l="0" t="0" r="r" b="b"/>
              <a:pathLst>
                <a:path w="32" h="21">
                  <a:moveTo>
                    <a:pt x="0" y="1"/>
                  </a:moveTo>
                  <a:cubicBezTo>
                    <a:pt x="15" y="1"/>
                    <a:pt x="31" y="0"/>
                    <a:pt x="32" y="21"/>
                  </a:cubicBezTo>
                  <a:cubicBezTo>
                    <a:pt x="32" y="21"/>
                    <a:pt x="31" y="21"/>
                    <a:pt x="31" y="21"/>
                  </a:cubicBezTo>
                  <a:cubicBezTo>
                    <a:pt x="31" y="21"/>
                    <a:pt x="29" y="21"/>
                    <a:pt x="29" y="21"/>
                  </a:cubicBezTo>
                  <a:cubicBezTo>
                    <a:pt x="19" y="14"/>
                    <a:pt x="10" y="8"/>
                    <a:pt x="0" y="1"/>
                  </a:cubicBezTo>
                  <a:close/>
                </a:path>
              </a:pathLst>
            </a:custGeom>
            <a:solidFill>
              <a:srgbClr val="DAD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4" name="Freeform 321"/>
            <p:cNvSpPr>
              <a:spLocks/>
            </p:cNvSpPr>
            <p:nvPr userDrawn="1"/>
          </p:nvSpPr>
          <p:spPr bwMode="auto">
            <a:xfrm>
              <a:off x="2297113" y="10029825"/>
              <a:ext cx="1069975" cy="514350"/>
            </a:xfrm>
            <a:custGeom>
              <a:avLst/>
              <a:gdLst>
                <a:gd name="T0" fmla="*/ 274 w 374"/>
                <a:gd name="T1" fmla="*/ 3 h 180"/>
                <a:gd name="T2" fmla="*/ 290 w 374"/>
                <a:gd name="T3" fmla="*/ 3 h 180"/>
                <a:gd name="T4" fmla="*/ 373 w 374"/>
                <a:gd name="T5" fmla="*/ 3 h 180"/>
                <a:gd name="T6" fmla="*/ 374 w 374"/>
                <a:gd name="T7" fmla="*/ 7 h 180"/>
                <a:gd name="T8" fmla="*/ 296 w 374"/>
                <a:gd name="T9" fmla="*/ 76 h 180"/>
                <a:gd name="T10" fmla="*/ 187 w 374"/>
                <a:gd name="T11" fmla="*/ 170 h 180"/>
                <a:gd name="T12" fmla="*/ 166 w 374"/>
                <a:gd name="T13" fmla="*/ 180 h 180"/>
                <a:gd name="T14" fmla="*/ 0 w 374"/>
                <a:gd name="T15" fmla="*/ 180 h 180"/>
                <a:gd name="T16" fmla="*/ 10 w 374"/>
                <a:gd name="T17" fmla="*/ 168 h 180"/>
                <a:gd name="T18" fmla="*/ 232 w 374"/>
                <a:gd name="T19" fmla="*/ 16 h 180"/>
                <a:gd name="T20" fmla="*/ 274 w 374"/>
                <a:gd name="T21" fmla="*/ 3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74" h="180">
                  <a:moveTo>
                    <a:pt x="274" y="3"/>
                  </a:moveTo>
                  <a:cubicBezTo>
                    <a:pt x="280" y="13"/>
                    <a:pt x="285" y="0"/>
                    <a:pt x="290" y="3"/>
                  </a:cubicBezTo>
                  <a:cubicBezTo>
                    <a:pt x="317" y="3"/>
                    <a:pt x="345" y="3"/>
                    <a:pt x="373" y="3"/>
                  </a:cubicBezTo>
                  <a:cubicBezTo>
                    <a:pt x="373" y="4"/>
                    <a:pt x="374" y="5"/>
                    <a:pt x="374" y="7"/>
                  </a:cubicBezTo>
                  <a:cubicBezTo>
                    <a:pt x="348" y="30"/>
                    <a:pt x="322" y="53"/>
                    <a:pt x="296" y="76"/>
                  </a:cubicBezTo>
                  <a:cubicBezTo>
                    <a:pt x="259" y="107"/>
                    <a:pt x="223" y="139"/>
                    <a:pt x="187" y="170"/>
                  </a:cubicBezTo>
                  <a:cubicBezTo>
                    <a:pt x="181" y="176"/>
                    <a:pt x="175" y="180"/>
                    <a:pt x="166" y="180"/>
                  </a:cubicBezTo>
                  <a:cubicBezTo>
                    <a:pt x="111" y="179"/>
                    <a:pt x="56" y="180"/>
                    <a:pt x="0" y="180"/>
                  </a:cubicBezTo>
                  <a:cubicBezTo>
                    <a:pt x="0" y="172"/>
                    <a:pt x="6" y="171"/>
                    <a:pt x="10" y="168"/>
                  </a:cubicBezTo>
                  <a:cubicBezTo>
                    <a:pt x="84" y="118"/>
                    <a:pt x="158" y="67"/>
                    <a:pt x="232" y="16"/>
                  </a:cubicBezTo>
                  <a:cubicBezTo>
                    <a:pt x="245" y="7"/>
                    <a:pt x="258" y="1"/>
                    <a:pt x="274"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5" name="Freeform 322"/>
            <p:cNvSpPr>
              <a:spLocks/>
            </p:cNvSpPr>
            <p:nvPr userDrawn="1"/>
          </p:nvSpPr>
          <p:spPr bwMode="auto">
            <a:xfrm>
              <a:off x="4187825" y="10037763"/>
              <a:ext cx="600075" cy="506413"/>
            </a:xfrm>
            <a:custGeom>
              <a:avLst/>
              <a:gdLst>
                <a:gd name="T0" fmla="*/ 146 w 210"/>
                <a:gd name="T1" fmla="*/ 0 h 177"/>
                <a:gd name="T2" fmla="*/ 196 w 210"/>
                <a:gd name="T3" fmla="*/ 0 h 177"/>
                <a:gd name="T4" fmla="*/ 207 w 210"/>
                <a:gd name="T5" fmla="*/ 13 h 177"/>
                <a:gd name="T6" fmla="*/ 172 w 210"/>
                <a:gd name="T7" fmla="*/ 164 h 177"/>
                <a:gd name="T8" fmla="*/ 158 w 210"/>
                <a:gd name="T9" fmla="*/ 177 h 177"/>
                <a:gd name="T10" fmla="*/ 14 w 210"/>
                <a:gd name="T11" fmla="*/ 177 h 177"/>
                <a:gd name="T12" fmla="*/ 5 w 210"/>
                <a:gd name="T13" fmla="*/ 164 h 177"/>
                <a:gd name="T14" fmla="*/ 64 w 210"/>
                <a:gd name="T15" fmla="*/ 52 h 177"/>
                <a:gd name="T16" fmla="*/ 71 w 210"/>
                <a:gd name="T17" fmla="*/ 58 h 177"/>
                <a:gd name="T18" fmla="*/ 77 w 210"/>
                <a:gd name="T19" fmla="*/ 90 h 177"/>
                <a:gd name="T20" fmla="*/ 113 w 210"/>
                <a:gd name="T21" fmla="*/ 93 h 177"/>
                <a:gd name="T22" fmla="*/ 112 w 210"/>
                <a:gd name="T23" fmla="*/ 86 h 177"/>
                <a:gd name="T24" fmla="*/ 94 w 210"/>
                <a:gd name="T25" fmla="*/ 66 h 177"/>
                <a:gd name="T26" fmla="*/ 106 w 210"/>
                <a:gd name="T27" fmla="*/ 24 h 177"/>
                <a:gd name="T28" fmla="*/ 117 w 210"/>
                <a:gd name="T29" fmla="*/ 16 h 177"/>
                <a:gd name="T30" fmla="*/ 133 w 210"/>
                <a:gd name="T31" fmla="*/ 10 h 177"/>
                <a:gd name="T32" fmla="*/ 140 w 210"/>
                <a:gd name="T33" fmla="*/ 4 h 177"/>
                <a:gd name="T34" fmla="*/ 145 w 210"/>
                <a:gd name="T35" fmla="*/ 0 h 177"/>
                <a:gd name="T36" fmla="*/ 146 w 210"/>
                <a:gd name="T37"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0" h="177">
                  <a:moveTo>
                    <a:pt x="146" y="0"/>
                  </a:moveTo>
                  <a:cubicBezTo>
                    <a:pt x="163" y="0"/>
                    <a:pt x="180" y="1"/>
                    <a:pt x="196" y="0"/>
                  </a:cubicBezTo>
                  <a:cubicBezTo>
                    <a:pt x="206" y="0"/>
                    <a:pt x="210" y="1"/>
                    <a:pt x="207" y="13"/>
                  </a:cubicBezTo>
                  <a:cubicBezTo>
                    <a:pt x="195" y="63"/>
                    <a:pt x="184" y="114"/>
                    <a:pt x="172" y="164"/>
                  </a:cubicBezTo>
                  <a:cubicBezTo>
                    <a:pt x="170" y="172"/>
                    <a:pt x="167" y="177"/>
                    <a:pt x="158" y="177"/>
                  </a:cubicBezTo>
                  <a:cubicBezTo>
                    <a:pt x="110" y="176"/>
                    <a:pt x="62" y="176"/>
                    <a:pt x="14" y="177"/>
                  </a:cubicBezTo>
                  <a:cubicBezTo>
                    <a:pt x="5" y="177"/>
                    <a:pt x="0" y="176"/>
                    <a:pt x="5" y="164"/>
                  </a:cubicBezTo>
                  <a:cubicBezTo>
                    <a:pt x="25" y="127"/>
                    <a:pt x="45" y="89"/>
                    <a:pt x="64" y="52"/>
                  </a:cubicBezTo>
                  <a:cubicBezTo>
                    <a:pt x="68" y="52"/>
                    <a:pt x="70" y="55"/>
                    <a:pt x="71" y="58"/>
                  </a:cubicBezTo>
                  <a:cubicBezTo>
                    <a:pt x="75" y="68"/>
                    <a:pt x="75" y="79"/>
                    <a:pt x="77" y="90"/>
                  </a:cubicBezTo>
                  <a:cubicBezTo>
                    <a:pt x="88" y="99"/>
                    <a:pt x="101" y="95"/>
                    <a:pt x="113" y="93"/>
                  </a:cubicBezTo>
                  <a:cubicBezTo>
                    <a:pt x="120" y="92"/>
                    <a:pt x="115" y="88"/>
                    <a:pt x="112" y="86"/>
                  </a:cubicBezTo>
                  <a:cubicBezTo>
                    <a:pt x="100" y="84"/>
                    <a:pt x="92" y="79"/>
                    <a:pt x="94" y="66"/>
                  </a:cubicBezTo>
                  <a:cubicBezTo>
                    <a:pt x="100" y="52"/>
                    <a:pt x="100" y="37"/>
                    <a:pt x="106" y="24"/>
                  </a:cubicBezTo>
                  <a:cubicBezTo>
                    <a:pt x="108" y="20"/>
                    <a:pt x="112" y="17"/>
                    <a:pt x="117" y="16"/>
                  </a:cubicBezTo>
                  <a:cubicBezTo>
                    <a:pt x="123" y="14"/>
                    <a:pt x="128" y="13"/>
                    <a:pt x="133" y="10"/>
                  </a:cubicBezTo>
                  <a:cubicBezTo>
                    <a:pt x="135" y="8"/>
                    <a:pt x="137" y="6"/>
                    <a:pt x="140" y="4"/>
                  </a:cubicBezTo>
                  <a:cubicBezTo>
                    <a:pt x="141" y="2"/>
                    <a:pt x="143" y="2"/>
                    <a:pt x="145" y="0"/>
                  </a:cubicBezTo>
                  <a:lnTo>
                    <a:pt x="14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6" name="Freeform 323"/>
            <p:cNvSpPr>
              <a:spLocks/>
            </p:cNvSpPr>
            <p:nvPr userDrawn="1"/>
          </p:nvSpPr>
          <p:spPr bwMode="auto">
            <a:xfrm>
              <a:off x="4364038" y="10098088"/>
              <a:ext cx="168275" cy="220663"/>
            </a:xfrm>
            <a:custGeom>
              <a:avLst/>
              <a:gdLst>
                <a:gd name="T0" fmla="*/ 5 w 59"/>
                <a:gd name="T1" fmla="*/ 39 h 77"/>
                <a:gd name="T2" fmla="*/ 2 w 59"/>
                <a:gd name="T3" fmla="*/ 31 h 77"/>
                <a:gd name="T4" fmla="*/ 3 w 59"/>
                <a:gd name="T5" fmla="*/ 28 h 77"/>
                <a:gd name="T6" fmla="*/ 32 w 59"/>
                <a:gd name="T7" fmla="*/ 4 h 77"/>
                <a:gd name="T8" fmla="*/ 36 w 59"/>
                <a:gd name="T9" fmla="*/ 0 h 77"/>
                <a:gd name="T10" fmla="*/ 41 w 59"/>
                <a:gd name="T11" fmla="*/ 0 h 77"/>
                <a:gd name="T12" fmla="*/ 47 w 59"/>
                <a:gd name="T13" fmla="*/ 3 h 77"/>
                <a:gd name="T14" fmla="*/ 38 w 59"/>
                <a:gd name="T15" fmla="*/ 43 h 77"/>
                <a:gd name="T16" fmla="*/ 33 w 59"/>
                <a:gd name="T17" fmla="*/ 45 h 77"/>
                <a:gd name="T18" fmla="*/ 31 w 59"/>
                <a:gd name="T19" fmla="*/ 24 h 77"/>
                <a:gd name="T20" fmla="*/ 55 w 59"/>
                <a:gd name="T21" fmla="*/ 62 h 77"/>
                <a:gd name="T22" fmla="*/ 58 w 59"/>
                <a:gd name="T23" fmla="*/ 67 h 77"/>
                <a:gd name="T24" fmla="*/ 47 w 59"/>
                <a:gd name="T25" fmla="*/ 77 h 77"/>
                <a:gd name="T26" fmla="*/ 14 w 59"/>
                <a:gd name="T27" fmla="*/ 77 h 77"/>
                <a:gd name="T28" fmla="*/ 5 w 59"/>
                <a:gd name="T29" fmla="*/ 39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77">
                  <a:moveTo>
                    <a:pt x="5" y="39"/>
                  </a:moveTo>
                  <a:cubicBezTo>
                    <a:pt x="4" y="36"/>
                    <a:pt x="3" y="33"/>
                    <a:pt x="2" y="31"/>
                  </a:cubicBezTo>
                  <a:cubicBezTo>
                    <a:pt x="3" y="30"/>
                    <a:pt x="3" y="29"/>
                    <a:pt x="3" y="28"/>
                  </a:cubicBezTo>
                  <a:cubicBezTo>
                    <a:pt x="0" y="5"/>
                    <a:pt x="20" y="9"/>
                    <a:pt x="32" y="4"/>
                  </a:cubicBezTo>
                  <a:cubicBezTo>
                    <a:pt x="33" y="2"/>
                    <a:pt x="34" y="1"/>
                    <a:pt x="36" y="0"/>
                  </a:cubicBezTo>
                  <a:cubicBezTo>
                    <a:pt x="37" y="0"/>
                    <a:pt x="39" y="0"/>
                    <a:pt x="41" y="0"/>
                  </a:cubicBezTo>
                  <a:cubicBezTo>
                    <a:pt x="43" y="0"/>
                    <a:pt x="46" y="1"/>
                    <a:pt x="47" y="3"/>
                  </a:cubicBezTo>
                  <a:cubicBezTo>
                    <a:pt x="46" y="17"/>
                    <a:pt x="43" y="30"/>
                    <a:pt x="38" y="43"/>
                  </a:cubicBezTo>
                  <a:cubicBezTo>
                    <a:pt x="36" y="45"/>
                    <a:pt x="35" y="45"/>
                    <a:pt x="33" y="45"/>
                  </a:cubicBezTo>
                  <a:cubicBezTo>
                    <a:pt x="25" y="37"/>
                    <a:pt x="32" y="29"/>
                    <a:pt x="31" y="24"/>
                  </a:cubicBezTo>
                  <a:cubicBezTo>
                    <a:pt x="26" y="65"/>
                    <a:pt x="26" y="65"/>
                    <a:pt x="55" y="62"/>
                  </a:cubicBezTo>
                  <a:cubicBezTo>
                    <a:pt x="57" y="63"/>
                    <a:pt x="58" y="65"/>
                    <a:pt x="58" y="67"/>
                  </a:cubicBezTo>
                  <a:cubicBezTo>
                    <a:pt x="59" y="76"/>
                    <a:pt x="54" y="77"/>
                    <a:pt x="47" y="77"/>
                  </a:cubicBezTo>
                  <a:cubicBezTo>
                    <a:pt x="36" y="77"/>
                    <a:pt x="25" y="77"/>
                    <a:pt x="14" y="77"/>
                  </a:cubicBezTo>
                  <a:cubicBezTo>
                    <a:pt x="5" y="66"/>
                    <a:pt x="16" y="50"/>
                    <a:pt x="5" y="39"/>
                  </a:cubicBezTo>
                  <a:close/>
                </a:path>
              </a:pathLst>
            </a:custGeom>
            <a:solidFill>
              <a:srgbClr val="693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7" name="Freeform 324"/>
            <p:cNvSpPr>
              <a:spLocks/>
            </p:cNvSpPr>
            <p:nvPr userDrawn="1"/>
          </p:nvSpPr>
          <p:spPr bwMode="auto">
            <a:xfrm>
              <a:off x="3717925" y="8385175"/>
              <a:ext cx="1849438" cy="1252538"/>
            </a:xfrm>
            <a:custGeom>
              <a:avLst/>
              <a:gdLst>
                <a:gd name="T0" fmla="*/ 593 w 647"/>
                <a:gd name="T1" fmla="*/ 22 h 438"/>
                <a:gd name="T2" fmla="*/ 567 w 647"/>
                <a:gd name="T3" fmla="*/ 37 h 438"/>
                <a:gd name="T4" fmla="*/ 586 w 647"/>
                <a:gd name="T5" fmla="*/ 54 h 438"/>
                <a:gd name="T6" fmla="*/ 509 w 647"/>
                <a:gd name="T7" fmla="*/ 59 h 438"/>
                <a:gd name="T8" fmla="*/ 433 w 647"/>
                <a:gd name="T9" fmla="*/ 248 h 438"/>
                <a:gd name="T10" fmla="*/ 453 w 647"/>
                <a:gd name="T11" fmla="*/ 281 h 438"/>
                <a:gd name="T12" fmla="*/ 484 w 647"/>
                <a:gd name="T13" fmla="*/ 321 h 438"/>
                <a:gd name="T14" fmla="*/ 467 w 647"/>
                <a:gd name="T15" fmla="*/ 374 h 438"/>
                <a:gd name="T16" fmla="*/ 423 w 647"/>
                <a:gd name="T17" fmla="*/ 423 h 438"/>
                <a:gd name="T18" fmla="*/ 401 w 647"/>
                <a:gd name="T19" fmla="*/ 425 h 438"/>
                <a:gd name="T20" fmla="*/ 373 w 647"/>
                <a:gd name="T21" fmla="*/ 437 h 438"/>
                <a:gd name="T22" fmla="*/ 331 w 647"/>
                <a:gd name="T23" fmla="*/ 430 h 438"/>
                <a:gd name="T24" fmla="*/ 325 w 647"/>
                <a:gd name="T25" fmla="*/ 410 h 438"/>
                <a:gd name="T26" fmla="*/ 380 w 647"/>
                <a:gd name="T27" fmla="*/ 361 h 438"/>
                <a:gd name="T28" fmla="*/ 408 w 647"/>
                <a:gd name="T29" fmla="*/ 299 h 438"/>
                <a:gd name="T30" fmla="*/ 371 w 647"/>
                <a:gd name="T31" fmla="*/ 228 h 438"/>
                <a:gd name="T32" fmla="*/ 334 w 647"/>
                <a:gd name="T33" fmla="*/ 138 h 438"/>
                <a:gd name="T34" fmla="*/ 330 w 647"/>
                <a:gd name="T35" fmla="*/ 112 h 438"/>
                <a:gd name="T36" fmla="*/ 301 w 647"/>
                <a:gd name="T37" fmla="*/ 85 h 438"/>
                <a:gd name="T38" fmla="*/ 282 w 647"/>
                <a:gd name="T39" fmla="*/ 117 h 438"/>
                <a:gd name="T40" fmla="*/ 75 w 647"/>
                <a:gd name="T41" fmla="*/ 225 h 438"/>
                <a:gd name="T42" fmla="*/ 35 w 647"/>
                <a:gd name="T43" fmla="*/ 149 h 438"/>
                <a:gd name="T44" fmla="*/ 29 w 647"/>
                <a:gd name="T45" fmla="*/ 122 h 438"/>
                <a:gd name="T46" fmla="*/ 2 w 647"/>
                <a:gd name="T47" fmla="*/ 81 h 438"/>
                <a:gd name="T48" fmla="*/ 41 w 647"/>
                <a:gd name="T49" fmla="*/ 71 h 438"/>
                <a:gd name="T50" fmla="*/ 81 w 647"/>
                <a:gd name="T51" fmla="*/ 57 h 438"/>
                <a:gd name="T52" fmla="*/ 276 w 647"/>
                <a:gd name="T53" fmla="*/ 55 h 438"/>
                <a:gd name="T54" fmla="*/ 368 w 647"/>
                <a:gd name="T55" fmla="*/ 33 h 438"/>
                <a:gd name="T56" fmla="*/ 338 w 647"/>
                <a:gd name="T57" fmla="*/ 16 h 438"/>
                <a:gd name="T58" fmla="*/ 403 w 647"/>
                <a:gd name="T59" fmla="*/ 3 h 438"/>
                <a:gd name="T60" fmla="*/ 601 w 647"/>
                <a:gd name="T61" fmla="*/ 5 h 438"/>
                <a:gd name="T62" fmla="*/ 647 w 647"/>
                <a:gd name="T63" fmla="*/ 9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7" h="438">
                  <a:moveTo>
                    <a:pt x="646" y="10"/>
                  </a:moveTo>
                  <a:cubicBezTo>
                    <a:pt x="629" y="18"/>
                    <a:pt x="610" y="15"/>
                    <a:pt x="593" y="22"/>
                  </a:cubicBezTo>
                  <a:cubicBezTo>
                    <a:pt x="588" y="24"/>
                    <a:pt x="583" y="25"/>
                    <a:pt x="578" y="27"/>
                  </a:cubicBezTo>
                  <a:cubicBezTo>
                    <a:pt x="573" y="29"/>
                    <a:pt x="567" y="30"/>
                    <a:pt x="567" y="37"/>
                  </a:cubicBezTo>
                  <a:cubicBezTo>
                    <a:pt x="567" y="43"/>
                    <a:pt x="572" y="47"/>
                    <a:pt x="577" y="50"/>
                  </a:cubicBezTo>
                  <a:cubicBezTo>
                    <a:pt x="580" y="51"/>
                    <a:pt x="583" y="53"/>
                    <a:pt x="586" y="54"/>
                  </a:cubicBezTo>
                  <a:cubicBezTo>
                    <a:pt x="563" y="60"/>
                    <a:pt x="541" y="69"/>
                    <a:pt x="518" y="53"/>
                  </a:cubicBezTo>
                  <a:cubicBezTo>
                    <a:pt x="512" y="48"/>
                    <a:pt x="510" y="55"/>
                    <a:pt x="509" y="59"/>
                  </a:cubicBezTo>
                  <a:cubicBezTo>
                    <a:pt x="508" y="68"/>
                    <a:pt x="503" y="74"/>
                    <a:pt x="496" y="77"/>
                  </a:cubicBezTo>
                  <a:cubicBezTo>
                    <a:pt x="433" y="106"/>
                    <a:pt x="407" y="176"/>
                    <a:pt x="433" y="248"/>
                  </a:cubicBezTo>
                  <a:cubicBezTo>
                    <a:pt x="435" y="255"/>
                    <a:pt x="434" y="261"/>
                    <a:pt x="438" y="267"/>
                  </a:cubicBezTo>
                  <a:cubicBezTo>
                    <a:pt x="441" y="274"/>
                    <a:pt x="447" y="277"/>
                    <a:pt x="453" y="281"/>
                  </a:cubicBezTo>
                  <a:cubicBezTo>
                    <a:pt x="461" y="289"/>
                    <a:pt x="463" y="300"/>
                    <a:pt x="463" y="313"/>
                  </a:cubicBezTo>
                  <a:cubicBezTo>
                    <a:pt x="476" y="302"/>
                    <a:pt x="483" y="307"/>
                    <a:pt x="484" y="321"/>
                  </a:cubicBezTo>
                  <a:cubicBezTo>
                    <a:pt x="485" y="323"/>
                    <a:pt x="484" y="325"/>
                    <a:pt x="484" y="327"/>
                  </a:cubicBezTo>
                  <a:cubicBezTo>
                    <a:pt x="475" y="341"/>
                    <a:pt x="463" y="355"/>
                    <a:pt x="467" y="374"/>
                  </a:cubicBezTo>
                  <a:cubicBezTo>
                    <a:pt x="467" y="384"/>
                    <a:pt x="464" y="392"/>
                    <a:pt x="458" y="399"/>
                  </a:cubicBezTo>
                  <a:cubicBezTo>
                    <a:pt x="448" y="409"/>
                    <a:pt x="428" y="406"/>
                    <a:pt x="423" y="423"/>
                  </a:cubicBezTo>
                  <a:cubicBezTo>
                    <a:pt x="423" y="430"/>
                    <a:pt x="417" y="429"/>
                    <a:pt x="413" y="429"/>
                  </a:cubicBezTo>
                  <a:cubicBezTo>
                    <a:pt x="409" y="429"/>
                    <a:pt x="405" y="426"/>
                    <a:pt x="401" y="425"/>
                  </a:cubicBezTo>
                  <a:cubicBezTo>
                    <a:pt x="395" y="425"/>
                    <a:pt x="391" y="430"/>
                    <a:pt x="386" y="433"/>
                  </a:cubicBezTo>
                  <a:cubicBezTo>
                    <a:pt x="382" y="435"/>
                    <a:pt x="378" y="436"/>
                    <a:pt x="373" y="437"/>
                  </a:cubicBezTo>
                  <a:cubicBezTo>
                    <a:pt x="369" y="437"/>
                    <a:pt x="366" y="438"/>
                    <a:pt x="364" y="433"/>
                  </a:cubicBezTo>
                  <a:cubicBezTo>
                    <a:pt x="354" y="420"/>
                    <a:pt x="341" y="436"/>
                    <a:pt x="331" y="430"/>
                  </a:cubicBezTo>
                  <a:cubicBezTo>
                    <a:pt x="322" y="428"/>
                    <a:pt x="314" y="426"/>
                    <a:pt x="313" y="415"/>
                  </a:cubicBezTo>
                  <a:cubicBezTo>
                    <a:pt x="315" y="409"/>
                    <a:pt x="320" y="411"/>
                    <a:pt x="325" y="410"/>
                  </a:cubicBezTo>
                  <a:cubicBezTo>
                    <a:pt x="352" y="409"/>
                    <a:pt x="363" y="400"/>
                    <a:pt x="369" y="373"/>
                  </a:cubicBezTo>
                  <a:cubicBezTo>
                    <a:pt x="370" y="366"/>
                    <a:pt x="372" y="363"/>
                    <a:pt x="380" y="361"/>
                  </a:cubicBezTo>
                  <a:cubicBezTo>
                    <a:pt x="401" y="357"/>
                    <a:pt x="410" y="341"/>
                    <a:pt x="403" y="321"/>
                  </a:cubicBezTo>
                  <a:cubicBezTo>
                    <a:pt x="400" y="312"/>
                    <a:pt x="401" y="307"/>
                    <a:pt x="408" y="299"/>
                  </a:cubicBezTo>
                  <a:cubicBezTo>
                    <a:pt x="423" y="280"/>
                    <a:pt x="411" y="249"/>
                    <a:pt x="386" y="244"/>
                  </a:cubicBezTo>
                  <a:cubicBezTo>
                    <a:pt x="375" y="242"/>
                    <a:pt x="373" y="237"/>
                    <a:pt x="371" y="228"/>
                  </a:cubicBezTo>
                  <a:cubicBezTo>
                    <a:pt x="363" y="196"/>
                    <a:pt x="349" y="167"/>
                    <a:pt x="326" y="143"/>
                  </a:cubicBezTo>
                  <a:cubicBezTo>
                    <a:pt x="328" y="140"/>
                    <a:pt x="331" y="138"/>
                    <a:pt x="334" y="138"/>
                  </a:cubicBezTo>
                  <a:cubicBezTo>
                    <a:pt x="342" y="136"/>
                    <a:pt x="345" y="131"/>
                    <a:pt x="344" y="123"/>
                  </a:cubicBezTo>
                  <a:cubicBezTo>
                    <a:pt x="343" y="115"/>
                    <a:pt x="338" y="112"/>
                    <a:pt x="330" y="112"/>
                  </a:cubicBezTo>
                  <a:cubicBezTo>
                    <a:pt x="320" y="113"/>
                    <a:pt x="314" y="111"/>
                    <a:pt x="316" y="99"/>
                  </a:cubicBezTo>
                  <a:cubicBezTo>
                    <a:pt x="317" y="89"/>
                    <a:pt x="310" y="84"/>
                    <a:pt x="301" y="85"/>
                  </a:cubicBezTo>
                  <a:cubicBezTo>
                    <a:pt x="291" y="85"/>
                    <a:pt x="285" y="90"/>
                    <a:pt x="284" y="100"/>
                  </a:cubicBezTo>
                  <a:cubicBezTo>
                    <a:pt x="284" y="106"/>
                    <a:pt x="287" y="112"/>
                    <a:pt x="282" y="117"/>
                  </a:cubicBezTo>
                  <a:cubicBezTo>
                    <a:pt x="191" y="95"/>
                    <a:pt x="114" y="146"/>
                    <a:pt x="97" y="239"/>
                  </a:cubicBezTo>
                  <a:cubicBezTo>
                    <a:pt x="91" y="231"/>
                    <a:pt x="85" y="225"/>
                    <a:pt x="75" y="225"/>
                  </a:cubicBezTo>
                  <a:cubicBezTo>
                    <a:pt x="61" y="222"/>
                    <a:pt x="59" y="209"/>
                    <a:pt x="53" y="199"/>
                  </a:cubicBezTo>
                  <a:cubicBezTo>
                    <a:pt x="44" y="183"/>
                    <a:pt x="41" y="166"/>
                    <a:pt x="35" y="149"/>
                  </a:cubicBezTo>
                  <a:cubicBezTo>
                    <a:pt x="33" y="146"/>
                    <a:pt x="31" y="142"/>
                    <a:pt x="30" y="138"/>
                  </a:cubicBezTo>
                  <a:cubicBezTo>
                    <a:pt x="29" y="133"/>
                    <a:pt x="29" y="127"/>
                    <a:pt x="29" y="122"/>
                  </a:cubicBezTo>
                  <a:cubicBezTo>
                    <a:pt x="29" y="112"/>
                    <a:pt x="21" y="110"/>
                    <a:pt x="15" y="105"/>
                  </a:cubicBezTo>
                  <a:cubicBezTo>
                    <a:pt x="9" y="98"/>
                    <a:pt x="0" y="93"/>
                    <a:pt x="2" y="81"/>
                  </a:cubicBezTo>
                  <a:cubicBezTo>
                    <a:pt x="5" y="79"/>
                    <a:pt x="9" y="77"/>
                    <a:pt x="13" y="77"/>
                  </a:cubicBezTo>
                  <a:cubicBezTo>
                    <a:pt x="22" y="73"/>
                    <a:pt x="32" y="74"/>
                    <a:pt x="41" y="71"/>
                  </a:cubicBezTo>
                  <a:cubicBezTo>
                    <a:pt x="47" y="70"/>
                    <a:pt x="52" y="68"/>
                    <a:pt x="57" y="65"/>
                  </a:cubicBezTo>
                  <a:cubicBezTo>
                    <a:pt x="65" y="61"/>
                    <a:pt x="72" y="58"/>
                    <a:pt x="81" y="57"/>
                  </a:cubicBezTo>
                  <a:cubicBezTo>
                    <a:pt x="106" y="55"/>
                    <a:pt x="131" y="59"/>
                    <a:pt x="156" y="60"/>
                  </a:cubicBezTo>
                  <a:cubicBezTo>
                    <a:pt x="196" y="61"/>
                    <a:pt x="236" y="57"/>
                    <a:pt x="276" y="55"/>
                  </a:cubicBezTo>
                  <a:cubicBezTo>
                    <a:pt x="302" y="53"/>
                    <a:pt x="327" y="49"/>
                    <a:pt x="352" y="43"/>
                  </a:cubicBezTo>
                  <a:cubicBezTo>
                    <a:pt x="359" y="42"/>
                    <a:pt x="367" y="41"/>
                    <a:pt x="368" y="33"/>
                  </a:cubicBezTo>
                  <a:cubicBezTo>
                    <a:pt x="368" y="27"/>
                    <a:pt x="359" y="26"/>
                    <a:pt x="354" y="24"/>
                  </a:cubicBezTo>
                  <a:cubicBezTo>
                    <a:pt x="348" y="22"/>
                    <a:pt x="342" y="20"/>
                    <a:pt x="338" y="16"/>
                  </a:cubicBezTo>
                  <a:cubicBezTo>
                    <a:pt x="337" y="13"/>
                    <a:pt x="337" y="11"/>
                    <a:pt x="338" y="9"/>
                  </a:cubicBezTo>
                  <a:cubicBezTo>
                    <a:pt x="359" y="0"/>
                    <a:pt x="381" y="7"/>
                    <a:pt x="403" y="3"/>
                  </a:cubicBezTo>
                  <a:cubicBezTo>
                    <a:pt x="452" y="3"/>
                    <a:pt x="502" y="3"/>
                    <a:pt x="552" y="2"/>
                  </a:cubicBezTo>
                  <a:cubicBezTo>
                    <a:pt x="568" y="2"/>
                    <a:pt x="584" y="10"/>
                    <a:pt x="601" y="5"/>
                  </a:cubicBezTo>
                  <a:cubicBezTo>
                    <a:pt x="616" y="6"/>
                    <a:pt x="631" y="6"/>
                    <a:pt x="646" y="6"/>
                  </a:cubicBezTo>
                  <a:cubicBezTo>
                    <a:pt x="647" y="7"/>
                    <a:pt x="647" y="8"/>
                    <a:pt x="647" y="9"/>
                  </a:cubicBezTo>
                  <a:cubicBezTo>
                    <a:pt x="647" y="10"/>
                    <a:pt x="647" y="10"/>
                    <a:pt x="646" y="10"/>
                  </a:cubicBezTo>
                  <a:close/>
                </a:path>
              </a:pathLst>
            </a:custGeom>
            <a:solidFill>
              <a:srgbClr val="A6C1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8" name="Freeform 325"/>
            <p:cNvSpPr>
              <a:spLocks/>
            </p:cNvSpPr>
            <p:nvPr userDrawn="1"/>
          </p:nvSpPr>
          <p:spPr bwMode="auto">
            <a:xfrm>
              <a:off x="3998913" y="8710613"/>
              <a:ext cx="742950" cy="620713"/>
            </a:xfrm>
            <a:custGeom>
              <a:avLst/>
              <a:gdLst>
                <a:gd name="T0" fmla="*/ 8 w 260"/>
                <a:gd name="T1" fmla="*/ 157 h 217"/>
                <a:gd name="T2" fmla="*/ 33 w 260"/>
                <a:gd name="T3" fmla="*/ 60 h 217"/>
                <a:gd name="T4" fmla="*/ 163 w 260"/>
                <a:gd name="T5" fmla="*/ 6 h 217"/>
                <a:gd name="T6" fmla="*/ 260 w 260"/>
                <a:gd name="T7" fmla="*/ 104 h 217"/>
                <a:gd name="T8" fmla="*/ 241 w 260"/>
                <a:gd name="T9" fmla="*/ 111 h 217"/>
                <a:gd name="T10" fmla="*/ 223 w 260"/>
                <a:gd name="T11" fmla="*/ 83 h 217"/>
                <a:gd name="T12" fmla="*/ 205 w 260"/>
                <a:gd name="T13" fmla="*/ 80 h 217"/>
                <a:gd name="T14" fmla="*/ 156 w 260"/>
                <a:gd name="T15" fmla="*/ 103 h 217"/>
                <a:gd name="T16" fmla="*/ 105 w 260"/>
                <a:gd name="T17" fmla="*/ 126 h 217"/>
                <a:gd name="T18" fmla="*/ 100 w 260"/>
                <a:gd name="T19" fmla="*/ 128 h 217"/>
                <a:gd name="T20" fmla="*/ 88 w 260"/>
                <a:gd name="T21" fmla="*/ 191 h 217"/>
                <a:gd name="T22" fmla="*/ 86 w 260"/>
                <a:gd name="T23" fmla="*/ 217 h 217"/>
                <a:gd name="T24" fmla="*/ 65 w 260"/>
                <a:gd name="T25" fmla="*/ 204 h 217"/>
                <a:gd name="T26" fmla="*/ 49 w 260"/>
                <a:gd name="T27" fmla="*/ 182 h 217"/>
                <a:gd name="T28" fmla="*/ 32 w 260"/>
                <a:gd name="T29" fmla="*/ 154 h 217"/>
                <a:gd name="T30" fmla="*/ 8 w 260"/>
                <a:gd name="T31" fmla="*/ 15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0" h="217">
                  <a:moveTo>
                    <a:pt x="8" y="157"/>
                  </a:moveTo>
                  <a:cubicBezTo>
                    <a:pt x="0" y="120"/>
                    <a:pt x="13" y="89"/>
                    <a:pt x="33" y="60"/>
                  </a:cubicBezTo>
                  <a:cubicBezTo>
                    <a:pt x="62" y="16"/>
                    <a:pt x="125" y="0"/>
                    <a:pt x="163" y="6"/>
                  </a:cubicBezTo>
                  <a:cubicBezTo>
                    <a:pt x="214" y="16"/>
                    <a:pt x="251" y="54"/>
                    <a:pt x="260" y="104"/>
                  </a:cubicBezTo>
                  <a:cubicBezTo>
                    <a:pt x="257" y="114"/>
                    <a:pt x="250" y="116"/>
                    <a:pt x="241" y="111"/>
                  </a:cubicBezTo>
                  <a:cubicBezTo>
                    <a:pt x="232" y="104"/>
                    <a:pt x="230" y="92"/>
                    <a:pt x="223" y="83"/>
                  </a:cubicBezTo>
                  <a:cubicBezTo>
                    <a:pt x="217" y="76"/>
                    <a:pt x="212" y="72"/>
                    <a:pt x="205" y="80"/>
                  </a:cubicBezTo>
                  <a:cubicBezTo>
                    <a:pt x="192" y="94"/>
                    <a:pt x="167" y="78"/>
                    <a:pt x="156" y="103"/>
                  </a:cubicBezTo>
                  <a:cubicBezTo>
                    <a:pt x="148" y="121"/>
                    <a:pt x="124" y="122"/>
                    <a:pt x="105" y="126"/>
                  </a:cubicBezTo>
                  <a:cubicBezTo>
                    <a:pt x="103" y="126"/>
                    <a:pt x="100" y="126"/>
                    <a:pt x="100" y="128"/>
                  </a:cubicBezTo>
                  <a:cubicBezTo>
                    <a:pt x="102" y="150"/>
                    <a:pt x="75" y="166"/>
                    <a:pt x="88" y="191"/>
                  </a:cubicBezTo>
                  <a:cubicBezTo>
                    <a:pt x="93" y="199"/>
                    <a:pt x="97" y="210"/>
                    <a:pt x="86" y="217"/>
                  </a:cubicBezTo>
                  <a:cubicBezTo>
                    <a:pt x="77" y="216"/>
                    <a:pt x="72" y="209"/>
                    <a:pt x="65" y="204"/>
                  </a:cubicBezTo>
                  <a:cubicBezTo>
                    <a:pt x="56" y="199"/>
                    <a:pt x="51" y="192"/>
                    <a:pt x="49" y="182"/>
                  </a:cubicBezTo>
                  <a:cubicBezTo>
                    <a:pt x="47" y="171"/>
                    <a:pt x="40" y="162"/>
                    <a:pt x="32" y="154"/>
                  </a:cubicBezTo>
                  <a:cubicBezTo>
                    <a:pt x="22" y="143"/>
                    <a:pt x="15" y="144"/>
                    <a:pt x="8" y="157"/>
                  </a:cubicBezTo>
                  <a:close/>
                </a:path>
              </a:pathLst>
            </a:custGeom>
            <a:solidFill>
              <a:srgbClr val="BB39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79" name="Freeform 326"/>
            <p:cNvSpPr>
              <a:spLocks/>
            </p:cNvSpPr>
            <p:nvPr userDrawn="1"/>
          </p:nvSpPr>
          <p:spPr bwMode="auto">
            <a:xfrm>
              <a:off x="3967163" y="9097963"/>
              <a:ext cx="379413" cy="531813"/>
            </a:xfrm>
            <a:custGeom>
              <a:avLst/>
              <a:gdLst>
                <a:gd name="T0" fmla="*/ 19 w 133"/>
                <a:gd name="T1" fmla="*/ 22 h 186"/>
                <a:gd name="T2" fmla="*/ 23 w 133"/>
                <a:gd name="T3" fmla="*/ 3 h 186"/>
                <a:gd name="T4" fmla="*/ 44 w 133"/>
                <a:gd name="T5" fmla="*/ 12 h 186"/>
                <a:gd name="T6" fmla="*/ 65 w 133"/>
                <a:gd name="T7" fmla="*/ 46 h 186"/>
                <a:gd name="T8" fmla="*/ 79 w 133"/>
                <a:gd name="T9" fmla="*/ 66 h 186"/>
                <a:gd name="T10" fmla="*/ 65 w 133"/>
                <a:gd name="T11" fmla="*/ 83 h 186"/>
                <a:gd name="T12" fmla="*/ 77 w 133"/>
                <a:gd name="T13" fmla="*/ 96 h 186"/>
                <a:gd name="T14" fmla="*/ 96 w 133"/>
                <a:gd name="T15" fmla="*/ 101 h 186"/>
                <a:gd name="T16" fmla="*/ 101 w 133"/>
                <a:gd name="T17" fmla="*/ 103 h 186"/>
                <a:gd name="T18" fmla="*/ 117 w 133"/>
                <a:gd name="T19" fmla="*/ 115 h 186"/>
                <a:gd name="T20" fmla="*/ 132 w 133"/>
                <a:gd name="T21" fmla="*/ 126 h 186"/>
                <a:gd name="T22" fmla="*/ 131 w 133"/>
                <a:gd name="T23" fmla="*/ 131 h 186"/>
                <a:gd name="T24" fmla="*/ 95 w 133"/>
                <a:gd name="T25" fmla="*/ 154 h 186"/>
                <a:gd name="T26" fmla="*/ 82 w 133"/>
                <a:gd name="T27" fmla="*/ 168 h 186"/>
                <a:gd name="T28" fmla="*/ 68 w 133"/>
                <a:gd name="T29" fmla="*/ 176 h 186"/>
                <a:gd name="T30" fmla="*/ 47 w 133"/>
                <a:gd name="T31" fmla="*/ 182 h 186"/>
                <a:gd name="T32" fmla="*/ 24 w 133"/>
                <a:gd name="T33" fmla="*/ 150 h 186"/>
                <a:gd name="T34" fmla="*/ 18 w 133"/>
                <a:gd name="T35" fmla="*/ 132 h 186"/>
                <a:gd name="T36" fmla="*/ 21 w 133"/>
                <a:gd name="T37" fmla="*/ 88 h 186"/>
                <a:gd name="T38" fmla="*/ 28 w 133"/>
                <a:gd name="T39" fmla="*/ 70 h 186"/>
                <a:gd name="T40" fmla="*/ 19 w 133"/>
                <a:gd name="T41" fmla="*/ 22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186">
                  <a:moveTo>
                    <a:pt x="19" y="22"/>
                  </a:moveTo>
                  <a:cubicBezTo>
                    <a:pt x="20" y="15"/>
                    <a:pt x="16" y="7"/>
                    <a:pt x="23" y="3"/>
                  </a:cubicBezTo>
                  <a:cubicBezTo>
                    <a:pt x="31" y="0"/>
                    <a:pt x="38" y="7"/>
                    <a:pt x="44" y="12"/>
                  </a:cubicBezTo>
                  <a:cubicBezTo>
                    <a:pt x="55" y="21"/>
                    <a:pt x="63" y="32"/>
                    <a:pt x="65" y="46"/>
                  </a:cubicBezTo>
                  <a:cubicBezTo>
                    <a:pt x="67" y="56"/>
                    <a:pt x="73" y="61"/>
                    <a:pt x="79" y="66"/>
                  </a:cubicBezTo>
                  <a:cubicBezTo>
                    <a:pt x="74" y="71"/>
                    <a:pt x="66" y="74"/>
                    <a:pt x="65" y="83"/>
                  </a:cubicBezTo>
                  <a:cubicBezTo>
                    <a:pt x="65" y="91"/>
                    <a:pt x="70" y="95"/>
                    <a:pt x="77" y="96"/>
                  </a:cubicBezTo>
                  <a:cubicBezTo>
                    <a:pt x="84" y="97"/>
                    <a:pt x="90" y="98"/>
                    <a:pt x="96" y="101"/>
                  </a:cubicBezTo>
                  <a:cubicBezTo>
                    <a:pt x="98" y="101"/>
                    <a:pt x="99" y="102"/>
                    <a:pt x="101" y="103"/>
                  </a:cubicBezTo>
                  <a:cubicBezTo>
                    <a:pt x="106" y="108"/>
                    <a:pt x="111" y="112"/>
                    <a:pt x="117" y="115"/>
                  </a:cubicBezTo>
                  <a:cubicBezTo>
                    <a:pt x="123" y="118"/>
                    <a:pt x="129" y="120"/>
                    <a:pt x="132" y="126"/>
                  </a:cubicBezTo>
                  <a:cubicBezTo>
                    <a:pt x="133" y="128"/>
                    <a:pt x="132" y="129"/>
                    <a:pt x="131" y="131"/>
                  </a:cubicBezTo>
                  <a:cubicBezTo>
                    <a:pt x="117" y="136"/>
                    <a:pt x="100" y="136"/>
                    <a:pt x="95" y="154"/>
                  </a:cubicBezTo>
                  <a:cubicBezTo>
                    <a:pt x="91" y="160"/>
                    <a:pt x="88" y="165"/>
                    <a:pt x="82" y="168"/>
                  </a:cubicBezTo>
                  <a:cubicBezTo>
                    <a:pt x="77" y="171"/>
                    <a:pt x="72" y="173"/>
                    <a:pt x="68" y="176"/>
                  </a:cubicBezTo>
                  <a:cubicBezTo>
                    <a:pt x="61" y="179"/>
                    <a:pt x="56" y="186"/>
                    <a:pt x="47" y="182"/>
                  </a:cubicBezTo>
                  <a:cubicBezTo>
                    <a:pt x="29" y="180"/>
                    <a:pt x="20" y="169"/>
                    <a:pt x="24" y="150"/>
                  </a:cubicBezTo>
                  <a:cubicBezTo>
                    <a:pt x="26" y="141"/>
                    <a:pt x="25" y="137"/>
                    <a:pt x="18" y="132"/>
                  </a:cubicBezTo>
                  <a:cubicBezTo>
                    <a:pt x="0" y="119"/>
                    <a:pt x="1" y="98"/>
                    <a:pt x="21" y="88"/>
                  </a:cubicBezTo>
                  <a:cubicBezTo>
                    <a:pt x="31" y="83"/>
                    <a:pt x="31" y="79"/>
                    <a:pt x="28" y="70"/>
                  </a:cubicBezTo>
                  <a:cubicBezTo>
                    <a:pt x="23" y="54"/>
                    <a:pt x="18" y="38"/>
                    <a:pt x="19" y="22"/>
                  </a:cubicBezTo>
                  <a:close/>
                </a:path>
              </a:pathLst>
            </a:custGeom>
            <a:solidFill>
              <a:srgbClr val="A72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0" name="Freeform 327"/>
            <p:cNvSpPr>
              <a:spLocks/>
            </p:cNvSpPr>
            <p:nvPr userDrawn="1"/>
          </p:nvSpPr>
          <p:spPr bwMode="auto">
            <a:xfrm>
              <a:off x="4498975" y="9009063"/>
              <a:ext cx="385763" cy="542925"/>
            </a:xfrm>
            <a:custGeom>
              <a:avLst/>
              <a:gdLst>
                <a:gd name="T0" fmla="*/ 68 w 135"/>
                <a:gd name="T1" fmla="*/ 4 h 190"/>
                <a:gd name="T2" fmla="*/ 85 w 135"/>
                <a:gd name="T3" fmla="*/ 0 h 190"/>
                <a:gd name="T4" fmla="*/ 91 w 135"/>
                <a:gd name="T5" fmla="*/ 19 h 190"/>
                <a:gd name="T6" fmla="*/ 109 w 135"/>
                <a:gd name="T7" fmla="*/ 34 h 190"/>
                <a:gd name="T8" fmla="*/ 131 w 135"/>
                <a:gd name="T9" fmla="*/ 53 h 190"/>
                <a:gd name="T10" fmla="*/ 126 w 135"/>
                <a:gd name="T11" fmla="*/ 78 h 190"/>
                <a:gd name="T12" fmla="*/ 121 w 135"/>
                <a:gd name="T13" fmla="*/ 101 h 190"/>
                <a:gd name="T14" fmla="*/ 101 w 135"/>
                <a:gd name="T15" fmla="*/ 136 h 190"/>
                <a:gd name="T16" fmla="*/ 88 w 135"/>
                <a:gd name="T17" fmla="*/ 149 h 190"/>
                <a:gd name="T18" fmla="*/ 52 w 135"/>
                <a:gd name="T19" fmla="*/ 184 h 190"/>
                <a:gd name="T20" fmla="*/ 33 w 135"/>
                <a:gd name="T21" fmla="*/ 189 h 190"/>
                <a:gd name="T22" fmla="*/ 22 w 135"/>
                <a:gd name="T23" fmla="*/ 187 h 190"/>
                <a:gd name="T24" fmla="*/ 0 w 135"/>
                <a:gd name="T25" fmla="*/ 164 h 190"/>
                <a:gd name="T26" fmla="*/ 22 w 135"/>
                <a:gd name="T27" fmla="*/ 148 h 190"/>
                <a:gd name="T28" fmla="*/ 80 w 135"/>
                <a:gd name="T29" fmla="*/ 82 h 190"/>
                <a:gd name="T30" fmla="*/ 81 w 135"/>
                <a:gd name="T31" fmla="*/ 51 h 190"/>
                <a:gd name="T32" fmla="*/ 81 w 135"/>
                <a:gd name="T33" fmla="*/ 48 h 190"/>
                <a:gd name="T34" fmla="*/ 79 w 135"/>
                <a:gd name="T35" fmla="*/ 49 h 190"/>
                <a:gd name="T36" fmla="*/ 74 w 135"/>
                <a:gd name="T37" fmla="*/ 46 h 190"/>
                <a:gd name="T38" fmla="*/ 68 w 135"/>
                <a:gd name="T39" fmla="*/ 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5" h="190">
                  <a:moveTo>
                    <a:pt x="68" y="4"/>
                  </a:moveTo>
                  <a:cubicBezTo>
                    <a:pt x="75" y="9"/>
                    <a:pt x="80" y="3"/>
                    <a:pt x="85" y="0"/>
                  </a:cubicBezTo>
                  <a:cubicBezTo>
                    <a:pt x="91" y="5"/>
                    <a:pt x="90" y="13"/>
                    <a:pt x="91" y="19"/>
                  </a:cubicBezTo>
                  <a:cubicBezTo>
                    <a:pt x="94" y="29"/>
                    <a:pt x="93" y="37"/>
                    <a:pt x="109" y="34"/>
                  </a:cubicBezTo>
                  <a:cubicBezTo>
                    <a:pt x="120" y="31"/>
                    <a:pt x="127" y="43"/>
                    <a:pt x="131" y="53"/>
                  </a:cubicBezTo>
                  <a:cubicBezTo>
                    <a:pt x="135" y="63"/>
                    <a:pt x="134" y="73"/>
                    <a:pt x="126" y="78"/>
                  </a:cubicBezTo>
                  <a:cubicBezTo>
                    <a:pt x="115" y="85"/>
                    <a:pt x="114" y="90"/>
                    <a:pt x="121" y="101"/>
                  </a:cubicBezTo>
                  <a:cubicBezTo>
                    <a:pt x="131" y="118"/>
                    <a:pt x="121" y="135"/>
                    <a:pt x="101" y="136"/>
                  </a:cubicBezTo>
                  <a:cubicBezTo>
                    <a:pt x="91" y="136"/>
                    <a:pt x="88" y="137"/>
                    <a:pt x="88" y="149"/>
                  </a:cubicBezTo>
                  <a:cubicBezTo>
                    <a:pt x="89" y="169"/>
                    <a:pt x="73" y="184"/>
                    <a:pt x="52" y="184"/>
                  </a:cubicBezTo>
                  <a:cubicBezTo>
                    <a:pt x="45" y="184"/>
                    <a:pt x="38" y="185"/>
                    <a:pt x="33" y="189"/>
                  </a:cubicBezTo>
                  <a:cubicBezTo>
                    <a:pt x="29" y="190"/>
                    <a:pt x="25" y="189"/>
                    <a:pt x="22" y="187"/>
                  </a:cubicBezTo>
                  <a:cubicBezTo>
                    <a:pt x="16" y="178"/>
                    <a:pt x="9" y="170"/>
                    <a:pt x="0" y="164"/>
                  </a:cubicBezTo>
                  <a:cubicBezTo>
                    <a:pt x="3" y="152"/>
                    <a:pt x="14" y="152"/>
                    <a:pt x="22" y="148"/>
                  </a:cubicBezTo>
                  <a:cubicBezTo>
                    <a:pt x="50" y="134"/>
                    <a:pt x="74" y="116"/>
                    <a:pt x="80" y="82"/>
                  </a:cubicBezTo>
                  <a:cubicBezTo>
                    <a:pt x="80" y="72"/>
                    <a:pt x="79" y="61"/>
                    <a:pt x="81" y="51"/>
                  </a:cubicBezTo>
                  <a:cubicBezTo>
                    <a:pt x="82" y="49"/>
                    <a:pt x="81" y="48"/>
                    <a:pt x="81" y="48"/>
                  </a:cubicBezTo>
                  <a:cubicBezTo>
                    <a:pt x="80" y="48"/>
                    <a:pt x="80" y="49"/>
                    <a:pt x="79" y="49"/>
                  </a:cubicBezTo>
                  <a:cubicBezTo>
                    <a:pt x="77" y="49"/>
                    <a:pt x="76" y="48"/>
                    <a:pt x="74" y="46"/>
                  </a:cubicBezTo>
                  <a:cubicBezTo>
                    <a:pt x="72" y="32"/>
                    <a:pt x="62" y="20"/>
                    <a:pt x="68" y="4"/>
                  </a:cubicBezTo>
                  <a:close/>
                </a:path>
              </a:pathLst>
            </a:custGeom>
            <a:solidFill>
              <a:srgbClr val="A72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1" name="Freeform 328"/>
            <p:cNvSpPr>
              <a:spLocks/>
            </p:cNvSpPr>
            <p:nvPr userDrawn="1"/>
          </p:nvSpPr>
          <p:spPr bwMode="auto">
            <a:xfrm>
              <a:off x="4489450" y="8602663"/>
              <a:ext cx="238125" cy="193675"/>
            </a:xfrm>
            <a:custGeom>
              <a:avLst/>
              <a:gdLst>
                <a:gd name="T0" fmla="*/ 12 w 83"/>
                <a:gd name="T1" fmla="*/ 41 h 68"/>
                <a:gd name="T2" fmla="*/ 17 w 83"/>
                <a:gd name="T3" fmla="*/ 6 h 68"/>
                <a:gd name="T4" fmla="*/ 44 w 83"/>
                <a:gd name="T5" fmla="*/ 5 h 68"/>
                <a:gd name="T6" fmla="*/ 48 w 83"/>
                <a:gd name="T7" fmla="*/ 33 h 68"/>
                <a:gd name="T8" fmla="*/ 81 w 83"/>
                <a:gd name="T9" fmla="*/ 48 h 68"/>
                <a:gd name="T10" fmla="*/ 56 w 83"/>
                <a:gd name="T11" fmla="*/ 67 h 68"/>
                <a:gd name="T12" fmla="*/ 47 w 83"/>
                <a:gd name="T13" fmla="*/ 59 h 68"/>
                <a:gd name="T14" fmla="*/ 51 w 83"/>
                <a:gd name="T15" fmla="*/ 55 h 68"/>
                <a:gd name="T16" fmla="*/ 56 w 83"/>
                <a:gd name="T17" fmla="*/ 51 h 68"/>
                <a:gd name="T18" fmla="*/ 51 w 83"/>
                <a:gd name="T19" fmla="*/ 51 h 68"/>
                <a:gd name="T20" fmla="*/ 40 w 83"/>
                <a:gd name="T21" fmla="*/ 55 h 68"/>
                <a:gd name="T22" fmla="*/ 28 w 83"/>
                <a:gd name="T23" fmla="*/ 48 h 68"/>
                <a:gd name="T24" fmla="*/ 29 w 83"/>
                <a:gd name="T25" fmla="*/ 32 h 68"/>
                <a:gd name="T26" fmla="*/ 30 w 83"/>
                <a:gd name="T27" fmla="*/ 24 h 68"/>
                <a:gd name="T28" fmla="*/ 28 w 83"/>
                <a:gd name="T29" fmla="*/ 28 h 68"/>
                <a:gd name="T30" fmla="*/ 24 w 83"/>
                <a:gd name="T31" fmla="*/ 46 h 68"/>
                <a:gd name="T32" fmla="*/ 12 w 83"/>
                <a:gd name="T33" fmla="*/ 4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3" h="68">
                  <a:moveTo>
                    <a:pt x="12" y="41"/>
                  </a:moveTo>
                  <a:cubicBezTo>
                    <a:pt x="10" y="29"/>
                    <a:pt x="0" y="16"/>
                    <a:pt x="17" y="6"/>
                  </a:cubicBezTo>
                  <a:cubicBezTo>
                    <a:pt x="26" y="2"/>
                    <a:pt x="35" y="0"/>
                    <a:pt x="44" y="5"/>
                  </a:cubicBezTo>
                  <a:cubicBezTo>
                    <a:pt x="55" y="11"/>
                    <a:pt x="53" y="21"/>
                    <a:pt x="48" y="33"/>
                  </a:cubicBezTo>
                  <a:cubicBezTo>
                    <a:pt x="66" y="27"/>
                    <a:pt x="79" y="27"/>
                    <a:pt x="81" y="48"/>
                  </a:cubicBezTo>
                  <a:cubicBezTo>
                    <a:pt x="83" y="68"/>
                    <a:pt x="68" y="66"/>
                    <a:pt x="56" y="67"/>
                  </a:cubicBezTo>
                  <a:cubicBezTo>
                    <a:pt x="53" y="65"/>
                    <a:pt x="50" y="62"/>
                    <a:pt x="47" y="59"/>
                  </a:cubicBezTo>
                  <a:cubicBezTo>
                    <a:pt x="48" y="58"/>
                    <a:pt x="49" y="56"/>
                    <a:pt x="51" y="55"/>
                  </a:cubicBezTo>
                  <a:cubicBezTo>
                    <a:pt x="52" y="54"/>
                    <a:pt x="56" y="53"/>
                    <a:pt x="56" y="51"/>
                  </a:cubicBezTo>
                  <a:cubicBezTo>
                    <a:pt x="56" y="49"/>
                    <a:pt x="53" y="50"/>
                    <a:pt x="51" y="51"/>
                  </a:cubicBezTo>
                  <a:cubicBezTo>
                    <a:pt x="48" y="52"/>
                    <a:pt x="44" y="54"/>
                    <a:pt x="40" y="55"/>
                  </a:cubicBezTo>
                  <a:cubicBezTo>
                    <a:pt x="36" y="53"/>
                    <a:pt x="32" y="50"/>
                    <a:pt x="28" y="48"/>
                  </a:cubicBezTo>
                  <a:cubicBezTo>
                    <a:pt x="29" y="43"/>
                    <a:pt x="28" y="37"/>
                    <a:pt x="29" y="32"/>
                  </a:cubicBezTo>
                  <a:cubicBezTo>
                    <a:pt x="29" y="29"/>
                    <a:pt x="34" y="27"/>
                    <a:pt x="30" y="24"/>
                  </a:cubicBezTo>
                  <a:cubicBezTo>
                    <a:pt x="30" y="24"/>
                    <a:pt x="28" y="27"/>
                    <a:pt x="28" y="28"/>
                  </a:cubicBezTo>
                  <a:cubicBezTo>
                    <a:pt x="26" y="34"/>
                    <a:pt x="30" y="41"/>
                    <a:pt x="24" y="46"/>
                  </a:cubicBezTo>
                  <a:cubicBezTo>
                    <a:pt x="20" y="44"/>
                    <a:pt x="16" y="43"/>
                    <a:pt x="12" y="41"/>
                  </a:cubicBezTo>
                  <a:close/>
                </a:path>
              </a:pathLst>
            </a:custGeom>
            <a:solidFill>
              <a:srgbClr val="B72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2" name="Freeform 329"/>
            <p:cNvSpPr>
              <a:spLocks/>
            </p:cNvSpPr>
            <p:nvPr userDrawn="1"/>
          </p:nvSpPr>
          <p:spPr bwMode="auto">
            <a:xfrm>
              <a:off x="3863975" y="9051925"/>
              <a:ext cx="125413" cy="119063"/>
            </a:xfrm>
            <a:custGeom>
              <a:avLst/>
              <a:gdLst>
                <a:gd name="T0" fmla="*/ 44 w 44"/>
                <a:gd name="T1" fmla="*/ 21 h 42"/>
                <a:gd name="T2" fmla="*/ 19 w 44"/>
                <a:gd name="T3" fmla="*/ 37 h 42"/>
                <a:gd name="T4" fmla="*/ 5 w 44"/>
                <a:gd name="T5" fmla="*/ 34 h 42"/>
                <a:gd name="T6" fmla="*/ 9 w 44"/>
                <a:gd name="T7" fmla="*/ 22 h 42"/>
                <a:gd name="T8" fmla="*/ 21 w 44"/>
                <a:gd name="T9" fmla="*/ 13 h 42"/>
                <a:gd name="T10" fmla="*/ 44 w 44"/>
                <a:gd name="T11" fmla="*/ 14 h 42"/>
                <a:gd name="T12" fmla="*/ 44 w 44"/>
                <a:gd name="T13" fmla="*/ 21 h 42"/>
              </a:gdLst>
              <a:ahLst/>
              <a:cxnLst>
                <a:cxn ang="0">
                  <a:pos x="T0" y="T1"/>
                </a:cxn>
                <a:cxn ang="0">
                  <a:pos x="T2" y="T3"/>
                </a:cxn>
                <a:cxn ang="0">
                  <a:pos x="T4" y="T5"/>
                </a:cxn>
                <a:cxn ang="0">
                  <a:pos x="T6" y="T7"/>
                </a:cxn>
                <a:cxn ang="0">
                  <a:pos x="T8" y="T9"/>
                </a:cxn>
                <a:cxn ang="0">
                  <a:pos x="T10" y="T11"/>
                </a:cxn>
                <a:cxn ang="0">
                  <a:pos x="T12" y="T13"/>
                </a:cxn>
              </a:cxnLst>
              <a:rect l="0" t="0" r="r" b="b"/>
              <a:pathLst>
                <a:path w="44" h="42">
                  <a:moveTo>
                    <a:pt x="44" y="21"/>
                  </a:moveTo>
                  <a:cubicBezTo>
                    <a:pt x="35" y="26"/>
                    <a:pt x="27" y="32"/>
                    <a:pt x="19" y="37"/>
                  </a:cubicBezTo>
                  <a:cubicBezTo>
                    <a:pt x="13" y="42"/>
                    <a:pt x="9" y="40"/>
                    <a:pt x="5" y="34"/>
                  </a:cubicBezTo>
                  <a:cubicBezTo>
                    <a:pt x="0" y="27"/>
                    <a:pt x="4" y="25"/>
                    <a:pt x="9" y="22"/>
                  </a:cubicBezTo>
                  <a:cubicBezTo>
                    <a:pt x="13" y="19"/>
                    <a:pt x="18" y="17"/>
                    <a:pt x="21" y="13"/>
                  </a:cubicBezTo>
                  <a:cubicBezTo>
                    <a:pt x="30" y="0"/>
                    <a:pt x="37" y="7"/>
                    <a:pt x="44" y="14"/>
                  </a:cubicBezTo>
                  <a:cubicBezTo>
                    <a:pt x="44" y="16"/>
                    <a:pt x="44" y="18"/>
                    <a:pt x="44" y="21"/>
                  </a:cubicBezTo>
                  <a:close/>
                </a:path>
              </a:pathLst>
            </a:custGeom>
            <a:solidFill>
              <a:srgbClr val="829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3" name="Freeform 330"/>
            <p:cNvSpPr>
              <a:spLocks/>
            </p:cNvSpPr>
            <p:nvPr userDrawn="1"/>
          </p:nvSpPr>
          <p:spPr bwMode="auto">
            <a:xfrm>
              <a:off x="4575175" y="9563100"/>
              <a:ext cx="88900" cy="63500"/>
            </a:xfrm>
            <a:custGeom>
              <a:avLst/>
              <a:gdLst>
                <a:gd name="T0" fmla="*/ 13 w 31"/>
                <a:gd name="T1" fmla="*/ 3 h 22"/>
                <a:gd name="T2" fmla="*/ 31 w 31"/>
                <a:gd name="T3" fmla="*/ 18 h 22"/>
                <a:gd name="T4" fmla="*/ 27 w 31"/>
                <a:gd name="T5" fmla="*/ 22 h 22"/>
                <a:gd name="T6" fmla="*/ 2 w 31"/>
                <a:gd name="T7" fmla="*/ 11 h 22"/>
                <a:gd name="T8" fmla="*/ 1 w 31"/>
                <a:gd name="T9" fmla="*/ 2 h 22"/>
                <a:gd name="T10" fmla="*/ 10 w 31"/>
                <a:gd name="T11" fmla="*/ 2 h 22"/>
                <a:gd name="T12" fmla="*/ 13 w 31"/>
                <a:gd name="T13" fmla="*/ 3 h 22"/>
              </a:gdLst>
              <a:ahLst/>
              <a:cxnLst>
                <a:cxn ang="0">
                  <a:pos x="T0" y="T1"/>
                </a:cxn>
                <a:cxn ang="0">
                  <a:pos x="T2" y="T3"/>
                </a:cxn>
                <a:cxn ang="0">
                  <a:pos x="T4" y="T5"/>
                </a:cxn>
                <a:cxn ang="0">
                  <a:pos x="T6" y="T7"/>
                </a:cxn>
                <a:cxn ang="0">
                  <a:pos x="T8" y="T9"/>
                </a:cxn>
                <a:cxn ang="0">
                  <a:pos x="T10" y="T11"/>
                </a:cxn>
                <a:cxn ang="0">
                  <a:pos x="T12" y="T13"/>
                </a:cxn>
              </a:cxnLst>
              <a:rect l="0" t="0" r="r" b="b"/>
              <a:pathLst>
                <a:path w="31" h="22">
                  <a:moveTo>
                    <a:pt x="13" y="3"/>
                  </a:moveTo>
                  <a:cubicBezTo>
                    <a:pt x="17" y="10"/>
                    <a:pt x="25" y="13"/>
                    <a:pt x="31" y="18"/>
                  </a:cubicBezTo>
                  <a:cubicBezTo>
                    <a:pt x="30" y="19"/>
                    <a:pt x="28" y="20"/>
                    <a:pt x="27" y="22"/>
                  </a:cubicBezTo>
                  <a:cubicBezTo>
                    <a:pt x="18" y="19"/>
                    <a:pt x="12" y="10"/>
                    <a:pt x="2" y="11"/>
                  </a:cubicBezTo>
                  <a:cubicBezTo>
                    <a:pt x="0" y="8"/>
                    <a:pt x="0" y="5"/>
                    <a:pt x="1" y="2"/>
                  </a:cubicBezTo>
                  <a:cubicBezTo>
                    <a:pt x="4" y="0"/>
                    <a:pt x="7" y="0"/>
                    <a:pt x="10" y="2"/>
                  </a:cubicBezTo>
                  <a:cubicBezTo>
                    <a:pt x="11" y="2"/>
                    <a:pt x="12" y="2"/>
                    <a:pt x="13" y="3"/>
                  </a:cubicBezTo>
                  <a:close/>
                </a:path>
              </a:pathLst>
            </a:custGeom>
            <a:solidFill>
              <a:srgbClr val="A84F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4" name="Freeform 331"/>
            <p:cNvSpPr>
              <a:spLocks/>
            </p:cNvSpPr>
            <p:nvPr userDrawn="1"/>
          </p:nvSpPr>
          <p:spPr bwMode="auto">
            <a:xfrm>
              <a:off x="4546600" y="8667750"/>
              <a:ext cx="46038" cy="71438"/>
            </a:xfrm>
            <a:custGeom>
              <a:avLst/>
              <a:gdLst>
                <a:gd name="T0" fmla="*/ 4 w 16"/>
                <a:gd name="T1" fmla="*/ 23 h 25"/>
                <a:gd name="T2" fmla="*/ 3 w 16"/>
                <a:gd name="T3" fmla="*/ 5 h 25"/>
                <a:gd name="T4" fmla="*/ 14 w 16"/>
                <a:gd name="T5" fmla="*/ 9 h 25"/>
                <a:gd name="T6" fmla="*/ 8 w 16"/>
                <a:gd name="T7" fmla="*/ 25 h 25"/>
                <a:gd name="T8" fmla="*/ 4 w 16"/>
                <a:gd name="T9" fmla="*/ 23 h 25"/>
              </a:gdLst>
              <a:ahLst/>
              <a:cxnLst>
                <a:cxn ang="0">
                  <a:pos x="T0" y="T1"/>
                </a:cxn>
                <a:cxn ang="0">
                  <a:pos x="T2" y="T3"/>
                </a:cxn>
                <a:cxn ang="0">
                  <a:pos x="T4" y="T5"/>
                </a:cxn>
                <a:cxn ang="0">
                  <a:pos x="T6" y="T7"/>
                </a:cxn>
                <a:cxn ang="0">
                  <a:pos x="T8" y="T9"/>
                </a:cxn>
              </a:cxnLst>
              <a:rect l="0" t="0" r="r" b="b"/>
              <a:pathLst>
                <a:path w="16" h="25">
                  <a:moveTo>
                    <a:pt x="4" y="23"/>
                  </a:moveTo>
                  <a:cubicBezTo>
                    <a:pt x="5" y="17"/>
                    <a:pt x="0" y="11"/>
                    <a:pt x="3" y="5"/>
                  </a:cubicBezTo>
                  <a:cubicBezTo>
                    <a:pt x="9" y="0"/>
                    <a:pt x="12" y="2"/>
                    <a:pt x="14" y="9"/>
                  </a:cubicBezTo>
                  <a:cubicBezTo>
                    <a:pt x="13" y="15"/>
                    <a:pt x="16" y="22"/>
                    <a:pt x="8" y="25"/>
                  </a:cubicBezTo>
                  <a:cubicBezTo>
                    <a:pt x="6" y="24"/>
                    <a:pt x="5" y="24"/>
                    <a:pt x="4" y="23"/>
                  </a:cubicBezTo>
                  <a:close/>
                </a:path>
              </a:pathLst>
            </a:custGeom>
            <a:solidFill>
              <a:srgbClr val="F9EF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5" name="Freeform 332"/>
            <p:cNvSpPr>
              <a:spLocks/>
            </p:cNvSpPr>
            <p:nvPr userDrawn="1"/>
          </p:nvSpPr>
          <p:spPr bwMode="auto">
            <a:xfrm>
              <a:off x="4113213" y="9601200"/>
              <a:ext cx="82550" cy="50800"/>
            </a:xfrm>
            <a:custGeom>
              <a:avLst/>
              <a:gdLst>
                <a:gd name="T0" fmla="*/ 18 w 29"/>
                <a:gd name="T1" fmla="*/ 15 h 18"/>
                <a:gd name="T2" fmla="*/ 0 w 29"/>
                <a:gd name="T3" fmla="*/ 13 h 18"/>
                <a:gd name="T4" fmla="*/ 0 w 29"/>
                <a:gd name="T5" fmla="*/ 9 h 18"/>
                <a:gd name="T6" fmla="*/ 21 w 29"/>
                <a:gd name="T7" fmla="*/ 0 h 18"/>
                <a:gd name="T8" fmla="*/ 18 w 29"/>
                <a:gd name="T9" fmla="*/ 15 h 18"/>
              </a:gdLst>
              <a:ahLst/>
              <a:cxnLst>
                <a:cxn ang="0">
                  <a:pos x="T0" y="T1"/>
                </a:cxn>
                <a:cxn ang="0">
                  <a:pos x="T2" y="T3"/>
                </a:cxn>
                <a:cxn ang="0">
                  <a:pos x="T4" y="T5"/>
                </a:cxn>
                <a:cxn ang="0">
                  <a:pos x="T6" y="T7"/>
                </a:cxn>
                <a:cxn ang="0">
                  <a:pos x="T8" y="T9"/>
                </a:cxn>
              </a:cxnLst>
              <a:rect l="0" t="0" r="r" b="b"/>
              <a:pathLst>
                <a:path w="29" h="18">
                  <a:moveTo>
                    <a:pt x="18" y="15"/>
                  </a:moveTo>
                  <a:cubicBezTo>
                    <a:pt x="11" y="17"/>
                    <a:pt x="5" y="18"/>
                    <a:pt x="0" y="13"/>
                  </a:cubicBezTo>
                  <a:cubicBezTo>
                    <a:pt x="0" y="12"/>
                    <a:pt x="0" y="10"/>
                    <a:pt x="0" y="9"/>
                  </a:cubicBezTo>
                  <a:cubicBezTo>
                    <a:pt x="7" y="5"/>
                    <a:pt x="12" y="0"/>
                    <a:pt x="21" y="0"/>
                  </a:cubicBezTo>
                  <a:cubicBezTo>
                    <a:pt x="29" y="7"/>
                    <a:pt x="25" y="12"/>
                    <a:pt x="18" y="15"/>
                  </a:cubicBezTo>
                  <a:close/>
                </a:path>
              </a:pathLst>
            </a:custGeom>
            <a:solidFill>
              <a:srgbClr val="AFB6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6" name="Freeform 333"/>
            <p:cNvSpPr>
              <a:spLocks/>
            </p:cNvSpPr>
            <p:nvPr userDrawn="1"/>
          </p:nvSpPr>
          <p:spPr bwMode="auto">
            <a:xfrm>
              <a:off x="4100513" y="9590088"/>
              <a:ext cx="73025" cy="39688"/>
            </a:xfrm>
            <a:custGeom>
              <a:avLst/>
              <a:gdLst>
                <a:gd name="T0" fmla="*/ 24 w 25"/>
                <a:gd name="T1" fmla="*/ 6 h 14"/>
                <a:gd name="T2" fmla="*/ 4 w 25"/>
                <a:gd name="T3" fmla="*/ 13 h 14"/>
                <a:gd name="T4" fmla="*/ 0 w 25"/>
                <a:gd name="T5" fmla="*/ 10 h 14"/>
                <a:gd name="T6" fmla="*/ 20 w 25"/>
                <a:gd name="T7" fmla="*/ 1 h 14"/>
                <a:gd name="T8" fmla="*/ 24 w 25"/>
                <a:gd name="T9" fmla="*/ 6 h 14"/>
              </a:gdLst>
              <a:ahLst/>
              <a:cxnLst>
                <a:cxn ang="0">
                  <a:pos x="T0" y="T1"/>
                </a:cxn>
                <a:cxn ang="0">
                  <a:pos x="T2" y="T3"/>
                </a:cxn>
                <a:cxn ang="0">
                  <a:pos x="T4" y="T5"/>
                </a:cxn>
                <a:cxn ang="0">
                  <a:pos x="T6" y="T7"/>
                </a:cxn>
                <a:cxn ang="0">
                  <a:pos x="T8" y="T9"/>
                </a:cxn>
              </a:cxnLst>
              <a:rect l="0" t="0" r="r" b="b"/>
              <a:pathLst>
                <a:path w="25" h="14">
                  <a:moveTo>
                    <a:pt x="24" y="6"/>
                  </a:moveTo>
                  <a:cubicBezTo>
                    <a:pt x="17" y="8"/>
                    <a:pt x="12" y="14"/>
                    <a:pt x="4" y="13"/>
                  </a:cubicBezTo>
                  <a:cubicBezTo>
                    <a:pt x="3" y="12"/>
                    <a:pt x="2" y="11"/>
                    <a:pt x="0" y="10"/>
                  </a:cubicBezTo>
                  <a:cubicBezTo>
                    <a:pt x="7" y="7"/>
                    <a:pt x="14" y="4"/>
                    <a:pt x="20" y="1"/>
                  </a:cubicBezTo>
                  <a:cubicBezTo>
                    <a:pt x="24" y="0"/>
                    <a:pt x="25" y="2"/>
                    <a:pt x="24" y="6"/>
                  </a:cubicBezTo>
                  <a:close/>
                </a:path>
              </a:pathLst>
            </a:custGeom>
            <a:solidFill>
              <a:srgbClr val="E354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7" name="Freeform 334"/>
            <p:cNvSpPr>
              <a:spLocks/>
            </p:cNvSpPr>
            <p:nvPr userDrawn="1"/>
          </p:nvSpPr>
          <p:spPr bwMode="auto">
            <a:xfrm>
              <a:off x="4603750" y="8737600"/>
              <a:ext cx="46038" cy="33338"/>
            </a:xfrm>
            <a:custGeom>
              <a:avLst/>
              <a:gdLst>
                <a:gd name="T0" fmla="*/ 0 w 16"/>
                <a:gd name="T1" fmla="*/ 8 h 12"/>
                <a:gd name="T2" fmla="*/ 9 w 16"/>
                <a:gd name="T3" fmla="*/ 0 h 12"/>
                <a:gd name="T4" fmla="*/ 13 w 16"/>
                <a:gd name="T5" fmla="*/ 11 h 12"/>
                <a:gd name="T6" fmla="*/ 7 w 16"/>
                <a:gd name="T7" fmla="*/ 12 h 12"/>
                <a:gd name="T8" fmla="*/ 0 w 16"/>
                <a:gd name="T9" fmla="*/ 8 h 12"/>
              </a:gdLst>
              <a:ahLst/>
              <a:cxnLst>
                <a:cxn ang="0">
                  <a:pos x="T0" y="T1"/>
                </a:cxn>
                <a:cxn ang="0">
                  <a:pos x="T2" y="T3"/>
                </a:cxn>
                <a:cxn ang="0">
                  <a:pos x="T4" y="T5"/>
                </a:cxn>
                <a:cxn ang="0">
                  <a:pos x="T6" y="T7"/>
                </a:cxn>
                <a:cxn ang="0">
                  <a:pos x="T8" y="T9"/>
                </a:cxn>
              </a:cxnLst>
              <a:rect l="0" t="0" r="r" b="b"/>
              <a:pathLst>
                <a:path w="16" h="12">
                  <a:moveTo>
                    <a:pt x="0" y="8"/>
                  </a:moveTo>
                  <a:cubicBezTo>
                    <a:pt x="2" y="4"/>
                    <a:pt x="5" y="1"/>
                    <a:pt x="9" y="0"/>
                  </a:cubicBezTo>
                  <a:cubicBezTo>
                    <a:pt x="14" y="2"/>
                    <a:pt x="16" y="6"/>
                    <a:pt x="13" y="11"/>
                  </a:cubicBezTo>
                  <a:cubicBezTo>
                    <a:pt x="11" y="11"/>
                    <a:pt x="9" y="12"/>
                    <a:pt x="7" y="12"/>
                  </a:cubicBezTo>
                  <a:cubicBezTo>
                    <a:pt x="4" y="12"/>
                    <a:pt x="1" y="11"/>
                    <a:pt x="0" y="8"/>
                  </a:cubicBezTo>
                  <a:close/>
                </a:path>
              </a:pathLst>
            </a:custGeom>
            <a:solidFill>
              <a:srgbClr val="F8EA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8" name="Freeform 335"/>
            <p:cNvSpPr>
              <a:spLocks/>
            </p:cNvSpPr>
            <p:nvPr userDrawn="1"/>
          </p:nvSpPr>
          <p:spPr bwMode="auto">
            <a:xfrm>
              <a:off x="4559300" y="9534525"/>
              <a:ext cx="44450" cy="41275"/>
            </a:xfrm>
            <a:custGeom>
              <a:avLst/>
              <a:gdLst>
                <a:gd name="T0" fmla="*/ 16 w 16"/>
                <a:gd name="T1" fmla="*/ 12 h 14"/>
                <a:gd name="T2" fmla="*/ 8 w 16"/>
                <a:gd name="T3" fmla="*/ 12 h 14"/>
                <a:gd name="T4" fmla="*/ 3 w 16"/>
                <a:gd name="T5" fmla="*/ 12 h 14"/>
                <a:gd name="T6" fmla="*/ 4 w 16"/>
                <a:gd name="T7" fmla="*/ 0 h 14"/>
                <a:gd name="T8" fmla="*/ 12 w 16"/>
                <a:gd name="T9" fmla="*/ 5 h 14"/>
                <a:gd name="T10" fmla="*/ 16 w 16"/>
                <a:gd name="T11" fmla="*/ 12 h 14"/>
              </a:gdLst>
              <a:ahLst/>
              <a:cxnLst>
                <a:cxn ang="0">
                  <a:pos x="T0" y="T1"/>
                </a:cxn>
                <a:cxn ang="0">
                  <a:pos x="T2" y="T3"/>
                </a:cxn>
                <a:cxn ang="0">
                  <a:pos x="T4" y="T5"/>
                </a:cxn>
                <a:cxn ang="0">
                  <a:pos x="T6" y="T7"/>
                </a:cxn>
                <a:cxn ang="0">
                  <a:pos x="T8" y="T9"/>
                </a:cxn>
                <a:cxn ang="0">
                  <a:pos x="T10" y="T11"/>
                </a:cxn>
              </a:cxnLst>
              <a:rect l="0" t="0" r="r" b="b"/>
              <a:pathLst>
                <a:path w="16" h="14">
                  <a:moveTo>
                    <a:pt x="16" y="12"/>
                  </a:moveTo>
                  <a:cubicBezTo>
                    <a:pt x="13" y="12"/>
                    <a:pt x="11" y="12"/>
                    <a:pt x="8" y="12"/>
                  </a:cubicBezTo>
                  <a:cubicBezTo>
                    <a:pt x="6" y="14"/>
                    <a:pt x="5" y="14"/>
                    <a:pt x="3" y="12"/>
                  </a:cubicBezTo>
                  <a:cubicBezTo>
                    <a:pt x="1" y="8"/>
                    <a:pt x="0" y="4"/>
                    <a:pt x="4" y="0"/>
                  </a:cubicBezTo>
                  <a:cubicBezTo>
                    <a:pt x="6" y="2"/>
                    <a:pt x="9" y="3"/>
                    <a:pt x="12" y="5"/>
                  </a:cubicBezTo>
                  <a:cubicBezTo>
                    <a:pt x="13" y="7"/>
                    <a:pt x="15" y="10"/>
                    <a:pt x="16" y="12"/>
                  </a:cubicBezTo>
                  <a:close/>
                </a:path>
              </a:pathLst>
            </a:custGeom>
            <a:solidFill>
              <a:srgbClr val="AC4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89" name="Freeform 336"/>
            <p:cNvSpPr>
              <a:spLocks/>
            </p:cNvSpPr>
            <p:nvPr userDrawn="1"/>
          </p:nvSpPr>
          <p:spPr bwMode="auto">
            <a:xfrm>
              <a:off x="3571875" y="9680575"/>
              <a:ext cx="84138" cy="71438"/>
            </a:xfrm>
            <a:custGeom>
              <a:avLst/>
              <a:gdLst>
                <a:gd name="T0" fmla="*/ 27 w 29"/>
                <a:gd name="T1" fmla="*/ 9 h 25"/>
                <a:gd name="T2" fmla="*/ 10 w 29"/>
                <a:gd name="T3" fmla="*/ 25 h 25"/>
                <a:gd name="T4" fmla="*/ 3 w 29"/>
                <a:gd name="T5" fmla="*/ 17 h 25"/>
                <a:gd name="T6" fmla="*/ 21 w 29"/>
                <a:gd name="T7" fmla="*/ 1 h 25"/>
                <a:gd name="T8" fmla="*/ 27 w 29"/>
                <a:gd name="T9" fmla="*/ 9 h 25"/>
              </a:gdLst>
              <a:ahLst/>
              <a:cxnLst>
                <a:cxn ang="0">
                  <a:pos x="T0" y="T1"/>
                </a:cxn>
                <a:cxn ang="0">
                  <a:pos x="T2" y="T3"/>
                </a:cxn>
                <a:cxn ang="0">
                  <a:pos x="T4" y="T5"/>
                </a:cxn>
                <a:cxn ang="0">
                  <a:pos x="T6" y="T7"/>
                </a:cxn>
                <a:cxn ang="0">
                  <a:pos x="T8" y="T9"/>
                </a:cxn>
              </a:cxnLst>
              <a:rect l="0" t="0" r="r" b="b"/>
              <a:pathLst>
                <a:path w="29" h="25">
                  <a:moveTo>
                    <a:pt x="27" y="9"/>
                  </a:moveTo>
                  <a:cubicBezTo>
                    <a:pt x="24" y="16"/>
                    <a:pt x="20" y="25"/>
                    <a:pt x="10" y="25"/>
                  </a:cubicBezTo>
                  <a:cubicBezTo>
                    <a:pt x="5" y="25"/>
                    <a:pt x="0" y="22"/>
                    <a:pt x="3" y="17"/>
                  </a:cubicBezTo>
                  <a:cubicBezTo>
                    <a:pt x="6" y="9"/>
                    <a:pt x="9" y="0"/>
                    <a:pt x="21" y="1"/>
                  </a:cubicBezTo>
                  <a:cubicBezTo>
                    <a:pt x="25" y="2"/>
                    <a:pt x="29" y="3"/>
                    <a:pt x="27" y="9"/>
                  </a:cubicBezTo>
                  <a:close/>
                </a:path>
              </a:pathLst>
            </a:custGeom>
            <a:solidFill>
              <a:srgbClr val="80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0" name="Freeform 337"/>
            <p:cNvSpPr>
              <a:spLocks/>
            </p:cNvSpPr>
            <p:nvPr userDrawn="1"/>
          </p:nvSpPr>
          <p:spPr bwMode="auto">
            <a:xfrm>
              <a:off x="3498850" y="9758363"/>
              <a:ext cx="85725" cy="60325"/>
            </a:xfrm>
            <a:custGeom>
              <a:avLst/>
              <a:gdLst>
                <a:gd name="T0" fmla="*/ 9 w 30"/>
                <a:gd name="T1" fmla="*/ 21 h 21"/>
                <a:gd name="T2" fmla="*/ 1 w 30"/>
                <a:gd name="T3" fmla="*/ 16 h 21"/>
                <a:gd name="T4" fmla="*/ 20 w 30"/>
                <a:gd name="T5" fmla="*/ 1 h 21"/>
                <a:gd name="T6" fmla="*/ 29 w 30"/>
                <a:gd name="T7" fmla="*/ 6 h 21"/>
                <a:gd name="T8" fmla="*/ 9 w 30"/>
                <a:gd name="T9" fmla="*/ 21 h 21"/>
              </a:gdLst>
              <a:ahLst/>
              <a:cxnLst>
                <a:cxn ang="0">
                  <a:pos x="T0" y="T1"/>
                </a:cxn>
                <a:cxn ang="0">
                  <a:pos x="T2" y="T3"/>
                </a:cxn>
                <a:cxn ang="0">
                  <a:pos x="T4" y="T5"/>
                </a:cxn>
                <a:cxn ang="0">
                  <a:pos x="T6" y="T7"/>
                </a:cxn>
                <a:cxn ang="0">
                  <a:pos x="T8" y="T9"/>
                </a:cxn>
              </a:cxnLst>
              <a:rect l="0" t="0" r="r" b="b"/>
              <a:pathLst>
                <a:path w="30" h="21">
                  <a:moveTo>
                    <a:pt x="9" y="21"/>
                  </a:moveTo>
                  <a:cubicBezTo>
                    <a:pt x="4" y="21"/>
                    <a:pt x="0" y="18"/>
                    <a:pt x="1" y="16"/>
                  </a:cubicBezTo>
                  <a:cubicBezTo>
                    <a:pt x="4" y="7"/>
                    <a:pt x="12" y="3"/>
                    <a:pt x="20" y="1"/>
                  </a:cubicBezTo>
                  <a:cubicBezTo>
                    <a:pt x="24" y="0"/>
                    <a:pt x="30" y="2"/>
                    <a:pt x="29" y="6"/>
                  </a:cubicBezTo>
                  <a:cubicBezTo>
                    <a:pt x="27" y="17"/>
                    <a:pt x="15" y="16"/>
                    <a:pt x="9" y="21"/>
                  </a:cubicBezTo>
                  <a:close/>
                </a:path>
              </a:pathLst>
            </a:custGeom>
            <a:solidFill>
              <a:srgbClr val="81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1" name="Freeform 338"/>
            <p:cNvSpPr>
              <a:spLocks/>
            </p:cNvSpPr>
            <p:nvPr userDrawn="1"/>
          </p:nvSpPr>
          <p:spPr bwMode="auto">
            <a:xfrm>
              <a:off x="3614738" y="9594850"/>
              <a:ext cx="55563" cy="77788"/>
            </a:xfrm>
            <a:custGeom>
              <a:avLst/>
              <a:gdLst>
                <a:gd name="T0" fmla="*/ 2 w 19"/>
                <a:gd name="T1" fmla="*/ 16 h 27"/>
                <a:gd name="T2" fmla="*/ 11 w 19"/>
                <a:gd name="T3" fmla="*/ 1 h 27"/>
                <a:gd name="T4" fmla="*/ 18 w 19"/>
                <a:gd name="T5" fmla="*/ 15 h 27"/>
                <a:gd name="T6" fmla="*/ 8 w 19"/>
                <a:gd name="T7" fmla="*/ 26 h 27"/>
                <a:gd name="T8" fmla="*/ 2 w 19"/>
                <a:gd name="T9" fmla="*/ 16 h 27"/>
              </a:gdLst>
              <a:ahLst/>
              <a:cxnLst>
                <a:cxn ang="0">
                  <a:pos x="T0" y="T1"/>
                </a:cxn>
                <a:cxn ang="0">
                  <a:pos x="T2" y="T3"/>
                </a:cxn>
                <a:cxn ang="0">
                  <a:pos x="T4" y="T5"/>
                </a:cxn>
                <a:cxn ang="0">
                  <a:pos x="T6" y="T7"/>
                </a:cxn>
                <a:cxn ang="0">
                  <a:pos x="T8" y="T9"/>
                </a:cxn>
              </a:cxnLst>
              <a:rect l="0" t="0" r="r" b="b"/>
              <a:pathLst>
                <a:path w="19" h="27">
                  <a:moveTo>
                    <a:pt x="2" y="16"/>
                  </a:moveTo>
                  <a:cubicBezTo>
                    <a:pt x="3" y="9"/>
                    <a:pt x="2" y="0"/>
                    <a:pt x="11" y="1"/>
                  </a:cubicBezTo>
                  <a:cubicBezTo>
                    <a:pt x="19" y="2"/>
                    <a:pt x="18" y="9"/>
                    <a:pt x="18" y="15"/>
                  </a:cubicBezTo>
                  <a:cubicBezTo>
                    <a:pt x="18" y="22"/>
                    <a:pt x="15" y="27"/>
                    <a:pt x="8" y="26"/>
                  </a:cubicBezTo>
                  <a:cubicBezTo>
                    <a:pt x="0" y="26"/>
                    <a:pt x="0" y="21"/>
                    <a:pt x="2" y="16"/>
                  </a:cubicBezTo>
                  <a:close/>
                </a:path>
              </a:pathLst>
            </a:custGeom>
            <a:solidFill>
              <a:srgbClr val="86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2" name="Freeform 339"/>
            <p:cNvSpPr>
              <a:spLocks/>
            </p:cNvSpPr>
            <p:nvPr userDrawn="1"/>
          </p:nvSpPr>
          <p:spPr bwMode="auto">
            <a:xfrm>
              <a:off x="3255963" y="9790113"/>
              <a:ext cx="57150" cy="53975"/>
            </a:xfrm>
            <a:custGeom>
              <a:avLst/>
              <a:gdLst>
                <a:gd name="T0" fmla="*/ 20 w 20"/>
                <a:gd name="T1" fmla="*/ 10 h 19"/>
                <a:gd name="T2" fmla="*/ 10 w 20"/>
                <a:gd name="T3" fmla="*/ 19 h 19"/>
                <a:gd name="T4" fmla="*/ 1 w 20"/>
                <a:gd name="T5" fmla="*/ 10 h 19"/>
                <a:gd name="T6" fmla="*/ 11 w 20"/>
                <a:gd name="T7" fmla="*/ 0 h 19"/>
                <a:gd name="T8" fmla="*/ 20 w 20"/>
                <a:gd name="T9" fmla="*/ 10 h 19"/>
              </a:gdLst>
              <a:ahLst/>
              <a:cxnLst>
                <a:cxn ang="0">
                  <a:pos x="T0" y="T1"/>
                </a:cxn>
                <a:cxn ang="0">
                  <a:pos x="T2" y="T3"/>
                </a:cxn>
                <a:cxn ang="0">
                  <a:pos x="T4" y="T5"/>
                </a:cxn>
                <a:cxn ang="0">
                  <a:pos x="T6" y="T7"/>
                </a:cxn>
                <a:cxn ang="0">
                  <a:pos x="T8" y="T9"/>
                </a:cxn>
              </a:cxnLst>
              <a:rect l="0" t="0" r="r" b="b"/>
              <a:pathLst>
                <a:path w="20" h="19">
                  <a:moveTo>
                    <a:pt x="20" y="10"/>
                  </a:moveTo>
                  <a:cubicBezTo>
                    <a:pt x="20" y="18"/>
                    <a:pt x="16" y="19"/>
                    <a:pt x="10" y="19"/>
                  </a:cubicBezTo>
                  <a:cubicBezTo>
                    <a:pt x="3" y="19"/>
                    <a:pt x="0" y="16"/>
                    <a:pt x="1" y="10"/>
                  </a:cubicBezTo>
                  <a:cubicBezTo>
                    <a:pt x="1" y="3"/>
                    <a:pt x="5" y="0"/>
                    <a:pt x="11" y="0"/>
                  </a:cubicBezTo>
                  <a:cubicBezTo>
                    <a:pt x="17" y="0"/>
                    <a:pt x="19" y="5"/>
                    <a:pt x="20" y="10"/>
                  </a:cubicBezTo>
                  <a:close/>
                </a:path>
              </a:pathLst>
            </a:custGeom>
            <a:solidFill>
              <a:srgbClr val="85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3" name="Freeform 340"/>
            <p:cNvSpPr>
              <a:spLocks/>
            </p:cNvSpPr>
            <p:nvPr userDrawn="1"/>
          </p:nvSpPr>
          <p:spPr bwMode="auto">
            <a:xfrm>
              <a:off x="3327400" y="9775825"/>
              <a:ext cx="61913" cy="57150"/>
            </a:xfrm>
            <a:custGeom>
              <a:avLst/>
              <a:gdLst>
                <a:gd name="T0" fmla="*/ 11 w 22"/>
                <a:gd name="T1" fmla="*/ 1 h 20"/>
                <a:gd name="T2" fmla="*/ 21 w 22"/>
                <a:gd name="T3" fmla="*/ 10 h 20"/>
                <a:gd name="T4" fmla="*/ 8 w 22"/>
                <a:gd name="T5" fmla="*/ 18 h 20"/>
                <a:gd name="T6" fmla="*/ 0 w 22"/>
                <a:gd name="T7" fmla="*/ 9 h 20"/>
                <a:gd name="T8" fmla="*/ 11 w 22"/>
                <a:gd name="T9" fmla="*/ 1 h 20"/>
              </a:gdLst>
              <a:ahLst/>
              <a:cxnLst>
                <a:cxn ang="0">
                  <a:pos x="T0" y="T1"/>
                </a:cxn>
                <a:cxn ang="0">
                  <a:pos x="T2" y="T3"/>
                </a:cxn>
                <a:cxn ang="0">
                  <a:pos x="T4" y="T5"/>
                </a:cxn>
                <a:cxn ang="0">
                  <a:pos x="T6" y="T7"/>
                </a:cxn>
                <a:cxn ang="0">
                  <a:pos x="T8" y="T9"/>
                </a:cxn>
              </a:cxnLst>
              <a:rect l="0" t="0" r="r" b="b"/>
              <a:pathLst>
                <a:path w="22" h="20">
                  <a:moveTo>
                    <a:pt x="11" y="1"/>
                  </a:moveTo>
                  <a:cubicBezTo>
                    <a:pt x="18" y="0"/>
                    <a:pt x="21" y="5"/>
                    <a:pt x="21" y="10"/>
                  </a:cubicBezTo>
                  <a:cubicBezTo>
                    <a:pt x="22" y="19"/>
                    <a:pt x="13" y="16"/>
                    <a:pt x="8" y="18"/>
                  </a:cubicBezTo>
                  <a:cubicBezTo>
                    <a:pt x="2" y="20"/>
                    <a:pt x="0" y="14"/>
                    <a:pt x="0" y="9"/>
                  </a:cubicBezTo>
                  <a:cubicBezTo>
                    <a:pt x="0" y="3"/>
                    <a:pt x="5" y="1"/>
                    <a:pt x="11" y="1"/>
                  </a:cubicBezTo>
                  <a:close/>
                </a:path>
              </a:pathLst>
            </a:custGeom>
            <a:solidFill>
              <a:srgbClr val="83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4" name="Freeform 341"/>
            <p:cNvSpPr>
              <a:spLocks/>
            </p:cNvSpPr>
            <p:nvPr userDrawn="1"/>
          </p:nvSpPr>
          <p:spPr bwMode="auto">
            <a:xfrm>
              <a:off x="3527425" y="9531350"/>
              <a:ext cx="139700" cy="55563"/>
            </a:xfrm>
            <a:custGeom>
              <a:avLst/>
              <a:gdLst>
                <a:gd name="T0" fmla="*/ 0 w 49"/>
                <a:gd name="T1" fmla="*/ 14 h 19"/>
                <a:gd name="T2" fmla="*/ 9 w 49"/>
                <a:gd name="T3" fmla="*/ 10 h 19"/>
                <a:gd name="T4" fmla="*/ 49 w 49"/>
                <a:gd name="T5" fmla="*/ 10 h 19"/>
                <a:gd name="T6" fmla="*/ 49 w 49"/>
                <a:gd name="T7" fmla="*/ 14 h 19"/>
                <a:gd name="T8" fmla="*/ 0 w 49"/>
                <a:gd name="T9" fmla="*/ 14 h 19"/>
              </a:gdLst>
              <a:ahLst/>
              <a:cxnLst>
                <a:cxn ang="0">
                  <a:pos x="T0" y="T1"/>
                </a:cxn>
                <a:cxn ang="0">
                  <a:pos x="T2" y="T3"/>
                </a:cxn>
                <a:cxn ang="0">
                  <a:pos x="T4" y="T5"/>
                </a:cxn>
                <a:cxn ang="0">
                  <a:pos x="T6" y="T7"/>
                </a:cxn>
                <a:cxn ang="0">
                  <a:pos x="T8" y="T9"/>
                </a:cxn>
              </a:cxnLst>
              <a:rect l="0" t="0" r="r" b="b"/>
              <a:pathLst>
                <a:path w="49" h="19">
                  <a:moveTo>
                    <a:pt x="0" y="14"/>
                  </a:moveTo>
                  <a:cubicBezTo>
                    <a:pt x="4" y="13"/>
                    <a:pt x="7" y="13"/>
                    <a:pt x="9" y="10"/>
                  </a:cubicBezTo>
                  <a:cubicBezTo>
                    <a:pt x="23" y="0"/>
                    <a:pt x="36" y="0"/>
                    <a:pt x="49" y="10"/>
                  </a:cubicBezTo>
                  <a:cubicBezTo>
                    <a:pt x="49" y="11"/>
                    <a:pt x="49" y="12"/>
                    <a:pt x="49" y="14"/>
                  </a:cubicBezTo>
                  <a:cubicBezTo>
                    <a:pt x="33" y="18"/>
                    <a:pt x="17" y="19"/>
                    <a:pt x="0" y="14"/>
                  </a:cubicBezTo>
                  <a:close/>
                </a:path>
              </a:pathLst>
            </a:custGeom>
            <a:solidFill>
              <a:srgbClr val="769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5" name="Freeform 342"/>
            <p:cNvSpPr>
              <a:spLocks/>
            </p:cNvSpPr>
            <p:nvPr userDrawn="1"/>
          </p:nvSpPr>
          <p:spPr bwMode="auto">
            <a:xfrm>
              <a:off x="3470275" y="9720263"/>
              <a:ext cx="57150" cy="55563"/>
            </a:xfrm>
            <a:custGeom>
              <a:avLst/>
              <a:gdLst>
                <a:gd name="T0" fmla="*/ 20 w 20"/>
                <a:gd name="T1" fmla="*/ 9 h 19"/>
                <a:gd name="T2" fmla="*/ 7 w 20"/>
                <a:gd name="T3" fmla="*/ 19 h 19"/>
                <a:gd name="T4" fmla="*/ 0 w 20"/>
                <a:gd name="T5" fmla="*/ 10 h 19"/>
                <a:gd name="T6" fmla="*/ 10 w 20"/>
                <a:gd name="T7" fmla="*/ 1 h 19"/>
                <a:gd name="T8" fmla="*/ 20 w 20"/>
                <a:gd name="T9" fmla="*/ 9 h 19"/>
              </a:gdLst>
              <a:ahLst/>
              <a:cxnLst>
                <a:cxn ang="0">
                  <a:pos x="T0" y="T1"/>
                </a:cxn>
                <a:cxn ang="0">
                  <a:pos x="T2" y="T3"/>
                </a:cxn>
                <a:cxn ang="0">
                  <a:pos x="T4" y="T5"/>
                </a:cxn>
                <a:cxn ang="0">
                  <a:pos x="T6" y="T7"/>
                </a:cxn>
                <a:cxn ang="0">
                  <a:pos x="T8" y="T9"/>
                </a:cxn>
              </a:cxnLst>
              <a:rect l="0" t="0" r="r" b="b"/>
              <a:pathLst>
                <a:path w="20" h="19">
                  <a:moveTo>
                    <a:pt x="20" y="9"/>
                  </a:moveTo>
                  <a:cubicBezTo>
                    <a:pt x="17" y="14"/>
                    <a:pt x="13" y="19"/>
                    <a:pt x="7" y="19"/>
                  </a:cubicBezTo>
                  <a:cubicBezTo>
                    <a:pt x="2" y="18"/>
                    <a:pt x="0" y="14"/>
                    <a:pt x="0" y="10"/>
                  </a:cubicBezTo>
                  <a:cubicBezTo>
                    <a:pt x="0" y="4"/>
                    <a:pt x="4" y="0"/>
                    <a:pt x="10" y="1"/>
                  </a:cubicBezTo>
                  <a:cubicBezTo>
                    <a:pt x="15" y="1"/>
                    <a:pt x="19" y="3"/>
                    <a:pt x="20" y="9"/>
                  </a:cubicBezTo>
                  <a:close/>
                </a:path>
              </a:pathLst>
            </a:custGeom>
            <a:solidFill>
              <a:srgbClr val="8A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6" name="Freeform 343"/>
            <p:cNvSpPr>
              <a:spLocks/>
            </p:cNvSpPr>
            <p:nvPr userDrawn="1"/>
          </p:nvSpPr>
          <p:spPr bwMode="auto">
            <a:xfrm>
              <a:off x="3403600" y="9755188"/>
              <a:ext cx="53975" cy="53975"/>
            </a:xfrm>
            <a:custGeom>
              <a:avLst/>
              <a:gdLst>
                <a:gd name="T0" fmla="*/ 19 w 19"/>
                <a:gd name="T1" fmla="*/ 10 h 19"/>
                <a:gd name="T2" fmla="*/ 7 w 19"/>
                <a:gd name="T3" fmla="*/ 17 h 19"/>
                <a:gd name="T4" fmla="*/ 0 w 19"/>
                <a:gd name="T5" fmla="*/ 11 h 19"/>
                <a:gd name="T6" fmla="*/ 11 w 19"/>
                <a:gd name="T7" fmla="*/ 1 h 19"/>
                <a:gd name="T8" fmla="*/ 19 w 19"/>
                <a:gd name="T9" fmla="*/ 10 h 19"/>
              </a:gdLst>
              <a:ahLst/>
              <a:cxnLst>
                <a:cxn ang="0">
                  <a:pos x="T0" y="T1"/>
                </a:cxn>
                <a:cxn ang="0">
                  <a:pos x="T2" y="T3"/>
                </a:cxn>
                <a:cxn ang="0">
                  <a:pos x="T4" y="T5"/>
                </a:cxn>
                <a:cxn ang="0">
                  <a:pos x="T6" y="T7"/>
                </a:cxn>
                <a:cxn ang="0">
                  <a:pos x="T8" y="T9"/>
                </a:cxn>
              </a:cxnLst>
              <a:rect l="0" t="0" r="r" b="b"/>
              <a:pathLst>
                <a:path w="19" h="19">
                  <a:moveTo>
                    <a:pt x="19" y="10"/>
                  </a:moveTo>
                  <a:cubicBezTo>
                    <a:pt x="18" y="17"/>
                    <a:pt x="12" y="16"/>
                    <a:pt x="7" y="17"/>
                  </a:cubicBezTo>
                  <a:cubicBezTo>
                    <a:pt x="2" y="19"/>
                    <a:pt x="1" y="15"/>
                    <a:pt x="0" y="11"/>
                  </a:cubicBezTo>
                  <a:cubicBezTo>
                    <a:pt x="0" y="4"/>
                    <a:pt x="6" y="2"/>
                    <a:pt x="11" y="1"/>
                  </a:cubicBezTo>
                  <a:cubicBezTo>
                    <a:pt x="16" y="0"/>
                    <a:pt x="17" y="6"/>
                    <a:pt x="19" y="10"/>
                  </a:cubicBezTo>
                  <a:close/>
                </a:path>
              </a:pathLst>
            </a:custGeom>
            <a:solidFill>
              <a:srgbClr val="82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7" name="Freeform 344"/>
            <p:cNvSpPr>
              <a:spLocks/>
            </p:cNvSpPr>
            <p:nvPr userDrawn="1"/>
          </p:nvSpPr>
          <p:spPr bwMode="auto">
            <a:xfrm>
              <a:off x="3349625" y="9834563"/>
              <a:ext cx="63500" cy="46038"/>
            </a:xfrm>
            <a:custGeom>
              <a:avLst/>
              <a:gdLst>
                <a:gd name="T0" fmla="*/ 12 w 22"/>
                <a:gd name="T1" fmla="*/ 1 h 16"/>
                <a:gd name="T2" fmla="*/ 21 w 22"/>
                <a:gd name="T3" fmla="*/ 6 h 16"/>
                <a:gd name="T4" fmla="*/ 7 w 22"/>
                <a:gd name="T5" fmla="*/ 14 h 16"/>
                <a:gd name="T6" fmla="*/ 0 w 22"/>
                <a:gd name="T7" fmla="*/ 10 h 16"/>
                <a:gd name="T8" fmla="*/ 12 w 22"/>
                <a:gd name="T9" fmla="*/ 1 h 16"/>
              </a:gdLst>
              <a:ahLst/>
              <a:cxnLst>
                <a:cxn ang="0">
                  <a:pos x="T0" y="T1"/>
                </a:cxn>
                <a:cxn ang="0">
                  <a:pos x="T2" y="T3"/>
                </a:cxn>
                <a:cxn ang="0">
                  <a:pos x="T4" y="T5"/>
                </a:cxn>
                <a:cxn ang="0">
                  <a:pos x="T6" y="T7"/>
                </a:cxn>
                <a:cxn ang="0">
                  <a:pos x="T8" y="T9"/>
                </a:cxn>
              </a:cxnLst>
              <a:rect l="0" t="0" r="r" b="b"/>
              <a:pathLst>
                <a:path w="22" h="16">
                  <a:moveTo>
                    <a:pt x="12" y="1"/>
                  </a:moveTo>
                  <a:cubicBezTo>
                    <a:pt x="18" y="0"/>
                    <a:pt x="22" y="2"/>
                    <a:pt x="21" y="6"/>
                  </a:cubicBezTo>
                  <a:cubicBezTo>
                    <a:pt x="21" y="14"/>
                    <a:pt x="12" y="12"/>
                    <a:pt x="7" y="14"/>
                  </a:cubicBezTo>
                  <a:cubicBezTo>
                    <a:pt x="4" y="16"/>
                    <a:pt x="0" y="14"/>
                    <a:pt x="0" y="10"/>
                  </a:cubicBezTo>
                  <a:cubicBezTo>
                    <a:pt x="0" y="1"/>
                    <a:pt x="9" y="4"/>
                    <a:pt x="12" y="1"/>
                  </a:cubicBezTo>
                  <a:close/>
                </a:path>
              </a:pathLst>
            </a:custGeom>
            <a:solidFill>
              <a:srgbClr val="881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8" name="Freeform 345"/>
            <p:cNvSpPr>
              <a:spLocks/>
            </p:cNvSpPr>
            <p:nvPr userDrawn="1"/>
          </p:nvSpPr>
          <p:spPr bwMode="auto">
            <a:xfrm>
              <a:off x="3524250" y="9672638"/>
              <a:ext cx="57150" cy="53975"/>
            </a:xfrm>
            <a:custGeom>
              <a:avLst/>
              <a:gdLst>
                <a:gd name="T0" fmla="*/ 0 w 20"/>
                <a:gd name="T1" fmla="*/ 10 h 19"/>
                <a:gd name="T2" fmla="*/ 13 w 20"/>
                <a:gd name="T3" fmla="*/ 0 h 19"/>
                <a:gd name="T4" fmla="*/ 19 w 20"/>
                <a:gd name="T5" fmla="*/ 5 h 19"/>
                <a:gd name="T6" fmla="*/ 8 w 20"/>
                <a:gd name="T7" fmla="*/ 18 h 19"/>
                <a:gd name="T8" fmla="*/ 0 w 20"/>
                <a:gd name="T9" fmla="*/ 10 h 19"/>
              </a:gdLst>
              <a:ahLst/>
              <a:cxnLst>
                <a:cxn ang="0">
                  <a:pos x="T0" y="T1"/>
                </a:cxn>
                <a:cxn ang="0">
                  <a:pos x="T2" y="T3"/>
                </a:cxn>
                <a:cxn ang="0">
                  <a:pos x="T4" y="T5"/>
                </a:cxn>
                <a:cxn ang="0">
                  <a:pos x="T6" y="T7"/>
                </a:cxn>
                <a:cxn ang="0">
                  <a:pos x="T8" y="T9"/>
                </a:cxn>
              </a:cxnLst>
              <a:rect l="0" t="0" r="r" b="b"/>
              <a:pathLst>
                <a:path w="20" h="19">
                  <a:moveTo>
                    <a:pt x="0" y="10"/>
                  </a:moveTo>
                  <a:cubicBezTo>
                    <a:pt x="3" y="5"/>
                    <a:pt x="7" y="1"/>
                    <a:pt x="13" y="0"/>
                  </a:cubicBezTo>
                  <a:cubicBezTo>
                    <a:pt x="16" y="0"/>
                    <a:pt x="20" y="0"/>
                    <a:pt x="19" y="5"/>
                  </a:cubicBezTo>
                  <a:cubicBezTo>
                    <a:pt x="18" y="11"/>
                    <a:pt x="15" y="17"/>
                    <a:pt x="8" y="18"/>
                  </a:cubicBezTo>
                  <a:cubicBezTo>
                    <a:pt x="5" y="19"/>
                    <a:pt x="2" y="15"/>
                    <a:pt x="0" y="10"/>
                  </a:cubicBezTo>
                  <a:close/>
                </a:path>
              </a:pathLst>
            </a:custGeom>
            <a:solidFill>
              <a:srgbClr val="81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99" name="Freeform 346"/>
            <p:cNvSpPr>
              <a:spLocks/>
            </p:cNvSpPr>
            <p:nvPr userDrawn="1"/>
          </p:nvSpPr>
          <p:spPr bwMode="auto">
            <a:xfrm>
              <a:off x="3563938" y="9605963"/>
              <a:ext cx="34925" cy="52388"/>
            </a:xfrm>
            <a:custGeom>
              <a:avLst/>
              <a:gdLst>
                <a:gd name="T0" fmla="*/ 12 w 12"/>
                <a:gd name="T1" fmla="*/ 9 h 18"/>
                <a:gd name="T2" fmla="*/ 7 w 12"/>
                <a:gd name="T3" fmla="*/ 17 h 18"/>
                <a:gd name="T4" fmla="*/ 0 w 12"/>
                <a:gd name="T5" fmla="*/ 8 h 18"/>
                <a:gd name="T6" fmla="*/ 7 w 12"/>
                <a:gd name="T7" fmla="*/ 0 h 18"/>
                <a:gd name="T8" fmla="*/ 12 w 12"/>
                <a:gd name="T9" fmla="*/ 9 h 18"/>
              </a:gdLst>
              <a:ahLst/>
              <a:cxnLst>
                <a:cxn ang="0">
                  <a:pos x="T0" y="T1"/>
                </a:cxn>
                <a:cxn ang="0">
                  <a:pos x="T2" y="T3"/>
                </a:cxn>
                <a:cxn ang="0">
                  <a:pos x="T4" y="T5"/>
                </a:cxn>
                <a:cxn ang="0">
                  <a:pos x="T6" y="T7"/>
                </a:cxn>
                <a:cxn ang="0">
                  <a:pos x="T8" y="T9"/>
                </a:cxn>
              </a:cxnLst>
              <a:rect l="0" t="0" r="r" b="b"/>
              <a:pathLst>
                <a:path w="12" h="18">
                  <a:moveTo>
                    <a:pt x="12" y="9"/>
                  </a:moveTo>
                  <a:cubicBezTo>
                    <a:pt x="12" y="13"/>
                    <a:pt x="12" y="18"/>
                    <a:pt x="7" y="17"/>
                  </a:cubicBezTo>
                  <a:cubicBezTo>
                    <a:pt x="2" y="17"/>
                    <a:pt x="0" y="13"/>
                    <a:pt x="0" y="8"/>
                  </a:cubicBezTo>
                  <a:cubicBezTo>
                    <a:pt x="1" y="4"/>
                    <a:pt x="1" y="0"/>
                    <a:pt x="7" y="0"/>
                  </a:cubicBezTo>
                  <a:cubicBezTo>
                    <a:pt x="12" y="0"/>
                    <a:pt x="12" y="5"/>
                    <a:pt x="12" y="9"/>
                  </a:cubicBezTo>
                  <a:close/>
                </a:path>
              </a:pathLst>
            </a:custGeom>
            <a:solidFill>
              <a:srgbClr val="81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0" name="Freeform 347"/>
            <p:cNvSpPr>
              <a:spLocks/>
            </p:cNvSpPr>
            <p:nvPr userDrawn="1"/>
          </p:nvSpPr>
          <p:spPr bwMode="auto">
            <a:xfrm>
              <a:off x="3432175" y="9809163"/>
              <a:ext cx="52388" cy="42863"/>
            </a:xfrm>
            <a:custGeom>
              <a:avLst/>
              <a:gdLst>
                <a:gd name="T0" fmla="*/ 7 w 18"/>
                <a:gd name="T1" fmla="*/ 14 h 15"/>
                <a:gd name="T2" fmla="*/ 0 w 18"/>
                <a:gd name="T3" fmla="*/ 9 h 15"/>
                <a:gd name="T4" fmla="*/ 10 w 18"/>
                <a:gd name="T5" fmla="*/ 1 h 15"/>
                <a:gd name="T6" fmla="*/ 18 w 18"/>
                <a:gd name="T7" fmla="*/ 7 h 15"/>
                <a:gd name="T8" fmla="*/ 7 w 18"/>
                <a:gd name="T9" fmla="*/ 14 h 15"/>
              </a:gdLst>
              <a:ahLst/>
              <a:cxnLst>
                <a:cxn ang="0">
                  <a:pos x="T0" y="T1"/>
                </a:cxn>
                <a:cxn ang="0">
                  <a:pos x="T2" y="T3"/>
                </a:cxn>
                <a:cxn ang="0">
                  <a:pos x="T4" y="T5"/>
                </a:cxn>
                <a:cxn ang="0">
                  <a:pos x="T6" y="T7"/>
                </a:cxn>
                <a:cxn ang="0">
                  <a:pos x="T8" y="T9"/>
                </a:cxn>
              </a:cxnLst>
              <a:rect l="0" t="0" r="r" b="b"/>
              <a:pathLst>
                <a:path w="18" h="15">
                  <a:moveTo>
                    <a:pt x="7" y="14"/>
                  </a:moveTo>
                  <a:cubicBezTo>
                    <a:pt x="3" y="15"/>
                    <a:pt x="0" y="13"/>
                    <a:pt x="0" y="9"/>
                  </a:cubicBezTo>
                  <a:cubicBezTo>
                    <a:pt x="0" y="3"/>
                    <a:pt x="5" y="2"/>
                    <a:pt x="10" y="1"/>
                  </a:cubicBezTo>
                  <a:cubicBezTo>
                    <a:pt x="14" y="0"/>
                    <a:pt x="18" y="1"/>
                    <a:pt x="18" y="7"/>
                  </a:cubicBezTo>
                  <a:cubicBezTo>
                    <a:pt x="17" y="13"/>
                    <a:pt x="11" y="12"/>
                    <a:pt x="7" y="14"/>
                  </a:cubicBezTo>
                  <a:close/>
                </a:path>
              </a:pathLst>
            </a:custGeom>
            <a:solidFill>
              <a:srgbClr val="83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1" name="Freeform 348"/>
            <p:cNvSpPr>
              <a:spLocks/>
            </p:cNvSpPr>
            <p:nvPr userDrawn="1"/>
          </p:nvSpPr>
          <p:spPr bwMode="auto">
            <a:xfrm>
              <a:off x="3275013" y="9858375"/>
              <a:ext cx="49213" cy="31750"/>
            </a:xfrm>
            <a:custGeom>
              <a:avLst/>
              <a:gdLst>
                <a:gd name="T0" fmla="*/ 8 w 17"/>
                <a:gd name="T1" fmla="*/ 0 h 11"/>
                <a:gd name="T2" fmla="*/ 17 w 17"/>
                <a:gd name="T3" fmla="*/ 5 h 11"/>
                <a:gd name="T4" fmla="*/ 9 w 17"/>
                <a:gd name="T5" fmla="*/ 11 h 11"/>
                <a:gd name="T6" fmla="*/ 0 w 17"/>
                <a:gd name="T7" fmla="*/ 5 h 11"/>
                <a:gd name="T8" fmla="*/ 8 w 17"/>
                <a:gd name="T9" fmla="*/ 0 h 11"/>
              </a:gdLst>
              <a:ahLst/>
              <a:cxnLst>
                <a:cxn ang="0">
                  <a:pos x="T0" y="T1"/>
                </a:cxn>
                <a:cxn ang="0">
                  <a:pos x="T2" y="T3"/>
                </a:cxn>
                <a:cxn ang="0">
                  <a:pos x="T4" y="T5"/>
                </a:cxn>
                <a:cxn ang="0">
                  <a:pos x="T6" y="T7"/>
                </a:cxn>
                <a:cxn ang="0">
                  <a:pos x="T8" y="T9"/>
                </a:cxn>
              </a:cxnLst>
              <a:rect l="0" t="0" r="r" b="b"/>
              <a:pathLst>
                <a:path w="17" h="11">
                  <a:moveTo>
                    <a:pt x="8" y="0"/>
                  </a:moveTo>
                  <a:cubicBezTo>
                    <a:pt x="13" y="0"/>
                    <a:pt x="16" y="1"/>
                    <a:pt x="17" y="5"/>
                  </a:cubicBezTo>
                  <a:cubicBezTo>
                    <a:pt x="17" y="10"/>
                    <a:pt x="13" y="11"/>
                    <a:pt x="9" y="11"/>
                  </a:cubicBezTo>
                  <a:cubicBezTo>
                    <a:pt x="4" y="11"/>
                    <a:pt x="0" y="10"/>
                    <a:pt x="0" y="5"/>
                  </a:cubicBezTo>
                  <a:cubicBezTo>
                    <a:pt x="1" y="0"/>
                    <a:pt x="5" y="0"/>
                    <a:pt x="8" y="0"/>
                  </a:cubicBezTo>
                  <a:close/>
                </a:path>
              </a:pathLst>
            </a:custGeom>
            <a:solidFill>
              <a:srgbClr val="7D1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2" name="Freeform 349"/>
            <p:cNvSpPr>
              <a:spLocks/>
            </p:cNvSpPr>
            <p:nvPr userDrawn="1"/>
          </p:nvSpPr>
          <p:spPr bwMode="auto">
            <a:xfrm>
              <a:off x="3217863" y="9790113"/>
              <a:ext cx="31750" cy="65088"/>
            </a:xfrm>
            <a:custGeom>
              <a:avLst/>
              <a:gdLst>
                <a:gd name="T0" fmla="*/ 1 w 11"/>
                <a:gd name="T1" fmla="*/ 0 h 23"/>
                <a:gd name="T2" fmla="*/ 6 w 11"/>
                <a:gd name="T3" fmla="*/ 23 h 23"/>
                <a:gd name="T4" fmla="*/ 1 w 11"/>
                <a:gd name="T5" fmla="*/ 0 h 23"/>
              </a:gdLst>
              <a:ahLst/>
              <a:cxnLst>
                <a:cxn ang="0">
                  <a:pos x="T0" y="T1"/>
                </a:cxn>
                <a:cxn ang="0">
                  <a:pos x="T2" y="T3"/>
                </a:cxn>
                <a:cxn ang="0">
                  <a:pos x="T4" y="T5"/>
                </a:cxn>
              </a:cxnLst>
              <a:rect l="0" t="0" r="r" b="b"/>
              <a:pathLst>
                <a:path w="11" h="23">
                  <a:moveTo>
                    <a:pt x="1" y="0"/>
                  </a:moveTo>
                  <a:cubicBezTo>
                    <a:pt x="6" y="10"/>
                    <a:pt x="11" y="15"/>
                    <a:pt x="6" y="23"/>
                  </a:cubicBezTo>
                  <a:cubicBezTo>
                    <a:pt x="0" y="17"/>
                    <a:pt x="0" y="11"/>
                    <a:pt x="1" y="0"/>
                  </a:cubicBezTo>
                  <a:close/>
                </a:path>
              </a:pathLst>
            </a:custGeom>
            <a:solidFill>
              <a:srgbClr val="85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3" name="Freeform 350"/>
            <p:cNvSpPr>
              <a:spLocks/>
            </p:cNvSpPr>
            <p:nvPr userDrawn="1"/>
          </p:nvSpPr>
          <p:spPr bwMode="auto">
            <a:xfrm>
              <a:off x="3521075" y="9605963"/>
              <a:ext cx="28575" cy="28575"/>
            </a:xfrm>
            <a:custGeom>
              <a:avLst/>
              <a:gdLst>
                <a:gd name="T0" fmla="*/ 9 w 10"/>
                <a:gd name="T1" fmla="*/ 6 h 10"/>
                <a:gd name="T2" fmla="*/ 4 w 10"/>
                <a:gd name="T3" fmla="*/ 10 h 10"/>
                <a:gd name="T4" fmla="*/ 0 w 10"/>
                <a:gd name="T5" fmla="*/ 4 h 10"/>
                <a:gd name="T6" fmla="*/ 5 w 10"/>
                <a:gd name="T7" fmla="*/ 0 h 10"/>
                <a:gd name="T8" fmla="*/ 9 w 10"/>
                <a:gd name="T9" fmla="*/ 6 h 10"/>
              </a:gdLst>
              <a:ahLst/>
              <a:cxnLst>
                <a:cxn ang="0">
                  <a:pos x="T0" y="T1"/>
                </a:cxn>
                <a:cxn ang="0">
                  <a:pos x="T2" y="T3"/>
                </a:cxn>
                <a:cxn ang="0">
                  <a:pos x="T4" y="T5"/>
                </a:cxn>
                <a:cxn ang="0">
                  <a:pos x="T6" y="T7"/>
                </a:cxn>
                <a:cxn ang="0">
                  <a:pos x="T8" y="T9"/>
                </a:cxn>
              </a:cxnLst>
              <a:rect l="0" t="0" r="r" b="b"/>
              <a:pathLst>
                <a:path w="10" h="10">
                  <a:moveTo>
                    <a:pt x="9" y="6"/>
                  </a:moveTo>
                  <a:cubicBezTo>
                    <a:pt x="8" y="7"/>
                    <a:pt x="6" y="9"/>
                    <a:pt x="4" y="10"/>
                  </a:cubicBezTo>
                  <a:cubicBezTo>
                    <a:pt x="0" y="10"/>
                    <a:pt x="0" y="7"/>
                    <a:pt x="0" y="4"/>
                  </a:cubicBezTo>
                  <a:cubicBezTo>
                    <a:pt x="0" y="1"/>
                    <a:pt x="3" y="0"/>
                    <a:pt x="5" y="0"/>
                  </a:cubicBezTo>
                  <a:cubicBezTo>
                    <a:pt x="9" y="0"/>
                    <a:pt x="10" y="2"/>
                    <a:pt x="9" y="6"/>
                  </a:cubicBezTo>
                  <a:close/>
                </a:path>
              </a:pathLst>
            </a:custGeom>
            <a:solidFill>
              <a:srgbClr val="85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4" name="Freeform 351"/>
            <p:cNvSpPr>
              <a:spLocks/>
            </p:cNvSpPr>
            <p:nvPr userDrawn="1"/>
          </p:nvSpPr>
          <p:spPr bwMode="auto">
            <a:xfrm>
              <a:off x="3500438" y="9658350"/>
              <a:ext cx="23813" cy="22225"/>
            </a:xfrm>
            <a:custGeom>
              <a:avLst/>
              <a:gdLst>
                <a:gd name="T0" fmla="*/ 3 w 8"/>
                <a:gd name="T1" fmla="*/ 8 h 8"/>
                <a:gd name="T2" fmla="*/ 0 w 8"/>
                <a:gd name="T3" fmla="*/ 6 h 8"/>
                <a:gd name="T4" fmla="*/ 4 w 8"/>
                <a:gd name="T5" fmla="*/ 0 h 8"/>
                <a:gd name="T6" fmla="*/ 8 w 8"/>
                <a:gd name="T7" fmla="*/ 3 h 8"/>
                <a:gd name="T8" fmla="*/ 3 w 8"/>
                <a:gd name="T9" fmla="*/ 8 h 8"/>
              </a:gdLst>
              <a:ahLst/>
              <a:cxnLst>
                <a:cxn ang="0">
                  <a:pos x="T0" y="T1"/>
                </a:cxn>
                <a:cxn ang="0">
                  <a:pos x="T2" y="T3"/>
                </a:cxn>
                <a:cxn ang="0">
                  <a:pos x="T4" y="T5"/>
                </a:cxn>
                <a:cxn ang="0">
                  <a:pos x="T6" y="T7"/>
                </a:cxn>
                <a:cxn ang="0">
                  <a:pos x="T8" y="T9"/>
                </a:cxn>
              </a:cxnLst>
              <a:rect l="0" t="0" r="r" b="b"/>
              <a:pathLst>
                <a:path w="8" h="8">
                  <a:moveTo>
                    <a:pt x="3" y="8"/>
                  </a:moveTo>
                  <a:cubicBezTo>
                    <a:pt x="2" y="8"/>
                    <a:pt x="0" y="6"/>
                    <a:pt x="0" y="6"/>
                  </a:cubicBezTo>
                  <a:cubicBezTo>
                    <a:pt x="1" y="3"/>
                    <a:pt x="2" y="2"/>
                    <a:pt x="4" y="0"/>
                  </a:cubicBezTo>
                  <a:cubicBezTo>
                    <a:pt x="5" y="1"/>
                    <a:pt x="7" y="1"/>
                    <a:pt x="8" y="3"/>
                  </a:cubicBezTo>
                  <a:cubicBezTo>
                    <a:pt x="8" y="5"/>
                    <a:pt x="6" y="7"/>
                    <a:pt x="3" y="8"/>
                  </a:cubicBezTo>
                  <a:close/>
                </a:path>
              </a:pathLst>
            </a:custGeom>
            <a:solidFill>
              <a:srgbClr val="8A1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5" name="Freeform 352"/>
            <p:cNvSpPr>
              <a:spLocks/>
            </p:cNvSpPr>
            <p:nvPr userDrawn="1"/>
          </p:nvSpPr>
          <p:spPr bwMode="auto">
            <a:xfrm>
              <a:off x="3235325" y="9872663"/>
              <a:ext cx="20638" cy="25400"/>
            </a:xfrm>
            <a:custGeom>
              <a:avLst/>
              <a:gdLst>
                <a:gd name="T0" fmla="*/ 7 w 7"/>
                <a:gd name="T1" fmla="*/ 4 h 9"/>
                <a:gd name="T2" fmla="*/ 4 w 7"/>
                <a:gd name="T3" fmla="*/ 8 h 9"/>
                <a:gd name="T4" fmla="*/ 0 w 7"/>
                <a:gd name="T5" fmla="*/ 4 h 9"/>
                <a:gd name="T6" fmla="*/ 3 w 7"/>
                <a:gd name="T7" fmla="*/ 0 h 9"/>
                <a:gd name="T8" fmla="*/ 7 w 7"/>
                <a:gd name="T9" fmla="*/ 4 h 9"/>
              </a:gdLst>
              <a:ahLst/>
              <a:cxnLst>
                <a:cxn ang="0">
                  <a:pos x="T0" y="T1"/>
                </a:cxn>
                <a:cxn ang="0">
                  <a:pos x="T2" y="T3"/>
                </a:cxn>
                <a:cxn ang="0">
                  <a:pos x="T4" y="T5"/>
                </a:cxn>
                <a:cxn ang="0">
                  <a:pos x="T6" y="T7"/>
                </a:cxn>
                <a:cxn ang="0">
                  <a:pos x="T8" y="T9"/>
                </a:cxn>
              </a:cxnLst>
              <a:rect l="0" t="0" r="r" b="b"/>
              <a:pathLst>
                <a:path w="7" h="9">
                  <a:moveTo>
                    <a:pt x="7" y="4"/>
                  </a:moveTo>
                  <a:cubicBezTo>
                    <a:pt x="6" y="5"/>
                    <a:pt x="5" y="8"/>
                    <a:pt x="4" y="8"/>
                  </a:cubicBezTo>
                  <a:cubicBezTo>
                    <a:pt x="1" y="9"/>
                    <a:pt x="0" y="6"/>
                    <a:pt x="0" y="4"/>
                  </a:cubicBezTo>
                  <a:cubicBezTo>
                    <a:pt x="0" y="2"/>
                    <a:pt x="2" y="0"/>
                    <a:pt x="3" y="0"/>
                  </a:cubicBezTo>
                  <a:cubicBezTo>
                    <a:pt x="5" y="0"/>
                    <a:pt x="6" y="2"/>
                    <a:pt x="7" y="4"/>
                  </a:cubicBezTo>
                  <a:close/>
                </a:path>
              </a:pathLst>
            </a:custGeom>
            <a:solidFill>
              <a:srgbClr val="8B1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6" name="Freeform 353"/>
            <p:cNvSpPr>
              <a:spLocks/>
            </p:cNvSpPr>
            <p:nvPr userDrawn="1"/>
          </p:nvSpPr>
          <p:spPr bwMode="auto">
            <a:xfrm>
              <a:off x="3386138" y="9723438"/>
              <a:ext cx="49213" cy="23813"/>
            </a:xfrm>
            <a:custGeom>
              <a:avLst/>
              <a:gdLst>
                <a:gd name="T0" fmla="*/ 0 w 17"/>
                <a:gd name="T1" fmla="*/ 6 h 8"/>
                <a:gd name="T2" fmla="*/ 17 w 17"/>
                <a:gd name="T3" fmla="*/ 2 h 8"/>
                <a:gd name="T4" fmla="*/ 0 w 17"/>
                <a:gd name="T5" fmla="*/ 6 h 8"/>
              </a:gdLst>
              <a:ahLst/>
              <a:cxnLst>
                <a:cxn ang="0">
                  <a:pos x="T0" y="T1"/>
                </a:cxn>
                <a:cxn ang="0">
                  <a:pos x="T2" y="T3"/>
                </a:cxn>
                <a:cxn ang="0">
                  <a:pos x="T4" y="T5"/>
                </a:cxn>
              </a:cxnLst>
              <a:rect l="0" t="0" r="r" b="b"/>
              <a:pathLst>
                <a:path w="17" h="8">
                  <a:moveTo>
                    <a:pt x="0" y="6"/>
                  </a:moveTo>
                  <a:cubicBezTo>
                    <a:pt x="8" y="2"/>
                    <a:pt x="12" y="0"/>
                    <a:pt x="17" y="2"/>
                  </a:cubicBezTo>
                  <a:cubicBezTo>
                    <a:pt x="13" y="7"/>
                    <a:pt x="9" y="8"/>
                    <a:pt x="0" y="6"/>
                  </a:cubicBezTo>
                  <a:close/>
                </a:path>
              </a:pathLst>
            </a:custGeom>
            <a:solidFill>
              <a:srgbClr val="881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7" name="Freeform 354"/>
            <p:cNvSpPr>
              <a:spLocks/>
            </p:cNvSpPr>
            <p:nvPr userDrawn="1"/>
          </p:nvSpPr>
          <p:spPr bwMode="auto">
            <a:xfrm>
              <a:off x="3252788" y="9761538"/>
              <a:ext cx="39688" cy="15875"/>
            </a:xfrm>
            <a:custGeom>
              <a:avLst/>
              <a:gdLst>
                <a:gd name="T0" fmla="*/ 14 w 14"/>
                <a:gd name="T1" fmla="*/ 3 h 6"/>
                <a:gd name="T2" fmla="*/ 0 w 14"/>
                <a:gd name="T3" fmla="*/ 3 h 6"/>
                <a:gd name="T4" fmla="*/ 14 w 14"/>
                <a:gd name="T5" fmla="*/ 3 h 6"/>
              </a:gdLst>
              <a:ahLst/>
              <a:cxnLst>
                <a:cxn ang="0">
                  <a:pos x="T0" y="T1"/>
                </a:cxn>
                <a:cxn ang="0">
                  <a:pos x="T2" y="T3"/>
                </a:cxn>
                <a:cxn ang="0">
                  <a:pos x="T4" y="T5"/>
                </a:cxn>
              </a:cxnLst>
              <a:rect l="0" t="0" r="r" b="b"/>
              <a:pathLst>
                <a:path w="14" h="6">
                  <a:moveTo>
                    <a:pt x="14" y="3"/>
                  </a:moveTo>
                  <a:cubicBezTo>
                    <a:pt x="10" y="6"/>
                    <a:pt x="6" y="6"/>
                    <a:pt x="0" y="3"/>
                  </a:cubicBezTo>
                  <a:cubicBezTo>
                    <a:pt x="6" y="0"/>
                    <a:pt x="10" y="0"/>
                    <a:pt x="14" y="3"/>
                  </a:cubicBezTo>
                  <a:close/>
                </a:path>
              </a:pathLst>
            </a:custGeom>
            <a:solidFill>
              <a:srgbClr val="8B1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8" name="Freeform 355"/>
            <p:cNvSpPr>
              <a:spLocks/>
            </p:cNvSpPr>
            <p:nvPr userDrawn="1"/>
          </p:nvSpPr>
          <p:spPr bwMode="auto">
            <a:xfrm>
              <a:off x="6550025" y="10055225"/>
              <a:ext cx="946150" cy="495300"/>
            </a:xfrm>
            <a:custGeom>
              <a:avLst/>
              <a:gdLst>
                <a:gd name="T0" fmla="*/ 4 w 331"/>
                <a:gd name="T1" fmla="*/ 1 h 173"/>
                <a:gd name="T2" fmla="*/ 88 w 331"/>
                <a:gd name="T3" fmla="*/ 1 h 173"/>
                <a:gd name="T4" fmla="*/ 135 w 331"/>
                <a:gd name="T5" fmla="*/ 17 h 173"/>
                <a:gd name="T6" fmla="*/ 235 w 331"/>
                <a:gd name="T7" fmla="*/ 94 h 173"/>
                <a:gd name="T8" fmla="*/ 251 w 331"/>
                <a:gd name="T9" fmla="*/ 106 h 173"/>
                <a:gd name="T10" fmla="*/ 331 w 331"/>
                <a:gd name="T11" fmla="*/ 171 h 173"/>
                <a:gd name="T12" fmla="*/ 194 w 331"/>
                <a:gd name="T13" fmla="*/ 171 h 173"/>
                <a:gd name="T14" fmla="*/ 117 w 331"/>
                <a:gd name="T15" fmla="*/ 138 h 173"/>
                <a:gd name="T16" fmla="*/ 0 w 331"/>
                <a:gd name="T17" fmla="*/ 14 h 173"/>
                <a:gd name="T18" fmla="*/ 4 w 331"/>
                <a:gd name="T19" fmla="*/ 1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1" h="173">
                  <a:moveTo>
                    <a:pt x="4" y="1"/>
                  </a:moveTo>
                  <a:cubicBezTo>
                    <a:pt x="32" y="1"/>
                    <a:pt x="61" y="2"/>
                    <a:pt x="88" y="1"/>
                  </a:cubicBezTo>
                  <a:cubicBezTo>
                    <a:pt x="107" y="0"/>
                    <a:pt x="121" y="6"/>
                    <a:pt x="135" y="17"/>
                  </a:cubicBezTo>
                  <a:cubicBezTo>
                    <a:pt x="168" y="44"/>
                    <a:pt x="202" y="69"/>
                    <a:pt x="235" y="94"/>
                  </a:cubicBezTo>
                  <a:cubicBezTo>
                    <a:pt x="242" y="96"/>
                    <a:pt x="247" y="100"/>
                    <a:pt x="251" y="106"/>
                  </a:cubicBezTo>
                  <a:cubicBezTo>
                    <a:pt x="276" y="127"/>
                    <a:pt x="301" y="147"/>
                    <a:pt x="331" y="171"/>
                  </a:cubicBezTo>
                  <a:cubicBezTo>
                    <a:pt x="281" y="171"/>
                    <a:pt x="237" y="168"/>
                    <a:pt x="194" y="171"/>
                  </a:cubicBezTo>
                  <a:cubicBezTo>
                    <a:pt x="161" y="173"/>
                    <a:pt x="139" y="163"/>
                    <a:pt x="117" y="138"/>
                  </a:cubicBezTo>
                  <a:cubicBezTo>
                    <a:pt x="80" y="95"/>
                    <a:pt x="39" y="55"/>
                    <a:pt x="0" y="14"/>
                  </a:cubicBezTo>
                  <a:cubicBezTo>
                    <a:pt x="1" y="10"/>
                    <a:pt x="3" y="5"/>
                    <a:pt x="4" y="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09" name="Freeform 356"/>
            <p:cNvSpPr>
              <a:spLocks/>
            </p:cNvSpPr>
            <p:nvPr userDrawn="1"/>
          </p:nvSpPr>
          <p:spPr bwMode="auto">
            <a:xfrm>
              <a:off x="7223125" y="10301288"/>
              <a:ext cx="111125" cy="68263"/>
            </a:xfrm>
            <a:custGeom>
              <a:avLst/>
              <a:gdLst>
                <a:gd name="T0" fmla="*/ 16 w 39"/>
                <a:gd name="T1" fmla="*/ 20 h 24"/>
                <a:gd name="T2" fmla="*/ 0 w 39"/>
                <a:gd name="T3" fmla="*/ 8 h 24"/>
                <a:gd name="T4" fmla="*/ 8 w 39"/>
                <a:gd name="T5" fmla="*/ 0 h 24"/>
                <a:gd name="T6" fmla="*/ 39 w 39"/>
                <a:gd name="T7" fmla="*/ 24 h 24"/>
                <a:gd name="T8" fmla="*/ 16 w 39"/>
                <a:gd name="T9" fmla="*/ 20 h 24"/>
              </a:gdLst>
              <a:ahLst/>
              <a:cxnLst>
                <a:cxn ang="0">
                  <a:pos x="T0" y="T1"/>
                </a:cxn>
                <a:cxn ang="0">
                  <a:pos x="T2" y="T3"/>
                </a:cxn>
                <a:cxn ang="0">
                  <a:pos x="T4" y="T5"/>
                </a:cxn>
                <a:cxn ang="0">
                  <a:pos x="T6" y="T7"/>
                </a:cxn>
                <a:cxn ang="0">
                  <a:pos x="T8" y="T9"/>
                </a:cxn>
              </a:cxnLst>
              <a:rect l="0" t="0" r="r" b="b"/>
              <a:pathLst>
                <a:path w="39" h="24">
                  <a:moveTo>
                    <a:pt x="16" y="20"/>
                  </a:moveTo>
                  <a:cubicBezTo>
                    <a:pt x="9" y="19"/>
                    <a:pt x="3" y="15"/>
                    <a:pt x="0" y="8"/>
                  </a:cubicBezTo>
                  <a:cubicBezTo>
                    <a:pt x="1" y="4"/>
                    <a:pt x="4" y="1"/>
                    <a:pt x="8" y="0"/>
                  </a:cubicBezTo>
                  <a:cubicBezTo>
                    <a:pt x="20" y="5"/>
                    <a:pt x="29" y="15"/>
                    <a:pt x="39" y="24"/>
                  </a:cubicBezTo>
                  <a:cubicBezTo>
                    <a:pt x="31" y="23"/>
                    <a:pt x="23" y="22"/>
                    <a:pt x="16" y="20"/>
                  </a:cubicBezTo>
                  <a:close/>
                </a:path>
              </a:pathLst>
            </a:custGeom>
            <a:solidFill>
              <a:srgbClr val="C9B2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0" name="Freeform 357"/>
            <p:cNvSpPr>
              <a:spLocks/>
            </p:cNvSpPr>
            <p:nvPr userDrawn="1"/>
          </p:nvSpPr>
          <p:spPr bwMode="auto">
            <a:xfrm>
              <a:off x="5792788" y="10058400"/>
              <a:ext cx="757238" cy="492125"/>
            </a:xfrm>
            <a:custGeom>
              <a:avLst/>
              <a:gdLst>
                <a:gd name="T0" fmla="*/ 44 w 265"/>
                <a:gd name="T1" fmla="*/ 93 h 172"/>
                <a:gd name="T2" fmla="*/ 40 w 265"/>
                <a:gd name="T3" fmla="*/ 85 h 172"/>
                <a:gd name="T4" fmla="*/ 0 w 265"/>
                <a:gd name="T5" fmla="*/ 0 h 172"/>
                <a:gd name="T6" fmla="*/ 108 w 265"/>
                <a:gd name="T7" fmla="*/ 0 h 172"/>
                <a:gd name="T8" fmla="*/ 135 w 265"/>
                <a:gd name="T9" fmla="*/ 22 h 172"/>
                <a:gd name="T10" fmla="*/ 139 w 265"/>
                <a:gd name="T11" fmla="*/ 27 h 172"/>
                <a:gd name="T12" fmla="*/ 139 w 265"/>
                <a:gd name="T13" fmla="*/ 41 h 172"/>
                <a:gd name="T14" fmla="*/ 133 w 265"/>
                <a:gd name="T15" fmla="*/ 56 h 172"/>
                <a:gd name="T16" fmla="*/ 173 w 265"/>
                <a:gd name="T17" fmla="*/ 88 h 172"/>
                <a:gd name="T18" fmla="*/ 181 w 265"/>
                <a:gd name="T19" fmla="*/ 74 h 172"/>
                <a:gd name="T20" fmla="*/ 188 w 265"/>
                <a:gd name="T21" fmla="*/ 69 h 172"/>
                <a:gd name="T22" fmla="*/ 189 w 265"/>
                <a:gd name="T23" fmla="*/ 69 h 172"/>
                <a:gd name="T24" fmla="*/ 265 w 265"/>
                <a:gd name="T25" fmla="*/ 166 h 172"/>
                <a:gd name="T26" fmla="*/ 253 w 265"/>
                <a:gd name="T27" fmla="*/ 169 h 172"/>
                <a:gd name="T28" fmla="*/ 97 w 265"/>
                <a:gd name="T29" fmla="*/ 170 h 172"/>
                <a:gd name="T30" fmla="*/ 75 w 265"/>
                <a:gd name="T31" fmla="*/ 155 h 172"/>
                <a:gd name="T32" fmla="*/ 44 w 265"/>
                <a:gd name="T33" fmla="*/ 9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5" h="172">
                  <a:moveTo>
                    <a:pt x="44" y="93"/>
                  </a:moveTo>
                  <a:cubicBezTo>
                    <a:pt x="42" y="91"/>
                    <a:pt x="41" y="88"/>
                    <a:pt x="40" y="85"/>
                  </a:cubicBezTo>
                  <a:cubicBezTo>
                    <a:pt x="27" y="58"/>
                    <a:pt x="14" y="30"/>
                    <a:pt x="0" y="0"/>
                  </a:cubicBezTo>
                  <a:cubicBezTo>
                    <a:pt x="38" y="0"/>
                    <a:pt x="73" y="0"/>
                    <a:pt x="108" y="0"/>
                  </a:cubicBezTo>
                  <a:cubicBezTo>
                    <a:pt x="110" y="16"/>
                    <a:pt x="124" y="17"/>
                    <a:pt x="135" y="22"/>
                  </a:cubicBezTo>
                  <a:cubicBezTo>
                    <a:pt x="136" y="23"/>
                    <a:pt x="138" y="25"/>
                    <a:pt x="139" y="27"/>
                  </a:cubicBezTo>
                  <a:cubicBezTo>
                    <a:pt x="141" y="31"/>
                    <a:pt x="141" y="36"/>
                    <a:pt x="139" y="41"/>
                  </a:cubicBezTo>
                  <a:cubicBezTo>
                    <a:pt x="136" y="46"/>
                    <a:pt x="134" y="50"/>
                    <a:pt x="133" y="56"/>
                  </a:cubicBezTo>
                  <a:cubicBezTo>
                    <a:pt x="131" y="85"/>
                    <a:pt x="144" y="96"/>
                    <a:pt x="173" y="88"/>
                  </a:cubicBezTo>
                  <a:cubicBezTo>
                    <a:pt x="181" y="85"/>
                    <a:pt x="179" y="79"/>
                    <a:pt x="181" y="74"/>
                  </a:cubicBezTo>
                  <a:cubicBezTo>
                    <a:pt x="182" y="71"/>
                    <a:pt x="184" y="69"/>
                    <a:pt x="188" y="69"/>
                  </a:cubicBezTo>
                  <a:cubicBezTo>
                    <a:pt x="188" y="69"/>
                    <a:pt x="189" y="69"/>
                    <a:pt x="189" y="69"/>
                  </a:cubicBezTo>
                  <a:cubicBezTo>
                    <a:pt x="214" y="101"/>
                    <a:pt x="239" y="133"/>
                    <a:pt x="265" y="166"/>
                  </a:cubicBezTo>
                  <a:cubicBezTo>
                    <a:pt x="262" y="172"/>
                    <a:pt x="257" y="169"/>
                    <a:pt x="253" y="169"/>
                  </a:cubicBezTo>
                  <a:cubicBezTo>
                    <a:pt x="201" y="170"/>
                    <a:pt x="149" y="169"/>
                    <a:pt x="97" y="170"/>
                  </a:cubicBezTo>
                  <a:cubicBezTo>
                    <a:pt x="86" y="170"/>
                    <a:pt x="79" y="166"/>
                    <a:pt x="75" y="155"/>
                  </a:cubicBezTo>
                  <a:cubicBezTo>
                    <a:pt x="65" y="134"/>
                    <a:pt x="54" y="114"/>
                    <a:pt x="44" y="9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1" name="Freeform 358"/>
            <p:cNvSpPr>
              <a:spLocks/>
            </p:cNvSpPr>
            <p:nvPr userDrawn="1"/>
          </p:nvSpPr>
          <p:spPr bwMode="auto">
            <a:xfrm>
              <a:off x="3378200" y="9134475"/>
              <a:ext cx="365125" cy="427038"/>
            </a:xfrm>
            <a:custGeom>
              <a:avLst/>
              <a:gdLst>
                <a:gd name="T0" fmla="*/ 101 w 128"/>
                <a:gd name="T1" fmla="*/ 149 h 149"/>
                <a:gd name="T2" fmla="*/ 61 w 128"/>
                <a:gd name="T3" fmla="*/ 149 h 149"/>
                <a:gd name="T4" fmla="*/ 14 w 128"/>
                <a:gd name="T5" fmla="*/ 83 h 149"/>
                <a:gd name="T6" fmla="*/ 21 w 128"/>
                <a:gd name="T7" fmla="*/ 52 h 149"/>
                <a:gd name="T8" fmla="*/ 21 w 128"/>
                <a:gd name="T9" fmla="*/ 49 h 149"/>
                <a:gd name="T10" fmla="*/ 55 w 128"/>
                <a:gd name="T11" fmla="*/ 30 h 149"/>
                <a:gd name="T12" fmla="*/ 26 w 128"/>
                <a:gd name="T13" fmla="*/ 32 h 149"/>
                <a:gd name="T14" fmla="*/ 38 w 128"/>
                <a:gd name="T15" fmla="*/ 9 h 149"/>
                <a:gd name="T16" fmla="*/ 47 w 128"/>
                <a:gd name="T17" fmla="*/ 5 h 149"/>
                <a:gd name="T18" fmla="*/ 53 w 128"/>
                <a:gd name="T19" fmla="*/ 3 h 149"/>
                <a:gd name="T20" fmla="*/ 106 w 128"/>
                <a:gd name="T21" fmla="*/ 6 h 149"/>
                <a:gd name="T22" fmla="*/ 117 w 128"/>
                <a:gd name="T23" fmla="*/ 20 h 149"/>
                <a:gd name="T24" fmla="*/ 117 w 128"/>
                <a:gd name="T25" fmla="*/ 24 h 149"/>
                <a:gd name="T26" fmla="*/ 121 w 128"/>
                <a:gd name="T27" fmla="*/ 61 h 149"/>
                <a:gd name="T28" fmla="*/ 125 w 128"/>
                <a:gd name="T29" fmla="*/ 83 h 149"/>
                <a:gd name="T30" fmla="*/ 126 w 128"/>
                <a:gd name="T31" fmla="*/ 127 h 149"/>
                <a:gd name="T32" fmla="*/ 113 w 128"/>
                <a:gd name="T33" fmla="*/ 148 h 149"/>
                <a:gd name="T34" fmla="*/ 101 w 128"/>
                <a:gd name="T35"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49">
                  <a:moveTo>
                    <a:pt x="101" y="149"/>
                  </a:moveTo>
                  <a:cubicBezTo>
                    <a:pt x="88" y="149"/>
                    <a:pt x="75" y="149"/>
                    <a:pt x="61" y="149"/>
                  </a:cubicBezTo>
                  <a:cubicBezTo>
                    <a:pt x="6" y="143"/>
                    <a:pt x="0" y="135"/>
                    <a:pt x="14" y="83"/>
                  </a:cubicBezTo>
                  <a:cubicBezTo>
                    <a:pt x="16" y="73"/>
                    <a:pt x="22" y="63"/>
                    <a:pt x="21" y="52"/>
                  </a:cubicBezTo>
                  <a:cubicBezTo>
                    <a:pt x="21" y="51"/>
                    <a:pt x="21" y="50"/>
                    <a:pt x="21" y="49"/>
                  </a:cubicBezTo>
                  <a:cubicBezTo>
                    <a:pt x="28" y="35"/>
                    <a:pt x="48" y="42"/>
                    <a:pt x="55" y="30"/>
                  </a:cubicBezTo>
                  <a:cubicBezTo>
                    <a:pt x="47" y="33"/>
                    <a:pt x="38" y="48"/>
                    <a:pt x="26" y="32"/>
                  </a:cubicBezTo>
                  <a:cubicBezTo>
                    <a:pt x="25" y="22"/>
                    <a:pt x="31" y="15"/>
                    <a:pt x="38" y="9"/>
                  </a:cubicBezTo>
                  <a:cubicBezTo>
                    <a:pt x="41" y="7"/>
                    <a:pt x="44" y="6"/>
                    <a:pt x="47" y="5"/>
                  </a:cubicBezTo>
                  <a:cubicBezTo>
                    <a:pt x="49" y="4"/>
                    <a:pt x="51" y="3"/>
                    <a:pt x="53" y="3"/>
                  </a:cubicBezTo>
                  <a:cubicBezTo>
                    <a:pt x="71" y="4"/>
                    <a:pt x="89" y="0"/>
                    <a:pt x="106" y="6"/>
                  </a:cubicBezTo>
                  <a:cubicBezTo>
                    <a:pt x="114" y="8"/>
                    <a:pt x="112" y="16"/>
                    <a:pt x="117" y="20"/>
                  </a:cubicBezTo>
                  <a:cubicBezTo>
                    <a:pt x="117" y="21"/>
                    <a:pt x="117" y="23"/>
                    <a:pt x="117" y="24"/>
                  </a:cubicBezTo>
                  <a:cubicBezTo>
                    <a:pt x="116" y="36"/>
                    <a:pt x="121" y="48"/>
                    <a:pt x="121" y="61"/>
                  </a:cubicBezTo>
                  <a:cubicBezTo>
                    <a:pt x="122" y="68"/>
                    <a:pt x="126" y="75"/>
                    <a:pt x="125" y="83"/>
                  </a:cubicBezTo>
                  <a:cubicBezTo>
                    <a:pt x="126" y="98"/>
                    <a:pt x="125" y="112"/>
                    <a:pt x="126" y="127"/>
                  </a:cubicBezTo>
                  <a:cubicBezTo>
                    <a:pt x="128" y="137"/>
                    <a:pt x="125" y="146"/>
                    <a:pt x="113" y="148"/>
                  </a:cubicBezTo>
                  <a:cubicBezTo>
                    <a:pt x="109" y="148"/>
                    <a:pt x="105" y="148"/>
                    <a:pt x="101" y="149"/>
                  </a:cubicBezTo>
                  <a:close/>
                </a:path>
              </a:pathLst>
            </a:custGeom>
            <a:solidFill>
              <a:srgbClr val="546B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2" name="Freeform 359"/>
            <p:cNvSpPr>
              <a:spLocks/>
            </p:cNvSpPr>
            <p:nvPr userDrawn="1"/>
          </p:nvSpPr>
          <p:spPr bwMode="auto">
            <a:xfrm>
              <a:off x="3700463" y="9329738"/>
              <a:ext cx="57150" cy="239713"/>
            </a:xfrm>
            <a:custGeom>
              <a:avLst/>
              <a:gdLst>
                <a:gd name="T0" fmla="*/ 0 w 20"/>
                <a:gd name="T1" fmla="*/ 80 h 84"/>
                <a:gd name="T2" fmla="*/ 8 w 20"/>
                <a:gd name="T3" fmla="*/ 53 h 84"/>
                <a:gd name="T4" fmla="*/ 9 w 20"/>
                <a:gd name="T5" fmla="*/ 12 h 84"/>
                <a:gd name="T6" fmla="*/ 12 w 20"/>
                <a:gd name="T7" fmla="*/ 0 h 84"/>
                <a:gd name="T8" fmla="*/ 16 w 20"/>
                <a:gd name="T9" fmla="*/ 37 h 84"/>
                <a:gd name="T10" fmla="*/ 18 w 20"/>
                <a:gd name="T11" fmla="*/ 67 h 84"/>
                <a:gd name="T12" fmla="*/ 16 w 20"/>
                <a:gd name="T13" fmla="*/ 79 h 84"/>
                <a:gd name="T14" fmla="*/ 12 w 20"/>
                <a:gd name="T15" fmla="*/ 84 h 84"/>
                <a:gd name="T16" fmla="*/ 8 w 20"/>
                <a:gd name="T17" fmla="*/ 83 h 84"/>
                <a:gd name="T18" fmla="*/ 0 w 20"/>
                <a:gd name="T19" fmla="*/ 8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84">
                  <a:moveTo>
                    <a:pt x="0" y="80"/>
                  </a:moveTo>
                  <a:cubicBezTo>
                    <a:pt x="11" y="73"/>
                    <a:pt x="8" y="63"/>
                    <a:pt x="8" y="53"/>
                  </a:cubicBezTo>
                  <a:cubicBezTo>
                    <a:pt x="8" y="40"/>
                    <a:pt x="8" y="26"/>
                    <a:pt x="9" y="12"/>
                  </a:cubicBezTo>
                  <a:cubicBezTo>
                    <a:pt x="12" y="9"/>
                    <a:pt x="8" y="3"/>
                    <a:pt x="12" y="0"/>
                  </a:cubicBezTo>
                  <a:cubicBezTo>
                    <a:pt x="20" y="12"/>
                    <a:pt x="15" y="25"/>
                    <a:pt x="16" y="37"/>
                  </a:cubicBezTo>
                  <a:cubicBezTo>
                    <a:pt x="10" y="47"/>
                    <a:pt x="18" y="57"/>
                    <a:pt x="18" y="67"/>
                  </a:cubicBezTo>
                  <a:cubicBezTo>
                    <a:pt x="18" y="71"/>
                    <a:pt x="17" y="75"/>
                    <a:pt x="16" y="79"/>
                  </a:cubicBezTo>
                  <a:cubicBezTo>
                    <a:pt x="15" y="81"/>
                    <a:pt x="13" y="83"/>
                    <a:pt x="12" y="84"/>
                  </a:cubicBezTo>
                  <a:cubicBezTo>
                    <a:pt x="10" y="84"/>
                    <a:pt x="9" y="84"/>
                    <a:pt x="8" y="83"/>
                  </a:cubicBezTo>
                  <a:cubicBezTo>
                    <a:pt x="5" y="82"/>
                    <a:pt x="3" y="81"/>
                    <a:pt x="0" y="80"/>
                  </a:cubicBezTo>
                  <a:close/>
                </a:path>
              </a:pathLst>
            </a:custGeom>
            <a:solidFill>
              <a:srgbClr val="698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3" name="Freeform 360"/>
            <p:cNvSpPr>
              <a:spLocks/>
            </p:cNvSpPr>
            <p:nvPr userDrawn="1"/>
          </p:nvSpPr>
          <p:spPr bwMode="auto">
            <a:xfrm>
              <a:off x="3686175" y="9202738"/>
              <a:ext cx="49213" cy="112713"/>
            </a:xfrm>
            <a:custGeom>
              <a:avLst/>
              <a:gdLst>
                <a:gd name="T0" fmla="*/ 10 w 17"/>
                <a:gd name="T1" fmla="*/ 36 h 39"/>
                <a:gd name="T2" fmla="*/ 9 w 17"/>
                <a:gd name="T3" fmla="*/ 0 h 39"/>
                <a:gd name="T4" fmla="*/ 17 w 17"/>
                <a:gd name="T5" fmla="*/ 36 h 39"/>
                <a:gd name="T6" fmla="*/ 10 w 17"/>
                <a:gd name="T7" fmla="*/ 36 h 39"/>
              </a:gdLst>
              <a:ahLst/>
              <a:cxnLst>
                <a:cxn ang="0">
                  <a:pos x="T0" y="T1"/>
                </a:cxn>
                <a:cxn ang="0">
                  <a:pos x="T2" y="T3"/>
                </a:cxn>
                <a:cxn ang="0">
                  <a:pos x="T4" y="T5"/>
                </a:cxn>
                <a:cxn ang="0">
                  <a:pos x="T6" y="T7"/>
                </a:cxn>
              </a:cxnLst>
              <a:rect l="0" t="0" r="r" b="b"/>
              <a:pathLst>
                <a:path w="17" h="39">
                  <a:moveTo>
                    <a:pt x="10" y="36"/>
                  </a:moveTo>
                  <a:cubicBezTo>
                    <a:pt x="13" y="24"/>
                    <a:pt x="0" y="12"/>
                    <a:pt x="9" y="0"/>
                  </a:cubicBezTo>
                  <a:cubicBezTo>
                    <a:pt x="15" y="11"/>
                    <a:pt x="15" y="24"/>
                    <a:pt x="17" y="36"/>
                  </a:cubicBezTo>
                  <a:cubicBezTo>
                    <a:pt x="14" y="39"/>
                    <a:pt x="12" y="39"/>
                    <a:pt x="10" y="36"/>
                  </a:cubicBezTo>
                  <a:close/>
                </a:path>
              </a:pathLst>
            </a:custGeom>
            <a:solidFill>
              <a:srgbClr val="7D99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4" name="Freeform 361"/>
            <p:cNvSpPr>
              <a:spLocks/>
            </p:cNvSpPr>
            <p:nvPr userDrawn="1"/>
          </p:nvSpPr>
          <p:spPr bwMode="auto">
            <a:xfrm>
              <a:off x="3741738" y="9477375"/>
              <a:ext cx="50800" cy="100013"/>
            </a:xfrm>
            <a:custGeom>
              <a:avLst/>
              <a:gdLst>
                <a:gd name="T0" fmla="*/ 18 w 18"/>
                <a:gd name="T1" fmla="*/ 21 h 35"/>
                <a:gd name="T2" fmla="*/ 18 w 18"/>
                <a:gd name="T3" fmla="*/ 25 h 35"/>
                <a:gd name="T4" fmla="*/ 5 w 18"/>
                <a:gd name="T5" fmla="*/ 25 h 35"/>
                <a:gd name="T6" fmla="*/ 2 w 18"/>
                <a:gd name="T7" fmla="*/ 14 h 35"/>
                <a:gd name="T8" fmla="*/ 3 w 18"/>
                <a:gd name="T9" fmla="*/ 0 h 35"/>
                <a:gd name="T10" fmla="*/ 18 w 18"/>
                <a:gd name="T11" fmla="*/ 21 h 35"/>
              </a:gdLst>
              <a:ahLst/>
              <a:cxnLst>
                <a:cxn ang="0">
                  <a:pos x="T0" y="T1"/>
                </a:cxn>
                <a:cxn ang="0">
                  <a:pos x="T2" y="T3"/>
                </a:cxn>
                <a:cxn ang="0">
                  <a:pos x="T4" y="T5"/>
                </a:cxn>
                <a:cxn ang="0">
                  <a:pos x="T6" y="T7"/>
                </a:cxn>
                <a:cxn ang="0">
                  <a:pos x="T8" y="T9"/>
                </a:cxn>
                <a:cxn ang="0">
                  <a:pos x="T10" y="T11"/>
                </a:cxn>
              </a:cxnLst>
              <a:rect l="0" t="0" r="r" b="b"/>
              <a:pathLst>
                <a:path w="18" h="35">
                  <a:moveTo>
                    <a:pt x="18" y="21"/>
                  </a:moveTo>
                  <a:cubicBezTo>
                    <a:pt x="18" y="22"/>
                    <a:pt x="18" y="24"/>
                    <a:pt x="18" y="25"/>
                  </a:cubicBezTo>
                  <a:cubicBezTo>
                    <a:pt x="14" y="35"/>
                    <a:pt x="9" y="29"/>
                    <a:pt x="5" y="25"/>
                  </a:cubicBezTo>
                  <a:cubicBezTo>
                    <a:pt x="2" y="22"/>
                    <a:pt x="2" y="18"/>
                    <a:pt x="2" y="14"/>
                  </a:cubicBezTo>
                  <a:cubicBezTo>
                    <a:pt x="3" y="10"/>
                    <a:pt x="0" y="5"/>
                    <a:pt x="3" y="0"/>
                  </a:cubicBezTo>
                  <a:cubicBezTo>
                    <a:pt x="15" y="2"/>
                    <a:pt x="7" y="19"/>
                    <a:pt x="18" y="21"/>
                  </a:cubicBezTo>
                  <a:close/>
                </a:path>
              </a:pathLst>
            </a:custGeom>
            <a:solidFill>
              <a:srgbClr val="808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5" name="Freeform 362"/>
            <p:cNvSpPr>
              <a:spLocks/>
            </p:cNvSpPr>
            <p:nvPr userDrawn="1"/>
          </p:nvSpPr>
          <p:spPr bwMode="auto">
            <a:xfrm>
              <a:off x="3724275" y="9434513"/>
              <a:ext cx="31750" cy="92075"/>
            </a:xfrm>
            <a:custGeom>
              <a:avLst/>
              <a:gdLst>
                <a:gd name="T0" fmla="*/ 9 w 11"/>
                <a:gd name="T1" fmla="*/ 15 h 32"/>
                <a:gd name="T2" fmla="*/ 11 w 11"/>
                <a:gd name="T3" fmla="*/ 28 h 32"/>
                <a:gd name="T4" fmla="*/ 5 w 11"/>
                <a:gd name="T5" fmla="*/ 31 h 32"/>
                <a:gd name="T6" fmla="*/ 8 w 11"/>
                <a:gd name="T7" fmla="*/ 0 h 32"/>
                <a:gd name="T8" fmla="*/ 9 w 11"/>
                <a:gd name="T9" fmla="*/ 15 h 32"/>
              </a:gdLst>
              <a:ahLst/>
              <a:cxnLst>
                <a:cxn ang="0">
                  <a:pos x="T0" y="T1"/>
                </a:cxn>
                <a:cxn ang="0">
                  <a:pos x="T2" y="T3"/>
                </a:cxn>
                <a:cxn ang="0">
                  <a:pos x="T4" y="T5"/>
                </a:cxn>
                <a:cxn ang="0">
                  <a:pos x="T6" y="T7"/>
                </a:cxn>
                <a:cxn ang="0">
                  <a:pos x="T8" y="T9"/>
                </a:cxn>
              </a:cxnLst>
              <a:rect l="0" t="0" r="r" b="b"/>
              <a:pathLst>
                <a:path w="11" h="32">
                  <a:moveTo>
                    <a:pt x="9" y="15"/>
                  </a:moveTo>
                  <a:cubicBezTo>
                    <a:pt x="9" y="20"/>
                    <a:pt x="10" y="24"/>
                    <a:pt x="11" y="28"/>
                  </a:cubicBezTo>
                  <a:cubicBezTo>
                    <a:pt x="10" y="30"/>
                    <a:pt x="8" y="32"/>
                    <a:pt x="5" y="31"/>
                  </a:cubicBezTo>
                  <a:cubicBezTo>
                    <a:pt x="6" y="21"/>
                    <a:pt x="0" y="10"/>
                    <a:pt x="8" y="0"/>
                  </a:cubicBezTo>
                  <a:cubicBezTo>
                    <a:pt x="8" y="5"/>
                    <a:pt x="8" y="10"/>
                    <a:pt x="9" y="15"/>
                  </a:cubicBezTo>
                  <a:close/>
                </a:path>
              </a:pathLst>
            </a:custGeom>
            <a:solidFill>
              <a:srgbClr val="AA45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6" name="Freeform 363"/>
            <p:cNvSpPr>
              <a:spLocks/>
            </p:cNvSpPr>
            <p:nvPr userDrawn="1"/>
          </p:nvSpPr>
          <p:spPr bwMode="auto">
            <a:xfrm>
              <a:off x="3714750" y="9305925"/>
              <a:ext cx="23813" cy="57150"/>
            </a:xfrm>
            <a:custGeom>
              <a:avLst/>
              <a:gdLst>
                <a:gd name="T0" fmla="*/ 0 w 8"/>
                <a:gd name="T1" fmla="*/ 0 h 20"/>
                <a:gd name="T2" fmla="*/ 7 w 8"/>
                <a:gd name="T3" fmla="*/ 0 h 20"/>
                <a:gd name="T4" fmla="*/ 7 w 8"/>
                <a:gd name="T5" fmla="*/ 8 h 20"/>
                <a:gd name="T6" fmla="*/ 4 w 8"/>
                <a:gd name="T7" fmla="*/ 20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2" y="0"/>
                    <a:pt x="4" y="0"/>
                    <a:pt x="7" y="0"/>
                  </a:cubicBezTo>
                  <a:cubicBezTo>
                    <a:pt x="7" y="3"/>
                    <a:pt x="7" y="6"/>
                    <a:pt x="7" y="8"/>
                  </a:cubicBezTo>
                  <a:cubicBezTo>
                    <a:pt x="7" y="12"/>
                    <a:pt x="8" y="17"/>
                    <a:pt x="4" y="20"/>
                  </a:cubicBezTo>
                  <a:cubicBezTo>
                    <a:pt x="2" y="13"/>
                    <a:pt x="1" y="7"/>
                    <a:pt x="0" y="0"/>
                  </a:cubicBezTo>
                  <a:close/>
                </a:path>
              </a:pathLst>
            </a:custGeom>
            <a:solidFill>
              <a:srgbClr val="7D9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7" name="Freeform 364"/>
            <p:cNvSpPr>
              <a:spLocks/>
            </p:cNvSpPr>
            <p:nvPr userDrawn="1"/>
          </p:nvSpPr>
          <p:spPr bwMode="auto">
            <a:xfrm>
              <a:off x="3684588" y="9145588"/>
              <a:ext cx="28575" cy="46038"/>
            </a:xfrm>
            <a:custGeom>
              <a:avLst/>
              <a:gdLst>
                <a:gd name="T0" fmla="*/ 10 w 10"/>
                <a:gd name="T1" fmla="*/ 16 h 16"/>
                <a:gd name="T2" fmla="*/ 2 w 10"/>
                <a:gd name="T3" fmla="*/ 4 h 16"/>
                <a:gd name="T4" fmla="*/ 1 w 10"/>
                <a:gd name="T5" fmla="*/ 1 h 16"/>
                <a:gd name="T6" fmla="*/ 2 w 10"/>
                <a:gd name="T7" fmla="*/ 0 h 16"/>
                <a:gd name="T8" fmla="*/ 6 w 10"/>
                <a:gd name="T9" fmla="*/ 0 h 16"/>
                <a:gd name="T10" fmla="*/ 10 w 10"/>
                <a:gd name="T11" fmla="*/ 5 h 16"/>
                <a:gd name="T12" fmla="*/ 10 w 10"/>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0" h="16">
                  <a:moveTo>
                    <a:pt x="10" y="16"/>
                  </a:moveTo>
                  <a:cubicBezTo>
                    <a:pt x="2" y="16"/>
                    <a:pt x="2" y="10"/>
                    <a:pt x="2" y="4"/>
                  </a:cubicBezTo>
                  <a:cubicBezTo>
                    <a:pt x="1" y="3"/>
                    <a:pt x="0" y="2"/>
                    <a:pt x="1" y="1"/>
                  </a:cubicBezTo>
                  <a:cubicBezTo>
                    <a:pt x="1" y="1"/>
                    <a:pt x="2" y="0"/>
                    <a:pt x="2" y="0"/>
                  </a:cubicBezTo>
                  <a:cubicBezTo>
                    <a:pt x="4" y="0"/>
                    <a:pt x="5" y="0"/>
                    <a:pt x="6" y="0"/>
                  </a:cubicBezTo>
                  <a:cubicBezTo>
                    <a:pt x="7" y="2"/>
                    <a:pt x="9" y="3"/>
                    <a:pt x="10" y="5"/>
                  </a:cubicBezTo>
                  <a:cubicBezTo>
                    <a:pt x="10" y="9"/>
                    <a:pt x="10" y="12"/>
                    <a:pt x="10" y="16"/>
                  </a:cubicBezTo>
                  <a:close/>
                </a:path>
              </a:pathLst>
            </a:custGeom>
            <a:solidFill>
              <a:srgbClr val="708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8" name="Freeform 365"/>
            <p:cNvSpPr>
              <a:spLocks/>
            </p:cNvSpPr>
            <p:nvPr userDrawn="1"/>
          </p:nvSpPr>
          <p:spPr bwMode="auto">
            <a:xfrm>
              <a:off x="3275013" y="10052050"/>
              <a:ext cx="635000" cy="490538"/>
            </a:xfrm>
            <a:custGeom>
              <a:avLst/>
              <a:gdLst>
                <a:gd name="T0" fmla="*/ 58 w 222"/>
                <a:gd name="T1" fmla="*/ 112 h 171"/>
                <a:gd name="T2" fmla="*/ 61 w 222"/>
                <a:gd name="T3" fmla="*/ 111 h 171"/>
                <a:gd name="T4" fmla="*/ 96 w 222"/>
                <a:gd name="T5" fmla="*/ 106 h 171"/>
                <a:gd name="T6" fmla="*/ 140 w 222"/>
                <a:gd name="T7" fmla="*/ 97 h 171"/>
                <a:gd name="T8" fmla="*/ 110 w 222"/>
                <a:gd name="T9" fmla="*/ 89 h 171"/>
                <a:gd name="T10" fmla="*/ 93 w 222"/>
                <a:gd name="T11" fmla="*/ 80 h 171"/>
                <a:gd name="T12" fmla="*/ 169 w 222"/>
                <a:gd name="T13" fmla="*/ 3 h 171"/>
                <a:gd name="T14" fmla="*/ 175 w 222"/>
                <a:gd name="T15" fmla="*/ 6 h 171"/>
                <a:gd name="T16" fmla="*/ 172 w 222"/>
                <a:gd name="T17" fmla="*/ 32 h 171"/>
                <a:gd name="T18" fmla="*/ 181 w 222"/>
                <a:gd name="T19" fmla="*/ 39 h 171"/>
                <a:gd name="T20" fmla="*/ 184 w 222"/>
                <a:gd name="T21" fmla="*/ 61 h 171"/>
                <a:gd name="T22" fmla="*/ 182 w 222"/>
                <a:gd name="T23" fmla="*/ 86 h 171"/>
                <a:gd name="T24" fmla="*/ 189 w 222"/>
                <a:gd name="T25" fmla="*/ 95 h 171"/>
                <a:gd name="T26" fmla="*/ 197 w 222"/>
                <a:gd name="T27" fmla="*/ 86 h 171"/>
                <a:gd name="T28" fmla="*/ 197 w 222"/>
                <a:gd name="T29" fmla="*/ 67 h 171"/>
                <a:gd name="T30" fmla="*/ 222 w 222"/>
                <a:gd name="T31" fmla="*/ 96 h 171"/>
                <a:gd name="T32" fmla="*/ 174 w 222"/>
                <a:gd name="T33" fmla="*/ 164 h 171"/>
                <a:gd name="T34" fmla="*/ 163 w 222"/>
                <a:gd name="T35" fmla="*/ 171 h 171"/>
                <a:gd name="T36" fmla="*/ 5 w 222"/>
                <a:gd name="T37" fmla="*/ 171 h 171"/>
                <a:gd name="T38" fmla="*/ 0 w 222"/>
                <a:gd name="T39" fmla="*/ 165 h 171"/>
                <a:gd name="T40" fmla="*/ 58 w 222"/>
                <a:gd name="T41" fmla="*/ 11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2" h="171">
                  <a:moveTo>
                    <a:pt x="58" y="112"/>
                  </a:moveTo>
                  <a:cubicBezTo>
                    <a:pt x="59" y="112"/>
                    <a:pt x="60" y="111"/>
                    <a:pt x="61" y="111"/>
                  </a:cubicBezTo>
                  <a:cubicBezTo>
                    <a:pt x="72" y="104"/>
                    <a:pt x="84" y="106"/>
                    <a:pt x="96" y="106"/>
                  </a:cubicBezTo>
                  <a:cubicBezTo>
                    <a:pt x="110" y="105"/>
                    <a:pt x="125" y="105"/>
                    <a:pt x="140" y="97"/>
                  </a:cubicBezTo>
                  <a:cubicBezTo>
                    <a:pt x="130" y="91"/>
                    <a:pt x="119" y="92"/>
                    <a:pt x="110" y="89"/>
                  </a:cubicBezTo>
                  <a:cubicBezTo>
                    <a:pt x="104" y="87"/>
                    <a:pt x="95" y="90"/>
                    <a:pt x="93" y="80"/>
                  </a:cubicBezTo>
                  <a:cubicBezTo>
                    <a:pt x="116" y="52"/>
                    <a:pt x="146" y="31"/>
                    <a:pt x="169" y="3"/>
                  </a:cubicBezTo>
                  <a:cubicBezTo>
                    <a:pt x="172" y="0"/>
                    <a:pt x="173" y="4"/>
                    <a:pt x="175" y="6"/>
                  </a:cubicBezTo>
                  <a:cubicBezTo>
                    <a:pt x="174" y="15"/>
                    <a:pt x="173" y="23"/>
                    <a:pt x="172" y="32"/>
                  </a:cubicBezTo>
                  <a:cubicBezTo>
                    <a:pt x="172" y="39"/>
                    <a:pt x="175" y="40"/>
                    <a:pt x="181" y="39"/>
                  </a:cubicBezTo>
                  <a:cubicBezTo>
                    <a:pt x="187" y="46"/>
                    <a:pt x="181" y="54"/>
                    <a:pt x="184" y="61"/>
                  </a:cubicBezTo>
                  <a:cubicBezTo>
                    <a:pt x="183" y="69"/>
                    <a:pt x="182" y="78"/>
                    <a:pt x="182" y="86"/>
                  </a:cubicBezTo>
                  <a:cubicBezTo>
                    <a:pt x="181" y="91"/>
                    <a:pt x="182" y="95"/>
                    <a:pt x="189" y="95"/>
                  </a:cubicBezTo>
                  <a:cubicBezTo>
                    <a:pt x="196" y="95"/>
                    <a:pt x="198" y="92"/>
                    <a:pt x="197" y="86"/>
                  </a:cubicBezTo>
                  <a:cubicBezTo>
                    <a:pt x="197" y="80"/>
                    <a:pt x="197" y="74"/>
                    <a:pt x="197" y="67"/>
                  </a:cubicBezTo>
                  <a:cubicBezTo>
                    <a:pt x="208" y="76"/>
                    <a:pt x="202" y="97"/>
                    <a:pt x="222" y="96"/>
                  </a:cubicBezTo>
                  <a:cubicBezTo>
                    <a:pt x="206" y="118"/>
                    <a:pt x="190" y="141"/>
                    <a:pt x="174" y="164"/>
                  </a:cubicBezTo>
                  <a:cubicBezTo>
                    <a:pt x="171" y="168"/>
                    <a:pt x="168" y="171"/>
                    <a:pt x="163" y="171"/>
                  </a:cubicBezTo>
                  <a:cubicBezTo>
                    <a:pt x="110" y="171"/>
                    <a:pt x="57" y="171"/>
                    <a:pt x="5" y="171"/>
                  </a:cubicBezTo>
                  <a:cubicBezTo>
                    <a:pt x="3" y="169"/>
                    <a:pt x="2" y="167"/>
                    <a:pt x="0" y="165"/>
                  </a:cubicBezTo>
                  <a:cubicBezTo>
                    <a:pt x="20" y="147"/>
                    <a:pt x="39" y="130"/>
                    <a:pt x="58" y="112"/>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19" name="Freeform 366"/>
            <p:cNvSpPr>
              <a:spLocks/>
            </p:cNvSpPr>
            <p:nvPr userDrawn="1"/>
          </p:nvSpPr>
          <p:spPr bwMode="auto">
            <a:xfrm>
              <a:off x="5075238" y="10012363"/>
              <a:ext cx="501650" cy="531813"/>
            </a:xfrm>
            <a:custGeom>
              <a:avLst/>
              <a:gdLst>
                <a:gd name="T0" fmla="*/ 11 w 175"/>
                <a:gd name="T1" fmla="*/ 58 h 186"/>
                <a:gd name="T2" fmla="*/ 11 w 175"/>
                <a:gd name="T3" fmla="*/ 18 h 186"/>
                <a:gd name="T4" fmla="*/ 44 w 175"/>
                <a:gd name="T5" fmla="*/ 8 h 186"/>
                <a:gd name="T6" fmla="*/ 106 w 175"/>
                <a:gd name="T7" fmla="*/ 7 h 186"/>
                <a:gd name="T8" fmla="*/ 107 w 175"/>
                <a:gd name="T9" fmla="*/ 17 h 186"/>
                <a:gd name="T10" fmla="*/ 116 w 175"/>
                <a:gd name="T11" fmla="*/ 62 h 186"/>
                <a:gd name="T12" fmla="*/ 114 w 175"/>
                <a:gd name="T13" fmla="*/ 81 h 186"/>
                <a:gd name="T14" fmla="*/ 127 w 175"/>
                <a:gd name="T15" fmla="*/ 106 h 186"/>
                <a:gd name="T16" fmla="*/ 155 w 175"/>
                <a:gd name="T17" fmla="*/ 109 h 186"/>
                <a:gd name="T18" fmla="*/ 172 w 175"/>
                <a:gd name="T19" fmla="*/ 175 h 186"/>
                <a:gd name="T20" fmla="*/ 164 w 175"/>
                <a:gd name="T21" fmla="*/ 186 h 186"/>
                <a:gd name="T22" fmla="*/ 15 w 175"/>
                <a:gd name="T23" fmla="*/ 186 h 186"/>
                <a:gd name="T24" fmla="*/ 5 w 175"/>
                <a:gd name="T25" fmla="*/ 173 h 186"/>
                <a:gd name="T26" fmla="*/ 6 w 175"/>
                <a:gd name="T27" fmla="*/ 117 h 186"/>
                <a:gd name="T28" fmla="*/ 8 w 175"/>
                <a:gd name="T29" fmla="*/ 115 h 186"/>
                <a:gd name="T30" fmla="*/ 44 w 175"/>
                <a:gd name="T31" fmla="*/ 101 h 186"/>
                <a:gd name="T32" fmla="*/ 11 w 175"/>
                <a:gd name="T33" fmla="*/ 58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5" h="186">
                  <a:moveTo>
                    <a:pt x="11" y="58"/>
                  </a:moveTo>
                  <a:cubicBezTo>
                    <a:pt x="11" y="44"/>
                    <a:pt x="11" y="31"/>
                    <a:pt x="11" y="18"/>
                  </a:cubicBezTo>
                  <a:cubicBezTo>
                    <a:pt x="22" y="14"/>
                    <a:pt x="33" y="11"/>
                    <a:pt x="44" y="8"/>
                  </a:cubicBezTo>
                  <a:cubicBezTo>
                    <a:pt x="64" y="0"/>
                    <a:pt x="85" y="2"/>
                    <a:pt x="106" y="7"/>
                  </a:cubicBezTo>
                  <a:cubicBezTo>
                    <a:pt x="109" y="10"/>
                    <a:pt x="109" y="13"/>
                    <a:pt x="107" y="17"/>
                  </a:cubicBezTo>
                  <a:cubicBezTo>
                    <a:pt x="89" y="35"/>
                    <a:pt x="92" y="52"/>
                    <a:pt x="116" y="62"/>
                  </a:cubicBezTo>
                  <a:cubicBezTo>
                    <a:pt x="116" y="68"/>
                    <a:pt x="115" y="75"/>
                    <a:pt x="114" y="81"/>
                  </a:cubicBezTo>
                  <a:cubicBezTo>
                    <a:pt x="107" y="95"/>
                    <a:pt x="107" y="105"/>
                    <a:pt x="127" y="106"/>
                  </a:cubicBezTo>
                  <a:cubicBezTo>
                    <a:pt x="136" y="106"/>
                    <a:pt x="146" y="108"/>
                    <a:pt x="155" y="109"/>
                  </a:cubicBezTo>
                  <a:cubicBezTo>
                    <a:pt x="161" y="131"/>
                    <a:pt x="166" y="153"/>
                    <a:pt x="172" y="175"/>
                  </a:cubicBezTo>
                  <a:cubicBezTo>
                    <a:pt x="175" y="183"/>
                    <a:pt x="173" y="186"/>
                    <a:pt x="164" y="186"/>
                  </a:cubicBezTo>
                  <a:cubicBezTo>
                    <a:pt x="114" y="185"/>
                    <a:pt x="64" y="185"/>
                    <a:pt x="15" y="186"/>
                  </a:cubicBezTo>
                  <a:cubicBezTo>
                    <a:pt x="5" y="186"/>
                    <a:pt x="4" y="182"/>
                    <a:pt x="5" y="173"/>
                  </a:cubicBezTo>
                  <a:cubicBezTo>
                    <a:pt x="6" y="154"/>
                    <a:pt x="6" y="136"/>
                    <a:pt x="6" y="117"/>
                  </a:cubicBezTo>
                  <a:cubicBezTo>
                    <a:pt x="7" y="116"/>
                    <a:pt x="8" y="116"/>
                    <a:pt x="8" y="115"/>
                  </a:cubicBezTo>
                  <a:cubicBezTo>
                    <a:pt x="19" y="109"/>
                    <a:pt x="33" y="115"/>
                    <a:pt x="44" y="101"/>
                  </a:cubicBezTo>
                  <a:cubicBezTo>
                    <a:pt x="19" y="97"/>
                    <a:pt x="0" y="87"/>
                    <a:pt x="11" y="5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0" name="Freeform 367"/>
            <p:cNvSpPr>
              <a:spLocks/>
            </p:cNvSpPr>
            <p:nvPr userDrawn="1"/>
          </p:nvSpPr>
          <p:spPr bwMode="auto">
            <a:xfrm>
              <a:off x="5064125" y="10267950"/>
              <a:ext cx="53975" cy="79375"/>
            </a:xfrm>
            <a:custGeom>
              <a:avLst/>
              <a:gdLst>
                <a:gd name="T0" fmla="*/ 0 w 19"/>
                <a:gd name="T1" fmla="*/ 0 h 28"/>
                <a:gd name="T2" fmla="*/ 11 w 19"/>
                <a:gd name="T3" fmla="*/ 1 h 28"/>
                <a:gd name="T4" fmla="*/ 12 w 19"/>
                <a:gd name="T5" fmla="*/ 28 h 28"/>
                <a:gd name="T6" fmla="*/ 10 w 19"/>
                <a:gd name="T7" fmla="*/ 28 h 28"/>
                <a:gd name="T8" fmla="*/ 0 w 19"/>
                <a:gd name="T9" fmla="*/ 28 h 28"/>
                <a:gd name="T10" fmla="*/ 0 w 19"/>
                <a:gd name="T11" fmla="*/ 0 h 28"/>
              </a:gdLst>
              <a:ahLst/>
              <a:cxnLst>
                <a:cxn ang="0">
                  <a:pos x="T0" y="T1"/>
                </a:cxn>
                <a:cxn ang="0">
                  <a:pos x="T2" y="T3"/>
                </a:cxn>
                <a:cxn ang="0">
                  <a:pos x="T4" y="T5"/>
                </a:cxn>
                <a:cxn ang="0">
                  <a:pos x="T6" y="T7"/>
                </a:cxn>
                <a:cxn ang="0">
                  <a:pos x="T8" y="T9"/>
                </a:cxn>
                <a:cxn ang="0">
                  <a:pos x="T10" y="T11"/>
                </a:cxn>
              </a:cxnLst>
              <a:rect l="0" t="0" r="r" b="b"/>
              <a:pathLst>
                <a:path w="19" h="28">
                  <a:moveTo>
                    <a:pt x="0" y="0"/>
                  </a:moveTo>
                  <a:cubicBezTo>
                    <a:pt x="4" y="0"/>
                    <a:pt x="7" y="0"/>
                    <a:pt x="11" y="1"/>
                  </a:cubicBezTo>
                  <a:cubicBezTo>
                    <a:pt x="19" y="10"/>
                    <a:pt x="18" y="19"/>
                    <a:pt x="12" y="28"/>
                  </a:cubicBezTo>
                  <a:cubicBezTo>
                    <a:pt x="12" y="28"/>
                    <a:pt x="10" y="28"/>
                    <a:pt x="10" y="28"/>
                  </a:cubicBezTo>
                  <a:cubicBezTo>
                    <a:pt x="7" y="28"/>
                    <a:pt x="3" y="28"/>
                    <a:pt x="0" y="28"/>
                  </a:cubicBezTo>
                  <a:cubicBezTo>
                    <a:pt x="0" y="19"/>
                    <a:pt x="0" y="10"/>
                    <a:pt x="0" y="0"/>
                  </a:cubicBezTo>
                  <a:close/>
                </a:path>
              </a:pathLst>
            </a:custGeom>
            <a:solidFill>
              <a:srgbClr val="C7AE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1" name="Freeform 368"/>
            <p:cNvSpPr>
              <a:spLocks/>
            </p:cNvSpPr>
            <p:nvPr userDrawn="1"/>
          </p:nvSpPr>
          <p:spPr bwMode="auto">
            <a:xfrm>
              <a:off x="3932238" y="10037763"/>
              <a:ext cx="188913" cy="209550"/>
            </a:xfrm>
            <a:custGeom>
              <a:avLst/>
              <a:gdLst>
                <a:gd name="T0" fmla="*/ 17 w 66"/>
                <a:gd name="T1" fmla="*/ 0 h 73"/>
                <a:gd name="T2" fmla="*/ 66 w 66"/>
                <a:gd name="T3" fmla="*/ 0 h 73"/>
                <a:gd name="T4" fmla="*/ 12 w 66"/>
                <a:gd name="T5" fmla="*/ 73 h 73"/>
                <a:gd name="T6" fmla="*/ 0 w 66"/>
                <a:gd name="T7" fmla="*/ 41 h 73"/>
                <a:gd name="T8" fmla="*/ 3 w 66"/>
                <a:gd name="T9" fmla="*/ 39 h 73"/>
                <a:gd name="T10" fmla="*/ 16 w 66"/>
                <a:gd name="T11" fmla="*/ 11 h 73"/>
                <a:gd name="T12" fmla="*/ 17 w 66"/>
                <a:gd name="T13" fmla="*/ 0 h 73"/>
              </a:gdLst>
              <a:ahLst/>
              <a:cxnLst>
                <a:cxn ang="0">
                  <a:pos x="T0" y="T1"/>
                </a:cxn>
                <a:cxn ang="0">
                  <a:pos x="T2" y="T3"/>
                </a:cxn>
                <a:cxn ang="0">
                  <a:pos x="T4" y="T5"/>
                </a:cxn>
                <a:cxn ang="0">
                  <a:pos x="T6" y="T7"/>
                </a:cxn>
                <a:cxn ang="0">
                  <a:pos x="T8" y="T9"/>
                </a:cxn>
                <a:cxn ang="0">
                  <a:pos x="T10" y="T11"/>
                </a:cxn>
                <a:cxn ang="0">
                  <a:pos x="T12" y="T13"/>
                </a:cxn>
              </a:cxnLst>
              <a:rect l="0" t="0" r="r" b="b"/>
              <a:pathLst>
                <a:path w="66" h="73">
                  <a:moveTo>
                    <a:pt x="17" y="0"/>
                  </a:moveTo>
                  <a:cubicBezTo>
                    <a:pt x="31" y="0"/>
                    <a:pt x="46" y="0"/>
                    <a:pt x="66" y="0"/>
                  </a:cubicBezTo>
                  <a:cubicBezTo>
                    <a:pt x="46" y="26"/>
                    <a:pt x="29" y="49"/>
                    <a:pt x="12" y="73"/>
                  </a:cubicBezTo>
                  <a:cubicBezTo>
                    <a:pt x="8" y="62"/>
                    <a:pt x="4" y="52"/>
                    <a:pt x="0" y="41"/>
                  </a:cubicBezTo>
                  <a:cubicBezTo>
                    <a:pt x="1" y="41"/>
                    <a:pt x="2" y="40"/>
                    <a:pt x="3" y="39"/>
                  </a:cubicBezTo>
                  <a:cubicBezTo>
                    <a:pt x="10" y="31"/>
                    <a:pt x="18" y="23"/>
                    <a:pt x="16" y="11"/>
                  </a:cubicBezTo>
                  <a:cubicBezTo>
                    <a:pt x="16" y="7"/>
                    <a:pt x="16" y="3"/>
                    <a:pt x="17" y="0"/>
                  </a:cubicBezTo>
                  <a:close/>
                </a:path>
              </a:pathLst>
            </a:custGeom>
            <a:solidFill>
              <a:srgbClr val="FC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2" name="Freeform 369"/>
            <p:cNvSpPr>
              <a:spLocks/>
            </p:cNvSpPr>
            <p:nvPr userDrawn="1"/>
          </p:nvSpPr>
          <p:spPr bwMode="auto">
            <a:xfrm>
              <a:off x="3792538" y="10164763"/>
              <a:ext cx="14288" cy="61913"/>
            </a:xfrm>
            <a:custGeom>
              <a:avLst/>
              <a:gdLst>
                <a:gd name="T0" fmla="*/ 3 w 5"/>
                <a:gd name="T1" fmla="*/ 22 h 22"/>
                <a:gd name="T2" fmla="*/ 0 w 5"/>
                <a:gd name="T3" fmla="*/ 0 h 22"/>
                <a:gd name="T4" fmla="*/ 5 w 5"/>
                <a:gd name="T5" fmla="*/ 1 h 22"/>
                <a:gd name="T6" fmla="*/ 3 w 5"/>
                <a:gd name="T7" fmla="*/ 22 h 22"/>
              </a:gdLst>
              <a:ahLst/>
              <a:cxnLst>
                <a:cxn ang="0">
                  <a:pos x="T0" y="T1"/>
                </a:cxn>
                <a:cxn ang="0">
                  <a:pos x="T2" y="T3"/>
                </a:cxn>
                <a:cxn ang="0">
                  <a:pos x="T4" y="T5"/>
                </a:cxn>
                <a:cxn ang="0">
                  <a:pos x="T6" y="T7"/>
                </a:cxn>
              </a:cxnLst>
              <a:rect l="0" t="0" r="r" b="b"/>
              <a:pathLst>
                <a:path w="5" h="22">
                  <a:moveTo>
                    <a:pt x="3" y="22"/>
                  </a:moveTo>
                  <a:cubicBezTo>
                    <a:pt x="2" y="15"/>
                    <a:pt x="1" y="8"/>
                    <a:pt x="0" y="0"/>
                  </a:cubicBezTo>
                  <a:cubicBezTo>
                    <a:pt x="1" y="1"/>
                    <a:pt x="3" y="1"/>
                    <a:pt x="5" y="1"/>
                  </a:cubicBezTo>
                  <a:cubicBezTo>
                    <a:pt x="4" y="8"/>
                    <a:pt x="4" y="15"/>
                    <a:pt x="3" y="22"/>
                  </a:cubicBezTo>
                  <a:close/>
                </a:path>
              </a:pathLst>
            </a:custGeom>
            <a:solidFill>
              <a:srgbClr val="BA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3" name="Freeform 370"/>
            <p:cNvSpPr>
              <a:spLocks/>
            </p:cNvSpPr>
            <p:nvPr userDrawn="1"/>
          </p:nvSpPr>
          <p:spPr bwMode="auto">
            <a:xfrm>
              <a:off x="6088063" y="10036175"/>
              <a:ext cx="88900" cy="93663"/>
            </a:xfrm>
            <a:custGeom>
              <a:avLst/>
              <a:gdLst>
                <a:gd name="T0" fmla="*/ 29 w 31"/>
                <a:gd name="T1" fmla="*/ 33 h 33"/>
                <a:gd name="T2" fmla="*/ 5 w 31"/>
                <a:gd name="T3" fmla="*/ 8 h 33"/>
                <a:gd name="T4" fmla="*/ 9 w 31"/>
                <a:gd name="T5" fmla="*/ 0 h 33"/>
                <a:gd name="T6" fmla="*/ 9 w 31"/>
                <a:gd name="T7" fmla="*/ 13 h 33"/>
                <a:gd name="T8" fmla="*/ 31 w 31"/>
                <a:gd name="T9" fmla="*/ 28 h 33"/>
                <a:gd name="T10" fmla="*/ 29 w 31"/>
                <a:gd name="T11" fmla="*/ 33 h 33"/>
              </a:gdLst>
              <a:ahLst/>
              <a:cxnLst>
                <a:cxn ang="0">
                  <a:pos x="T0" y="T1"/>
                </a:cxn>
                <a:cxn ang="0">
                  <a:pos x="T2" y="T3"/>
                </a:cxn>
                <a:cxn ang="0">
                  <a:pos x="T4" y="T5"/>
                </a:cxn>
                <a:cxn ang="0">
                  <a:pos x="T6" y="T7"/>
                </a:cxn>
                <a:cxn ang="0">
                  <a:pos x="T8" y="T9"/>
                </a:cxn>
                <a:cxn ang="0">
                  <a:pos x="T10" y="T11"/>
                </a:cxn>
              </a:cxnLst>
              <a:rect l="0" t="0" r="r" b="b"/>
              <a:pathLst>
                <a:path w="31" h="33">
                  <a:moveTo>
                    <a:pt x="29" y="33"/>
                  </a:moveTo>
                  <a:cubicBezTo>
                    <a:pt x="15" y="31"/>
                    <a:pt x="0" y="30"/>
                    <a:pt x="5" y="8"/>
                  </a:cubicBezTo>
                  <a:cubicBezTo>
                    <a:pt x="6" y="6"/>
                    <a:pt x="7" y="3"/>
                    <a:pt x="9" y="0"/>
                  </a:cubicBezTo>
                  <a:cubicBezTo>
                    <a:pt x="9" y="5"/>
                    <a:pt x="9" y="9"/>
                    <a:pt x="9" y="13"/>
                  </a:cubicBezTo>
                  <a:cubicBezTo>
                    <a:pt x="15" y="19"/>
                    <a:pt x="26" y="19"/>
                    <a:pt x="31" y="28"/>
                  </a:cubicBezTo>
                  <a:cubicBezTo>
                    <a:pt x="31" y="30"/>
                    <a:pt x="30" y="31"/>
                    <a:pt x="29" y="33"/>
                  </a:cubicBezTo>
                  <a:close/>
                </a:path>
              </a:pathLst>
            </a:custGeom>
            <a:solidFill>
              <a:srgbClr val="A42E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4" name="Freeform 371"/>
            <p:cNvSpPr>
              <a:spLocks/>
            </p:cNvSpPr>
            <p:nvPr userDrawn="1"/>
          </p:nvSpPr>
          <p:spPr bwMode="auto">
            <a:xfrm>
              <a:off x="3860800" y="10094913"/>
              <a:ext cx="57150" cy="57150"/>
            </a:xfrm>
            <a:custGeom>
              <a:avLst/>
              <a:gdLst>
                <a:gd name="T0" fmla="*/ 20 w 20"/>
                <a:gd name="T1" fmla="*/ 10 h 20"/>
                <a:gd name="T2" fmla="*/ 7 w 20"/>
                <a:gd name="T3" fmla="*/ 19 h 20"/>
                <a:gd name="T4" fmla="*/ 0 w 20"/>
                <a:gd name="T5" fmla="*/ 10 h 20"/>
                <a:gd name="T6" fmla="*/ 12 w 20"/>
                <a:gd name="T7" fmla="*/ 0 h 20"/>
                <a:gd name="T8" fmla="*/ 20 w 20"/>
                <a:gd name="T9" fmla="*/ 10 h 20"/>
              </a:gdLst>
              <a:ahLst/>
              <a:cxnLst>
                <a:cxn ang="0">
                  <a:pos x="T0" y="T1"/>
                </a:cxn>
                <a:cxn ang="0">
                  <a:pos x="T2" y="T3"/>
                </a:cxn>
                <a:cxn ang="0">
                  <a:pos x="T4" y="T5"/>
                </a:cxn>
                <a:cxn ang="0">
                  <a:pos x="T6" y="T7"/>
                </a:cxn>
                <a:cxn ang="0">
                  <a:pos x="T8" y="T9"/>
                </a:cxn>
              </a:cxnLst>
              <a:rect l="0" t="0" r="r" b="b"/>
              <a:pathLst>
                <a:path w="20" h="20">
                  <a:moveTo>
                    <a:pt x="20" y="10"/>
                  </a:moveTo>
                  <a:cubicBezTo>
                    <a:pt x="19" y="16"/>
                    <a:pt x="13" y="18"/>
                    <a:pt x="7" y="19"/>
                  </a:cubicBezTo>
                  <a:cubicBezTo>
                    <a:pt x="1" y="20"/>
                    <a:pt x="0" y="15"/>
                    <a:pt x="0" y="10"/>
                  </a:cubicBezTo>
                  <a:cubicBezTo>
                    <a:pt x="0" y="2"/>
                    <a:pt x="5" y="0"/>
                    <a:pt x="12" y="0"/>
                  </a:cubicBezTo>
                  <a:cubicBezTo>
                    <a:pt x="17" y="1"/>
                    <a:pt x="20" y="3"/>
                    <a:pt x="20" y="10"/>
                  </a:cubicBezTo>
                  <a:close/>
                </a:path>
              </a:pathLst>
            </a:custGeom>
            <a:solidFill>
              <a:srgbClr val="8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5" name="Freeform 372"/>
            <p:cNvSpPr>
              <a:spLocks/>
            </p:cNvSpPr>
            <p:nvPr userDrawn="1"/>
          </p:nvSpPr>
          <p:spPr bwMode="auto">
            <a:xfrm>
              <a:off x="3824288" y="9801225"/>
              <a:ext cx="74613" cy="85725"/>
            </a:xfrm>
            <a:custGeom>
              <a:avLst/>
              <a:gdLst>
                <a:gd name="T0" fmla="*/ 9 w 26"/>
                <a:gd name="T1" fmla="*/ 23 h 30"/>
                <a:gd name="T2" fmla="*/ 10 w 26"/>
                <a:gd name="T3" fmla="*/ 5 h 30"/>
                <a:gd name="T4" fmla="*/ 25 w 26"/>
                <a:gd name="T5" fmla="*/ 23 h 30"/>
                <a:gd name="T6" fmla="*/ 9 w 26"/>
                <a:gd name="T7" fmla="*/ 23 h 30"/>
              </a:gdLst>
              <a:ahLst/>
              <a:cxnLst>
                <a:cxn ang="0">
                  <a:pos x="T0" y="T1"/>
                </a:cxn>
                <a:cxn ang="0">
                  <a:pos x="T2" y="T3"/>
                </a:cxn>
                <a:cxn ang="0">
                  <a:pos x="T4" y="T5"/>
                </a:cxn>
                <a:cxn ang="0">
                  <a:pos x="T6" y="T7"/>
                </a:cxn>
              </a:cxnLst>
              <a:rect l="0" t="0" r="r" b="b"/>
              <a:pathLst>
                <a:path w="26" h="30">
                  <a:moveTo>
                    <a:pt x="9" y="23"/>
                  </a:moveTo>
                  <a:cubicBezTo>
                    <a:pt x="7" y="17"/>
                    <a:pt x="0" y="7"/>
                    <a:pt x="10" y="5"/>
                  </a:cubicBezTo>
                  <a:cubicBezTo>
                    <a:pt x="26" y="0"/>
                    <a:pt x="19" y="18"/>
                    <a:pt x="25" y="23"/>
                  </a:cubicBezTo>
                  <a:cubicBezTo>
                    <a:pt x="19" y="22"/>
                    <a:pt x="14" y="30"/>
                    <a:pt x="9" y="23"/>
                  </a:cubicBezTo>
                  <a:close/>
                </a:path>
              </a:pathLst>
            </a:custGeom>
            <a:solidFill>
              <a:srgbClr val="8A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6" name="Freeform 373"/>
            <p:cNvSpPr>
              <a:spLocks/>
            </p:cNvSpPr>
            <p:nvPr userDrawn="1"/>
          </p:nvSpPr>
          <p:spPr bwMode="auto">
            <a:xfrm>
              <a:off x="3789363" y="10033000"/>
              <a:ext cx="71438" cy="68263"/>
            </a:xfrm>
            <a:custGeom>
              <a:avLst/>
              <a:gdLst>
                <a:gd name="T0" fmla="*/ 1 w 25"/>
                <a:gd name="T1" fmla="*/ 18 h 24"/>
                <a:gd name="T2" fmla="*/ 14 w 25"/>
                <a:gd name="T3" fmla="*/ 1 h 24"/>
                <a:gd name="T4" fmla="*/ 21 w 25"/>
                <a:gd name="T5" fmla="*/ 18 h 24"/>
                <a:gd name="T6" fmla="*/ 1 w 25"/>
                <a:gd name="T7" fmla="*/ 18 h 24"/>
              </a:gdLst>
              <a:ahLst/>
              <a:cxnLst>
                <a:cxn ang="0">
                  <a:pos x="T0" y="T1"/>
                </a:cxn>
                <a:cxn ang="0">
                  <a:pos x="T2" y="T3"/>
                </a:cxn>
                <a:cxn ang="0">
                  <a:pos x="T4" y="T5"/>
                </a:cxn>
                <a:cxn ang="0">
                  <a:pos x="T6" y="T7"/>
                </a:cxn>
              </a:cxnLst>
              <a:rect l="0" t="0" r="r" b="b"/>
              <a:pathLst>
                <a:path w="25" h="24">
                  <a:moveTo>
                    <a:pt x="1" y="18"/>
                  </a:moveTo>
                  <a:cubicBezTo>
                    <a:pt x="0" y="8"/>
                    <a:pt x="2" y="0"/>
                    <a:pt x="14" y="1"/>
                  </a:cubicBezTo>
                  <a:cubicBezTo>
                    <a:pt x="25" y="2"/>
                    <a:pt x="20" y="11"/>
                    <a:pt x="21" y="18"/>
                  </a:cubicBezTo>
                  <a:cubicBezTo>
                    <a:pt x="14" y="24"/>
                    <a:pt x="8" y="24"/>
                    <a:pt x="1" y="18"/>
                  </a:cubicBezTo>
                  <a:close/>
                </a:path>
              </a:pathLst>
            </a:custGeom>
            <a:solidFill>
              <a:srgbClr val="7F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7" name="Freeform 374"/>
            <p:cNvSpPr>
              <a:spLocks/>
            </p:cNvSpPr>
            <p:nvPr userDrawn="1"/>
          </p:nvSpPr>
          <p:spPr bwMode="auto">
            <a:xfrm>
              <a:off x="3857625" y="10026650"/>
              <a:ext cx="80963" cy="66675"/>
            </a:xfrm>
            <a:custGeom>
              <a:avLst/>
              <a:gdLst>
                <a:gd name="T0" fmla="*/ 17 w 28"/>
                <a:gd name="T1" fmla="*/ 20 h 23"/>
                <a:gd name="T2" fmla="*/ 2 w 28"/>
                <a:gd name="T3" fmla="*/ 15 h 23"/>
                <a:gd name="T4" fmla="*/ 9 w 28"/>
                <a:gd name="T5" fmla="*/ 0 h 23"/>
                <a:gd name="T6" fmla="*/ 17 w 28"/>
                <a:gd name="T7" fmla="*/ 20 h 23"/>
              </a:gdLst>
              <a:ahLst/>
              <a:cxnLst>
                <a:cxn ang="0">
                  <a:pos x="T0" y="T1"/>
                </a:cxn>
                <a:cxn ang="0">
                  <a:pos x="T2" y="T3"/>
                </a:cxn>
                <a:cxn ang="0">
                  <a:pos x="T4" y="T5"/>
                </a:cxn>
                <a:cxn ang="0">
                  <a:pos x="T6" y="T7"/>
                </a:cxn>
              </a:cxnLst>
              <a:rect l="0" t="0" r="r" b="b"/>
              <a:pathLst>
                <a:path w="28" h="23">
                  <a:moveTo>
                    <a:pt x="17" y="20"/>
                  </a:moveTo>
                  <a:cubicBezTo>
                    <a:pt x="12" y="19"/>
                    <a:pt x="4" y="23"/>
                    <a:pt x="2" y="15"/>
                  </a:cubicBezTo>
                  <a:cubicBezTo>
                    <a:pt x="0" y="9"/>
                    <a:pt x="0" y="2"/>
                    <a:pt x="9" y="0"/>
                  </a:cubicBezTo>
                  <a:cubicBezTo>
                    <a:pt x="28" y="0"/>
                    <a:pt x="22" y="10"/>
                    <a:pt x="17" y="20"/>
                  </a:cubicBezTo>
                  <a:close/>
                </a:path>
              </a:pathLst>
            </a:custGeom>
            <a:solidFill>
              <a:srgbClr val="80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8" name="Freeform 375"/>
            <p:cNvSpPr>
              <a:spLocks/>
            </p:cNvSpPr>
            <p:nvPr userDrawn="1"/>
          </p:nvSpPr>
          <p:spPr bwMode="auto">
            <a:xfrm>
              <a:off x="3781425" y="10080625"/>
              <a:ext cx="68263" cy="84138"/>
            </a:xfrm>
            <a:custGeom>
              <a:avLst/>
              <a:gdLst>
                <a:gd name="T0" fmla="*/ 24 w 24"/>
                <a:gd name="T1" fmla="*/ 10 h 29"/>
                <a:gd name="T2" fmla="*/ 0 w 24"/>
                <a:gd name="T3" fmla="*/ 21 h 29"/>
                <a:gd name="T4" fmla="*/ 24 w 24"/>
                <a:gd name="T5" fmla="*/ 10 h 29"/>
              </a:gdLst>
              <a:ahLst/>
              <a:cxnLst>
                <a:cxn ang="0">
                  <a:pos x="T0" y="T1"/>
                </a:cxn>
                <a:cxn ang="0">
                  <a:pos x="T2" y="T3"/>
                </a:cxn>
                <a:cxn ang="0">
                  <a:pos x="T4" y="T5"/>
                </a:cxn>
              </a:cxnLst>
              <a:rect l="0" t="0" r="r" b="b"/>
              <a:pathLst>
                <a:path w="24" h="29">
                  <a:moveTo>
                    <a:pt x="24" y="10"/>
                  </a:moveTo>
                  <a:cubicBezTo>
                    <a:pt x="23" y="28"/>
                    <a:pt x="14" y="29"/>
                    <a:pt x="0" y="21"/>
                  </a:cubicBezTo>
                  <a:cubicBezTo>
                    <a:pt x="3" y="7"/>
                    <a:pt x="9" y="0"/>
                    <a:pt x="24" y="10"/>
                  </a:cubicBezTo>
                  <a:close/>
                </a:path>
              </a:pathLst>
            </a:custGeom>
            <a:solidFill>
              <a:srgbClr val="85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29" name="Freeform 376"/>
            <p:cNvSpPr>
              <a:spLocks/>
            </p:cNvSpPr>
            <p:nvPr userDrawn="1"/>
          </p:nvSpPr>
          <p:spPr bwMode="auto">
            <a:xfrm>
              <a:off x="3803650" y="9961563"/>
              <a:ext cx="46038" cy="53975"/>
            </a:xfrm>
            <a:custGeom>
              <a:avLst/>
              <a:gdLst>
                <a:gd name="T0" fmla="*/ 15 w 16"/>
                <a:gd name="T1" fmla="*/ 11 h 19"/>
                <a:gd name="T2" fmla="*/ 9 w 16"/>
                <a:gd name="T3" fmla="*/ 19 h 19"/>
                <a:gd name="T4" fmla="*/ 0 w 16"/>
                <a:gd name="T5" fmla="*/ 9 h 19"/>
                <a:gd name="T6" fmla="*/ 6 w 16"/>
                <a:gd name="T7" fmla="*/ 0 h 19"/>
                <a:gd name="T8" fmla="*/ 15 w 16"/>
                <a:gd name="T9" fmla="*/ 11 h 19"/>
              </a:gdLst>
              <a:ahLst/>
              <a:cxnLst>
                <a:cxn ang="0">
                  <a:pos x="T0" y="T1"/>
                </a:cxn>
                <a:cxn ang="0">
                  <a:pos x="T2" y="T3"/>
                </a:cxn>
                <a:cxn ang="0">
                  <a:pos x="T4" y="T5"/>
                </a:cxn>
                <a:cxn ang="0">
                  <a:pos x="T6" y="T7"/>
                </a:cxn>
                <a:cxn ang="0">
                  <a:pos x="T8" y="T9"/>
                </a:cxn>
              </a:cxnLst>
              <a:rect l="0" t="0" r="r" b="b"/>
              <a:pathLst>
                <a:path w="16" h="19">
                  <a:moveTo>
                    <a:pt x="15" y="11"/>
                  </a:moveTo>
                  <a:cubicBezTo>
                    <a:pt x="16" y="16"/>
                    <a:pt x="14" y="19"/>
                    <a:pt x="9" y="19"/>
                  </a:cubicBezTo>
                  <a:cubicBezTo>
                    <a:pt x="2" y="19"/>
                    <a:pt x="0" y="15"/>
                    <a:pt x="0" y="9"/>
                  </a:cubicBezTo>
                  <a:cubicBezTo>
                    <a:pt x="0" y="5"/>
                    <a:pt x="1" y="0"/>
                    <a:pt x="6" y="0"/>
                  </a:cubicBezTo>
                  <a:cubicBezTo>
                    <a:pt x="13" y="0"/>
                    <a:pt x="14" y="6"/>
                    <a:pt x="15" y="11"/>
                  </a:cubicBezTo>
                  <a:close/>
                </a:path>
              </a:pathLst>
            </a:custGeom>
            <a:solidFill>
              <a:srgbClr val="7A1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0" name="Freeform 377"/>
            <p:cNvSpPr>
              <a:spLocks/>
            </p:cNvSpPr>
            <p:nvPr userDrawn="1"/>
          </p:nvSpPr>
          <p:spPr bwMode="auto">
            <a:xfrm>
              <a:off x="3852863" y="9886950"/>
              <a:ext cx="46038" cy="53975"/>
            </a:xfrm>
            <a:custGeom>
              <a:avLst/>
              <a:gdLst>
                <a:gd name="T0" fmla="*/ 15 w 16"/>
                <a:gd name="T1" fmla="*/ 8 h 19"/>
                <a:gd name="T2" fmla="*/ 6 w 16"/>
                <a:gd name="T3" fmla="*/ 18 h 19"/>
                <a:gd name="T4" fmla="*/ 0 w 16"/>
                <a:gd name="T5" fmla="*/ 9 h 19"/>
                <a:gd name="T6" fmla="*/ 10 w 16"/>
                <a:gd name="T7" fmla="*/ 0 h 19"/>
                <a:gd name="T8" fmla="*/ 15 w 16"/>
                <a:gd name="T9" fmla="*/ 8 h 19"/>
              </a:gdLst>
              <a:ahLst/>
              <a:cxnLst>
                <a:cxn ang="0">
                  <a:pos x="T0" y="T1"/>
                </a:cxn>
                <a:cxn ang="0">
                  <a:pos x="T2" y="T3"/>
                </a:cxn>
                <a:cxn ang="0">
                  <a:pos x="T4" y="T5"/>
                </a:cxn>
                <a:cxn ang="0">
                  <a:pos x="T6" y="T7"/>
                </a:cxn>
                <a:cxn ang="0">
                  <a:pos x="T8" y="T9"/>
                </a:cxn>
              </a:cxnLst>
              <a:rect l="0" t="0" r="r" b="b"/>
              <a:pathLst>
                <a:path w="16" h="19">
                  <a:moveTo>
                    <a:pt x="15" y="8"/>
                  </a:moveTo>
                  <a:cubicBezTo>
                    <a:pt x="16" y="15"/>
                    <a:pt x="12" y="18"/>
                    <a:pt x="6" y="18"/>
                  </a:cubicBezTo>
                  <a:cubicBezTo>
                    <a:pt x="0" y="19"/>
                    <a:pt x="0" y="13"/>
                    <a:pt x="0" y="9"/>
                  </a:cubicBezTo>
                  <a:cubicBezTo>
                    <a:pt x="0" y="1"/>
                    <a:pt x="5" y="1"/>
                    <a:pt x="10" y="0"/>
                  </a:cubicBezTo>
                  <a:cubicBezTo>
                    <a:pt x="16" y="0"/>
                    <a:pt x="15" y="5"/>
                    <a:pt x="15" y="8"/>
                  </a:cubicBezTo>
                  <a:close/>
                </a:path>
              </a:pathLst>
            </a:custGeom>
            <a:solidFill>
              <a:srgbClr val="8D1D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1" name="Freeform 378"/>
            <p:cNvSpPr>
              <a:spLocks/>
            </p:cNvSpPr>
            <p:nvPr userDrawn="1"/>
          </p:nvSpPr>
          <p:spPr bwMode="auto">
            <a:xfrm>
              <a:off x="3856038" y="9950450"/>
              <a:ext cx="57150" cy="65088"/>
            </a:xfrm>
            <a:custGeom>
              <a:avLst/>
              <a:gdLst>
                <a:gd name="T0" fmla="*/ 6 w 20"/>
                <a:gd name="T1" fmla="*/ 23 h 23"/>
                <a:gd name="T2" fmla="*/ 3 w 20"/>
                <a:gd name="T3" fmla="*/ 18 h 23"/>
                <a:gd name="T4" fmla="*/ 8 w 20"/>
                <a:gd name="T5" fmla="*/ 3 h 23"/>
                <a:gd name="T6" fmla="*/ 17 w 20"/>
                <a:gd name="T7" fmla="*/ 3 h 23"/>
                <a:gd name="T8" fmla="*/ 15 w 20"/>
                <a:gd name="T9" fmla="*/ 20 h 23"/>
                <a:gd name="T10" fmla="*/ 6 w 20"/>
                <a:gd name="T11" fmla="*/ 23 h 23"/>
              </a:gdLst>
              <a:ahLst/>
              <a:cxnLst>
                <a:cxn ang="0">
                  <a:pos x="T0" y="T1"/>
                </a:cxn>
                <a:cxn ang="0">
                  <a:pos x="T2" y="T3"/>
                </a:cxn>
                <a:cxn ang="0">
                  <a:pos x="T4" y="T5"/>
                </a:cxn>
                <a:cxn ang="0">
                  <a:pos x="T6" y="T7"/>
                </a:cxn>
                <a:cxn ang="0">
                  <a:pos x="T8" y="T9"/>
                </a:cxn>
                <a:cxn ang="0">
                  <a:pos x="T10" y="T11"/>
                </a:cxn>
              </a:cxnLst>
              <a:rect l="0" t="0" r="r" b="b"/>
              <a:pathLst>
                <a:path w="20" h="23">
                  <a:moveTo>
                    <a:pt x="6" y="23"/>
                  </a:moveTo>
                  <a:cubicBezTo>
                    <a:pt x="5" y="21"/>
                    <a:pt x="3" y="20"/>
                    <a:pt x="3" y="18"/>
                  </a:cubicBezTo>
                  <a:cubicBezTo>
                    <a:pt x="2" y="13"/>
                    <a:pt x="0" y="6"/>
                    <a:pt x="8" y="3"/>
                  </a:cubicBezTo>
                  <a:cubicBezTo>
                    <a:pt x="11" y="2"/>
                    <a:pt x="15" y="0"/>
                    <a:pt x="17" y="3"/>
                  </a:cubicBezTo>
                  <a:cubicBezTo>
                    <a:pt x="19" y="9"/>
                    <a:pt x="20" y="15"/>
                    <a:pt x="15" y="20"/>
                  </a:cubicBezTo>
                  <a:cubicBezTo>
                    <a:pt x="12" y="22"/>
                    <a:pt x="9" y="21"/>
                    <a:pt x="6" y="23"/>
                  </a:cubicBezTo>
                  <a:close/>
                </a:path>
              </a:pathLst>
            </a:custGeom>
            <a:solidFill>
              <a:srgbClr val="80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2" name="Freeform 379"/>
            <p:cNvSpPr>
              <a:spLocks/>
            </p:cNvSpPr>
            <p:nvPr userDrawn="1"/>
          </p:nvSpPr>
          <p:spPr bwMode="auto">
            <a:xfrm>
              <a:off x="3827463" y="9737725"/>
              <a:ext cx="47625" cy="66675"/>
            </a:xfrm>
            <a:custGeom>
              <a:avLst/>
              <a:gdLst>
                <a:gd name="T0" fmla="*/ 0 w 17"/>
                <a:gd name="T1" fmla="*/ 5 h 23"/>
                <a:gd name="T2" fmla="*/ 14 w 17"/>
                <a:gd name="T3" fmla="*/ 6 h 23"/>
                <a:gd name="T4" fmla="*/ 14 w 17"/>
                <a:gd name="T5" fmla="*/ 17 h 23"/>
                <a:gd name="T6" fmla="*/ 1 w 17"/>
                <a:gd name="T7" fmla="*/ 17 h 23"/>
                <a:gd name="T8" fmla="*/ 0 w 17"/>
                <a:gd name="T9" fmla="*/ 5 h 23"/>
              </a:gdLst>
              <a:ahLst/>
              <a:cxnLst>
                <a:cxn ang="0">
                  <a:pos x="T0" y="T1"/>
                </a:cxn>
                <a:cxn ang="0">
                  <a:pos x="T2" y="T3"/>
                </a:cxn>
                <a:cxn ang="0">
                  <a:pos x="T4" y="T5"/>
                </a:cxn>
                <a:cxn ang="0">
                  <a:pos x="T6" y="T7"/>
                </a:cxn>
                <a:cxn ang="0">
                  <a:pos x="T8" y="T9"/>
                </a:cxn>
              </a:cxnLst>
              <a:rect l="0" t="0" r="r" b="b"/>
              <a:pathLst>
                <a:path w="17" h="23">
                  <a:moveTo>
                    <a:pt x="0" y="5"/>
                  </a:moveTo>
                  <a:cubicBezTo>
                    <a:pt x="5" y="3"/>
                    <a:pt x="10" y="0"/>
                    <a:pt x="14" y="6"/>
                  </a:cubicBezTo>
                  <a:cubicBezTo>
                    <a:pt x="16" y="9"/>
                    <a:pt x="17" y="13"/>
                    <a:pt x="14" y="17"/>
                  </a:cubicBezTo>
                  <a:cubicBezTo>
                    <a:pt x="10" y="23"/>
                    <a:pt x="5" y="20"/>
                    <a:pt x="1" y="17"/>
                  </a:cubicBezTo>
                  <a:cubicBezTo>
                    <a:pt x="0" y="13"/>
                    <a:pt x="0" y="9"/>
                    <a:pt x="0" y="5"/>
                  </a:cubicBezTo>
                  <a:close/>
                </a:path>
              </a:pathLst>
            </a:custGeom>
            <a:solidFill>
              <a:srgbClr val="84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3" name="Freeform 380"/>
            <p:cNvSpPr>
              <a:spLocks/>
            </p:cNvSpPr>
            <p:nvPr userDrawn="1"/>
          </p:nvSpPr>
          <p:spPr bwMode="auto">
            <a:xfrm>
              <a:off x="3803650" y="9893300"/>
              <a:ext cx="38100" cy="53975"/>
            </a:xfrm>
            <a:custGeom>
              <a:avLst/>
              <a:gdLst>
                <a:gd name="T0" fmla="*/ 5 w 13"/>
                <a:gd name="T1" fmla="*/ 0 h 19"/>
                <a:gd name="T2" fmla="*/ 12 w 13"/>
                <a:gd name="T3" fmla="*/ 8 h 19"/>
                <a:gd name="T4" fmla="*/ 8 w 13"/>
                <a:gd name="T5" fmla="*/ 18 h 19"/>
                <a:gd name="T6" fmla="*/ 0 w 13"/>
                <a:gd name="T7" fmla="*/ 11 h 19"/>
                <a:gd name="T8" fmla="*/ 5 w 13"/>
                <a:gd name="T9" fmla="*/ 0 h 19"/>
              </a:gdLst>
              <a:ahLst/>
              <a:cxnLst>
                <a:cxn ang="0">
                  <a:pos x="T0" y="T1"/>
                </a:cxn>
                <a:cxn ang="0">
                  <a:pos x="T2" y="T3"/>
                </a:cxn>
                <a:cxn ang="0">
                  <a:pos x="T4" y="T5"/>
                </a:cxn>
                <a:cxn ang="0">
                  <a:pos x="T6" y="T7"/>
                </a:cxn>
                <a:cxn ang="0">
                  <a:pos x="T8" y="T9"/>
                </a:cxn>
              </a:cxnLst>
              <a:rect l="0" t="0" r="r" b="b"/>
              <a:pathLst>
                <a:path w="13" h="19">
                  <a:moveTo>
                    <a:pt x="5" y="0"/>
                  </a:moveTo>
                  <a:cubicBezTo>
                    <a:pt x="11" y="0"/>
                    <a:pt x="12" y="4"/>
                    <a:pt x="12" y="8"/>
                  </a:cubicBezTo>
                  <a:cubicBezTo>
                    <a:pt x="12" y="12"/>
                    <a:pt x="13" y="17"/>
                    <a:pt x="8" y="18"/>
                  </a:cubicBezTo>
                  <a:cubicBezTo>
                    <a:pt x="2" y="19"/>
                    <a:pt x="1" y="16"/>
                    <a:pt x="0" y="11"/>
                  </a:cubicBezTo>
                  <a:cubicBezTo>
                    <a:pt x="0" y="7"/>
                    <a:pt x="0" y="2"/>
                    <a:pt x="5" y="0"/>
                  </a:cubicBezTo>
                  <a:close/>
                </a:path>
              </a:pathLst>
            </a:custGeom>
            <a:solidFill>
              <a:srgbClr val="81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4" name="Freeform 381"/>
            <p:cNvSpPr>
              <a:spLocks/>
            </p:cNvSpPr>
            <p:nvPr userDrawn="1"/>
          </p:nvSpPr>
          <p:spPr bwMode="auto">
            <a:xfrm>
              <a:off x="3778250" y="9820275"/>
              <a:ext cx="63500" cy="57150"/>
            </a:xfrm>
            <a:custGeom>
              <a:avLst/>
              <a:gdLst>
                <a:gd name="T0" fmla="*/ 9 w 22"/>
                <a:gd name="T1" fmla="*/ 0 h 20"/>
                <a:gd name="T2" fmla="*/ 17 w 22"/>
                <a:gd name="T3" fmla="*/ 20 h 20"/>
                <a:gd name="T4" fmla="*/ 9 w 22"/>
                <a:gd name="T5" fmla="*/ 0 h 20"/>
              </a:gdLst>
              <a:ahLst/>
              <a:cxnLst>
                <a:cxn ang="0">
                  <a:pos x="T0" y="T1"/>
                </a:cxn>
                <a:cxn ang="0">
                  <a:pos x="T2" y="T3"/>
                </a:cxn>
                <a:cxn ang="0">
                  <a:pos x="T4" y="T5"/>
                </a:cxn>
              </a:cxnLst>
              <a:rect l="0" t="0" r="r" b="b"/>
              <a:pathLst>
                <a:path w="22" h="20">
                  <a:moveTo>
                    <a:pt x="9" y="0"/>
                  </a:moveTo>
                  <a:cubicBezTo>
                    <a:pt x="22" y="3"/>
                    <a:pt x="16" y="13"/>
                    <a:pt x="17" y="20"/>
                  </a:cubicBezTo>
                  <a:cubicBezTo>
                    <a:pt x="0" y="19"/>
                    <a:pt x="4" y="10"/>
                    <a:pt x="9" y="0"/>
                  </a:cubicBezTo>
                  <a:close/>
                </a:path>
              </a:pathLst>
            </a:custGeom>
            <a:solidFill>
              <a:srgbClr val="83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5" name="Freeform 382"/>
            <p:cNvSpPr>
              <a:spLocks/>
            </p:cNvSpPr>
            <p:nvPr userDrawn="1"/>
          </p:nvSpPr>
          <p:spPr bwMode="auto">
            <a:xfrm>
              <a:off x="3917950" y="9937750"/>
              <a:ext cx="38100" cy="55563"/>
            </a:xfrm>
            <a:custGeom>
              <a:avLst/>
              <a:gdLst>
                <a:gd name="T0" fmla="*/ 6 w 13"/>
                <a:gd name="T1" fmla="*/ 0 h 19"/>
                <a:gd name="T2" fmla="*/ 12 w 13"/>
                <a:gd name="T3" fmla="*/ 8 h 19"/>
                <a:gd name="T4" fmla="*/ 8 w 13"/>
                <a:gd name="T5" fmla="*/ 18 h 19"/>
                <a:gd name="T6" fmla="*/ 1 w 13"/>
                <a:gd name="T7" fmla="*/ 11 h 19"/>
                <a:gd name="T8" fmla="*/ 6 w 13"/>
                <a:gd name="T9" fmla="*/ 0 h 19"/>
              </a:gdLst>
              <a:ahLst/>
              <a:cxnLst>
                <a:cxn ang="0">
                  <a:pos x="T0" y="T1"/>
                </a:cxn>
                <a:cxn ang="0">
                  <a:pos x="T2" y="T3"/>
                </a:cxn>
                <a:cxn ang="0">
                  <a:pos x="T4" y="T5"/>
                </a:cxn>
                <a:cxn ang="0">
                  <a:pos x="T6" y="T7"/>
                </a:cxn>
                <a:cxn ang="0">
                  <a:pos x="T8" y="T9"/>
                </a:cxn>
              </a:cxnLst>
              <a:rect l="0" t="0" r="r" b="b"/>
              <a:pathLst>
                <a:path w="13" h="19">
                  <a:moveTo>
                    <a:pt x="6" y="0"/>
                  </a:moveTo>
                  <a:cubicBezTo>
                    <a:pt x="11" y="0"/>
                    <a:pt x="12" y="4"/>
                    <a:pt x="12" y="8"/>
                  </a:cubicBezTo>
                  <a:cubicBezTo>
                    <a:pt x="12" y="12"/>
                    <a:pt x="13" y="17"/>
                    <a:pt x="8" y="18"/>
                  </a:cubicBezTo>
                  <a:cubicBezTo>
                    <a:pt x="2" y="19"/>
                    <a:pt x="1" y="16"/>
                    <a:pt x="1" y="11"/>
                  </a:cubicBezTo>
                  <a:cubicBezTo>
                    <a:pt x="0" y="7"/>
                    <a:pt x="0" y="2"/>
                    <a:pt x="6" y="0"/>
                  </a:cubicBezTo>
                  <a:close/>
                </a:path>
              </a:pathLst>
            </a:custGeom>
            <a:solidFill>
              <a:srgbClr val="85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6" name="Freeform 383"/>
            <p:cNvSpPr>
              <a:spLocks/>
            </p:cNvSpPr>
            <p:nvPr userDrawn="1"/>
          </p:nvSpPr>
          <p:spPr bwMode="auto">
            <a:xfrm>
              <a:off x="3871913" y="10004425"/>
              <a:ext cx="74613" cy="79375"/>
            </a:xfrm>
            <a:custGeom>
              <a:avLst/>
              <a:gdLst>
                <a:gd name="T0" fmla="*/ 0 w 26"/>
                <a:gd name="T1" fmla="*/ 4 h 28"/>
                <a:gd name="T2" fmla="*/ 9 w 26"/>
                <a:gd name="T3" fmla="*/ 1 h 28"/>
                <a:gd name="T4" fmla="*/ 20 w 26"/>
                <a:gd name="T5" fmla="*/ 4 h 28"/>
                <a:gd name="T6" fmla="*/ 20 w 26"/>
                <a:gd name="T7" fmla="*/ 24 h 28"/>
                <a:gd name="T8" fmla="*/ 12 w 26"/>
                <a:gd name="T9" fmla="*/ 28 h 28"/>
                <a:gd name="T10" fmla="*/ 4 w 26"/>
                <a:gd name="T11" fmla="*/ 8 h 28"/>
                <a:gd name="T12" fmla="*/ 0 w 26"/>
                <a:gd name="T13" fmla="*/ 4 h 28"/>
              </a:gdLst>
              <a:ahLst/>
              <a:cxnLst>
                <a:cxn ang="0">
                  <a:pos x="T0" y="T1"/>
                </a:cxn>
                <a:cxn ang="0">
                  <a:pos x="T2" y="T3"/>
                </a:cxn>
                <a:cxn ang="0">
                  <a:pos x="T4" y="T5"/>
                </a:cxn>
                <a:cxn ang="0">
                  <a:pos x="T6" y="T7"/>
                </a:cxn>
                <a:cxn ang="0">
                  <a:pos x="T8" y="T9"/>
                </a:cxn>
                <a:cxn ang="0">
                  <a:pos x="T10" y="T11"/>
                </a:cxn>
                <a:cxn ang="0">
                  <a:pos x="T12" y="T13"/>
                </a:cxn>
              </a:cxnLst>
              <a:rect l="0" t="0" r="r" b="b"/>
              <a:pathLst>
                <a:path w="26" h="28">
                  <a:moveTo>
                    <a:pt x="0" y="4"/>
                  </a:moveTo>
                  <a:cubicBezTo>
                    <a:pt x="2" y="1"/>
                    <a:pt x="5" y="0"/>
                    <a:pt x="9" y="1"/>
                  </a:cubicBezTo>
                  <a:cubicBezTo>
                    <a:pt x="11" y="5"/>
                    <a:pt x="16" y="4"/>
                    <a:pt x="20" y="4"/>
                  </a:cubicBezTo>
                  <a:cubicBezTo>
                    <a:pt x="26" y="11"/>
                    <a:pt x="25" y="17"/>
                    <a:pt x="20" y="24"/>
                  </a:cubicBezTo>
                  <a:cubicBezTo>
                    <a:pt x="18" y="25"/>
                    <a:pt x="15" y="27"/>
                    <a:pt x="12" y="28"/>
                  </a:cubicBezTo>
                  <a:cubicBezTo>
                    <a:pt x="11" y="21"/>
                    <a:pt x="17" y="11"/>
                    <a:pt x="4" y="8"/>
                  </a:cubicBezTo>
                  <a:cubicBezTo>
                    <a:pt x="3" y="7"/>
                    <a:pt x="1" y="5"/>
                    <a:pt x="0" y="4"/>
                  </a:cubicBezTo>
                  <a:close/>
                </a:path>
              </a:pathLst>
            </a:custGeom>
            <a:solidFill>
              <a:srgbClr val="A92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7" name="Freeform 384"/>
            <p:cNvSpPr>
              <a:spLocks/>
            </p:cNvSpPr>
            <p:nvPr userDrawn="1"/>
          </p:nvSpPr>
          <p:spPr bwMode="auto">
            <a:xfrm>
              <a:off x="3941763" y="10069513"/>
              <a:ext cx="57150" cy="80963"/>
            </a:xfrm>
            <a:custGeom>
              <a:avLst/>
              <a:gdLst>
                <a:gd name="T0" fmla="*/ 13 w 20"/>
                <a:gd name="T1" fmla="*/ 0 h 28"/>
                <a:gd name="T2" fmla="*/ 0 w 20"/>
                <a:gd name="T3" fmla="*/ 28 h 28"/>
                <a:gd name="T4" fmla="*/ 0 w 20"/>
                <a:gd name="T5" fmla="*/ 22 h 28"/>
                <a:gd name="T6" fmla="*/ 8 w 20"/>
                <a:gd name="T7" fmla="*/ 5 h 28"/>
                <a:gd name="T8" fmla="*/ 13 w 20"/>
                <a:gd name="T9" fmla="*/ 0 h 28"/>
              </a:gdLst>
              <a:ahLst/>
              <a:cxnLst>
                <a:cxn ang="0">
                  <a:pos x="T0" y="T1"/>
                </a:cxn>
                <a:cxn ang="0">
                  <a:pos x="T2" y="T3"/>
                </a:cxn>
                <a:cxn ang="0">
                  <a:pos x="T4" y="T5"/>
                </a:cxn>
                <a:cxn ang="0">
                  <a:pos x="T6" y="T7"/>
                </a:cxn>
                <a:cxn ang="0">
                  <a:pos x="T8" y="T9"/>
                </a:cxn>
              </a:cxnLst>
              <a:rect l="0" t="0" r="r" b="b"/>
              <a:pathLst>
                <a:path w="20" h="28">
                  <a:moveTo>
                    <a:pt x="13" y="0"/>
                  </a:moveTo>
                  <a:cubicBezTo>
                    <a:pt x="19" y="14"/>
                    <a:pt x="20" y="26"/>
                    <a:pt x="0" y="28"/>
                  </a:cubicBezTo>
                  <a:cubicBezTo>
                    <a:pt x="0" y="26"/>
                    <a:pt x="0" y="24"/>
                    <a:pt x="0" y="22"/>
                  </a:cubicBezTo>
                  <a:cubicBezTo>
                    <a:pt x="2" y="16"/>
                    <a:pt x="3" y="10"/>
                    <a:pt x="8" y="5"/>
                  </a:cubicBezTo>
                  <a:cubicBezTo>
                    <a:pt x="10" y="3"/>
                    <a:pt x="11" y="2"/>
                    <a:pt x="13" y="0"/>
                  </a:cubicBezTo>
                  <a:close/>
                </a:path>
              </a:pathLst>
            </a:custGeom>
            <a:solidFill>
              <a:srgbClr val="BA2A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8" name="Freeform 385"/>
            <p:cNvSpPr>
              <a:spLocks/>
            </p:cNvSpPr>
            <p:nvPr userDrawn="1"/>
          </p:nvSpPr>
          <p:spPr bwMode="auto">
            <a:xfrm>
              <a:off x="3781425" y="10083800"/>
              <a:ext cx="68263" cy="57150"/>
            </a:xfrm>
            <a:custGeom>
              <a:avLst/>
              <a:gdLst>
                <a:gd name="T0" fmla="*/ 24 w 24"/>
                <a:gd name="T1" fmla="*/ 9 h 20"/>
                <a:gd name="T2" fmla="*/ 0 w 24"/>
                <a:gd name="T3" fmla="*/ 20 h 20"/>
                <a:gd name="T4" fmla="*/ 4 w 24"/>
                <a:gd name="T5" fmla="*/ 0 h 20"/>
                <a:gd name="T6" fmla="*/ 24 w 24"/>
                <a:gd name="T7" fmla="*/ 0 h 20"/>
                <a:gd name="T8" fmla="*/ 24 w 24"/>
                <a:gd name="T9" fmla="*/ 9 h 20"/>
              </a:gdLst>
              <a:ahLst/>
              <a:cxnLst>
                <a:cxn ang="0">
                  <a:pos x="T0" y="T1"/>
                </a:cxn>
                <a:cxn ang="0">
                  <a:pos x="T2" y="T3"/>
                </a:cxn>
                <a:cxn ang="0">
                  <a:pos x="T4" y="T5"/>
                </a:cxn>
                <a:cxn ang="0">
                  <a:pos x="T6" y="T7"/>
                </a:cxn>
                <a:cxn ang="0">
                  <a:pos x="T8" y="T9"/>
                </a:cxn>
              </a:cxnLst>
              <a:rect l="0" t="0" r="r" b="b"/>
              <a:pathLst>
                <a:path w="24" h="20">
                  <a:moveTo>
                    <a:pt x="24" y="9"/>
                  </a:moveTo>
                  <a:cubicBezTo>
                    <a:pt x="13" y="6"/>
                    <a:pt x="4" y="9"/>
                    <a:pt x="0" y="20"/>
                  </a:cubicBezTo>
                  <a:cubicBezTo>
                    <a:pt x="0" y="13"/>
                    <a:pt x="1" y="6"/>
                    <a:pt x="4" y="0"/>
                  </a:cubicBezTo>
                  <a:cubicBezTo>
                    <a:pt x="11" y="0"/>
                    <a:pt x="17" y="0"/>
                    <a:pt x="24" y="0"/>
                  </a:cubicBezTo>
                  <a:cubicBezTo>
                    <a:pt x="24" y="3"/>
                    <a:pt x="24" y="6"/>
                    <a:pt x="24" y="9"/>
                  </a:cubicBezTo>
                  <a:close/>
                </a:path>
              </a:pathLst>
            </a:custGeom>
            <a:solidFill>
              <a:srgbClr val="AA25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39" name="Freeform 386"/>
            <p:cNvSpPr>
              <a:spLocks/>
            </p:cNvSpPr>
            <p:nvPr userDrawn="1"/>
          </p:nvSpPr>
          <p:spPr bwMode="auto">
            <a:xfrm>
              <a:off x="3929063" y="9994900"/>
              <a:ext cx="41275" cy="77788"/>
            </a:xfrm>
            <a:custGeom>
              <a:avLst/>
              <a:gdLst>
                <a:gd name="T0" fmla="*/ 0 w 14"/>
                <a:gd name="T1" fmla="*/ 27 h 27"/>
                <a:gd name="T2" fmla="*/ 0 w 14"/>
                <a:gd name="T3" fmla="*/ 7 h 27"/>
                <a:gd name="T4" fmla="*/ 10 w 14"/>
                <a:gd name="T5" fmla="*/ 15 h 27"/>
                <a:gd name="T6" fmla="*/ 0 w 14"/>
                <a:gd name="T7" fmla="*/ 27 h 27"/>
              </a:gdLst>
              <a:ahLst/>
              <a:cxnLst>
                <a:cxn ang="0">
                  <a:pos x="T0" y="T1"/>
                </a:cxn>
                <a:cxn ang="0">
                  <a:pos x="T2" y="T3"/>
                </a:cxn>
                <a:cxn ang="0">
                  <a:pos x="T4" y="T5"/>
                </a:cxn>
                <a:cxn ang="0">
                  <a:pos x="T6" y="T7"/>
                </a:cxn>
              </a:cxnLst>
              <a:rect l="0" t="0" r="r" b="b"/>
              <a:pathLst>
                <a:path w="14" h="27">
                  <a:moveTo>
                    <a:pt x="0" y="27"/>
                  </a:moveTo>
                  <a:cubicBezTo>
                    <a:pt x="0" y="20"/>
                    <a:pt x="0" y="14"/>
                    <a:pt x="0" y="7"/>
                  </a:cubicBezTo>
                  <a:cubicBezTo>
                    <a:pt x="11" y="0"/>
                    <a:pt x="8" y="11"/>
                    <a:pt x="10" y="15"/>
                  </a:cubicBezTo>
                  <a:cubicBezTo>
                    <a:pt x="14" y="24"/>
                    <a:pt x="8" y="26"/>
                    <a:pt x="0" y="27"/>
                  </a:cubicBezTo>
                  <a:close/>
                </a:path>
              </a:pathLst>
            </a:custGeom>
            <a:solidFill>
              <a:srgbClr val="81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0" name="Freeform 387"/>
            <p:cNvSpPr>
              <a:spLocks/>
            </p:cNvSpPr>
            <p:nvPr userDrawn="1"/>
          </p:nvSpPr>
          <p:spPr bwMode="auto">
            <a:xfrm>
              <a:off x="3892550" y="9804400"/>
              <a:ext cx="36513" cy="53975"/>
            </a:xfrm>
            <a:custGeom>
              <a:avLst/>
              <a:gdLst>
                <a:gd name="T0" fmla="*/ 9 w 13"/>
                <a:gd name="T1" fmla="*/ 19 h 19"/>
                <a:gd name="T2" fmla="*/ 5 w 13"/>
                <a:gd name="T3" fmla="*/ 15 h 19"/>
                <a:gd name="T4" fmla="*/ 3 w 13"/>
                <a:gd name="T5" fmla="*/ 1 h 19"/>
                <a:gd name="T6" fmla="*/ 8 w 13"/>
                <a:gd name="T7" fmla="*/ 1 h 19"/>
                <a:gd name="T8" fmla="*/ 13 w 13"/>
                <a:gd name="T9" fmla="*/ 12 h 19"/>
                <a:gd name="T10" fmla="*/ 13 w 13"/>
                <a:gd name="T11" fmla="*/ 18 h 19"/>
                <a:gd name="T12" fmla="*/ 9 w 13"/>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3" h="19">
                  <a:moveTo>
                    <a:pt x="9" y="19"/>
                  </a:moveTo>
                  <a:cubicBezTo>
                    <a:pt x="8" y="18"/>
                    <a:pt x="6" y="17"/>
                    <a:pt x="5" y="15"/>
                  </a:cubicBezTo>
                  <a:cubicBezTo>
                    <a:pt x="1" y="11"/>
                    <a:pt x="0" y="6"/>
                    <a:pt x="3" y="1"/>
                  </a:cubicBezTo>
                  <a:cubicBezTo>
                    <a:pt x="4" y="0"/>
                    <a:pt x="7" y="0"/>
                    <a:pt x="8" y="1"/>
                  </a:cubicBezTo>
                  <a:cubicBezTo>
                    <a:pt x="13" y="3"/>
                    <a:pt x="13" y="8"/>
                    <a:pt x="13" y="12"/>
                  </a:cubicBezTo>
                  <a:cubicBezTo>
                    <a:pt x="13" y="14"/>
                    <a:pt x="13" y="16"/>
                    <a:pt x="13" y="18"/>
                  </a:cubicBezTo>
                  <a:cubicBezTo>
                    <a:pt x="12" y="18"/>
                    <a:pt x="10" y="18"/>
                    <a:pt x="9" y="19"/>
                  </a:cubicBezTo>
                  <a:close/>
                </a:path>
              </a:pathLst>
            </a:custGeom>
            <a:solidFill>
              <a:srgbClr val="7D1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1" name="Freeform 388"/>
            <p:cNvSpPr>
              <a:spLocks/>
            </p:cNvSpPr>
            <p:nvPr userDrawn="1"/>
          </p:nvSpPr>
          <p:spPr bwMode="auto">
            <a:xfrm>
              <a:off x="3771900" y="9752013"/>
              <a:ext cx="46038" cy="57150"/>
            </a:xfrm>
            <a:custGeom>
              <a:avLst/>
              <a:gdLst>
                <a:gd name="T0" fmla="*/ 16 w 16"/>
                <a:gd name="T1" fmla="*/ 12 h 20"/>
                <a:gd name="T2" fmla="*/ 11 w 16"/>
                <a:gd name="T3" fmla="*/ 20 h 20"/>
                <a:gd name="T4" fmla="*/ 6 w 16"/>
                <a:gd name="T5" fmla="*/ 14 h 20"/>
                <a:gd name="T6" fmla="*/ 8 w 16"/>
                <a:gd name="T7" fmla="*/ 2 h 20"/>
                <a:gd name="T8" fmla="*/ 16 w 16"/>
                <a:gd name="T9" fmla="*/ 12 h 20"/>
              </a:gdLst>
              <a:ahLst/>
              <a:cxnLst>
                <a:cxn ang="0">
                  <a:pos x="T0" y="T1"/>
                </a:cxn>
                <a:cxn ang="0">
                  <a:pos x="T2" y="T3"/>
                </a:cxn>
                <a:cxn ang="0">
                  <a:pos x="T4" y="T5"/>
                </a:cxn>
                <a:cxn ang="0">
                  <a:pos x="T6" y="T7"/>
                </a:cxn>
                <a:cxn ang="0">
                  <a:pos x="T8" y="T9"/>
                </a:cxn>
              </a:cxnLst>
              <a:rect l="0" t="0" r="r" b="b"/>
              <a:pathLst>
                <a:path w="16" h="20">
                  <a:moveTo>
                    <a:pt x="16" y="12"/>
                  </a:moveTo>
                  <a:cubicBezTo>
                    <a:pt x="14" y="15"/>
                    <a:pt x="13" y="17"/>
                    <a:pt x="11" y="20"/>
                  </a:cubicBezTo>
                  <a:cubicBezTo>
                    <a:pt x="10" y="18"/>
                    <a:pt x="7" y="16"/>
                    <a:pt x="6" y="14"/>
                  </a:cubicBezTo>
                  <a:cubicBezTo>
                    <a:pt x="5" y="10"/>
                    <a:pt x="0" y="3"/>
                    <a:pt x="8" y="2"/>
                  </a:cubicBezTo>
                  <a:cubicBezTo>
                    <a:pt x="16" y="0"/>
                    <a:pt x="14" y="8"/>
                    <a:pt x="16" y="12"/>
                  </a:cubicBezTo>
                  <a:close/>
                </a:path>
              </a:pathLst>
            </a:custGeom>
            <a:solidFill>
              <a:srgbClr val="84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2" name="Freeform 389"/>
            <p:cNvSpPr>
              <a:spLocks/>
            </p:cNvSpPr>
            <p:nvPr userDrawn="1"/>
          </p:nvSpPr>
          <p:spPr bwMode="auto">
            <a:xfrm>
              <a:off x="3906838" y="9866313"/>
              <a:ext cx="36513" cy="57150"/>
            </a:xfrm>
            <a:custGeom>
              <a:avLst/>
              <a:gdLst>
                <a:gd name="T0" fmla="*/ 0 w 13"/>
                <a:gd name="T1" fmla="*/ 4 h 20"/>
                <a:gd name="T2" fmla="*/ 4 w 13"/>
                <a:gd name="T3" fmla="*/ 0 h 20"/>
                <a:gd name="T4" fmla="*/ 12 w 13"/>
                <a:gd name="T5" fmla="*/ 15 h 20"/>
                <a:gd name="T6" fmla="*/ 6 w 13"/>
                <a:gd name="T7" fmla="*/ 18 h 20"/>
                <a:gd name="T8" fmla="*/ 0 w 13"/>
                <a:gd name="T9" fmla="*/ 4 h 20"/>
              </a:gdLst>
              <a:ahLst/>
              <a:cxnLst>
                <a:cxn ang="0">
                  <a:pos x="T0" y="T1"/>
                </a:cxn>
                <a:cxn ang="0">
                  <a:pos x="T2" y="T3"/>
                </a:cxn>
                <a:cxn ang="0">
                  <a:pos x="T4" y="T5"/>
                </a:cxn>
                <a:cxn ang="0">
                  <a:pos x="T6" y="T7"/>
                </a:cxn>
                <a:cxn ang="0">
                  <a:pos x="T8" y="T9"/>
                </a:cxn>
              </a:cxnLst>
              <a:rect l="0" t="0" r="r" b="b"/>
              <a:pathLst>
                <a:path w="13" h="20">
                  <a:moveTo>
                    <a:pt x="0" y="4"/>
                  </a:moveTo>
                  <a:cubicBezTo>
                    <a:pt x="2" y="3"/>
                    <a:pt x="3" y="2"/>
                    <a:pt x="4" y="0"/>
                  </a:cubicBezTo>
                  <a:cubicBezTo>
                    <a:pt x="10" y="3"/>
                    <a:pt x="13" y="8"/>
                    <a:pt x="12" y="15"/>
                  </a:cubicBezTo>
                  <a:cubicBezTo>
                    <a:pt x="11" y="18"/>
                    <a:pt x="9" y="20"/>
                    <a:pt x="6" y="18"/>
                  </a:cubicBezTo>
                  <a:cubicBezTo>
                    <a:pt x="0" y="15"/>
                    <a:pt x="0" y="10"/>
                    <a:pt x="0" y="4"/>
                  </a:cubicBezTo>
                  <a:close/>
                </a:path>
              </a:pathLst>
            </a:custGeom>
            <a:solidFill>
              <a:srgbClr val="83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3" name="Freeform 390"/>
            <p:cNvSpPr>
              <a:spLocks/>
            </p:cNvSpPr>
            <p:nvPr userDrawn="1"/>
          </p:nvSpPr>
          <p:spPr bwMode="auto">
            <a:xfrm>
              <a:off x="3917950" y="10083800"/>
              <a:ext cx="52388" cy="49213"/>
            </a:xfrm>
            <a:custGeom>
              <a:avLst/>
              <a:gdLst>
                <a:gd name="T0" fmla="*/ 16 w 18"/>
                <a:gd name="T1" fmla="*/ 0 h 17"/>
                <a:gd name="T2" fmla="*/ 8 w 18"/>
                <a:gd name="T3" fmla="*/ 17 h 17"/>
                <a:gd name="T4" fmla="*/ 16 w 18"/>
                <a:gd name="T5" fmla="*/ 0 h 17"/>
              </a:gdLst>
              <a:ahLst/>
              <a:cxnLst>
                <a:cxn ang="0">
                  <a:pos x="T0" y="T1"/>
                </a:cxn>
                <a:cxn ang="0">
                  <a:pos x="T2" y="T3"/>
                </a:cxn>
                <a:cxn ang="0">
                  <a:pos x="T4" y="T5"/>
                </a:cxn>
              </a:cxnLst>
              <a:rect l="0" t="0" r="r" b="b"/>
              <a:pathLst>
                <a:path w="18" h="17">
                  <a:moveTo>
                    <a:pt x="16" y="0"/>
                  </a:moveTo>
                  <a:cubicBezTo>
                    <a:pt x="16" y="7"/>
                    <a:pt x="18" y="15"/>
                    <a:pt x="8" y="17"/>
                  </a:cubicBezTo>
                  <a:cubicBezTo>
                    <a:pt x="0" y="6"/>
                    <a:pt x="3" y="1"/>
                    <a:pt x="16" y="0"/>
                  </a:cubicBezTo>
                  <a:close/>
                </a:path>
              </a:pathLst>
            </a:custGeom>
            <a:solidFill>
              <a:srgbClr val="7F19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4" name="Freeform 391"/>
            <p:cNvSpPr>
              <a:spLocks/>
            </p:cNvSpPr>
            <p:nvPr userDrawn="1"/>
          </p:nvSpPr>
          <p:spPr bwMode="auto">
            <a:xfrm>
              <a:off x="3767138" y="9698038"/>
              <a:ext cx="39688" cy="42863"/>
            </a:xfrm>
            <a:custGeom>
              <a:avLst/>
              <a:gdLst>
                <a:gd name="T0" fmla="*/ 1 w 14"/>
                <a:gd name="T1" fmla="*/ 11 h 15"/>
                <a:gd name="T2" fmla="*/ 6 w 14"/>
                <a:gd name="T3" fmla="*/ 0 h 15"/>
                <a:gd name="T4" fmla="*/ 14 w 14"/>
                <a:gd name="T5" fmla="*/ 11 h 15"/>
                <a:gd name="T6" fmla="*/ 13 w 14"/>
                <a:gd name="T7" fmla="*/ 15 h 15"/>
                <a:gd name="T8" fmla="*/ 1 w 14"/>
                <a:gd name="T9" fmla="*/ 11 h 15"/>
              </a:gdLst>
              <a:ahLst/>
              <a:cxnLst>
                <a:cxn ang="0">
                  <a:pos x="T0" y="T1"/>
                </a:cxn>
                <a:cxn ang="0">
                  <a:pos x="T2" y="T3"/>
                </a:cxn>
                <a:cxn ang="0">
                  <a:pos x="T4" y="T5"/>
                </a:cxn>
                <a:cxn ang="0">
                  <a:pos x="T6" y="T7"/>
                </a:cxn>
                <a:cxn ang="0">
                  <a:pos x="T8" y="T9"/>
                </a:cxn>
              </a:cxnLst>
              <a:rect l="0" t="0" r="r" b="b"/>
              <a:pathLst>
                <a:path w="14" h="15">
                  <a:moveTo>
                    <a:pt x="1" y="11"/>
                  </a:moveTo>
                  <a:cubicBezTo>
                    <a:pt x="2" y="7"/>
                    <a:pt x="0" y="1"/>
                    <a:pt x="6" y="0"/>
                  </a:cubicBezTo>
                  <a:cubicBezTo>
                    <a:pt x="14" y="0"/>
                    <a:pt x="13" y="7"/>
                    <a:pt x="14" y="11"/>
                  </a:cubicBezTo>
                  <a:cubicBezTo>
                    <a:pt x="13" y="13"/>
                    <a:pt x="13" y="14"/>
                    <a:pt x="13" y="15"/>
                  </a:cubicBezTo>
                  <a:cubicBezTo>
                    <a:pt x="9" y="14"/>
                    <a:pt x="5" y="12"/>
                    <a:pt x="1" y="11"/>
                  </a:cubicBezTo>
                  <a:close/>
                </a:path>
              </a:pathLst>
            </a:custGeom>
            <a:solidFill>
              <a:srgbClr val="84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5" name="Freeform 392"/>
            <p:cNvSpPr>
              <a:spLocks/>
            </p:cNvSpPr>
            <p:nvPr userDrawn="1"/>
          </p:nvSpPr>
          <p:spPr bwMode="auto">
            <a:xfrm>
              <a:off x="6205538" y="9544050"/>
              <a:ext cx="201613" cy="311150"/>
            </a:xfrm>
            <a:custGeom>
              <a:avLst/>
              <a:gdLst>
                <a:gd name="T0" fmla="*/ 0 w 71"/>
                <a:gd name="T1" fmla="*/ 37 h 109"/>
                <a:gd name="T2" fmla="*/ 20 w 71"/>
                <a:gd name="T3" fmla="*/ 5 h 109"/>
                <a:gd name="T4" fmla="*/ 36 w 71"/>
                <a:gd name="T5" fmla="*/ 7 h 109"/>
                <a:gd name="T6" fmla="*/ 57 w 71"/>
                <a:gd name="T7" fmla="*/ 23 h 109"/>
                <a:gd name="T8" fmla="*/ 62 w 71"/>
                <a:gd name="T9" fmla="*/ 36 h 109"/>
                <a:gd name="T10" fmla="*/ 69 w 71"/>
                <a:gd name="T11" fmla="*/ 45 h 109"/>
                <a:gd name="T12" fmla="*/ 70 w 71"/>
                <a:gd name="T13" fmla="*/ 53 h 109"/>
                <a:gd name="T14" fmla="*/ 64 w 71"/>
                <a:gd name="T15" fmla="*/ 60 h 109"/>
                <a:gd name="T16" fmla="*/ 65 w 71"/>
                <a:gd name="T17" fmla="*/ 80 h 109"/>
                <a:gd name="T18" fmla="*/ 65 w 71"/>
                <a:gd name="T19" fmla="*/ 92 h 109"/>
                <a:gd name="T20" fmla="*/ 50 w 71"/>
                <a:gd name="T21" fmla="*/ 107 h 109"/>
                <a:gd name="T22" fmla="*/ 7 w 71"/>
                <a:gd name="T23" fmla="*/ 101 h 109"/>
                <a:gd name="T24" fmla="*/ 2 w 71"/>
                <a:gd name="T25" fmla="*/ 97 h 109"/>
                <a:gd name="T26" fmla="*/ 0 w 71"/>
                <a:gd name="T27" fmla="*/ 3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109">
                  <a:moveTo>
                    <a:pt x="0" y="37"/>
                  </a:moveTo>
                  <a:cubicBezTo>
                    <a:pt x="9" y="27"/>
                    <a:pt x="16" y="17"/>
                    <a:pt x="20" y="5"/>
                  </a:cubicBezTo>
                  <a:cubicBezTo>
                    <a:pt x="26" y="0"/>
                    <a:pt x="32" y="2"/>
                    <a:pt x="36" y="7"/>
                  </a:cubicBezTo>
                  <a:cubicBezTo>
                    <a:pt x="41" y="14"/>
                    <a:pt x="50" y="18"/>
                    <a:pt x="57" y="23"/>
                  </a:cubicBezTo>
                  <a:cubicBezTo>
                    <a:pt x="60" y="27"/>
                    <a:pt x="60" y="32"/>
                    <a:pt x="62" y="36"/>
                  </a:cubicBezTo>
                  <a:cubicBezTo>
                    <a:pt x="63" y="40"/>
                    <a:pt x="67" y="42"/>
                    <a:pt x="69" y="45"/>
                  </a:cubicBezTo>
                  <a:cubicBezTo>
                    <a:pt x="71" y="48"/>
                    <a:pt x="71" y="50"/>
                    <a:pt x="70" y="53"/>
                  </a:cubicBezTo>
                  <a:cubicBezTo>
                    <a:pt x="68" y="56"/>
                    <a:pt x="66" y="58"/>
                    <a:pt x="64" y="60"/>
                  </a:cubicBezTo>
                  <a:cubicBezTo>
                    <a:pt x="59" y="67"/>
                    <a:pt x="64" y="73"/>
                    <a:pt x="65" y="80"/>
                  </a:cubicBezTo>
                  <a:cubicBezTo>
                    <a:pt x="65" y="84"/>
                    <a:pt x="65" y="88"/>
                    <a:pt x="65" y="92"/>
                  </a:cubicBezTo>
                  <a:cubicBezTo>
                    <a:pt x="65" y="101"/>
                    <a:pt x="62" y="109"/>
                    <a:pt x="50" y="107"/>
                  </a:cubicBezTo>
                  <a:cubicBezTo>
                    <a:pt x="36" y="104"/>
                    <a:pt x="20" y="107"/>
                    <a:pt x="7" y="101"/>
                  </a:cubicBezTo>
                  <a:cubicBezTo>
                    <a:pt x="5" y="100"/>
                    <a:pt x="3" y="98"/>
                    <a:pt x="2" y="97"/>
                  </a:cubicBezTo>
                  <a:cubicBezTo>
                    <a:pt x="6" y="77"/>
                    <a:pt x="7" y="57"/>
                    <a:pt x="0" y="37"/>
                  </a:cubicBezTo>
                  <a:close/>
                </a:path>
              </a:pathLst>
            </a:custGeom>
            <a:solidFill>
              <a:srgbClr val="FAC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6" name="Freeform 393"/>
            <p:cNvSpPr>
              <a:spLocks/>
            </p:cNvSpPr>
            <p:nvPr userDrawn="1"/>
          </p:nvSpPr>
          <p:spPr bwMode="auto">
            <a:xfrm>
              <a:off x="5988050" y="9445625"/>
              <a:ext cx="239713" cy="198438"/>
            </a:xfrm>
            <a:custGeom>
              <a:avLst/>
              <a:gdLst>
                <a:gd name="T0" fmla="*/ 84 w 84"/>
                <a:gd name="T1" fmla="*/ 11 h 69"/>
                <a:gd name="T2" fmla="*/ 18 w 84"/>
                <a:gd name="T3" fmla="*/ 64 h 69"/>
                <a:gd name="T4" fmla="*/ 6 w 84"/>
                <a:gd name="T5" fmla="*/ 52 h 69"/>
                <a:gd name="T6" fmla="*/ 10 w 84"/>
                <a:gd name="T7" fmla="*/ 34 h 69"/>
                <a:gd name="T8" fmla="*/ 83 w 84"/>
                <a:gd name="T9" fmla="*/ 0 h 69"/>
                <a:gd name="T10" fmla="*/ 84 w 84"/>
                <a:gd name="T11" fmla="*/ 11 h 69"/>
              </a:gdLst>
              <a:ahLst/>
              <a:cxnLst>
                <a:cxn ang="0">
                  <a:pos x="T0" y="T1"/>
                </a:cxn>
                <a:cxn ang="0">
                  <a:pos x="T2" y="T3"/>
                </a:cxn>
                <a:cxn ang="0">
                  <a:pos x="T4" y="T5"/>
                </a:cxn>
                <a:cxn ang="0">
                  <a:pos x="T6" y="T7"/>
                </a:cxn>
                <a:cxn ang="0">
                  <a:pos x="T8" y="T9"/>
                </a:cxn>
                <a:cxn ang="0">
                  <a:pos x="T10" y="T11"/>
                </a:cxn>
              </a:cxnLst>
              <a:rect l="0" t="0" r="r" b="b"/>
              <a:pathLst>
                <a:path w="84" h="69">
                  <a:moveTo>
                    <a:pt x="84" y="11"/>
                  </a:moveTo>
                  <a:cubicBezTo>
                    <a:pt x="82" y="55"/>
                    <a:pt x="42" y="50"/>
                    <a:pt x="18" y="64"/>
                  </a:cubicBezTo>
                  <a:cubicBezTo>
                    <a:pt x="8" y="69"/>
                    <a:pt x="9" y="57"/>
                    <a:pt x="6" y="52"/>
                  </a:cubicBezTo>
                  <a:cubicBezTo>
                    <a:pt x="2" y="45"/>
                    <a:pt x="0" y="40"/>
                    <a:pt x="10" y="34"/>
                  </a:cubicBezTo>
                  <a:cubicBezTo>
                    <a:pt x="33" y="20"/>
                    <a:pt x="58" y="9"/>
                    <a:pt x="83" y="0"/>
                  </a:cubicBezTo>
                  <a:cubicBezTo>
                    <a:pt x="83" y="4"/>
                    <a:pt x="83" y="8"/>
                    <a:pt x="84" y="11"/>
                  </a:cubicBezTo>
                  <a:close/>
                </a:path>
              </a:pathLst>
            </a:custGeom>
            <a:solidFill>
              <a:srgbClr val="FBC4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7" name="Freeform 394"/>
            <p:cNvSpPr>
              <a:spLocks/>
            </p:cNvSpPr>
            <p:nvPr userDrawn="1"/>
          </p:nvSpPr>
          <p:spPr bwMode="auto">
            <a:xfrm>
              <a:off x="6110288" y="9648825"/>
              <a:ext cx="146050" cy="195263"/>
            </a:xfrm>
            <a:custGeom>
              <a:avLst/>
              <a:gdLst>
                <a:gd name="T0" fmla="*/ 33 w 51"/>
                <a:gd name="T1" fmla="*/ 0 h 68"/>
                <a:gd name="T2" fmla="*/ 37 w 51"/>
                <a:gd name="T3" fmla="*/ 60 h 68"/>
                <a:gd name="T4" fmla="*/ 7 w 51"/>
                <a:gd name="T5" fmla="*/ 50 h 68"/>
                <a:gd name="T6" fmla="*/ 10 w 51"/>
                <a:gd name="T7" fmla="*/ 33 h 68"/>
                <a:gd name="T8" fmla="*/ 18 w 51"/>
                <a:gd name="T9" fmla="*/ 19 h 68"/>
                <a:gd name="T10" fmla="*/ 25 w 51"/>
                <a:gd name="T11" fmla="*/ 7 h 68"/>
                <a:gd name="T12" fmla="*/ 33 w 51"/>
                <a:gd name="T13" fmla="*/ 0 h 68"/>
              </a:gdLst>
              <a:ahLst/>
              <a:cxnLst>
                <a:cxn ang="0">
                  <a:pos x="T0" y="T1"/>
                </a:cxn>
                <a:cxn ang="0">
                  <a:pos x="T2" y="T3"/>
                </a:cxn>
                <a:cxn ang="0">
                  <a:pos x="T4" y="T5"/>
                </a:cxn>
                <a:cxn ang="0">
                  <a:pos x="T6" y="T7"/>
                </a:cxn>
                <a:cxn ang="0">
                  <a:pos x="T8" y="T9"/>
                </a:cxn>
                <a:cxn ang="0">
                  <a:pos x="T10" y="T11"/>
                </a:cxn>
                <a:cxn ang="0">
                  <a:pos x="T12" y="T13"/>
                </a:cxn>
              </a:cxnLst>
              <a:rect l="0" t="0" r="r" b="b"/>
              <a:pathLst>
                <a:path w="51" h="68">
                  <a:moveTo>
                    <a:pt x="33" y="0"/>
                  </a:moveTo>
                  <a:cubicBezTo>
                    <a:pt x="51" y="19"/>
                    <a:pt x="46" y="39"/>
                    <a:pt x="37" y="60"/>
                  </a:cubicBezTo>
                  <a:cubicBezTo>
                    <a:pt x="23" y="68"/>
                    <a:pt x="16" y="56"/>
                    <a:pt x="7" y="50"/>
                  </a:cubicBezTo>
                  <a:cubicBezTo>
                    <a:pt x="0" y="45"/>
                    <a:pt x="7" y="39"/>
                    <a:pt x="10" y="33"/>
                  </a:cubicBezTo>
                  <a:cubicBezTo>
                    <a:pt x="13" y="29"/>
                    <a:pt x="15" y="24"/>
                    <a:pt x="18" y="19"/>
                  </a:cubicBezTo>
                  <a:cubicBezTo>
                    <a:pt x="20" y="15"/>
                    <a:pt x="22" y="11"/>
                    <a:pt x="25" y="7"/>
                  </a:cubicBezTo>
                  <a:cubicBezTo>
                    <a:pt x="27" y="5"/>
                    <a:pt x="30" y="2"/>
                    <a:pt x="33" y="0"/>
                  </a:cubicBezTo>
                  <a:close/>
                </a:path>
              </a:pathLst>
            </a:custGeom>
            <a:solidFill>
              <a:srgbClr val="E9A5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8" name="Freeform 395"/>
            <p:cNvSpPr>
              <a:spLocks/>
            </p:cNvSpPr>
            <p:nvPr userDrawn="1"/>
          </p:nvSpPr>
          <p:spPr bwMode="auto">
            <a:xfrm>
              <a:off x="6102350" y="9345613"/>
              <a:ext cx="171450" cy="117475"/>
            </a:xfrm>
            <a:custGeom>
              <a:avLst/>
              <a:gdLst>
                <a:gd name="T0" fmla="*/ 20 w 60"/>
                <a:gd name="T1" fmla="*/ 35 h 41"/>
                <a:gd name="T2" fmla="*/ 8 w 60"/>
                <a:gd name="T3" fmla="*/ 41 h 41"/>
                <a:gd name="T4" fmla="*/ 26 w 60"/>
                <a:gd name="T5" fmla="*/ 2 h 41"/>
                <a:gd name="T6" fmla="*/ 50 w 60"/>
                <a:gd name="T7" fmla="*/ 2 h 41"/>
                <a:gd name="T8" fmla="*/ 60 w 60"/>
                <a:gd name="T9" fmla="*/ 11 h 41"/>
                <a:gd name="T10" fmla="*/ 39 w 60"/>
                <a:gd name="T11" fmla="*/ 14 h 41"/>
                <a:gd name="T12" fmla="*/ 20 w 60"/>
                <a:gd name="T13" fmla="*/ 35 h 41"/>
              </a:gdLst>
              <a:ahLst/>
              <a:cxnLst>
                <a:cxn ang="0">
                  <a:pos x="T0" y="T1"/>
                </a:cxn>
                <a:cxn ang="0">
                  <a:pos x="T2" y="T3"/>
                </a:cxn>
                <a:cxn ang="0">
                  <a:pos x="T4" y="T5"/>
                </a:cxn>
                <a:cxn ang="0">
                  <a:pos x="T6" y="T7"/>
                </a:cxn>
                <a:cxn ang="0">
                  <a:pos x="T8" y="T9"/>
                </a:cxn>
                <a:cxn ang="0">
                  <a:pos x="T10" y="T11"/>
                </a:cxn>
                <a:cxn ang="0">
                  <a:pos x="T12" y="T13"/>
                </a:cxn>
              </a:cxnLst>
              <a:rect l="0" t="0" r="r" b="b"/>
              <a:pathLst>
                <a:path w="60" h="41">
                  <a:moveTo>
                    <a:pt x="20" y="35"/>
                  </a:moveTo>
                  <a:cubicBezTo>
                    <a:pt x="16" y="37"/>
                    <a:pt x="12" y="39"/>
                    <a:pt x="8" y="41"/>
                  </a:cubicBezTo>
                  <a:cubicBezTo>
                    <a:pt x="0" y="22"/>
                    <a:pt x="7" y="6"/>
                    <a:pt x="26" y="2"/>
                  </a:cubicBezTo>
                  <a:cubicBezTo>
                    <a:pt x="34" y="0"/>
                    <a:pt x="42" y="1"/>
                    <a:pt x="50" y="2"/>
                  </a:cubicBezTo>
                  <a:cubicBezTo>
                    <a:pt x="55" y="3"/>
                    <a:pt x="59" y="5"/>
                    <a:pt x="60" y="11"/>
                  </a:cubicBezTo>
                  <a:cubicBezTo>
                    <a:pt x="54" y="17"/>
                    <a:pt x="46" y="13"/>
                    <a:pt x="39" y="14"/>
                  </a:cubicBezTo>
                  <a:cubicBezTo>
                    <a:pt x="27" y="16"/>
                    <a:pt x="17" y="20"/>
                    <a:pt x="20" y="35"/>
                  </a:cubicBezTo>
                  <a:close/>
                </a:path>
              </a:pathLst>
            </a:custGeom>
            <a:solidFill>
              <a:srgbClr val="D76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49" name="Freeform 396"/>
            <p:cNvSpPr>
              <a:spLocks/>
            </p:cNvSpPr>
            <p:nvPr userDrawn="1"/>
          </p:nvSpPr>
          <p:spPr bwMode="auto">
            <a:xfrm>
              <a:off x="6259513" y="9391650"/>
              <a:ext cx="82550" cy="166688"/>
            </a:xfrm>
            <a:custGeom>
              <a:avLst/>
              <a:gdLst>
                <a:gd name="T0" fmla="*/ 2 w 29"/>
                <a:gd name="T1" fmla="*/ 50 h 58"/>
                <a:gd name="T2" fmla="*/ 1 w 29"/>
                <a:gd name="T3" fmla="*/ 20 h 58"/>
                <a:gd name="T4" fmla="*/ 17 w 29"/>
                <a:gd name="T5" fmla="*/ 2 h 58"/>
                <a:gd name="T6" fmla="*/ 25 w 29"/>
                <a:gd name="T7" fmla="*/ 1 h 58"/>
                <a:gd name="T8" fmla="*/ 26 w 29"/>
                <a:gd name="T9" fmla="*/ 10 h 58"/>
                <a:gd name="T10" fmla="*/ 23 w 29"/>
                <a:gd name="T11" fmla="*/ 45 h 58"/>
                <a:gd name="T12" fmla="*/ 17 w 29"/>
                <a:gd name="T13" fmla="*/ 57 h 58"/>
                <a:gd name="T14" fmla="*/ 2 w 29"/>
                <a:gd name="T15" fmla="*/ 5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8">
                  <a:moveTo>
                    <a:pt x="2" y="50"/>
                  </a:moveTo>
                  <a:cubicBezTo>
                    <a:pt x="2" y="40"/>
                    <a:pt x="2" y="30"/>
                    <a:pt x="1" y="20"/>
                  </a:cubicBezTo>
                  <a:cubicBezTo>
                    <a:pt x="0" y="7"/>
                    <a:pt x="8" y="4"/>
                    <a:pt x="17" y="2"/>
                  </a:cubicBezTo>
                  <a:cubicBezTo>
                    <a:pt x="20" y="0"/>
                    <a:pt x="22" y="0"/>
                    <a:pt x="25" y="1"/>
                  </a:cubicBezTo>
                  <a:cubicBezTo>
                    <a:pt x="27" y="4"/>
                    <a:pt x="27" y="7"/>
                    <a:pt x="26" y="10"/>
                  </a:cubicBezTo>
                  <a:cubicBezTo>
                    <a:pt x="10" y="24"/>
                    <a:pt x="10" y="28"/>
                    <a:pt x="23" y="45"/>
                  </a:cubicBezTo>
                  <a:cubicBezTo>
                    <a:pt x="29" y="53"/>
                    <a:pt x="22" y="55"/>
                    <a:pt x="17" y="57"/>
                  </a:cubicBezTo>
                  <a:cubicBezTo>
                    <a:pt x="11" y="56"/>
                    <a:pt x="4" y="58"/>
                    <a:pt x="2" y="50"/>
                  </a:cubicBezTo>
                  <a:close/>
                </a:path>
              </a:pathLst>
            </a:custGeom>
            <a:solidFill>
              <a:srgbClr val="FAD2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0" name="Freeform 397"/>
            <p:cNvSpPr>
              <a:spLocks/>
            </p:cNvSpPr>
            <p:nvPr userDrawn="1"/>
          </p:nvSpPr>
          <p:spPr bwMode="auto">
            <a:xfrm>
              <a:off x="6078538" y="9729788"/>
              <a:ext cx="142875" cy="114300"/>
            </a:xfrm>
            <a:custGeom>
              <a:avLst/>
              <a:gdLst>
                <a:gd name="T0" fmla="*/ 24 w 50"/>
                <a:gd name="T1" fmla="*/ 5 h 40"/>
                <a:gd name="T2" fmla="*/ 48 w 50"/>
                <a:gd name="T3" fmla="*/ 32 h 40"/>
                <a:gd name="T4" fmla="*/ 48 w 50"/>
                <a:gd name="T5" fmla="*/ 33 h 40"/>
                <a:gd name="T6" fmla="*/ 48 w 50"/>
                <a:gd name="T7" fmla="*/ 40 h 40"/>
                <a:gd name="T8" fmla="*/ 22 w 50"/>
                <a:gd name="T9" fmla="*/ 31 h 40"/>
                <a:gd name="T10" fmla="*/ 20 w 50"/>
                <a:gd name="T11" fmla="*/ 0 h 40"/>
                <a:gd name="T12" fmla="*/ 24 w 50"/>
                <a:gd name="T13" fmla="*/ 5 h 40"/>
              </a:gdLst>
              <a:ahLst/>
              <a:cxnLst>
                <a:cxn ang="0">
                  <a:pos x="T0" y="T1"/>
                </a:cxn>
                <a:cxn ang="0">
                  <a:pos x="T2" y="T3"/>
                </a:cxn>
                <a:cxn ang="0">
                  <a:pos x="T4" y="T5"/>
                </a:cxn>
                <a:cxn ang="0">
                  <a:pos x="T6" y="T7"/>
                </a:cxn>
                <a:cxn ang="0">
                  <a:pos x="T8" y="T9"/>
                </a:cxn>
                <a:cxn ang="0">
                  <a:pos x="T10" y="T11"/>
                </a:cxn>
                <a:cxn ang="0">
                  <a:pos x="T12" y="T13"/>
                </a:cxn>
              </a:cxnLst>
              <a:rect l="0" t="0" r="r" b="b"/>
              <a:pathLst>
                <a:path w="50" h="40">
                  <a:moveTo>
                    <a:pt x="24" y="5"/>
                  </a:moveTo>
                  <a:cubicBezTo>
                    <a:pt x="17" y="21"/>
                    <a:pt x="23" y="29"/>
                    <a:pt x="48" y="32"/>
                  </a:cubicBezTo>
                  <a:cubicBezTo>
                    <a:pt x="48" y="32"/>
                    <a:pt x="48" y="33"/>
                    <a:pt x="48" y="33"/>
                  </a:cubicBezTo>
                  <a:cubicBezTo>
                    <a:pt x="50" y="35"/>
                    <a:pt x="50" y="37"/>
                    <a:pt x="48" y="40"/>
                  </a:cubicBezTo>
                  <a:cubicBezTo>
                    <a:pt x="38" y="40"/>
                    <a:pt x="30" y="35"/>
                    <a:pt x="22" y="31"/>
                  </a:cubicBezTo>
                  <a:cubicBezTo>
                    <a:pt x="0" y="22"/>
                    <a:pt x="13" y="11"/>
                    <a:pt x="20" y="0"/>
                  </a:cubicBezTo>
                  <a:cubicBezTo>
                    <a:pt x="24" y="0"/>
                    <a:pt x="26" y="0"/>
                    <a:pt x="24" y="5"/>
                  </a:cubicBezTo>
                  <a:close/>
                </a:path>
              </a:pathLst>
            </a:custGeom>
            <a:solidFill>
              <a:srgbClr val="F7D3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1" name="Freeform 398"/>
            <p:cNvSpPr>
              <a:spLocks/>
            </p:cNvSpPr>
            <p:nvPr userDrawn="1"/>
          </p:nvSpPr>
          <p:spPr bwMode="auto">
            <a:xfrm>
              <a:off x="6262688" y="9534525"/>
              <a:ext cx="128588" cy="88900"/>
            </a:xfrm>
            <a:custGeom>
              <a:avLst/>
              <a:gdLst>
                <a:gd name="T0" fmla="*/ 1 w 45"/>
                <a:gd name="T1" fmla="*/ 0 h 31"/>
                <a:gd name="T2" fmla="*/ 16 w 45"/>
                <a:gd name="T3" fmla="*/ 5 h 31"/>
                <a:gd name="T4" fmla="*/ 27 w 45"/>
                <a:gd name="T5" fmla="*/ 11 h 31"/>
                <a:gd name="T6" fmla="*/ 44 w 45"/>
                <a:gd name="T7" fmla="*/ 23 h 31"/>
                <a:gd name="T8" fmla="*/ 44 w 45"/>
                <a:gd name="T9" fmla="*/ 28 h 31"/>
                <a:gd name="T10" fmla="*/ 36 w 45"/>
                <a:gd name="T11" fmla="*/ 28 h 31"/>
                <a:gd name="T12" fmla="*/ 0 w 45"/>
                <a:gd name="T13" fmla="*/ 8 h 31"/>
                <a:gd name="T14" fmla="*/ 1 w 45"/>
                <a:gd name="T15" fmla="*/ 0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31">
                  <a:moveTo>
                    <a:pt x="1" y="0"/>
                  </a:moveTo>
                  <a:cubicBezTo>
                    <a:pt x="5" y="4"/>
                    <a:pt x="11" y="4"/>
                    <a:pt x="16" y="5"/>
                  </a:cubicBezTo>
                  <a:cubicBezTo>
                    <a:pt x="20" y="6"/>
                    <a:pt x="24" y="8"/>
                    <a:pt x="27" y="11"/>
                  </a:cubicBezTo>
                  <a:cubicBezTo>
                    <a:pt x="32" y="16"/>
                    <a:pt x="40" y="18"/>
                    <a:pt x="44" y="23"/>
                  </a:cubicBezTo>
                  <a:cubicBezTo>
                    <a:pt x="45" y="25"/>
                    <a:pt x="45" y="27"/>
                    <a:pt x="44" y="28"/>
                  </a:cubicBezTo>
                  <a:cubicBezTo>
                    <a:pt x="41" y="30"/>
                    <a:pt x="39" y="31"/>
                    <a:pt x="36" y="28"/>
                  </a:cubicBezTo>
                  <a:cubicBezTo>
                    <a:pt x="20" y="30"/>
                    <a:pt x="16" y="9"/>
                    <a:pt x="0" y="8"/>
                  </a:cubicBezTo>
                  <a:cubicBezTo>
                    <a:pt x="1" y="6"/>
                    <a:pt x="1" y="3"/>
                    <a:pt x="1" y="0"/>
                  </a:cubicBezTo>
                  <a:close/>
                </a:path>
              </a:pathLst>
            </a:custGeom>
            <a:solidFill>
              <a:srgbClr val="EAA7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2" name="Freeform 399"/>
            <p:cNvSpPr>
              <a:spLocks/>
            </p:cNvSpPr>
            <p:nvPr userDrawn="1"/>
          </p:nvSpPr>
          <p:spPr bwMode="auto">
            <a:xfrm>
              <a:off x="6221413" y="9326563"/>
              <a:ext cx="114300" cy="74613"/>
            </a:xfrm>
            <a:custGeom>
              <a:avLst/>
              <a:gdLst>
                <a:gd name="T0" fmla="*/ 38 w 40"/>
                <a:gd name="T1" fmla="*/ 26 h 26"/>
                <a:gd name="T2" fmla="*/ 30 w 40"/>
                <a:gd name="T3" fmla="*/ 25 h 26"/>
                <a:gd name="T4" fmla="*/ 18 w 40"/>
                <a:gd name="T5" fmla="*/ 18 h 26"/>
                <a:gd name="T6" fmla="*/ 10 w 40"/>
                <a:gd name="T7" fmla="*/ 13 h 26"/>
                <a:gd name="T8" fmla="*/ 1 w 40"/>
                <a:gd name="T9" fmla="*/ 9 h 26"/>
                <a:gd name="T10" fmla="*/ 1 w 40"/>
                <a:gd name="T11" fmla="*/ 4 h 26"/>
                <a:gd name="T12" fmla="*/ 8 w 40"/>
                <a:gd name="T13" fmla="*/ 0 h 26"/>
                <a:gd name="T14" fmla="*/ 40 w 40"/>
                <a:gd name="T15" fmla="*/ 21 h 26"/>
                <a:gd name="T16" fmla="*/ 38 w 40"/>
                <a:gd name="T1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26">
                  <a:moveTo>
                    <a:pt x="38" y="26"/>
                  </a:moveTo>
                  <a:cubicBezTo>
                    <a:pt x="35" y="25"/>
                    <a:pt x="33" y="25"/>
                    <a:pt x="30" y="25"/>
                  </a:cubicBezTo>
                  <a:cubicBezTo>
                    <a:pt x="27" y="21"/>
                    <a:pt x="23" y="19"/>
                    <a:pt x="18" y="18"/>
                  </a:cubicBezTo>
                  <a:cubicBezTo>
                    <a:pt x="15" y="16"/>
                    <a:pt x="13" y="15"/>
                    <a:pt x="10" y="13"/>
                  </a:cubicBezTo>
                  <a:cubicBezTo>
                    <a:pt x="8" y="10"/>
                    <a:pt x="3" y="12"/>
                    <a:pt x="1" y="9"/>
                  </a:cubicBezTo>
                  <a:cubicBezTo>
                    <a:pt x="0" y="7"/>
                    <a:pt x="0" y="6"/>
                    <a:pt x="1" y="4"/>
                  </a:cubicBezTo>
                  <a:cubicBezTo>
                    <a:pt x="3" y="2"/>
                    <a:pt x="5" y="0"/>
                    <a:pt x="8" y="0"/>
                  </a:cubicBezTo>
                  <a:cubicBezTo>
                    <a:pt x="20" y="5"/>
                    <a:pt x="33" y="8"/>
                    <a:pt x="40" y="21"/>
                  </a:cubicBezTo>
                  <a:cubicBezTo>
                    <a:pt x="40" y="23"/>
                    <a:pt x="39" y="24"/>
                    <a:pt x="38" y="26"/>
                  </a:cubicBezTo>
                  <a:close/>
                </a:path>
              </a:pathLst>
            </a:custGeom>
            <a:solidFill>
              <a:srgbClr val="9246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3" name="Freeform 400"/>
            <p:cNvSpPr>
              <a:spLocks/>
            </p:cNvSpPr>
            <p:nvPr userDrawn="1"/>
          </p:nvSpPr>
          <p:spPr bwMode="auto">
            <a:xfrm>
              <a:off x="6135688" y="9694863"/>
              <a:ext cx="34925" cy="49213"/>
            </a:xfrm>
            <a:custGeom>
              <a:avLst/>
              <a:gdLst>
                <a:gd name="T0" fmla="*/ 4 w 12"/>
                <a:gd name="T1" fmla="*/ 17 h 17"/>
                <a:gd name="T2" fmla="*/ 0 w 12"/>
                <a:gd name="T3" fmla="*/ 12 h 17"/>
                <a:gd name="T4" fmla="*/ 8 w 12"/>
                <a:gd name="T5" fmla="*/ 0 h 17"/>
                <a:gd name="T6" fmla="*/ 12 w 12"/>
                <a:gd name="T7" fmla="*/ 4 h 17"/>
                <a:gd name="T8" fmla="*/ 4 w 12"/>
                <a:gd name="T9" fmla="*/ 17 h 17"/>
              </a:gdLst>
              <a:ahLst/>
              <a:cxnLst>
                <a:cxn ang="0">
                  <a:pos x="T0" y="T1"/>
                </a:cxn>
                <a:cxn ang="0">
                  <a:pos x="T2" y="T3"/>
                </a:cxn>
                <a:cxn ang="0">
                  <a:pos x="T4" y="T5"/>
                </a:cxn>
                <a:cxn ang="0">
                  <a:pos x="T6" y="T7"/>
                </a:cxn>
                <a:cxn ang="0">
                  <a:pos x="T8" y="T9"/>
                </a:cxn>
              </a:cxnLst>
              <a:rect l="0" t="0" r="r" b="b"/>
              <a:pathLst>
                <a:path w="12" h="17">
                  <a:moveTo>
                    <a:pt x="4" y="17"/>
                  </a:moveTo>
                  <a:cubicBezTo>
                    <a:pt x="3" y="15"/>
                    <a:pt x="2" y="14"/>
                    <a:pt x="0" y="12"/>
                  </a:cubicBezTo>
                  <a:cubicBezTo>
                    <a:pt x="3" y="8"/>
                    <a:pt x="5" y="4"/>
                    <a:pt x="8" y="0"/>
                  </a:cubicBezTo>
                  <a:cubicBezTo>
                    <a:pt x="10" y="1"/>
                    <a:pt x="11" y="2"/>
                    <a:pt x="12" y="4"/>
                  </a:cubicBezTo>
                  <a:cubicBezTo>
                    <a:pt x="9" y="8"/>
                    <a:pt x="7" y="12"/>
                    <a:pt x="4" y="17"/>
                  </a:cubicBezTo>
                  <a:close/>
                </a:path>
              </a:pathLst>
            </a:custGeom>
            <a:solidFill>
              <a:srgbClr val="F5C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4" name="Freeform 401"/>
            <p:cNvSpPr>
              <a:spLocks/>
            </p:cNvSpPr>
            <p:nvPr userDrawn="1"/>
          </p:nvSpPr>
          <p:spPr bwMode="auto">
            <a:xfrm>
              <a:off x="6159500" y="9669463"/>
              <a:ext cx="22225" cy="36513"/>
            </a:xfrm>
            <a:custGeom>
              <a:avLst/>
              <a:gdLst>
                <a:gd name="T0" fmla="*/ 4 w 8"/>
                <a:gd name="T1" fmla="*/ 13 h 13"/>
                <a:gd name="T2" fmla="*/ 0 w 8"/>
                <a:gd name="T3" fmla="*/ 9 h 13"/>
                <a:gd name="T4" fmla="*/ 8 w 8"/>
                <a:gd name="T5" fmla="*/ 0 h 13"/>
                <a:gd name="T6" fmla="*/ 4 w 8"/>
                <a:gd name="T7" fmla="*/ 13 h 13"/>
              </a:gdLst>
              <a:ahLst/>
              <a:cxnLst>
                <a:cxn ang="0">
                  <a:pos x="T0" y="T1"/>
                </a:cxn>
                <a:cxn ang="0">
                  <a:pos x="T2" y="T3"/>
                </a:cxn>
                <a:cxn ang="0">
                  <a:pos x="T4" y="T5"/>
                </a:cxn>
                <a:cxn ang="0">
                  <a:pos x="T6" y="T7"/>
                </a:cxn>
              </a:cxnLst>
              <a:rect l="0" t="0" r="r" b="b"/>
              <a:pathLst>
                <a:path w="8" h="13">
                  <a:moveTo>
                    <a:pt x="4" y="13"/>
                  </a:moveTo>
                  <a:cubicBezTo>
                    <a:pt x="2" y="12"/>
                    <a:pt x="1" y="10"/>
                    <a:pt x="0" y="9"/>
                  </a:cubicBezTo>
                  <a:cubicBezTo>
                    <a:pt x="0" y="4"/>
                    <a:pt x="3" y="1"/>
                    <a:pt x="8" y="0"/>
                  </a:cubicBezTo>
                  <a:cubicBezTo>
                    <a:pt x="6" y="5"/>
                    <a:pt x="5" y="9"/>
                    <a:pt x="4" y="13"/>
                  </a:cubicBezTo>
                  <a:close/>
                </a:path>
              </a:pathLst>
            </a:custGeom>
            <a:solidFill>
              <a:srgbClr val="FBDC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5" name="Freeform 402"/>
            <p:cNvSpPr>
              <a:spLocks/>
            </p:cNvSpPr>
            <p:nvPr userDrawn="1"/>
          </p:nvSpPr>
          <p:spPr bwMode="auto">
            <a:xfrm>
              <a:off x="4067175" y="9775825"/>
              <a:ext cx="134938" cy="125413"/>
            </a:xfrm>
            <a:custGeom>
              <a:avLst/>
              <a:gdLst>
                <a:gd name="T0" fmla="*/ 0 w 47"/>
                <a:gd name="T1" fmla="*/ 32 h 44"/>
                <a:gd name="T2" fmla="*/ 0 w 47"/>
                <a:gd name="T3" fmla="*/ 28 h 44"/>
                <a:gd name="T4" fmla="*/ 12 w 47"/>
                <a:gd name="T5" fmla="*/ 16 h 44"/>
                <a:gd name="T6" fmla="*/ 19 w 47"/>
                <a:gd name="T7" fmla="*/ 14 h 44"/>
                <a:gd name="T8" fmla="*/ 28 w 47"/>
                <a:gd name="T9" fmla="*/ 14 h 44"/>
                <a:gd name="T10" fmla="*/ 36 w 47"/>
                <a:gd name="T11" fmla="*/ 0 h 44"/>
                <a:gd name="T12" fmla="*/ 36 w 47"/>
                <a:gd name="T13" fmla="*/ 44 h 44"/>
                <a:gd name="T14" fmla="*/ 0 w 47"/>
                <a:gd name="T15" fmla="*/ 32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44">
                  <a:moveTo>
                    <a:pt x="0" y="32"/>
                  </a:moveTo>
                  <a:cubicBezTo>
                    <a:pt x="0" y="31"/>
                    <a:pt x="0" y="30"/>
                    <a:pt x="0" y="28"/>
                  </a:cubicBezTo>
                  <a:cubicBezTo>
                    <a:pt x="9" y="29"/>
                    <a:pt x="7" y="19"/>
                    <a:pt x="12" y="16"/>
                  </a:cubicBezTo>
                  <a:cubicBezTo>
                    <a:pt x="14" y="14"/>
                    <a:pt x="16" y="14"/>
                    <a:pt x="19" y="14"/>
                  </a:cubicBezTo>
                  <a:cubicBezTo>
                    <a:pt x="22" y="15"/>
                    <a:pt x="25" y="15"/>
                    <a:pt x="28" y="14"/>
                  </a:cubicBezTo>
                  <a:cubicBezTo>
                    <a:pt x="32" y="10"/>
                    <a:pt x="32" y="4"/>
                    <a:pt x="36" y="0"/>
                  </a:cubicBezTo>
                  <a:cubicBezTo>
                    <a:pt x="47" y="15"/>
                    <a:pt x="34" y="29"/>
                    <a:pt x="36" y="44"/>
                  </a:cubicBezTo>
                  <a:cubicBezTo>
                    <a:pt x="24" y="41"/>
                    <a:pt x="13" y="33"/>
                    <a:pt x="0" y="32"/>
                  </a:cubicBezTo>
                  <a:close/>
                </a:path>
              </a:pathLst>
            </a:custGeom>
            <a:solidFill>
              <a:srgbClr val="CA67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6" name="Freeform 403"/>
            <p:cNvSpPr>
              <a:spLocks/>
            </p:cNvSpPr>
            <p:nvPr userDrawn="1"/>
          </p:nvSpPr>
          <p:spPr bwMode="auto">
            <a:xfrm>
              <a:off x="4202113" y="9474200"/>
              <a:ext cx="147638" cy="144463"/>
            </a:xfrm>
            <a:custGeom>
              <a:avLst/>
              <a:gdLst>
                <a:gd name="T0" fmla="*/ 26 w 52"/>
                <a:gd name="T1" fmla="*/ 50 h 50"/>
                <a:gd name="T2" fmla="*/ 21 w 52"/>
                <a:gd name="T3" fmla="*/ 50 h 50"/>
                <a:gd name="T4" fmla="*/ 5 w 52"/>
                <a:gd name="T5" fmla="*/ 49 h 50"/>
                <a:gd name="T6" fmla="*/ 4 w 52"/>
                <a:gd name="T7" fmla="*/ 33 h 50"/>
                <a:gd name="T8" fmla="*/ 27 w 52"/>
                <a:gd name="T9" fmla="*/ 21 h 50"/>
                <a:gd name="T10" fmla="*/ 50 w 52"/>
                <a:gd name="T11" fmla="*/ 12 h 50"/>
                <a:gd name="T12" fmla="*/ 40 w 52"/>
                <a:gd name="T13" fmla="*/ 34 h 50"/>
                <a:gd name="T14" fmla="*/ 26 w 52"/>
                <a:gd name="T15" fmla="*/ 5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0">
                  <a:moveTo>
                    <a:pt x="26" y="50"/>
                  </a:moveTo>
                  <a:cubicBezTo>
                    <a:pt x="24" y="50"/>
                    <a:pt x="23" y="50"/>
                    <a:pt x="21" y="50"/>
                  </a:cubicBezTo>
                  <a:cubicBezTo>
                    <a:pt x="16" y="50"/>
                    <a:pt x="11" y="49"/>
                    <a:pt x="5" y="49"/>
                  </a:cubicBezTo>
                  <a:cubicBezTo>
                    <a:pt x="1" y="44"/>
                    <a:pt x="0" y="39"/>
                    <a:pt x="4" y="33"/>
                  </a:cubicBezTo>
                  <a:cubicBezTo>
                    <a:pt x="12" y="30"/>
                    <a:pt x="22" y="30"/>
                    <a:pt x="27" y="21"/>
                  </a:cubicBezTo>
                  <a:cubicBezTo>
                    <a:pt x="33" y="15"/>
                    <a:pt x="36" y="0"/>
                    <a:pt x="50" y="12"/>
                  </a:cubicBezTo>
                  <a:cubicBezTo>
                    <a:pt x="52" y="22"/>
                    <a:pt x="43" y="26"/>
                    <a:pt x="40" y="34"/>
                  </a:cubicBezTo>
                  <a:cubicBezTo>
                    <a:pt x="37" y="40"/>
                    <a:pt x="34" y="47"/>
                    <a:pt x="26" y="50"/>
                  </a:cubicBezTo>
                  <a:close/>
                </a:path>
              </a:pathLst>
            </a:custGeom>
            <a:solidFill>
              <a:srgbClr val="B151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7" name="Freeform 404"/>
            <p:cNvSpPr>
              <a:spLocks/>
            </p:cNvSpPr>
            <p:nvPr userDrawn="1"/>
          </p:nvSpPr>
          <p:spPr bwMode="auto">
            <a:xfrm>
              <a:off x="4100513" y="9744075"/>
              <a:ext cx="95250" cy="79375"/>
            </a:xfrm>
            <a:custGeom>
              <a:avLst/>
              <a:gdLst>
                <a:gd name="T0" fmla="*/ 8 w 33"/>
                <a:gd name="T1" fmla="*/ 27 h 28"/>
                <a:gd name="T2" fmla="*/ 0 w 33"/>
                <a:gd name="T3" fmla="*/ 27 h 28"/>
                <a:gd name="T4" fmla="*/ 24 w 33"/>
                <a:gd name="T5" fmla="*/ 11 h 28"/>
                <a:gd name="T6" fmla="*/ 16 w 33"/>
                <a:gd name="T7" fmla="*/ 27 h 28"/>
                <a:gd name="T8" fmla="*/ 8 w 33"/>
                <a:gd name="T9" fmla="*/ 27 h 28"/>
              </a:gdLst>
              <a:ahLst/>
              <a:cxnLst>
                <a:cxn ang="0">
                  <a:pos x="T0" y="T1"/>
                </a:cxn>
                <a:cxn ang="0">
                  <a:pos x="T2" y="T3"/>
                </a:cxn>
                <a:cxn ang="0">
                  <a:pos x="T4" y="T5"/>
                </a:cxn>
                <a:cxn ang="0">
                  <a:pos x="T6" y="T7"/>
                </a:cxn>
                <a:cxn ang="0">
                  <a:pos x="T8" y="T9"/>
                </a:cxn>
              </a:cxnLst>
              <a:rect l="0" t="0" r="r" b="b"/>
              <a:pathLst>
                <a:path w="33" h="28">
                  <a:moveTo>
                    <a:pt x="8" y="27"/>
                  </a:moveTo>
                  <a:cubicBezTo>
                    <a:pt x="5" y="27"/>
                    <a:pt x="3" y="27"/>
                    <a:pt x="0" y="27"/>
                  </a:cubicBezTo>
                  <a:cubicBezTo>
                    <a:pt x="4" y="16"/>
                    <a:pt x="5" y="0"/>
                    <a:pt x="24" y="11"/>
                  </a:cubicBezTo>
                  <a:cubicBezTo>
                    <a:pt x="20" y="16"/>
                    <a:pt x="33" y="28"/>
                    <a:pt x="16" y="27"/>
                  </a:cubicBezTo>
                  <a:cubicBezTo>
                    <a:pt x="14" y="28"/>
                    <a:pt x="11" y="28"/>
                    <a:pt x="8" y="27"/>
                  </a:cubicBezTo>
                  <a:close/>
                </a:path>
              </a:pathLst>
            </a:custGeom>
            <a:solidFill>
              <a:srgbClr val="B35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58" name="Freeform 405"/>
            <p:cNvSpPr>
              <a:spLocks/>
            </p:cNvSpPr>
            <p:nvPr userDrawn="1"/>
          </p:nvSpPr>
          <p:spPr bwMode="auto">
            <a:xfrm>
              <a:off x="4157663" y="9569450"/>
              <a:ext cx="52388" cy="92075"/>
            </a:xfrm>
            <a:custGeom>
              <a:avLst/>
              <a:gdLst>
                <a:gd name="T0" fmla="*/ 4 w 18"/>
                <a:gd name="T1" fmla="*/ 13 h 32"/>
                <a:gd name="T2" fmla="*/ 0 w 18"/>
                <a:gd name="T3" fmla="*/ 8 h 32"/>
                <a:gd name="T4" fmla="*/ 12 w 18"/>
                <a:gd name="T5" fmla="*/ 1 h 32"/>
                <a:gd name="T6" fmla="*/ 17 w 18"/>
                <a:gd name="T7" fmla="*/ 16 h 32"/>
                <a:gd name="T8" fmla="*/ 5 w 18"/>
                <a:gd name="T9" fmla="*/ 32 h 32"/>
                <a:gd name="T10" fmla="*/ 2 w 18"/>
                <a:gd name="T11" fmla="*/ 26 h 32"/>
                <a:gd name="T12" fmla="*/ 4 w 18"/>
                <a:gd name="T13" fmla="*/ 13 h 32"/>
              </a:gdLst>
              <a:ahLst/>
              <a:cxnLst>
                <a:cxn ang="0">
                  <a:pos x="T0" y="T1"/>
                </a:cxn>
                <a:cxn ang="0">
                  <a:pos x="T2" y="T3"/>
                </a:cxn>
                <a:cxn ang="0">
                  <a:pos x="T4" y="T5"/>
                </a:cxn>
                <a:cxn ang="0">
                  <a:pos x="T6" y="T7"/>
                </a:cxn>
                <a:cxn ang="0">
                  <a:pos x="T8" y="T9"/>
                </a:cxn>
                <a:cxn ang="0">
                  <a:pos x="T10" y="T11"/>
                </a:cxn>
                <a:cxn ang="0">
                  <a:pos x="T12" y="T13"/>
                </a:cxn>
              </a:cxnLst>
              <a:rect l="0" t="0" r="r" b="b"/>
              <a:pathLst>
                <a:path w="18" h="32">
                  <a:moveTo>
                    <a:pt x="4" y="13"/>
                  </a:moveTo>
                  <a:cubicBezTo>
                    <a:pt x="3" y="11"/>
                    <a:pt x="2" y="9"/>
                    <a:pt x="0" y="8"/>
                  </a:cubicBezTo>
                  <a:cubicBezTo>
                    <a:pt x="3" y="3"/>
                    <a:pt x="7" y="0"/>
                    <a:pt x="12" y="1"/>
                  </a:cubicBezTo>
                  <a:cubicBezTo>
                    <a:pt x="15" y="6"/>
                    <a:pt x="18" y="10"/>
                    <a:pt x="17" y="16"/>
                  </a:cubicBezTo>
                  <a:cubicBezTo>
                    <a:pt x="12" y="21"/>
                    <a:pt x="14" y="31"/>
                    <a:pt x="5" y="32"/>
                  </a:cubicBezTo>
                  <a:cubicBezTo>
                    <a:pt x="4" y="30"/>
                    <a:pt x="3" y="28"/>
                    <a:pt x="2" y="26"/>
                  </a:cubicBezTo>
                  <a:cubicBezTo>
                    <a:pt x="1" y="22"/>
                    <a:pt x="9" y="19"/>
                    <a:pt x="4" y="13"/>
                  </a:cubicBezTo>
                  <a:close/>
                </a:path>
              </a:pathLst>
            </a:custGeom>
            <a:solidFill>
              <a:srgbClr val="BB6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9" name="Freeform 407"/>
            <p:cNvSpPr>
              <a:spLocks/>
            </p:cNvSpPr>
            <p:nvPr userDrawn="1"/>
          </p:nvSpPr>
          <p:spPr bwMode="auto">
            <a:xfrm>
              <a:off x="4178300" y="9534526"/>
              <a:ext cx="66675" cy="80963"/>
            </a:xfrm>
            <a:custGeom>
              <a:avLst/>
              <a:gdLst>
                <a:gd name="T0" fmla="*/ 10 w 23"/>
                <a:gd name="T1" fmla="*/ 28 h 28"/>
                <a:gd name="T2" fmla="*/ 5 w 23"/>
                <a:gd name="T3" fmla="*/ 13 h 28"/>
                <a:gd name="T4" fmla="*/ 17 w 23"/>
                <a:gd name="T5" fmla="*/ 0 h 28"/>
                <a:gd name="T6" fmla="*/ 22 w 23"/>
                <a:gd name="T7" fmla="*/ 5 h 28"/>
                <a:gd name="T8" fmla="*/ 17 w 23"/>
                <a:gd name="T9" fmla="*/ 12 h 28"/>
                <a:gd name="T10" fmla="*/ 13 w 23"/>
                <a:gd name="T11" fmla="*/ 28 h 28"/>
                <a:gd name="T12" fmla="*/ 10 w 23"/>
                <a:gd name="T13" fmla="*/ 28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10" y="28"/>
                  </a:moveTo>
                  <a:cubicBezTo>
                    <a:pt x="7" y="23"/>
                    <a:pt x="0" y="20"/>
                    <a:pt x="5" y="13"/>
                  </a:cubicBezTo>
                  <a:cubicBezTo>
                    <a:pt x="9" y="8"/>
                    <a:pt x="13" y="4"/>
                    <a:pt x="17" y="0"/>
                  </a:cubicBezTo>
                  <a:cubicBezTo>
                    <a:pt x="20" y="0"/>
                    <a:pt x="21" y="2"/>
                    <a:pt x="22" y="5"/>
                  </a:cubicBezTo>
                  <a:cubicBezTo>
                    <a:pt x="23" y="9"/>
                    <a:pt x="21" y="11"/>
                    <a:pt x="17" y="12"/>
                  </a:cubicBezTo>
                  <a:cubicBezTo>
                    <a:pt x="12" y="17"/>
                    <a:pt x="13" y="23"/>
                    <a:pt x="13" y="28"/>
                  </a:cubicBezTo>
                  <a:cubicBezTo>
                    <a:pt x="12" y="28"/>
                    <a:pt x="11" y="28"/>
                    <a:pt x="10" y="28"/>
                  </a:cubicBezTo>
                  <a:close/>
                </a:path>
              </a:pathLst>
            </a:custGeom>
            <a:solidFill>
              <a:srgbClr val="E47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0" name="Freeform 408"/>
            <p:cNvSpPr>
              <a:spLocks/>
            </p:cNvSpPr>
            <p:nvPr userDrawn="1"/>
          </p:nvSpPr>
          <p:spPr bwMode="auto">
            <a:xfrm>
              <a:off x="5181600" y="9832976"/>
              <a:ext cx="157163" cy="157163"/>
            </a:xfrm>
            <a:custGeom>
              <a:avLst/>
              <a:gdLst>
                <a:gd name="T0" fmla="*/ 22 w 55"/>
                <a:gd name="T1" fmla="*/ 0 h 55"/>
                <a:gd name="T2" fmla="*/ 26 w 55"/>
                <a:gd name="T3" fmla="*/ 1 h 55"/>
                <a:gd name="T4" fmla="*/ 53 w 55"/>
                <a:gd name="T5" fmla="*/ 7 h 55"/>
                <a:gd name="T6" fmla="*/ 23 w 55"/>
                <a:gd name="T7" fmla="*/ 48 h 55"/>
                <a:gd name="T8" fmla="*/ 5 w 55"/>
                <a:gd name="T9" fmla="*/ 46 h 55"/>
                <a:gd name="T10" fmla="*/ 7 w 55"/>
                <a:gd name="T11" fmla="*/ 21 h 55"/>
                <a:gd name="T12" fmla="*/ 22 w 55"/>
                <a:gd name="T13" fmla="*/ 0 h 55"/>
              </a:gdLst>
              <a:ahLst/>
              <a:cxnLst>
                <a:cxn ang="0">
                  <a:pos x="T0" y="T1"/>
                </a:cxn>
                <a:cxn ang="0">
                  <a:pos x="T2" y="T3"/>
                </a:cxn>
                <a:cxn ang="0">
                  <a:pos x="T4" y="T5"/>
                </a:cxn>
                <a:cxn ang="0">
                  <a:pos x="T6" y="T7"/>
                </a:cxn>
                <a:cxn ang="0">
                  <a:pos x="T8" y="T9"/>
                </a:cxn>
                <a:cxn ang="0">
                  <a:pos x="T10" y="T11"/>
                </a:cxn>
                <a:cxn ang="0">
                  <a:pos x="T12" y="T13"/>
                </a:cxn>
              </a:cxnLst>
              <a:rect l="0" t="0" r="r" b="b"/>
              <a:pathLst>
                <a:path w="55" h="55">
                  <a:moveTo>
                    <a:pt x="22" y="0"/>
                  </a:moveTo>
                  <a:cubicBezTo>
                    <a:pt x="24" y="0"/>
                    <a:pt x="25" y="1"/>
                    <a:pt x="26" y="1"/>
                  </a:cubicBezTo>
                  <a:cubicBezTo>
                    <a:pt x="34" y="6"/>
                    <a:pt x="45" y="0"/>
                    <a:pt x="53" y="7"/>
                  </a:cubicBezTo>
                  <a:cubicBezTo>
                    <a:pt x="55" y="41"/>
                    <a:pt x="55" y="41"/>
                    <a:pt x="23" y="48"/>
                  </a:cubicBezTo>
                  <a:cubicBezTo>
                    <a:pt x="17" y="49"/>
                    <a:pt x="10" y="55"/>
                    <a:pt x="5" y="46"/>
                  </a:cubicBezTo>
                  <a:cubicBezTo>
                    <a:pt x="0" y="37"/>
                    <a:pt x="1" y="26"/>
                    <a:pt x="7" y="21"/>
                  </a:cubicBezTo>
                  <a:cubicBezTo>
                    <a:pt x="14" y="14"/>
                    <a:pt x="17" y="6"/>
                    <a:pt x="22" y="0"/>
                  </a:cubicBezTo>
                  <a:close/>
                </a:path>
              </a:pathLst>
            </a:custGeom>
            <a:solidFill>
              <a:srgbClr val="274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1" name="Freeform 409"/>
            <p:cNvSpPr>
              <a:spLocks/>
            </p:cNvSpPr>
            <p:nvPr userDrawn="1"/>
          </p:nvSpPr>
          <p:spPr bwMode="auto">
            <a:xfrm>
              <a:off x="5064125" y="9886951"/>
              <a:ext cx="131763" cy="149225"/>
            </a:xfrm>
            <a:custGeom>
              <a:avLst/>
              <a:gdLst>
                <a:gd name="T0" fmla="*/ 25 w 46"/>
                <a:gd name="T1" fmla="*/ 1 h 52"/>
                <a:gd name="T2" fmla="*/ 38 w 46"/>
                <a:gd name="T3" fmla="*/ 38 h 52"/>
                <a:gd name="T4" fmla="*/ 20 w 46"/>
                <a:gd name="T5" fmla="*/ 51 h 52"/>
                <a:gd name="T6" fmla="*/ 5 w 46"/>
                <a:gd name="T7" fmla="*/ 13 h 52"/>
                <a:gd name="T8" fmla="*/ 25 w 46"/>
                <a:gd name="T9" fmla="*/ 1 h 52"/>
              </a:gdLst>
              <a:ahLst/>
              <a:cxnLst>
                <a:cxn ang="0">
                  <a:pos x="T0" y="T1"/>
                </a:cxn>
                <a:cxn ang="0">
                  <a:pos x="T2" y="T3"/>
                </a:cxn>
                <a:cxn ang="0">
                  <a:pos x="T4" y="T5"/>
                </a:cxn>
                <a:cxn ang="0">
                  <a:pos x="T6" y="T7"/>
                </a:cxn>
                <a:cxn ang="0">
                  <a:pos x="T8" y="T9"/>
                </a:cxn>
              </a:cxnLst>
              <a:rect l="0" t="0" r="r" b="b"/>
              <a:pathLst>
                <a:path w="46" h="52">
                  <a:moveTo>
                    <a:pt x="25" y="1"/>
                  </a:moveTo>
                  <a:cubicBezTo>
                    <a:pt x="46" y="3"/>
                    <a:pt x="33" y="26"/>
                    <a:pt x="38" y="38"/>
                  </a:cubicBezTo>
                  <a:cubicBezTo>
                    <a:pt x="43" y="52"/>
                    <a:pt x="25" y="52"/>
                    <a:pt x="20" y="51"/>
                  </a:cubicBezTo>
                  <a:cubicBezTo>
                    <a:pt x="0" y="46"/>
                    <a:pt x="10" y="26"/>
                    <a:pt x="5" y="13"/>
                  </a:cubicBezTo>
                  <a:cubicBezTo>
                    <a:pt x="0" y="0"/>
                    <a:pt x="13" y="2"/>
                    <a:pt x="25" y="1"/>
                  </a:cubicBezTo>
                  <a:close/>
                </a:path>
              </a:pathLst>
            </a:custGeom>
            <a:solidFill>
              <a:srgbClr val="1F2E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2" name="Freeform 410"/>
            <p:cNvSpPr>
              <a:spLocks/>
            </p:cNvSpPr>
            <p:nvPr userDrawn="1"/>
          </p:nvSpPr>
          <p:spPr bwMode="auto">
            <a:xfrm>
              <a:off x="5207000" y="9818688"/>
              <a:ext cx="220663" cy="217488"/>
            </a:xfrm>
            <a:custGeom>
              <a:avLst/>
              <a:gdLst>
                <a:gd name="T0" fmla="*/ 0 w 77"/>
                <a:gd name="T1" fmla="*/ 65 h 76"/>
                <a:gd name="T2" fmla="*/ 9 w 77"/>
                <a:gd name="T3" fmla="*/ 61 h 76"/>
                <a:gd name="T4" fmla="*/ 52 w 77"/>
                <a:gd name="T5" fmla="*/ 5 h 76"/>
                <a:gd name="T6" fmla="*/ 55 w 77"/>
                <a:gd name="T7" fmla="*/ 3 h 76"/>
                <a:gd name="T8" fmla="*/ 71 w 77"/>
                <a:gd name="T9" fmla="*/ 6 h 76"/>
                <a:gd name="T10" fmla="*/ 64 w 77"/>
                <a:gd name="T11" fmla="*/ 67 h 76"/>
                <a:gd name="T12" fmla="*/ 0 w 77"/>
                <a:gd name="T13" fmla="*/ 65 h 76"/>
              </a:gdLst>
              <a:ahLst/>
              <a:cxnLst>
                <a:cxn ang="0">
                  <a:pos x="T0" y="T1"/>
                </a:cxn>
                <a:cxn ang="0">
                  <a:pos x="T2" y="T3"/>
                </a:cxn>
                <a:cxn ang="0">
                  <a:pos x="T4" y="T5"/>
                </a:cxn>
                <a:cxn ang="0">
                  <a:pos x="T6" y="T7"/>
                </a:cxn>
                <a:cxn ang="0">
                  <a:pos x="T8" y="T9"/>
                </a:cxn>
                <a:cxn ang="0">
                  <a:pos x="T10" y="T11"/>
                </a:cxn>
                <a:cxn ang="0">
                  <a:pos x="T12" y="T13"/>
                </a:cxn>
              </a:cxnLst>
              <a:rect l="0" t="0" r="r" b="b"/>
              <a:pathLst>
                <a:path w="77" h="76">
                  <a:moveTo>
                    <a:pt x="0" y="65"/>
                  </a:moveTo>
                  <a:cubicBezTo>
                    <a:pt x="3" y="64"/>
                    <a:pt x="6" y="62"/>
                    <a:pt x="9" y="61"/>
                  </a:cubicBezTo>
                  <a:cubicBezTo>
                    <a:pt x="52" y="50"/>
                    <a:pt x="52" y="50"/>
                    <a:pt x="52" y="5"/>
                  </a:cubicBezTo>
                  <a:cubicBezTo>
                    <a:pt x="53" y="4"/>
                    <a:pt x="54" y="4"/>
                    <a:pt x="55" y="3"/>
                  </a:cubicBezTo>
                  <a:cubicBezTo>
                    <a:pt x="61" y="0"/>
                    <a:pt x="67" y="1"/>
                    <a:pt x="71" y="6"/>
                  </a:cubicBezTo>
                  <a:cubicBezTo>
                    <a:pt x="77" y="28"/>
                    <a:pt x="77" y="48"/>
                    <a:pt x="64" y="67"/>
                  </a:cubicBezTo>
                  <a:cubicBezTo>
                    <a:pt x="43" y="72"/>
                    <a:pt x="21" y="76"/>
                    <a:pt x="0" y="65"/>
                  </a:cubicBezTo>
                  <a:close/>
                </a:path>
              </a:pathLst>
            </a:custGeom>
            <a:solidFill>
              <a:srgbClr val="A5C0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3" name="Freeform 411"/>
            <p:cNvSpPr>
              <a:spLocks/>
            </p:cNvSpPr>
            <p:nvPr userDrawn="1"/>
          </p:nvSpPr>
          <p:spPr bwMode="auto">
            <a:xfrm>
              <a:off x="5192713" y="10004426"/>
              <a:ext cx="212725" cy="33338"/>
            </a:xfrm>
            <a:custGeom>
              <a:avLst/>
              <a:gdLst>
                <a:gd name="T0" fmla="*/ 5 w 74"/>
                <a:gd name="T1" fmla="*/ 0 h 12"/>
                <a:gd name="T2" fmla="*/ 69 w 74"/>
                <a:gd name="T3" fmla="*/ 1 h 12"/>
                <a:gd name="T4" fmla="*/ 66 w 74"/>
                <a:gd name="T5" fmla="*/ 12 h 12"/>
                <a:gd name="T6" fmla="*/ 3 w 74"/>
                <a:gd name="T7" fmla="*/ 11 h 12"/>
                <a:gd name="T8" fmla="*/ 5 w 74"/>
                <a:gd name="T9" fmla="*/ 0 h 12"/>
              </a:gdLst>
              <a:ahLst/>
              <a:cxnLst>
                <a:cxn ang="0">
                  <a:pos x="T0" y="T1"/>
                </a:cxn>
                <a:cxn ang="0">
                  <a:pos x="T2" y="T3"/>
                </a:cxn>
                <a:cxn ang="0">
                  <a:pos x="T4" y="T5"/>
                </a:cxn>
                <a:cxn ang="0">
                  <a:pos x="T6" y="T7"/>
                </a:cxn>
                <a:cxn ang="0">
                  <a:pos x="T8" y="T9"/>
                </a:cxn>
              </a:cxnLst>
              <a:rect l="0" t="0" r="r" b="b"/>
              <a:pathLst>
                <a:path w="74" h="12">
                  <a:moveTo>
                    <a:pt x="5" y="0"/>
                  </a:moveTo>
                  <a:cubicBezTo>
                    <a:pt x="26" y="0"/>
                    <a:pt x="48" y="0"/>
                    <a:pt x="69" y="1"/>
                  </a:cubicBezTo>
                  <a:cubicBezTo>
                    <a:pt x="74" y="6"/>
                    <a:pt x="71" y="10"/>
                    <a:pt x="66" y="12"/>
                  </a:cubicBezTo>
                  <a:cubicBezTo>
                    <a:pt x="45" y="12"/>
                    <a:pt x="24" y="12"/>
                    <a:pt x="3" y="11"/>
                  </a:cubicBezTo>
                  <a:cubicBezTo>
                    <a:pt x="3" y="7"/>
                    <a:pt x="0" y="3"/>
                    <a:pt x="5" y="0"/>
                  </a:cubicBezTo>
                  <a:close/>
                </a:path>
              </a:pathLst>
            </a:custGeom>
            <a:solidFill>
              <a:srgbClr val="EED2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4" name="Freeform 412"/>
            <p:cNvSpPr>
              <a:spLocks/>
            </p:cNvSpPr>
            <p:nvPr userDrawn="1"/>
          </p:nvSpPr>
          <p:spPr bwMode="auto">
            <a:xfrm>
              <a:off x="5256213" y="9809163"/>
              <a:ext cx="79375" cy="66675"/>
            </a:xfrm>
            <a:custGeom>
              <a:avLst/>
              <a:gdLst>
                <a:gd name="T0" fmla="*/ 27 w 28"/>
                <a:gd name="T1" fmla="*/ 15 h 23"/>
                <a:gd name="T2" fmla="*/ 0 w 28"/>
                <a:gd name="T3" fmla="*/ 9 h 23"/>
                <a:gd name="T4" fmla="*/ 4 w 28"/>
                <a:gd name="T5" fmla="*/ 8 h 23"/>
                <a:gd name="T6" fmla="*/ 28 w 28"/>
                <a:gd name="T7" fmla="*/ 9 h 23"/>
                <a:gd name="T8" fmla="*/ 27 w 28"/>
                <a:gd name="T9" fmla="*/ 15 h 23"/>
              </a:gdLst>
              <a:ahLst/>
              <a:cxnLst>
                <a:cxn ang="0">
                  <a:pos x="T0" y="T1"/>
                </a:cxn>
                <a:cxn ang="0">
                  <a:pos x="T2" y="T3"/>
                </a:cxn>
                <a:cxn ang="0">
                  <a:pos x="T4" y="T5"/>
                </a:cxn>
                <a:cxn ang="0">
                  <a:pos x="T6" y="T7"/>
                </a:cxn>
                <a:cxn ang="0">
                  <a:pos x="T8" y="T9"/>
                </a:cxn>
              </a:cxnLst>
              <a:rect l="0" t="0" r="r" b="b"/>
              <a:pathLst>
                <a:path w="28" h="23">
                  <a:moveTo>
                    <a:pt x="27" y="15"/>
                  </a:moveTo>
                  <a:cubicBezTo>
                    <a:pt x="18" y="14"/>
                    <a:pt x="7" y="23"/>
                    <a:pt x="0" y="9"/>
                  </a:cubicBezTo>
                  <a:cubicBezTo>
                    <a:pt x="1" y="8"/>
                    <a:pt x="3" y="8"/>
                    <a:pt x="4" y="8"/>
                  </a:cubicBezTo>
                  <a:cubicBezTo>
                    <a:pt x="12" y="5"/>
                    <a:pt x="20" y="0"/>
                    <a:pt x="28" y="9"/>
                  </a:cubicBezTo>
                  <a:cubicBezTo>
                    <a:pt x="27" y="11"/>
                    <a:pt x="27" y="13"/>
                    <a:pt x="27" y="15"/>
                  </a:cubicBezTo>
                  <a:close/>
                </a:path>
              </a:pathLst>
            </a:custGeom>
            <a:solidFill>
              <a:srgbClr val="1D2C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5" name="Freeform 413"/>
            <p:cNvSpPr>
              <a:spLocks/>
            </p:cNvSpPr>
            <p:nvPr userDrawn="1"/>
          </p:nvSpPr>
          <p:spPr bwMode="auto">
            <a:xfrm>
              <a:off x="5267325" y="9804401"/>
              <a:ext cx="92075" cy="30163"/>
            </a:xfrm>
            <a:custGeom>
              <a:avLst/>
              <a:gdLst>
                <a:gd name="T0" fmla="*/ 24 w 32"/>
                <a:gd name="T1" fmla="*/ 11 h 11"/>
                <a:gd name="T2" fmla="*/ 0 w 32"/>
                <a:gd name="T3" fmla="*/ 10 h 11"/>
                <a:gd name="T4" fmla="*/ 4 w 32"/>
                <a:gd name="T5" fmla="*/ 6 h 11"/>
                <a:gd name="T6" fmla="*/ 26 w 32"/>
                <a:gd name="T7" fmla="*/ 2 h 11"/>
                <a:gd name="T8" fmla="*/ 32 w 32"/>
                <a:gd name="T9" fmla="*/ 9 h 11"/>
                <a:gd name="T10" fmla="*/ 31 w 32"/>
                <a:gd name="T11" fmla="*/ 10 h 11"/>
                <a:gd name="T12" fmla="*/ 24 w 32"/>
                <a:gd name="T13" fmla="*/ 11 h 11"/>
              </a:gdLst>
              <a:ahLst/>
              <a:cxnLst>
                <a:cxn ang="0">
                  <a:pos x="T0" y="T1"/>
                </a:cxn>
                <a:cxn ang="0">
                  <a:pos x="T2" y="T3"/>
                </a:cxn>
                <a:cxn ang="0">
                  <a:pos x="T4" y="T5"/>
                </a:cxn>
                <a:cxn ang="0">
                  <a:pos x="T6" y="T7"/>
                </a:cxn>
                <a:cxn ang="0">
                  <a:pos x="T8" y="T9"/>
                </a:cxn>
                <a:cxn ang="0">
                  <a:pos x="T10" y="T11"/>
                </a:cxn>
                <a:cxn ang="0">
                  <a:pos x="T12" y="T13"/>
                </a:cxn>
              </a:cxnLst>
              <a:rect l="0" t="0" r="r" b="b"/>
              <a:pathLst>
                <a:path w="32" h="11">
                  <a:moveTo>
                    <a:pt x="24" y="11"/>
                  </a:moveTo>
                  <a:cubicBezTo>
                    <a:pt x="16" y="10"/>
                    <a:pt x="8" y="10"/>
                    <a:pt x="0" y="10"/>
                  </a:cubicBezTo>
                  <a:cubicBezTo>
                    <a:pt x="1" y="8"/>
                    <a:pt x="3" y="7"/>
                    <a:pt x="4" y="6"/>
                  </a:cubicBezTo>
                  <a:cubicBezTo>
                    <a:pt x="11" y="0"/>
                    <a:pt x="18" y="0"/>
                    <a:pt x="26" y="2"/>
                  </a:cubicBezTo>
                  <a:cubicBezTo>
                    <a:pt x="30" y="4"/>
                    <a:pt x="32" y="5"/>
                    <a:pt x="32" y="9"/>
                  </a:cubicBezTo>
                  <a:cubicBezTo>
                    <a:pt x="32" y="9"/>
                    <a:pt x="31" y="10"/>
                    <a:pt x="31" y="10"/>
                  </a:cubicBezTo>
                  <a:cubicBezTo>
                    <a:pt x="28" y="10"/>
                    <a:pt x="26" y="11"/>
                    <a:pt x="24" y="11"/>
                  </a:cubicBezTo>
                  <a:close/>
                </a:path>
              </a:pathLst>
            </a:custGeom>
            <a:solidFill>
              <a:srgbClr val="3B93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6" name="Freeform 414"/>
            <p:cNvSpPr>
              <a:spLocks/>
            </p:cNvSpPr>
            <p:nvPr userDrawn="1"/>
          </p:nvSpPr>
          <p:spPr bwMode="auto">
            <a:xfrm>
              <a:off x="5002213" y="9448801"/>
              <a:ext cx="196850" cy="195263"/>
            </a:xfrm>
            <a:custGeom>
              <a:avLst/>
              <a:gdLst>
                <a:gd name="T0" fmla="*/ 61 w 69"/>
                <a:gd name="T1" fmla="*/ 39 h 68"/>
                <a:gd name="T2" fmla="*/ 24 w 69"/>
                <a:gd name="T3" fmla="*/ 63 h 68"/>
                <a:gd name="T4" fmla="*/ 5 w 69"/>
                <a:gd name="T5" fmla="*/ 57 h 68"/>
                <a:gd name="T6" fmla="*/ 9 w 69"/>
                <a:gd name="T7" fmla="*/ 37 h 68"/>
                <a:gd name="T8" fmla="*/ 37 w 69"/>
                <a:gd name="T9" fmla="*/ 18 h 68"/>
                <a:gd name="T10" fmla="*/ 60 w 69"/>
                <a:gd name="T11" fmla="*/ 7 h 68"/>
                <a:gd name="T12" fmla="*/ 61 w 69"/>
                <a:gd name="T13" fmla="*/ 39 h 68"/>
              </a:gdLst>
              <a:ahLst/>
              <a:cxnLst>
                <a:cxn ang="0">
                  <a:pos x="T0" y="T1"/>
                </a:cxn>
                <a:cxn ang="0">
                  <a:pos x="T2" y="T3"/>
                </a:cxn>
                <a:cxn ang="0">
                  <a:pos x="T4" y="T5"/>
                </a:cxn>
                <a:cxn ang="0">
                  <a:pos x="T6" y="T7"/>
                </a:cxn>
                <a:cxn ang="0">
                  <a:pos x="T8" y="T9"/>
                </a:cxn>
                <a:cxn ang="0">
                  <a:pos x="T10" y="T11"/>
                </a:cxn>
                <a:cxn ang="0">
                  <a:pos x="T12" y="T13"/>
                </a:cxn>
              </a:cxnLst>
              <a:rect l="0" t="0" r="r" b="b"/>
              <a:pathLst>
                <a:path w="69" h="68">
                  <a:moveTo>
                    <a:pt x="61" y="39"/>
                  </a:moveTo>
                  <a:cubicBezTo>
                    <a:pt x="51" y="50"/>
                    <a:pt x="37" y="56"/>
                    <a:pt x="24" y="63"/>
                  </a:cubicBezTo>
                  <a:cubicBezTo>
                    <a:pt x="14" y="68"/>
                    <a:pt x="9" y="66"/>
                    <a:pt x="5" y="57"/>
                  </a:cubicBezTo>
                  <a:cubicBezTo>
                    <a:pt x="0" y="48"/>
                    <a:pt x="1" y="42"/>
                    <a:pt x="9" y="37"/>
                  </a:cubicBezTo>
                  <a:cubicBezTo>
                    <a:pt x="19" y="31"/>
                    <a:pt x="28" y="24"/>
                    <a:pt x="37" y="18"/>
                  </a:cubicBezTo>
                  <a:cubicBezTo>
                    <a:pt x="42" y="8"/>
                    <a:pt x="47" y="0"/>
                    <a:pt x="60" y="7"/>
                  </a:cubicBezTo>
                  <a:cubicBezTo>
                    <a:pt x="68" y="17"/>
                    <a:pt x="69" y="28"/>
                    <a:pt x="61" y="39"/>
                  </a:cubicBezTo>
                  <a:close/>
                </a:path>
              </a:pathLst>
            </a:custGeom>
            <a:solidFill>
              <a:srgbClr val="23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7" name="Freeform 415"/>
            <p:cNvSpPr>
              <a:spLocks/>
            </p:cNvSpPr>
            <p:nvPr userDrawn="1"/>
          </p:nvSpPr>
          <p:spPr bwMode="auto">
            <a:xfrm>
              <a:off x="4989513" y="9626601"/>
              <a:ext cx="149225" cy="150813"/>
            </a:xfrm>
            <a:custGeom>
              <a:avLst/>
              <a:gdLst>
                <a:gd name="T0" fmla="*/ 29 w 52"/>
                <a:gd name="T1" fmla="*/ 53 h 53"/>
                <a:gd name="T2" fmla="*/ 14 w 52"/>
                <a:gd name="T3" fmla="*/ 52 h 53"/>
                <a:gd name="T4" fmla="*/ 6 w 52"/>
                <a:gd name="T5" fmla="*/ 23 h 53"/>
                <a:gd name="T6" fmla="*/ 48 w 52"/>
                <a:gd name="T7" fmla="*/ 0 h 53"/>
                <a:gd name="T8" fmla="*/ 49 w 52"/>
                <a:gd name="T9" fmla="*/ 9 h 53"/>
                <a:gd name="T10" fmla="*/ 45 w 52"/>
                <a:gd name="T11" fmla="*/ 44 h 53"/>
                <a:gd name="T12" fmla="*/ 29 w 52"/>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52" h="53">
                  <a:moveTo>
                    <a:pt x="29" y="53"/>
                  </a:moveTo>
                  <a:cubicBezTo>
                    <a:pt x="24" y="53"/>
                    <a:pt x="19" y="52"/>
                    <a:pt x="14" y="52"/>
                  </a:cubicBezTo>
                  <a:cubicBezTo>
                    <a:pt x="0" y="45"/>
                    <a:pt x="6" y="33"/>
                    <a:pt x="6" y="23"/>
                  </a:cubicBezTo>
                  <a:cubicBezTo>
                    <a:pt x="20" y="15"/>
                    <a:pt x="33" y="5"/>
                    <a:pt x="48" y="0"/>
                  </a:cubicBezTo>
                  <a:cubicBezTo>
                    <a:pt x="51" y="2"/>
                    <a:pt x="52" y="5"/>
                    <a:pt x="49" y="9"/>
                  </a:cubicBezTo>
                  <a:cubicBezTo>
                    <a:pt x="43" y="20"/>
                    <a:pt x="45" y="32"/>
                    <a:pt x="45" y="44"/>
                  </a:cubicBezTo>
                  <a:cubicBezTo>
                    <a:pt x="42" y="50"/>
                    <a:pt x="36" y="53"/>
                    <a:pt x="29" y="53"/>
                  </a:cubicBezTo>
                  <a:close/>
                </a:path>
              </a:pathLst>
            </a:custGeom>
            <a:solidFill>
              <a:srgbClr val="4B78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8" name="Freeform 416"/>
            <p:cNvSpPr>
              <a:spLocks/>
            </p:cNvSpPr>
            <p:nvPr userDrawn="1"/>
          </p:nvSpPr>
          <p:spPr bwMode="auto">
            <a:xfrm>
              <a:off x="5138738" y="9377363"/>
              <a:ext cx="122238" cy="303213"/>
            </a:xfrm>
            <a:custGeom>
              <a:avLst/>
              <a:gdLst>
                <a:gd name="T0" fmla="*/ 17 w 43"/>
                <a:gd name="T1" fmla="*/ 73 h 106"/>
                <a:gd name="T2" fmla="*/ 21 w 43"/>
                <a:gd name="T3" fmla="*/ 63 h 106"/>
                <a:gd name="T4" fmla="*/ 21 w 43"/>
                <a:gd name="T5" fmla="*/ 61 h 106"/>
                <a:gd name="T6" fmla="*/ 20 w 43"/>
                <a:gd name="T7" fmla="*/ 43 h 106"/>
                <a:gd name="T8" fmla="*/ 14 w 43"/>
                <a:gd name="T9" fmla="*/ 22 h 106"/>
                <a:gd name="T10" fmla="*/ 7 w 43"/>
                <a:gd name="T11" fmla="*/ 9 h 106"/>
                <a:gd name="T12" fmla="*/ 16 w 43"/>
                <a:gd name="T13" fmla="*/ 0 h 106"/>
                <a:gd name="T14" fmla="*/ 27 w 43"/>
                <a:gd name="T15" fmla="*/ 6 h 106"/>
                <a:gd name="T16" fmla="*/ 37 w 43"/>
                <a:gd name="T17" fmla="*/ 21 h 106"/>
                <a:gd name="T18" fmla="*/ 42 w 43"/>
                <a:gd name="T19" fmla="*/ 51 h 106"/>
                <a:gd name="T20" fmla="*/ 39 w 43"/>
                <a:gd name="T21" fmla="*/ 72 h 106"/>
                <a:gd name="T22" fmla="*/ 14 w 43"/>
                <a:gd name="T23" fmla="*/ 102 h 106"/>
                <a:gd name="T24" fmla="*/ 4 w 43"/>
                <a:gd name="T25" fmla="*/ 101 h 106"/>
                <a:gd name="T26" fmla="*/ 5 w 43"/>
                <a:gd name="T27" fmla="*/ 85 h 106"/>
                <a:gd name="T28" fmla="*/ 17 w 43"/>
                <a:gd name="T29" fmla="*/ 7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106">
                  <a:moveTo>
                    <a:pt x="17" y="73"/>
                  </a:moveTo>
                  <a:cubicBezTo>
                    <a:pt x="18" y="70"/>
                    <a:pt x="20" y="66"/>
                    <a:pt x="21" y="63"/>
                  </a:cubicBezTo>
                  <a:cubicBezTo>
                    <a:pt x="21" y="62"/>
                    <a:pt x="21" y="62"/>
                    <a:pt x="21" y="61"/>
                  </a:cubicBezTo>
                  <a:cubicBezTo>
                    <a:pt x="20" y="55"/>
                    <a:pt x="21" y="49"/>
                    <a:pt x="20" y="43"/>
                  </a:cubicBezTo>
                  <a:cubicBezTo>
                    <a:pt x="20" y="35"/>
                    <a:pt x="19" y="28"/>
                    <a:pt x="14" y="22"/>
                  </a:cubicBezTo>
                  <a:cubicBezTo>
                    <a:pt x="11" y="18"/>
                    <a:pt x="8" y="14"/>
                    <a:pt x="7" y="9"/>
                  </a:cubicBezTo>
                  <a:cubicBezTo>
                    <a:pt x="7" y="3"/>
                    <a:pt x="10" y="1"/>
                    <a:pt x="16" y="0"/>
                  </a:cubicBezTo>
                  <a:cubicBezTo>
                    <a:pt x="20" y="1"/>
                    <a:pt x="24" y="3"/>
                    <a:pt x="27" y="6"/>
                  </a:cubicBezTo>
                  <a:cubicBezTo>
                    <a:pt x="31" y="10"/>
                    <a:pt x="34" y="15"/>
                    <a:pt x="37" y="21"/>
                  </a:cubicBezTo>
                  <a:cubicBezTo>
                    <a:pt x="43" y="30"/>
                    <a:pt x="43" y="40"/>
                    <a:pt x="42" y="51"/>
                  </a:cubicBezTo>
                  <a:cubicBezTo>
                    <a:pt x="42" y="58"/>
                    <a:pt x="41" y="65"/>
                    <a:pt x="39" y="72"/>
                  </a:cubicBezTo>
                  <a:cubicBezTo>
                    <a:pt x="34" y="85"/>
                    <a:pt x="26" y="95"/>
                    <a:pt x="14" y="102"/>
                  </a:cubicBezTo>
                  <a:cubicBezTo>
                    <a:pt x="11" y="104"/>
                    <a:pt x="6" y="106"/>
                    <a:pt x="4" y="101"/>
                  </a:cubicBezTo>
                  <a:cubicBezTo>
                    <a:pt x="2" y="96"/>
                    <a:pt x="0" y="90"/>
                    <a:pt x="5" y="85"/>
                  </a:cubicBezTo>
                  <a:cubicBezTo>
                    <a:pt x="9" y="81"/>
                    <a:pt x="13" y="77"/>
                    <a:pt x="17" y="73"/>
                  </a:cubicBezTo>
                  <a:close/>
                </a:path>
              </a:pathLst>
            </a:custGeom>
            <a:solidFill>
              <a:srgbClr val="233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69" name="Freeform 417"/>
            <p:cNvSpPr>
              <a:spLocks/>
            </p:cNvSpPr>
            <p:nvPr userDrawn="1"/>
          </p:nvSpPr>
          <p:spPr bwMode="auto">
            <a:xfrm>
              <a:off x="5113338" y="9586913"/>
              <a:ext cx="76200" cy="188913"/>
            </a:xfrm>
            <a:custGeom>
              <a:avLst/>
              <a:gdLst>
                <a:gd name="T0" fmla="*/ 26 w 27"/>
                <a:gd name="T1" fmla="*/ 0 h 66"/>
                <a:gd name="T2" fmla="*/ 16 w 27"/>
                <a:gd name="T3" fmla="*/ 15 h 66"/>
                <a:gd name="T4" fmla="*/ 22 w 27"/>
                <a:gd name="T5" fmla="*/ 26 h 66"/>
                <a:gd name="T6" fmla="*/ 24 w 27"/>
                <a:gd name="T7" fmla="*/ 28 h 66"/>
                <a:gd name="T8" fmla="*/ 19 w 27"/>
                <a:gd name="T9" fmla="*/ 47 h 66"/>
                <a:gd name="T10" fmla="*/ 14 w 27"/>
                <a:gd name="T11" fmla="*/ 66 h 66"/>
                <a:gd name="T12" fmla="*/ 7 w 27"/>
                <a:gd name="T13" fmla="*/ 41 h 66"/>
                <a:gd name="T14" fmla="*/ 6 w 27"/>
                <a:gd name="T15" fmla="*/ 23 h 66"/>
                <a:gd name="T16" fmla="*/ 5 w 27"/>
                <a:gd name="T17" fmla="*/ 14 h 66"/>
                <a:gd name="T18" fmla="*/ 26 w 27"/>
                <a:gd name="T1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66">
                  <a:moveTo>
                    <a:pt x="26" y="0"/>
                  </a:moveTo>
                  <a:cubicBezTo>
                    <a:pt x="25" y="7"/>
                    <a:pt x="19" y="10"/>
                    <a:pt x="16" y="15"/>
                  </a:cubicBezTo>
                  <a:cubicBezTo>
                    <a:pt x="14" y="20"/>
                    <a:pt x="9" y="29"/>
                    <a:pt x="22" y="26"/>
                  </a:cubicBezTo>
                  <a:cubicBezTo>
                    <a:pt x="23" y="27"/>
                    <a:pt x="23" y="27"/>
                    <a:pt x="24" y="28"/>
                  </a:cubicBezTo>
                  <a:cubicBezTo>
                    <a:pt x="27" y="36"/>
                    <a:pt x="26" y="42"/>
                    <a:pt x="19" y="47"/>
                  </a:cubicBezTo>
                  <a:cubicBezTo>
                    <a:pt x="18" y="53"/>
                    <a:pt x="19" y="60"/>
                    <a:pt x="14" y="66"/>
                  </a:cubicBezTo>
                  <a:cubicBezTo>
                    <a:pt x="0" y="61"/>
                    <a:pt x="9" y="49"/>
                    <a:pt x="7" y="41"/>
                  </a:cubicBezTo>
                  <a:cubicBezTo>
                    <a:pt x="6" y="35"/>
                    <a:pt x="14" y="28"/>
                    <a:pt x="6" y="23"/>
                  </a:cubicBezTo>
                  <a:cubicBezTo>
                    <a:pt x="6" y="20"/>
                    <a:pt x="6" y="17"/>
                    <a:pt x="5" y="14"/>
                  </a:cubicBezTo>
                  <a:cubicBezTo>
                    <a:pt x="11" y="7"/>
                    <a:pt x="19" y="3"/>
                    <a:pt x="26" y="0"/>
                  </a:cubicBezTo>
                  <a:close/>
                </a:path>
              </a:pathLst>
            </a:custGeom>
            <a:solidFill>
              <a:srgbClr val="426B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0" name="Freeform 418"/>
            <p:cNvSpPr>
              <a:spLocks/>
            </p:cNvSpPr>
            <p:nvPr userDrawn="1"/>
          </p:nvSpPr>
          <p:spPr bwMode="auto">
            <a:xfrm>
              <a:off x="5159375" y="9429751"/>
              <a:ext cx="53975" cy="131763"/>
            </a:xfrm>
            <a:custGeom>
              <a:avLst/>
              <a:gdLst>
                <a:gd name="T0" fmla="*/ 10 w 19"/>
                <a:gd name="T1" fmla="*/ 0 h 46"/>
                <a:gd name="T2" fmla="*/ 18 w 19"/>
                <a:gd name="T3" fmla="*/ 26 h 46"/>
                <a:gd name="T4" fmla="*/ 14 w 19"/>
                <a:gd name="T5" fmla="*/ 45 h 46"/>
                <a:gd name="T6" fmla="*/ 14 w 19"/>
                <a:gd name="T7" fmla="*/ 45 h 46"/>
                <a:gd name="T8" fmla="*/ 6 w 19"/>
                <a:gd name="T9" fmla="*/ 46 h 46"/>
                <a:gd name="T10" fmla="*/ 2 w 19"/>
                <a:gd name="T11" fmla="*/ 13 h 46"/>
                <a:gd name="T12" fmla="*/ 1 w 19"/>
                <a:gd name="T13" fmla="*/ 5 h 46"/>
                <a:gd name="T14" fmla="*/ 10 w 19"/>
                <a:gd name="T15" fmla="*/ 0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6">
                  <a:moveTo>
                    <a:pt x="10" y="0"/>
                  </a:moveTo>
                  <a:cubicBezTo>
                    <a:pt x="17" y="8"/>
                    <a:pt x="19" y="16"/>
                    <a:pt x="18" y="26"/>
                  </a:cubicBezTo>
                  <a:cubicBezTo>
                    <a:pt x="14" y="32"/>
                    <a:pt x="18" y="39"/>
                    <a:pt x="14" y="45"/>
                  </a:cubicBezTo>
                  <a:cubicBezTo>
                    <a:pt x="14" y="45"/>
                    <a:pt x="14" y="45"/>
                    <a:pt x="14" y="45"/>
                  </a:cubicBezTo>
                  <a:cubicBezTo>
                    <a:pt x="11" y="45"/>
                    <a:pt x="9" y="46"/>
                    <a:pt x="6" y="46"/>
                  </a:cubicBezTo>
                  <a:cubicBezTo>
                    <a:pt x="6" y="35"/>
                    <a:pt x="8" y="23"/>
                    <a:pt x="2" y="13"/>
                  </a:cubicBezTo>
                  <a:cubicBezTo>
                    <a:pt x="0" y="10"/>
                    <a:pt x="0" y="8"/>
                    <a:pt x="1" y="5"/>
                  </a:cubicBezTo>
                  <a:cubicBezTo>
                    <a:pt x="3" y="2"/>
                    <a:pt x="6" y="1"/>
                    <a:pt x="10" y="0"/>
                  </a:cubicBezTo>
                  <a:close/>
                </a:path>
              </a:pathLst>
            </a:custGeom>
            <a:solidFill>
              <a:srgbClr val="1C73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1" name="Freeform 419"/>
            <p:cNvSpPr>
              <a:spLocks/>
            </p:cNvSpPr>
            <p:nvPr userDrawn="1"/>
          </p:nvSpPr>
          <p:spPr bwMode="auto">
            <a:xfrm>
              <a:off x="5035550" y="9420226"/>
              <a:ext cx="96838" cy="92075"/>
            </a:xfrm>
            <a:custGeom>
              <a:avLst/>
              <a:gdLst>
                <a:gd name="T0" fmla="*/ 21 w 34"/>
                <a:gd name="T1" fmla="*/ 24 h 32"/>
                <a:gd name="T2" fmla="*/ 5 w 34"/>
                <a:gd name="T3" fmla="*/ 32 h 32"/>
                <a:gd name="T4" fmla="*/ 11 w 34"/>
                <a:gd name="T5" fmla="*/ 4 h 32"/>
                <a:gd name="T6" fmla="*/ 22 w 34"/>
                <a:gd name="T7" fmla="*/ 1 h 32"/>
                <a:gd name="T8" fmla="*/ 33 w 34"/>
                <a:gd name="T9" fmla="*/ 10 h 32"/>
                <a:gd name="T10" fmla="*/ 34 w 34"/>
                <a:gd name="T11" fmla="*/ 15 h 32"/>
                <a:gd name="T12" fmla="*/ 21 w 34"/>
                <a:gd name="T13" fmla="*/ 24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21" y="24"/>
                  </a:moveTo>
                  <a:cubicBezTo>
                    <a:pt x="16" y="27"/>
                    <a:pt x="10" y="30"/>
                    <a:pt x="5" y="32"/>
                  </a:cubicBezTo>
                  <a:cubicBezTo>
                    <a:pt x="0" y="22"/>
                    <a:pt x="4" y="12"/>
                    <a:pt x="11" y="4"/>
                  </a:cubicBezTo>
                  <a:cubicBezTo>
                    <a:pt x="14" y="1"/>
                    <a:pt x="18" y="0"/>
                    <a:pt x="22" y="1"/>
                  </a:cubicBezTo>
                  <a:cubicBezTo>
                    <a:pt x="27" y="3"/>
                    <a:pt x="30" y="6"/>
                    <a:pt x="33" y="10"/>
                  </a:cubicBezTo>
                  <a:cubicBezTo>
                    <a:pt x="34" y="12"/>
                    <a:pt x="34" y="13"/>
                    <a:pt x="34" y="15"/>
                  </a:cubicBezTo>
                  <a:cubicBezTo>
                    <a:pt x="31" y="20"/>
                    <a:pt x="26" y="22"/>
                    <a:pt x="21" y="24"/>
                  </a:cubicBezTo>
                  <a:close/>
                </a:path>
              </a:pathLst>
            </a:custGeom>
            <a:solidFill>
              <a:srgbClr val="4772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2" name="Freeform 420"/>
            <p:cNvSpPr>
              <a:spLocks/>
            </p:cNvSpPr>
            <p:nvPr userDrawn="1"/>
          </p:nvSpPr>
          <p:spPr bwMode="auto">
            <a:xfrm>
              <a:off x="5027613" y="9420226"/>
              <a:ext cx="46038" cy="106363"/>
            </a:xfrm>
            <a:custGeom>
              <a:avLst/>
              <a:gdLst>
                <a:gd name="T0" fmla="*/ 16 w 16"/>
                <a:gd name="T1" fmla="*/ 4 h 37"/>
                <a:gd name="T2" fmla="*/ 8 w 16"/>
                <a:gd name="T3" fmla="*/ 32 h 37"/>
                <a:gd name="T4" fmla="*/ 0 w 16"/>
                <a:gd name="T5" fmla="*/ 37 h 37"/>
                <a:gd name="T6" fmla="*/ 5 w 16"/>
                <a:gd name="T7" fmla="*/ 8 h 37"/>
                <a:gd name="T8" fmla="*/ 16 w 16"/>
                <a:gd name="T9" fmla="*/ 4 h 37"/>
              </a:gdLst>
              <a:ahLst/>
              <a:cxnLst>
                <a:cxn ang="0">
                  <a:pos x="T0" y="T1"/>
                </a:cxn>
                <a:cxn ang="0">
                  <a:pos x="T2" y="T3"/>
                </a:cxn>
                <a:cxn ang="0">
                  <a:pos x="T4" y="T5"/>
                </a:cxn>
                <a:cxn ang="0">
                  <a:pos x="T6" y="T7"/>
                </a:cxn>
                <a:cxn ang="0">
                  <a:pos x="T8" y="T9"/>
                </a:cxn>
              </a:cxnLst>
              <a:rect l="0" t="0" r="r" b="b"/>
              <a:pathLst>
                <a:path w="16" h="37">
                  <a:moveTo>
                    <a:pt x="16" y="4"/>
                  </a:moveTo>
                  <a:cubicBezTo>
                    <a:pt x="12" y="13"/>
                    <a:pt x="9" y="22"/>
                    <a:pt x="8" y="32"/>
                  </a:cubicBezTo>
                  <a:cubicBezTo>
                    <a:pt x="6" y="34"/>
                    <a:pt x="3" y="36"/>
                    <a:pt x="0" y="37"/>
                  </a:cubicBezTo>
                  <a:cubicBezTo>
                    <a:pt x="2" y="28"/>
                    <a:pt x="3" y="18"/>
                    <a:pt x="5" y="8"/>
                  </a:cubicBezTo>
                  <a:cubicBezTo>
                    <a:pt x="7" y="3"/>
                    <a:pt x="11" y="0"/>
                    <a:pt x="16" y="4"/>
                  </a:cubicBezTo>
                  <a:close/>
                </a:path>
              </a:pathLst>
            </a:custGeom>
            <a:solidFill>
              <a:srgbClr val="2D4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3" name="Freeform 421"/>
            <p:cNvSpPr>
              <a:spLocks/>
            </p:cNvSpPr>
            <p:nvPr userDrawn="1"/>
          </p:nvSpPr>
          <p:spPr bwMode="auto">
            <a:xfrm>
              <a:off x="5095875" y="9434513"/>
              <a:ext cx="68263" cy="66675"/>
            </a:xfrm>
            <a:custGeom>
              <a:avLst/>
              <a:gdLst>
                <a:gd name="T0" fmla="*/ 0 w 24"/>
                <a:gd name="T1" fmla="*/ 19 h 23"/>
                <a:gd name="T2" fmla="*/ 12 w 24"/>
                <a:gd name="T3" fmla="*/ 8 h 23"/>
                <a:gd name="T4" fmla="*/ 24 w 24"/>
                <a:gd name="T5" fmla="*/ 3 h 23"/>
                <a:gd name="T6" fmla="*/ 24 w 24"/>
                <a:gd name="T7" fmla="*/ 11 h 23"/>
                <a:gd name="T8" fmla="*/ 4 w 24"/>
                <a:gd name="T9" fmla="*/ 23 h 23"/>
                <a:gd name="T10" fmla="*/ 0 w 24"/>
                <a:gd name="T11" fmla="*/ 19 h 23"/>
              </a:gdLst>
              <a:ahLst/>
              <a:cxnLst>
                <a:cxn ang="0">
                  <a:pos x="T0" y="T1"/>
                </a:cxn>
                <a:cxn ang="0">
                  <a:pos x="T2" y="T3"/>
                </a:cxn>
                <a:cxn ang="0">
                  <a:pos x="T4" y="T5"/>
                </a:cxn>
                <a:cxn ang="0">
                  <a:pos x="T6" y="T7"/>
                </a:cxn>
                <a:cxn ang="0">
                  <a:pos x="T8" y="T9"/>
                </a:cxn>
                <a:cxn ang="0">
                  <a:pos x="T10" y="T11"/>
                </a:cxn>
              </a:cxnLst>
              <a:rect l="0" t="0" r="r" b="b"/>
              <a:pathLst>
                <a:path w="24" h="23">
                  <a:moveTo>
                    <a:pt x="0" y="19"/>
                  </a:moveTo>
                  <a:cubicBezTo>
                    <a:pt x="4" y="15"/>
                    <a:pt x="8" y="12"/>
                    <a:pt x="12" y="8"/>
                  </a:cubicBezTo>
                  <a:cubicBezTo>
                    <a:pt x="14" y="2"/>
                    <a:pt x="18" y="0"/>
                    <a:pt x="24" y="3"/>
                  </a:cubicBezTo>
                  <a:cubicBezTo>
                    <a:pt x="24" y="6"/>
                    <a:pt x="24" y="8"/>
                    <a:pt x="24" y="11"/>
                  </a:cubicBezTo>
                  <a:cubicBezTo>
                    <a:pt x="15" y="12"/>
                    <a:pt x="11" y="20"/>
                    <a:pt x="4" y="23"/>
                  </a:cubicBezTo>
                  <a:cubicBezTo>
                    <a:pt x="3" y="22"/>
                    <a:pt x="1" y="20"/>
                    <a:pt x="0" y="19"/>
                  </a:cubicBezTo>
                  <a:close/>
                </a:path>
              </a:pathLst>
            </a:custGeom>
            <a:solidFill>
              <a:srgbClr val="42B0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4" name="Freeform 422"/>
            <p:cNvSpPr>
              <a:spLocks/>
            </p:cNvSpPr>
            <p:nvPr userDrawn="1"/>
          </p:nvSpPr>
          <p:spPr bwMode="auto">
            <a:xfrm>
              <a:off x="4910138" y="9609138"/>
              <a:ext cx="49213" cy="52388"/>
            </a:xfrm>
            <a:custGeom>
              <a:avLst/>
              <a:gdLst>
                <a:gd name="T0" fmla="*/ 17 w 17"/>
                <a:gd name="T1" fmla="*/ 16 h 18"/>
                <a:gd name="T2" fmla="*/ 9 w 17"/>
                <a:gd name="T3" fmla="*/ 18 h 18"/>
                <a:gd name="T4" fmla="*/ 0 w 17"/>
                <a:gd name="T5" fmla="*/ 6 h 18"/>
                <a:gd name="T6" fmla="*/ 2 w 17"/>
                <a:gd name="T7" fmla="*/ 1 h 18"/>
                <a:gd name="T8" fmla="*/ 9 w 17"/>
                <a:gd name="T9" fmla="*/ 1 h 18"/>
                <a:gd name="T10" fmla="*/ 17 w 17"/>
                <a:gd name="T11" fmla="*/ 16 h 18"/>
              </a:gdLst>
              <a:ahLst/>
              <a:cxnLst>
                <a:cxn ang="0">
                  <a:pos x="T0" y="T1"/>
                </a:cxn>
                <a:cxn ang="0">
                  <a:pos x="T2" y="T3"/>
                </a:cxn>
                <a:cxn ang="0">
                  <a:pos x="T4" y="T5"/>
                </a:cxn>
                <a:cxn ang="0">
                  <a:pos x="T6" y="T7"/>
                </a:cxn>
                <a:cxn ang="0">
                  <a:pos x="T8" y="T9"/>
                </a:cxn>
                <a:cxn ang="0">
                  <a:pos x="T10" y="T11"/>
                </a:cxn>
              </a:cxnLst>
              <a:rect l="0" t="0" r="r" b="b"/>
              <a:pathLst>
                <a:path w="17" h="18">
                  <a:moveTo>
                    <a:pt x="17" y="16"/>
                  </a:moveTo>
                  <a:cubicBezTo>
                    <a:pt x="15" y="17"/>
                    <a:pt x="12" y="17"/>
                    <a:pt x="9" y="18"/>
                  </a:cubicBezTo>
                  <a:cubicBezTo>
                    <a:pt x="5" y="14"/>
                    <a:pt x="1" y="11"/>
                    <a:pt x="0" y="6"/>
                  </a:cubicBezTo>
                  <a:cubicBezTo>
                    <a:pt x="0" y="4"/>
                    <a:pt x="0" y="2"/>
                    <a:pt x="2" y="1"/>
                  </a:cubicBezTo>
                  <a:cubicBezTo>
                    <a:pt x="4" y="0"/>
                    <a:pt x="7" y="0"/>
                    <a:pt x="9" y="1"/>
                  </a:cubicBezTo>
                  <a:cubicBezTo>
                    <a:pt x="12" y="6"/>
                    <a:pt x="15" y="11"/>
                    <a:pt x="17" y="16"/>
                  </a:cubicBezTo>
                  <a:close/>
                </a:path>
              </a:pathLst>
            </a:custGeom>
            <a:solidFill>
              <a:srgbClr val="D88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5" name="Freeform 423"/>
            <p:cNvSpPr>
              <a:spLocks/>
            </p:cNvSpPr>
            <p:nvPr userDrawn="1"/>
          </p:nvSpPr>
          <p:spPr bwMode="auto">
            <a:xfrm>
              <a:off x="4887913" y="9594851"/>
              <a:ext cx="47625" cy="28575"/>
            </a:xfrm>
            <a:custGeom>
              <a:avLst/>
              <a:gdLst>
                <a:gd name="T0" fmla="*/ 17 w 17"/>
                <a:gd name="T1" fmla="*/ 6 h 10"/>
                <a:gd name="T2" fmla="*/ 10 w 17"/>
                <a:gd name="T3" fmla="*/ 8 h 10"/>
                <a:gd name="T4" fmla="*/ 1 w 17"/>
                <a:gd name="T5" fmla="*/ 8 h 10"/>
                <a:gd name="T6" fmla="*/ 2 w 17"/>
                <a:gd name="T7" fmla="*/ 2 h 10"/>
                <a:gd name="T8" fmla="*/ 14 w 17"/>
                <a:gd name="T9" fmla="*/ 0 h 10"/>
                <a:gd name="T10" fmla="*/ 17 w 17"/>
                <a:gd name="T11" fmla="*/ 6 h 10"/>
              </a:gdLst>
              <a:ahLst/>
              <a:cxnLst>
                <a:cxn ang="0">
                  <a:pos x="T0" y="T1"/>
                </a:cxn>
                <a:cxn ang="0">
                  <a:pos x="T2" y="T3"/>
                </a:cxn>
                <a:cxn ang="0">
                  <a:pos x="T4" y="T5"/>
                </a:cxn>
                <a:cxn ang="0">
                  <a:pos x="T6" y="T7"/>
                </a:cxn>
                <a:cxn ang="0">
                  <a:pos x="T8" y="T9"/>
                </a:cxn>
                <a:cxn ang="0">
                  <a:pos x="T10" y="T11"/>
                </a:cxn>
              </a:cxnLst>
              <a:rect l="0" t="0" r="r" b="b"/>
              <a:pathLst>
                <a:path w="17" h="10">
                  <a:moveTo>
                    <a:pt x="17" y="6"/>
                  </a:moveTo>
                  <a:cubicBezTo>
                    <a:pt x="15" y="7"/>
                    <a:pt x="12" y="7"/>
                    <a:pt x="10" y="8"/>
                  </a:cubicBezTo>
                  <a:cubicBezTo>
                    <a:pt x="7" y="10"/>
                    <a:pt x="4" y="10"/>
                    <a:pt x="1" y="8"/>
                  </a:cubicBezTo>
                  <a:cubicBezTo>
                    <a:pt x="0" y="6"/>
                    <a:pt x="0" y="4"/>
                    <a:pt x="2" y="2"/>
                  </a:cubicBezTo>
                  <a:cubicBezTo>
                    <a:pt x="6" y="3"/>
                    <a:pt x="10" y="4"/>
                    <a:pt x="14" y="0"/>
                  </a:cubicBezTo>
                  <a:cubicBezTo>
                    <a:pt x="17" y="1"/>
                    <a:pt x="17" y="4"/>
                    <a:pt x="17" y="6"/>
                  </a:cubicBezTo>
                  <a:close/>
                </a:path>
              </a:pathLst>
            </a:custGeom>
            <a:solidFill>
              <a:srgbClr val="8C4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6" name="Freeform 424"/>
            <p:cNvSpPr>
              <a:spLocks/>
            </p:cNvSpPr>
            <p:nvPr userDrawn="1"/>
          </p:nvSpPr>
          <p:spPr bwMode="auto">
            <a:xfrm>
              <a:off x="5416550" y="10190163"/>
              <a:ext cx="68263" cy="36513"/>
            </a:xfrm>
            <a:custGeom>
              <a:avLst/>
              <a:gdLst>
                <a:gd name="T0" fmla="*/ 24 w 24"/>
                <a:gd name="T1" fmla="*/ 0 h 13"/>
                <a:gd name="T2" fmla="*/ 24 w 24"/>
                <a:gd name="T3" fmla="*/ 7 h 13"/>
                <a:gd name="T4" fmla="*/ 0 w 24"/>
                <a:gd name="T5" fmla="*/ 0 h 13"/>
                <a:gd name="T6" fmla="*/ 24 w 24"/>
                <a:gd name="T7" fmla="*/ 0 h 13"/>
              </a:gdLst>
              <a:ahLst/>
              <a:cxnLst>
                <a:cxn ang="0">
                  <a:pos x="T0" y="T1"/>
                </a:cxn>
                <a:cxn ang="0">
                  <a:pos x="T2" y="T3"/>
                </a:cxn>
                <a:cxn ang="0">
                  <a:pos x="T4" y="T5"/>
                </a:cxn>
                <a:cxn ang="0">
                  <a:pos x="T6" y="T7"/>
                </a:cxn>
              </a:cxnLst>
              <a:rect l="0" t="0" r="r" b="b"/>
              <a:pathLst>
                <a:path w="24" h="13">
                  <a:moveTo>
                    <a:pt x="24" y="0"/>
                  </a:moveTo>
                  <a:cubicBezTo>
                    <a:pt x="24" y="3"/>
                    <a:pt x="24" y="5"/>
                    <a:pt x="24" y="7"/>
                  </a:cubicBezTo>
                  <a:cubicBezTo>
                    <a:pt x="16" y="5"/>
                    <a:pt x="5" y="13"/>
                    <a:pt x="0" y="0"/>
                  </a:cubicBezTo>
                  <a:cubicBezTo>
                    <a:pt x="8" y="0"/>
                    <a:pt x="16" y="0"/>
                    <a:pt x="24" y="0"/>
                  </a:cubicBezTo>
                  <a:close/>
                </a:path>
              </a:pathLst>
            </a:custGeom>
            <a:solidFill>
              <a:srgbClr val="9925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7" name="Freeform 425"/>
            <p:cNvSpPr>
              <a:spLocks/>
            </p:cNvSpPr>
            <p:nvPr userDrawn="1"/>
          </p:nvSpPr>
          <p:spPr bwMode="auto">
            <a:xfrm>
              <a:off x="5487988" y="10210801"/>
              <a:ext cx="46038" cy="33338"/>
            </a:xfrm>
            <a:custGeom>
              <a:avLst/>
              <a:gdLst>
                <a:gd name="T0" fmla="*/ 1 w 16"/>
                <a:gd name="T1" fmla="*/ 0 h 12"/>
                <a:gd name="T2" fmla="*/ 15 w 16"/>
                <a:gd name="T3" fmla="*/ 0 h 12"/>
                <a:gd name="T4" fmla="*/ 8 w 16"/>
                <a:gd name="T5" fmla="*/ 12 h 12"/>
                <a:gd name="T6" fmla="*/ 1 w 16"/>
                <a:gd name="T7" fmla="*/ 0 h 12"/>
              </a:gdLst>
              <a:ahLst/>
              <a:cxnLst>
                <a:cxn ang="0">
                  <a:pos x="T0" y="T1"/>
                </a:cxn>
                <a:cxn ang="0">
                  <a:pos x="T2" y="T3"/>
                </a:cxn>
                <a:cxn ang="0">
                  <a:pos x="T4" y="T5"/>
                </a:cxn>
                <a:cxn ang="0">
                  <a:pos x="T6" y="T7"/>
                </a:cxn>
              </a:cxnLst>
              <a:rect l="0" t="0" r="r" b="b"/>
              <a:pathLst>
                <a:path w="16" h="12">
                  <a:moveTo>
                    <a:pt x="1" y="0"/>
                  </a:moveTo>
                  <a:cubicBezTo>
                    <a:pt x="5" y="0"/>
                    <a:pt x="10" y="0"/>
                    <a:pt x="15" y="0"/>
                  </a:cubicBezTo>
                  <a:cubicBezTo>
                    <a:pt x="12" y="4"/>
                    <a:pt x="16" y="12"/>
                    <a:pt x="8" y="12"/>
                  </a:cubicBezTo>
                  <a:cubicBezTo>
                    <a:pt x="0" y="12"/>
                    <a:pt x="3" y="4"/>
                    <a:pt x="1" y="0"/>
                  </a:cubicBezTo>
                  <a:close/>
                </a:path>
              </a:pathLst>
            </a:custGeom>
            <a:solidFill>
              <a:srgbClr val="F3D0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8" name="Freeform 426"/>
            <p:cNvSpPr>
              <a:spLocks/>
            </p:cNvSpPr>
            <p:nvPr userDrawn="1"/>
          </p:nvSpPr>
          <p:spPr bwMode="auto">
            <a:xfrm>
              <a:off x="6113463" y="9866313"/>
              <a:ext cx="263525" cy="280988"/>
            </a:xfrm>
            <a:custGeom>
              <a:avLst/>
              <a:gdLst>
                <a:gd name="T0" fmla="*/ 20 w 92"/>
                <a:gd name="T1" fmla="*/ 88 h 98"/>
                <a:gd name="T2" fmla="*/ 0 w 92"/>
                <a:gd name="T3" fmla="*/ 72 h 98"/>
                <a:gd name="T4" fmla="*/ 4 w 92"/>
                <a:gd name="T5" fmla="*/ 52 h 98"/>
                <a:gd name="T6" fmla="*/ 12 w 92"/>
                <a:gd name="T7" fmla="*/ 12 h 98"/>
                <a:gd name="T8" fmla="*/ 25 w 92"/>
                <a:gd name="T9" fmla="*/ 2 h 98"/>
                <a:gd name="T10" fmla="*/ 92 w 92"/>
                <a:gd name="T11" fmla="*/ 8 h 98"/>
                <a:gd name="T12" fmla="*/ 92 w 92"/>
                <a:gd name="T13" fmla="*/ 12 h 98"/>
                <a:gd name="T14" fmla="*/ 78 w 92"/>
                <a:gd name="T15" fmla="*/ 60 h 98"/>
                <a:gd name="T16" fmla="*/ 33 w 92"/>
                <a:gd name="T17" fmla="*/ 93 h 98"/>
                <a:gd name="T18" fmla="*/ 20 w 92"/>
                <a:gd name="T19" fmla="*/ 8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8">
                  <a:moveTo>
                    <a:pt x="20" y="88"/>
                  </a:moveTo>
                  <a:cubicBezTo>
                    <a:pt x="14" y="81"/>
                    <a:pt x="0" y="87"/>
                    <a:pt x="0" y="72"/>
                  </a:cubicBezTo>
                  <a:cubicBezTo>
                    <a:pt x="6" y="67"/>
                    <a:pt x="3" y="59"/>
                    <a:pt x="4" y="52"/>
                  </a:cubicBezTo>
                  <a:cubicBezTo>
                    <a:pt x="10" y="40"/>
                    <a:pt x="11" y="26"/>
                    <a:pt x="12" y="12"/>
                  </a:cubicBezTo>
                  <a:cubicBezTo>
                    <a:pt x="12" y="3"/>
                    <a:pt x="15" y="0"/>
                    <a:pt x="25" y="2"/>
                  </a:cubicBezTo>
                  <a:cubicBezTo>
                    <a:pt x="47" y="8"/>
                    <a:pt x="70" y="9"/>
                    <a:pt x="92" y="8"/>
                  </a:cubicBezTo>
                  <a:cubicBezTo>
                    <a:pt x="92" y="10"/>
                    <a:pt x="92" y="11"/>
                    <a:pt x="92" y="12"/>
                  </a:cubicBezTo>
                  <a:cubicBezTo>
                    <a:pt x="79" y="26"/>
                    <a:pt x="81" y="44"/>
                    <a:pt x="78" y="60"/>
                  </a:cubicBezTo>
                  <a:cubicBezTo>
                    <a:pt x="73" y="87"/>
                    <a:pt x="60" y="98"/>
                    <a:pt x="33" y="93"/>
                  </a:cubicBezTo>
                  <a:cubicBezTo>
                    <a:pt x="28" y="93"/>
                    <a:pt x="24" y="91"/>
                    <a:pt x="20" y="88"/>
                  </a:cubicBezTo>
                  <a:close/>
                </a:path>
              </a:pathLst>
            </a:custGeom>
            <a:solidFill>
              <a:srgbClr val="BC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79" name="Freeform 427"/>
            <p:cNvSpPr>
              <a:spLocks/>
            </p:cNvSpPr>
            <p:nvPr userDrawn="1"/>
          </p:nvSpPr>
          <p:spPr bwMode="auto">
            <a:xfrm>
              <a:off x="6216650" y="9823451"/>
              <a:ext cx="125413" cy="39688"/>
            </a:xfrm>
            <a:custGeom>
              <a:avLst/>
              <a:gdLst>
                <a:gd name="T0" fmla="*/ 0 w 44"/>
                <a:gd name="T1" fmla="*/ 7 h 14"/>
                <a:gd name="T2" fmla="*/ 0 w 44"/>
                <a:gd name="T3" fmla="*/ 0 h 14"/>
                <a:gd name="T4" fmla="*/ 44 w 44"/>
                <a:gd name="T5" fmla="*/ 7 h 14"/>
                <a:gd name="T6" fmla="*/ 36 w 44"/>
                <a:gd name="T7" fmla="*/ 11 h 14"/>
                <a:gd name="T8" fmla="*/ 0 w 44"/>
                <a:gd name="T9" fmla="*/ 7 h 14"/>
              </a:gdLst>
              <a:ahLst/>
              <a:cxnLst>
                <a:cxn ang="0">
                  <a:pos x="T0" y="T1"/>
                </a:cxn>
                <a:cxn ang="0">
                  <a:pos x="T2" y="T3"/>
                </a:cxn>
                <a:cxn ang="0">
                  <a:pos x="T4" y="T5"/>
                </a:cxn>
                <a:cxn ang="0">
                  <a:pos x="T6" y="T7"/>
                </a:cxn>
                <a:cxn ang="0">
                  <a:pos x="T8" y="T9"/>
                </a:cxn>
              </a:cxnLst>
              <a:rect l="0" t="0" r="r" b="b"/>
              <a:pathLst>
                <a:path w="44" h="14">
                  <a:moveTo>
                    <a:pt x="0" y="7"/>
                  </a:moveTo>
                  <a:cubicBezTo>
                    <a:pt x="0" y="4"/>
                    <a:pt x="0" y="2"/>
                    <a:pt x="0" y="0"/>
                  </a:cubicBezTo>
                  <a:cubicBezTo>
                    <a:pt x="14" y="5"/>
                    <a:pt x="30" y="0"/>
                    <a:pt x="44" y="7"/>
                  </a:cubicBezTo>
                  <a:cubicBezTo>
                    <a:pt x="43" y="10"/>
                    <a:pt x="38" y="8"/>
                    <a:pt x="36" y="11"/>
                  </a:cubicBezTo>
                  <a:cubicBezTo>
                    <a:pt x="24" y="14"/>
                    <a:pt x="12" y="8"/>
                    <a:pt x="0" y="7"/>
                  </a:cubicBezTo>
                  <a:close/>
                </a:path>
              </a:pathLst>
            </a:custGeom>
            <a:solidFill>
              <a:srgbClr val="F3CD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0" name="Freeform 428"/>
            <p:cNvSpPr>
              <a:spLocks/>
            </p:cNvSpPr>
            <p:nvPr userDrawn="1"/>
          </p:nvSpPr>
          <p:spPr bwMode="auto">
            <a:xfrm>
              <a:off x="6319838" y="9798051"/>
              <a:ext cx="79375" cy="57150"/>
            </a:xfrm>
            <a:custGeom>
              <a:avLst/>
              <a:gdLst>
                <a:gd name="T0" fmla="*/ 0 w 28"/>
                <a:gd name="T1" fmla="*/ 20 h 20"/>
                <a:gd name="T2" fmla="*/ 8 w 28"/>
                <a:gd name="T3" fmla="*/ 16 h 20"/>
                <a:gd name="T4" fmla="*/ 20 w 28"/>
                <a:gd name="T5" fmla="*/ 0 h 20"/>
                <a:gd name="T6" fmla="*/ 28 w 28"/>
                <a:gd name="T7" fmla="*/ 8 h 20"/>
                <a:gd name="T8" fmla="*/ 24 w 28"/>
                <a:gd name="T9" fmla="*/ 20 h 20"/>
                <a:gd name="T10" fmla="*/ 0 w 28"/>
                <a:gd name="T11" fmla="*/ 20 h 20"/>
              </a:gdLst>
              <a:ahLst/>
              <a:cxnLst>
                <a:cxn ang="0">
                  <a:pos x="T0" y="T1"/>
                </a:cxn>
                <a:cxn ang="0">
                  <a:pos x="T2" y="T3"/>
                </a:cxn>
                <a:cxn ang="0">
                  <a:pos x="T4" y="T5"/>
                </a:cxn>
                <a:cxn ang="0">
                  <a:pos x="T6" y="T7"/>
                </a:cxn>
                <a:cxn ang="0">
                  <a:pos x="T8" y="T9"/>
                </a:cxn>
                <a:cxn ang="0">
                  <a:pos x="T10" y="T11"/>
                </a:cxn>
              </a:cxnLst>
              <a:rect l="0" t="0" r="r" b="b"/>
              <a:pathLst>
                <a:path w="28" h="20">
                  <a:moveTo>
                    <a:pt x="0" y="20"/>
                  </a:moveTo>
                  <a:cubicBezTo>
                    <a:pt x="3" y="18"/>
                    <a:pt x="6" y="17"/>
                    <a:pt x="8" y="16"/>
                  </a:cubicBezTo>
                  <a:cubicBezTo>
                    <a:pt x="21" y="17"/>
                    <a:pt x="20" y="8"/>
                    <a:pt x="20" y="0"/>
                  </a:cubicBezTo>
                  <a:cubicBezTo>
                    <a:pt x="26" y="0"/>
                    <a:pt x="27" y="4"/>
                    <a:pt x="28" y="8"/>
                  </a:cubicBezTo>
                  <a:cubicBezTo>
                    <a:pt x="28" y="13"/>
                    <a:pt x="27" y="17"/>
                    <a:pt x="24" y="20"/>
                  </a:cubicBezTo>
                  <a:cubicBezTo>
                    <a:pt x="16" y="20"/>
                    <a:pt x="8" y="20"/>
                    <a:pt x="0" y="20"/>
                  </a:cubicBezTo>
                  <a:close/>
                </a:path>
              </a:pathLst>
            </a:custGeom>
            <a:solidFill>
              <a:srgbClr val="F7D3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1" name="Freeform 429"/>
            <p:cNvSpPr>
              <a:spLocks/>
            </p:cNvSpPr>
            <p:nvPr userDrawn="1"/>
          </p:nvSpPr>
          <p:spPr bwMode="auto">
            <a:xfrm>
              <a:off x="6378575" y="9786938"/>
              <a:ext cx="34925" cy="68263"/>
            </a:xfrm>
            <a:custGeom>
              <a:avLst/>
              <a:gdLst>
                <a:gd name="T0" fmla="*/ 3 w 12"/>
                <a:gd name="T1" fmla="*/ 24 h 24"/>
                <a:gd name="T2" fmla="*/ 3 w 12"/>
                <a:gd name="T3" fmla="*/ 13 h 24"/>
                <a:gd name="T4" fmla="*/ 11 w 12"/>
                <a:gd name="T5" fmla="*/ 0 h 24"/>
                <a:gd name="T6" fmla="*/ 12 w 12"/>
                <a:gd name="T7" fmla="*/ 23 h 24"/>
                <a:gd name="T8" fmla="*/ 3 w 12"/>
                <a:gd name="T9" fmla="*/ 24 h 24"/>
              </a:gdLst>
              <a:ahLst/>
              <a:cxnLst>
                <a:cxn ang="0">
                  <a:pos x="T0" y="T1"/>
                </a:cxn>
                <a:cxn ang="0">
                  <a:pos x="T2" y="T3"/>
                </a:cxn>
                <a:cxn ang="0">
                  <a:pos x="T4" y="T5"/>
                </a:cxn>
                <a:cxn ang="0">
                  <a:pos x="T6" y="T7"/>
                </a:cxn>
                <a:cxn ang="0">
                  <a:pos x="T8" y="T9"/>
                </a:cxn>
              </a:cxnLst>
              <a:rect l="0" t="0" r="r" b="b"/>
              <a:pathLst>
                <a:path w="12" h="24">
                  <a:moveTo>
                    <a:pt x="3" y="24"/>
                  </a:moveTo>
                  <a:cubicBezTo>
                    <a:pt x="3" y="20"/>
                    <a:pt x="3" y="16"/>
                    <a:pt x="3" y="13"/>
                  </a:cubicBezTo>
                  <a:cubicBezTo>
                    <a:pt x="8" y="10"/>
                    <a:pt x="0" y="0"/>
                    <a:pt x="11" y="0"/>
                  </a:cubicBezTo>
                  <a:cubicBezTo>
                    <a:pt x="11" y="8"/>
                    <a:pt x="11" y="16"/>
                    <a:pt x="12" y="23"/>
                  </a:cubicBezTo>
                  <a:cubicBezTo>
                    <a:pt x="9" y="23"/>
                    <a:pt x="6" y="24"/>
                    <a:pt x="3" y="24"/>
                  </a:cubicBezTo>
                  <a:close/>
                </a:path>
              </a:pathLst>
            </a:custGeom>
            <a:solidFill>
              <a:srgbClr val="C9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2" name="Freeform 430"/>
            <p:cNvSpPr>
              <a:spLocks/>
            </p:cNvSpPr>
            <p:nvPr userDrawn="1"/>
          </p:nvSpPr>
          <p:spPr bwMode="auto">
            <a:xfrm>
              <a:off x="5599113" y="9458326"/>
              <a:ext cx="134938" cy="153988"/>
            </a:xfrm>
            <a:custGeom>
              <a:avLst/>
              <a:gdLst>
                <a:gd name="T0" fmla="*/ 8 w 47"/>
                <a:gd name="T1" fmla="*/ 0 h 54"/>
                <a:gd name="T2" fmla="*/ 35 w 47"/>
                <a:gd name="T3" fmla="*/ 19 h 54"/>
                <a:gd name="T4" fmla="*/ 41 w 47"/>
                <a:gd name="T5" fmla="*/ 42 h 54"/>
                <a:gd name="T6" fmla="*/ 19 w 47"/>
                <a:gd name="T7" fmla="*/ 45 h 54"/>
                <a:gd name="T8" fmla="*/ 4 w 47"/>
                <a:gd name="T9" fmla="*/ 35 h 54"/>
                <a:gd name="T10" fmla="*/ 8 w 47"/>
                <a:gd name="T11" fmla="*/ 0 h 54"/>
              </a:gdLst>
              <a:ahLst/>
              <a:cxnLst>
                <a:cxn ang="0">
                  <a:pos x="T0" y="T1"/>
                </a:cxn>
                <a:cxn ang="0">
                  <a:pos x="T2" y="T3"/>
                </a:cxn>
                <a:cxn ang="0">
                  <a:pos x="T4" y="T5"/>
                </a:cxn>
                <a:cxn ang="0">
                  <a:pos x="T6" y="T7"/>
                </a:cxn>
                <a:cxn ang="0">
                  <a:pos x="T8" y="T9"/>
                </a:cxn>
                <a:cxn ang="0">
                  <a:pos x="T10" y="T11"/>
                </a:cxn>
              </a:cxnLst>
              <a:rect l="0" t="0" r="r" b="b"/>
              <a:pathLst>
                <a:path w="47" h="54">
                  <a:moveTo>
                    <a:pt x="8" y="0"/>
                  </a:moveTo>
                  <a:cubicBezTo>
                    <a:pt x="17" y="6"/>
                    <a:pt x="26" y="14"/>
                    <a:pt x="35" y="19"/>
                  </a:cubicBezTo>
                  <a:cubicBezTo>
                    <a:pt x="47" y="25"/>
                    <a:pt x="47" y="32"/>
                    <a:pt x="41" y="42"/>
                  </a:cubicBezTo>
                  <a:cubicBezTo>
                    <a:pt x="34" y="54"/>
                    <a:pt x="27" y="51"/>
                    <a:pt x="19" y="45"/>
                  </a:cubicBezTo>
                  <a:cubicBezTo>
                    <a:pt x="14" y="42"/>
                    <a:pt x="9" y="39"/>
                    <a:pt x="4" y="35"/>
                  </a:cubicBezTo>
                  <a:cubicBezTo>
                    <a:pt x="1" y="23"/>
                    <a:pt x="0" y="11"/>
                    <a:pt x="8" y="0"/>
                  </a:cubicBezTo>
                  <a:close/>
                </a:path>
              </a:pathLst>
            </a:custGeom>
            <a:solidFill>
              <a:srgbClr val="23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3" name="Freeform 431"/>
            <p:cNvSpPr>
              <a:spLocks/>
            </p:cNvSpPr>
            <p:nvPr userDrawn="1"/>
          </p:nvSpPr>
          <p:spPr bwMode="auto">
            <a:xfrm>
              <a:off x="5562600" y="9420226"/>
              <a:ext cx="65088" cy="138113"/>
            </a:xfrm>
            <a:custGeom>
              <a:avLst/>
              <a:gdLst>
                <a:gd name="T0" fmla="*/ 21 w 23"/>
                <a:gd name="T1" fmla="*/ 13 h 48"/>
                <a:gd name="T2" fmla="*/ 17 w 23"/>
                <a:gd name="T3" fmla="*/ 48 h 48"/>
                <a:gd name="T4" fmla="*/ 13 w 23"/>
                <a:gd name="T5" fmla="*/ 48 h 48"/>
                <a:gd name="T6" fmla="*/ 9 w 23"/>
                <a:gd name="T7" fmla="*/ 44 h 48"/>
                <a:gd name="T8" fmla="*/ 1 w 23"/>
                <a:gd name="T9" fmla="*/ 16 h 48"/>
                <a:gd name="T10" fmla="*/ 5 w 23"/>
                <a:gd name="T11" fmla="*/ 0 h 48"/>
                <a:gd name="T12" fmla="*/ 21 w 23"/>
                <a:gd name="T13" fmla="*/ 13 h 48"/>
              </a:gdLst>
              <a:ahLst/>
              <a:cxnLst>
                <a:cxn ang="0">
                  <a:pos x="T0" y="T1"/>
                </a:cxn>
                <a:cxn ang="0">
                  <a:pos x="T2" y="T3"/>
                </a:cxn>
                <a:cxn ang="0">
                  <a:pos x="T4" y="T5"/>
                </a:cxn>
                <a:cxn ang="0">
                  <a:pos x="T6" y="T7"/>
                </a:cxn>
                <a:cxn ang="0">
                  <a:pos x="T8" y="T9"/>
                </a:cxn>
                <a:cxn ang="0">
                  <a:pos x="T10" y="T11"/>
                </a:cxn>
                <a:cxn ang="0">
                  <a:pos x="T12" y="T13"/>
                </a:cxn>
              </a:cxnLst>
              <a:rect l="0" t="0" r="r" b="b"/>
              <a:pathLst>
                <a:path w="23" h="48">
                  <a:moveTo>
                    <a:pt x="21" y="13"/>
                  </a:moveTo>
                  <a:cubicBezTo>
                    <a:pt x="21" y="25"/>
                    <a:pt x="23" y="37"/>
                    <a:pt x="17" y="48"/>
                  </a:cubicBezTo>
                  <a:cubicBezTo>
                    <a:pt x="16" y="48"/>
                    <a:pt x="15" y="48"/>
                    <a:pt x="13" y="48"/>
                  </a:cubicBezTo>
                  <a:cubicBezTo>
                    <a:pt x="12" y="47"/>
                    <a:pt x="10" y="45"/>
                    <a:pt x="9" y="44"/>
                  </a:cubicBezTo>
                  <a:cubicBezTo>
                    <a:pt x="5" y="35"/>
                    <a:pt x="4" y="25"/>
                    <a:pt x="1" y="16"/>
                  </a:cubicBezTo>
                  <a:cubicBezTo>
                    <a:pt x="0" y="10"/>
                    <a:pt x="0" y="5"/>
                    <a:pt x="5" y="0"/>
                  </a:cubicBezTo>
                  <a:cubicBezTo>
                    <a:pt x="10" y="5"/>
                    <a:pt x="15" y="9"/>
                    <a:pt x="21" y="13"/>
                  </a:cubicBezTo>
                  <a:close/>
                </a:path>
              </a:pathLst>
            </a:custGeom>
            <a:solidFill>
              <a:srgbClr val="1A6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4" name="Freeform 432"/>
            <p:cNvSpPr>
              <a:spLocks/>
            </p:cNvSpPr>
            <p:nvPr userDrawn="1"/>
          </p:nvSpPr>
          <p:spPr bwMode="auto">
            <a:xfrm>
              <a:off x="5519738" y="9358313"/>
              <a:ext cx="68263" cy="144463"/>
            </a:xfrm>
            <a:custGeom>
              <a:avLst/>
              <a:gdLst>
                <a:gd name="T0" fmla="*/ 20 w 24"/>
                <a:gd name="T1" fmla="*/ 22 h 51"/>
                <a:gd name="T2" fmla="*/ 20 w 24"/>
                <a:gd name="T3" fmla="*/ 38 h 51"/>
                <a:gd name="T4" fmla="*/ 17 w 24"/>
                <a:gd name="T5" fmla="*/ 51 h 51"/>
                <a:gd name="T6" fmla="*/ 9 w 24"/>
                <a:gd name="T7" fmla="*/ 43 h 51"/>
                <a:gd name="T8" fmla="*/ 0 w 24"/>
                <a:gd name="T9" fmla="*/ 9 h 51"/>
                <a:gd name="T10" fmla="*/ 5 w 24"/>
                <a:gd name="T11" fmla="*/ 1 h 51"/>
                <a:gd name="T12" fmla="*/ 18 w 24"/>
                <a:gd name="T13" fmla="*/ 14 h 51"/>
                <a:gd name="T14" fmla="*/ 20 w 24"/>
                <a:gd name="T15" fmla="*/ 22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1">
                  <a:moveTo>
                    <a:pt x="20" y="22"/>
                  </a:moveTo>
                  <a:cubicBezTo>
                    <a:pt x="20" y="28"/>
                    <a:pt x="20" y="33"/>
                    <a:pt x="20" y="38"/>
                  </a:cubicBezTo>
                  <a:cubicBezTo>
                    <a:pt x="22" y="43"/>
                    <a:pt x="24" y="48"/>
                    <a:pt x="17" y="51"/>
                  </a:cubicBezTo>
                  <a:cubicBezTo>
                    <a:pt x="13" y="50"/>
                    <a:pt x="11" y="46"/>
                    <a:pt x="9" y="43"/>
                  </a:cubicBezTo>
                  <a:cubicBezTo>
                    <a:pt x="4" y="32"/>
                    <a:pt x="0" y="21"/>
                    <a:pt x="0" y="9"/>
                  </a:cubicBezTo>
                  <a:cubicBezTo>
                    <a:pt x="1" y="6"/>
                    <a:pt x="2" y="3"/>
                    <a:pt x="5" y="1"/>
                  </a:cubicBezTo>
                  <a:cubicBezTo>
                    <a:pt x="15" y="0"/>
                    <a:pt x="16" y="7"/>
                    <a:pt x="18" y="14"/>
                  </a:cubicBezTo>
                  <a:cubicBezTo>
                    <a:pt x="19" y="17"/>
                    <a:pt x="19" y="20"/>
                    <a:pt x="20" y="22"/>
                  </a:cubicBezTo>
                  <a:close/>
                </a:path>
              </a:pathLst>
            </a:custGeom>
            <a:solidFill>
              <a:srgbClr val="223C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5" name="Freeform 433"/>
            <p:cNvSpPr>
              <a:spLocks/>
            </p:cNvSpPr>
            <p:nvPr userDrawn="1"/>
          </p:nvSpPr>
          <p:spPr bwMode="auto">
            <a:xfrm>
              <a:off x="3449638" y="10282238"/>
              <a:ext cx="254000" cy="96838"/>
            </a:xfrm>
            <a:custGeom>
              <a:avLst/>
              <a:gdLst>
                <a:gd name="T0" fmla="*/ 32 w 89"/>
                <a:gd name="T1" fmla="*/ 0 h 34"/>
                <a:gd name="T2" fmla="*/ 76 w 89"/>
                <a:gd name="T3" fmla="*/ 8 h 34"/>
                <a:gd name="T4" fmla="*/ 89 w 89"/>
                <a:gd name="T5" fmla="*/ 18 h 34"/>
                <a:gd name="T6" fmla="*/ 77 w 89"/>
                <a:gd name="T7" fmla="*/ 26 h 34"/>
                <a:gd name="T8" fmla="*/ 0 w 89"/>
                <a:gd name="T9" fmla="*/ 31 h 34"/>
                <a:gd name="T10" fmla="*/ 21 w 89"/>
                <a:gd name="T11" fmla="*/ 4 h 34"/>
                <a:gd name="T12" fmla="*/ 32 w 89"/>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89" h="34">
                  <a:moveTo>
                    <a:pt x="32" y="0"/>
                  </a:moveTo>
                  <a:cubicBezTo>
                    <a:pt x="46" y="5"/>
                    <a:pt x="61" y="5"/>
                    <a:pt x="76" y="8"/>
                  </a:cubicBezTo>
                  <a:cubicBezTo>
                    <a:pt x="81" y="9"/>
                    <a:pt x="89" y="10"/>
                    <a:pt x="89" y="18"/>
                  </a:cubicBezTo>
                  <a:cubicBezTo>
                    <a:pt x="89" y="24"/>
                    <a:pt x="82" y="25"/>
                    <a:pt x="77" y="26"/>
                  </a:cubicBezTo>
                  <a:cubicBezTo>
                    <a:pt x="52" y="34"/>
                    <a:pt x="26" y="31"/>
                    <a:pt x="0" y="31"/>
                  </a:cubicBezTo>
                  <a:cubicBezTo>
                    <a:pt x="7" y="22"/>
                    <a:pt x="14" y="13"/>
                    <a:pt x="21" y="4"/>
                  </a:cubicBezTo>
                  <a:cubicBezTo>
                    <a:pt x="25" y="2"/>
                    <a:pt x="28" y="1"/>
                    <a:pt x="32" y="0"/>
                  </a:cubicBezTo>
                  <a:close/>
                </a:path>
              </a:pathLst>
            </a:custGeom>
            <a:solidFill>
              <a:srgbClr val="D9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6" name="Freeform 434"/>
            <p:cNvSpPr>
              <a:spLocks/>
            </p:cNvSpPr>
            <p:nvPr userDrawn="1"/>
          </p:nvSpPr>
          <p:spPr bwMode="auto">
            <a:xfrm>
              <a:off x="5938838" y="9194801"/>
              <a:ext cx="292100" cy="354013"/>
            </a:xfrm>
            <a:custGeom>
              <a:avLst/>
              <a:gdLst>
                <a:gd name="T0" fmla="*/ 101 w 102"/>
                <a:gd name="T1" fmla="*/ 51 h 124"/>
                <a:gd name="T2" fmla="*/ 102 w 102"/>
                <a:gd name="T3" fmla="*/ 55 h 124"/>
                <a:gd name="T4" fmla="*/ 91 w 102"/>
                <a:gd name="T5" fmla="*/ 57 h 124"/>
                <a:gd name="T6" fmla="*/ 61 w 102"/>
                <a:gd name="T7" fmla="*/ 85 h 124"/>
                <a:gd name="T8" fmla="*/ 58 w 102"/>
                <a:gd name="T9" fmla="*/ 98 h 124"/>
                <a:gd name="T10" fmla="*/ 10 w 102"/>
                <a:gd name="T11" fmla="*/ 124 h 124"/>
                <a:gd name="T12" fmla="*/ 2 w 102"/>
                <a:gd name="T13" fmla="*/ 115 h 124"/>
                <a:gd name="T14" fmla="*/ 1 w 102"/>
                <a:gd name="T15" fmla="*/ 104 h 124"/>
                <a:gd name="T16" fmla="*/ 3 w 102"/>
                <a:gd name="T17" fmla="*/ 98 h 124"/>
                <a:gd name="T18" fmla="*/ 6 w 102"/>
                <a:gd name="T19" fmla="*/ 64 h 124"/>
                <a:gd name="T20" fmla="*/ 29 w 102"/>
                <a:gd name="T21" fmla="*/ 26 h 124"/>
                <a:gd name="T22" fmla="*/ 36 w 102"/>
                <a:gd name="T23" fmla="*/ 11 h 124"/>
                <a:gd name="T24" fmla="*/ 59 w 102"/>
                <a:gd name="T25" fmla="*/ 0 h 124"/>
                <a:gd name="T26" fmla="*/ 65 w 102"/>
                <a:gd name="T27" fmla="*/ 1 h 124"/>
                <a:gd name="T28" fmla="*/ 84 w 102"/>
                <a:gd name="T29" fmla="*/ 28 h 124"/>
                <a:gd name="T30" fmla="*/ 101 w 102"/>
                <a:gd name="T31"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24">
                  <a:moveTo>
                    <a:pt x="101" y="51"/>
                  </a:moveTo>
                  <a:cubicBezTo>
                    <a:pt x="101" y="52"/>
                    <a:pt x="101" y="53"/>
                    <a:pt x="102" y="55"/>
                  </a:cubicBezTo>
                  <a:cubicBezTo>
                    <a:pt x="99" y="58"/>
                    <a:pt x="95" y="57"/>
                    <a:pt x="91" y="57"/>
                  </a:cubicBezTo>
                  <a:cubicBezTo>
                    <a:pt x="71" y="58"/>
                    <a:pt x="63" y="65"/>
                    <a:pt x="61" y="85"/>
                  </a:cubicBezTo>
                  <a:cubicBezTo>
                    <a:pt x="61" y="89"/>
                    <a:pt x="60" y="94"/>
                    <a:pt x="58" y="98"/>
                  </a:cubicBezTo>
                  <a:cubicBezTo>
                    <a:pt x="42" y="106"/>
                    <a:pt x="26" y="115"/>
                    <a:pt x="10" y="124"/>
                  </a:cubicBezTo>
                  <a:cubicBezTo>
                    <a:pt x="6" y="123"/>
                    <a:pt x="4" y="119"/>
                    <a:pt x="2" y="115"/>
                  </a:cubicBezTo>
                  <a:cubicBezTo>
                    <a:pt x="1" y="112"/>
                    <a:pt x="1" y="108"/>
                    <a:pt x="1" y="104"/>
                  </a:cubicBezTo>
                  <a:cubicBezTo>
                    <a:pt x="2" y="102"/>
                    <a:pt x="2" y="100"/>
                    <a:pt x="3" y="98"/>
                  </a:cubicBezTo>
                  <a:cubicBezTo>
                    <a:pt x="12" y="88"/>
                    <a:pt x="0" y="76"/>
                    <a:pt x="6" y="64"/>
                  </a:cubicBezTo>
                  <a:cubicBezTo>
                    <a:pt x="12" y="51"/>
                    <a:pt x="20" y="38"/>
                    <a:pt x="29" y="26"/>
                  </a:cubicBezTo>
                  <a:cubicBezTo>
                    <a:pt x="32" y="21"/>
                    <a:pt x="32" y="15"/>
                    <a:pt x="36" y="11"/>
                  </a:cubicBezTo>
                  <a:cubicBezTo>
                    <a:pt x="43" y="5"/>
                    <a:pt x="51" y="2"/>
                    <a:pt x="59" y="0"/>
                  </a:cubicBezTo>
                  <a:cubicBezTo>
                    <a:pt x="61" y="0"/>
                    <a:pt x="63" y="1"/>
                    <a:pt x="65" y="1"/>
                  </a:cubicBezTo>
                  <a:cubicBezTo>
                    <a:pt x="75" y="8"/>
                    <a:pt x="77" y="20"/>
                    <a:pt x="84" y="28"/>
                  </a:cubicBezTo>
                  <a:cubicBezTo>
                    <a:pt x="89" y="37"/>
                    <a:pt x="99" y="41"/>
                    <a:pt x="101" y="51"/>
                  </a:cubicBezTo>
                  <a:close/>
                </a:path>
              </a:pathLst>
            </a:custGeom>
            <a:solidFill>
              <a:srgbClr val="A6C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7" name="Freeform 435"/>
            <p:cNvSpPr>
              <a:spLocks/>
            </p:cNvSpPr>
            <p:nvPr userDrawn="1"/>
          </p:nvSpPr>
          <p:spPr bwMode="auto">
            <a:xfrm>
              <a:off x="6099175" y="9351963"/>
              <a:ext cx="150813" cy="122238"/>
            </a:xfrm>
            <a:custGeom>
              <a:avLst/>
              <a:gdLst>
                <a:gd name="T0" fmla="*/ 2 w 53"/>
                <a:gd name="T1" fmla="*/ 43 h 43"/>
                <a:gd name="T2" fmla="*/ 46 w 53"/>
                <a:gd name="T3" fmla="*/ 0 h 43"/>
                <a:gd name="T4" fmla="*/ 53 w 53"/>
                <a:gd name="T5" fmla="*/ 4 h 43"/>
                <a:gd name="T6" fmla="*/ 37 w 53"/>
                <a:gd name="T7" fmla="*/ 4 h 43"/>
                <a:gd name="T8" fmla="*/ 9 w 53"/>
                <a:gd name="T9" fmla="*/ 39 h 43"/>
                <a:gd name="T10" fmla="*/ 2 w 53"/>
                <a:gd name="T11" fmla="*/ 43 h 43"/>
              </a:gdLst>
              <a:ahLst/>
              <a:cxnLst>
                <a:cxn ang="0">
                  <a:pos x="T0" y="T1"/>
                </a:cxn>
                <a:cxn ang="0">
                  <a:pos x="T2" y="T3"/>
                </a:cxn>
                <a:cxn ang="0">
                  <a:pos x="T4" y="T5"/>
                </a:cxn>
                <a:cxn ang="0">
                  <a:pos x="T6" y="T7"/>
                </a:cxn>
                <a:cxn ang="0">
                  <a:pos x="T8" y="T9"/>
                </a:cxn>
                <a:cxn ang="0">
                  <a:pos x="T10" y="T11"/>
                </a:cxn>
              </a:cxnLst>
              <a:rect l="0" t="0" r="r" b="b"/>
              <a:pathLst>
                <a:path w="53" h="43">
                  <a:moveTo>
                    <a:pt x="2" y="43"/>
                  </a:moveTo>
                  <a:cubicBezTo>
                    <a:pt x="0" y="8"/>
                    <a:pt x="6" y="2"/>
                    <a:pt x="46" y="0"/>
                  </a:cubicBezTo>
                  <a:cubicBezTo>
                    <a:pt x="48" y="1"/>
                    <a:pt x="51" y="3"/>
                    <a:pt x="53" y="4"/>
                  </a:cubicBezTo>
                  <a:cubicBezTo>
                    <a:pt x="48" y="4"/>
                    <a:pt x="43" y="4"/>
                    <a:pt x="37" y="4"/>
                  </a:cubicBezTo>
                  <a:cubicBezTo>
                    <a:pt x="15" y="5"/>
                    <a:pt x="9" y="11"/>
                    <a:pt x="9" y="39"/>
                  </a:cubicBezTo>
                  <a:cubicBezTo>
                    <a:pt x="6" y="40"/>
                    <a:pt x="4" y="41"/>
                    <a:pt x="2" y="43"/>
                  </a:cubicBezTo>
                  <a:close/>
                </a:path>
              </a:pathLst>
            </a:custGeom>
            <a:solidFill>
              <a:srgbClr val="C45B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8" name="Freeform 436"/>
            <p:cNvSpPr>
              <a:spLocks/>
            </p:cNvSpPr>
            <p:nvPr userDrawn="1"/>
          </p:nvSpPr>
          <p:spPr bwMode="auto">
            <a:xfrm>
              <a:off x="5921375" y="9517063"/>
              <a:ext cx="46038" cy="52388"/>
            </a:xfrm>
            <a:custGeom>
              <a:avLst/>
              <a:gdLst>
                <a:gd name="T0" fmla="*/ 11 w 16"/>
                <a:gd name="T1" fmla="*/ 2 h 18"/>
                <a:gd name="T2" fmla="*/ 16 w 16"/>
                <a:gd name="T3" fmla="*/ 11 h 18"/>
                <a:gd name="T4" fmla="*/ 15 w 16"/>
                <a:gd name="T5" fmla="*/ 14 h 18"/>
                <a:gd name="T6" fmla="*/ 2 w 16"/>
                <a:gd name="T7" fmla="*/ 3 h 18"/>
                <a:gd name="T8" fmla="*/ 11 w 16"/>
                <a:gd name="T9" fmla="*/ 2 h 18"/>
              </a:gdLst>
              <a:ahLst/>
              <a:cxnLst>
                <a:cxn ang="0">
                  <a:pos x="T0" y="T1"/>
                </a:cxn>
                <a:cxn ang="0">
                  <a:pos x="T2" y="T3"/>
                </a:cxn>
                <a:cxn ang="0">
                  <a:pos x="T4" y="T5"/>
                </a:cxn>
                <a:cxn ang="0">
                  <a:pos x="T6" y="T7"/>
                </a:cxn>
                <a:cxn ang="0">
                  <a:pos x="T8" y="T9"/>
                </a:cxn>
              </a:cxnLst>
              <a:rect l="0" t="0" r="r" b="b"/>
              <a:pathLst>
                <a:path w="16" h="18">
                  <a:moveTo>
                    <a:pt x="11" y="2"/>
                  </a:moveTo>
                  <a:cubicBezTo>
                    <a:pt x="13" y="5"/>
                    <a:pt x="14" y="8"/>
                    <a:pt x="16" y="11"/>
                  </a:cubicBezTo>
                  <a:cubicBezTo>
                    <a:pt x="16" y="12"/>
                    <a:pt x="15" y="13"/>
                    <a:pt x="15" y="14"/>
                  </a:cubicBezTo>
                  <a:cubicBezTo>
                    <a:pt x="3" y="18"/>
                    <a:pt x="0" y="13"/>
                    <a:pt x="2" y="3"/>
                  </a:cubicBezTo>
                  <a:cubicBezTo>
                    <a:pt x="5" y="0"/>
                    <a:pt x="8" y="0"/>
                    <a:pt x="11" y="2"/>
                  </a:cubicBezTo>
                  <a:close/>
                </a:path>
              </a:pathLst>
            </a:custGeom>
            <a:solidFill>
              <a:srgbClr val="DC9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89" name="Freeform 437"/>
            <p:cNvSpPr>
              <a:spLocks/>
            </p:cNvSpPr>
            <p:nvPr userDrawn="1"/>
          </p:nvSpPr>
          <p:spPr bwMode="auto">
            <a:xfrm>
              <a:off x="5905500" y="9520238"/>
              <a:ext cx="58738" cy="57150"/>
            </a:xfrm>
            <a:custGeom>
              <a:avLst/>
              <a:gdLst>
                <a:gd name="T0" fmla="*/ 9 w 21"/>
                <a:gd name="T1" fmla="*/ 2 h 20"/>
                <a:gd name="T2" fmla="*/ 21 w 21"/>
                <a:gd name="T3" fmla="*/ 13 h 20"/>
                <a:gd name="T4" fmla="*/ 21 w 21"/>
                <a:gd name="T5" fmla="*/ 17 h 20"/>
                <a:gd name="T6" fmla="*/ 16 w 21"/>
                <a:gd name="T7" fmla="*/ 18 h 20"/>
                <a:gd name="T8" fmla="*/ 8 w 21"/>
                <a:gd name="T9" fmla="*/ 18 h 20"/>
                <a:gd name="T10" fmla="*/ 4 w 21"/>
                <a:gd name="T11" fmla="*/ 2 h 20"/>
                <a:gd name="T12" fmla="*/ 9 w 21"/>
                <a:gd name="T13" fmla="*/ 2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9" y="2"/>
                  </a:moveTo>
                  <a:cubicBezTo>
                    <a:pt x="9" y="9"/>
                    <a:pt x="14" y="13"/>
                    <a:pt x="21" y="13"/>
                  </a:cubicBezTo>
                  <a:cubicBezTo>
                    <a:pt x="21" y="14"/>
                    <a:pt x="21" y="16"/>
                    <a:pt x="21" y="17"/>
                  </a:cubicBezTo>
                  <a:cubicBezTo>
                    <a:pt x="20" y="17"/>
                    <a:pt x="18" y="17"/>
                    <a:pt x="16" y="18"/>
                  </a:cubicBezTo>
                  <a:cubicBezTo>
                    <a:pt x="13" y="20"/>
                    <a:pt x="11" y="20"/>
                    <a:pt x="8" y="18"/>
                  </a:cubicBezTo>
                  <a:cubicBezTo>
                    <a:pt x="2" y="14"/>
                    <a:pt x="0" y="8"/>
                    <a:pt x="4" y="2"/>
                  </a:cubicBezTo>
                  <a:cubicBezTo>
                    <a:pt x="6" y="0"/>
                    <a:pt x="7" y="0"/>
                    <a:pt x="9" y="2"/>
                  </a:cubicBezTo>
                  <a:close/>
                </a:path>
              </a:pathLst>
            </a:custGeom>
            <a:solidFill>
              <a:srgbClr val="CB81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0" name="Freeform 438"/>
            <p:cNvSpPr>
              <a:spLocks/>
            </p:cNvSpPr>
            <p:nvPr userDrawn="1"/>
          </p:nvSpPr>
          <p:spPr bwMode="auto">
            <a:xfrm>
              <a:off x="3810000" y="9683751"/>
              <a:ext cx="57150" cy="49213"/>
            </a:xfrm>
            <a:custGeom>
              <a:avLst/>
              <a:gdLst>
                <a:gd name="T0" fmla="*/ 3 w 20"/>
                <a:gd name="T1" fmla="*/ 16 h 17"/>
                <a:gd name="T2" fmla="*/ 10 w 20"/>
                <a:gd name="T3" fmla="*/ 0 h 17"/>
                <a:gd name="T4" fmla="*/ 3 w 20"/>
                <a:gd name="T5" fmla="*/ 16 h 17"/>
              </a:gdLst>
              <a:ahLst/>
              <a:cxnLst>
                <a:cxn ang="0">
                  <a:pos x="T0" y="T1"/>
                </a:cxn>
                <a:cxn ang="0">
                  <a:pos x="T2" y="T3"/>
                </a:cxn>
                <a:cxn ang="0">
                  <a:pos x="T4" y="T5"/>
                </a:cxn>
              </a:cxnLst>
              <a:rect l="0" t="0" r="r" b="b"/>
              <a:pathLst>
                <a:path w="20" h="17">
                  <a:moveTo>
                    <a:pt x="3" y="16"/>
                  </a:moveTo>
                  <a:cubicBezTo>
                    <a:pt x="3" y="9"/>
                    <a:pt x="0" y="2"/>
                    <a:pt x="10" y="0"/>
                  </a:cubicBezTo>
                  <a:cubicBezTo>
                    <a:pt x="20" y="11"/>
                    <a:pt x="20" y="17"/>
                    <a:pt x="3" y="16"/>
                  </a:cubicBezTo>
                  <a:close/>
                </a:path>
              </a:pathLst>
            </a:custGeom>
            <a:solidFill>
              <a:srgbClr val="83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1" name="Freeform 439"/>
            <p:cNvSpPr>
              <a:spLocks/>
            </p:cNvSpPr>
            <p:nvPr userDrawn="1"/>
          </p:nvSpPr>
          <p:spPr bwMode="auto">
            <a:xfrm>
              <a:off x="3803650" y="9626601"/>
              <a:ext cx="38100" cy="49213"/>
            </a:xfrm>
            <a:custGeom>
              <a:avLst/>
              <a:gdLst>
                <a:gd name="T0" fmla="*/ 12 w 13"/>
                <a:gd name="T1" fmla="*/ 16 h 17"/>
                <a:gd name="T2" fmla="*/ 1 w 13"/>
                <a:gd name="T3" fmla="*/ 9 h 17"/>
                <a:gd name="T4" fmla="*/ 5 w 13"/>
                <a:gd name="T5" fmla="*/ 1 h 17"/>
                <a:gd name="T6" fmla="*/ 13 w 13"/>
                <a:gd name="T7" fmla="*/ 8 h 17"/>
                <a:gd name="T8" fmla="*/ 12 w 13"/>
                <a:gd name="T9" fmla="*/ 16 h 17"/>
              </a:gdLst>
              <a:ahLst/>
              <a:cxnLst>
                <a:cxn ang="0">
                  <a:pos x="T0" y="T1"/>
                </a:cxn>
                <a:cxn ang="0">
                  <a:pos x="T2" y="T3"/>
                </a:cxn>
                <a:cxn ang="0">
                  <a:pos x="T4" y="T5"/>
                </a:cxn>
                <a:cxn ang="0">
                  <a:pos x="T6" y="T7"/>
                </a:cxn>
                <a:cxn ang="0">
                  <a:pos x="T8" y="T9"/>
                </a:cxn>
              </a:cxnLst>
              <a:rect l="0" t="0" r="r" b="b"/>
              <a:pathLst>
                <a:path w="13" h="17">
                  <a:moveTo>
                    <a:pt x="12" y="16"/>
                  </a:moveTo>
                  <a:cubicBezTo>
                    <a:pt x="7" y="16"/>
                    <a:pt x="1" y="17"/>
                    <a:pt x="1" y="9"/>
                  </a:cubicBezTo>
                  <a:cubicBezTo>
                    <a:pt x="0" y="5"/>
                    <a:pt x="1" y="2"/>
                    <a:pt x="5" y="1"/>
                  </a:cubicBezTo>
                  <a:cubicBezTo>
                    <a:pt x="10" y="0"/>
                    <a:pt x="12" y="4"/>
                    <a:pt x="13" y="8"/>
                  </a:cubicBezTo>
                  <a:cubicBezTo>
                    <a:pt x="13" y="11"/>
                    <a:pt x="12" y="13"/>
                    <a:pt x="12" y="16"/>
                  </a:cubicBezTo>
                  <a:close/>
                </a:path>
              </a:pathLst>
            </a:custGeom>
            <a:solidFill>
              <a:srgbClr val="861A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2" name="Freeform 440"/>
            <p:cNvSpPr>
              <a:spLocks/>
            </p:cNvSpPr>
            <p:nvPr userDrawn="1"/>
          </p:nvSpPr>
          <p:spPr bwMode="auto">
            <a:xfrm>
              <a:off x="3884613" y="9734551"/>
              <a:ext cx="33338" cy="41275"/>
            </a:xfrm>
            <a:custGeom>
              <a:avLst/>
              <a:gdLst>
                <a:gd name="T0" fmla="*/ 4 w 12"/>
                <a:gd name="T1" fmla="*/ 0 h 14"/>
                <a:gd name="T2" fmla="*/ 11 w 12"/>
                <a:gd name="T3" fmla="*/ 6 h 14"/>
                <a:gd name="T4" fmla="*/ 7 w 12"/>
                <a:gd name="T5" fmla="*/ 13 h 14"/>
                <a:gd name="T6" fmla="*/ 1 w 12"/>
                <a:gd name="T7" fmla="*/ 8 h 14"/>
                <a:gd name="T8" fmla="*/ 4 w 12"/>
                <a:gd name="T9" fmla="*/ 0 h 14"/>
              </a:gdLst>
              <a:ahLst/>
              <a:cxnLst>
                <a:cxn ang="0">
                  <a:pos x="T0" y="T1"/>
                </a:cxn>
                <a:cxn ang="0">
                  <a:pos x="T2" y="T3"/>
                </a:cxn>
                <a:cxn ang="0">
                  <a:pos x="T4" y="T5"/>
                </a:cxn>
                <a:cxn ang="0">
                  <a:pos x="T6" y="T7"/>
                </a:cxn>
                <a:cxn ang="0">
                  <a:pos x="T8" y="T9"/>
                </a:cxn>
              </a:cxnLst>
              <a:rect l="0" t="0" r="r" b="b"/>
              <a:pathLst>
                <a:path w="12" h="14">
                  <a:moveTo>
                    <a:pt x="4" y="0"/>
                  </a:moveTo>
                  <a:cubicBezTo>
                    <a:pt x="9" y="0"/>
                    <a:pt x="10" y="3"/>
                    <a:pt x="11" y="6"/>
                  </a:cubicBezTo>
                  <a:cubicBezTo>
                    <a:pt x="12" y="9"/>
                    <a:pt x="11" y="13"/>
                    <a:pt x="7" y="13"/>
                  </a:cubicBezTo>
                  <a:cubicBezTo>
                    <a:pt x="3" y="14"/>
                    <a:pt x="1" y="11"/>
                    <a:pt x="1" y="8"/>
                  </a:cubicBezTo>
                  <a:cubicBezTo>
                    <a:pt x="0" y="5"/>
                    <a:pt x="0" y="1"/>
                    <a:pt x="4" y="0"/>
                  </a:cubicBezTo>
                  <a:close/>
                </a:path>
              </a:pathLst>
            </a:custGeom>
            <a:solidFill>
              <a:srgbClr val="82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3" name="Freeform 441"/>
            <p:cNvSpPr>
              <a:spLocks/>
            </p:cNvSpPr>
            <p:nvPr userDrawn="1"/>
          </p:nvSpPr>
          <p:spPr bwMode="auto">
            <a:xfrm>
              <a:off x="3867150" y="9669463"/>
              <a:ext cx="33338" cy="46038"/>
            </a:xfrm>
            <a:custGeom>
              <a:avLst/>
              <a:gdLst>
                <a:gd name="T0" fmla="*/ 10 w 12"/>
                <a:gd name="T1" fmla="*/ 1 h 16"/>
                <a:gd name="T2" fmla="*/ 11 w 12"/>
                <a:gd name="T3" fmla="*/ 5 h 16"/>
                <a:gd name="T4" fmla="*/ 7 w 12"/>
                <a:gd name="T5" fmla="*/ 15 h 16"/>
                <a:gd name="T6" fmla="*/ 0 w 12"/>
                <a:gd name="T7" fmla="*/ 7 h 16"/>
                <a:gd name="T8" fmla="*/ 10 w 12"/>
                <a:gd name="T9" fmla="*/ 1 h 16"/>
              </a:gdLst>
              <a:ahLst/>
              <a:cxnLst>
                <a:cxn ang="0">
                  <a:pos x="T0" y="T1"/>
                </a:cxn>
                <a:cxn ang="0">
                  <a:pos x="T2" y="T3"/>
                </a:cxn>
                <a:cxn ang="0">
                  <a:pos x="T4" y="T5"/>
                </a:cxn>
                <a:cxn ang="0">
                  <a:pos x="T6" y="T7"/>
                </a:cxn>
                <a:cxn ang="0">
                  <a:pos x="T8" y="T9"/>
                </a:cxn>
              </a:cxnLst>
              <a:rect l="0" t="0" r="r" b="b"/>
              <a:pathLst>
                <a:path w="12" h="16">
                  <a:moveTo>
                    <a:pt x="10" y="1"/>
                  </a:moveTo>
                  <a:cubicBezTo>
                    <a:pt x="10" y="3"/>
                    <a:pt x="10" y="4"/>
                    <a:pt x="11" y="5"/>
                  </a:cubicBezTo>
                  <a:cubicBezTo>
                    <a:pt x="10" y="9"/>
                    <a:pt x="12" y="14"/>
                    <a:pt x="7" y="15"/>
                  </a:cubicBezTo>
                  <a:cubicBezTo>
                    <a:pt x="1" y="16"/>
                    <a:pt x="0" y="10"/>
                    <a:pt x="0" y="7"/>
                  </a:cubicBezTo>
                  <a:cubicBezTo>
                    <a:pt x="0" y="0"/>
                    <a:pt x="6" y="2"/>
                    <a:pt x="10" y="1"/>
                  </a:cubicBezTo>
                  <a:close/>
                </a:path>
              </a:pathLst>
            </a:custGeom>
            <a:solidFill>
              <a:srgbClr val="821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4" name="Freeform 442"/>
            <p:cNvSpPr>
              <a:spLocks/>
            </p:cNvSpPr>
            <p:nvPr userDrawn="1"/>
          </p:nvSpPr>
          <p:spPr bwMode="auto">
            <a:xfrm>
              <a:off x="3846513" y="9620251"/>
              <a:ext cx="38100" cy="38100"/>
            </a:xfrm>
            <a:custGeom>
              <a:avLst/>
              <a:gdLst>
                <a:gd name="T0" fmla="*/ 1 w 13"/>
                <a:gd name="T1" fmla="*/ 10 h 13"/>
                <a:gd name="T2" fmla="*/ 6 w 13"/>
                <a:gd name="T3" fmla="*/ 0 h 13"/>
                <a:gd name="T4" fmla="*/ 13 w 13"/>
                <a:gd name="T5" fmla="*/ 10 h 13"/>
                <a:gd name="T6" fmla="*/ 1 w 13"/>
                <a:gd name="T7" fmla="*/ 10 h 13"/>
              </a:gdLst>
              <a:ahLst/>
              <a:cxnLst>
                <a:cxn ang="0">
                  <a:pos x="T0" y="T1"/>
                </a:cxn>
                <a:cxn ang="0">
                  <a:pos x="T2" y="T3"/>
                </a:cxn>
                <a:cxn ang="0">
                  <a:pos x="T4" y="T5"/>
                </a:cxn>
                <a:cxn ang="0">
                  <a:pos x="T6" y="T7"/>
                </a:cxn>
              </a:cxnLst>
              <a:rect l="0" t="0" r="r" b="b"/>
              <a:pathLst>
                <a:path w="13" h="13">
                  <a:moveTo>
                    <a:pt x="1" y="10"/>
                  </a:moveTo>
                  <a:cubicBezTo>
                    <a:pt x="2" y="6"/>
                    <a:pt x="0" y="0"/>
                    <a:pt x="6" y="0"/>
                  </a:cubicBezTo>
                  <a:cubicBezTo>
                    <a:pt x="12" y="0"/>
                    <a:pt x="13" y="5"/>
                    <a:pt x="13" y="10"/>
                  </a:cubicBezTo>
                  <a:cubicBezTo>
                    <a:pt x="9" y="13"/>
                    <a:pt x="5" y="13"/>
                    <a:pt x="1" y="10"/>
                  </a:cubicBezTo>
                  <a:close/>
                </a:path>
              </a:pathLst>
            </a:custGeom>
            <a:solidFill>
              <a:srgbClr val="881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5" name="Freeform 443"/>
            <p:cNvSpPr>
              <a:spLocks/>
            </p:cNvSpPr>
            <p:nvPr userDrawn="1"/>
          </p:nvSpPr>
          <p:spPr bwMode="auto">
            <a:xfrm>
              <a:off x="5378450" y="9818688"/>
              <a:ext cx="157163" cy="274638"/>
            </a:xfrm>
            <a:custGeom>
              <a:avLst/>
              <a:gdLst>
                <a:gd name="T0" fmla="*/ 21 w 55"/>
                <a:gd name="T1" fmla="*/ 90 h 96"/>
                <a:gd name="T2" fmla="*/ 10 w 55"/>
                <a:gd name="T3" fmla="*/ 89 h 96"/>
                <a:gd name="T4" fmla="*/ 10 w 55"/>
                <a:gd name="T5" fmla="*/ 57 h 96"/>
                <a:gd name="T6" fmla="*/ 21 w 55"/>
                <a:gd name="T7" fmla="*/ 3 h 96"/>
                <a:gd name="T8" fmla="*/ 44 w 55"/>
                <a:gd name="T9" fmla="*/ 0 h 96"/>
                <a:gd name="T10" fmla="*/ 49 w 55"/>
                <a:gd name="T11" fmla="*/ 1 h 96"/>
                <a:gd name="T12" fmla="*/ 53 w 55"/>
                <a:gd name="T13" fmla="*/ 74 h 96"/>
                <a:gd name="T14" fmla="*/ 45 w 55"/>
                <a:gd name="T15" fmla="*/ 90 h 96"/>
                <a:gd name="T16" fmla="*/ 21 w 55"/>
                <a:gd name="T17"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96">
                  <a:moveTo>
                    <a:pt x="21" y="90"/>
                  </a:moveTo>
                  <a:cubicBezTo>
                    <a:pt x="17" y="90"/>
                    <a:pt x="13" y="89"/>
                    <a:pt x="10" y="89"/>
                  </a:cubicBezTo>
                  <a:cubicBezTo>
                    <a:pt x="0" y="78"/>
                    <a:pt x="9" y="67"/>
                    <a:pt x="10" y="57"/>
                  </a:cubicBezTo>
                  <a:cubicBezTo>
                    <a:pt x="12" y="39"/>
                    <a:pt x="10" y="20"/>
                    <a:pt x="21" y="3"/>
                  </a:cubicBezTo>
                  <a:cubicBezTo>
                    <a:pt x="28" y="0"/>
                    <a:pt x="36" y="2"/>
                    <a:pt x="44" y="0"/>
                  </a:cubicBezTo>
                  <a:cubicBezTo>
                    <a:pt x="45" y="0"/>
                    <a:pt x="47" y="0"/>
                    <a:pt x="49" y="1"/>
                  </a:cubicBezTo>
                  <a:cubicBezTo>
                    <a:pt x="52" y="25"/>
                    <a:pt x="54" y="49"/>
                    <a:pt x="53" y="74"/>
                  </a:cubicBezTo>
                  <a:cubicBezTo>
                    <a:pt x="53" y="80"/>
                    <a:pt x="55" y="88"/>
                    <a:pt x="45" y="90"/>
                  </a:cubicBezTo>
                  <a:cubicBezTo>
                    <a:pt x="37" y="96"/>
                    <a:pt x="29" y="96"/>
                    <a:pt x="21" y="90"/>
                  </a:cubicBezTo>
                  <a:close/>
                </a:path>
              </a:pathLst>
            </a:custGeom>
            <a:solidFill>
              <a:srgbClr val="274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6" name="Freeform 444"/>
            <p:cNvSpPr>
              <a:spLocks/>
            </p:cNvSpPr>
            <p:nvPr userDrawn="1"/>
          </p:nvSpPr>
          <p:spPr bwMode="auto">
            <a:xfrm>
              <a:off x="5359400" y="10072688"/>
              <a:ext cx="204788" cy="100013"/>
            </a:xfrm>
            <a:custGeom>
              <a:avLst/>
              <a:gdLst>
                <a:gd name="T0" fmla="*/ 64 w 72"/>
                <a:gd name="T1" fmla="*/ 9 h 35"/>
                <a:gd name="T2" fmla="*/ 52 w 72"/>
                <a:gd name="T3" fmla="*/ 33 h 35"/>
                <a:gd name="T4" fmla="*/ 24 w 72"/>
                <a:gd name="T5" fmla="*/ 33 h 35"/>
                <a:gd name="T6" fmla="*/ 2 w 72"/>
                <a:gd name="T7" fmla="*/ 22 h 35"/>
                <a:gd name="T8" fmla="*/ 16 w 72"/>
                <a:gd name="T9" fmla="*/ 4 h 35"/>
                <a:gd name="T10" fmla="*/ 64 w 72"/>
                <a:gd name="T11" fmla="*/ 9 h 35"/>
              </a:gdLst>
              <a:ahLst/>
              <a:cxnLst>
                <a:cxn ang="0">
                  <a:pos x="T0" y="T1"/>
                </a:cxn>
                <a:cxn ang="0">
                  <a:pos x="T2" y="T3"/>
                </a:cxn>
                <a:cxn ang="0">
                  <a:pos x="T4" y="T5"/>
                </a:cxn>
                <a:cxn ang="0">
                  <a:pos x="T6" y="T7"/>
                </a:cxn>
                <a:cxn ang="0">
                  <a:pos x="T8" y="T9"/>
                </a:cxn>
                <a:cxn ang="0">
                  <a:pos x="T10" y="T11"/>
                </a:cxn>
              </a:cxnLst>
              <a:rect l="0" t="0" r="r" b="b"/>
              <a:pathLst>
                <a:path w="72" h="35">
                  <a:moveTo>
                    <a:pt x="64" y="9"/>
                  </a:moveTo>
                  <a:cubicBezTo>
                    <a:pt x="61" y="17"/>
                    <a:pt x="72" y="32"/>
                    <a:pt x="52" y="33"/>
                  </a:cubicBezTo>
                  <a:cubicBezTo>
                    <a:pt x="43" y="35"/>
                    <a:pt x="33" y="35"/>
                    <a:pt x="24" y="33"/>
                  </a:cubicBezTo>
                  <a:cubicBezTo>
                    <a:pt x="15" y="31"/>
                    <a:pt x="3" y="34"/>
                    <a:pt x="2" y="22"/>
                  </a:cubicBezTo>
                  <a:cubicBezTo>
                    <a:pt x="2" y="18"/>
                    <a:pt x="0" y="2"/>
                    <a:pt x="16" y="4"/>
                  </a:cubicBezTo>
                  <a:cubicBezTo>
                    <a:pt x="32" y="8"/>
                    <a:pt x="48" y="0"/>
                    <a:pt x="64" y="9"/>
                  </a:cubicBezTo>
                  <a:close/>
                </a:path>
              </a:pathLst>
            </a:custGeom>
            <a:solidFill>
              <a:srgbClr val="1F2F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7" name="Freeform 445"/>
            <p:cNvSpPr>
              <a:spLocks/>
            </p:cNvSpPr>
            <p:nvPr userDrawn="1"/>
          </p:nvSpPr>
          <p:spPr bwMode="auto">
            <a:xfrm>
              <a:off x="5381625" y="9815513"/>
              <a:ext cx="57150" cy="257175"/>
            </a:xfrm>
            <a:custGeom>
              <a:avLst/>
              <a:gdLst>
                <a:gd name="T0" fmla="*/ 19 w 20"/>
                <a:gd name="T1" fmla="*/ 7 h 90"/>
                <a:gd name="T2" fmla="*/ 9 w 20"/>
                <a:gd name="T3" fmla="*/ 90 h 90"/>
                <a:gd name="T4" fmla="*/ 0 w 20"/>
                <a:gd name="T5" fmla="*/ 86 h 90"/>
                <a:gd name="T6" fmla="*/ 0 w 20"/>
                <a:gd name="T7" fmla="*/ 78 h 90"/>
                <a:gd name="T8" fmla="*/ 3 w 20"/>
                <a:gd name="T9" fmla="*/ 67 h 90"/>
                <a:gd name="T10" fmla="*/ 8 w 20"/>
                <a:gd name="T11" fmla="*/ 6 h 90"/>
                <a:gd name="T12" fmla="*/ 15 w 20"/>
                <a:gd name="T13" fmla="*/ 0 h 90"/>
                <a:gd name="T14" fmla="*/ 19 w 20"/>
                <a:gd name="T15" fmla="*/ 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90">
                  <a:moveTo>
                    <a:pt x="19" y="7"/>
                  </a:moveTo>
                  <a:cubicBezTo>
                    <a:pt x="16" y="35"/>
                    <a:pt x="12" y="62"/>
                    <a:pt x="9" y="90"/>
                  </a:cubicBezTo>
                  <a:cubicBezTo>
                    <a:pt x="5" y="90"/>
                    <a:pt x="2" y="89"/>
                    <a:pt x="0" y="86"/>
                  </a:cubicBezTo>
                  <a:cubicBezTo>
                    <a:pt x="0" y="83"/>
                    <a:pt x="0" y="81"/>
                    <a:pt x="0" y="78"/>
                  </a:cubicBezTo>
                  <a:cubicBezTo>
                    <a:pt x="1" y="75"/>
                    <a:pt x="2" y="71"/>
                    <a:pt x="3" y="67"/>
                  </a:cubicBezTo>
                  <a:cubicBezTo>
                    <a:pt x="8" y="47"/>
                    <a:pt x="9" y="26"/>
                    <a:pt x="8" y="6"/>
                  </a:cubicBezTo>
                  <a:cubicBezTo>
                    <a:pt x="7" y="0"/>
                    <a:pt x="11" y="0"/>
                    <a:pt x="15" y="0"/>
                  </a:cubicBezTo>
                  <a:cubicBezTo>
                    <a:pt x="18" y="2"/>
                    <a:pt x="20" y="4"/>
                    <a:pt x="19" y="7"/>
                  </a:cubicBezTo>
                  <a:close/>
                </a:path>
              </a:pathLst>
            </a:custGeom>
            <a:solidFill>
              <a:srgbClr val="385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8" name="Freeform 446"/>
            <p:cNvSpPr>
              <a:spLocks/>
            </p:cNvSpPr>
            <p:nvPr userDrawn="1"/>
          </p:nvSpPr>
          <p:spPr bwMode="auto">
            <a:xfrm>
              <a:off x="5405438" y="10075863"/>
              <a:ext cx="136525" cy="31750"/>
            </a:xfrm>
            <a:custGeom>
              <a:avLst/>
              <a:gdLst>
                <a:gd name="T0" fmla="*/ 48 w 48"/>
                <a:gd name="T1" fmla="*/ 8 h 11"/>
                <a:gd name="T2" fmla="*/ 0 w 48"/>
                <a:gd name="T3" fmla="*/ 3 h 11"/>
                <a:gd name="T4" fmla="*/ 12 w 48"/>
                <a:gd name="T5" fmla="*/ 0 h 11"/>
                <a:gd name="T6" fmla="*/ 36 w 48"/>
                <a:gd name="T7" fmla="*/ 0 h 11"/>
                <a:gd name="T8" fmla="*/ 48 w 48"/>
                <a:gd name="T9" fmla="*/ 8 h 11"/>
              </a:gdLst>
              <a:ahLst/>
              <a:cxnLst>
                <a:cxn ang="0">
                  <a:pos x="T0" y="T1"/>
                </a:cxn>
                <a:cxn ang="0">
                  <a:pos x="T2" y="T3"/>
                </a:cxn>
                <a:cxn ang="0">
                  <a:pos x="T4" y="T5"/>
                </a:cxn>
                <a:cxn ang="0">
                  <a:pos x="T6" y="T7"/>
                </a:cxn>
                <a:cxn ang="0">
                  <a:pos x="T8" y="T9"/>
                </a:cxn>
              </a:cxnLst>
              <a:rect l="0" t="0" r="r" b="b"/>
              <a:pathLst>
                <a:path w="48" h="11">
                  <a:moveTo>
                    <a:pt x="48" y="8"/>
                  </a:moveTo>
                  <a:cubicBezTo>
                    <a:pt x="32" y="5"/>
                    <a:pt x="15" y="11"/>
                    <a:pt x="0" y="3"/>
                  </a:cubicBezTo>
                  <a:cubicBezTo>
                    <a:pt x="4" y="3"/>
                    <a:pt x="9" y="4"/>
                    <a:pt x="12" y="0"/>
                  </a:cubicBezTo>
                  <a:cubicBezTo>
                    <a:pt x="20" y="0"/>
                    <a:pt x="28" y="0"/>
                    <a:pt x="36" y="0"/>
                  </a:cubicBezTo>
                  <a:cubicBezTo>
                    <a:pt x="40" y="2"/>
                    <a:pt x="44" y="5"/>
                    <a:pt x="48" y="8"/>
                  </a:cubicBezTo>
                  <a:close/>
                </a:path>
              </a:pathLst>
            </a:custGeom>
            <a:solidFill>
              <a:srgbClr val="385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99" name="Freeform 447"/>
            <p:cNvSpPr>
              <a:spLocks/>
            </p:cNvSpPr>
            <p:nvPr userDrawn="1"/>
          </p:nvSpPr>
          <p:spPr bwMode="auto">
            <a:xfrm>
              <a:off x="5427663" y="10166351"/>
              <a:ext cx="79375" cy="14288"/>
            </a:xfrm>
            <a:custGeom>
              <a:avLst/>
              <a:gdLst>
                <a:gd name="T0" fmla="*/ 0 w 28"/>
                <a:gd name="T1" fmla="*/ 0 h 5"/>
                <a:gd name="T2" fmla="*/ 28 w 28"/>
                <a:gd name="T3" fmla="*/ 0 h 5"/>
                <a:gd name="T4" fmla="*/ 0 w 28"/>
                <a:gd name="T5" fmla="*/ 0 h 5"/>
              </a:gdLst>
              <a:ahLst/>
              <a:cxnLst>
                <a:cxn ang="0">
                  <a:pos x="T0" y="T1"/>
                </a:cxn>
                <a:cxn ang="0">
                  <a:pos x="T2" y="T3"/>
                </a:cxn>
                <a:cxn ang="0">
                  <a:pos x="T4" y="T5"/>
                </a:cxn>
              </a:cxnLst>
              <a:rect l="0" t="0" r="r" b="b"/>
              <a:pathLst>
                <a:path w="28" h="5">
                  <a:moveTo>
                    <a:pt x="0" y="0"/>
                  </a:moveTo>
                  <a:cubicBezTo>
                    <a:pt x="9" y="0"/>
                    <a:pt x="19" y="0"/>
                    <a:pt x="28" y="0"/>
                  </a:cubicBezTo>
                  <a:cubicBezTo>
                    <a:pt x="19" y="5"/>
                    <a:pt x="9" y="5"/>
                    <a:pt x="0" y="0"/>
                  </a:cubicBezTo>
                  <a:close/>
                </a:path>
              </a:pathLst>
            </a:custGeom>
            <a:solidFill>
              <a:srgbClr val="2740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0" name="Freeform 448"/>
            <p:cNvSpPr>
              <a:spLocks/>
            </p:cNvSpPr>
            <p:nvPr userDrawn="1"/>
          </p:nvSpPr>
          <p:spPr bwMode="auto">
            <a:xfrm>
              <a:off x="5453063" y="9809163"/>
              <a:ext cx="68263" cy="34925"/>
            </a:xfrm>
            <a:custGeom>
              <a:avLst/>
              <a:gdLst>
                <a:gd name="T0" fmla="*/ 23 w 24"/>
                <a:gd name="T1" fmla="*/ 4 h 12"/>
                <a:gd name="T2" fmla="*/ 19 w 24"/>
                <a:gd name="T3" fmla="*/ 5 h 12"/>
                <a:gd name="T4" fmla="*/ 0 w 24"/>
                <a:gd name="T5" fmla="*/ 0 h 12"/>
                <a:gd name="T6" fmla="*/ 24 w 24"/>
                <a:gd name="T7" fmla="*/ 1 h 12"/>
                <a:gd name="T8" fmla="*/ 23 w 24"/>
                <a:gd name="T9" fmla="*/ 4 h 12"/>
              </a:gdLst>
              <a:ahLst/>
              <a:cxnLst>
                <a:cxn ang="0">
                  <a:pos x="T0" y="T1"/>
                </a:cxn>
                <a:cxn ang="0">
                  <a:pos x="T2" y="T3"/>
                </a:cxn>
                <a:cxn ang="0">
                  <a:pos x="T4" y="T5"/>
                </a:cxn>
                <a:cxn ang="0">
                  <a:pos x="T6" y="T7"/>
                </a:cxn>
                <a:cxn ang="0">
                  <a:pos x="T8" y="T9"/>
                </a:cxn>
              </a:cxnLst>
              <a:rect l="0" t="0" r="r" b="b"/>
              <a:pathLst>
                <a:path w="24" h="12">
                  <a:moveTo>
                    <a:pt x="23" y="4"/>
                  </a:moveTo>
                  <a:cubicBezTo>
                    <a:pt x="22" y="4"/>
                    <a:pt x="20" y="4"/>
                    <a:pt x="19" y="5"/>
                  </a:cubicBezTo>
                  <a:cubicBezTo>
                    <a:pt x="12" y="5"/>
                    <a:pt x="4" y="12"/>
                    <a:pt x="0" y="0"/>
                  </a:cubicBezTo>
                  <a:cubicBezTo>
                    <a:pt x="8" y="0"/>
                    <a:pt x="16" y="0"/>
                    <a:pt x="24" y="1"/>
                  </a:cubicBezTo>
                  <a:cubicBezTo>
                    <a:pt x="23" y="2"/>
                    <a:pt x="23" y="3"/>
                    <a:pt x="23" y="4"/>
                  </a:cubicBezTo>
                  <a:close/>
                </a:path>
              </a:pathLst>
            </a:custGeom>
            <a:solidFill>
              <a:srgbClr val="398B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1" name="Freeform 449"/>
            <p:cNvSpPr>
              <a:spLocks/>
            </p:cNvSpPr>
            <p:nvPr userDrawn="1"/>
          </p:nvSpPr>
          <p:spPr bwMode="auto">
            <a:xfrm>
              <a:off x="4267200" y="9623426"/>
              <a:ext cx="274638" cy="266700"/>
            </a:xfrm>
            <a:custGeom>
              <a:avLst/>
              <a:gdLst>
                <a:gd name="T0" fmla="*/ 2 w 96"/>
                <a:gd name="T1" fmla="*/ 84 h 93"/>
                <a:gd name="T2" fmla="*/ 0 w 96"/>
                <a:gd name="T3" fmla="*/ 77 h 93"/>
                <a:gd name="T4" fmla="*/ 14 w 96"/>
                <a:gd name="T5" fmla="*/ 66 h 93"/>
                <a:gd name="T6" fmla="*/ 42 w 96"/>
                <a:gd name="T7" fmla="*/ 49 h 93"/>
                <a:gd name="T8" fmla="*/ 49 w 96"/>
                <a:gd name="T9" fmla="*/ 39 h 93"/>
                <a:gd name="T10" fmla="*/ 52 w 96"/>
                <a:gd name="T11" fmla="*/ 35 h 93"/>
                <a:gd name="T12" fmla="*/ 56 w 96"/>
                <a:gd name="T13" fmla="*/ 26 h 93"/>
                <a:gd name="T14" fmla="*/ 61 w 96"/>
                <a:gd name="T15" fmla="*/ 12 h 93"/>
                <a:gd name="T16" fmla="*/ 80 w 96"/>
                <a:gd name="T17" fmla="*/ 0 h 93"/>
                <a:gd name="T18" fmla="*/ 87 w 96"/>
                <a:gd name="T19" fmla="*/ 12 h 93"/>
                <a:gd name="T20" fmla="*/ 89 w 96"/>
                <a:gd name="T21" fmla="*/ 41 h 93"/>
                <a:gd name="T22" fmla="*/ 96 w 96"/>
                <a:gd name="T23" fmla="*/ 54 h 93"/>
                <a:gd name="T24" fmla="*/ 96 w 96"/>
                <a:gd name="T25" fmla="*/ 60 h 93"/>
                <a:gd name="T26" fmla="*/ 92 w 96"/>
                <a:gd name="T27" fmla="*/ 77 h 93"/>
                <a:gd name="T28" fmla="*/ 68 w 96"/>
                <a:gd name="T29" fmla="*/ 91 h 93"/>
                <a:gd name="T30" fmla="*/ 2 w 96"/>
                <a:gd name="T31" fmla="*/ 85 h 93"/>
                <a:gd name="T32" fmla="*/ 2 w 96"/>
                <a:gd name="T33" fmla="*/ 8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93">
                  <a:moveTo>
                    <a:pt x="2" y="84"/>
                  </a:moveTo>
                  <a:cubicBezTo>
                    <a:pt x="1" y="82"/>
                    <a:pt x="0" y="79"/>
                    <a:pt x="0" y="77"/>
                  </a:cubicBezTo>
                  <a:cubicBezTo>
                    <a:pt x="2" y="69"/>
                    <a:pt x="8" y="68"/>
                    <a:pt x="14" y="66"/>
                  </a:cubicBezTo>
                  <a:cubicBezTo>
                    <a:pt x="25" y="63"/>
                    <a:pt x="34" y="57"/>
                    <a:pt x="42" y="49"/>
                  </a:cubicBezTo>
                  <a:cubicBezTo>
                    <a:pt x="44" y="46"/>
                    <a:pt x="47" y="42"/>
                    <a:pt x="49" y="39"/>
                  </a:cubicBezTo>
                  <a:cubicBezTo>
                    <a:pt x="50" y="37"/>
                    <a:pt x="51" y="36"/>
                    <a:pt x="52" y="35"/>
                  </a:cubicBezTo>
                  <a:cubicBezTo>
                    <a:pt x="54" y="32"/>
                    <a:pt x="55" y="29"/>
                    <a:pt x="56" y="26"/>
                  </a:cubicBezTo>
                  <a:cubicBezTo>
                    <a:pt x="58" y="21"/>
                    <a:pt x="58" y="16"/>
                    <a:pt x="61" y="12"/>
                  </a:cubicBezTo>
                  <a:cubicBezTo>
                    <a:pt x="67" y="7"/>
                    <a:pt x="72" y="1"/>
                    <a:pt x="80" y="0"/>
                  </a:cubicBezTo>
                  <a:cubicBezTo>
                    <a:pt x="86" y="3"/>
                    <a:pt x="86" y="7"/>
                    <a:pt x="87" y="12"/>
                  </a:cubicBezTo>
                  <a:cubicBezTo>
                    <a:pt x="81" y="23"/>
                    <a:pt x="94" y="31"/>
                    <a:pt x="89" y="41"/>
                  </a:cubicBezTo>
                  <a:cubicBezTo>
                    <a:pt x="84" y="49"/>
                    <a:pt x="95" y="49"/>
                    <a:pt x="96" y="54"/>
                  </a:cubicBezTo>
                  <a:cubicBezTo>
                    <a:pt x="96" y="56"/>
                    <a:pt x="96" y="58"/>
                    <a:pt x="96" y="60"/>
                  </a:cubicBezTo>
                  <a:cubicBezTo>
                    <a:pt x="95" y="66"/>
                    <a:pt x="95" y="72"/>
                    <a:pt x="92" y="77"/>
                  </a:cubicBezTo>
                  <a:cubicBezTo>
                    <a:pt x="88" y="89"/>
                    <a:pt x="79" y="90"/>
                    <a:pt x="68" y="91"/>
                  </a:cubicBezTo>
                  <a:cubicBezTo>
                    <a:pt x="46" y="93"/>
                    <a:pt x="24" y="88"/>
                    <a:pt x="2" y="85"/>
                  </a:cubicBezTo>
                  <a:lnTo>
                    <a:pt x="2" y="84"/>
                  </a:lnTo>
                  <a:close/>
                </a:path>
              </a:pathLst>
            </a:custGeom>
            <a:solidFill>
              <a:srgbClr val="D56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2" name="Freeform 450"/>
            <p:cNvSpPr>
              <a:spLocks/>
            </p:cNvSpPr>
            <p:nvPr userDrawn="1"/>
          </p:nvSpPr>
          <p:spPr bwMode="auto">
            <a:xfrm>
              <a:off x="4259263" y="9566276"/>
              <a:ext cx="161925" cy="252413"/>
            </a:xfrm>
            <a:custGeom>
              <a:avLst/>
              <a:gdLst>
                <a:gd name="T0" fmla="*/ 57 w 57"/>
                <a:gd name="T1" fmla="*/ 57 h 88"/>
                <a:gd name="T2" fmla="*/ 50 w 57"/>
                <a:gd name="T3" fmla="*/ 70 h 88"/>
                <a:gd name="T4" fmla="*/ 30 w 57"/>
                <a:gd name="T5" fmla="*/ 79 h 88"/>
                <a:gd name="T6" fmla="*/ 15 w 57"/>
                <a:gd name="T7" fmla="*/ 84 h 88"/>
                <a:gd name="T8" fmla="*/ 6 w 57"/>
                <a:gd name="T9" fmla="*/ 84 h 88"/>
                <a:gd name="T10" fmla="*/ 6 w 57"/>
                <a:gd name="T11" fmla="*/ 18 h 88"/>
                <a:gd name="T12" fmla="*/ 17 w 57"/>
                <a:gd name="T13" fmla="*/ 0 h 88"/>
                <a:gd name="T14" fmla="*/ 18 w 57"/>
                <a:gd name="T15" fmla="*/ 22 h 88"/>
                <a:gd name="T16" fmla="*/ 16 w 57"/>
                <a:gd name="T17" fmla="*/ 44 h 88"/>
                <a:gd name="T18" fmla="*/ 41 w 57"/>
                <a:gd name="T19" fmla="*/ 59 h 88"/>
                <a:gd name="T20" fmla="*/ 57 w 57"/>
                <a:gd name="T21" fmla="*/ 5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88">
                  <a:moveTo>
                    <a:pt x="57" y="57"/>
                  </a:moveTo>
                  <a:cubicBezTo>
                    <a:pt x="55" y="61"/>
                    <a:pt x="52" y="66"/>
                    <a:pt x="50" y="70"/>
                  </a:cubicBezTo>
                  <a:cubicBezTo>
                    <a:pt x="43" y="72"/>
                    <a:pt x="38" y="79"/>
                    <a:pt x="30" y="79"/>
                  </a:cubicBezTo>
                  <a:cubicBezTo>
                    <a:pt x="25" y="78"/>
                    <a:pt x="19" y="76"/>
                    <a:pt x="15" y="84"/>
                  </a:cubicBezTo>
                  <a:cubicBezTo>
                    <a:pt x="13" y="86"/>
                    <a:pt x="10" y="88"/>
                    <a:pt x="6" y="84"/>
                  </a:cubicBezTo>
                  <a:cubicBezTo>
                    <a:pt x="13" y="62"/>
                    <a:pt x="0" y="40"/>
                    <a:pt x="6" y="18"/>
                  </a:cubicBezTo>
                  <a:cubicBezTo>
                    <a:pt x="10" y="12"/>
                    <a:pt x="13" y="6"/>
                    <a:pt x="17" y="0"/>
                  </a:cubicBezTo>
                  <a:cubicBezTo>
                    <a:pt x="24" y="7"/>
                    <a:pt x="20" y="15"/>
                    <a:pt x="18" y="22"/>
                  </a:cubicBezTo>
                  <a:cubicBezTo>
                    <a:pt x="17" y="29"/>
                    <a:pt x="15" y="36"/>
                    <a:pt x="16" y="44"/>
                  </a:cubicBezTo>
                  <a:cubicBezTo>
                    <a:pt x="18" y="58"/>
                    <a:pt x="26" y="64"/>
                    <a:pt x="41" y="59"/>
                  </a:cubicBezTo>
                  <a:cubicBezTo>
                    <a:pt x="46" y="57"/>
                    <a:pt x="51" y="53"/>
                    <a:pt x="57" y="57"/>
                  </a:cubicBezTo>
                  <a:close/>
                </a:path>
              </a:pathLst>
            </a:custGeom>
            <a:solidFill>
              <a:srgbClr val="AD4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3" name="Freeform 451"/>
            <p:cNvSpPr>
              <a:spLocks/>
            </p:cNvSpPr>
            <p:nvPr userDrawn="1"/>
          </p:nvSpPr>
          <p:spPr bwMode="auto">
            <a:xfrm>
              <a:off x="4235450" y="9763126"/>
              <a:ext cx="166688" cy="85725"/>
            </a:xfrm>
            <a:custGeom>
              <a:avLst/>
              <a:gdLst>
                <a:gd name="T0" fmla="*/ 37 w 58"/>
                <a:gd name="T1" fmla="*/ 7 h 30"/>
                <a:gd name="T2" fmla="*/ 58 w 58"/>
                <a:gd name="T3" fmla="*/ 1 h 30"/>
                <a:gd name="T4" fmla="*/ 11 w 58"/>
                <a:gd name="T5" fmla="*/ 28 h 30"/>
                <a:gd name="T6" fmla="*/ 0 w 58"/>
                <a:gd name="T7" fmla="*/ 24 h 30"/>
                <a:gd name="T8" fmla="*/ 14 w 58"/>
                <a:gd name="T9" fmla="*/ 15 h 30"/>
                <a:gd name="T10" fmla="*/ 21 w 58"/>
                <a:gd name="T11" fmla="*/ 13 h 30"/>
                <a:gd name="T12" fmla="*/ 37 w 58"/>
                <a:gd name="T13" fmla="*/ 7 h 30"/>
              </a:gdLst>
              <a:ahLst/>
              <a:cxnLst>
                <a:cxn ang="0">
                  <a:pos x="T0" y="T1"/>
                </a:cxn>
                <a:cxn ang="0">
                  <a:pos x="T2" y="T3"/>
                </a:cxn>
                <a:cxn ang="0">
                  <a:pos x="T4" y="T5"/>
                </a:cxn>
                <a:cxn ang="0">
                  <a:pos x="T6" y="T7"/>
                </a:cxn>
                <a:cxn ang="0">
                  <a:pos x="T8" y="T9"/>
                </a:cxn>
                <a:cxn ang="0">
                  <a:pos x="T10" y="T11"/>
                </a:cxn>
                <a:cxn ang="0">
                  <a:pos x="T12" y="T13"/>
                </a:cxn>
              </a:cxnLst>
              <a:rect l="0" t="0" r="r" b="b"/>
              <a:pathLst>
                <a:path w="58" h="30">
                  <a:moveTo>
                    <a:pt x="37" y="7"/>
                  </a:moveTo>
                  <a:cubicBezTo>
                    <a:pt x="44" y="5"/>
                    <a:pt x="50" y="0"/>
                    <a:pt x="58" y="1"/>
                  </a:cubicBezTo>
                  <a:cubicBezTo>
                    <a:pt x="47" y="19"/>
                    <a:pt x="27" y="21"/>
                    <a:pt x="11" y="28"/>
                  </a:cubicBezTo>
                  <a:cubicBezTo>
                    <a:pt x="7" y="27"/>
                    <a:pt x="0" y="30"/>
                    <a:pt x="0" y="24"/>
                  </a:cubicBezTo>
                  <a:cubicBezTo>
                    <a:pt x="0" y="15"/>
                    <a:pt x="9" y="17"/>
                    <a:pt x="14" y="15"/>
                  </a:cubicBezTo>
                  <a:cubicBezTo>
                    <a:pt x="17" y="14"/>
                    <a:pt x="19" y="14"/>
                    <a:pt x="21" y="13"/>
                  </a:cubicBezTo>
                  <a:cubicBezTo>
                    <a:pt x="25" y="7"/>
                    <a:pt x="31" y="7"/>
                    <a:pt x="37" y="7"/>
                  </a:cubicBezTo>
                  <a:close/>
                </a:path>
              </a:pathLst>
            </a:custGeom>
            <a:solidFill>
              <a:srgbClr val="E279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4" name="Freeform 452"/>
            <p:cNvSpPr>
              <a:spLocks/>
            </p:cNvSpPr>
            <p:nvPr userDrawn="1"/>
          </p:nvSpPr>
          <p:spPr bwMode="auto">
            <a:xfrm>
              <a:off x="3735388" y="9540876"/>
              <a:ext cx="125413" cy="68263"/>
            </a:xfrm>
            <a:custGeom>
              <a:avLst/>
              <a:gdLst>
                <a:gd name="T0" fmla="*/ 9 w 44"/>
                <a:gd name="T1" fmla="*/ 2 h 24"/>
                <a:gd name="T2" fmla="*/ 20 w 44"/>
                <a:gd name="T3" fmla="*/ 3 h 24"/>
                <a:gd name="T4" fmla="*/ 44 w 44"/>
                <a:gd name="T5" fmla="*/ 0 h 24"/>
                <a:gd name="T6" fmla="*/ 44 w 44"/>
                <a:gd name="T7" fmla="*/ 6 h 24"/>
                <a:gd name="T8" fmla="*/ 36 w 44"/>
                <a:gd name="T9" fmla="*/ 14 h 24"/>
                <a:gd name="T10" fmla="*/ 32 w 44"/>
                <a:gd name="T11" fmla="*/ 18 h 24"/>
                <a:gd name="T12" fmla="*/ 20 w 44"/>
                <a:gd name="T13" fmla="*/ 18 h 24"/>
                <a:gd name="T14" fmla="*/ 16 w 44"/>
                <a:gd name="T15" fmla="*/ 23 h 24"/>
                <a:gd name="T16" fmla="*/ 4 w 44"/>
                <a:gd name="T17" fmla="*/ 14 h 24"/>
                <a:gd name="T18" fmla="*/ 0 w 44"/>
                <a:gd name="T19" fmla="*/ 10 h 24"/>
                <a:gd name="T20" fmla="*/ 1 w 44"/>
                <a:gd name="T21" fmla="*/ 6 h 24"/>
                <a:gd name="T22" fmla="*/ 9 w 44"/>
                <a:gd name="T2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4">
                  <a:moveTo>
                    <a:pt x="9" y="2"/>
                  </a:moveTo>
                  <a:cubicBezTo>
                    <a:pt x="12" y="5"/>
                    <a:pt x="16" y="8"/>
                    <a:pt x="20" y="3"/>
                  </a:cubicBezTo>
                  <a:cubicBezTo>
                    <a:pt x="28" y="2"/>
                    <a:pt x="36" y="1"/>
                    <a:pt x="44" y="0"/>
                  </a:cubicBezTo>
                  <a:cubicBezTo>
                    <a:pt x="44" y="2"/>
                    <a:pt x="44" y="4"/>
                    <a:pt x="44" y="6"/>
                  </a:cubicBezTo>
                  <a:cubicBezTo>
                    <a:pt x="42" y="10"/>
                    <a:pt x="33" y="6"/>
                    <a:pt x="36" y="14"/>
                  </a:cubicBezTo>
                  <a:cubicBezTo>
                    <a:pt x="35" y="16"/>
                    <a:pt x="33" y="17"/>
                    <a:pt x="32" y="18"/>
                  </a:cubicBezTo>
                  <a:cubicBezTo>
                    <a:pt x="28" y="21"/>
                    <a:pt x="24" y="17"/>
                    <a:pt x="20" y="18"/>
                  </a:cubicBezTo>
                  <a:cubicBezTo>
                    <a:pt x="19" y="20"/>
                    <a:pt x="17" y="21"/>
                    <a:pt x="16" y="23"/>
                  </a:cubicBezTo>
                  <a:cubicBezTo>
                    <a:pt x="9" y="24"/>
                    <a:pt x="7" y="19"/>
                    <a:pt x="4" y="14"/>
                  </a:cubicBezTo>
                  <a:cubicBezTo>
                    <a:pt x="3" y="13"/>
                    <a:pt x="1" y="11"/>
                    <a:pt x="0" y="10"/>
                  </a:cubicBezTo>
                  <a:cubicBezTo>
                    <a:pt x="0" y="9"/>
                    <a:pt x="1" y="7"/>
                    <a:pt x="1" y="6"/>
                  </a:cubicBezTo>
                  <a:cubicBezTo>
                    <a:pt x="3" y="4"/>
                    <a:pt x="5" y="2"/>
                    <a:pt x="9" y="2"/>
                  </a:cubicBezTo>
                  <a:close/>
                </a:path>
              </a:pathLst>
            </a:custGeom>
            <a:solidFill>
              <a:srgbClr val="AD2A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5" name="Freeform 453"/>
            <p:cNvSpPr>
              <a:spLocks/>
            </p:cNvSpPr>
            <p:nvPr userDrawn="1"/>
          </p:nvSpPr>
          <p:spPr bwMode="auto">
            <a:xfrm>
              <a:off x="3714750" y="9580563"/>
              <a:ext cx="66675" cy="52388"/>
            </a:xfrm>
            <a:custGeom>
              <a:avLst/>
              <a:gdLst>
                <a:gd name="T0" fmla="*/ 11 w 23"/>
                <a:gd name="T1" fmla="*/ 0 h 18"/>
                <a:gd name="T2" fmla="*/ 23 w 23"/>
                <a:gd name="T3" fmla="*/ 9 h 18"/>
                <a:gd name="T4" fmla="*/ 12 w 23"/>
                <a:gd name="T5" fmla="*/ 14 h 18"/>
                <a:gd name="T6" fmla="*/ 11 w 23"/>
                <a:gd name="T7" fmla="*/ 0 h 18"/>
              </a:gdLst>
              <a:ahLst/>
              <a:cxnLst>
                <a:cxn ang="0">
                  <a:pos x="T0" y="T1"/>
                </a:cxn>
                <a:cxn ang="0">
                  <a:pos x="T2" y="T3"/>
                </a:cxn>
                <a:cxn ang="0">
                  <a:pos x="T4" y="T5"/>
                </a:cxn>
                <a:cxn ang="0">
                  <a:pos x="T6" y="T7"/>
                </a:cxn>
              </a:cxnLst>
              <a:rect l="0" t="0" r="r" b="b"/>
              <a:pathLst>
                <a:path w="23" h="18">
                  <a:moveTo>
                    <a:pt x="11" y="0"/>
                  </a:moveTo>
                  <a:cubicBezTo>
                    <a:pt x="17" y="0"/>
                    <a:pt x="19" y="5"/>
                    <a:pt x="23" y="9"/>
                  </a:cubicBezTo>
                  <a:cubicBezTo>
                    <a:pt x="22" y="16"/>
                    <a:pt x="18" y="18"/>
                    <a:pt x="12" y="14"/>
                  </a:cubicBezTo>
                  <a:cubicBezTo>
                    <a:pt x="8" y="11"/>
                    <a:pt x="0" y="5"/>
                    <a:pt x="11" y="0"/>
                  </a:cubicBezTo>
                  <a:close/>
                </a:path>
              </a:pathLst>
            </a:custGeom>
            <a:solidFill>
              <a:srgbClr val="85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6" name="Freeform 454"/>
            <p:cNvSpPr>
              <a:spLocks/>
            </p:cNvSpPr>
            <p:nvPr userDrawn="1"/>
          </p:nvSpPr>
          <p:spPr bwMode="auto">
            <a:xfrm>
              <a:off x="3757613" y="9644063"/>
              <a:ext cx="34925" cy="36513"/>
            </a:xfrm>
            <a:custGeom>
              <a:avLst/>
              <a:gdLst>
                <a:gd name="T0" fmla="*/ 7 w 12"/>
                <a:gd name="T1" fmla="*/ 13 h 13"/>
                <a:gd name="T2" fmla="*/ 1 w 12"/>
                <a:gd name="T3" fmla="*/ 7 h 13"/>
                <a:gd name="T4" fmla="*/ 5 w 12"/>
                <a:gd name="T5" fmla="*/ 0 h 13"/>
                <a:gd name="T6" fmla="*/ 11 w 12"/>
                <a:gd name="T7" fmla="*/ 6 h 13"/>
                <a:gd name="T8" fmla="*/ 7 w 12"/>
                <a:gd name="T9" fmla="*/ 13 h 13"/>
              </a:gdLst>
              <a:ahLst/>
              <a:cxnLst>
                <a:cxn ang="0">
                  <a:pos x="T0" y="T1"/>
                </a:cxn>
                <a:cxn ang="0">
                  <a:pos x="T2" y="T3"/>
                </a:cxn>
                <a:cxn ang="0">
                  <a:pos x="T4" y="T5"/>
                </a:cxn>
                <a:cxn ang="0">
                  <a:pos x="T6" y="T7"/>
                </a:cxn>
                <a:cxn ang="0">
                  <a:pos x="T8" y="T9"/>
                </a:cxn>
              </a:cxnLst>
              <a:rect l="0" t="0" r="r" b="b"/>
              <a:pathLst>
                <a:path w="12" h="13">
                  <a:moveTo>
                    <a:pt x="7" y="13"/>
                  </a:moveTo>
                  <a:cubicBezTo>
                    <a:pt x="3" y="13"/>
                    <a:pt x="1" y="11"/>
                    <a:pt x="1" y="7"/>
                  </a:cubicBezTo>
                  <a:cubicBezTo>
                    <a:pt x="0" y="4"/>
                    <a:pt x="0" y="0"/>
                    <a:pt x="5" y="0"/>
                  </a:cubicBezTo>
                  <a:cubicBezTo>
                    <a:pt x="9" y="0"/>
                    <a:pt x="11" y="3"/>
                    <a:pt x="11" y="6"/>
                  </a:cubicBezTo>
                  <a:cubicBezTo>
                    <a:pt x="12" y="10"/>
                    <a:pt x="11" y="13"/>
                    <a:pt x="7" y="13"/>
                  </a:cubicBezTo>
                  <a:close/>
                </a:path>
              </a:pathLst>
            </a:custGeom>
            <a:solidFill>
              <a:srgbClr val="8C1C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7" name="Freeform 455"/>
            <p:cNvSpPr>
              <a:spLocks/>
            </p:cNvSpPr>
            <p:nvPr userDrawn="1"/>
          </p:nvSpPr>
          <p:spPr bwMode="auto">
            <a:xfrm>
              <a:off x="3792538" y="9548813"/>
              <a:ext cx="34925" cy="66675"/>
            </a:xfrm>
            <a:custGeom>
              <a:avLst/>
              <a:gdLst>
                <a:gd name="T0" fmla="*/ 0 w 12"/>
                <a:gd name="T1" fmla="*/ 15 h 23"/>
                <a:gd name="T2" fmla="*/ 12 w 12"/>
                <a:gd name="T3" fmla="*/ 15 h 23"/>
                <a:gd name="T4" fmla="*/ 7 w 12"/>
                <a:gd name="T5" fmla="*/ 23 h 23"/>
                <a:gd name="T6" fmla="*/ 0 w 12"/>
                <a:gd name="T7" fmla="*/ 15 h 23"/>
              </a:gdLst>
              <a:ahLst/>
              <a:cxnLst>
                <a:cxn ang="0">
                  <a:pos x="T0" y="T1"/>
                </a:cxn>
                <a:cxn ang="0">
                  <a:pos x="T2" y="T3"/>
                </a:cxn>
                <a:cxn ang="0">
                  <a:pos x="T4" y="T5"/>
                </a:cxn>
                <a:cxn ang="0">
                  <a:pos x="T6" y="T7"/>
                </a:cxn>
              </a:cxnLst>
              <a:rect l="0" t="0" r="r" b="b"/>
              <a:pathLst>
                <a:path w="12" h="23">
                  <a:moveTo>
                    <a:pt x="0" y="15"/>
                  </a:moveTo>
                  <a:cubicBezTo>
                    <a:pt x="4" y="0"/>
                    <a:pt x="8" y="14"/>
                    <a:pt x="12" y="15"/>
                  </a:cubicBezTo>
                  <a:cubicBezTo>
                    <a:pt x="12" y="19"/>
                    <a:pt x="11" y="22"/>
                    <a:pt x="7" y="23"/>
                  </a:cubicBezTo>
                  <a:cubicBezTo>
                    <a:pt x="2" y="23"/>
                    <a:pt x="1" y="19"/>
                    <a:pt x="0" y="15"/>
                  </a:cubicBezTo>
                  <a:close/>
                </a:path>
              </a:pathLst>
            </a:custGeom>
            <a:solidFill>
              <a:srgbClr val="7D18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8" name="Freeform 456"/>
            <p:cNvSpPr>
              <a:spLocks/>
            </p:cNvSpPr>
            <p:nvPr userDrawn="1"/>
          </p:nvSpPr>
          <p:spPr bwMode="auto">
            <a:xfrm>
              <a:off x="3829050" y="9558338"/>
              <a:ext cx="41275" cy="46038"/>
            </a:xfrm>
            <a:custGeom>
              <a:avLst/>
              <a:gdLst>
                <a:gd name="T0" fmla="*/ 3 w 14"/>
                <a:gd name="T1" fmla="*/ 8 h 16"/>
                <a:gd name="T2" fmla="*/ 11 w 14"/>
                <a:gd name="T3" fmla="*/ 0 h 16"/>
                <a:gd name="T4" fmla="*/ 8 w 14"/>
                <a:gd name="T5" fmla="*/ 14 h 16"/>
                <a:gd name="T6" fmla="*/ 3 w 14"/>
                <a:gd name="T7" fmla="*/ 8 h 16"/>
              </a:gdLst>
              <a:ahLst/>
              <a:cxnLst>
                <a:cxn ang="0">
                  <a:pos x="T0" y="T1"/>
                </a:cxn>
                <a:cxn ang="0">
                  <a:pos x="T2" y="T3"/>
                </a:cxn>
                <a:cxn ang="0">
                  <a:pos x="T4" y="T5"/>
                </a:cxn>
                <a:cxn ang="0">
                  <a:pos x="T6" y="T7"/>
                </a:cxn>
              </a:cxnLst>
              <a:rect l="0" t="0" r="r" b="b"/>
              <a:pathLst>
                <a:path w="14" h="16">
                  <a:moveTo>
                    <a:pt x="3" y="8"/>
                  </a:moveTo>
                  <a:cubicBezTo>
                    <a:pt x="0" y="0"/>
                    <a:pt x="5" y="0"/>
                    <a:pt x="11" y="0"/>
                  </a:cubicBezTo>
                  <a:cubicBezTo>
                    <a:pt x="10" y="5"/>
                    <a:pt x="14" y="11"/>
                    <a:pt x="8" y="14"/>
                  </a:cubicBezTo>
                  <a:cubicBezTo>
                    <a:pt x="4" y="16"/>
                    <a:pt x="4" y="11"/>
                    <a:pt x="3" y="8"/>
                  </a:cubicBezTo>
                  <a:close/>
                </a:path>
              </a:pathLst>
            </a:custGeom>
            <a:solidFill>
              <a:srgbClr val="8B2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09" name="Freeform 457"/>
            <p:cNvSpPr>
              <a:spLocks/>
            </p:cNvSpPr>
            <p:nvPr userDrawn="1"/>
          </p:nvSpPr>
          <p:spPr bwMode="auto">
            <a:xfrm>
              <a:off x="4546600" y="9563101"/>
              <a:ext cx="49213" cy="74613"/>
            </a:xfrm>
            <a:custGeom>
              <a:avLst/>
              <a:gdLst>
                <a:gd name="T0" fmla="*/ 9 w 17"/>
                <a:gd name="T1" fmla="*/ 2 h 26"/>
                <a:gd name="T2" fmla="*/ 12 w 17"/>
                <a:gd name="T3" fmla="*/ 2 h 26"/>
                <a:gd name="T4" fmla="*/ 12 w 17"/>
                <a:gd name="T5" fmla="*/ 11 h 26"/>
                <a:gd name="T6" fmla="*/ 16 w 17"/>
                <a:gd name="T7" fmla="*/ 26 h 26"/>
                <a:gd name="T8" fmla="*/ 11 w 17"/>
                <a:gd name="T9" fmla="*/ 26 h 26"/>
                <a:gd name="T10" fmla="*/ 1 w 17"/>
                <a:gd name="T11" fmla="*/ 7 h 26"/>
                <a:gd name="T12" fmla="*/ 4 w 17"/>
                <a:gd name="T13" fmla="*/ 1 h 26"/>
                <a:gd name="T14" fmla="*/ 9 w 17"/>
                <a:gd name="T15" fmla="*/ 2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26">
                  <a:moveTo>
                    <a:pt x="9" y="2"/>
                  </a:moveTo>
                  <a:cubicBezTo>
                    <a:pt x="10" y="2"/>
                    <a:pt x="11" y="2"/>
                    <a:pt x="12" y="2"/>
                  </a:cubicBezTo>
                  <a:cubicBezTo>
                    <a:pt x="12" y="5"/>
                    <a:pt x="12" y="8"/>
                    <a:pt x="12" y="11"/>
                  </a:cubicBezTo>
                  <a:cubicBezTo>
                    <a:pt x="15" y="16"/>
                    <a:pt x="17" y="21"/>
                    <a:pt x="16" y="26"/>
                  </a:cubicBezTo>
                  <a:cubicBezTo>
                    <a:pt x="14" y="26"/>
                    <a:pt x="13" y="26"/>
                    <a:pt x="11" y="26"/>
                  </a:cubicBezTo>
                  <a:cubicBezTo>
                    <a:pt x="0" y="24"/>
                    <a:pt x="0" y="16"/>
                    <a:pt x="1" y="7"/>
                  </a:cubicBezTo>
                  <a:cubicBezTo>
                    <a:pt x="1" y="5"/>
                    <a:pt x="2" y="3"/>
                    <a:pt x="4" y="1"/>
                  </a:cubicBezTo>
                  <a:cubicBezTo>
                    <a:pt x="6" y="0"/>
                    <a:pt x="8" y="0"/>
                    <a:pt x="9" y="2"/>
                  </a:cubicBezTo>
                  <a:close/>
                </a:path>
              </a:pathLst>
            </a:custGeom>
            <a:solidFill>
              <a:srgbClr val="A742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0" name="Freeform 458"/>
            <p:cNvSpPr>
              <a:spLocks/>
            </p:cNvSpPr>
            <p:nvPr userDrawn="1"/>
          </p:nvSpPr>
          <p:spPr bwMode="auto">
            <a:xfrm>
              <a:off x="3789363" y="8799513"/>
              <a:ext cx="142875" cy="303213"/>
            </a:xfrm>
            <a:custGeom>
              <a:avLst/>
              <a:gdLst>
                <a:gd name="T0" fmla="*/ 13 w 50"/>
                <a:gd name="T1" fmla="*/ 0 h 106"/>
                <a:gd name="T2" fmla="*/ 50 w 50"/>
                <a:gd name="T3" fmla="*/ 80 h 106"/>
                <a:gd name="T4" fmla="*/ 26 w 50"/>
                <a:gd name="T5" fmla="*/ 106 h 106"/>
                <a:gd name="T6" fmla="*/ 1 w 50"/>
                <a:gd name="T7" fmla="*/ 70 h 106"/>
                <a:gd name="T8" fmla="*/ 0 w 50"/>
                <a:gd name="T9" fmla="*/ 67 h 106"/>
                <a:gd name="T10" fmla="*/ 13 w 50"/>
                <a:gd name="T11" fmla="*/ 0 h 106"/>
              </a:gdLst>
              <a:ahLst/>
              <a:cxnLst>
                <a:cxn ang="0">
                  <a:pos x="T0" y="T1"/>
                </a:cxn>
                <a:cxn ang="0">
                  <a:pos x="T2" y="T3"/>
                </a:cxn>
                <a:cxn ang="0">
                  <a:pos x="T4" y="T5"/>
                </a:cxn>
                <a:cxn ang="0">
                  <a:pos x="T6" y="T7"/>
                </a:cxn>
                <a:cxn ang="0">
                  <a:pos x="T8" y="T9"/>
                </a:cxn>
                <a:cxn ang="0">
                  <a:pos x="T10" y="T11"/>
                </a:cxn>
              </a:cxnLst>
              <a:rect l="0" t="0" r="r" b="b"/>
              <a:pathLst>
                <a:path w="50" h="106">
                  <a:moveTo>
                    <a:pt x="13" y="0"/>
                  </a:moveTo>
                  <a:cubicBezTo>
                    <a:pt x="22" y="28"/>
                    <a:pt x="31" y="57"/>
                    <a:pt x="50" y="80"/>
                  </a:cubicBezTo>
                  <a:cubicBezTo>
                    <a:pt x="49" y="96"/>
                    <a:pt x="37" y="100"/>
                    <a:pt x="26" y="106"/>
                  </a:cubicBezTo>
                  <a:cubicBezTo>
                    <a:pt x="15" y="96"/>
                    <a:pt x="7" y="84"/>
                    <a:pt x="1" y="70"/>
                  </a:cubicBezTo>
                  <a:cubicBezTo>
                    <a:pt x="0" y="69"/>
                    <a:pt x="0" y="68"/>
                    <a:pt x="0" y="67"/>
                  </a:cubicBezTo>
                  <a:cubicBezTo>
                    <a:pt x="5" y="45"/>
                    <a:pt x="9" y="22"/>
                    <a:pt x="13" y="0"/>
                  </a:cubicBezTo>
                  <a:close/>
                </a:path>
              </a:pathLst>
            </a:custGeom>
            <a:solidFill>
              <a:srgbClr val="5D7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1" name="Freeform 459"/>
            <p:cNvSpPr>
              <a:spLocks/>
            </p:cNvSpPr>
            <p:nvPr userDrawn="1"/>
          </p:nvSpPr>
          <p:spPr bwMode="auto">
            <a:xfrm>
              <a:off x="5453063" y="9388476"/>
              <a:ext cx="146050" cy="315913"/>
            </a:xfrm>
            <a:custGeom>
              <a:avLst/>
              <a:gdLst>
                <a:gd name="T0" fmla="*/ 26 w 51"/>
                <a:gd name="T1" fmla="*/ 0 h 110"/>
                <a:gd name="T2" fmla="*/ 35 w 51"/>
                <a:gd name="T3" fmla="*/ 30 h 110"/>
                <a:gd name="T4" fmla="*/ 39 w 51"/>
                <a:gd name="T5" fmla="*/ 47 h 110"/>
                <a:gd name="T6" fmla="*/ 47 w 51"/>
                <a:gd name="T7" fmla="*/ 80 h 110"/>
                <a:gd name="T8" fmla="*/ 51 w 51"/>
                <a:gd name="T9" fmla="*/ 107 h 110"/>
                <a:gd name="T10" fmla="*/ 39 w 51"/>
                <a:gd name="T11" fmla="*/ 103 h 110"/>
                <a:gd name="T12" fmla="*/ 32 w 51"/>
                <a:gd name="T13" fmla="*/ 96 h 110"/>
                <a:gd name="T14" fmla="*/ 22 w 51"/>
                <a:gd name="T15" fmla="*/ 86 h 110"/>
                <a:gd name="T16" fmla="*/ 12 w 51"/>
                <a:gd name="T17" fmla="*/ 64 h 110"/>
                <a:gd name="T18" fmla="*/ 10 w 51"/>
                <a:gd name="T19" fmla="*/ 56 h 110"/>
                <a:gd name="T20" fmla="*/ 4 w 51"/>
                <a:gd name="T21" fmla="*/ 38 h 110"/>
                <a:gd name="T22" fmla="*/ 0 w 51"/>
                <a:gd name="T23" fmla="*/ 19 h 110"/>
                <a:gd name="T24" fmla="*/ 26 w 51"/>
                <a:gd name="T2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10">
                  <a:moveTo>
                    <a:pt x="26" y="0"/>
                  </a:moveTo>
                  <a:cubicBezTo>
                    <a:pt x="29" y="10"/>
                    <a:pt x="32" y="20"/>
                    <a:pt x="35" y="30"/>
                  </a:cubicBezTo>
                  <a:cubicBezTo>
                    <a:pt x="37" y="36"/>
                    <a:pt x="39" y="41"/>
                    <a:pt x="39" y="47"/>
                  </a:cubicBezTo>
                  <a:cubicBezTo>
                    <a:pt x="39" y="59"/>
                    <a:pt x="42" y="69"/>
                    <a:pt x="47" y="80"/>
                  </a:cubicBezTo>
                  <a:cubicBezTo>
                    <a:pt x="48" y="89"/>
                    <a:pt x="50" y="98"/>
                    <a:pt x="51" y="107"/>
                  </a:cubicBezTo>
                  <a:cubicBezTo>
                    <a:pt x="46" y="110"/>
                    <a:pt x="43" y="104"/>
                    <a:pt x="39" y="103"/>
                  </a:cubicBezTo>
                  <a:cubicBezTo>
                    <a:pt x="37" y="101"/>
                    <a:pt x="34" y="98"/>
                    <a:pt x="32" y="96"/>
                  </a:cubicBezTo>
                  <a:cubicBezTo>
                    <a:pt x="27" y="95"/>
                    <a:pt x="24" y="91"/>
                    <a:pt x="22" y="86"/>
                  </a:cubicBezTo>
                  <a:cubicBezTo>
                    <a:pt x="20" y="78"/>
                    <a:pt x="16" y="71"/>
                    <a:pt x="12" y="64"/>
                  </a:cubicBezTo>
                  <a:cubicBezTo>
                    <a:pt x="11" y="62"/>
                    <a:pt x="10" y="59"/>
                    <a:pt x="10" y="56"/>
                  </a:cubicBezTo>
                  <a:cubicBezTo>
                    <a:pt x="8" y="50"/>
                    <a:pt x="6" y="44"/>
                    <a:pt x="4" y="38"/>
                  </a:cubicBezTo>
                  <a:cubicBezTo>
                    <a:pt x="2" y="32"/>
                    <a:pt x="1" y="25"/>
                    <a:pt x="0" y="19"/>
                  </a:cubicBezTo>
                  <a:cubicBezTo>
                    <a:pt x="3" y="4"/>
                    <a:pt x="14" y="2"/>
                    <a:pt x="26" y="0"/>
                  </a:cubicBezTo>
                  <a:close/>
                </a:path>
              </a:pathLst>
            </a:custGeom>
            <a:solidFill>
              <a:srgbClr val="24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2" name="Freeform 460"/>
            <p:cNvSpPr>
              <a:spLocks/>
            </p:cNvSpPr>
            <p:nvPr userDrawn="1"/>
          </p:nvSpPr>
          <p:spPr bwMode="auto">
            <a:xfrm>
              <a:off x="5435600" y="9661526"/>
              <a:ext cx="188913" cy="142875"/>
            </a:xfrm>
            <a:custGeom>
              <a:avLst/>
              <a:gdLst>
                <a:gd name="T0" fmla="*/ 33 w 66"/>
                <a:gd name="T1" fmla="*/ 5 h 50"/>
                <a:gd name="T2" fmla="*/ 54 w 66"/>
                <a:gd name="T3" fmla="*/ 27 h 50"/>
                <a:gd name="T4" fmla="*/ 60 w 66"/>
                <a:gd name="T5" fmla="*/ 40 h 50"/>
                <a:gd name="T6" fmla="*/ 9 w 66"/>
                <a:gd name="T7" fmla="*/ 40 h 50"/>
                <a:gd name="T8" fmla="*/ 3 w 66"/>
                <a:gd name="T9" fmla="*/ 16 h 50"/>
                <a:gd name="T10" fmla="*/ 33 w 66"/>
                <a:gd name="T11" fmla="*/ 5 h 50"/>
              </a:gdLst>
              <a:ahLst/>
              <a:cxnLst>
                <a:cxn ang="0">
                  <a:pos x="T0" y="T1"/>
                </a:cxn>
                <a:cxn ang="0">
                  <a:pos x="T2" y="T3"/>
                </a:cxn>
                <a:cxn ang="0">
                  <a:pos x="T4" y="T5"/>
                </a:cxn>
                <a:cxn ang="0">
                  <a:pos x="T6" y="T7"/>
                </a:cxn>
                <a:cxn ang="0">
                  <a:pos x="T8" y="T9"/>
                </a:cxn>
                <a:cxn ang="0">
                  <a:pos x="T10" y="T11"/>
                </a:cxn>
              </a:cxnLst>
              <a:rect l="0" t="0" r="r" b="b"/>
              <a:pathLst>
                <a:path w="66" h="50">
                  <a:moveTo>
                    <a:pt x="33" y="5"/>
                  </a:moveTo>
                  <a:cubicBezTo>
                    <a:pt x="37" y="15"/>
                    <a:pt x="44" y="22"/>
                    <a:pt x="54" y="27"/>
                  </a:cubicBezTo>
                  <a:cubicBezTo>
                    <a:pt x="60" y="30"/>
                    <a:pt x="66" y="33"/>
                    <a:pt x="60" y="40"/>
                  </a:cubicBezTo>
                  <a:cubicBezTo>
                    <a:pt x="52" y="50"/>
                    <a:pt x="20" y="49"/>
                    <a:pt x="9" y="40"/>
                  </a:cubicBezTo>
                  <a:cubicBezTo>
                    <a:pt x="2" y="34"/>
                    <a:pt x="0" y="26"/>
                    <a:pt x="3" y="16"/>
                  </a:cubicBezTo>
                  <a:cubicBezTo>
                    <a:pt x="11" y="7"/>
                    <a:pt x="20" y="0"/>
                    <a:pt x="33" y="5"/>
                  </a:cubicBezTo>
                  <a:close/>
                </a:path>
              </a:pathLst>
            </a:custGeom>
            <a:solidFill>
              <a:srgbClr val="2990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3" name="Freeform 461"/>
            <p:cNvSpPr>
              <a:spLocks/>
            </p:cNvSpPr>
            <p:nvPr userDrawn="1"/>
          </p:nvSpPr>
          <p:spPr bwMode="auto">
            <a:xfrm>
              <a:off x="5395913" y="9618663"/>
              <a:ext cx="149225" cy="96838"/>
            </a:xfrm>
            <a:custGeom>
              <a:avLst/>
              <a:gdLst>
                <a:gd name="T0" fmla="*/ 47 w 52"/>
                <a:gd name="T1" fmla="*/ 20 h 34"/>
                <a:gd name="T2" fmla="*/ 19 w 52"/>
                <a:gd name="T3" fmla="*/ 32 h 34"/>
                <a:gd name="T4" fmla="*/ 14 w 52"/>
                <a:gd name="T5" fmla="*/ 34 h 34"/>
                <a:gd name="T6" fmla="*/ 6 w 52"/>
                <a:gd name="T7" fmla="*/ 32 h 34"/>
                <a:gd name="T8" fmla="*/ 2 w 52"/>
                <a:gd name="T9" fmla="*/ 15 h 34"/>
                <a:gd name="T10" fmla="*/ 6 w 52"/>
                <a:gd name="T11" fmla="*/ 11 h 34"/>
                <a:gd name="T12" fmla="*/ 38 w 52"/>
                <a:gd name="T13" fmla="*/ 1 h 34"/>
                <a:gd name="T14" fmla="*/ 46 w 52"/>
                <a:gd name="T15" fmla="*/ 3 h 34"/>
                <a:gd name="T16" fmla="*/ 52 w 52"/>
                <a:gd name="T17" fmla="*/ 16 h 34"/>
                <a:gd name="T18" fmla="*/ 47 w 52"/>
                <a:gd name="T19"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4">
                  <a:moveTo>
                    <a:pt x="47" y="20"/>
                  </a:moveTo>
                  <a:cubicBezTo>
                    <a:pt x="38" y="24"/>
                    <a:pt x="28" y="28"/>
                    <a:pt x="19" y="32"/>
                  </a:cubicBezTo>
                  <a:cubicBezTo>
                    <a:pt x="17" y="33"/>
                    <a:pt x="16" y="34"/>
                    <a:pt x="14" y="34"/>
                  </a:cubicBezTo>
                  <a:cubicBezTo>
                    <a:pt x="11" y="34"/>
                    <a:pt x="8" y="34"/>
                    <a:pt x="6" y="32"/>
                  </a:cubicBezTo>
                  <a:cubicBezTo>
                    <a:pt x="2" y="27"/>
                    <a:pt x="0" y="21"/>
                    <a:pt x="2" y="15"/>
                  </a:cubicBezTo>
                  <a:cubicBezTo>
                    <a:pt x="3" y="14"/>
                    <a:pt x="4" y="12"/>
                    <a:pt x="6" y="11"/>
                  </a:cubicBezTo>
                  <a:cubicBezTo>
                    <a:pt x="16" y="6"/>
                    <a:pt x="28" y="4"/>
                    <a:pt x="38" y="1"/>
                  </a:cubicBezTo>
                  <a:cubicBezTo>
                    <a:pt x="41" y="0"/>
                    <a:pt x="44" y="1"/>
                    <a:pt x="46" y="3"/>
                  </a:cubicBezTo>
                  <a:cubicBezTo>
                    <a:pt x="48" y="7"/>
                    <a:pt x="50" y="11"/>
                    <a:pt x="52" y="16"/>
                  </a:cubicBezTo>
                  <a:cubicBezTo>
                    <a:pt x="50" y="17"/>
                    <a:pt x="49" y="18"/>
                    <a:pt x="47" y="20"/>
                  </a:cubicBezTo>
                  <a:close/>
                </a:path>
              </a:pathLst>
            </a:custGeom>
            <a:solidFill>
              <a:srgbClr val="445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4" name="Freeform 462"/>
            <p:cNvSpPr>
              <a:spLocks/>
            </p:cNvSpPr>
            <p:nvPr userDrawn="1"/>
          </p:nvSpPr>
          <p:spPr bwMode="auto">
            <a:xfrm>
              <a:off x="5345113" y="9705976"/>
              <a:ext cx="117475" cy="127000"/>
            </a:xfrm>
            <a:custGeom>
              <a:avLst/>
              <a:gdLst>
                <a:gd name="T0" fmla="*/ 34 w 41"/>
                <a:gd name="T1" fmla="*/ 1 h 44"/>
                <a:gd name="T2" fmla="*/ 37 w 41"/>
                <a:gd name="T3" fmla="*/ 1 h 44"/>
                <a:gd name="T4" fmla="*/ 41 w 41"/>
                <a:gd name="T5" fmla="*/ 24 h 44"/>
                <a:gd name="T6" fmla="*/ 37 w 41"/>
                <a:gd name="T7" fmla="*/ 32 h 44"/>
                <a:gd name="T8" fmla="*/ 29 w 41"/>
                <a:gd name="T9" fmla="*/ 41 h 44"/>
                <a:gd name="T10" fmla="*/ 21 w 41"/>
                <a:gd name="T11" fmla="*/ 44 h 44"/>
                <a:gd name="T12" fmla="*/ 5 w 41"/>
                <a:gd name="T13" fmla="*/ 43 h 44"/>
                <a:gd name="T14" fmla="*/ 1 w 41"/>
                <a:gd name="T15" fmla="*/ 40 h 44"/>
                <a:gd name="T16" fmla="*/ 2 w 41"/>
                <a:gd name="T17" fmla="*/ 35 h 44"/>
                <a:gd name="T18" fmla="*/ 26 w 41"/>
                <a:gd name="T19" fmla="*/ 10 h 44"/>
                <a:gd name="T20" fmla="*/ 34 w 41"/>
                <a:gd name="T21"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4">
                  <a:moveTo>
                    <a:pt x="34" y="1"/>
                  </a:moveTo>
                  <a:cubicBezTo>
                    <a:pt x="35" y="0"/>
                    <a:pt x="36" y="0"/>
                    <a:pt x="37" y="1"/>
                  </a:cubicBezTo>
                  <a:cubicBezTo>
                    <a:pt x="38" y="8"/>
                    <a:pt x="40" y="16"/>
                    <a:pt x="41" y="24"/>
                  </a:cubicBezTo>
                  <a:cubicBezTo>
                    <a:pt x="40" y="27"/>
                    <a:pt x="38" y="30"/>
                    <a:pt x="37" y="32"/>
                  </a:cubicBezTo>
                  <a:cubicBezTo>
                    <a:pt x="34" y="35"/>
                    <a:pt x="36" y="43"/>
                    <a:pt x="29" y="41"/>
                  </a:cubicBezTo>
                  <a:cubicBezTo>
                    <a:pt x="25" y="41"/>
                    <a:pt x="23" y="41"/>
                    <a:pt x="21" y="44"/>
                  </a:cubicBezTo>
                  <a:cubicBezTo>
                    <a:pt x="16" y="44"/>
                    <a:pt x="10" y="44"/>
                    <a:pt x="5" y="43"/>
                  </a:cubicBezTo>
                  <a:cubicBezTo>
                    <a:pt x="4" y="42"/>
                    <a:pt x="3" y="41"/>
                    <a:pt x="1" y="40"/>
                  </a:cubicBezTo>
                  <a:cubicBezTo>
                    <a:pt x="0" y="38"/>
                    <a:pt x="0" y="36"/>
                    <a:pt x="2" y="35"/>
                  </a:cubicBezTo>
                  <a:cubicBezTo>
                    <a:pt x="15" y="31"/>
                    <a:pt x="25" y="25"/>
                    <a:pt x="26" y="10"/>
                  </a:cubicBezTo>
                  <a:cubicBezTo>
                    <a:pt x="27" y="6"/>
                    <a:pt x="30" y="3"/>
                    <a:pt x="34" y="1"/>
                  </a:cubicBezTo>
                  <a:close/>
                </a:path>
              </a:pathLst>
            </a:custGeom>
            <a:solidFill>
              <a:srgbClr val="46B3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5" name="Freeform 463"/>
            <p:cNvSpPr>
              <a:spLocks/>
            </p:cNvSpPr>
            <p:nvPr userDrawn="1"/>
          </p:nvSpPr>
          <p:spPr bwMode="auto">
            <a:xfrm>
              <a:off x="5427663" y="9798051"/>
              <a:ext cx="79375" cy="46038"/>
            </a:xfrm>
            <a:custGeom>
              <a:avLst/>
              <a:gdLst>
                <a:gd name="T0" fmla="*/ 0 w 28"/>
                <a:gd name="T1" fmla="*/ 9 h 16"/>
                <a:gd name="T2" fmla="*/ 8 w 28"/>
                <a:gd name="T3" fmla="*/ 0 h 16"/>
                <a:gd name="T4" fmla="*/ 9 w 28"/>
                <a:gd name="T5" fmla="*/ 4 h 16"/>
                <a:gd name="T6" fmla="*/ 28 w 28"/>
                <a:gd name="T7" fmla="*/ 9 h 16"/>
                <a:gd name="T8" fmla="*/ 3 w 28"/>
                <a:gd name="T9" fmla="*/ 13 h 16"/>
                <a:gd name="T10" fmla="*/ 0 w 28"/>
                <a:gd name="T11" fmla="*/ 9 h 16"/>
              </a:gdLst>
              <a:ahLst/>
              <a:cxnLst>
                <a:cxn ang="0">
                  <a:pos x="T0" y="T1"/>
                </a:cxn>
                <a:cxn ang="0">
                  <a:pos x="T2" y="T3"/>
                </a:cxn>
                <a:cxn ang="0">
                  <a:pos x="T4" y="T5"/>
                </a:cxn>
                <a:cxn ang="0">
                  <a:pos x="T6" y="T7"/>
                </a:cxn>
                <a:cxn ang="0">
                  <a:pos x="T8" y="T9"/>
                </a:cxn>
                <a:cxn ang="0">
                  <a:pos x="T10" y="T11"/>
                </a:cxn>
              </a:cxnLst>
              <a:rect l="0" t="0" r="r" b="b"/>
              <a:pathLst>
                <a:path w="28" h="16">
                  <a:moveTo>
                    <a:pt x="0" y="9"/>
                  </a:moveTo>
                  <a:cubicBezTo>
                    <a:pt x="2" y="6"/>
                    <a:pt x="5" y="3"/>
                    <a:pt x="8" y="0"/>
                  </a:cubicBezTo>
                  <a:cubicBezTo>
                    <a:pt x="8" y="2"/>
                    <a:pt x="8" y="3"/>
                    <a:pt x="9" y="4"/>
                  </a:cubicBezTo>
                  <a:cubicBezTo>
                    <a:pt x="14" y="12"/>
                    <a:pt x="22" y="7"/>
                    <a:pt x="28" y="9"/>
                  </a:cubicBezTo>
                  <a:cubicBezTo>
                    <a:pt x="21" y="16"/>
                    <a:pt x="11" y="10"/>
                    <a:pt x="3" y="13"/>
                  </a:cubicBezTo>
                  <a:cubicBezTo>
                    <a:pt x="2" y="12"/>
                    <a:pt x="1" y="10"/>
                    <a:pt x="0" y="9"/>
                  </a:cubicBezTo>
                  <a:close/>
                </a:path>
              </a:pathLst>
            </a:custGeom>
            <a:solidFill>
              <a:srgbClr val="1F2F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6" name="Freeform 464"/>
            <p:cNvSpPr>
              <a:spLocks/>
            </p:cNvSpPr>
            <p:nvPr userDrawn="1"/>
          </p:nvSpPr>
          <p:spPr bwMode="auto">
            <a:xfrm>
              <a:off x="5564188" y="9669463"/>
              <a:ext cx="34925" cy="39688"/>
            </a:xfrm>
            <a:custGeom>
              <a:avLst/>
              <a:gdLst>
                <a:gd name="T0" fmla="*/ 0 w 12"/>
                <a:gd name="T1" fmla="*/ 5 h 14"/>
                <a:gd name="T2" fmla="*/ 12 w 12"/>
                <a:gd name="T3" fmla="*/ 9 h 14"/>
                <a:gd name="T4" fmla="*/ 11 w 12"/>
                <a:gd name="T5" fmla="*/ 14 h 14"/>
                <a:gd name="T6" fmla="*/ 0 w 12"/>
                <a:gd name="T7" fmla="*/ 5 h 14"/>
              </a:gdLst>
              <a:ahLst/>
              <a:cxnLst>
                <a:cxn ang="0">
                  <a:pos x="T0" y="T1"/>
                </a:cxn>
                <a:cxn ang="0">
                  <a:pos x="T2" y="T3"/>
                </a:cxn>
                <a:cxn ang="0">
                  <a:pos x="T4" y="T5"/>
                </a:cxn>
                <a:cxn ang="0">
                  <a:pos x="T6" y="T7"/>
                </a:cxn>
              </a:cxnLst>
              <a:rect l="0" t="0" r="r" b="b"/>
              <a:pathLst>
                <a:path w="12" h="14">
                  <a:moveTo>
                    <a:pt x="0" y="5"/>
                  </a:moveTo>
                  <a:cubicBezTo>
                    <a:pt x="6" y="0"/>
                    <a:pt x="8" y="9"/>
                    <a:pt x="12" y="9"/>
                  </a:cubicBezTo>
                  <a:cubicBezTo>
                    <a:pt x="11" y="11"/>
                    <a:pt x="11" y="14"/>
                    <a:pt x="11" y="14"/>
                  </a:cubicBezTo>
                  <a:cubicBezTo>
                    <a:pt x="5" y="14"/>
                    <a:pt x="3" y="9"/>
                    <a:pt x="0" y="5"/>
                  </a:cubicBezTo>
                  <a:close/>
                </a:path>
              </a:pathLst>
            </a:custGeom>
            <a:solidFill>
              <a:srgbClr val="238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7" name="Freeform 465"/>
            <p:cNvSpPr>
              <a:spLocks/>
            </p:cNvSpPr>
            <p:nvPr userDrawn="1"/>
          </p:nvSpPr>
          <p:spPr bwMode="auto">
            <a:xfrm>
              <a:off x="3660775" y="8785226"/>
              <a:ext cx="157163" cy="292100"/>
            </a:xfrm>
            <a:custGeom>
              <a:avLst/>
              <a:gdLst>
                <a:gd name="T0" fmla="*/ 34 w 55"/>
                <a:gd name="T1" fmla="*/ 62 h 102"/>
                <a:gd name="T2" fmla="*/ 26 w 55"/>
                <a:gd name="T3" fmla="*/ 99 h 102"/>
                <a:gd name="T4" fmla="*/ 13 w 55"/>
                <a:gd name="T5" fmla="*/ 100 h 102"/>
                <a:gd name="T6" fmla="*/ 6 w 55"/>
                <a:gd name="T7" fmla="*/ 55 h 102"/>
                <a:gd name="T8" fmla="*/ 14 w 55"/>
                <a:gd name="T9" fmla="*/ 38 h 102"/>
                <a:gd name="T10" fmla="*/ 26 w 55"/>
                <a:gd name="T11" fmla="*/ 19 h 102"/>
                <a:gd name="T12" fmla="*/ 45 w 55"/>
                <a:gd name="T13" fmla="*/ 1 h 102"/>
                <a:gd name="T14" fmla="*/ 34 w 55"/>
                <a:gd name="T15" fmla="*/ 62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02">
                  <a:moveTo>
                    <a:pt x="34" y="62"/>
                  </a:moveTo>
                  <a:cubicBezTo>
                    <a:pt x="27" y="73"/>
                    <a:pt x="32" y="87"/>
                    <a:pt x="26" y="99"/>
                  </a:cubicBezTo>
                  <a:cubicBezTo>
                    <a:pt x="22" y="102"/>
                    <a:pt x="18" y="102"/>
                    <a:pt x="13" y="100"/>
                  </a:cubicBezTo>
                  <a:cubicBezTo>
                    <a:pt x="0" y="86"/>
                    <a:pt x="6" y="70"/>
                    <a:pt x="6" y="55"/>
                  </a:cubicBezTo>
                  <a:cubicBezTo>
                    <a:pt x="8" y="48"/>
                    <a:pt x="11" y="43"/>
                    <a:pt x="14" y="38"/>
                  </a:cubicBezTo>
                  <a:cubicBezTo>
                    <a:pt x="18" y="31"/>
                    <a:pt x="24" y="26"/>
                    <a:pt x="26" y="19"/>
                  </a:cubicBezTo>
                  <a:cubicBezTo>
                    <a:pt x="32" y="12"/>
                    <a:pt x="32" y="0"/>
                    <a:pt x="45" y="1"/>
                  </a:cubicBezTo>
                  <a:cubicBezTo>
                    <a:pt x="55" y="20"/>
                    <a:pt x="51" y="42"/>
                    <a:pt x="34" y="62"/>
                  </a:cubicBezTo>
                  <a:close/>
                </a:path>
              </a:pathLst>
            </a:custGeom>
            <a:solidFill>
              <a:srgbClr val="556C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8" name="Freeform 466"/>
            <p:cNvSpPr>
              <a:spLocks/>
            </p:cNvSpPr>
            <p:nvPr userDrawn="1"/>
          </p:nvSpPr>
          <p:spPr bwMode="auto">
            <a:xfrm>
              <a:off x="3757613" y="8716963"/>
              <a:ext cx="71438" cy="249238"/>
            </a:xfrm>
            <a:custGeom>
              <a:avLst/>
              <a:gdLst>
                <a:gd name="T0" fmla="*/ 0 w 25"/>
                <a:gd name="T1" fmla="*/ 86 h 87"/>
                <a:gd name="T2" fmla="*/ 12 w 25"/>
                <a:gd name="T3" fmla="*/ 46 h 87"/>
                <a:gd name="T4" fmla="*/ 8 w 25"/>
                <a:gd name="T5" fmla="*/ 26 h 87"/>
                <a:gd name="T6" fmla="*/ 2 w 25"/>
                <a:gd name="T7" fmla="*/ 14 h 87"/>
                <a:gd name="T8" fmla="*/ 12 w 25"/>
                <a:gd name="T9" fmla="*/ 1 h 87"/>
                <a:gd name="T10" fmla="*/ 20 w 25"/>
                <a:gd name="T11" fmla="*/ 2 h 87"/>
                <a:gd name="T12" fmla="*/ 20 w 25"/>
                <a:gd name="T13" fmla="*/ 24 h 87"/>
                <a:gd name="T14" fmla="*/ 15 w 25"/>
                <a:gd name="T15" fmla="*/ 77 h 87"/>
                <a:gd name="T16" fmla="*/ 4 w 25"/>
                <a:gd name="T17" fmla="*/ 86 h 87"/>
                <a:gd name="T18" fmla="*/ 0 w 25"/>
                <a:gd name="T1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87">
                  <a:moveTo>
                    <a:pt x="0" y="86"/>
                  </a:moveTo>
                  <a:cubicBezTo>
                    <a:pt x="4" y="73"/>
                    <a:pt x="9" y="60"/>
                    <a:pt x="12" y="46"/>
                  </a:cubicBezTo>
                  <a:cubicBezTo>
                    <a:pt x="13" y="39"/>
                    <a:pt x="14" y="31"/>
                    <a:pt x="8" y="26"/>
                  </a:cubicBezTo>
                  <a:cubicBezTo>
                    <a:pt x="2" y="24"/>
                    <a:pt x="1" y="19"/>
                    <a:pt x="2" y="14"/>
                  </a:cubicBezTo>
                  <a:cubicBezTo>
                    <a:pt x="4" y="9"/>
                    <a:pt x="7" y="4"/>
                    <a:pt x="12" y="1"/>
                  </a:cubicBezTo>
                  <a:cubicBezTo>
                    <a:pt x="15" y="0"/>
                    <a:pt x="17" y="0"/>
                    <a:pt x="20" y="2"/>
                  </a:cubicBezTo>
                  <a:cubicBezTo>
                    <a:pt x="22" y="9"/>
                    <a:pt x="20" y="16"/>
                    <a:pt x="20" y="24"/>
                  </a:cubicBezTo>
                  <a:cubicBezTo>
                    <a:pt x="25" y="42"/>
                    <a:pt x="22" y="60"/>
                    <a:pt x="15" y="77"/>
                  </a:cubicBezTo>
                  <a:cubicBezTo>
                    <a:pt x="13" y="81"/>
                    <a:pt x="12" y="87"/>
                    <a:pt x="4" y="86"/>
                  </a:cubicBezTo>
                  <a:cubicBezTo>
                    <a:pt x="3" y="86"/>
                    <a:pt x="1" y="86"/>
                    <a:pt x="0" y="86"/>
                  </a:cubicBezTo>
                  <a:close/>
                </a:path>
              </a:pathLst>
            </a:custGeom>
            <a:solidFill>
              <a:srgbClr val="78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19" name="Freeform 467"/>
            <p:cNvSpPr>
              <a:spLocks/>
            </p:cNvSpPr>
            <p:nvPr userDrawn="1"/>
          </p:nvSpPr>
          <p:spPr bwMode="auto">
            <a:xfrm>
              <a:off x="3767138" y="8785226"/>
              <a:ext cx="74613" cy="214313"/>
            </a:xfrm>
            <a:custGeom>
              <a:avLst/>
              <a:gdLst>
                <a:gd name="T0" fmla="*/ 1 w 26"/>
                <a:gd name="T1" fmla="*/ 62 h 75"/>
                <a:gd name="T2" fmla="*/ 17 w 26"/>
                <a:gd name="T3" fmla="*/ 0 h 75"/>
                <a:gd name="T4" fmla="*/ 21 w 26"/>
                <a:gd name="T5" fmla="*/ 5 h 75"/>
                <a:gd name="T6" fmla="*/ 9 w 26"/>
                <a:gd name="T7" fmla="*/ 75 h 75"/>
                <a:gd name="T8" fmla="*/ 1 w 26"/>
                <a:gd name="T9" fmla="*/ 62 h 75"/>
              </a:gdLst>
              <a:ahLst/>
              <a:cxnLst>
                <a:cxn ang="0">
                  <a:pos x="T0" y="T1"/>
                </a:cxn>
                <a:cxn ang="0">
                  <a:pos x="T2" y="T3"/>
                </a:cxn>
                <a:cxn ang="0">
                  <a:pos x="T4" y="T5"/>
                </a:cxn>
                <a:cxn ang="0">
                  <a:pos x="T6" y="T7"/>
                </a:cxn>
                <a:cxn ang="0">
                  <a:pos x="T8" y="T9"/>
                </a:cxn>
              </a:cxnLst>
              <a:rect l="0" t="0" r="r" b="b"/>
              <a:pathLst>
                <a:path w="26" h="75">
                  <a:moveTo>
                    <a:pt x="1" y="62"/>
                  </a:moveTo>
                  <a:cubicBezTo>
                    <a:pt x="12" y="43"/>
                    <a:pt x="19" y="22"/>
                    <a:pt x="17" y="0"/>
                  </a:cubicBezTo>
                  <a:cubicBezTo>
                    <a:pt x="18" y="1"/>
                    <a:pt x="20" y="3"/>
                    <a:pt x="21" y="5"/>
                  </a:cubicBezTo>
                  <a:cubicBezTo>
                    <a:pt x="26" y="30"/>
                    <a:pt x="19" y="53"/>
                    <a:pt x="9" y="75"/>
                  </a:cubicBezTo>
                  <a:cubicBezTo>
                    <a:pt x="4" y="72"/>
                    <a:pt x="0" y="69"/>
                    <a:pt x="1" y="62"/>
                  </a:cubicBezTo>
                  <a:close/>
                </a:path>
              </a:pathLst>
            </a:custGeom>
            <a:solidFill>
              <a:srgbClr val="465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0" name="Freeform 468"/>
            <p:cNvSpPr>
              <a:spLocks/>
            </p:cNvSpPr>
            <p:nvPr userDrawn="1"/>
          </p:nvSpPr>
          <p:spPr bwMode="auto">
            <a:xfrm>
              <a:off x="3632200" y="9056688"/>
              <a:ext cx="114300" cy="85725"/>
            </a:xfrm>
            <a:custGeom>
              <a:avLst/>
              <a:gdLst>
                <a:gd name="T0" fmla="*/ 24 w 40"/>
                <a:gd name="T1" fmla="*/ 3 h 30"/>
                <a:gd name="T2" fmla="*/ 36 w 40"/>
                <a:gd name="T3" fmla="*/ 4 h 30"/>
                <a:gd name="T4" fmla="*/ 36 w 40"/>
                <a:gd name="T5" fmla="*/ 27 h 30"/>
                <a:gd name="T6" fmla="*/ 16 w 40"/>
                <a:gd name="T7" fmla="*/ 28 h 30"/>
                <a:gd name="T8" fmla="*/ 6 w 40"/>
                <a:gd name="T9" fmla="*/ 27 h 30"/>
                <a:gd name="T10" fmla="*/ 14 w 40"/>
                <a:gd name="T11" fmla="*/ 0 h 30"/>
                <a:gd name="T12" fmla="*/ 24 w 40"/>
                <a:gd name="T13" fmla="*/ 3 h 30"/>
              </a:gdLst>
              <a:ahLst/>
              <a:cxnLst>
                <a:cxn ang="0">
                  <a:pos x="T0" y="T1"/>
                </a:cxn>
                <a:cxn ang="0">
                  <a:pos x="T2" y="T3"/>
                </a:cxn>
                <a:cxn ang="0">
                  <a:pos x="T4" y="T5"/>
                </a:cxn>
                <a:cxn ang="0">
                  <a:pos x="T6" y="T7"/>
                </a:cxn>
                <a:cxn ang="0">
                  <a:pos x="T8" y="T9"/>
                </a:cxn>
                <a:cxn ang="0">
                  <a:pos x="T10" y="T11"/>
                </a:cxn>
                <a:cxn ang="0">
                  <a:pos x="T12" y="T13"/>
                </a:cxn>
              </a:cxnLst>
              <a:rect l="0" t="0" r="r" b="b"/>
              <a:pathLst>
                <a:path w="40" h="30">
                  <a:moveTo>
                    <a:pt x="24" y="3"/>
                  </a:moveTo>
                  <a:cubicBezTo>
                    <a:pt x="28" y="3"/>
                    <a:pt x="32" y="3"/>
                    <a:pt x="36" y="4"/>
                  </a:cubicBezTo>
                  <a:cubicBezTo>
                    <a:pt x="40" y="11"/>
                    <a:pt x="36" y="19"/>
                    <a:pt x="36" y="27"/>
                  </a:cubicBezTo>
                  <a:cubicBezTo>
                    <a:pt x="29" y="27"/>
                    <a:pt x="23" y="28"/>
                    <a:pt x="16" y="28"/>
                  </a:cubicBezTo>
                  <a:cubicBezTo>
                    <a:pt x="13" y="30"/>
                    <a:pt x="9" y="30"/>
                    <a:pt x="6" y="27"/>
                  </a:cubicBezTo>
                  <a:cubicBezTo>
                    <a:pt x="2" y="16"/>
                    <a:pt x="0" y="6"/>
                    <a:pt x="14" y="0"/>
                  </a:cubicBezTo>
                  <a:cubicBezTo>
                    <a:pt x="18" y="0"/>
                    <a:pt x="21" y="1"/>
                    <a:pt x="24" y="3"/>
                  </a:cubicBezTo>
                  <a:close/>
                </a:path>
              </a:pathLst>
            </a:custGeom>
            <a:solidFill>
              <a:srgbClr val="C4D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1" name="Freeform 469"/>
            <p:cNvSpPr>
              <a:spLocks/>
            </p:cNvSpPr>
            <p:nvPr userDrawn="1"/>
          </p:nvSpPr>
          <p:spPr bwMode="auto">
            <a:xfrm>
              <a:off x="6353175" y="10121901"/>
              <a:ext cx="131763" cy="136525"/>
            </a:xfrm>
            <a:custGeom>
              <a:avLst/>
              <a:gdLst>
                <a:gd name="T0" fmla="*/ 36 w 46"/>
                <a:gd name="T1" fmla="*/ 39 h 48"/>
                <a:gd name="T2" fmla="*/ 38 w 46"/>
                <a:gd name="T3" fmla="*/ 48 h 48"/>
                <a:gd name="T4" fmla="*/ 0 w 46"/>
                <a:gd name="T5" fmla="*/ 31 h 48"/>
                <a:gd name="T6" fmla="*/ 5 w 46"/>
                <a:gd name="T7" fmla="*/ 14 h 48"/>
                <a:gd name="T8" fmla="*/ 26 w 46"/>
                <a:gd name="T9" fmla="*/ 7 h 48"/>
                <a:gd name="T10" fmla="*/ 30 w 46"/>
                <a:gd name="T11" fmla="*/ 25 h 48"/>
                <a:gd name="T12" fmla="*/ 36 w 46"/>
                <a:gd name="T13" fmla="*/ 39 h 48"/>
              </a:gdLst>
              <a:ahLst/>
              <a:cxnLst>
                <a:cxn ang="0">
                  <a:pos x="T0" y="T1"/>
                </a:cxn>
                <a:cxn ang="0">
                  <a:pos x="T2" y="T3"/>
                </a:cxn>
                <a:cxn ang="0">
                  <a:pos x="T4" y="T5"/>
                </a:cxn>
                <a:cxn ang="0">
                  <a:pos x="T6" y="T7"/>
                </a:cxn>
                <a:cxn ang="0">
                  <a:pos x="T8" y="T9"/>
                </a:cxn>
                <a:cxn ang="0">
                  <a:pos x="T10" y="T11"/>
                </a:cxn>
                <a:cxn ang="0">
                  <a:pos x="T12" y="T13"/>
                </a:cxn>
              </a:cxnLst>
              <a:rect l="0" t="0" r="r" b="b"/>
              <a:pathLst>
                <a:path w="46" h="48">
                  <a:moveTo>
                    <a:pt x="36" y="39"/>
                  </a:moveTo>
                  <a:cubicBezTo>
                    <a:pt x="36" y="43"/>
                    <a:pt x="46" y="48"/>
                    <a:pt x="38" y="48"/>
                  </a:cubicBezTo>
                  <a:cubicBezTo>
                    <a:pt x="25" y="47"/>
                    <a:pt x="7" y="48"/>
                    <a:pt x="0" y="31"/>
                  </a:cubicBezTo>
                  <a:cubicBezTo>
                    <a:pt x="1" y="25"/>
                    <a:pt x="3" y="20"/>
                    <a:pt x="5" y="14"/>
                  </a:cubicBezTo>
                  <a:cubicBezTo>
                    <a:pt x="8" y="0"/>
                    <a:pt x="17" y="4"/>
                    <a:pt x="26" y="7"/>
                  </a:cubicBezTo>
                  <a:cubicBezTo>
                    <a:pt x="39" y="11"/>
                    <a:pt x="34" y="18"/>
                    <a:pt x="30" y="25"/>
                  </a:cubicBezTo>
                  <a:cubicBezTo>
                    <a:pt x="25" y="32"/>
                    <a:pt x="21" y="40"/>
                    <a:pt x="36" y="39"/>
                  </a:cubicBezTo>
                  <a:close/>
                </a:path>
              </a:pathLst>
            </a:custGeom>
            <a:solidFill>
              <a:srgbClr val="E7A3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2" name="Freeform 470"/>
            <p:cNvSpPr>
              <a:spLocks/>
            </p:cNvSpPr>
            <p:nvPr userDrawn="1"/>
          </p:nvSpPr>
          <p:spPr bwMode="auto">
            <a:xfrm>
              <a:off x="6278563" y="10052051"/>
              <a:ext cx="127000" cy="141288"/>
            </a:xfrm>
            <a:custGeom>
              <a:avLst/>
              <a:gdLst>
                <a:gd name="T0" fmla="*/ 41 w 44"/>
                <a:gd name="T1" fmla="*/ 15 h 49"/>
                <a:gd name="T2" fmla="*/ 21 w 44"/>
                <a:gd name="T3" fmla="*/ 48 h 49"/>
                <a:gd name="T4" fmla="*/ 0 w 44"/>
                <a:gd name="T5" fmla="*/ 28 h 49"/>
                <a:gd name="T6" fmla="*/ 15 w 44"/>
                <a:gd name="T7" fmla="*/ 20 h 49"/>
                <a:gd name="T8" fmla="*/ 22 w 44"/>
                <a:gd name="T9" fmla="*/ 2 h 49"/>
                <a:gd name="T10" fmla="*/ 43 w 44"/>
                <a:gd name="T11" fmla="*/ 11 h 49"/>
                <a:gd name="T12" fmla="*/ 41 w 44"/>
                <a:gd name="T13" fmla="*/ 15 h 49"/>
              </a:gdLst>
              <a:ahLst/>
              <a:cxnLst>
                <a:cxn ang="0">
                  <a:pos x="T0" y="T1"/>
                </a:cxn>
                <a:cxn ang="0">
                  <a:pos x="T2" y="T3"/>
                </a:cxn>
                <a:cxn ang="0">
                  <a:pos x="T4" y="T5"/>
                </a:cxn>
                <a:cxn ang="0">
                  <a:pos x="T6" y="T7"/>
                </a:cxn>
                <a:cxn ang="0">
                  <a:pos x="T8" y="T9"/>
                </a:cxn>
                <a:cxn ang="0">
                  <a:pos x="T10" y="T11"/>
                </a:cxn>
                <a:cxn ang="0">
                  <a:pos x="T12" y="T13"/>
                </a:cxn>
              </a:cxnLst>
              <a:rect l="0" t="0" r="r" b="b"/>
              <a:pathLst>
                <a:path w="44" h="49">
                  <a:moveTo>
                    <a:pt x="41" y="15"/>
                  </a:moveTo>
                  <a:cubicBezTo>
                    <a:pt x="24" y="20"/>
                    <a:pt x="25" y="36"/>
                    <a:pt x="21" y="48"/>
                  </a:cubicBezTo>
                  <a:cubicBezTo>
                    <a:pt x="7" y="49"/>
                    <a:pt x="0" y="42"/>
                    <a:pt x="0" y="28"/>
                  </a:cubicBezTo>
                  <a:cubicBezTo>
                    <a:pt x="3" y="22"/>
                    <a:pt x="10" y="23"/>
                    <a:pt x="15" y="20"/>
                  </a:cubicBezTo>
                  <a:cubicBezTo>
                    <a:pt x="20" y="15"/>
                    <a:pt x="16" y="6"/>
                    <a:pt x="22" y="2"/>
                  </a:cubicBezTo>
                  <a:cubicBezTo>
                    <a:pt x="31" y="0"/>
                    <a:pt x="38" y="4"/>
                    <a:pt x="43" y="11"/>
                  </a:cubicBezTo>
                  <a:cubicBezTo>
                    <a:pt x="44" y="13"/>
                    <a:pt x="43" y="15"/>
                    <a:pt x="41" y="15"/>
                  </a:cubicBezTo>
                  <a:close/>
                </a:path>
              </a:pathLst>
            </a:custGeom>
            <a:solidFill>
              <a:srgbClr val="A7BE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3" name="Freeform 471"/>
            <p:cNvSpPr>
              <a:spLocks/>
            </p:cNvSpPr>
            <p:nvPr userDrawn="1"/>
          </p:nvSpPr>
          <p:spPr bwMode="auto">
            <a:xfrm>
              <a:off x="6262688" y="10126663"/>
              <a:ext cx="76200" cy="112713"/>
            </a:xfrm>
            <a:custGeom>
              <a:avLst/>
              <a:gdLst>
                <a:gd name="T0" fmla="*/ 7 w 27"/>
                <a:gd name="T1" fmla="*/ 2 h 39"/>
                <a:gd name="T2" fmla="*/ 27 w 27"/>
                <a:gd name="T3" fmla="*/ 22 h 39"/>
                <a:gd name="T4" fmla="*/ 27 w 27"/>
                <a:gd name="T5" fmla="*/ 25 h 39"/>
                <a:gd name="T6" fmla="*/ 20 w 27"/>
                <a:gd name="T7" fmla="*/ 38 h 39"/>
                <a:gd name="T8" fmla="*/ 6 w 27"/>
                <a:gd name="T9" fmla="*/ 30 h 39"/>
                <a:gd name="T10" fmla="*/ 0 w 27"/>
                <a:gd name="T11" fmla="*/ 10 h 39"/>
                <a:gd name="T12" fmla="*/ 2 w 27"/>
                <a:gd name="T13" fmla="*/ 2 h 39"/>
                <a:gd name="T14" fmla="*/ 7 w 27"/>
                <a:gd name="T15" fmla="*/ 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39">
                  <a:moveTo>
                    <a:pt x="7" y="2"/>
                  </a:moveTo>
                  <a:cubicBezTo>
                    <a:pt x="11" y="11"/>
                    <a:pt x="17" y="19"/>
                    <a:pt x="27" y="22"/>
                  </a:cubicBezTo>
                  <a:cubicBezTo>
                    <a:pt x="27" y="23"/>
                    <a:pt x="27" y="24"/>
                    <a:pt x="27" y="25"/>
                  </a:cubicBezTo>
                  <a:cubicBezTo>
                    <a:pt x="25" y="29"/>
                    <a:pt x="22" y="33"/>
                    <a:pt x="20" y="38"/>
                  </a:cubicBezTo>
                  <a:cubicBezTo>
                    <a:pt x="13" y="39"/>
                    <a:pt x="9" y="34"/>
                    <a:pt x="6" y="30"/>
                  </a:cubicBezTo>
                  <a:cubicBezTo>
                    <a:pt x="3" y="23"/>
                    <a:pt x="0" y="17"/>
                    <a:pt x="0" y="10"/>
                  </a:cubicBezTo>
                  <a:cubicBezTo>
                    <a:pt x="0" y="7"/>
                    <a:pt x="1" y="4"/>
                    <a:pt x="2" y="2"/>
                  </a:cubicBezTo>
                  <a:cubicBezTo>
                    <a:pt x="4" y="0"/>
                    <a:pt x="6" y="0"/>
                    <a:pt x="7" y="2"/>
                  </a:cubicBezTo>
                  <a:close/>
                </a:path>
              </a:pathLst>
            </a:custGeom>
            <a:solidFill>
              <a:srgbClr val="EBC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4" name="Freeform 472"/>
            <p:cNvSpPr>
              <a:spLocks/>
            </p:cNvSpPr>
            <p:nvPr userDrawn="1"/>
          </p:nvSpPr>
          <p:spPr bwMode="auto">
            <a:xfrm>
              <a:off x="6396038" y="10075863"/>
              <a:ext cx="49213" cy="47625"/>
            </a:xfrm>
            <a:custGeom>
              <a:avLst/>
              <a:gdLst>
                <a:gd name="T0" fmla="*/ 0 w 17"/>
                <a:gd name="T1" fmla="*/ 7 h 17"/>
                <a:gd name="T2" fmla="*/ 0 w 17"/>
                <a:gd name="T3" fmla="*/ 3 h 17"/>
                <a:gd name="T4" fmla="*/ 13 w 17"/>
                <a:gd name="T5" fmla="*/ 3 h 17"/>
                <a:gd name="T6" fmla="*/ 17 w 17"/>
                <a:gd name="T7" fmla="*/ 3 h 17"/>
                <a:gd name="T8" fmla="*/ 17 w 17"/>
                <a:gd name="T9" fmla="*/ 11 h 17"/>
                <a:gd name="T10" fmla="*/ 0 w 17"/>
                <a:gd name="T11" fmla="*/ 7 h 17"/>
              </a:gdLst>
              <a:ahLst/>
              <a:cxnLst>
                <a:cxn ang="0">
                  <a:pos x="T0" y="T1"/>
                </a:cxn>
                <a:cxn ang="0">
                  <a:pos x="T2" y="T3"/>
                </a:cxn>
                <a:cxn ang="0">
                  <a:pos x="T4" y="T5"/>
                </a:cxn>
                <a:cxn ang="0">
                  <a:pos x="T6" y="T7"/>
                </a:cxn>
                <a:cxn ang="0">
                  <a:pos x="T8" y="T9"/>
                </a:cxn>
                <a:cxn ang="0">
                  <a:pos x="T10" y="T11"/>
                </a:cxn>
              </a:cxnLst>
              <a:rect l="0" t="0" r="r" b="b"/>
              <a:pathLst>
                <a:path w="17" h="17">
                  <a:moveTo>
                    <a:pt x="0" y="7"/>
                  </a:moveTo>
                  <a:cubicBezTo>
                    <a:pt x="0" y="6"/>
                    <a:pt x="0" y="5"/>
                    <a:pt x="0" y="3"/>
                  </a:cubicBezTo>
                  <a:cubicBezTo>
                    <a:pt x="4" y="0"/>
                    <a:pt x="9" y="1"/>
                    <a:pt x="13" y="3"/>
                  </a:cubicBezTo>
                  <a:cubicBezTo>
                    <a:pt x="14" y="3"/>
                    <a:pt x="16" y="3"/>
                    <a:pt x="17" y="3"/>
                  </a:cubicBezTo>
                  <a:cubicBezTo>
                    <a:pt x="17" y="6"/>
                    <a:pt x="17" y="8"/>
                    <a:pt x="17" y="11"/>
                  </a:cubicBezTo>
                  <a:cubicBezTo>
                    <a:pt x="10" y="17"/>
                    <a:pt x="6" y="5"/>
                    <a:pt x="0" y="7"/>
                  </a:cubicBezTo>
                  <a:close/>
                </a:path>
              </a:pathLst>
            </a:custGeom>
            <a:solidFill>
              <a:srgbClr val="B1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5" name="Freeform 473"/>
            <p:cNvSpPr>
              <a:spLocks/>
            </p:cNvSpPr>
            <p:nvPr userDrawn="1"/>
          </p:nvSpPr>
          <p:spPr bwMode="auto">
            <a:xfrm>
              <a:off x="5089525" y="10179051"/>
              <a:ext cx="138113" cy="171450"/>
            </a:xfrm>
            <a:custGeom>
              <a:avLst/>
              <a:gdLst>
                <a:gd name="T0" fmla="*/ 3 w 48"/>
                <a:gd name="T1" fmla="*/ 59 h 60"/>
                <a:gd name="T2" fmla="*/ 2 w 48"/>
                <a:gd name="T3" fmla="*/ 32 h 60"/>
                <a:gd name="T4" fmla="*/ 6 w 48"/>
                <a:gd name="T5" fmla="*/ 0 h 60"/>
                <a:gd name="T6" fmla="*/ 6 w 48"/>
                <a:gd name="T7" fmla="*/ 13 h 60"/>
                <a:gd name="T8" fmla="*/ 22 w 48"/>
                <a:gd name="T9" fmla="*/ 33 h 60"/>
                <a:gd name="T10" fmla="*/ 47 w 48"/>
                <a:gd name="T11" fmla="*/ 46 h 60"/>
                <a:gd name="T12" fmla="*/ 18 w 48"/>
                <a:gd name="T13" fmla="*/ 59 h 60"/>
                <a:gd name="T14" fmla="*/ 3 w 48"/>
                <a:gd name="T15" fmla="*/ 59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60">
                  <a:moveTo>
                    <a:pt x="3" y="59"/>
                  </a:moveTo>
                  <a:cubicBezTo>
                    <a:pt x="2" y="50"/>
                    <a:pt x="2" y="41"/>
                    <a:pt x="2" y="32"/>
                  </a:cubicBezTo>
                  <a:cubicBezTo>
                    <a:pt x="5" y="21"/>
                    <a:pt x="0" y="10"/>
                    <a:pt x="6" y="0"/>
                  </a:cubicBezTo>
                  <a:cubicBezTo>
                    <a:pt x="6" y="4"/>
                    <a:pt x="7" y="9"/>
                    <a:pt x="6" y="13"/>
                  </a:cubicBezTo>
                  <a:cubicBezTo>
                    <a:pt x="5" y="25"/>
                    <a:pt x="8" y="31"/>
                    <a:pt x="22" y="33"/>
                  </a:cubicBezTo>
                  <a:cubicBezTo>
                    <a:pt x="31" y="34"/>
                    <a:pt x="48" y="32"/>
                    <a:pt x="47" y="46"/>
                  </a:cubicBezTo>
                  <a:cubicBezTo>
                    <a:pt x="45" y="58"/>
                    <a:pt x="29" y="57"/>
                    <a:pt x="18" y="59"/>
                  </a:cubicBezTo>
                  <a:cubicBezTo>
                    <a:pt x="13" y="60"/>
                    <a:pt x="8" y="59"/>
                    <a:pt x="3" y="59"/>
                  </a:cubicBezTo>
                  <a:close/>
                </a:path>
              </a:pathLst>
            </a:custGeom>
            <a:solidFill>
              <a:srgbClr val="D9D9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6" name="Freeform 474"/>
            <p:cNvSpPr>
              <a:spLocks/>
            </p:cNvSpPr>
            <p:nvPr userDrawn="1"/>
          </p:nvSpPr>
          <p:spPr bwMode="auto">
            <a:xfrm>
              <a:off x="5178425" y="9648826"/>
              <a:ext cx="263525" cy="169863"/>
            </a:xfrm>
            <a:custGeom>
              <a:avLst/>
              <a:gdLst>
                <a:gd name="T0" fmla="*/ 92 w 92"/>
                <a:gd name="T1" fmla="*/ 21 h 59"/>
                <a:gd name="T2" fmla="*/ 88 w 92"/>
                <a:gd name="T3" fmla="*/ 32 h 59"/>
                <a:gd name="T4" fmla="*/ 59 w 92"/>
                <a:gd name="T5" fmla="*/ 57 h 59"/>
                <a:gd name="T6" fmla="*/ 35 w 92"/>
                <a:gd name="T7" fmla="*/ 57 h 59"/>
                <a:gd name="T8" fmla="*/ 0 w 92"/>
                <a:gd name="T9" fmla="*/ 49 h 59"/>
                <a:gd name="T10" fmla="*/ 28 w 92"/>
                <a:gd name="T11" fmla="*/ 32 h 59"/>
                <a:gd name="T12" fmla="*/ 35 w 92"/>
                <a:gd name="T13" fmla="*/ 12 h 59"/>
                <a:gd name="T14" fmla="*/ 35 w 92"/>
                <a:gd name="T15" fmla="*/ 7 h 59"/>
                <a:gd name="T16" fmla="*/ 40 w 92"/>
                <a:gd name="T17" fmla="*/ 4 h 59"/>
                <a:gd name="T18" fmla="*/ 48 w 92"/>
                <a:gd name="T19" fmla="*/ 3 h 59"/>
                <a:gd name="T20" fmla="*/ 83 w 92"/>
                <a:gd name="T21" fmla="*/ 20 h 59"/>
                <a:gd name="T22" fmla="*/ 92 w 92"/>
                <a:gd name="T23" fmla="*/ 2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59">
                  <a:moveTo>
                    <a:pt x="92" y="21"/>
                  </a:moveTo>
                  <a:cubicBezTo>
                    <a:pt x="90" y="25"/>
                    <a:pt x="88" y="28"/>
                    <a:pt x="88" y="32"/>
                  </a:cubicBezTo>
                  <a:cubicBezTo>
                    <a:pt x="89" y="53"/>
                    <a:pt x="78" y="59"/>
                    <a:pt x="59" y="57"/>
                  </a:cubicBezTo>
                  <a:cubicBezTo>
                    <a:pt x="51" y="59"/>
                    <a:pt x="43" y="59"/>
                    <a:pt x="35" y="57"/>
                  </a:cubicBezTo>
                  <a:cubicBezTo>
                    <a:pt x="23" y="56"/>
                    <a:pt x="11" y="57"/>
                    <a:pt x="0" y="49"/>
                  </a:cubicBezTo>
                  <a:cubicBezTo>
                    <a:pt x="7" y="39"/>
                    <a:pt x="20" y="40"/>
                    <a:pt x="28" y="32"/>
                  </a:cubicBezTo>
                  <a:cubicBezTo>
                    <a:pt x="33" y="26"/>
                    <a:pt x="45" y="23"/>
                    <a:pt x="35" y="12"/>
                  </a:cubicBezTo>
                  <a:cubicBezTo>
                    <a:pt x="34" y="11"/>
                    <a:pt x="34" y="9"/>
                    <a:pt x="35" y="7"/>
                  </a:cubicBezTo>
                  <a:cubicBezTo>
                    <a:pt x="37" y="6"/>
                    <a:pt x="38" y="5"/>
                    <a:pt x="40" y="4"/>
                  </a:cubicBezTo>
                  <a:cubicBezTo>
                    <a:pt x="43" y="4"/>
                    <a:pt x="46" y="4"/>
                    <a:pt x="48" y="3"/>
                  </a:cubicBezTo>
                  <a:cubicBezTo>
                    <a:pt x="64" y="0"/>
                    <a:pt x="73" y="12"/>
                    <a:pt x="83" y="20"/>
                  </a:cubicBezTo>
                  <a:cubicBezTo>
                    <a:pt x="86" y="20"/>
                    <a:pt x="89" y="21"/>
                    <a:pt x="92" y="21"/>
                  </a:cubicBezTo>
                  <a:close/>
                </a:path>
              </a:pathLst>
            </a:custGeom>
            <a:solidFill>
              <a:srgbClr val="238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7" name="Freeform 475"/>
            <p:cNvSpPr>
              <a:spLocks/>
            </p:cNvSpPr>
            <p:nvPr userDrawn="1"/>
          </p:nvSpPr>
          <p:spPr bwMode="auto">
            <a:xfrm>
              <a:off x="5175250" y="9583738"/>
              <a:ext cx="103188" cy="157163"/>
            </a:xfrm>
            <a:custGeom>
              <a:avLst/>
              <a:gdLst>
                <a:gd name="T0" fmla="*/ 36 w 36"/>
                <a:gd name="T1" fmla="*/ 31 h 55"/>
                <a:gd name="T2" fmla="*/ 36 w 36"/>
                <a:gd name="T3" fmla="*/ 35 h 55"/>
                <a:gd name="T4" fmla="*/ 24 w 36"/>
                <a:gd name="T5" fmla="*/ 47 h 55"/>
                <a:gd name="T6" fmla="*/ 3 w 36"/>
                <a:gd name="T7" fmla="*/ 48 h 55"/>
                <a:gd name="T8" fmla="*/ 1 w 36"/>
                <a:gd name="T9" fmla="*/ 28 h 55"/>
                <a:gd name="T10" fmla="*/ 0 w 36"/>
                <a:gd name="T11" fmla="*/ 27 h 55"/>
                <a:gd name="T12" fmla="*/ 21 w 36"/>
                <a:gd name="T13" fmla="*/ 0 h 55"/>
                <a:gd name="T14" fmla="*/ 36 w 36"/>
                <a:gd name="T15" fmla="*/ 31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55">
                  <a:moveTo>
                    <a:pt x="36" y="31"/>
                  </a:moveTo>
                  <a:cubicBezTo>
                    <a:pt x="36" y="33"/>
                    <a:pt x="36" y="34"/>
                    <a:pt x="36" y="35"/>
                  </a:cubicBezTo>
                  <a:cubicBezTo>
                    <a:pt x="33" y="40"/>
                    <a:pt x="30" y="45"/>
                    <a:pt x="24" y="47"/>
                  </a:cubicBezTo>
                  <a:cubicBezTo>
                    <a:pt x="17" y="47"/>
                    <a:pt x="10" y="55"/>
                    <a:pt x="3" y="48"/>
                  </a:cubicBezTo>
                  <a:cubicBezTo>
                    <a:pt x="0" y="41"/>
                    <a:pt x="4" y="34"/>
                    <a:pt x="1" y="28"/>
                  </a:cubicBezTo>
                  <a:cubicBezTo>
                    <a:pt x="1" y="28"/>
                    <a:pt x="0" y="27"/>
                    <a:pt x="0" y="27"/>
                  </a:cubicBezTo>
                  <a:cubicBezTo>
                    <a:pt x="8" y="19"/>
                    <a:pt x="17" y="12"/>
                    <a:pt x="21" y="0"/>
                  </a:cubicBezTo>
                  <a:cubicBezTo>
                    <a:pt x="34" y="7"/>
                    <a:pt x="28" y="22"/>
                    <a:pt x="36" y="31"/>
                  </a:cubicBezTo>
                  <a:close/>
                </a:path>
              </a:pathLst>
            </a:custGeom>
            <a:solidFill>
              <a:srgbClr val="2389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8" name="Freeform 476"/>
            <p:cNvSpPr>
              <a:spLocks/>
            </p:cNvSpPr>
            <p:nvPr userDrawn="1"/>
          </p:nvSpPr>
          <p:spPr bwMode="auto">
            <a:xfrm>
              <a:off x="5175250" y="9698038"/>
              <a:ext cx="69850" cy="57150"/>
            </a:xfrm>
            <a:custGeom>
              <a:avLst/>
              <a:gdLst>
                <a:gd name="T0" fmla="*/ 4 w 24"/>
                <a:gd name="T1" fmla="*/ 7 h 20"/>
                <a:gd name="T2" fmla="*/ 24 w 24"/>
                <a:gd name="T3" fmla="*/ 7 h 20"/>
                <a:gd name="T4" fmla="*/ 0 w 24"/>
                <a:gd name="T5" fmla="*/ 10 h 20"/>
                <a:gd name="T6" fmla="*/ 4 w 24"/>
                <a:gd name="T7" fmla="*/ 7 h 20"/>
              </a:gdLst>
              <a:ahLst/>
              <a:cxnLst>
                <a:cxn ang="0">
                  <a:pos x="T0" y="T1"/>
                </a:cxn>
                <a:cxn ang="0">
                  <a:pos x="T2" y="T3"/>
                </a:cxn>
                <a:cxn ang="0">
                  <a:pos x="T4" y="T5"/>
                </a:cxn>
                <a:cxn ang="0">
                  <a:pos x="T6" y="T7"/>
                </a:cxn>
              </a:cxnLst>
              <a:rect l="0" t="0" r="r" b="b"/>
              <a:pathLst>
                <a:path w="24" h="20">
                  <a:moveTo>
                    <a:pt x="4" y="7"/>
                  </a:moveTo>
                  <a:cubicBezTo>
                    <a:pt x="11" y="10"/>
                    <a:pt x="18" y="0"/>
                    <a:pt x="24" y="7"/>
                  </a:cubicBezTo>
                  <a:cubicBezTo>
                    <a:pt x="6" y="20"/>
                    <a:pt x="6" y="20"/>
                    <a:pt x="0" y="10"/>
                  </a:cubicBezTo>
                  <a:cubicBezTo>
                    <a:pt x="1" y="9"/>
                    <a:pt x="2" y="8"/>
                    <a:pt x="4" y="7"/>
                  </a:cubicBezTo>
                  <a:close/>
                </a:path>
              </a:pathLst>
            </a:custGeom>
            <a:solidFill>
              <a:srgbClr val="2481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29" name="Freeform 477"/>
            <p:cNvSpPr>
              <a:spLocks/>
            </p:cNvSpPr>
            <p:nvPr userDrawn="1"/>
          </p:nvSpPr>
          <p:spPr bwMode="auto">
            <a:xfrm>
              <a:off x="5167313" y="9663113"/>
              <a:ext cx="28575" cy="63500"/>
            </a:xfrm>
            <a:custGeom>
              <a:avLst/>
              <a:gdLst>
                <a:gd name="T0" fmla="*/ 7 w 10"/>
                <a:gd name="T1" fmla="*/ 19 h 22"/>
                <a:gd name="T2" fmla="*/ 3 w 10"/>
                <a:gd name="T3" fmla="*/ 22 h 22"/>
                <a:gd name="T4" fmla="*/ 0 w 10"/>
                <a:gd name="T5" fmla="*/ 20 h 22"/>
                <a:gd name="T6" fmla="*/ 4 w 10"/>
                <a:gd name="T7" fmla="*/ 0 h 22"/>
                <a:gd name="T8" fmla="*/ 7 w 10"/>
                <a:gd name="T9" fmla="*/ 19 h 22"/>
              </a:gdLst>
              <a:ahLst/>
              <a:cxnLst>
                <a:cxn ang="0">
                  <a:pos x="T0" y="T1"/>
                </a:cxn>
                <a:cxn ang="0">
                  <a:pos x="T2" y="T3"/>
                </a:cxn>
                <a:cxn ang="0">
                  <a:pos x="T4" y="T5"/>
                </a:cxn>
                <a:cxn ang="0">
                  <a:pos x="T6" y="T7"/>
                </a:cxn>
                <a:cxn ang="0">
                  <a:pos x="T8" y="T9"/>
                </a:cxn>
              </a:cxnLst>
              <a:rect l="0" t="0" r="r" b="b"/>
              <a:pathLst>
                <a:path w="10" h="22">
                  <a:moveTo>
                    <a:pt x="7" y="19"/>
                  </a:moveTo>
                  <a:cubicBezTo>
                    <a:pt x="6" y="20"/>
                    <a:pt x="4" y="21"/>
                    <a:pt x="3" y="22"/>
                  </a:cubicBezTo>
                  <a:cubicBezTo>
                    <a:pt x="2" y="21"/>
                    <a:pt x="1" y="20"/>
                    <a:pt x="0" y="20"/>
                  </a:cubicBezTo>
                  <a:cubicBezTo>
                    <a:pt x="2" y="13"/>
                    <a:pt x="3" y="7"/>
                    <a:pt x="4" y="0"/>
                  </a:cubicBezTo>
                  <a:cubicBezTo>
                    <a:pt x="10" y="6"/>
                    <a:pt x="6" y="13"/>
                    <a:pt x="7" y="19"/>
                  </a:cubicBezTo>
                  <a:close/>
                </a:path>
              </a:pathLst>
            </a:custGeom>
            <a:solidFill>
              <a:srgbClr val="43B2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0" name="Freeform 478"/>
            <p:cNvSpPr>
              <a:spLocks/>
            </p:cNvSpPr>
            <p:nvPr userDrawn="1"/>
          </p:nvSpPr>
          <p:spPr bwMode="auto">
            <a:xfrm>
              <a:off x="5278438" y="9812338"/>
              <a:ext cx="68263" cy="7938"/>
            </a:xfrm>
            <a:custGeom>
              <a:avLst/>
              <a:gdLst>
                <a:gd name="T0" fmla="*/ 0 w 24"/>
                <a:gd name="T1" fmla="*/ 0 h 3"/>
                <a:gd name="T2" fmla="*/ 24 w 24"/>
                <a:gd name="T3" fmla="*/ 0 h 3"/>
                <a:gd name="T4" fmla="*/ 24 w 24"/>
                <a:gd name="T5" fmla="*/ 3 h 3"/>
                <a:gd name="T6" fmla="*/ 0 w 24"/>
                <a:gd name="T7" fmla="*/ 3 h 3"/>
                <a:gd name="T8" fmla="*/ 0 w 24"/>
                <a:gd name="T9" fmla="*/ 0 h 3"/>
              </a:gdLst>
              <a:ahLst/>
              <a:cxnLst>
                <a:cxn ang="0">
                  <a:pos x="T0" y="T1"/>
                </a:cxn>
                <a:cxn ang="0">
                  <a:pos x="T2" y="T3"/>
                </a:cxn>
                <a:cxn ang="0">
                  <a:pos x="T4" y="T5"/>
                </a:cxn>
                <a:cxn ang="0">
                  <a:pos x="T6" y="T7"/>
                </a:cxn>
                <a:cxn ang="0">
                  <a:pos x="T8" y="T9"/>
                </a:cxn>
              </a:cxnLst>
              <a:rect l="0" t="0" r="r" b="b"/>
              <a:pathLst>
                <a:path w="24" h="3">
                  <a:moveTo>
                    <a:pt x="0" y="0"/>
                  </a:moveTo>
                  <a:cubicBezTo>
                    <a:pt x="8" y="0"/>
                    <a:pt x="16" y="0"/>
                    <a:pt x="24" y="0"/>
                  </a:cubicBezTo>
                  <a:cubicBezTo>
                    <a:pt x="24" y="1"/>
                    <a:pt x="24" y="2"/>
                    <a:pt x="24" y="3"/>
                  </a:cubicBezTo>
                  <a:cubicBezTo>
                    <a:pt x="16" y="3"/>
                    <a:pt x="8" y="3"/>
                    <a:pt x="0" y="3"/>
                  </a:cubicBezTo>
                  <a:cubicBezTo>
                    <a:pt x="0" y="2"/>
                    <a:pt x="0" y="1"/>
                    <a:pt x="0" y="0"/>
                  </a:cubicBezTo>
                  <a:close/>
                </a:path>
              </a:pathLst>
            </a:custGeom>
            <a:solidFill>
              <a:srgbClr val="3C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1" name="Freeform 479"/>
            <p:cNvSpPr>
              <a:spLocks/>
            </p:cNvSpPr>
            <p:nvPr userDrawn="1"/>
          </p:nvSpPr>
          <p:spPr bwMode="auto">
            <a:xfrm>
              <a:off x="4275138" y="10055226"/>
              <a:ext cx="100013" cy="96838"/>
            </a:xfrm>
            <a:custGeom>
              <a:avLst/>
              <a:gdLst>
                <a:gd name="T0" fmla="*/ 27 w 35"/>
                <a:gd name="T1" fmla="*/ 18 h 34"/>
                <a:gd name="T2" fmla="*/ 11 w 35"/>
                <a:gd name="T3" fmla="*/ 22 h 34"/>
                <a:gd name="T4" fmla="*/ 7 w 35"/>
                <a:gd name="T5" fmla="*/ 34 h 34"/>
                <a:gd name="T6" fmla="*/ 7 w 35"/>
                <a:gd name="T7" fmla="*/ 7 h 34"/>
                <a:gd name="T8" fmla="*/ 31 w 35"/>
                <a:gd name="T9" fmla="*/ 6 h 34"/>
                <a:gd name="T10" fmla="*/ 35 w 35"/>
                <a:gd name="T11" fmla="*/ 6 h 34"/>
                <a:gd name="T12" fmla="*/ 27 w 35"/>
                <a:gd name="T13" fmla="*/ 18 h 34"/>
              </a:gdLst>
              <a:ahLst/>
              <a:cxnLst>
                <a:cxn ang="0">
                  <a:pos x="T0" y="T1"/>
                </a:cxn>
                <a:cxn ang="0">
                  <a:pos x="T2" y="T3"/>
                </a:cxn>
                <a:cxn ang="0">
                  <a:pos x="T4" y="T5"/>
                </a:cxn>
                <a:cxn ang="0">
                  <a:pos x="T6" y="T7"/>
                </a:cxn>
                <a:cxn ang="0">
                  <a:pos x="T8" y="T9"/>
                </a:cxn>
                <a:cxn ang="0">
                  <a:pos x="T10" y="T11"/>
                </a:cxn>
                <a:cxn ang="0">
                  <a:pos x="T12" y="T13"/>
                </a:cxn>
              </a:cxnLst>
              <a:rect l="0" t="0" r="r" b="b"/>
              <a:pathLst>
                <a:path w="35" h="34">
                  <a:moveTo>
                    <a:pt x="27" y="18"/>
                  </a:moveTo>
                  <a:cubicBezTo>
                    <a:pt x="20" y="13"/>
                    <a:pt x="14" y="10"/>
                    <a:pt x="11" y="22"/>
                  </a:cubicBezTo>
                  <a:cubicBezTo>
                    <a:pt x="10" y="26"/>
                    <a:pt x="9" y="30"/>
                    <a:pt x="7" y="34"/>
                  </a:cubicBezTo>
                  <a:cubicBezTo>
                    <a:pt x="1" y="25"/>
                    <a:pt x="0" y="15"/>
                    <a:pt x="7" y="7"/>
                  </a:cubicBezTo>
                  <a:cubicBezTo>
                    <a:pt x="14" y="0"/>
                    <a:pt x="23" y="2"/>
                    <a:pt x="31" y="6"/>
                  </a:cubicBezTo>
                  <a:cubicBezTo>
                    <a:pt x="32" y="6"/>
                    <a:pt x="34" y="6"/>
                    <a:pt x="35" y="6"/>
                  </a:cubicBezTo>
                  <a:cubicBezTo>
                    <a:pt x="32" y="10"/>
                    <a:pt x="30" y="14"/>
                    <a:pt x="27" y="18"/>
                  </a:cubicBezTo>
                  <a:close/>
                </a:path>
              </a:pathLst>
            </a:custGeom>
            <a:solidFill>
              <a:srgbClr val="7252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2" name="Freeform 480"/>
            <p:cNvSpPr>
              <a:spLocks/>
            </p:cNvSpPr>
            <p:nvPr userDrawn="1"/>
          </p:nvSpPr>
          <p:spPr bwMode="auto">
            <a:xfrm>
              <a:off x="4238625" y="9855201"/>
              <a:ext cx="439738" cy="153988"/>
            </a:xfrm>
            <a:custGeom>
              <a:avLst/>
              <a:gdLst>
                <a:gd name="T0" fmla="*/ 128 w 154"/>
                <a:gd name="T1" fmla="*/ 41 h 54"/>
                <a:gd name="T2" fmla="*/ 124 w 154"/>
                <a:gd name="T3" fmla="*/ 44 h 54"/>
                <a:gd name="T4" fmla="*/ 108 w 154"/>
                <a:gd name="T5" fmla="*/ 48 h 54"/>
                <a:gd name="T6" fmla="*/ 68 w 154"/>
                <a:gd name="T7" fmla="*/ 44 h 54"/>
                <a:gd name="T8" fmla="*/ 60 w 154"/>
                <a:gd name="T9" fmla="*/ 44 h 54"/>
                <a:gd name="T10" fmla="*/ 33 w 154"/>
                <a:gd name="T11" fmla="*/ 37 h 54"/>
                <a:gd name="T12" fmla="*/ 16 w 154"/>
                <a:gd name="T13" fmla="*/ 41 h 54"/>
                <a:gd name="T14" fmla="*/ 2 w 154"/>
                <a:gd name="T15" fmla="*/ 29 h 54"/>
                <a:gd name="T16" fmla="*/ 17 w 154"/>
                <a:gd name="T17" fmla="*/ 19 h 54"/>
                <a:gd name="T18" fmla="*/ 23 w 154"/>
                <a:gd name="T19" fmla="*/ 13 h 54"/>
                <a:gd name="T20" fmla="*/ 39 w 154"/>
                <a:gd name="T21" fmla="*/ 12 h 54"/>
                <a:gd name="T22" fmla="*/ 52 w 154"/>
                <a:gd name="T23" fmla="*/ 15 h 54"/>
                <a:gd name="T24" fmla="*/ 76 w 154"/>
                <a:gd name="T25" fmla="*/ 15 h 54"/>
                <a:gd name="T26" fmla="*/ 89 w 154"/>
                <a:gd name="T27" fmla="*/ 17 h 54"/>
                <a:gd name="T28" fmla="*/ 111 w 154"/>
                <a:gd name="T29" fmla="*/ 10 h 54"/>
                <a:gd name="T30" fmla="*/ 122 w 154"/>
                <a:gd name="T31" fmla="*/ 10 h 54"/>
                <a:gd name="T32" fmla="*/ 136 w 154"/>
                <a:gd name="T33" fmla="*/ 0 h 54"/>
                <a:gd name="T34" fmla="*/ 152 w 154"/>
                <a:gd name="T35" fmla="*/ 28 h 54"/>
                <a:gd name="T36" fmla="*/ 150 w 154"/>
                <a:gd name="T37" fmla="*/ 28 h 54"/>
                <a:gd name="T38" fmla="*/ 148 w 154"/>
                <a:gd name="T39" fmla="*/ 28 h 54"/>
                <a:gd name="T40" fmla="*/ 143 w 154"/>
                <a:gd name="T41" fmla="*/ 33 h 54"/>
                <a:gd name="T42" fmla="*/ 128 w 154"/>
                <a:gd name="T43" fmla="*/ 4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4" h="54">
                  <a:moveTo>
                    <a:pt x="128" y="41"/>
                  </a:moveTo>
                  <a:cubicBezTo>
                    <a:pt x="127" y="42"/>
                    <a:pt x="125" y="43"/>
                    <a:pt x="124" y="44"/>
                  </a:cubicBezTo>
                  <a:cubicBezTo>
                    <a:pt x="120" y="48"/>
                    <a:pt x="115" y="51"/>
                    <a:pt x="108" y="48"/>
                  </a:cubicBezTo>
                  <a:cubicBezTo>
                    <a:pt x="95" y="46"/>
                    <a:pt x="81" y="53"/>
                    <a:pt x="68" y="44"/>
                  </a:cubicBezTo>
                  <a:cubicBezTo>
                    <a:pt x="65" y="41"/>
                    <a:pt x="63" y="41"/>
                    <a:pt x="60" y="44"/>
                  </a:cubicBezTo>
                  <a:cubicBezTo>
                    <a:pt x="49" y="48"/>
                    <a:pt x="40" y="54"/>
                    <a:pt x="33" y="37"/>
                  </a:cubicBezTo>
                  <a:cubicBezTo>
                    <a:pt x="28" y="25"/>
                    <a:pt x="22" y="40"/>
                    <a:pt x="16" y="41"/>
                  </a:cubicBezTo>
                  <a:cubicBezTo>
                    <a:pt x="11" y="38"/>
                    <a:pt x="0" y="40"/>
                    <a:pt x="2" y="29"/>
                  </a:cubicBezTo>
                  <a:cubicBezTo>
                    <a:pt x="4" y="21"/>
                    <a:pt x="8" y="16"/>
                    <a:pt x="17" y="19"/>
                  </a:cubicBezTo>
                  <a:cubicBezTo>
                    <a:pt x="20" y="20"/>
                    <a:pt x="22" y="16"/>
                    <a:pt x="23" y="13"/>
                  </a:cubicBezTo>
                  <a:cubicBezTo>
                    <a:pt x="28" y="7"/>
                    <a:pt x="34" y="9"/>
                    <a:pt x="39" y="12"/>
                  </a:cubicBezTo>
                  <a:cubicBezTo>
                    <a:pt x="43" y="16"/>
                    <a:pt x="46" y="23"/>
                    <a:pt x="52" y="15"/>
                  </a:cubicBezTo>
                  <a:cubicBezTo>
                    <a:pt x="60" y="14"/>
                    <a:pt x="68" y="14"/>
                    <a:pt x="76" y="15"/>
                  </a:cubicBezTo>
                  <a:cubicBezTo>
                    <a:pt x="80" y="18"/>
                    <a:pt x="83" y="22"/>
                    <a:pt x="89" y="17"/>
                  </a:cubicBezTo>
                  <a:cubicBezTo>
                    <a:pt x="96" y="13"/>
                    <a:pt x="103" y="10"/>
                    <a:pt x="111" y="10"/>
                  </a:cubicBezTo>
                  <a:cubicBezTo>
                    <a:pt x="115" y="12"/>
                    <a:pt x="119" y="13"/>
                    <a:pt x="122" y="10"/>
                  </a:cubicBezTo>
                  <a:cubicBezTo>
                    <a:pt x="126" y="6"/>
                    <a:pt x="132" y="4"/>
                    <a:pt x="136" y="0"/>
                  </a:cubicBezTo>
                  <a:cubicBezTo>
                    <a:pt x="142" y="9"/>
                    <a:pt x="154" y="15"/>
                    <a:pt x="152" y="28"/>
                  </a:cubicBezTo>
                  <a:cubicBezTo>
                    <a:pt x="150" y="28"/>
                    <a:pt x="150" y="28"/>
                    <a:pt x="150" y="28"/>
                  </a:cubicBezTo>
                  <a:cubicBezTo>
                    <a:pt x="148" y="28"/>
                    <a:pt x="148" y="28"/>
                    <a:pt x="148" y="28"/>
                  </a:cubicBezTo>
                  <a:cubicBezTo>
                    <a:pt x="145" y="28"/>
                    <a:pt x="142" y="28"/>
                    <a:pt x="143" y="33"/>
                  </a:cubicBezTo>
                  <a:cubicBezTo>
                    <a:pt x="140" y="38"/>
                    <a:pt x="134" y="39"/>
                    <a:pt x="128" y="41"/>
                  </a:cubicBezTo>
                  <a:close/>
                </a:path>
              </a:pathLst>
            </a:custGeom>
            <a:solidFill>
              <a:srgbClr val="8A17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3" name="Freeform 481"/>
            <p:cNvSpPr>
              <a:spLocks/>
            </p:cNvSpPr>
            <p:nvPr userDrawn="1"/>
          </p:nvSpPr>
          <p:spPr bwMode="auto">
            <a:xfrm>
              <a:off x="4387850" y="10007601"/>
              <a:ext cx="104775" cy="107950"/>
            </a:xfrm>
            <a:custGeom>
              <a:avLst/>
              <a:gdLst>
                <a:gd name="T0" fmla="*/ 28 w 37"/>
                <a:gd name="T1" fmla="*/ 35 h 38"/>
                <a:gd name="T2" fmla="*/ 24 w 37"/>
                <a:gd name="T3" fmla="*/ 36 h 38"/>
                <a:gd name="T4" fmla="*/ 1 w 37"/>
                <a:gd name="T5" fmla="*/ 23 h 38"/>
                <a:gd name="T6" fmla="*/ 0 w 37"/>
                <a:gd name="T7" fmla="*/ 7 h 38"/>
                <a:gd name="T8" fmla="*/ 24 w 37"/>
                <a:gd name="T9" fmla="*/ 3 h 38"/>
                <a:gd name="T10" fmla="*/ 28 w 37"/>
                <a:gd name="T11" fmla="*/ 35 h 38"/>
              </a:gdLst>
              <a:ahLst/>
              <a:cxnLst>
                <a:cxn ang="0">
                  <a:pos x="T0" y="T1"/>
                </a:cxn>
                <a:cxn ang="0">
                  <a:pos x="T2" y="T3"/>
                </a:cxn>
                <a:cxn ang="0">
                  <a:pos x="T4" y="T5"/>
                </a:cxn>
                <a:cxn ang="0">
                  <a:pos x="T6" y="T7"/>
                </a:cxn>
                <a:cxn ang="0">
                  <a:pos x="T8" y="T9"/>
                </a:cxn>
                <a:cxn ang="0">
                  <a:pos x="T10" y="T11"/>
                </a:cxn>
              </a:cxnLst>
              <a:rect l="0" t="0" r="r" b="b"/>
              <a:pathLst>
                <a:path w="37" h="38">
                  <a:moveTo>
                    <a:pt x="28" y="35"/>
                  </a:moveTo>
                  <a:cubicBezTo>
                    <a:pt x="27" y="35"/>
                    <a:pt x="25" y="36"/>
                    <a:pt x="24" y="36"/>
                  </a:cubicBezTo>
                  <a:cubicBezTo>
                    <a:pt x="15" y="34"/>
                    <a:pt x="3" y="38"/>
                    <a:pt x="1" y="23"/>
                  </a:cubicBezTo>
                  <a:cubicBezTo>
                    <a:pt x="1" y="18"/>
                    <a:pt x="0" y="13"/>
                    <a:pt x="0" y="7"/>
                  </a:cubicBezTo>
                  <a:cubicBezTo>
                    <a:pt x="7" y="0"/>
                    <a:pt x="16" y="4"/>
                    <a:pt x="24" y="3"/>
                  </a:cubicBezTo>
                  <a:cubicBezTo>
                    <a:pt x="34" y="13"/>
                    <a:pt x="37" y="23"/>
                    <a:pt x="28" y="35"/>
                  </a:cubicBezTo>
                  <a:close/>
                </a:path>
              </a:pathLst>
            </a:custGeom>
            <a:solidFill>
              <a:srgbClr val="C95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4" name="Freeform 482"/>
            <p:cNvSpPr>
              <a:spLocks/>
            </p:cNvSpPr>
            <p:nvPr userDrawn="1"/>
          </p:nvSpPr>
          <p:spPr bwMode="auto">
            <a:xfrm>
              <a:off x="4510088" y="9980613"/>
              <a:ext cx="92075" cy="71438"/>
            </a:xfrm>
            <a:custGeom>
              <a:avLst/>
              <a:gdLst>
                <a:gd name="T0" fmla="*/ 13 w 32"/>
                <a:gd name="T1" fmla="*/ 4 h 25"/>
                <a:gd name="T2" fmla="*/ 29 w 32"/>
                <a:gd name="T3" fmla="*/ 0 h 25"/>
                <a:gd name="T4" fmla="*/ 32 w 32"/>
                <a:gd name="T5" fmla="*/ 20 h 25"/>
                <a:gd name="T6" fmla="*/ 30 w 32"/>
                <a:gd name="T7" fmla="*/ 25 h 25"/>
                <a:gd name="T8" fmla="*/ 1 w 32"/>
                <a:gd name="T9" fmla="*/ 14 h 25"/>
                <a:gd name="T10" fmla="*/ 1 w 32"/>
                <a:gd name="T11" fmla="*/ 8 h 25"/>
                <a:gd name="T12" fmla="*/ 13 w 32"/>
                <a:gd name="T13" fmla="*/ 4 h 25"/>
              </a:gdLst>
              <a:ahLst/>
              <a:cxnLst>
                <a:cxn ang="0">
                  <a:pos x="T0" y="T1"/>
                </a:cxn>
                <a:cxn ang="0">
                  <a:pos x="T2" y="T3"/>
                </a:cxn>
                <a:cxn ang="0">
                  <a:pos x="T4" y="T5"/>
                </a:cxn>
                <a:cxn ang="0">
                  <a:pos x="T6" y="T7"/>
                </a:cxn>
                <a:cxn ang="0">
                  <a:pos x="T8" y="T9"/>
                </a:cxn>
                <a:cxn ang="0">
                  <a:pos x="T10" y="T11"/>
                </a:cxn>
                <a:cxn ang="0">
                  <a:pos x="T12" y="T13"/>
                </a:cxn>
              </a:cxnLst>
              <a:rect l="0" t="0" r="r" b="b"/>
              <a:pathLst>
                <a:path w="32" h="25">
                  <a:moveTo>
                    <a:pt x="13" y="4"/>
                  </a:moveTo>
                  <a:cubicBezTo>
                    <a:pt x="19" y="3"/>
                    <a:pt x="24" y="2"/>
                    <a:pt x="29" y="0"/>
                  </a:cubicBezTo>
                  <a:cubicBezTo>
                    <a:pt x="30" y="7"/>
                    <a:pt x="27" y="14"/>
                    <a:pt x="32" y="20"/>
                  </a:cubicBezTo>
                  <a:cubicBezTo>
                    <a:pt x="31" y="22"/>
                    <a:pt x="30" y="23"/>
                    <a:pt x="30" y="25"/>
                  </a:cubicBezTo>
                  <a:cubicBezTo>
                    <a:pt x="19" y="24"/>
                    <a:pt x="9" y="22"/>
                    <a:pt x="1" y="14"/>
                  </a:cubicBezTo>
                  <a:cubicBezTo>
                    <a:pt x="0" y="12"/>
                    <a:pt x="0" y="10"/>
                    <a:pt x="1" y="8"/>
                  </a:cubicBezTo>
                  <a:cubicBezTo>
                    <a:pt x="6" y="8"/>
                    <a:pt x="10" y="9"/>
                    <a:pt x="13" y="4"/>
                  </a:cubicBezTo>
                  <a:close/>
                </a:path>
              </a:pathLst>
            </a:custGeom>
            <a:solidFill>
              <a:srgbClr val="B947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5" name="Freeform 483"/>
            <p:cNvSpPr>
              <a:spLocks/>
            </p:cNvSpPr>
            <p:nvPr userDrawn="1"/>
          </p:nvSpPr>
          <p:spPr bwMode="auto">
            <a:xfrm>
              <a:off x="4456113" y="10015538"/>
              <a:ext cx="36513" cy="92075"/>
            </a:xfrm>
            <a:custGeom>
              <a:avLst/>
              <a:gdLst>
                <a:gd name="T0" fmla="*/ 4 w 13"/>
                <a:gd name="T1" fmla="*/ 32 h 32"/>
                <a:gd name="T2" fmla="*/ 0 w 13"/>
                <a:gd name="T3" fmla="*/ 0 h 32"/>
                <a:gd name="T4" fmla="*/ 4 w 13"/>
                <a:gd name="T5" fmla="*/ 0 h 32"/>
                <a:gd name="T6" fmla="*/ 12 w 13"/>
                <a:gd name="T7" fmla="*/ 9 h 32"/>
                <a:gd name="T8" fmla="*/ 13 w 13"/>
                <a:gd name="T9" fmla="*/ 24 h 32"/>
                <a:gd name="T10" fmla="*/ 8 w 13"/>
                <a:gd name="T11" fmla="*/ 31 h 32"/>
                <a:gd name="T12" fmla="*/ 4 w 13"/>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13" h="32">
                  <a:moveTo>
                    <a:pt x="4" y="32"/>
                  </a:moveTo>
                  <a:cubicBezTo>
                    <a:pt x="6" y="21"/>
                    <a:pt x="3" y="11"/>
                    <a:pt x="0" y="0"/>
                  </a:cubicBezTo>
                  <a:cubicBezTo>
                    <a:pt x="1" y="0"/>
                    <a:pt x="3" y="0"/>
                    <a:pt x="4" y="0"/>
                  </a:cubicBezTo>
                  <a:cubicBezTo>
                    <a:pt x="7" y="3"/>
                    <a:pt x="11" y="5"/>
                    <a:pt x="12" y="9"/>
                  </a:cubicBezTo>
                  <a:cubicBezTo>
                    <a:pt x="13" y="14"/>
                    <a:pt x="13" y="19"/>
                    <a:pt x="13" y="24"/>
                  </a:cubicBezTo>
                  <a:cubicBezTo>
                    <a:pt x="12" y="27"/>
                    <a:pt x="10" y="29"/>
                    <a:pt x="8" y="31"/>
                  </a:cubicBezTo>
                  <a:cubicBezTo>
                    <a:pt x="7" y="32"/>
                    <a:pt x="5" y="32"/>
                    <a:pt x="4" y="32"/>
                  </a:cubicBezTo>
                  <a:close/>
                </a:path>
              </a:pathLst>
            </a:custGeom>
            <a:solidFill>
              <a:srgbClr val="9F39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6" name="Freeform 484"/>
            <p:cNvSpPr>
              <a:spLocks/>
            </p:cNvSpPr>
            <p:nvPr userDrawn="1"/>
          </p:nvSpPr>
          <p:spPr bwMode="auto">
            <a:xfrm>
              <a:off x="4467225" y="10004426"/>
              <a:ext cx="49213" cy="39688"/>
            </a:xfrm>
            <a:custGeom>
              <a:avLst/>
              <a:gdLst>
                <a:gd name="T0" fmla="*/ 4 w 17"/>
                <a:gd name="T1" fmla="*/ 12 h 14"/>
                <a:gd name="T2" fmla="*/ 0 w 17"/>
                <a:gd name="T3" fmla="*/ 4 h 14"/>
                <a:gd name="T4" fmla="*/ 16 w 17"/>
                <a:gd name="T5" fmla="*/ 0 h 14"/>
                <a:gd name="T6" fmla="*/ 17 w 17"/>
                <a:gd name="T7" fmla="*/ 5 h 14"/>
                <a:gd name="T8" fmla="*/ 4 w 17"/>
                <a:gd name="T9" fmla="*/ 12 h 14"/>
              </a:gdLst>
              <a:ahLst/>
              <a:cxnLst>
                <a:cxn ang="0">
                  <a:pos x="T0" y="T1"/>
                </a:cxn>
                <a:cxn ang="0">
                  <a:pos x="T2" y="T3"/>
                </a:cxn>
                <a:cxn ang="0">
                  <a:pos x="T4" y="T5"/>
                </a:cxn>
                <a:cxn ang="0">
                  <a:pos x="T6" y="T7"/>
                </a:cxn>
                <a:cxn ang="0">
                  <a:pos x="T8" y="T9"/>
                </a:cxn>
              </a:cxnLst>
              <a:rect l="0" t="0" r="r" b="b"/>
              <a:pathLst>
                <a:path w="17" h="14">
                  <a:moveTo>
                    <a:pt x="4" y="12"/>
                  </a:moveTo>
                  <a:cubicBezTo>
                    <a:pt x="3" y="10"/>
                    <a:pt x="2" y="7"/>
                    <a:pt x="0" y="4"/>
                  </a:cubicBezTo>
                  <a:cubicBezTo>
                    <a:pt x="6" y="5"/>
                    <a:pt x="11" y="3"/>
                    <a:pt x="16" y="0"/>
                  </a:cubicBezTo>
                  <a:cubicBezTo>
                    <a:pt x="16" y="2"/>
                    <a:pt x="16" y="3"/>
                    <a:pt x="17" y="5"/>
                  </a:cubicBezTo>
                  <a:cubicBezTo>
                    <a:pt x="16" y="12"/>
                    <a:pt x="11" y="14"/>
                    <a:pt x="4" y="12"/>
                  </a:cubicBezTo>
                  <a:close/>
                </a:path>
              </a:pathLst>
            </a:custGeom>
            <a:solidFill>
              <a:srgbClr val="A139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7" name="Freeform 485"/>
            <p:cNvSpPr>
              <a:spLocks/>
            </p:cNvSpPr>
            <p:nvPr userDrawn="1"/>
          </p:nvSpPr>
          <p:spPr bwMode="auto">
            <a:xfrm>
              <a:off x="4398963" y="9961563"/>
              <a:ext cx="46038" cy="19050"/>
            </a:xfrm>
            <a:custGeom>
              <a:avLst/>
              <a:gdLst>
                <a:gd name="T0" fmla="*/ 4 w 16"/>
                <a:gd name="T1" fmla="*/ 7 h 7"/>
                <a:gd name="T2" fmla="*/ 8 w 16"/>
                <a:gd name="T3" fmla="*/ 0 h 7"/>
                <a:gd name="T4" fmla="*/ 12 w 16"/>
                <a:gd name="T5" fmla="*/ 7 h 7"/>
                <a:gd name="T6" fmla="*/ 4 w 16"/>
                <a:gd name="T7" fmla="*/ 7 h 7"/>
              </a:gdLst>
              <a:ahLst/>
              <a:cxnLst>
                <a:cxn ang="0">
                  <a:pos x="T0" y="T1"/>
                </a:cxn>
                <a:cxn ang="0">
                  <a:pos x="T2" y="T3"/>
                </a:cxn>
                <a:cxn ang="0">
                  <a:pos x="T4" y="T5"/>
                </a:cxn>
                <a:cxn ang="0">
                  <a:pos x="T6" y="T7"/>
                </a:cxn>
              </a:cxnLst>
              <a:rect l="0" t="0" r="r" b="b"/>
              <a:pathLst>
                <a:path w="16" h="7">
                  <a:moveTo>
                    <a:pt x="4" y="7"/>
                  </a:moveTo>
                  <a:cubicBezTo>
                    <a:pt x="0" y="2"/>
                    <a:pt x="5" y="0"/>
                    <a:pt x="8" y="0"/>
                  </a:cubicBezTo>
                  <a:cubicBezTo>
                    <a:pt x="12" y="0"/>
                    <a:pt x="16" y="2"/>
                    <a:pt x="12" y="7"/>
                  </a:cubicBezTo>
                  <a:cubicBezTo>
                    <a:pt x="9" y="7"/>
                    <a:pt x="7" y="7"/>
                    <a:pt x="4" y="7"/>
                  </a:cubicBezTo>
                  <a:close/>
                </a:path>
              </a:pathLst>
            </a:custGeom>
            <a:solidFill>
              <a:srgbClr val="B11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8" name="Freeform 486"/>
            <p:cNvSpPr>
              <a:spLocks/>
            </p:cNvSpPr>
            <p:nvPr userDrawn="1"/>
          </p:nvSpPr>
          <p:spPr bwMode="auto">
            <a:xfrm>
              <a:off x="6256338" y="10210801"/>
              <a:ext cx="74613" cy="73025"/>
            </a:xfrm>
            <a:custGeom>
              <a:avLst/>
              <a:gdLst>
                <a:gd name="T0" fmla="*/ 10 w 26"/>
                <a:gd name="T1" fmla="*/ 0 h 26"/>
                <a:gd name="T2" fmla="*/ 22 w 26"/>
                <a:gd name="T3" fmla="*/ 9 h 26"/>
                <a:gd name="T4" fmla="*/ 26 w 26"/>
                <a:gd name="T5" fmla="*/ 16 h 26"/>
                <a:gd name="T6" fmla="*/ 22 w 26"/>
                <a:gd name="T7" fmla="*/ 20 h 26"/>
                <a:gd name="T8" fmla="*/ 4 w 26"/>
                <a:gd name="T9" fmla="*/ 18 h 26"/>
                <a:gd name="T10" fmla="*/ 10 w 26"/>
                <a:gd name="T11" fmla="*/ 0 h 26"/>
              </a:gdLst>
              <a:ahLst/>
              <a:cxnLst>
                <a:cxn ang="0">
                  <a:pos x="T0" y="T1"/>
                </a:cxn>
                <a:cxn ang="0">
                  <a:pos x="T2" y="T3"/>
                </a:cxn>
                <a:cxn ang="0">
                  <a:pos x="T4" y="T5"/>
                </a:cxn>
                <a:cxn ang="0">
                  <a:pos x="T6" y="T7"/>
                </a:cxn>
                <a:cxn ang="0">
                  <a:pos x="T8" y="T9"/>
                </a:cxn>
                <a:cxn ang="0">
                  <a:pos x="T10" y="T11"/>
                </a:cxn>
              </a:cxnLst>
              <a:rect l="0" t="0" r="r" b="b"/>
              <a:pathLst>
                <a:path w="26" h="26">
                  <a:moveTo>
                    <a:pt x="10" y="0"/>
                  </a:moveTo>
                  <a:cubicBezTo>
                    <a:pt x="14" y="3"/>
                    <a:pt x="18" y="6"/>
                    <a:pt x="22" y="9"/>
                  </a:cubicBezTo>
                  <a:cubicBezTo>
                    <a:pt x="23" y="11"/>
                    <a:pt x="24" y="14"/>
                    <a:pt x="26" y="16"/>
                  </a:cubicBezTo>
                  <a:cubicBezTo>
                    <a:pt x="24" y="18"/>
                    <a:pt x="23" y="19"/>
                    <a:pt x="22" y="20"/>
                  </a:cubicBezTo>
                  <a:cubicBezTo>
                    <a:pt x="15" y="25"/>
                    <a:pt x="8" y="26"/>
                    <a:pt x="4" y="18"/>
                  </a:cubicBezTo>
                  <a:cubicBezTo>
                    <a:pt x="0" y="10"/>
                    <a:pt x="2" y="4"/>
                    <a:pt x="10" y="0"/>
                  </a:cubicBezTo>
                  <a:close/>
                </a:path>
              </a:pathLst>
            </a:custGeom>
            <a:solidFill>
              <a:srgbClr val="FAF6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39" name="Freeform 487"/>
            <p:cNvSpPr>
              <a:spLocks/>
            </p:cNvSpPr>
            <p:nvPr userDrawn="1"/>
          </p:nvSpPr>
          <p:spPr bwMode="auto">
            <a:xfrm>
              <a:off x="5827713" y="9572626"/>
              <a:ext cx="96838" cy="76200"/>
            </a:xfrm>
            <a:custGeom>
              <a:avLst/>
              <a:gdLst>
                <a:gd name="T0" fmla="*/ 13 w 34"/>
                <a:gd name="T1" fmla="*/ 4 h 27"/>
                <a:gd name="T2" fmla="*/ 21 w 34"/>
                <a:gd name="T3" fmla="*/ 3 h 27"/>
                <a:gd name="T4" fmla="*/ 32 w 34"/>
                <a:gd name="T5" fmla="*/ 2 h 27"/>
                <a:gd name="T6" fmla="*/ 32 w 34"/>
                <a:gd name="T7" fmla="*/ 10 h 27"/>
                <a:gd name="T8" fmla="*/ 28 w 34"/>
                <a:gd name="T9" fmla="*/ 15 h 27"/>
                <a:gd name="T10" fmla="*/ 28 w 34"/>
                <a:gd name="T11" fmla="*/ 15 h 27"/>
                <a:gd name="T12" fmla="*/ 24 w 34"/>
                <a:gd name="T13" fmla="*/ 21 h 27"/>
                <a:gd name="T14" fmla="*/ 8 w 34"/>
                <a:gd name="T15" fmla="*/ 27 h 27"/>
                <a:gd name="T16" fmla="*/ 7 w 34"/>
                <a:gd name="T17" fmla="*/ 27 h 27"/>
                <a:gd name="T18" fmla="*/ 4 w 34"/>
                <a:gd name="T19" fmla="*/ 23 h 27"/>
                <a:gd name="T20" fmla="*/ 13 w 34"/>
                <a:gd name="T21"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7">
                  <a:moveTo>
                    <a:pt x="13" y="4"/>
                  </a:moveTo>
                  <a:cubicBezTo>
                    <a:pt x="15" y="4"/>
                    <a:pt x="18" y="3"/>
                    <a:pt x="21" y="3"/>
                  </a:cubicBezTo>
                  <a:cubicBezTo>
                    <a:pt x="24" y="0"/>
                    <a:pt x="28" y="0"/>
                    <a:pt x="32" y="2"/>
                  </a:cubicBezTo>
                  <a:cubicBezTo>
                    <a:pt x="34" y="5"/>
                    <a:pt x="34" y="8"/>
                    <a:pt x="32" y="10"/>
                  </a:cubicBezTo>
                  <a:cubicBezTo>
                    <a:pt x="31" y="12"/>
                    <a:pt x="29" y="14"/>
                    <a:pt x="28" y="15"/>
                  </a:cubicBezTo>
                  <a:cubicBezTo>
                    <a:pt x="28" y="15"/>
                    <a:pt x="28" y="15"/>
                    <a:pt x="28" y="15"/>
                  </a:cubicBezTo>
                  <a:cubicBezTo>
                    <a:pt x="26" y="17"/>
                    <a:pt x="26" y="19"/>
                    <a:pt x="24" y="21"/>
                  </a:cubicBezTo>
                  <a:cubicBezTo>
                    <a:pt x="19" y="25"/>
                    <a:pt x="12" y="22"/>
                    <a:pt x="8" y="27"/>
                  </a:cubicBezTo>
                  <a:cubicBezTo>
                    <a:pt x="8" y="27"/>
                    <a:pt x="7" y="27"/>
                    <a:pt x="7" y="27"/>
                  </a:cubicBezTo>
                  <a:cubicBezTo>
                    <a:pt x="6" y="26"/>
                    <a:pt x="5" y="25"/>
                    <a:pt x="4" y="23"/>
                  </a:cubicBezTo>
                  <a:cubicBezTo>
                    <a:pt x="0" y="14"/>
                    <a:pt x="11" y="11"/>
                    <a:pt x="13" y="4"/>
                  </a:cubicBezTo>
                  <a:close/>
                </a:path>
              </a:pathLst>
            </a:custGeom>
            <a:solidFill>
              <a:srgbClr val="8F40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0" name="Freeform 488"/>
            <p:cNvSpPr>
              <a:spLocks/>
            </p:cNvSpPr>
            <p:nvPr userDrawn="1"/>
          </p:nvSpPr>
          <p:spPr bwMode="auto">
            <a:xfrm>
              <a:off x="5916613" y="9566276"/>
              <a:ext cx="33338" cy="34925"/>
            </a:xfrm>
            <a:custGeom>
              <a:avLst/>
              <a:gdLst>
                <a:gd name="T0" fmla="*/ 1 w 12"/>
                <a:gd name="T1" fmla="*/ 12 h 12"/>
                <a:gd name="T2" fmla="*/ 1 w 12"/>
                <a:gd name="T3" fmla="*/ 5 h 12"/>
                <a:gd name="T4" fmla="*/ 5 w 12"/>
                <a:gd name="T5" fmla="*/ 1 h 12"/>
                <a:gd name="T6" fmla="*/ 12 w 12"/>
                <a:gd name="T7" fmla="*/ 2 h 12"/>
                <a:gd name="T8" fmla="*/ 1 w 12"/>
                <a:gd name="T9" fmla="*/ 12 h 12"/>
              </a:gdLst>
              <a:ahLst/>
              <a:cxnLst>
                <a:cxn ang="0">
                  <a:pos x="T0" y="T1"/>
                </a:cxn>
                <a:cxn ang="0">
                  <a:pos x="T2" y="T3"/>
                </a:cxn>
                <a:cxn ang="0">
                  <a:pos x="T4" y="T5"/>
                </a:cxn>
                <a:cxn ang="0">
                  <a:pos x="T6" y="T7"/>
                </a:cxn>
                <a:cxn ang="0">
                  <a:pos x="T8" y="T9"/>
                </a:cxn>
              </a:cxnLst>
              <a:rect l="0" t="0" r="r" b="b"/>
              <a:pathLst>
                <a:path w="12" h="12">
                  <a:moveTo>
                    <a:pt x="1" y="12"/>
                  </a:moveTo>
                  <a:cubicBezTo>
                    <a:pt x="1" y="10"/>
                    <a:pt x="1" y="7"/>
                    <a:pt x="1" y="5"/>
                  </a:cubicBezTo>
                  <a:cubicBezTo>
                    <a:pt x="0" y="2"/>
                    <a:pt x="2" y="0"/>
                    <a:pt x="5" y="1"/>
                  </a:cubicBezTo>
                  <a:cubicBezTo>
                    <a:pt x="7" y="1"/>
                    <a:pt x="10" y="1"/>
                    <a:pt x="12" y="2"/>
                  </a:cubicBezTo>
                  <a:cubicBezTo>
                    <a:pt x="12" y="9"/>
                    <a:pt x="6" y="10"/>
                    <a:pt x="1" y="12"/>
                  </a:cubicBezTo>
                  <a:close/>
                </a:path>
              </a:pathLst>
            </a:custGeom>
            <a:solidFill>
              <a:srgbClr val="994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1" name="Freeform 489"/>
            <p:cNvSpPr>
              <a:spLocks/>
            </p:cNvSpPr>
            <p:nvPr userDrawn="1"/>
          </p:nvSpPr>
          <p:spPr bwMode="auto">
            <a:xfrm>
              <a:off x="4273550" y="9823451"/>
              <a:ext cx="344488" cy="95250"/>
            </a:xfrm>
            <a:custGeom>
              <a:avLst/>
              <a:gdLst>
                <a:gd name="T0" fmla="*/ 101 w 121"/>
                <a:gd name="T1" fmla="*/ 23 h 33"/>
                <a:gd name="T2" fmla="*/ 76 w 121"/>
                <a:gd name="T3" fmla="*/ 31 h 33"/>
                <a:gd name="T4" fmla="*/ 65 w 121"/>
                <a:gd name="T5" fmla="*/ 27 h 33"/>
                <a:gd name="T6" fmla="*/ 40 w 121"/>
                <a:gd name="T7" fmla="*/ 27 h 33"/>
                <a:gd name="T8" fmla="*/ 29 w 121"/>
                <a:gd name="T9" fmla="*/ 27 h 33"/>
                <a:gd name="T10" fmla="*/ 11 w 121"/>
                <a:gd name="T11" fmla="*/ 24 h 33"/>
                <a:gd name="T12" fmla="*/ 0 w 121"/>
                <a:gd name="T13" fmla="*/ 15 h 33"/>
                <a:gd name="T14" fmla="*/ 25 w 121"/>
                <a:gd name="T15" fmla="*/ 13 h 33"/>
                <a:gd name="T16" fmla="*/ 69 w 121"/>
                <a:gd name="T17" fmla="*/ 16 h 33"/>
                <a:gd name="T18" fmla="*/ 88 w 121"/>
                <a:gd name="T19" fmla="*/ 3 h 33"/>
                <a:gd name="T20" fmla="*/ 99 w 121"/>
                <a:gd name="T21" fmla="*/ 6 h 33"/>
                <a:gd name="T22" fmla="*/ 120 w 121"/>
                <a:gd name="T23" fmla="*/ 10 h 33"/>
                <a:gd name="T24" fmla="*/ 120 w 121"/>
                <a:gd name="T25" fmla="*/ 12 h 33"/>
                <a:gd name="T26" fmla="*/ 110 w 121"/>
                <a:gd name="T27" fmla="*/ 21 h 33"/>
                <a:gd name="T28" fmla="*/ 101 w 121"/>
                <a:gd name="T29"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1" h="33">
                  <a:moveTo>
                    <a:pt x="101" y="23"/>
                  </a:moveTo>
                  <a:cubicBezTo>
                    <a:pt x="92" y="26"/>
                    <a:pt x="84" y="29"/>
                    <a:pt x="76" y="31"/>
                  </a:cubicBezTo>
                  <a:cubicBezTo>
                    <a:pt x="72" y="32"/>
                    <a:pt x="68" y="31"/>
                    <a:pt x="65" y="27"/>
                  </a:cubicBezTo>
                  <a:cubicBezTo>
                    <a:pt x="56" y="32"/>
                    <a:pt x="48" y="33"/>
                    <a:pt x="40" y="27"/>
                  </a:cubicBezTo>
                  <a:cubicBezTo>
                    <a:pt x="36" y="30"/>
                    <a:pt x="33" y="29"/>
                    <a:pt x="29" y="27"/>
                  </a:cubicBezTo>
                  <a:cubicBezTo>
                    <a:pt x="23" y="25"/>
                    <a:pt x="18" y="22"/>
                    <a:pt x="11" y="24"/>
                  </a:cubicBezTo>
                  <a:cubicBezTo>
                    <a:pt x="8" y="21"/>
                    <a:pt x="4" y="18"/>
                    <a:pt x="0" y="15"/>
                  </a:cubicBezTo>
                  <a:cubicBezTo>
                    <a:pt x="8" y="8"/>
                    <a:pt x="17" y="11"/>
                    <a:pt x="25" y="13"/>
                  </a:cubicBezTo>
                  <a:cubicBezTo>
                    <a:pt x="39" y="16"/>
                    <a:pt x="54" y="15"/>
                    <a:pt x="69" y="16"/>
                  </a:cubicBezTo>
                  <a:cubicBezTo>
                    <a:pt x="80" y="17"/>
                    <a:pt x="85" y="12"/>
                    <a:pt x="88" y="3"/>
                  </a:cubicBezTo>
                  <a:cubicBezTo>
                    <a:pt x="92" y="0"/>
                    <a:pt x="95" y="5"/>
                    <a:pt x="99" y="6"/>
                  </a:cubicBezTo>
                  <a:cubicBezTo>
                    <a:pt x="106" y="9"/>
                    <a:pt x="114" y="4"/>
                    <a:pt x="120" y="10"/>
                  </a:cubicBezTo>
                  <a:cubicBezTo>
                    <a:pt x="120" y="11"/>
                    <a:pt x="120" y="11"/>
                    <a:pt x="120" y="12"/>
                  </a:cubicBezTo>
                  <a:cubicBezTo>
                    <a:pt x="121" y="20"/>
                    <a:pt x="112" y="17"/>
                    <a:pt x="110" y="21"/>
                  </a:cubicBezTo>
                  <a:cubicBezTo>
                    <a:pt x="107" y="23"/>
                    <a:pt x="104" y="25"/>
                    <a:pt x="101" y="23"/>
                  </a:cubicBezTo>
                  <a:close/>
                </a:path>
              </a:pathLst>
            </a:custGeom>
            <a:solidFill>
              <a:srgbClr val="7F2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2" name="Freeform 490"/>
            <p:cNvSpPr>
              <a:spLocks/>
            </p:cNvSpPr>
            <p:nvPr userDrawn="1"/>
          </p:nvSpPr>
          <p:spPr bwMode="auto">
            <a:xfrm>
              <a:off x="4756150" y="9623426"/>
              <a:ext cx="53975" cy="74613"/>
            </a:xfrm>
            <a:custGeom>
              <a:avLst/>
              <a:gdLst>
                <a:gd name="T0" fmla="*/ 1 w 19"/>
                <a:gd name="T1" fmla="*/ 0 h 26"/>
                <a:gd name="T2" fmla="*/ 10 w 19"/>
                <a:gd name="T3" fmla="*/ 1 h 26"/>
                <a:gd name="T4" fmla="*/ 19 w 19"/>
                <a:gd name="T5" fmla="*/ 15 h 26"/>
                <a:gd name="T6" fmla="*/ 19 w 19"/>
                <a:gd name="T7" fmla="*/ 17 h 26"/>
                <a:gd name="T8" fmla="*/ 15 w 19"/>
                <a:gd name="T9" fmla="*/ 22 h 26"/>
                <a:gd name="T10" fmla="*/ 0 w 19"/>
                <a:gd name="T11" fmla="*/ 24 h 26"/>
                <a:gd name="T12" fmla="*/ 1 w 19"/>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9" h="26">
                  <a:moveTo>
                    <a:pt x="1" y="0"/>
                  </a:moveTo>
                  <a:cubicBezTo>
                    <a:pt x="4" y="1"/>
                    <a:pt x="7" y="1"/>
                    <a:pt x="10" y="1"/>
                  </a:cubicBezTo>
                  <a:cubicBezTo>
                    <a:pt x="18" y="3"/>
                    <a:pt x="19" y="8"/>
                    <a:pt x="19" y="15"/>
                  </a:cubicBezTo>
                  <a:cubicBezTo>
                    <a:pt x="19" y="16"/>
                    <a:pt x="19" y="16"/>
                    <a:pt x="19" y="17"/>
                  </a:cubicBezTo>
                  <a:cubicBezTo>
                    <a:pt x="18" y="19"/>
                    <a:pt x="16" y="21"/>
                    <a:pt x="15" y="22"/>
                  </a:cubicBezTo>
                  <a:cubicBezTo>
                    <a:pt x="10" y="23"/>
                    <a:pt x="5" y="26"/>
                    <a:pt x="0" y="24"/>
                  </a:cubicBezTo>
                  <a:cubicBezTo>
                    <a:pt x="0" y="16"/>
                    <a:pt x="0" y="8"/>
                    <a:pt x="1" y="0"/>
                  </a:cubicBezTo>
                  <a:close/>
                </a:path>
              </a:pathLst>
            </a:custGeom>
            <a:solidFill>
              <a:srgbClr val="DC9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3" name="Freeform 491"/>
            <p:cNvSpPr>
              <a:spLocks/>
            </p:cNvSpPr>
            <p:nvPr userDrawn="1"/>
          </p:nvSpPr>
          <p:spPr bwMode="auto">
            <a:xfrm>
              <a:off x="5816600" y="9583738"/>
              <a:ext cx="61913" cy="53975"/>
            </a:xfrm>
            <a:custGeom>
              <a:avLst/>
              <a:gdLst>
                <a:gd name="T0" fmla="*/ 17 w 22"/>
                <a:gd name="T1" fmla="*/ 0 h 19"/>
                <a:gd name="T2" fmla="*/ 8 w 22"/>
                <a:gd name="T3" fmla="*/ 19 h 19"/>
                <a:gd name="T4" fmla="*/ 0 w 22"/>
                <a:gd name="T5" fmla="*/ 7 h 19"/>
                <a:gd name="T6" fmla="*/ 17 w 22"/>
                <a:gd name="T7" fmla="*/ 0 h 19"/>
              </a:gdLst>
              <a:ahLst/>
              <a:cxnLst>
                <a:cxn ang="0">
                  <a:pos x="T0" y="T1"/>
                </a:cxn>
                <a:cxn ang="0">
                  <a:pos x="T2" y="T3"/>
                </a:cxn>
                <a:cxn ang="0">
                  <a:pos x="T4" y="T5"/>
                </a:cxn>
                <a:cxn ang="0">
                  <a:pos x="T6" y="T7"/>
                </a:cxn>
              </a:cxnLst>
              <a:rect l="0" t="0" r="r" b="b"/>
              <a:pathLst>
                <a:path w="22" h="19">
                  <a:moveTo>
                    <a:pt x="17" y="0"/>
                  </a:moveTo>
                  <a:cubicBezTo>
                    <a:pt x="22" y="10"/>
                    <a:pt x="9" y="12"/>
                    <a:pt x="8" y="19"/>
                  </a:cubicBezTo>
                  <a:cubicBezTo>
                    <a:pt x="0" y="18"/>
                    <a:pt x="0" y="13"/>
                    <a:pt x="0" y="7"/>
                  </a:cubicBezTo>
                  <a:cubicBezTo>
                    <a:pt x="6" y="5"/>
                    <a:pt x="11" y="2"/>
                    <a:pt x="17" y="0"/>
                  </a:cubicBezTo>
                  <a:close/>
                </a:path>
              </a:pathLst>
            </a:custGeom>
            <a:solidFill>
              <a:srgbClr val="E8A0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4" name="Freeform 492"/>
            <p:cNvSpPr>
              <a:spLocks/>
            </p:cNvSpPr>
            <p:nvPr userDrawn="1"/>
          </p:nvSpPr>
          <p:spPr bwMode="auto">
            <a:xfrm>
              <a:off x="4795838" y="9580563"/>
              <a:ext cx="77788" cy="92075"/>
            </a:xfrm>
            <a:custGeom>
              <a:avLst/>
              <a:gdLst>
                <a:gd name="T0" fmla="*/ 8 w 27"/>
                <a:gd name="T1" fmla="*/ 13 h 32"/>
                <a:gd name="T2" fmla="*/ 24 w 27"/>
                <a:gd name="T3" fmla="*/ 1 h 32"/>
                <a:gd name="T4" fmla="*/ 24 w 27"/>
                <a:gd name="T5" fmla="*/ 14 h 32"/>
                <a:gd name="T6" fmla="*/ 17 w 27"/>
                <a:gd name="T7" fmla="*/ 24 h 32"/>
                <a:gd name="T8" fmla="*/ 5 w 27"/>
                <a:gd name="T9" fmla="*/ 32 h 32"/>
                <a:gd name="T10" fmla="*/ 5 w 27"/>
                <a:gd name="T11" fmla="*/ 32 h 32"/>
                <a:gd name="T12" fmla="*/ 8 w 27"/>
                <a:gd name="T13" fmla="*/ 13 h 32"/>
              </a:gdLst>
              <a:ahLst/>
              <a:cxnLst>
                <a:cxn ang="0">
                  <a:pos x="T0" y="T1"/>
                </a:cxn>
                <a:cxn ang="0">
                  <a:pos x="T2" y="T3"/>
                </a:cxn>
                <a:cxn ang="0">
                  <a:pos x="T4" y="T5"/>
                </a:cxn>
                <a:cxn ang="0">
                  <a:pos x="T6" y="T7"/>
                </a:cxn>
                <a:cxn ang="0">
                  <a:pos x="T8" y="T9"/>
                </a:cxn>
                <a:cxn ang="0">
                  <a:pos x="T10" y="T11"/>
                </a:cxn>
                <a:cxn ang="0">
                  <a:pos x="T12" y="T13"/>
                </a:cxn>
              </a:cxnLst>
              <a:rect l="0" t="0" r="r" b="b"/>
              <a:pathLst>
                <a:path w="27" h="32">
                  <a:moveTo>
                    <a:pt x="8" y="13"/>
                  </a:moveTo>
                  <a:cubicBezTo>
                    <a:pt x="12" y="6"/>
                    <a:pt x="15" y="0"/>
                    <a:pt x="24" y="1"/>
                  </a:cubicBezTo>
                  <a:cubicBezTo>
                    <a:pt x="27" y="6"/>
                    <a:pt x="25" y="10"/>
                    <a:pt x="24" y="14"/>
                  </a:cubicBezTo>
                  <a:cubicBezTo>
                    <a:pt x="22" y="18"/>
                    <a:pt x="20" y="22"/>
                    <a:pt x="17" y="24"/>
                  </a:cubicBezTo>
                  <a:cubicBezTo>
                    <a:pt x="13" y="27"/>
                    <a:pt x="9" y="30"/>
                    <a:pt x="5" y="32"/>
                  </a:cubicBezTo>
                  <a:cubicBezTo>
                    <a:pt x="5" y="32"/>
                    <a:pt x="5" y="32"/>
                    <a:pt x="5" y="32"/>
                  </a:cubicBezTo>
                  <a:cubicBezTo>
                    <a:pt x="3" y="25"/>
                    <a:pt x="0" y="18"/>
                    <a:pt x="8" y="13"/>
                  </a:cubicBezTo>
                  <a:close/>
                </a:path>
              </a:pathLst>
            </a:custGeom>
            <a:solidFill>
              <a:srgbClr val="DA9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5" name="Freeform 493"/>
            <p:cNvSpPr>
              <a:spLocks/>
            </p:cNvSpPr>
            <p:nvPr userDrawn="1"/>
          </p:nvSpPr>
          <p:spPr bwMode="auto">
            <a:xfrm>
              <a:off x="4852988" y="9632951"/>
              <a:ext cx="36513" cy="61913"/>
            </a:xfrm>
            <a:custGeom>
              <a:avLst/>
              <a:gdLst>
                <a:gd name="T0" fmla="*/ 13 w 13"/>
                <a:gd name="T1" fmla="*/ 13 h 22"/>
                <a:gd name="T2" fmla="*/ 0 w 13"/>
                <a:gd name="T3" fmla="*/ 6 h 22"/>
                <a:gd name="T4" fmla="*/ 7 w 13"/>
                <a:gd name="T5" fmla="*/ 1 h 22"/>
                <a:gd name="T6" fmla="*/ 13 w 13"/>
                <a:gd name="T7" fmla="*/ 13 h 22"/>
              </a:gdLst>
              <a:ahLst/>
              <a:cxnLst>
                <a:cxn ang="0">
                  <a:pos x="T0" y="T1"/>
                </a:cxn>
                <a:cxn ang="0">
                  <a:pos x="T2" y="T3"/>
                </a:cxn>
                <a:cxn ang="0">
                  <a:pos x="T4" y="T5"/>
                </a:cxn>
                <a:cxn ang="0">
                  <a:pos x="T6" y="T7"/>
                </a:cxn>
              </a:cxnLst>
              <a:rect l="0" t="0" r="r" b="b"/>
              <a:pathLst>
                <a:path w="13" h="22">
                  <a:moveTo>
                    <a:pt x="13" y="13"/>
                  </a:moveTo>
                  <a:cubicBezTo>
                    <a:pt x="2" y="22"/>
                    <a:pt x="1" y="15"/>
                    <a:pt x="0" y="6"/>
                  </a:cubicBezTo>
                  <a:cubicBezTo>
                    <a:pt x="0" y="1"/>
                    <a:pt x="3" y="0"/>
                    <a:pt x="7" y="1"/>
                  </a:cubicBezTo>
                  <a:cubicBezTo>
                    <a:pt x="9" y="5"/>
                    <a:pt x="12" y="8"/>
                    <a:pt x="13" y="13"/>
                  </a:cubicBezTo>
                  <a:close/>
                </a:path>
              </a:pathLst>
            </a:custGeom>
            <a:solidFill>
              <a:srgbClr val="F1A9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6" name="Freeform 494"/>
            <p:cNvSpPr>
              <a:spLocks/>
            </p:cNvSpPr>
            <p:nvPr userDrawn="1"/>
          </p:nvSpPr>
          <p:spPr bwMode="auto">
            <a:xfrm>
              <a:off x="4841875" y="9609138"/>
              <a:ext cx="46038" cy="39688"/>
            </a:xfrm>
            <a:custGeom>
              <a:avLst/>
              <a:gdLst>
                <a:gd name="T0" fmla="*/ 13 w 16"/>
                <a:gd name="T1" fmla="*/ 10 h 14"/>
                <a:gd name="T2" fmla="*/ 4 w 16"/>
                <a:gd name="T3" fmla="*/ 14 h 14"/>
                <a:gd name="T4" fmla="*/ 1 w 16"/>
                <a:gd name="T5" fmla="*/ 14 h 14"/>
                <a:gd name="T6" fmla="*/ 5 w 16"/>
                <a:gd name="T7" fmla="*/ 2 h 14"/>
                <a:gd name="T8" fmla="*/ 13 w 16"/>
                <a:gd name="T9" fmla="*/ 1 h 14"/>
                <a:gd name="T10" fmla="*/ 15 w 16"/>
                <a:gd name="T11" fmla="*/ 8 h 14"/>
                <a:gd name="T12" fmla="*/ 13 w 16"/>
                <a:gd name="T13" fmla="*/ 10 h 14"/>
              </a:gdLst>
              <a:ahLst/>
              <a:cxnLst>
                <a:cxn ang="0">
                  <a:pos x="T0" y="T1"/>
                </a:cxn>
                <a:cxn ang="0">
                  <a:pos x="T2" y="T3"/>
                </a:cxn>
                <a:cxn ang="0">
                  <a:pos x="T4" y="T5"/>
                </a:cxn>
                <a:cxn ang="0">
                  <a:pos x="T6" y="T7"/>
                </a:cxn>
                <a:cxn ang="0">
                  <a:pos x="T8" y="T9"/>
                </a:cxn>
                <a:cxn ang="0">
                  <a:pos x="T10" y="T11"/>
                </a:cxn>
                <a:cxn ang="0">
                  <a:pos x="T12" y="T13"/>
                </a:cxn>
              </a:cxnLst>
              <a:rect l="0" t="0" r="r" b="b"/>
              <a:pathLst>
                <a:path w="16" h="14">
                  <a:moveTo>
                    <a:pt x="13" y="10"/>
                  </a:moveTo>
                  <a:cubicBezTo>
                    <a:pt x="10" y="10"/>
                    <a:pt x="6" y="10"/>
                    <a:pt x="4" y="14"/>
                  </a:cubicBezTo>
                  <a:cubicBezTo>
                    <a:pt x="3" y="14"/>
                    <a:pt x="2" y="14"/>
                    <a:pt x="1" y="14"/>
                  </a:cubicBezTo>
                  <a:cubicBezTo>
                    <a:pt x="2" y="10"/>
                    <a:pt x="0" y="5"/>
                    <a:pt x="5" y="2"/>
                  </a:cubicBezTo>
                  <a:cubicBezTo>
                    <a:pt x="7" y="0"/>
                    <a:pt x="10" y="0"/>
                    <a:pt x="13" y="1"/>
                  </a:cubicBezTo>
                  <a:cubicBezTo>
                    <a:pt x="15" y="3"/>
                    <a:pt x="16" y="5"/>
                    <a:pt x="15" y="8"/>
                  </a:cubicBezTo>
                  <a:cubicBezTo>
                    <a:pt x="14" y="9"/>
                    <a:pt x="14" y="10"/>
                    <a:pt x="13" y="10"/>
                  </a:cubicBezTo>
                  <a:close/>
                </a:path>
              </a:pathLst>
            </a:custGeom>
            <a:solidFill>
              <a:srgbClr val="8F3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7" name="Freeform 495"/>
            <p:cNvSpPr>
              <a:spLocks/>
            </p:cNvSpPr>
            <p:nvPr userDrawn="1"/>
          </p:nvSpPr>
          <p:spPr bwMode="auto">
            <a:xfrm>
              <a:off x="4867275" y="9620251"/>
              <a:ext cx="49213" cy="52388"/>
            </a:xfrm>
            <a:custGeom>
              <a:avLst/>
              <a:gdLst>
                <a:gd name="T0" fmla="*/ 8 w 17"/>
                <a:gd name="T1" fmla="*/ 17 h 18"/>
                <a:gd name="T2" fmla="*/ 4 w 17"/>
                <a:gd name="T3" fmla="*/ 6 h 18"/>
                <a:gd name="T4" fmla="*/ 4 w 17"/>
                <a:gd name="T5" fmla="*/ 5 h 18"/>
                <a:gd name="T6" fmla="*/ 13 w 17"/>
                <a:gd name="T7" fmla="*/ 4 h 18"/>
                <a:gd name="T8" fmla="*/ 12 w 17"/>
                <a:gd name="T9" fmla="*/ 18 h 18"/>
                <a:gd name="T10" fmla="*/ 12 w 17"/>
                <a:gd name="T11" fmla="*/ 18 h 18"/>
                <a:gd name="T12" fmla="*/ 8 w 17"/>
                <a:gd name="T13" fmla="*/ 17 h 18"/>
              </a:gdLst>
              <a:ahLst/>
              <a:cxnLst>
                <a:cxn ang="0">
                  <a:pos x="T0" y="T1"/>
                </a:cxn>
                <a:cxn ang="0">
                  <a:pos x="T2" y="T3"/>
                </a:cxn>
                <a:cxn ang="0">
                  <a:pos x="T4" y="T5"/>
                </a:cxn>
                <a:cxn ang="0">
                  <a:pos x="T6" y="T7"/>
                </a:cxn>
                <a:cxn ang="0">
                  <a:pos x="T8" y="T9"/>
                </a:cxn>
                <a:cxn ang="0">
                  <a:pos x="T10" y="T11"/>
                </a:cxn>
                <a:cxn ang="0">
                  <a:pos x="T12" y="T13"/>
                </a:cxn>
              </a:cxnLst>
              <a:rect l="0" t="0" r="r" b="b"/>
              <a:pathLst>
                <a:path w="17" h="18">
                  <a:moveTo>
                    <a:pt x="8" y="17"/>
                  </a:moveTo>
                  <a:cubicBezTo>
                    <a:pt x="5" y="14"/>
                    <a:pt x="0" y="12"/>
                    <a:pt x="4" y="6"/>
                  </a:cubicBezTo>
                  <a:cubicBezTo>
                    <a:pt x="4" y="5"/>
                    <a:pt x="4" y="5"/>
                    <a:pt x="4" y="5"/>
                  </a:cubicBezTo>
                  <a:cubicBezTo>
                    <a:pt x="7" y="3"/>
                    <a:pt x="10" y="0"/>
                    <a:pt x="13" y="4"/>
                  </a:cubicBezTo>
                  <a:cubicBezTo>
                    <a:pt x="17" y="9"/>
                    <a:pt x="15" y="14"/>
                    <a:pt x="12" y="18"/>
                  </a:cubicBezTo>
                  <a:cubicBezTo>
                    <a:pt x="12" y="18"/>
                    <a:pt x="12" y="18"/>
                    <a:pt x="12" y="18"/>
                  </a:cubicBezTo>
                  <a:cubicBezTo>
                    <a:pt x="10" y="18"/>
                    <a:pt x="9" y="18"/>
                    <a:pt x="8" y="17"/>
                  </a:cubicBezTo>
                  <a:close/>
                </a:path>
              </a:pathLst>
            </a:custGeom>
            <a:solidFill>
              <a:srgbClr val="D08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8" name="Freeform 496"/>
            <p:cNvSpPr>
              <a:spLocks/>
            </p:cNvSpPr>
            <p:nvPr userDrawn="1"/>
          </p:nvSpPr>
          <p:spPr bwMode="auto">
            <a:xfrm>
              <a:off x="4475163" y="9523413"/>
              <a:ext cx="157163" cy="339725"/>
            </a:xfrm>
            <a:custGeom>
              <a:avLst/>
              <a:gdLst>
                <a:gd name="T0" fmla="*/ 49 w 55"/>
                <a:gd name="T1" fmla="*/ 115 h 119"/>
                <a:gd name="T2" fmla="*/ 25 w 55"/>
                <a:gd name="T3" fmla="*/ 116 h 119"/>
                <a:gd name="T4" fmla="*/ 21 w 55"/>
                <a:gd name="T5" fmla="*/ 93 h 119"/>
                <a:gd name="T6" fmla="*/ 21 w 55"/>
                <a:gd name="T7" fmla="*/ 88 h 119"/>
                <a:gd name="T8" fmla="*/ 22 w 55"/>
                <a:gd name="T9" fmla="*/ 80 h 119"/>
                <a:gd name="T10" fmla="*/ 11 w 55"/>
                <a:gd name="T11" fmla="*/ 43 h 119"/>
                <a:gd name="T12" fmla="*/ 3 w 55"/>
                <a:gd name="T13" fmla="*/ 21 h 119"/>
                <a:gd name="T14" fmla="*/ 4 w 55"/>
                <a:gd name="T15" fmla="*/ 3 h 119"/>
                <a:gd name="T16" fmla="*/ 20 w 55"/>
                <a:gd name="T17" fmla="*/ 2 h 119"/>
                <a:gd name="T18" fmla="*/ 29 w 55"/>
                <a:gd name="T19" fmla="*/ 20 h 119"/>
                <a:gd name="T20" fmla="*/ 36 w 55"/>
                <a:gd name="T21" fmla="*/ 40 h 119"/>
                <a:gd name="T22" fmla="*/ 46 w 55"/>
                <a:gd name="T23" fmla="*/ 72 h 119"/>
                <a:gd name="T24" fmla="*/ 50 w 55"/>
                <a:gd name="T25" fmla="*/ 88 h 119"/>
                <a:gd name="T26" fmla="*/ 52 w 55"/>
                <a:gd name="T27" fmla="*/ 112 h 119"/>
                <a:gd name="T28" fmla="*/ 49 w 55"/>
                <a:gd name="T29"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119">
                  <a:moveTo>
                    <a:pt x="49" y="115"/>
                  </a:moveTo>
                  <a:cubicBezTo>
                    <a:pt x="41" y="117"/>
                    <a:pt x="34" y="119"/>
                    <a:pt x="25" y="116"/>
                  </a:cubicBezTo>
                  <a:cubicBezTo>
                    <a:pt x="23" y="109"/>
                    <a:pt x="18" y="101"/>
                    <a:pt x="21" y="93"/>
                  </a:cubicBezTo>
                  <a:cubicBezTo>
                    <a:pt x="21" y="91"/>
                    <a:pt x="21" y="90"/>
                    <a:pt x="21" y="88"/>
                  </a:cubicBezTo>
                  <a:cubicBezTo>
                    <a:pt x="14" y="85"/>
                    <a:pt x="30" y="84"/>
                    <a:pt x="22" y="80"/>
                  </a:cubicBezTo>
                  <a:cubicBezTo>
                    <a:pt x="10" y="70"/>
                    <a:pt x="20" y="54"/>
                    <a:pt x="11" y="43"/>
                  </a:cubicBezTo>
                  <a:cubicBezTo>
                    <a:pt x="12" y="35"/>
                    <a:pt x="3" y="30"/>
                    <a:pt x="3" y="21"/>
                  </a:cubicBezTo>
                  <a:cubicBezTo>
                    <a:pt x="2" y="15"/>
                    <a:pt x="0" y="9"/>
                    <a:pt x="4" y="3"/>
                  </a:cubicBezTo>
                  <a:cubicBezTo>
                    <a:pt x="9" y="0"/>
                    <a:pt x="14" y="0"/>
                    <a:pt x="20" y="2"/>
                  </a:cubicBezTo>
                  <a:cubicBezTo>
                    <a:pt x="28" y="5"/>
                    <a:pt x="26" y="14"/>
                    <a:pt x="29" y="20"/>
                  </a:cubicBezTo>
                  <a:cubicBezTo>
                    <a:pt x="29" y="28"/>
                    <a:pt x="32" y="35"/>
                    <a:pt x="36" y="40"/>
                  </a:cubicBezTo>
                  <a:cubicBezTo>
                    <a:pt x="36" y="52"/>
                    <a:pt x="41" y="62"/>
                    <a:pt x="46" y="72"/>
                  </a:cubicBezTo>
                  <a:cubicBezTo>
                    <a:pt x="47" y="77"/>
                    <a:pt x="48" y="83"/>
                    <a:pt x="50" y="88"/>
                  </a:cubicBezTo>
                  <a:cubicBezTo>
                    <a:pt x="52" y="96"/>
                    <a:pt x="55" y="104"/>
                    <a:pt x="52" y="112"/>
                  </a:cubicBezTo>
                  <a:cubicBezTo>
                    <a:pt x="51" y="113"/>
                    <a:pt x="50" y="114"/>
                    <a:pt x="49" y="115"/>
                  </a:cubicBezTo>
                  <a:close/>
                </a:path>
              </a:pathLst>
            </a:custGeom>
            <a:solidFill>
              <a:srgbClr val="D669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49" name="Freeform 497"/>
            <p:cNvSpPr>
              <a:spLocks/>
            </p:cNvSpPr>
            <p:nvPr userDrawn="1"/>
          </p:nvSpPr>
          <p:spPr bwMode="auto">
            <a:xfrm>
              <a:off x="4581525" y="9855201"/>
              <a:ext cx="46038" cy="38100"/>
            </a:xfrm>
            <a:custGeom>
              <a:avLst/>
              <a:gdLst>
                <a:gd name="T0" fmla="*/ 0 w 16"/>
                <a:gd name="T1" fmla="*/ 9 h 13"/>
                <a:gd name="T2" fmla="*/ 12 w 16"/>
                <a:gd name="T3" fmla="*/ 1 h 13"/>
                <a:gd name="T4" fmla="*/ 16 w 16"/>
                <a:gd name="T5" fmla="*/ 0 h 13"/>
                <a:gd name="T6" fmla="*/ 4 w 16"/>
                <a:gd name="T7" fmla="*/ 12 h 13"/>
                <a:gd name="T8" fmla="*/ 0 w 16"/>
                <a:gd name="T9" fmla="*/ 9 h 13"/>
              </a:gdLst>
              <a:ahLst/>
              <a:cxnLst>
                <a:cxn ang="0">
                  <a:pos x="T0" y="T1"/>
                </a:cxn>
                <a:cxn ang="0">
                  <a:pos x="T2" y="T3"/>
                </a:cxn>
                <a:cxn ang="0">
                  <a:pos x="T4" y="T5"/>
                </a:cxn>
                <a:cxn ang="0">
                  <a:pos x="T6" y="T7"/>
                </a:cxn>
                <a:cxn ang="0">
                  <a:pos x="T8" y="T9"/>
                </a:cxn>
              </a:cxnLst>
              <a:rect l="0" t="0" r="r" b="b"/>
              <a:pathLst>
                <a:path w="16" h="13">
                  <a:moveTo>
                    <a:pt x="0" y="9"/>
                  </a:moveTo>
                  <a:cubicBezTo>
                    <a:pt x="4" y="6"/>
                    <a:pt x="8" y="4"/>
                    <a:pt x="12" y="1"/>
                  </a:cubicBezTo>
                  <a:cubicBezTo>
                    <a:pt x="13" y="1"/>
                    <a:pt x="15" y="0"/>
                    <a:pt x="16" y="0"/>
                  </a:cubicBezTo>
                  <a:cubicBezTo>
                    <a:pt x="16" y="8"/>
                    <a:pt x="9" y="9"/>
                    <a:pt x="4" y="12"/>
                  </a:cubicBezTo>
                  <a:cubicBezTo>
                    <a:pt x="1" y="13"/>
                    <a:pt x="0" y="12"/>
                    <a:pt x="0" y="9"/>
                  </a:cubicBezTo>
                  <a:close/>
                </a:path>
              </a:pathLst>
            </a:custGeom>
            <a:solidFill>
              <a:srgbClr val="761A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0" name="Freeform 498"/>
            <p:cNvSpPr>
              <a:spLocks/>
            </p:cNvSpPr>
            <p:nvPr userDrawn="1"/>
          </p:nvSpPr>
          <p:spPr bwMode="auto">
            <a:xfrm>
              <a:off x="1508125" y="10387013"/>
              <a:ext cx="55563" cy="53975"/>
            </a:xfrm>
            <a:custGeom>
              <a:avLst/>
              <a:gdLst>
                <a:gd name="T0" fmla="*/ 0 w 19"/>
                <a:gd name="T1" fmla="*/ 14 h 19"/>
                <a:gd name="T2" fmla="*/ 0 w 19"/>
                <a:gd name="T3" fmla="*/ 3 h 19"/>
                <a:gd name="T4" fmla="*/ 19 w 19"/>
                <a:gd name="T5" fmla="*/ 7 h 19"/>
                <a:gd name="T6" fmla="*/ 12 w 19"/>
                <a:gd name="T7" fmla="*/ 19 h 19"/>
                <a:gd name="T8" fmla="*/ 0 w 19"/>
                <a:gd name="T9" fmla="*/ 14 h 19"/>
              </a:gdLst>
              <a:ahLst/>
              <a:cxnLst>
                <a:cxn ang="0">
                  <a:pos x="T0" y="T1"/>
                </a:cxn>
                <a:cxn ang="0">
                  <a:pos x="T2" y="T3"/>
                </a:cxn>
                <a:cxn ang="0">
                  <a:pos x="T4" y="T5"/>
                </a:cxn>
                <a:cxn ang="0">
                  <a:pos x="T6" y="T7"/>
                </a:cxn>
                <a:cxn ang="0">
                  <a:pos x="T8" y="T9"/>
                </a:cxn>
              </a:cxnLst>
              <a:rect l="0" t="0" r="r" b="b"/>
              <a:pathLst>
                <a:path w="19" h="19">
                  <a:moveTo>
                    <a:pt x="0" y="14"/>
                  </a:moveTo>
                  <a:cubicBezTo>
                    <a:pt x="0" y="10"/>
                    <a:pt x="0" y="7"/>
                    <a:pt x="0" y="3"/>
                  </a:cubicBezTo>
                  <a:cubicBezTo>
                    <a:pt x="7" y="0"/>
                    <a:pt x="14" y="1"/>
                    <a:pt x="19" y="7"/>
                  </a:cubicBezTo>
                  <a:cubicBezTo>
                    <a:pt x="18" y="12"/>
                    <a:pt x="16" y="16"/>
                    <a:pt x="12" y="19"/>
                  </a:cubicBezTo>
                  <a:cubicBezTo>
                    <a:pt x="8" y="17"/>
                    <a:pt x="4" y="15"/>
                    <a:pt x="0" y="14"/>
                  </a:cubicBezTo>
                  <a:close/>
                </a:path>
              </a:pathLst>
            </a:custGeom>
            <a:solidFill>
              <a:srgbClr val="9BB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1" name="Freeform 499"/>
            <p:cNvSpPr>
              <a:spLocks/>
            </p:cNvSpPr>
            <p:nvPr userDrawn="1"/>
          </p:nvSpPr>
          <p:spPr bwMode="auto">
            <a:xfrm>
              <a:off x="5870575" y="9615488"/>
              <a:ext cx="39688" cy="46038"/>
            </a:xfrm>
            <a:custGeom>
              <a:avLst/>
              <a:gdLst>
                <a:gd name="T0" fmla="*/ 9 w 14"/>
                <a:gd name="T1" fmla="*/ 4 h 16"/>
                <a:gd name="T2" fmla="*/ 13 w 14"/>
                <a:gd name="T3" fmla="*/ 0 h 16"/>
                <a:gd name="T4" fmla="*/ 6 w 14"/>
                <a:gd name="T5" fmla="*/ 16 h 16"/>
                <a:gd name="T6" fmla="*/ 5 w 14"/>
                <a:gd name="T7" fmla="*/ 16 h 16"/>
                <a:gd name="T8" fmla="*/ 9 w 14"/>
                <a:gd name="T9" fmla="*/ 4 h 16"/>
              </a:gdLst>
              <a:ahLst/>
              <a:cxnLst>
                <a:cxn ang="0">
                  <a:pos x="T0" y="T1"/>
                </a:cxn>
                <a:cxn ang="0">
                  <a:pos x="T2" y="T3"/>
                </a:cxn>
                <a:cxn ang="0">
                  <a:pos x="T4" y="T5"/>
                </a:cxn>
                <a:cxn ang="0">
                  <a:pos x="T6" y="T7"/>
                </a:cxn>
                <a:cxn ang="0">
                  <a:pos x="T8" y="T9"/>
                </a:cxn>
              </a:cxnLst>
              <a:rect l="0" t="0" r="r" b="b"/>
              <a:pathLst>
                <a:path w="14" h="16">
                  <a:moveTo>
                    <a:pt x="9" y="4"/>
                  </a:moveTo>
                  <a:cubicBezTo>
                    <a:pt x="10" y="3"/>
                    <a:pt x="12" y="1"/>
                    <a:pt x="13" y="0"/>
                  </a:cubicBezTo>
                  <a:cubicBezTo>
                    <a:pt x="14" y="7"/>
                    <a:pt x="13" y="13"/>
                    <a:pt x="6" y="16"/>
                  </a:cubicBezTo>
                  <a:cubicBezTo>
                    <a:pt x="6" y="16"/>
                    <a:pt x="5" y="16"/>
                    <a:pt x="5" y="16"/>
                  </a:cubicBezTo>
                  <a:cubicBezTo>
                    <a:pt x="0" y="10"/>
                    <a:pt x="5" y="7"/>
                    <a:pt x="9" y="4"/>
                  </a:cubicBezTo>
                  <a:close/>
                </a:path>
              </a:pathLst>
            </a:custGeom>
            <a:solidFill>
              <a:srgbClr val="E09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2" name="Freeform 500"/>
            <p:cNvSpPr>
              <a:spLocks/>
            </p:cNvSpPr>
            <p:nvPr userDrawn="1"/>
          </p:nvSpPr>
          <p:spPr bwMode="auto">
            <a:xfrm>
              <a:off x="5556250" y="9466263"/>
              <a:ext cx="39688" cy="79375"/>
            </a:xfrm>
            <a:custGeom>
              <a:avLst/>
              <a:gdLst>
                <a:gd name="T0" fmla="*/ 4 w 14"/>
                <a:gd name="T1" fmla="*/ 12 h 28"/>
                <a:gd name="T2" fmla="*/ 7 w 14"/>
                <a:gd name="T3" fmla="*/ 0 h 28"/>
                <a:gd name="T4" fmla="*/ 11 w 14"/>
                <a:gd name="T5" fmla="*/ 28 h 28"/>
                <a:gd name="T6" fmla="*/ 6 w 14"/>
                <a:gd name="T7" fmla="*/ 20 h 28"/>
                <a:gd name="T8" fmla="*/ 4 w 14"/>
                <a:gd name="T9" fmla="*/ 12 h 28"/>
              </a:gdLst>
              <a:ahLst/>
              <a:cxnLst>
                <a:cxn ang="0">
                  <a:pos x="T0" y="T1"/>
                </a:cxn>
                <a:cxn ang="0">
                  <a:pos x="T2" y="T3"/>
                </a:cxn>
                <a:cxn ang="0">
                  <a:pos x="T4" y="T5"/>
                </a:cxn>
                <a:cxn ang="0">
                  <a:pos x="T6" y="T7"/>
                </a:cxn>
                <a:cxn ang="0">
                  <a:pos x="T8" y="T9"/>
                </a:cxn>
              </a:cxnLst>
              <a:rect l="0" t="0" r="r" b="b"/>
              <a:pathLst>
                <a:path w="14" h="28">
                  <a:moveTo>
                    <a:pt x="4" y="12"/>
                  </a:moveTo>
                  <a:cubicBezTo>
                    <a:pt x="8" y="9"/>
                    <a:pt x="7" y="4"/>
                    <a:pt x="7" y="0"/>
                  </a:cubicBezTo>
                  <a:cubicBezTo>
                    <a:pt x="14" y="9"/>
                    <a:pt x="10" y="18"/>
                    <a:pt x="11" y="28"/>
                  </a:cubicBezTo>
                  <a:cubicBezTo>
                    <a:pt x="9" y="25"/>
                    <a:pt x="8" y="23"/>
                    <a:pt x="6" y="20"/>
                  </a:cubicBezTo>
                  <a:cubicBezTo>
                    <a:pt x="5" y="18"/>
                    <a:pt x="0" y="16"/>
                    <a:pt x="4" y="12"/>
                  </a:cubicBezTo>
                  <a:close/>
                </a:path>
              </a:pathLst>
            </a:custGeom>
            <a:solidFill>
              <a:srgbClr val="2057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3" name="Freeform 501"/>
            <p:cNvSpPr>
              <a:spLocks/>
            </p:cNvSpPr>
            <p:nvPr userDrawn="1"/>
          </p:nvSpPr>
          <p:spPr bwMode="auto">
            <a:xfrm>
              <a:off x="5548313" y="9474201"/>
              <a:ext cx="25400" cy="49213"/>
            </a:xfrm>
            <a:custGeom>
              <a:avLst/>
              <a:gdLst>
                <a:gd name="T0" fmla="*/ 7 w 9"/>
                <a:gd name="T1" fmla="*/ 9 h 17"/>
                <a:gd name="T2" fmla="*/ 9 w 9"/>
                <a:gd name="T3" fmla="*/ 17 h 17"/>
                <a:gd name="T4" fmla="*/ 6 w 9"/>
                <a:gd name="T5" fmla="*/ 17 h 17"/>
                <a:gd name="T6" fmla="*/ 2 w 9"/>
                <a:gd name="T7" fmla="*/ 0 h 17"/>
                <a:gd name="T8" fmla="*/ 7 w 9"/>
                <a:gd name="T9" fmla="*/ 9 h 17"/>
              </a:gdLst>
              <a:ahLst/>
              <a:cxnLst>
                <a:cxn ang="0">
                  <a:pos x="T0" y="T1"/>
                </a:cxn>
                <a:cxn ang="0">
                  <a:pos x="T2" y="T3"/>
                </a:cxn>
                <a:cxn ang="0">
                  <a:pos x="T4" y="T5"/>
                </a:cxn>
                <a:cxn ang="0">
                  <a:pos x="T6" y="T7"/>
                </a:cxn>
                <a:cxn ang="0">
                  <a:pos x="T8" y="T9"/>
                </a:cxn>
              </a:cxnLst>
              <a:rect l="0" t="0" r="r" b="b"/>
              <a:pathLst>
                <a:path w="9" h="17">
                  <a:moveTo>
                    <a:pt x="7" y="9"/>
                  </a:moveTo>
                  <a:cubicBezTo>
                    <a:pt x="8" y="12"/>
                    <a:pt x="8" y="15"/>
                    <a:pt x="9" y="17"/>
                  </a:cubicBezTo>
                  <a:cubicBezTo>
                    <a:pt x="8" y="17"/>
                    <a:pt x="7" y="17"/>
                    <a:pt x="6" y="17"/>
                  </a:cubicBezTo>
                  <a:cubicBezTo>
                    <a:pt x="0" y="12"/>
                    <a:pt x="3" y="6"/>
                    <a:pt x="2" y="0"/>
                  </a:cubicBezTo>
                  <a:cubicBezTo>
                    <a:pt x="4" y="3"/>
                    <a:pt x="5" y="6"/>
                    <a:pt x="7" y="9"/>
                  </a:cubicBezTo>
                  <a:close/>
                </a:path>
              </a:pathLst>
            </a:custGeom>
            <a:solidFill>
              <a:srgbClr val="3795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4" name="Freeform 502"/>
            <p:cNvSpPr>
              <a:spLocks/>
            </p:cNvSpPr>
            <p:nvPr userDrawn="1"/>
          </p:nvSpPr>
          <p:spPr bwMode="auto">
            <a:xfrm>
              <a:off x="3495675" y="9117013"/>
              <a:ext cx="182563" cy="46038"/>
            </a:xfrm>
            <a:custGeom>
              <a:avLst/>
              <a:gdLst>
                <a:gd name="T0" fmla="*/ 57 w 64"/>
                <a:gd name="T1" fmla="*/ 6 h 16"/>
                <a:gd name="T2" fmla="*/ 64 w 64"/>
                <a:gd name="T3" fmla="*/ 7 h 16"/>
                <a:gd name="T4" fmla="*/ 64 w 64"/>
                <a:gd name="T5" fmla="*/ 10 h 16"/>
                <a:gd name="T6" fmla="*/ 8 w 64"/>
                <a:gd name="T7" fmla="*/ 14 h 16"/>
                <a:gd name="T8" fmla="*/ 4 w 64"/>
                <a:gd name="T9" fmla="*/ 14 h 16"/>
                <a:gd name="T10" fmla="*/ 14 w 64"/>
                <a:gd name="T11" fmla="*/ 2 h 16"/>
                <a:gd name="T12" fmla="*/ 34 w 64"/>
                <a:gd name="T13" fmla="*/ 1 h 16"/>
                <a:gd name="T14" fmla="*/ 48 w 64"/>
                <a:gd name="T15" fmla="*/ 1 h 16"/>
                <a:gd name="T16" fmla="*/ 57 w 64"/>
                <a:gd name="T1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16">
                  <a:moveTo>
                    <a:pt x="57" y="6"/>
                  </a:moveTo>
                  <a:cubicBezTo>
                    <a:pt x="59" y="6"/>
                    <a:pt x="62" y="7"/>
                    <a:pt x="64" y="7"/>
                  </a:cubicBezTo>
                  <a:cubicBezTo>
                    <a:pt x="64" y="8"/>
                    <a:pt x="64" y="9"/>
                    <a:pt x="64" y="10"/>
                  </a:cubicBezTo>
                  <a:cubicBezTo>
                    <a:pt x="46" y="16"/>
                    <a:pt x="27" y="9"/>
                    <a:pt x="8" y="14"/>
                  </a:cubicBezTo>
                  <a:cubicBezTo>
                    <a:pt x="7" y="14"/>
                    <a:pt x="6" y="14"/>
                    <a:pt x="4" y="14"/>
                  </a:cubicBezTo>
                  <a:cubicBezTo>
                    <a:pt x="0" y="4"/>
                    <a:pt x="8" y="3"/>
                    <a:pt x="14" y="2"/>
                  </a:cubicBezTo>
                  <a:cubicBezTo>
                    <a:pt x="20" y="0"/>
                    <a:pt x="27" y="1"/>
                    <a:pt x="34" y="1"/>
                  </a:cubicBezTo>
                  <a:cubicBezTo>
                    <a:pt x="38" y="0"/>
                    <a:pt x="43" y="1"/>
                    <a:pt x="48" y="1"/>
                  </a:cubicBezTo>
                  <a:cubicBezTo>
                    <a:pt x="51" y="2"/>
                    <a:pt x="54" y="4"/>
                    <a:pt x="57" y="6"/>
                  </a:cubicBezTo>
                  <a:close/>
                </a:path>
              </a:pathLst>
            </a:custGeom>
            <a:solidFill>
              <a:srgbClr val="4756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5" name="Freeform 503"/>
            <p:cNvSpPr>
              <a:spLocks/>
            </p:cNvSpPr>
            <p:nvPr userDrawn="1"/>
          </p:nvSpPr>
          <p:spPr bwMode="auto">
            <a:xfrm>
              <a:off x="3517900" y="9134476"/>
              <a:ext cx="171450" cy="22225"/>
            </a:xfrm>
            <a:custGeom>
              <a:avLst/>
              <a:gdLst>
                <a:gd name="T0" fmla="*/ 0 w 60"/>
                <a:gd name="T1" fmla="*/ 8 h 8"/>
                <a:gd name="T2" fmla="*/ 56 w 60"/>
                <a:gd name="T3" fmla="*/ 4 h 8"/>
                <a:gd name="T4" fmla="*/ 60 w 60"/>
                <a:gd name="T5" fmla="*/ 4 h 8"/>
                <a:gd name="T6" fmla="*/ 60 w 60"/>
                <a:gd name="T7" fmla="*/ 8 h 8"/>
                <a:gd name="T8" fmla="*/ 0 w 60"/>
                <a:gd name="T9" fmla="*/ 8 h 8"/>
              </a:gdLst>
              <a:ahLst/>
              <a:cxnLst>
                <a:cxn ang="0">
                  <a:pos x="T0" y="T1"/>
                </a:cxn>
                <a:cxn ang="0">
                  <a:pos x="T2" y="T3"/>
                </a:cxn>
                <a:cxn ang="0">
                  <a:pos x="T4" y="T5"/>
                </a:cxn>
                <a:cxn ang="0">
                  <a:pos x="T6" y="T7"/>
                </a:cxn>
                <a:cxn ang="0">
                  <a:pos x="T8" y="T9"/>
                </a:cxn>
              </a:cxnLst>
              <a:rect l="0" t="0" r="r" b="b"/>
              <a:pathLst>
                <a:path w="60" h="8">
                  <a:moveTo>
                    <a:pt x="0" y="8"/>
                  </a:moveTo>
                  <a:cubicBezTo>
                    <a:pt x="19" y="0"/>
                    <a:pt x="38" y="6"/>
                    <a:pt x="56" y="4"/>
                  </a:cubicBezTo>
                  <a:cubicBezTo>
                    <a:pt x="58" y="4"/>
                    <a:pt x="59" y="4"/>
                    <a:pt x="60" y="4"/>
                  </a:cubicBezTo>
                  <a:cubicBezTo>
                    <a:pt x="60" y="6"/>
                    <a:pt x="60" y="7"/>
                    <a:pt x="60" y="8"/>
                  </a:cubicBezTo>
                  <a:cubicBezTo>
                    <a:pt x="40" y="8"/>
                    <a:pt x="20" y="8"/>
                    <a:pt x="0" y="8"/>
                  </a:cubicBezTo>
                  <a:close/>
                </a:path>
              </a:pathLst>
            </a:custGeom>
            <a:solidFill>
              <a:srgbClr val="3C4A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6" name="Freeform 504"/>
            <p:cNvSpPr>
              <a:spLocks/>
            </p:cNvSpPr>
            <p:nvPr userDrawn="1"/>
          </p:nvSpPr>
          <p:spPr bwMode="auto">
            <a:xfrm>
              <a:off x="4624388" y="9912351"/>
              <a:ext cx="36513" cy="38100"/>
            </a:xfrm>
            <a:custGeom>
              <a:avLst/>
              <a:gdLst>
                <a:gd name="T0" fmla="*/ 8 w 13"/>
                <a:gd name="T1" fmla="*/ 13 h 13"/>
                <a:gd name="T2" fmla="*/ 0 w 13"/>
                <a:gd name="T3" fmla="*/ 7 h 13"/>
                <a:gd name="T4" fmla="*/ 4 w 13"/>
                <a:gd name="T5" fmla="*/ 1 h 13"/>
                <a:gd name="T6" fmla="*/ 13 w 13"/>
                <a:gd name="T7" fmla="*/ 8 h 13"/>
                <a:gd name="T8" fmla="*/ 8 w 13"/>
                <a:gd name="T9" fmla="*/ 13 h 13"/>
              </a:gdLst>
              <a:ahLst/>
              <a:cxnLst>
                <a:cxn ang="0">
                  <a:pos x="T0" y="T1"/>
                </a:cxn>
                <a:cxn ang="0">
                  <a:pos x="T2" y="T3"/>
                </a:cxn>
                <a:cxn ang="0">
                  <a:pos x="T4" y="T5"/>
                </a:cxn>
                <a:cxn ang="0">
                  <a:pos x="T6" y="T7"/>
                </a:cxn>
                <a:cxn ang="0">
                  <a:pos x="T8" y="T9"/>
                </a:cxn>
              </a:cxnLst>
              <a:rect l="0" t="0" r="r" b="b"/>
              <a:pathLst>
                <a:path w="13" h="13">
                  <a:moveTo>
                    <a:pt x="8" y="13"/>
                  </a:moveTo>
                  <a:cubicBezTo>
                    <a:pt x="5" y="12"/>
                    <a:pt x="1" y="11"/>
                    <a:pt x="0" y="7"/>
                  </a:cubicBezTo>
                  <a:cubicBezTo>
                    <a:pt x="0" y="5"/>
                    <a:pt x="2" y="2"/>
                    <a:pt x="4" y="1"/>
                  </a:cubicBezTo>
                  <a:cubicBezTo>
                    <a:pt x="9" y="0"/>
                    <a:pt x="11" y="4"/>
                    <a:pt x="13" y="8"/>
                  </a:cubicBezTo>
                  <a:cubicBezTo>
                    <a:pt x="12" y="10"/>
                    <a:pt x="10" y="11"/>
                    <a:pt x="8" y="13"/>
                  </a:cubicBezTo>
                  <a:close/>
                </a:path>
              </a:pathLst>
            </a:custGeom>
            <a:solidFill>
              <a:srgbClr val="AF1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7" name="Freeform 505"/>
            <p:cNvSpPr>
              <a:spLocks/>
            </p:cNvSpPr>
            <p:nvPr userDrawn="1"/>
          </p:nvSpPr>
          <p:spPr bwMode="auto">
            <a:xfrm>
              <a:off x="4878388" y="9612313"/>
              <a:ext cx="46038" cy="60325"/>
            </a:xfrm>
            <a:custGeom>
              <a:avLst/>
              <a:gdLst>
                <a:gd name="T0" fmla="*/ 8 w 16"/>
                <a:gd name="T1" fmla="*/ 21 h 21"/>
                <a:gd name="T2" fmla="*/ 0 w 16"/>
                <a:gd name="T3" fmla="*/ 8 h 21"/>
                <a:gd name="T4" fmla="*/ 0 w 16"/>
                <a:gd name="T5" fmla="*/ 1 h 21"/>
                <a:gd name="T6" fmla="*/ 4 w 16"/>
                <a:gd name="T7" fmla="*/ 1 h 21"/>
                <a:gd name="T8" fmla="*/ 13 w 16"/>
                <a:gd name="T9" fmla="*/ 2 h 21"/>
                <a:gd name="T10" fmla="*/ 13 w 16"/>
                <a:gd name="T11" fmla="*/ 6 h 21"/>
                <a:gd name="T12" fmla="*/ 12 w 16"/>
                <a:gd name="T13" fmla="*/ 17 h 21"/>
                <a:gd name="T14" fmla="*/ 8 w 16"/>
                <a:gd name="T15" fmla="*/ 21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1">
                  <a:moveTo>
                    <a:pt x="8" y="21"/>
                  </a:moveTo>
                  <a:cubicBezTo>
                    <a:pt x="6" y="16"/>
                    <a:pt x="13" y="6"/>
                    <a:pt x="0" y="8"/>
                  </a:cubicBezTo>
                  <a:cubicBezTo>
                    <a:pt x="0" y="6"/>
                    <a:pt x="0" y="4"/>
                    <a:pt x="0" y="1"/>
                  </a:cubicBezTo>
                  <a:cubicBezTo>
                    <a:pt x="1" y="0"/>
                    <a:pt x="3" y="0"/>
                    <a:pt x="4" y="1"/>
                  </a:cubicBezTo>
                  <a:cubicBezTo>
                    <a:pt x="7" y="1"/>
                    <a:pt x="10" y="1"/>
                    <a:pt x="13" y="2"/>
                  </a:cubicBezTo>
                  <a:cubicBezTo>
                    <a:pt x="12" y="3"/>
                    <a:pt x="12" y="4"/>
                    <a:pt x="13" y="6"/>
                  </a:cubicBezTo>
                  <a:cubicBezTo>
                    <a:pt x="15" y="10"/>
                    <a:pt x="16" y="14"/>
                    <a:pt x="12" y="17"/>
                  </a:cubicBezTo>
                  <a:cubicBezTo>
                    <a:pt x="11" y="19"/>
                    <a:pt x="9" y="20"/>
                    <a:pt x="8" y="21"/>
                  </a:cubicBezTo>
                  <a:close/>
                </a:path>
              </a:pathLst>
            </a:custGeom>
            <a:solidFill>
              <a:srgbClr val="A35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8" name="Freeform 506"/>
            <p:cNvSpPr>
              <a:spLocks/>
            </p:cNvSpPr>
            <p:nvPr userDrawn="1"/>
          </p:nvSpPr>
          <p:spPr bwMode="auto">
            <a:xfrm>
              <a:off x="4913313" y="9629776"/>
              <a:ext cx="22225" cy="31750"/>
            </a:xfrm>
            <a:custGeom>
              <a:avLst/>
              <a:gdLst>
                <a:gd name="T0" fmla="*/ 0 w 8"/>
                <a:gd name="T1" fmla="*/ 11 h 11"/>
                <a:gd name="T2" fmla="*/ 1 w 8"/>
                <a:gd name="T3" fmla="*/ 0 h 11"/>
                <a:gd name="T4" fmla="*/ 8 w 8"/>
                <a:gd name="T5" fmla="*/ 11 h 11"/>
                <a:gd name="T6" fmla="*/ 0 w 8"/>
                <a:gd name="T7" fmla="*/ 11 h 11"/>
              </a:gdLst>
              <a:ahLst/>
              <a:cxnLst>
                <a:cxn ang="0">
                  <a:pos x="T0" y="T1"/>
                </a:cxn>
                <a:cxn ang="0">
                  <a:pos x="T2" y="T3"/>
                </a:cxn>
                <a:cxn ang="0">
                  <a:pos x="T4" y="T5"/>
                </a:cxn>
                <a:cxn ang="0">
                  <a:pos x="T6" y="T7"/>
                </a:cxn>
              </a:cxnLst>
              <a:rect l="0" t="0" r="r" b="b"/>
              <a:pathLst>
                <a:path w="8" h="11">
                  <a:moveTo>
                    <a:pt x="0" y="11"/>
                  </a:moveTo>
                  <a:cubicBezTo>
                    <a:pt x="0" y="7"/>
                    <a:pt x="0" y="4"/>
                    <a:pt x="1" y="0"/>
                  </a:cubicBezTo>
                  <a:cubicBezTo>
                    <a:pt x="6" y="2"/>
                    <a:pt x="8" y="5"/>
                    <a:pt x="8" y="11"/>
                  </a:cubicBezTo>
                  <a:cubicBezTo>
                    <a:pt x="5" y="11"/>
                    <a:pt x="3" y="11"/>
                    <a:pt x="0" y="11"/>
                  </a:cubicBezTo>
                  <a:close/>
                </a:path>
              </a:pathLst>
            </a:custGeom>
            <a:solidFill>
              <a:srgbClr val="F3A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59" name="Freeform 507"/>
            <p:cNvSpPr>
              <a:spLocks/>
            </p:cNvSpPr>
            <p:nvPr userDrawn="1"/>
          </p:nvSpPr>
          <p:spPr bwMode="auto">
            <a:xfrm>
              <a:off x="5849938" y="9626601"/>
              <a:ext cx="46038" cy="34925"/>
            </a:xfrm>
            <a:custGeom>
              <a:avLst/>
              <a:gdLst>
                <a:gd name="T0" fmla="*/ 16 w 16"/>
                <a:gd name="T1" fmla="*/ 0 h 12"/>
                <a:gd name="T2" fmla="*/ 12 w 16"/>
                <a:gd name="T3" fmla="*/ 12 h 12"/>
                <a:gd name="T4" fmla="*/ 0 w 16"/>
                <a:gd name="T5" fmla="*/ 8 h 12"/>
                <a:gd name="T6" fmla="*/ 16 w 16"/>
                <a:gd name="T7" fmla="*/ 0 h 12"/>
              </a:gdLst>
              <a:ahLst/>
              <a:cxnLst>
                <a:cxn ang="0">
                  <a:pos x="T0" y="T1"/>
                </a:cxn>
                <a:cxn ang="0">
                  <a:pos x="T2" y="T3"/>
                </a:cxn>
                <a:cxn ang="0">
                  <a:pos x="T4" y="T5"/>
                </a:cxn>
                <a:cxn ang="0">
                  <a:pos x="T6" y="T7"/>
                </a:cxn>
              </a:cxnLst>
              <a:rect l="0" t="0" r="r" b="b"/>
              <a:pathLst>
                <a:path w="16" h="12">
                  <a:moveTo>
                    <a:pt x="16" y="0"/>
                  </a:moveTo>
                  <a:cubicBezTo>
                    <a:pt x="15" y="4"/>
                    <a:pt x="13" y="8"/>
                    <a:pt x="12" y="12"/>
                  </a:cubicBezTo>
                  <a:cubicBezTo>
                    <a:pt x="8" y="11"/>
                    <a:pt x="5" y="7"/>
                    <a:pt x="0" y="8"/>
                  </a:cubicBezTo>
                  <a:cubicBezTo>
                    <a:pt x="3" y="1"/>
                    <a:pt x="9" y="1"/>
                    <a:pt x="16" y="0"/>
                  </a:cubicBezTo>
                  <a:close/>
                </a:path>
              </a:pathLst>
            </a:custGeom>
            <a:solidFill>
              <a:srgbClr val="BE71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0" name="Freeform 508"/>
            <p:cNvSpPr>
              <a:spLocks/>
            </p:cNvSpPr>
            <p:nvPr userDrawn="1"/>
          </p:nvSpPr>
          <p:spPr bwMode="auto">
            <a:xfrm>
              <a:off x="2354263" y="7727951"/>
              <a:ext cx="1241425" cy="1192213"/>
            </a:xfrm>
            <a:custGeom>
              <a:avLst/>
              <a:gdLst>
                <a:gd name="T0" fmla="*/ 0 w 434"/>
                <a:gd name="T1" fmla="*/ 0 h 417"/>
                <a:gd name="T2" fmla="*/ 3 w 434"/>
                <a:gd name="T3" fmla="*/ 22 h 417"/>
                <a:gd name="T4" fmla="*/ 3 w 434"/>
                <a:gd name="T5" fmla="*/ 211 h 417"/>
                <a:gd name="T6" fmla="*/ 25 w 434"/>
                <a:gd name="T7" fmla="*/ 233 h 417"/>
                <a:gd name="T8" fmla="*/ 190 w 434"/>
                <a:gd name="T9" fmla="*/ 233 h 417"/>
                <a:gd name="T10" fmla="*/ 196 w 434"/>
                <a:gd name="T11" fmla="*/ 272 h 417"/>
                <a:gd name="T12" fmla="*/ 212 w 434"/>
                <a:gd name="T13" fmla="*/ 352 h 417"/>
                <a:gd name="T14" fmla="*/ 235 w 434"/>
                <a:gd name="T15" fmla="*/ 368 h 417"/>
                <a:gd name="T16" fmla="*/ 275 w 434"/>
                <a:gd name="T17" fmla="*/ 367 h 417"/>
                <a:gd name="T18" fmla="*/ 291 w 434"/>
                <a:gd name="T19" fmla="*/ 347 h 417"/>
                <a:gd name="T20" fmla="*/ 288 w 434"/>
                <a:gd name="T21" fmla="*/ 327 h 417"/>
                <a:gd name="T22" fmla="*/ 292 w 434"/>
                <a:gd name="T23" fmla="*/ 313 h 417"/>
                <a:gd name="T24" fmla="*/ 302 w 434"/>
                <a:gd name="T25" fmla="*/ 323 h 417"/>
                <a:gd name="T26" fmla="*/ 310 w 434"/>
                <a:gd name="T27" fmla="*/ 348 h 417"/>
                <a:gd name="T28" fmla="*/ 325 w 434"/>
                <a:gd name="T29" fmla="*/ 356 h 417"/>
                <a:gd name="T30" fmla="*/ 327 w 434"/>
                <a:gd name="T31" fmla="*/ 341 h 417"/>
                <a:gd name="T32" fmla="*/ 300 w 434"/>
                <a:gd name="T33" fmla="*/ 260 h 417"/>
                <a:gd name="T34" fmla="*/ 303 w 434"/>
                <a:gd name="T35" fmla="*/ 231 h 417"/>
                <a:gd name="T36" fmla="*/ 321 w 434"/>
                <a:gd name="T37" fmla="*/ 228 h 417"/>
                <a:gd name="T38" fmla="*/ 333 w 434"/>
                <a:gd name="T39" fmla="*/ 238 h 417"/>
                <a:gd name="T40" fmla="*/ 402 w 434"/>
                <a:gd name="T41" fmla="*/ 280 h 417"/>
                <a:gd name="T42" fmla="*/ 422 w 434"/>
                <a:gd name="T43" fmla="*/ 292 h 417"/>
                <a:gd name="T44" fmla="*/ 434 w 434"/>
                <a:gd name="T45" fmla="*/ 309 h 417"/>
                <a:gd name="T46" fmla="*/ 422 w 434"/>
                <a:gd name="T47" fmla="*/ 323 h 417"/>
                <a:gd name="T48" fmla="*/ 334 w 434"/>
                <a:gd name="T49" fmla="*/ 401 h 417"/>
                <a:gd name="T50" fmla="*/ 317 w 434"/>
                <a:gd name="T51" fmla="*/ 417 h 417"/>
                <a:gd name="T52" fmla="*/ 247 w 434"/>
                <a:gd name="T53" fmla="*/ 404 h 417"/>
                <a:gd name="T54" fmla="*/ 250 w 434"/>
                <a:gd name="T55" fmla="*/ 390 h 417"/>
                <a:gd name="T56" fmla="*/ 228 w 434"/>
                <a:gd name="T57" fmla="*/ 400 h 417"/>
                <a:gd name="T58" fmla="*/ 132 w 434"/>
                <a:gd name="T59" fmla="*/ 385 h 417"/>
                <a:gd name="T60" fmla="*/ 75 w 434"/>
                <a:gd name="T61" fmla="*/ 377 h 417"/>
                <a:gd name="T62" fmla="*/ 63 w 434"/>
                <a:gd name="T63" fmla="*/ 376 h 417"/>
                <a:gd name="T64" fmla="*/ 3 w 434"/>
                <a:gd name="T65" fmla="*/ 369 h 417"/>
                <a:gd name="T66" fmla="*/ 0 w 434"/>
                <a:gd name="T67" fmla="*/ 359 h 417"/>
                <a:gd name="T68" fmla="*/ 0 w 434"/>
                <a:gd name="T69"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4" h="417">
                  <a:moveTo>
                    <a:pt x="0" y="0"/>
                  </a:moveTo>
                  <a:cubicBezTo>
                    <a:pt x="5" y="7"/>
                    <a:pt x="3" y="15"/>
                    <a:pt x="3" y="22"/>
                  </a:cubicBezTo>
                  <a:cubicBezTo>
                    <a:pt x="3" y="85"/>
                    <a:pt x="4" y="148"/>
                    <a:pt x="3" y="211"/>
                  </a:cubicBezTo>
                  <a:cubicBezTo>
                    <a:pt x="3" y="228"/>
                    <a:pt x="6" y="234"/>
                    <a:pt x="25" y="233"/>
                  </a:cubicBezTo>
                  <a:cubicBezTo>
                    <a:pt x="80" y="232"/>
                    <a:pt x="135" y="233"/>
                    <a:pt x="190" y="233"/>
                  </a:cubicBezTo>
                  <a:cubicBezTo>
                    <a:pt x="197" y="245"/>
                    <a:pt x="196" y="259"/>
                    <a:pt x="196" y="272"/>
                  </a:cubicBezTo>
                  <a:cubicBezTo>
                    <a:pt x="198" y="300"/>
                    <a:pt x="205" y="326"/>
                    <a:pt x="212" y="352"/>
                  </a:cubicBezTo>
                  <a:cubicBezTo>
                    <a:pt x="216" y="364"/>
                    <a:pt x="222" y="369"/>
                    <a:pt x="235" y="368"/>
                  </a:cubicBezTo>
                  <a:cubicBezTo>
                    <a:pt x="248" y="368"/>
                    <a:pt x="262" y="370"/>
                    <a:pt x="275" y="367"/>
                  </a:cubicBezTo>
                  <a:cubicBezTo>
                    <a:pt x="288" y="365"/>
                    <a:pt x="295" y="361"/>
                    <a:pt x="291" y="347"/>
                  </a:cubicBezTo>
                  <a:cubicBezTo>
                    <a:pt x="289" y="340"/>
                    <a:pt x="289" y="334"/>
                    <a:pt x="288" y="327"/>
                  </a:cubicBezTo>
                  <a:cubicBezTo>
                    <a:pt x="287" y="322"/>
                    <a:pt x="286" y="315"/>
                    <a:pt x="292" y="313"/>
                  </a:cubicBezTo>
                  <a:cubicBezTo>
                    <a:pt x="299" y="311"/>
                    <a:pt x="300" y="318"/>
                    <a:pt x="302" y="323"/>
                  </a:cubicBezTo>
                  <a:cubicBezTo>
                    <a:pt x="305" y="331"/>
                    <a:pt x="306" y="340"/>
                    <a:pt x="310" y="348"/>
                  </a:cubicBezTo>
                  <a:cubicBezTo>
                    <a:pt x="313" y="355"/>
                    <a:pt x="317" y="359"/>
                    <a:pt x="325" y="356"/>
                  </a:cubicBezTo>
                  <a:cubicBezTo>
                    <a:pt x="335" y="352"/>
                    <a:pt x="329" y="346"/>
                    <a:pt x="327" y="341"/>
                  </a:cubicBezTo>
                  <a:cubicBezTo>
                    <a:pt x="317" y="314"/>
                    <a:pt x="304" y="289"/>
                    <a:pt x="300" y="260"/>
                  </a:cubicBezTo>
                  <a:cubicBezTo>
                    <a:pt x="298" y="250"/>
                    <a:pt x="296" y="240"/>
                    <a:pt x="303" y="231"/>
                  </a:cubicBezTo>
                  <a:cubicBezTo>
                    <a:pt x="308" y="227"/>
                    <a:pt x="314" y="227"/>
                    <a:pt x="321" y="228"/>
                  </a:cubicBezTo>
                  <a:cubicBezTo>
                    <a:pt x="326" y="229"/>
                    <a:pt x="330" y="233"/>
                    <a:pt x="333" y="238"/>
                  </a:cubicBezTo>
                  <a:cubicBezTo>
                    <a:pt x="349" y="263"/>
                    <a:pt x="374" y="275"/>
                    <a:pt x="402" y="280"/>
                  </a:cubicBezTo>
                  <a:cubicBezTo>
                    <a:pt x="410" y="282"/>
                    <a:pt x="416" y="288"/>
                    <a:pt x="422" y="292"/>
                  </a:cubicBezTo>
                  <a:cubicBezTo>
                    <a:pt x="428" y="297"/>
                    <a:pt x="433" y="301"/>
                    <a:pt x="434" y="309"/>
                  </a:cubicBezTo>
                  <a:cubicBezTo>
                    <a:pt x="433" y="316"/>
                    <a:pt x="428" y="321"/>
                    <a:pt x="422" y="323"/>
                  </a:cubicBezTo>
                  <a:cubicBezTo>
                    <a:pt x="383" y="338"/>
                    <a:pt x="360" y="372"/>
                    <a:pt x="334" y="401"/>
                  </a:cubicBezTo>
                  <a:cubicBezTo>
                    <a:pt x="329" y="407"/>
                    <a:pt x="326" y="415"/>
                    <a:pt x="317" y="417"/>
                  </a:cubicBezTo>
                  <a:cubicBezTo>
                    <a:pt x="293" y="414"/>
                    <a:pt x="271" y="404"/>
                    <a:pt x="247" y="404"/>
                  </a:cubicBezTo>
                  <a:cubicBezTo>
                    <a:pt x="244" y="399"/>
                    <a:pt x="250" y="395"/>
                    <a:pt x="250" y="390"/>
                  </a:cubicBezTo>
                  <a:cubicBezTo>
                    <a:pt x="242" y="392"/>
                    <a:pt x="238" y="403"/>
                    <a:pt x="228" y="400"/>
                  </a:cubicBezTo>
                  <a:cubicBezTo>
                    <a:pt x="196" y="392"/>
                    <a:pt x="164" y="390"/>
                    <a:pt x="132" y="385"/>
                  </a:cubicBezTo>
                  <a:cubicBezTo>
                    <a:pt x="113" y="381"/>
                    <a:pt x="94" y="379"/>
                    <a:pt x="75" y="377"/>
                  </a:cubicBezTo>
                  <a:cubicBezTo>
                    <a:pt x="71" y="377"/>
                    <a:pt x="67" y="376"/>
                    <a:pt x="63" y="376"/>
                  </a:cubicBezTo>
                  <a:cubicBezTo>
                    <a:pt x="43" y="374"/>
                    <a:pt x="23" y="371"/>
                    <a:pt x="3" y="369"/>
                  </a:cubicBezTo>
                  <a:cubicBezTo>
                    <a:pt x="2" y="366"/>
                    <a:pt x="0" y="362"/>
                    <a:pt x="0" y="359"/>
                  </a:cubicBezTo>
                  <a:cubicBezTo>
                    <a:pt x="0" y="240"/>
                    <a:pt x="0" y="120"/>
                    <a:pt x="0" y="0"/>
                  </a:cubicBezTo>
                  <a:close/>
                </a:path>
              </a:pathLst>
            </a:custGeom>
            <a:solidFill>
              <a:srgbClr val="A6C1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1" name="Freeform 509"/>
            <p:cNvSpPr>
              <a:spLocks/>
            </p:cNvSpPr>
            <p:nvPr userDrawn="1"/>
          </p:nvSpPr>
          <p:spPr bwMode="auto">
            <a:xfrm>
              <a:off x="2220913" y="9555163"/>
              <a:ext cx="247650" cy="193675"/>
            </a:xfrm>
            <a:custGeom>
              <a:avLst/>
              <a:gdLst>
                <a:gd name="T0" fmla="*/ 87 w 87"/>
                <a:gd name="T1" fmla="*/ 62 h 68"/>
                <a:gd name="T2" fmla="*/ 66 w 87"/>
                <a:gd name="T3" fmla="*/ 65 h 68"/>
                <a:gd name="T4" fmla="*/ 12 w 87"/>
                <a:gd name="T5" fmla="*/ 20 h 68"/>
                <a:gd name="T6" fmla="*/ 6 w 87"/>
                <a:gd name="T7" fmla="*/ 7 h 68"/>
                <a:gd name="T8" fmla="*/ 21 w 87"/>
                <a:gd name="T9" fmla="*/ 9 h 68"/>
                <a:gd name="T10" fmla="*/ 87 w 87"/>
                <a:gd name="T11" fmla="*/ 62 h 68"/>
              </a:gdLst>
              <a:ahLst/>
              <a:cxnLst>
                <a:cxn ang="0">
                  <a:pos x="T0" y="T1"/>
                </a:cxn>
                <a:cxn ang="0">
                  <a:pos x="T2" y="T3"/>
                </a:cxn>
                <a:cxn ang="0">
                  <a:pos x="T4" y="T5"/>
                </a:cxn>
                <a:cxn ang="0">
                  <a:pos x="T6" y="T7"/>
                </a:cxn>
                <a:cxn ang="0">
                  <a:pos x="T8" y="T9"/>
                </a:cxn>
                <a:cxn ang="0">
                  <a:pos x="T10" y="T11"/>
                </a:cxn>
              </a:cxnLst>
              <a:rect l="0" t="0" r="r" b="b"/>
              <a:pathLst>
                <a:path w="87" h="68">
                  <a:moveTo>
                    <a:pt x="87" y="62"/>
                  </a:moveTo>
                  <a:cubicBezTo>
                    <a:pt x="81" y="68"/>
                    <a:pt x="73" y="64"/>
                    <a:pt x="66" y="65"/>
                  </a:cubicBezTo>
                  <a:cubicBezTo>
                    <a:pt x="51" y="47"/>
                    <a:pt x="30" y="35"/>
                    <a:pt x="12" y="20"/>
                  </a:cubicBezTo>
                  <a:cubicBezTo>
                    <a:pt x="8" y="17"/>
                    <a:pt x="0" y="14"/>
                    <a:pt x="6" y="7"/>
                  </a:cubicBezTo>
                  <a:cubicBezTo>
                    <a:pt x="11" y="0"/>
                    <a:pt x="16" y="5"/>
                    <a:pt x="21" y="9"/>
                  </a:cubicBezTo>
                  <a:cubicBezTo>
                    <a:pt x="42" y="27"/>
                    <a:pt x="68" y="40"/>
                    <a:pt x="87" y="62"/>
                  </a:cubicBezTo>
                  <a:close/>
                </a:path>
              </a:pathLst>
            </a:custGeom>
            <a:solidFill>
              <a:srgbClr val="CE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2" name="Freeform 510"/>
            <p:cNvSpPr>
              <a:spLocks/>
            </p:cNvSpPr>
            <p:nvPr userDrawn="1"/>
          </p:nvSpPr>
          <p:spPr bwMode="auto">
            <a:xfrm>
              <a:off x="2981325" y="9409113"/>
              <a:ext cx="236538" cy="174625"/>
            </a:xfrm>
            <a:custGeom>
              <a:avLst/>
              <a:gdLst>
                <a:gd name="T0" fmla="*/ 8 w 83"/>
                <a:gd name="T1" fmla="*/ 0 h 61"/>
                <a:gd name="T2" fmla="*/ 67 w 83"/>
                <a:gd name="T3" fmla="*/ 21 h 61"/>
                <a:gd name="T4" fmla="*/ 72 w 83"/>
                <a:gd name="T5" fmla="*/ 36 h 61"/>
                <a:gd name="T6" fmla="*/ 58 w 83"/>
                <a:gd name="T7" fmla="*/ 48 h 61"/>
                <a:gd name="T8" fmla="*/ 16 w 83"/>
                <a:gd name="T9" fmla="*/ 53 h 61"/>
                <a:gd name="T10" fmla="*/ 0 w 83"/>
                <a:gd name="T11" fmla="*/ 18 h 61"/>
                <a:gd name="T12" fmla="*/ 0 w 83"/>
                <a:gd name="T13" fmla="*/ 4 h 61"/>
                <a:gd name="T14" fmla="*/ 8 w 83"/>
                <a:gd name="T15" fmla="*/ 0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61">
                  <a:moveTo>
                    <a:pt x="8" y="0"/>
                  </a:moveTo>
                  <a:cubicBezTo>
                    <a:pt x="26" y="12"/>
                    <a:pt x="47" y="16"/>
                    <a:pt x="67" y="21"/>
                  </a:cubicBezTo>
                  <a:cubicBezTo>
                    <a:pt x="77" y="23"/>
                    <a:pt x="83" y="27"/>
                    <a:pt x="72" y="36"/>
                  </a:cubicBezTo>
                  <a:cubicBezTo>
                    <a:pt x="68" y="40"/>
                    <a:pt x="62" y="44"/>
                    <a:pt x="58" y="48"/>
                  </a:cubicBezTo>
                  <a:cubicBezTo>
                    <a:pt x="45" y="59"/>
                    <a:pt x="31" y="61"/>
                    <a:pt x="16" y="53"/>
                  </a:cubicBezTo>
                  <a:cubicBezTo>
                    <a:pt x="1" y="46"/>
                    <a:pt x="0" y="32"/>
                    <a:pt x="0" y="18"/>
                  </a:cubicBezTo>
                  <a:cubicBezTo>
                    <a:pt x="0" y="13"/>
                    <a:pt x="0" y="9"/>
                    <a:pt x="0" y="4"/>
                  </a:cubicBezTo>
                  <a:cubicBezTo>
                    <a:pt x="1" y="0"/>
                    <a:pt x="4" y="0"/>
                    <a:pt x="8" y="0"/>
                  </a:cubicBezTo>
                  <a:close/>
                </a:path>
              </a:pathLst>
            </a:custGeom>
            <a:solidFill>
              <a:srgbClr val="BA29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3" name="Freeform 511"/>
            <p:cNvSpPr>
              <a:spLocks/>
            </p:cNvSpPr>
            <p:nvPr userDrawn="1"/>
          </p:nvSpPr>
          <p:spPr bwMode="auto">
            <a:xfrm>
              <a:off x="3203575" y="8605838"/>
              <a:ext cx="492125" cy="457200"/>
            </a:xfrm>
            <a:custGeom>
              <a:avLst/>
              <a:gdLst>
                <a:gd name="T0" fmla="*/ 20 w 172"/>
                <a:gd name="T1" fmla="*/ 110 h 160"/>
                <a:gd name="T2" fmla="*/ 125 w 172"/>
                <a:gd name="T3" fmla="*/ 11 h 160"/>
                <a:gd name="T4" fmla="*/ 134 w 172"/>
                <a:gd name="T5" fmla="*/ 1 h 160"/>
                <a:gd name="T6" fmla="*/ 144 w 172"/>
                <a:gd name="T7" fmla="*/ 5 h 160"/>
                <a:gd name="T8" fmla="*/ 150 w 172"/>
                <a:gd name="T9" fmla="*/ 20 h 160"/>
                <a:gd name="T10" fmla="*/ 155 w 172"/>
                <a:gd name="T11" fmla="*/ 33 h 160"/>
                <a:gd name="T12" fmla="*/ 159 w 172"/>
                <a:gd name="T13" fmla="*/ 44 h 160"/>
                <a:gd name="T14" fmla="*/ 170 w 172"/>
                <a:gd name="T15" fmla="*/ 96 h 160"/>
                <a:gd name="T16" fmla="*/ 163 w 172"/>
                <a:gd name="T17" fmla="*/ 106 h 160"/>
                <a:gd name="T18" fmla="*/ 152 w 172"/>
                <a:gd name="T19" fmla="*/ 98 h 160"/>
                <a:gd name="T20" fmla="*/ 147 w 172"/>
                <a:gd name="T21" fmla="*/ 58 h 160"/>
                <a:gd name="T22" fmla="*/ 135 w 172"/>
                <a:gd name="T23" fmla="*/ 22 h 160"/>
                <a:gd name="T24" fmla="*/ 120 w 172"/>
                <a:gd name="T25" fmla="*/ 38 h 160"/>
                <a:gd name="T26" fmla="*/ 102 w 172"/>
                <a:gd name="T27" fmla="*/ 36 h 160"/>
                <a:gd name="T28" fmla="*/ 11 w 172"/>
                <a:gd name="T29" fmla="*/ 158 h 160"/>
                <a:gd name="T30" fmla="*/ 0 w 172"/>
                <a:gd name="T31" fmla="*/ 151 h 160"/>
                <a:gd name="T32" fmla="*/ 7 w 172"/>
                <a:gd name="T33" fmla="*/ 138 h 160"/>
                <a:gd name="T34" fmla="*/ 20 w 172"/>
                <a:gd name="T35" fmla="*/ 11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2" h="160">
                  <a:moveTo>
                    <a:pt x="20" y="110"/>
                  </a:moveTo>
                  <a:cubicBezTo>
                    <a:pt x="50" y="71"/>
                    <a:pt x="77" y="30"/>
                    <a:pt x="125" y="11"/>
                  </a:cubicBezTo>
                  <a:cubicBezTo>
                    <a:pt x="129" y="9"/>
                    <a:pt x="133" y="6"/>
                    <a:pt x="134" y="1"/>
                  </a:cubicBezTo>
                  <a:cubicBezTo>
                    <a:pt x="139" y="0"/>
                    <a:pt x="142" y="2"/>
                    <a:pt x="144" y="5"/>
                  </a:cubicBezTo>
                  <a:cubicBezTo>
                    <a:pt x="147" y="10"/>
                    <a:pt x="148" y="15"/>
                    <a:pt x="150" y="20"/>
                  </a:cubicBezTo>
                  <a:cubicBezTo>
                    <a:pt x="152" y="24"/>
                    <a:pt x="153" y="29"/>
                    <a:pt x="155" y="33"/>
                  </a:cubicBezTo>
                  <a:cubicBezTo>
                    <a:pt x="156" y="37"/>
                    <a:pt x="157" y="40"/>
                    <a:pt x="159" y="44"/>
                  </a:cubicBezTo>
                  <a:cubicBezTo>
                    <a:pt x="164" y="61"/>
                    <a:pt x="172" y="78"/>
                    <a:pt x="170" y="96"/>
                  </a:cubicBezTo>
                  <a:cubicBezTo>
                    <a:pt x="169" y="101"/>
                    <a:pt x="167" y="104"/>
                    <a:pt x="163" y="106"/>
                  </a:cubicBezTo>
                  <a:cubicBezTo>
                    <a:pt x="157" y="107"/>
                    <a:pt x="154" y="104"/>
                    <a:pt x="152" y="98"/>
                  </a:cubicBezTo>
                  <a:cubicBezTo>
                    <a:pt x="158" y="84"/>
                    <a:pt x="151" y="71"/>
                    <a:pt x="147" y="58"/>
                  </a:cubicBezTo>
                  <a:cubicBezTo>
                    <a:pt x="144" y="46"/>
                    <a:pt x="139" y="35"/>
                    <a:pt x="135" y="22"/>
                  </a:cubicBezTo>
                  <a:cubicBezTo>
                    <a:pt x="129" y="27"/>
                    <a:pt x="128" y="37"/>
                    <a:pt x="120" y="38"/>
                  </a:cubicBezTo>
                  <a:cubicBezTo>
                    <a:pt x="114" y="35"/>
                    <a:pt x="109" y="29"/>
                    <a:pt x="102" y="36"/>
                  </a:cubicBezTo>
                  <a:cubicBezTo>
                    <a:pt x="63" y="70"/>
                    <a:pt x="29" y="108"/>
                    <a:pt x="11" y="158"/>
                  </a:cubicBezTo>
                  <a:cubicBezTo>
                    <a:pt x="5" y="160"/>
                    <a:pt x="2" y="156"/>
                    <a:pt x="0" y="151"/>
                  </a:cubicBezTo>
                  <a:cubicBezTo>
                    <a:pt x="0" y="145"/>
                    <a:pt x="2" y="141"/>
                    <a:pt x="7" y="138"/>
                  </a:cubicBezTo>
                  <a:cubicBezTo>
                    <a:pt x="13" y="130"/>
                    <a:pt x="17" y="120"/>
                    <a:pt x="20" y="110"/>
                  </a:cubicBezTo>
                  <a:close/>
                </a:path>
              </a:pathLst>
            </a:custGeom>
            <a:solidFill>
              <a:srgbClr val="9CB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4" name="Freeform 512"/>
            <p:cNvSpPr>
              <a:spLocks/>
            </p:cNvSpPr>
            <p:nvPr userDrawn="1"/>
          </p:nvSpPr>
          <p:spPr bwMode="auto">
            <a:xfrm>
              <a:off x="3143250" y="8839201"/>
              <a:ext cx="334963" cy="358775"/>
            </a:xfrm>
            <a:custGeom>
              <a:avLst/>
              <a:gdLst>
                <a:gd name="T0" fmla="*/ 23 w 117"/>
                <a:gd name="T1" fmla="*/ 67 h 125"/>
                <a:gd name="T2" fmla="*/ 32 w 117"/>
                <a:gd name="T3" fmla="*/ 75 h 125"/>
                <a:gd name="T4" fmla="*/ 43 w 117"/>
                <a:gd name="T5" fmla="*/ 76 h 125"/>
                <a:gd name="T6" fmla="*/ 62 w 117"/>
                <a:gd name="T7" fmla="*/ 68 h 125"/>
                <a:gd name="T8" fmla="*/ 102 w 117"/>
                <a:gd name="T9" fmla="*/ 12 h 125"/>
                <a:gd name="T10" fmla="*/ 117 w 117"/>
                <a:gd name="T11" fmla="*/ 15 h 125"/>
                <a:gd name="T12" fmla="*/ 94 w 117"/>
                <a:gd name="T13" fmla="*/ 45 h 125"/>
                <a:gd name="T14" fmla="*/ 72 w 117"/>
                <a:gd name="T15" fmla="*/ 92 h 125"/>
                <a:gd name="T16" fmla="*/ 70 w 117"/>
                <a:gd name="T17" fmla="*/ 100 h 125"/>
                <a:gd name="T18" fmla="*/ 43 w 117"/>
                <a:gd name="T19" fmla="*/ 121 h 125"/>
                <a:gd name="T20" fmla="*/ 35 w 117"/>
                <a:gd name="T21" fmla="*/ 118 h 125"/>
                <a:gd name="T22" fmla="*/ 15 w 117"/>
                <a:gd name="T23" fmla="*/ 108 h 125"/>
                <a:gd name="T24" fmla="*/ 19 w 117"/>
                <a:gd name="T25" fmla="*/ 67 h 125"/>
                <a:gd name="T26" fmla="*/ 23 w 117"/>
                <a:gd name="T27" fmla="*/ 6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7" h="125">
                  <a:moveTo>
                    <a:pt x="23" y="67"/>
                  </a:moveTo>
                  <a:cubicBezTo>
                    <a:pt x="25" y="71"/>
                    <a:pt x="27" y="74"/>
                    <a:pt x="32" y="75"/>
                  </a:cubicBezTo>
                  <a:cubicBezTo>
                    <a:pt x="36" y="73"/>
                    <a:pt x="40" y="74"/>
                    <a:pt x="43" y="76"/>
                  </a:cubicBezTo>
                  <a:cubicBezTo>
                    <a:pt x="53" y="81"/>
                    <a:pt x="57" y="76"/>
                    <a:pt x="62" y="68"/>
                  </a:cubicBezTo>
                  <a:cubicBezTo>
                    <a:pt x="72" y="47"/>
                    <a:pt x="84" y="27"/>
                    <a:pt x="102" y="12"/>
                  </a:cubicBezTo>
                  <a:cubicBezTo>
                    <a:pt x="107" y="8"/>
                    <a:pt x="115" y="0"/>
                    <a:pt x="117" y="15"/>
                  </a:cubicBezTo>
                  <a:cubicBezTo>
                    <a:pt x="112" y="27"/>
                    <a:pt x="99" y="33"/>
                    <a:pt x="94" y="45"/>
                  </a:cubicBezTo>
                  <a:cubicBezTo>
                    <a:pt x="85" y="60"/>
                    <a:pt x="72" y="73"/>
                    <a:pt x="72" y="92"/>
                  </a:cubicBezTo>
                  <a:cubicBezTo>
                    <a:pt x="72" y="95"/>
                    <a:pt x="71" y="97"/>
                    <a:pt x="70" y="100"/>
                  </a:cubicBezTo>
                  <a:cubicBezTo>
                    <a:pt x="64" y="111"/>
                    <a:pt x="61" y="125"/>
                    <a:pt x="43" y="121"/>
                  </a:cubicBezTo>
                  <a:cubicBezTo>
                    <a:pt x="40" y="120"/>
                    <a:pt x="37" y="120"/>
                    <a:pt x="35" y="118"/>
                  </a:cubicBezTo>
                  <a:cubicBezTo>
                    <a:pt x="28" y="115"/>
                    <a:pt x="21" y="113"/>
                    <a:pt x="15" y="108"/>
                  </a:cubicBezTo>
                  <a:cubicBezTo>
                    <a:pt x="0" y="93"/>
                    <a:pt x="11" y="80"/>
                    <a:pt x="19" y="67"/>
                  </a:cubicBezTo>
                  <a:cubicBezTo>
                    <a:pt x="21" y="65"/>
                    <a:pt x="22" y="66"/>
                    <a:pt x="23" y="67"/>
                  </a:cubicBezTo>
                  <a:close/>
                </a:path>
              </a:pathLst>
            </a:custGeom>
            <a:solidFill>
              <a:srgbClr val="ABC1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5" name="Freeform 513"/>
            <p:cNvSpPr>
              <a:spLocks/>
            </p:cNvSpPr>
            <p:nvPr userDrawn="1"/>
          </p:nvSpPr>
          <p:spPr bwMode="auto">
            <a:xfrm>
              <a:off x="3113088" y="9142413"/>
              <a:ext cx="142875" cy="155575"/>
            </a:xfrm>
            <a:custGeom>
              <a:avLst/>
              <a:gdLst>
                <a:gd name="T0" fmla="*/ 26 w 50"/>
                <a:gd name="T1" fmla="*/ 2 h 54"/>
                <a:gd name="T2" fmla="*/ 46 w 50"/>
                <a:gd name="T3" fmla="*/ 8 h 54"/>
                <a:gd name="T4" fmla="*/ 46 w 50"/>
                <a:gd name="T5" fmla="*/ 18 h 54"/>
                <a:gd name="T6" fmla="*/ 45 w 50"/>
                <a:gd name="T7" fmla="*/ 35 h 54"/>
                <a:gd name="T8" fmla="*/ 31 w 50"/>
                <a:gd name="T9" fmla="*/ 54 h 54"/>
                <a:gd name="T10" fmla="*/ 5 w 50"/>
                <a:gd name="T11" fmla="*/ 49 h 54"/>
                <a:gd name="T12" fmla="*/ 2 w 50"/>
                <a:gd name="T13" fmla="*/ 33 h 54"/>
                <a:gd name="T14" fmla="*/ 2 w 50"/>
                <a:gd name="T15" fmla="*/ 30 h 54"/>
                <a:gd name="T16" fmla="*/ 14 w 50"/>
                <a:gd name="T17" fmla="*/ 20 h 54"/>
                <a:gd name="T18" fmla="*/ 26 w 50"/>
                <a:gd name="T19" fmla="*/ 8 h 54"/>
                <a:gd name="T20" fmla="*/ 26 w 50"/>
                <a:gd name="T21"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54">
                  <a:moveTo>
                    <a:pt x="26" y="2"/>
                  </a:moveTo>
                  <a:cubicBezTo>
                    <a:pt x="34" y="0"/>
                    <a:pt x="40" y="4"/>
                    <a:pt x="46" y="8"/>
                  </a:cubicBezTo>
                  <a:cubicBezTo>
                    <a:pt x="50" y="12"/>
                    <a:pt x="47" y="15"/>
                    <a:pt x="46" y="18"/>
                  </a:cubicBezTo>
                  <a:cubicBezTo>
                    <a:pt x="42" y="24"/>
                    <a:pt x="43" y="29"/>
                    <a:pt x="45" y="35"/>
                  </a:cubicBezTo>
                  <a:cubicBezTo>
                    <a:pt x="49" y="48"/>
                    <a:pt x="32" y="45"/>
                    <a:pt x="31" y="54"/>
                  </a:cubicBezTo>
                  <a:cubicBezTo>
                    <a:pt x="22" y="53"/>
                    <a:pt x="14" y="49"/>
                    <a:pt x="5" y="49"/>
                  </a:cubicBezTo>
                  <a:cubicBezTo>
                    <a:pt x="1" y="45"/>
                    <a:pt x="0" y="39"/>
                    <a:pt x="2" y="33"/>
                  </a:cubicBezTo>
                  <a:cubicBezTo>
                    <a:pt x="2" y="32"/>
                    <a:pt x="2" y="31"/>
                    <a:pt x="2" y="30"/>
                  </a:cubicBezTo>
                  <a:cubicBezTo>
                    <a:pt x="4" y="24"/>
                    <a:pt x="9" y="22"/>
                    <a:pt x="14" y="20"/>
                  </a:cubicBezTo>
                  <a:cubicBezTo>
                    <a:pt x="21" y="19"/>
                    <a:pt x="23" y="13"/>
                    <a:pt x="26" y="8"/>
                  </a:cubicBezTo>
                  <a:cubicBezTo>
                    <a:pt x="26" y="6"/>
                    <a:pt x="26" y="4"/>
                    <a:pt x="26" y="2"/>
                  </a:cubicBezTo>
                  <a:close/>
                </a:path>
              </a:pathLst>
            </a:custGeom>
            <a:solidFill>
              <a:srgbClr val="EFA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6" name="Freeform 514"/>
            <p:cNvSpPr>
              <a:spLocks/>
            </p:cNvSpPr>
            <p:nvPr userDrawn="1"/>
          </p:nvSpPr>
          <p:spPr bwMode="auto">
            <a:xfrm>
              <a:off x="2963863" y="9420226"/>
              <a:ext cx="200025" cy="184150"/>
            </a:xfrm>
            <a:custGeom>
              <a:avLst/>
              <a:gdLst>
                <a:gd name="T0" fmla="*/ 6 w 70"/>
                <a:gd name="T1" fmla="*/ 0 h 64"/>
                <a:gd name="T2" fmla="*/ 10 w 70"/>
                <a:gd name="T3" fmla="*/ 14 h 64"/>
                <a:gd name="T4" fmla="*/ 59 w 70"/>
                <a:gd name="T5" fmla="*/ 44 h 64"/>
                <a:gd name="T6" fmla="*/ 66 w 70"/>
                <a:gd name="T7" fmla="*/ 40 h 64"/>
                <a:gd name="T8" fmla="*/ 70 w 70"/>
                <a:gd name="T9" fmla="*/ 40 h 64"/>
                <a:gd name="T10" fmla="*/ 31 w 70"/>
                <a:gd name="T11" fmla="*/ 58 h 64"/>
                <a:gd name="T12" fmla="*/ 2 w 70"/>
                <a:gd name="T13" fmla="*/ 17 h 64"/>
                <a:gd name="T14" fmla="*/ 2 w 70"/>
                <a:gd name="T15" fmla="*/ 7 h 64"/>
                <a:gd name="T16" fmla="*/ 6 w 70"/>
                <a:gd name="T17"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0" h="64">
                  <a:moveTo>
                    <a:pt x="6" y="0"/>
                  </a:moveTo>
                  <a:cubicBezTo>
                    <a:pt x="11" y="4"/>
                    <a:pt x="10" y="9"/>
                    <a:pt x="10" y="14"/>
                  </a:cubicBezTo>
                  <a:cubicBezTo>
                    <a:pt x="12" y="47"/>
                    <a:pt x="29" y="57"/>
                    <a:pt x="59" y="44"/>
                  </a:cubicBezTo>
                  <a:cubicBezTo>
                    <a:pt x="62" y="43"/>
                    <a:pt x="64" y="41"/>
                    <a:pt x="66" y="40"/>
                  </a:cubicBezTo>
                  <a:cubicBezTo>
                    <a:pt x="68" y="39"/>
                    <a:pt x="69" y="39"/>
                    <a:pt x="70" y="40"/>
                  </a:cubicBezTo>
                  <a:cubicBezTo>
                    <a:pt x="61" y="54"/>
                    <a:pt x="49" y="64"/>
                    <a:pt x="31" y="58"/>
                  </a:cubicBezTo>
                  <a:cubicBezTo>
                    <a:pt x="11" y="52"/>
                    <a:pt x="0" y="39"/>
                    <a:pt x="2" y="17"/>
                  </a:cubicBezTo>
                  <a:cubicBezTo>
                    <a:pt x="3" y="14"/>
                    <a:pt x="2" y="10"/>
                    <a:pt x="2" y="7"/>
                  </a:cubicBezTo>
                  <a:cubicBezTo>
                    <a:pt x="2" y="4"/>
                    <a:pt x="2" y="1"/>
                    <a:pt x="6" y="0"/>
                  </a:cubicBezTo>
                  <a:close/>
                </a:path>
              </a:pathLst>
            </a:custGeom>
            <a:solidFill>
              <a:srgbClr val="981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7" name="Freeform 515"/>
            <p:cNvSpPr>
              <a:spLocks/>
            </p:cNvSpPr>
            <p:nvPr userDrawn="1"/>
          </p:nvSpPr>
          <p:spPr bwMode="auto">
            <a:xfrm>
              <a:off x="2938463" y="8820151"/>
              <a:ext cx="157163" cy="157163"/>
            </a:xfrm>
            <a:custGeom>
              <a:avLst/>
              <a:gdLst>
                <a:gd name="T0" fmla="*/ 24 w 55"/>
                <a:gd name="T1" fmla="*/ 18 h 55"/>
                <a:gd name="T2" fmla="*/ 37 w 55"/>
                <a:gd name="T3" fmla="*/ 7 h 55"/>
                <a:gd name="T4" fmla="*/ 51 w 55"/>
                <a:gd name="T5" fmla="*/ 4 h 55"/>
                <a:gd name="T6" fmla="*/ 48 w 55"/>
                <a:gd name="T7" fmla="*/ 16 h 55"/>
                <a:gd name="T8" fmla="*/ 43 w 55"/>
                <a:gd name="T9" fmla="*/ 22 h 55"/>
                <a:gd name="T10" fmla="*/ 21 w 55"/>
                <a:gd name="T11" fmla="*/ 47 h 55"/>
                <a:gd name="T12" fmla="*/ 8 w 55"/>
                <a:gd name="T13" fmla="*/ 50 h 55"/>
                <a:gd name="T14" fmla="*/ 10 w 55"/>
                <a:gd name="T15" fmla="*/ 37 h 55"/>
                <a:gd name="T16" fmla="*/ 24 w 55"/>
                <a:gd name="T1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55">
                  <a:moveTo>
                    <a:pt x="24" y="18"/>
                  </a:moveTo>
                  <a:cubicBezTo>
                    <a:pt x="28" y="15"/>
                    <a:pt x="33" y="11"/>
                    <a:pt x="37" y="7"/>
                  </a:cubicBezTo>
                  <a:cubicBezTo>
                    <a:pt x="41" y="3"/>
                    <a:pt x="47" y="0"/>
                    <a:pt x="51" y="4"/>
                  </a:cubicBezTo>
                  <a:cubicBezTo>
                    <a:pt x="55" y="8"/>
                    <a:pt x="50" y="12"/>
                    <a:pt x="48" y="16"/>
                  </a:cubicBezTo>
                  <a:cubicBezTo>
                    <a:pt x="46" y="18"/>
                    <a:pt x="45" y="20"/>
                    <a:pt x="43" y="22"/>
                  </a:cubicBezTo>
                  <a:cubicBezTo>
                    <a:pt x="33" y="27"/>
                    <a:pt x="30" y="40"/>
                    <a:pt x="21" y="47"/>
                  </a:cubicBezTo>
                  <a:cubicBezTo>
                    <a:pt x="17" y="50"/>
                    <a:pt x="13" y="55"/>
                    <a:pt x="8" y="50"/>
                  </a:cubicBezTo>
                  <a:cubicBezTo>
                    <a:pt x="0" y="44"/>
                    <a:pt x="8" y="41"/>
                    <a:pt x="10" y="37"/>
                  </a:cubicBezTo>
                  <a:cubicBezTo>
                    <a:pt x="15" y="31"/>
                    <a:pt x="23" y="27"/>
                    <a:pt x="24" y="18"/>
                  </a:cubicBezTo>
                  <a:close/>
                </a:path>
              </a:pathLst>
            </a:custGeom>
            <a:solidFill>
              <a:srgbClr val="CE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8" name="Freeform 516"/>
            <p:cNvSpPr>
              <a:spLocks/>
            </p:cNvSpPr>
            <p:nvPr userDrawn="1"/>
          </p:nvSpPr>
          <p:spPr bwMode="auto">
            <a:xfrm>
              <a:off x="3098800" y="9237663"/>
              <a:ext cx="36513" cy="77788"/>
            </a:xfrm>
            <a:custGeom>
              <a:avLst/>
              <a:gdLst>
                <a:gd name="T0" fmla="*/ 7 w 13"/>
                <a:gd name="T1" fmla="*/ 0 h 27"/>
                <a:gd name="T2" fmla="*/ 11 w 13"/>
                <a:gd name="T3" fmla="*/ 16 h 27"/>
                <a:gd name="T4" fmla="*/ 13 w 13"/>
                <a:gd name="T5" fmla="*/ 19 h 27"/>
                <a:gd name="T6" fmla="*/ 12 w 13"/>
                <a:gd name="T7" fmla="*/ 21 h 27"/>
                <a:gd name="T8" fmla="*/ 3 w 13"/>
                <a:gd name="T9" fmla="*/ 24 h 27"/>
                <a:gd name="T10" fmla="*/ 0 w 13"/>
                <a:gd name="T11" fmla="*/ 13 h 27"/>
                <a:gd name="T12" fmla="*/ 7 w 13"/>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3" h="27">
                  <a:moveTo>
                    <a:pt x="7" y="0"/>
                  </a:moveTo>
                  <a:cubicBezTo>
                    <a:pt x="10" y="5"/>
                    <a:pt x="12" y="10"/>
                    <a:pt x="11" y="16"/>
                  </a:cubicBezTo>
                  <a:cubicBezTo>
                    <a:pt x="12" y="17"/>
                    <a:pt x="13" y="18"/>
                    <a:pt x="13" y="19"/>
                  </a:cubicBezTo>
                  <a:cubicBezTo>
                    <a:pt x="13" y="20"/>
                    <a:pt x="13" y="21"/>
                    <a:pt x="12" y="21"/>
                  </a:cubicBezTo>
                  <a:cubicBezTo>
                    <a:pt x="10" y="24"/>
                    <a:pt x="7" y="27"/>
                    <a:pt x="3" y="24"/>
                  </a:cubicBezTo>
                  <a:cubicBezTo>
                    <a:pt x="3" y="20"/>
                    <a:pt x="4" y="16"/>
                    <a:pt x="0" y="13"/>
                  </a:cubicBezTo>
                  <a:cubicBezTo>
                    <a:pt x="1" y="8"/>
                    <a:pt x="0" y="2"/>
                    <a:pt x="7" y="0"/>
                  </a:cubicBezTo>
                  <a:close/>
                </a:path>
              </a:pathLst>
            </a:custGeom>
            <a:solidFill>
              <a:srgbClr val="8D41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69" name="Freeform 517"/>
            <p:cNvSpPr>
              <a:spLocks/>
            </p:cNvSpPr>
            <p:nvPr userDrawn="1"/>
          </p:nvSpPr>
          <p:spPr bwMode="auto">
            <a:xfrm>
              <a:off x="3178175" y="8983663"/>
              <a:ext cx="46038" cy="47625"/>
            </a:xfrm>
            <a:custGeom>
              <a:avLst/>
              <a:gdLst>
                <a:gd name="T0" fmla="*/ 11 w 16"/>
                <a:gd name="T1" fmla="*/ 17 h 17"/>
                <a:gd name="T2" fmla="*/ 7 w 16"/>
                <a:gd name="T3" fmla="*/ 17 h 17"/>
                <a:gd name="T4" fmla="*/ 4 w 16"/>
                <a:gd name="T5" fmla="*/ 10 h 17"/>
                <a:gd name="T6" fmla="*/ 16 w 16"/>
                <a:gd name="T7" fmla="*/ 6 h 17"/>
                <a:gd name="T8" fmla="*/ 11 w 16"/>
                <a:gd name="T9" fmla="*/ 17 h 17"/>
              </a:gdLst>
              <a:ahLst/>
              <a:cxnLst>
                <a:cxn ang="0">
                  <a:pos x="T0" y="T1"/>
                </a:cxn>
                <a:cxn ang="0">
                  <a:pos x="T2" y="T3"/>
                </a:cxn>
                <a:cxn ang="0">
                  <a:pos x="T4" y="T5"/>
                </a:cxn>
                <a:cxn ang="0">
                  <a:pos x="T6" y="T7"/>
                </a:cxn>
                <a:cxn ang="0">
                  <a:pos x="T8" y="T9"/>
                </a:cxn>
              </a:cxnLst>
              <a:rect l="0" t="0" r="r" b="b"/>
              <a:pathLst>
                <a:path w="16" h="17">
                  <a:moveTo>
                    <a:pt x="11" y="17"/>
                  </a:moveTo>
                  <a:cubicBezTo>
                    <a:pt x="10" y="17"/>
                    <a:pt x="8" y="17"/>
                    <a:pt x="7" y="17"/>
                  </a:cubicBezTo>
                  <a:cubicBezTo>
                    <a:pt x="7" y="14"/>
                    <a:pt x="0" y="13"/>
                    <a:pt x="4" y="10"/>
                  </a:cubicBezTo>
                  <a:cubicBezTo>
                    <a:pt x="6" y="8"/>
                    <a:pt x="10" y="0"/>
                    <a:pt x="16" y="6"/>
                  </a:cubicBezTo>
                  <a:cubicBezTo>
                    <a:pt x="14" y="10"/>
                    <a:pt x="13" y="13"/>
                    <a:pt x="11" y="17"/>
                  </a:cubicBezTo>
                  <a:close/>
                </a:path>
              </a:pathLst>
            </a:custGeom>
            <a:solidFill>
              <a:srgbClr val="CAC9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0" name="Freeform 518"/>
            <p:cNvSpPr>
              <a:spLocks/>
            </p:cNvSpPr>
            <p:nvPr userDrawn="1"/>
          </p:nvSpPr>
          <p:spPr bwMode="auto">
            <a:xfrm>
              <a:off x="3106738" y="9194801"/>
              <a:ext cx="53975" cy="33338"/>
            </a:xfrm>
            <a:custGeom>
              <a:avLst/>
              <a:gdLst>
                <a:gd name="T0" fmla="*/ 16 w 19"/>
                <a:gd name="T1" fmla="*/ 4 h 12"/>
                <a:gd name="T2" fmla="*/ 4 w 19"/>
                <a:gd name="T3" fmla="*/ 12 h 12"/>
                <a:gd name="T4" fmla="*/ 16 w 19"/>
                <a:gd name="T5" fmla="*/ 0 h 12"/>
                <a:gd name="T6" fmla="*/ 16 w 19"/>
                <a:gd name="T7" fmla="*/ 4 h 12"/>
              </a:gdLst>
              <a:ahLst/>
              <a:cxnLst>
                <a:cxn ang="0">
                  <a:pos x="T0" y="T1"/>
                </a:cxn>
                <a:cxn ang="0">
                  <a:pos x="T2" y="T3"/>
                </a:cxn>
                <a:cxn ang="0">
                  <a:pos x="T4" y="T5"/>
                </a:cxn>
                <a:cxn ang="0">
                  <a:pos x="T6" y="T7"/>
                </a:cxn>
              </a:cxnLst>
              <a:rect l="0" t="0" r="r" b="b"/>
              <a:pathLst>
                <a:path w="19" h="12">
                  <a:moveTo>
                    <a:pt x="16" y="4"/>
                  </a:moveTo>
                  <a:cubicBezTo>
                    <a:pt x="12" y="7"/>
                    <a:pt x="8" y="10"/>
                    <a:pt x="4" y="12"/>
                  </a:cubicBezTo>
                  <a:cubicBezTo>
                    <a:pt x="0" y="0"/>
                    <a:pt x="10" y="2"/>
                    <a:pt x="16" y="0"/>
                  </a:cubicBezTo>
                  <a:cubicBezTo>
                    <a:pt x="19" y="1"/>
                    <a:pt x="19" y="3"/>
                    <a:pt x="16" y="4"/>
                  </a:cubicBezTo>
                  <a:close/>
                </a:path>
              </a:pathLst>
            </a:custGeom>
            <a:solidFill>
              <a:srgbClr val="A060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1" name="Freeform 519"/>
            <p:cNvSpPr>
              <a:spLocks/>
            </p:cNvSpPr>
            <p:nvPr userDrawn="1"/>
          </p:nvSpPr>
          <p:spPr bwMode="auto">
            <a:xfrm>
              <a:off x="3152775" y="9166226"/>
              <a:ext cx="33338" cy="39688"/>
            </a:xfrm>
            <a:custGeom>
              <a:avLst/>
              <a:gdLst>
                <a:gd name="T0" fmla="*/ 0 w 12"/>
                <a:gd name="T1" fmla="*/ 14 h 14"/>
                <a:gd name="T2" fmla="*/ 0 w 12"/>
                <a:gd name="T3" fmla="*/ 10 h 14"/>
                <a:gd name="T4" fmla="*/ 12 w 12"/>
                <a:gd name="T5" fmla="*/ 0 h 14"/>
                <a:gd name="T6" fmla="*/ 0 w 12"/>
                <a:gd name="T7" fmla="*/ 14 h 14"/>
              </a:gdLst>
              <a:ahLst/>
              <a:cxnLst>
                <a:cxn ang="0">
                  <a:pos x="T0" y="T1"/>
                </a:cxn>
                <a:cxn ang="0">
                  <a:pos x="T2" y="T3"/>
                </a:cxn>
                <a:cxn ang="0">
                  <a:pos x="T4" y="T5"/>
                </a:cxn>
                <a:cxn ang="0">
                  <a:pos x="T6" y="T7"/>
                </a:cxn>
              </a:cxnLst>
              <a:rect l="0" t="0" r="r" b="b"/>
              <a:pathLst>
                <a:path w="12" h="14">
                  <a:moveTo>
                    <a:pt x="0" y="14"/>
                  </a:moveTo>
                  <a:cubicBezTo>
                    <a:pt x="0" y="13"/>
                    <a:pt x="0" y="11"/>
                    <a:pt x="0" y="10"/>
                  </a:cubicBezTo>
                  <a:cubicBezTo>
                    <a:pt x="5" y="8"/>
                    <a:pt x="5" y="0"/>
                    <a:pt x="12" y="0"/>
                  </a:cubicBezTo>
                  <a:cubicBezTo>
                    <a:pt x="12" y="8"/>
                    <a:pt x="10" y="14"/>
                    <a:pt x="0" y="14"/>
                  </a:cubicBezTo>
                  <a:close/>
                </a:path>
              </a:pathLst>
            </a:custGeom>
            <a:solidFill>
              <a:srgbClr val="924A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2" name="Freeform 520"/>
            <p:cNvSpPr>
              <a:spLocks/>
            </p:cNvSpPr>
            <p:nvPr userDrawn="1"/>
          </p:nvSpPr>
          <p:spPr bwMode="auto">
            <a:xfrm>
              <a:off x="3152775" y="9512301"/>
              <a:ext cx="33338" cy="22225"/>
            </a:xfrm>
            <a:custGeom>
              <a:avLst/>
              <a:gdLst>
                <a:gd name="T0" fmla="*/ 4 w 12"/>
                <a:gd name="T1" fmla="*/ 8 h 8"/>
                <a:gd name="T2" fmla="*/ 0 w 12"/>
                <a:gd name="T3" fmla="*/ 8 h 8"/>
                <a:gd name="T4" fmla="*/ 12 w 12"/>
                <a:gd name="T5" fmla="*/ 0 h 8"/>
                <a:gd name="T6" fmla="*/ 8 w 12"/>
                <a:gd name="T7" fmla="*/ 8 h 8"/>
                <a:gd name="T8" fmla="*/ 6 w 12"/>
                <a:gd name="T9" fmla="*/ 8 h 8"/>
                <a:gd name="T10" fmla="*/ 4 w 12"/>
                <a:gd name="T11" fmla="*/ 8 h 8"/>
              </a:gdLst>
              <a:ahLst/>
              <a:cxnLst>
                <a:cxn ang="0">
                  <a:pos x="T0" y="T1"/>
                </a:cxn>
                <a:cxn ang="0">
                  <a:pos x="T2" y="T3"/>
                </a:cxn>
                <a:cxn ang="0">
                  <a:pos x="T4" y="T5"/>
                </a:cxn>
                <a:cxn ang="0">
                  <a:pos x="T6" y="T7"/>
                </a:cxn>
                <a:cxn ang="0">
                  <a:pos x="T8" y="T9"/>
                </a:cxn>
                <a:cxn ang="0">
                  <a:pos x="T10" y="T11"/>
                </a:cxn>
              </a:cxnLst>
              <a:rect l="0" t="0" r="r" b="b"/>
              <a:pathLst>
                <a:path w="12" h="8">
                  <a:moveTo>
                    <a:pt x="4" y="8"/>
                  </a:moveTo>
                  <a:cubicBezTo>
                    <a:pt x="3" y="8"/>
                    <a:pt x="2" y="8"/>
                    <a:pt x="0" y="8"/>
                  </a:cubicBezTo>
                  <a:cubicBezTo>
                    <a:pt x="3" y="3"/>
                    <a:pt x="7" y="0"/>
                    <a:pt x="12" y="0"/>
                  </a:cubicBezTo>
                  <a:cubicBezTo>
                    <a:pt x="12" y="4"/>
                    <a:pt x="12" y="7"/>
                    <a:pt x="8" y="8"/>
                  </a:cubicBezTo>
                  <a:cubicBezTo>
                    <a:pt x="6" y="8"/>
                    <a:pt x="6" y="8"/>
                    <a:pt x="6" y="8"/>
                  </a:cubicBezTo>
                  <a:lnTo>
                    <a:pt x="4" y="8"/>
                  </a:lnTo>
                  <a:close/>
                </a:path>
              </a:pathLst>
            </a:custGeom>
            <a:solidFill>
              <a:srgbClr val="A42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3" name="Freeform 521"/>
            <p:cNvSpPr>
              <a:spLocks/>
            </p:cNvSpPr>
            <p:nvPr userDrawn="1"/>
          </p:nvSpPr>
          <p:spPr bwMode="auto">
            <a:xfrm>
              <a:off x="8420100" y="8391526"/>
              <a:ext cx="592138" cy="274638"/>
            </a:xfrm>
            <a:custGeom>
              <a:avLst/>
              <a:gdLst>
                <a:gd name="T0" fmla="*/ 1 w 207"/>
                <a:gd name="T1" fmla="*/ 17 h 96"/>
                <a:gd name="T2" fmla="*/ 17 w 207"/>
                <a:gd name="T3" fmla="*/ 1 h 96"/>
                <a:gd name="T4" fmla="*/ 20 w 207"/>
                <a:gd name="T5" fmla="*/ 0 h 96"/>
                <a:gd name="T6" fmla="*/ 201 w 207"/>
                <a:gd name="T7" fmla="*/ 1 h 96"/>
                <a:gd name="T8" fmla="*/ 192 w 207"/>
                <a:gd name="T9" fmla="*/ 26 h 96"/>
                <a:gd name="T10" fmla="*/ 176 w 207"/>
                <a:gd name="T11" fmla="*/ 48 h 96"/>
                <a:gd name="T12" fmla="*/ 173 w 207"/>
                <a:gd name="T13" fmla="*/ 56 h 96"/>
                <a:gd name="T14" fmla="*/ 163 w 207"/>
                <a:gd name="T15" fmla="*/ 74 h 96"/>
                <a:gd name="T16" fmla="*/ 124 w 207"/>
                <a:gd name="T17" fmla="*/ 90 h 96"/>
                <a:gd name="T18" fmla="*/ 73 w 207"/>
                <a:gd name="T19" fmla="*/ 77 h 96"/>
                <a:gd name="T20" fmla="*/ 49 w 207"/>
                <a:gd name="T21" fmla="*/ 69 h 96"/>
                <a:gd name="T22" fmla="*/ 34 w 207"/>
                <a:gd name="T23" fmla="*/ 62 h 96"/>
                <a:gd name="T24" fmla="*/ 25 w 207"/>
                <a:gd name="T25" fmla="*/ 61 h 96"/>
                <a:gd name="T26" fmla="*/ 18 w 207"/>
                <a:gd name="T27" fmla="*/ 59 h 96"/>
                <a:gd name="T28" fmla="*/ 5 w 207"/>
                <a:gd name="T29" fmla="*/ 56 h 96"/>
                <a:gd name="T30" fmla="*/ 1 w 207"/>
                <a:gd name="T31" fmla="*/ 17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7" h="96">
                  <a:moveTo>
                    <a:pt x="1" y="17"/>
                  </a:moveTo>
                  <a:cubicBezTo>
                    <a:pt x="6" y="12"/>
                    <a:pt x="12" y="6"/>
                    <a:pt x="17" y="1"/>
                  </a:cubicBezTo>
                  <a:cubicBezTo>
                    <a:pt x="18" y="1"/>
                    <a:pt x="19" y="0"/>
                    <a:pt x="20" y="0"/>
                  </a:cubicBezTo>
                  <a:cubicBezTo>
                    <a:pt x="80" y="0"/>
                    <a:pt x="140" y="1"/>
                    <a:pt x="201" y="1"/>
                  </a:cubicBezTo>
                  <a:cubicBezTo>
                    <a:pt x="207" y="12"/>
                    <a:pt x="196" y="18"/>
                    <a:pt x="192" y="26"/>
                  </a:cubicBezTo>
                  <a:cubicBezTo>
                    <a:pt x="186" y="32"/>
                    <a:pt x="182" y="41"/>
                    <a:pt x="176" y="48"/>
                  </a:cubicBezTo>
                  <a:cubicBezTo>
                    <a:pt x="175" y="51"/>
                    <a:pt x="174" y="54"/>
                    <a:pt x="173" y="56"/>
                  </a:cubicBezTo>
                  <a:cubicBezTo>
                    <a:pt x="170" y="62"/>
                    <a:pt x="166" y="68"/>
                    <a:pt x="163" y="74"/>
                  </a:cubicBezTo>
                  <a:cubicBezTo>
                    <a:pt x="156" y="92"/>
                    <a:pt x="142" y="96"/>
                    <a:pt x="124" y="90"/>
                  </a:cubicBezTo>
                  <a:cubicBezTo>
                    <a:pt x="107" y="85"/>
                    <a:pt x="90" y="81"/>
                    <a:pt x="73" y="77"/>
                  </a:cubicBezTo>
                  <a:cubicBezTo>
                    <a:pt x="63" y="80"/>
                    <a:pt x="56" y="75"/>
                    <a:pt x="49" y="69"/>
                  </a:cubicBezTo>
                  <a:cubicBezTo>
                    <a:pt x="45" y="64"/>
                    <a:pt x="41" y="60"/>
                    <a:pt x="34" y="62"/>
                  </a:cubicBezTo>
                  <a:cubicBezTo>
                    <a:pt x="31" y="64"/>
                    <a:pt x="28" y="63"/>
                    <a:pt x="25" y="61"/>
                  </a:cubicBezTo>
                  <a:cubicBezTo>
                    <a:pt x="22" y="61"/>
                    <a:pt x="20" y="60"/>
                    <a:pt x="18" y="59"/>
                  </a:cubicBezTo>
                  <a:cubicBezTo>
                    <a:pt x="13" y="61"/>
                    <a:pt x="8" y="61"/>
                    <a:pt x="5" y="56"/>
                  </a:cubicBezTo>
                  <a:cubicBezTo>
                    <a:pt x="0" y="43"/>
                    <a:pt x="1" y="30"/>
                    <a:pt x="1" y="17"/>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4" name="Freeform 522"/>
            <p:cNvSpPr>
              <a:spLocks/>
            </p:cNvSpPr>
            <p:nvPr userDrawn="1"/>
          </p:nvSpPr>
          <p:spPr bwMode="auto">
            <a:xfrm>
              <a:off x="8391525" y="8564563"/>
              <a:ext cx="228600" cy="587375"/>
            </a:xfrm>
            <a:custGeom>
              <a:avLst/>
              <a:gdLst>
                <a:gd name="T0" fmla="*/ 35 w 80"/>
                <a:gd name="T1" fmla="*/ 0 h 205"/>
                <a:gd name="T2" fmla="*/ 44 w 80"/>
                <a:gd name="T3" fmla="*/ 1 h 205"/>
                <a:gd name="T4" fmla="*/ 67 w 80"/>
                <a:gd name="T5" fmla="*/ 109 h 205"/>
                <a:gd name="T6" fmla="*/ 58 w 80"/>
                <a:gd name="T7" fmla="*/ 119 h 205"/>
                <a:gd name="T8" fmla="*/ 44 w 80"/>
                <a:gd name="T9" fmla="*/ 120 h 205"/>
                <a:gd name="T10" fmla="*/ 35 w 80"/>
                <a:gd name="T11" fmla="*/ 128 h 205"/>
                <a:gd name="T12" fmla="*/ 45 w 80"/>
                <a:gd name="T13" fmla="*/ 135 h 205"/>
                <a:gd name="T14" fmla="*/ 70 w 80"/>
                <a:gd name="T15" fmla="*/ 142 h 205"/>
                <a:gd name="T16" fmla="*/ 44 w 80"/>
                <a:gd name="T17" fmla="*/ 151 h 205"/>
                <a:gd name="T18" fmla="*/ 36 w 80"/>
                <a:gd name="T19" fmla="*/ 158 h 205"/>
                <a:gd name="T20" fmla="*/ 45 w 80"/>
                <a:gd name="T21" fmla="*/ 166 h 205"/>
                <a:gd name="T22" fmla="*/ 62 w 80"/>
                <a:gd name="T23" fmla="*/ 164 h 205"/>
                <a:gd name="T24" fmla="*/ 78 w 80"/>
                <a:gd name="T25" fmla="*/ 177 h 205"/>
                <a:gd name="T26" fmla="*/ 67 w 80"/>
                <a:gd name="T27" fmla="*/ 195 h 205"/>
                <a:gd name="T28" fmla="*/ 63 w 80"/>
                <a:gd name="T29" fmla="*/ 195 h 205"/>
                <a:gd name="T30" fmla="*/ 5 w 80"/>
                <a:gd name="T31" fmla="*/ 148 h 205"/>
                <a:gd name="T32" fmla="*/ 32 w 80"/>
                <a:gd name="T33" fmla="*/ 12 h 205"/>
                <a:gd name="T34" fmla="*/ 35 w 80"/>
                <a:gd name="T35" fmla="*/ 0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 h="205">
                  <a:moveTo>
                    <a:pt x="35" y="0"/>
                  </a:moveTo>
                  <a:cubicBezTo>
                    <a:pt x="38" y="1"/>
                    <a:pt x="41" y="1"/>
                    <a:pt x="44" y="1"/>
                  </a:cubicBezTo>
                  <a:cubicBezTo>
                    <a:pt x="58" y="36"/>
                    <a:pt x="63" y="72"/>
                    <a:pt x="67" y="109"/>
                  </a:cubicBezTo>
                  <a:cubicBezTo>
                    <a:pt x="68" y="118"/>
                    <a:pt x="65" y="120"/>
                    <a:pt x="58" y="119"/>
                  </a:cubicBezTo>
                  <a:cubicBezTo>
                    <a:pt x="53" y="119"/>
                    <a:pt x="49" y="120"/>
                    <a:pt x="44" y="120"/>
                  </a:cubicBezTo>
                  <a:cubicBezTo>
                    <a:pt x="39" y="120"/>
                    <a:pt x="35" y="122"/>
                    <a:pt x="35" y="128"/>
                  </a:cubicBezTo>
                  <a:cubicBezTo>
                    <a:pt x="36" y="134"/>
                    <a:pt x="40" y="134"/>
                    <a:pt x="45" y="135"/>
                  </a:cubicBezTo>
                  <a:cubicBezTo>
                    <a:pt x="54" y="137"/>
                    <a:pt x="70" y="129"/>
                    <a:pt x="70" y="142"/>
                  </a:cubicBezTo>
                  <a:cubicBezTo>
                    <a:pt x="71" y="152"/>
                    <a:pt x="54" y="150"/>
                    <a:pt x="44" y="151"/>
                  </a:cubicBezTo>
                  <a:cubicBezTo>
                    <a:pt x="40" y="152"/>
                    <a:pt x="36" y="152"/>
                    <a:pt x="36" y="158"/>
                  </a:cubicBezTo>
                  <a:cubicBezTo>
                    <a:pt x="36" y="163"/>
                    <a:pt x="39" y="167"/>
                    <a:pt x="45" y="166"/>
                  </a:cubicBezTo>
                  <a:cubicBezTo>
                    <a:pt x="50" y="166"/>
                    <a:pt x="56" y="165"/>
                    <a:pt x="62" y="164"/>
                  </a:cubicBezTo>
                  <a:cubicBezTo>
                    <a:pt x="72" y="162"/>
                    <a:pt x="77" y="168"/>
                    <a:pt x="78" y="177"/>
                  </a:cubicBezTo>
                  <a:cubicBezTo>
                    <a:pt x="80" y="186"/>
                    <a:pt x="77" y="192"/>
                    <a:pt x="67" y="195"/>
                  </a:cubicBezTo>
                  <a:cubicBezTo>
                    <a:pt x="66" y="195"/>
                    <a:pt x="64" y="195"/>
                    <a:pt x="63" y="195"/>
                  </a:cubicBezTo>
                  <a:cubicBezTo>
                    <a:pt x="7" y="205"/>
                    <a:pt x="12" y="204"/>
                    <a:pt x="5" y="148"/>
                  </a:cubicBezTo>
                  <a:cubicBezTo>
                    <a:pt x="0" y="98"/>
                    <a:pt x="18" y="56"/>
                    <a:pt x="32" y="12"/>
                  </a:cubicBezTo>
                  <a:cubicBezTo>
                    <a:pt x="34" y="8"/>
                    <a:pt x="34" y="4"/>
                    <a:pt x="35" y="0"/>
                  </a:cubicBezTo>
                  <a:close/>
                </a:path>
              </a:pathLst>
            </a:custGeom>
            <a:solidFill>
              <a:srgbClr val="F18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5" name="Freeform 523"/>
            <p:cNvSpPr>
              <a:spLocks/>
            </p:cNvSpPr>
            <p:nvPr userDrawn="1"/>
          </p:nvSpPr>
          <p:spPr bwMode="auto">
            <a:xfrm>
              <a:off x="8074025" y="9166226"/>
              <a:ext cx="317500" cy="111125"/>
            </a:xfrm>
            <a:custGeom>
              <a:avLst/>
              <a:gdLst>
                <a:gd name="T0" fmla="*/ 110 w 111"/>
                <a:gd name="T1" fmla="*/ 26 h 39"/>
                <a:gd name="T2" fmla="*/ 94 w 111"/>
                <a:gd name="T3" fmla="*/ 37 h 39"/>
                <a:gd name="T4" fmla="*/ 14 w 111"/>
                <a:gd name="T5" fmla="*/ 26 h 39"/>
                <a:gd name="T6" fmla="*/ 3 w 111"/>
                <a:gd name="T7" fmla="*/ 16 h 39"/>
                <a:gd name="T8" fmla="*/ 16 w 111"/>
                <a:gd name="T9" fmla="*/ 1 h 39"/>
                <a:gd name="T10" fmla="*/ 101 w 111"/>
                <a:gd name="T11" fmla="*/ 5 h 39"/>
                <a:gd name="T12" fmla="*/ 110 w 111"/>
                <a:gd name="T13" fmla="*/ 26 h 39"/>
              </a:gdLst>
              <a:ahLst/>
              <a:cxnLst>
                <a:cxn ang="0">
                  <a:pos x="T0" y="T1"/>
                </a:cxn>
                <a:cxn ang="0">
                  <a:pos x="T2" y="T3"/>
                </a:cxn>
                <a:cxn ang="0">
                  <a:pos x="T4" y="T5"/>
                </a:cxn>
                <a:cxn ang="0">
                  <a:pos x="T6" y="T7"/>
                </a:cxn>
                <a:cxn ang="0">
                  <a:pos x="T8" y="T9"/>
                </a:cxn>
                <a:cxn ang="0">
                  <a:pos x="T10" y="T11"/>
                </a:cxn>
                <a:cxn ang="0">
                  <a:pos x="T12" y="T13"/>
                </a:cxn>
              </a:cxnLst>
              <a:rect l="0" t="0" r="r" b="b"/>
              <a:pathLst>
                <a:path w="111" h="39">
                  <a:moveTo>
                    <a:pt x="110" y="26"/>
                  </a:moveTo>
                  <a:cubicBezTo>
                    <a:pt x="111" y="32"/>
                    <a:pt x="106" y="39"/>
                    <a:pt x="94" y="37"/>
                  </a:cubicBezTo>
                  <a:cubicBezTo>
                    <a:pt x="67" y="33"/>
                    <a:pt x="40" y="34"/>
                    <a:pt x="14" y="26"/>
                  </a:cubicBezTo>
                  <a:cubicBezTo>
                    <a:pt x="8" y="24"/>
                    <a:pt x="0" y="25"/>
                    <a:pt x="3" y="16"/>
                  </a:cubicBezTo>
                  <a:cubicBezTo>
                    <a:pt x="5" y="9"/>
                    <a:pt x="6" y="0"/>
                    <a:pt x="16" y="1"/>
                  </a:cubicBezTo>
                  <a:cubicBezTo>
                    <a:pt x="44" y="6"/>
                    <a:pt x="73" y="5"/>
                    <a:pt x="101" y="5"/>
                  </a:cubicBezTo>
                  <a:cubicBezTo>
                    <a:pt x="111" y="6"/>
                    <a:pt x="109" y="14"/>
                    <a:pt x="110" y="26"/>
                  </a:cubicBezTo>
                  <a:close/>
                </a:path>
              </a:pathLst>
            </a:custGeom>
            <a:solidFill>
              <a:srgbClr val="F18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6" name="Freeform 524"/>
            <p:cNvSpPr>
              <a:spLocks/>
            </p:cNvSpPr>
            <p:nvPr userDrawn="1"/>
          </p:nvSpPr>
          <p:spPr bwMode="auto">
            <a:xfrm>
              <a:off x="8226425" y="8550276"/>
              <a:ext cx="244475" cy="266700"/>
            </a:xfrm>
            <a:custGeom>
              <a:avLst/>
              <a:gdLst>
                <a:gd name="T0" fmla="*/ 73 w 86"/>
                <a:gd name="T1" fmla="*/ 0 h 93"/>
                <a:gd name="T2" fmla="*/ 86 w 86"/>
                <a:gd name="T3" fmla="*/ 3 h 93"/>
                <a:gd name="T4" fmla="*/ 53 w 86"/>
                <a:gd name="T5" fmla="*/ 93 h 93"/>
                <a:gd name="T6" fmla="*/ 0 w 86"/>
                <a:gd name="T7" fmla="*/ 13 h 93"/>
                <a:gd name="T8" fmla="*/ 1 w 86"/>
                <a:gd name="T9" fmla="*/ 10 h 93"/>
                <a:gd name="T10" fmla="*/ 14 w 86"/>
                <a:gd name="T11" fmla="*/ 6 h 93"/>
                <a:gd name="T12" fmla="*/ 19 w 86"/>
                <a:gd name="T13" fmla="*/ 12 h 93"/>
                <a:gd name="T14" fmla="*/ 31 w 86"/>
                <a:gd name="T15" fmla="*/ 22 h 93"/>
                <a:gd name="T16" fmla="*/ 37 w 86"/>
                <a:gd name="T17" fmla="*/ 31 h 93"/>
                <a:gd name="T18" fmla="*/ 49 w 86"/>
                <a:gd name="T19" fmla="*/ 48 h 93"/>
                <a:gd name="T20" fmla="*/ 57 w 86"/>
                <a:gd name="T21" fmla="*/ 29 h 93"/>
                <a:gd name="T22" fmla="*/ 61 w 86"/>
                <a:gd name="T23" fmla="*/ 16 h 93"/>
                <a:gd name="T24" fmla="*/ 69 w 86"/>
                <a:gd name="T25" fmla="*/ 5 h 93"/>
                <a:gd name="T26" fmla="*/ 73 w 86"/>
                <a:gd name="T27"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 h="93">
                  <a:moveTo>
                    <a:pt x="73" y="0"/>
                  </a:moveTo>
                  <a:cubicBezTo>
                    <a:pt x="77" y="1"/>
                    <a:pt x="81" y="2"/>
                    <a:pt x="86" y="3"/>
                  </a:cubicBezTo>
                  <a:cubicBezTo>
                    <a:pt x="75" y="32"/>
                    <a:pt x="65" y="60"/>
                    <a:pt x="53" y="93"/>
                  </a:cubicBezTo>
                  <a:cubicBezTo>
                    <a:pt x="34" y="64"/>
                    <a:pt x="17" y="38"/>
                    <a:pt x="0" y="13"/>
                  </a:cubicBezTo>
                  <a:cubicBezTo>
                    <a:pt x="1" y="12"/>
                    <a:pt x="1" y="11"/>
                    <a:pt x="1" y="10"/>
                  </a:cubicBezTo>
                  <a:cubicBezTo>
                    <a:pt x="5" y="8"/>
                    <a:pt x="9" y="7"/>
                    <a:pt x="14" y="6"/>
                  </a:cubicBezTo>
                  <a:cubicBezTo>
                    <a:pt x="15" y="8"/>
                    <a:pt x="17" y="10"/>
                    <a:pt x="19" y="12"/>
                  </a:cubicBezTo>
                  <a:cubicBezTo>
                    <a:pt x="26" y="12"/>
                    <a:pt x="28" y="18"/>
                    <a:pt x="31" y="22"/>
                  </a:cubicBezTo>
                  <a:cubicBezTo>
                    <a:pt x="33" y="25"/>
                    <a:pt x="35" y="28"/>
                    <a:pt x="37" y="31"/>
                  </a:cubicBezTo>
                  <a:cubicBezTo>
                    <a:pt x="40" y="37"/>
                    <a:pt x="44" y="43"/>
                    <a:pt x="49" y="48"/>
                  </a:cubicBezTo>
                  <a:cubicBezTo>
                    <a:pt x="55" y="43"/>
                    <a:pt x="55" y="35"/>
                    <a:pt x="57" y="29"/>
                  </a:cubicBezTo>
                  <a:cubicBezTo>
                    <a:pt x="59" y="25"/>
                    <a:pt x="60" y="20"/>
                    <a:pt x="61" y="16"/>
                  </a:cubicBezTo>
                  <a:cubicBezTo>
                    <a:pt x="62" y="11"/>
                    <a:pt x="65" y="7"/>
                    <a:pt x="69" y="5"/>
                  </a:cubicBezTo>
                  <a:cubicBezTo>
                    <a:pt x="70" y="3"/>
                    <a:pt x="72" y="2"/>
                    <a:pt x="73" y="0"/>
                  </a:cubicBezTo>
                  <a:close/>
                </a:path>
              </a:pathLst>
            </a:custGeom>
            <a:solidFill>
              <a:srgbClr val="253A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7" name="Freeform 525"/>
            <p:cNvSpPr>
              <a:spLocks/>
            </p:cNvSpPr>
            <p:nvPr userDrawn="1"/>
          </p:nvSpPr>
          <p:spPr bwMode="auto">
            <a:xfrm>
              <a:off x="8412163" y="9151938"/>
              <a:ext cx="219075" cy="114300"/>
            </a:xfrm>
            <a:custGeom>
              <a:avLst/>
              <a:gdLst>
                <a:gd name="T0" fmla="*/ 10 w 77"/>
                <a:gd name="T1" fmla="*/ 39 h 40"/>
                <a:gd name="T2" fmla="*/ 0 w 77"/>
                <a:gd name="T3" fmla="*/ 24 h 40"/>
                <a:gd name="T4" fmla="*/ 15 w 77"/>
                <a:gd name="T5" fmla="*/ 7 h 40"/>
                <a:gd name="T6" fmla="*/ 61 w 77"/>
                <a:gd name="T7" fmla="*/ 3 h 40"/>
                <a:gd name="T8" fmla="*/ 75 w 77"/>
                <a:gd name="T9" fmla="*/ 9 h 40"/>
                <a:gd name="T10" fmla="*/ 67 w 77"/>
                <a:gd name="T11" fmla="*/ 27 h 40"/>
                <a:gd name="T12" fmla="*/ 10 w 77"/>
                <a:gd name="T13" fmla="*/ 39 h 40"/>
              </a:gdLst>
              <a:ahLst/>
              <a:cxnLst>
                <a:cxn ang="0">
                  <a:pos x="T0" y="T1"/>
                </a:cxn>
                <a:cxn ang="0">
                  <a:pos x="T2" y="T3"/>
                </a:cxn>
                <a:cxn ang="0">
                  <a:pos x="T4" y="T5"/>
                </a:cxn>
                <a:cxn ang="0">
                  <a:pos x="T6" y="T7"/>
                </a:cxn>
                <a:cxn ang="0">
                  <a:pos x="T8" y="T9"/>
                </a:cxn>
                <a:cxn ang="0">
                  <a:pos x="T10" y="T11"/>
                </a:cxn>
                <a:cxn ang="0">
                  <a:pos x="T12" y="T13"/>
                </a:cxn>
              </a:cxnLst>
              <a:rect l="0" t="0" r="r" b="b"/>
              <a:pathLst>
                <a:path w="77" h="40">
                  <a:moveTo>
                    <a:pt x="10" y="39"/>
                  </a:moveTo>
                  <a:cubicBezTo>
                    <a:pt x="4" y="40"/>
                    <a:pt x="0" y="35"/>
                    <a:pt x="0" y="24"/>
                  </a:cubicBezTo>
                  <a:cubicBezTo>
                    <a:pt x="0" y="13"/>
                    <a:pt x="3" y="7"/>
                    <a:pt x="15" y="7"/>
                  </a:cubicBezTo>
                  <a:cubicBezTo>
                    <a:pt x="31" y="6"/>
                    <a:pt x="46" y="8"/>
                    <a:pt x="61" y="3"/>
                  </a:cubicBezTo>
                  <a:cubicBezTo>
                    <a:pt x="66" y="2"/>
                    <a:pt x="73" y="0"/>
                    <a:pt x="75" y="9"/>
                  </a:cubicBezTo>
                  <a:cubicBezTo>
                    <a:pt x="77" y="16"/>
                    <a:pt x="76" y="24"/>
                    <a:pt x="67" y="27"/>
                  </a:cubicBezTo>
                  <a:cubicBezTo>
                    <a:pt x="50" y="32"/>
                    <a:pt x="33" y="37"/>
                    <a:pt x="10" y="39"/>
                  </a:cubicBezTo>
                  <a:close/>
                </a:path>
              </a:pathLst>
            </a:custGeom>
            <a:solidFill>
              <a:srgbClr val="F18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8" name="Freeform 526"/>
            <p:cNvSpPr>
              <a:spLocks/>
            </p:cNvSpPr>
            <p:nvPr userDrawn="1"/>
          </p:nvSpPr>
          <p:spPr bwMode="auto">
            <a:xfrm>
              <a:off x="7905750" y="8848726"/>
              <a:ext cx="214313" cy="160338"/>
            </a:xfrm>
            <a:custGeom>
              <a:avLst/>
              <a:gdLst>
                <a:gd name="T0" fmla="*/ 73 w 75"/>
                <a:gd name="T1" fmla="*/ 0 h 56"/>
                <a:gd name="T2" fmla="*/ 74 w 75"/>
                <a:gd name="T3" fmla="*/ 3 h 56"/>
                <a:gd name="T4" fmla="*/ 69 w 75"/>
                <a:gd name="T5" fmla="*/ 45 h 56"/>
                <a:gd name="T6" fmla="*/ 0 w 75"/>
                <a:gd name="T7" fmla="*/ 56 h 56"/>
                <a:gd name="T8" fmla="*/ 73 w 75"/>
                <a:gd name="T9" fmla="*/ 0 h 56"/>
              </a:gdLst>
              <a:ahLst/>
              <a:cxnLst>
                <a:cxn ang="0">
                  <a:pos x="T0" y="T1"/>
                </a:cxn>
                <a:cxn ang="0">
                  <a:pos x="T2" y="T3"/>
                </a:cxn>
                <a:cxn ang="0">
                  <a:pos x="T4" y="T5"/>
                </a:cxn>
                <a:cxn ang="0">
                  <a:pos x="T6" y="T7"/>
                </a:cxn>
                <a:cxn ang="0">
                  <a:pos x="T8" y="T9"/>
                </a:cxn>
              </a:cxnLst>
              <a:rect l="0" t="0" r="r" b="b"/>
              <a:pathLst>
                <a:path w="75" h="56">
                  <a:moveTo>
                    <a:pt x="73" y="0"/>
                  </a:moveTo>
                  <a:cubicBezTo>
                    <a:pt x="73" y="1"/>
                    <a:pt x="74" y="2"/>
                    <a:pt x="74" y="3"/>
                  </a:cubicBezTo>
                  <a:cubicBezTo>
                    <a:pt x="65" y="16"/>
                    <a:pt x="75" y="31"/>
                    <a:pt x="69" y="45"/>
                  </a:cubicBezTo>
                  <a:cubicBezTo>
                    <a:pt x="46" y="48"/>
                    <a:pt x="23" y="52"/>
                    <a:pt x="0" y="56"/>
                  </a:cubicBezTo>
                  <a:cubicBezTo>
                    <a:pt x="25" y="38"/>
                    <a:pt x="50" y="21"/>
                    <a:pt x="73" y="0"/>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79" name="Freeform 527"/>
            <p:cNvSpPr>
              <a:spLocks/>
            </p:cNvSpPr>
            <p:nvPr userDrawn="1"/>
          </p:nvSpPr>
          <p:spPr bwMode="auto">
            <a:xfrm>
              <a:off x="8559800" y="8588376"/>
              <a:ext cx="100013" cy="193675"/>
            </a:xfrm>
            <a:custGeom>
              <a:avLst/>
              <a:gdLst>
                <a:gd name="T0" fmla="*/ 0 w 35"/>
                <a:gd name="T1" fmla="*/ 0 h 68"/>
                <a:gd name="T2" fmla="*/ 24 w 35"/>
                <a:gd name="T3" fmla="*/ 8 h 68"/>
                <a:gd name="T4" fmla="*/ 33 w 35"/>
                <a:gd name="T5" fmla="*/ 56 h 68"/>
                <a:gd name="T6" fmla="*/ 23 w 35"/>
                <a:gd name="T7" fmla="*/ 68 h 68"/>
                <a:gd name="T8" fmla="*/ 16 w 35"/>
                <a:gd name="T9" fmla="*/ 67 h 68"/>
                <a:gd name="T10" fmla="*/ 0 w 35"/>
                <a:gd name="T11" fmla="*/ 0 h 68"/>
              </a:gdLst>
              <a:ahLst/>
              <a:cxnLst>
                <a:cxn ang="0">
                  <a:pos x="T0" y="T1"/>
                </a:cxn>
                <a:cxn ang="0">
                  <a:pos x="T2" y="T3"/>
                </a:cxn>
                <a:cxn ang="0">
                  <a:pos x="T4" y="T5"/>
                </a:cxn>
                <a:cxn ang="0">
                  <a:pos x="T6" y="T7"/>
                </a:cxn>
                <a:cxn ang="0">
                  <a:pos x="T8" y="T9"/>
                </a:cxn>
                <a:cxn ang="0">
                  <a:pos x="T10" y="T11"/>
                </a:cxn>
              </a:cxnLst>
              <a:rect l="0" t="0" r="r" b="b"/>
              <a:pathLst>
                <a:path w="35" h="68">
                  <a:moveTo>
                    <a:pt x="0" y="0"/>
                  </a:moveTo>
                  <a:cubicBezTo>
                    <a:pt x="8" y="3"/>
                    <a:pt x="16" y="5"/>
                    <a:pt x="24" y="8"/>
                  </a:cubicBezTo>
                  <a:cubicBezTo>
                    <a:pt x="28" y="24"/>
                    <a:pt x="31" y="40"/>
                    <a:pt x="33" y="56"/>
                  </a:cubicBezTo>
                  <a:cubicBezTo>
                    <a:pt x="35" y="67"/>
                    <a:pt x="30" y="67"/>
                    <a:pt x="23" y="68"/>
                  </a:cubicBezTo>
                  <a:cubicBezTo>
                    <a:pt x="21" y="68"/>
                    <a:pt x="18" y="68"/>
                    <a:pt x="16" y="67"/>
                  </a:cubicBezTo>
                  <a:cubicBezTo>
                    <a:pt x="11" y="45"/>
                    <a:pt x="5" y="22"/>
                    <a:pt x="0" y="0"/>
                  </a:cubicBezTo>
                  <a:close/>
                </a:path>
              </a:pathLst>
            </a:custGeom>
            <a:solidFill>
              <a:srgbClr val="1F2F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0" name="Freeform 528"/>
            <p:cNvSpPr>
              <a:spLocks/>
            </p:cNvSpPr>
            <p:nvPr userDrawn="1"/>
          </p:nvSpPr>
          <p:spPr bwMode="auto">
            <a:xfrm>
              <a:off x="8416925" y="9274176"/>
              <a:ext cx="142875" cy="71438"/>
            </a:xfrm>
            <a:custGeom>
              <a:avLst/>
              <a:gdLst>
                <a:gd name="T0" fmla="*/ 14 w 50"/>
                <a:gd name="T1" fmla="*/ 23 h 25"/>
                <a:gd name="T2" fmla="*/ 0 w 50"/>
                <a:gd name="T3" fmla="*/ 7 h 25"/>
                <a:gd name="T4" fmla="*/ 42 w 50"/>
                <a:gd name="T5" fmla="*/ 0 h 25"/>
                <a:gd name="T6" fmla="*/ 50 w 50"/>
                <a:gd name="T7" fmla="*/ 11 h 25"/>
                <a:gd name="T8" fmla="*/ 14 w 50"/>
                <a:gd name="T9" fmla="*/ 23 h 25"/>
              </a:gdLst>
              <a:ahLst/>
              <a:cxnLst>
                <a:cxn ang="0">
                  <a:pos x="T0" y="T1"/>
                </a:cxn>
                <a:cxn ang="0">
                  <a:pos x="T2" y="T3"/>
                </a:cxn>
                <a:cxn ang="0">
                  <a:pos x="T4" y="T5"/>
                </a:cxn>
                <a:cxn ang="0">
                  <a:pos x="T6" y="T7"/>
                </a:cxn>
                <a:cxn ang="0">
                  <a:pos x="T8" y="T9"/>
                </a:cxn>
              </a:cxnLst>
              <a:rect l="0" t="0" r="r" b="b"/>
              <a:pathLst>
                <a:path w="50" h="25">
                  <a:moveTo>
                    <a:pt x="14" y="23"/>
                  </a:moveTo>
                  <a:cubicBezTo>
                    <a:pt x="1" y="25"/>
                    <a:pt x="1" y="15"/>
                    <a:pt x="0" y="7"/>
                  </a:cubicBezTo>
                  <a:cubicBezTo>
                    <a:pt x="14" y="5"/>
                    <a:pt x="28" y="2"/>
                    <a:pt x="42" y="0"/>
                  </a:cubicBezTo>
                  <a:cubicBezTo>
                    <a:pt x="45" y="4"/>
                    <a:pt x="47" y="7"/>
                    <a:pt x="50" y="11"/>
                  </a:cubicBezTo>
                  <a:cubicBezTo>
                    <a:pt x="38" y="14"/>
                    <a:pt x="23" y="12"/>
                    <a:pt x="14" y="23"/>
                  </a:cubicBezTo>
                  <a:close/>
                </a:path>
              </a:pathLst>
            </a:custGeom>
            <a:solidFill>
              <a:srgbClr val="2A35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1" name="Freeform 529"/>
            <p:cNvSpPr>
              <a:spLocks/>
            </p:cNvSpPr>
            <p:nvPr userDrawn="1"/>
          </p:nvSpPr>
          <p:spPr bwMode="auto">
            <a:xfrm>
              <a:off x="8113713" y="9274176"/>
              <a:ext cx="103188" cy="63500"/>
            </a:xfrm>
            <a:custGeom>
              <a:avLst/>
              <a:gdLst>
                <a:gd name="T0" fmla="*/ 36 w 36"/>
                <a:gd name="T1" fmla="*/ 5 h 22"/>
                <a:gd name="T2" fmla="*/ 28 w 36"/>
                <a:gd name="T3" fmla="*/ 16 h 22"/>
                <a:gd name="T4" fmla="*/ 4 w 36"/>
                <a:gd name="T5" fmla="*/ 15 h 22"/>
                <a:gd name="T6" fmla="*/ 0 w 36"/>
                <a:gd name="T7" fmla="*/ 0 h 22"/>
                <a:gd name="T8" fmla="*/ 36 w 36"/>
                <a:gd name="T9" fmla="*/ 5 h 22"/>
              </a:gdLst>
              <a:ahLst/>
              <a:cxnLst>
                <a:cxn ang="0">
                  <a:pos x="T0" y="T1"/>
                </a:cxn>
                <a:cxn ang="0">
                  <a:pos x="T2" y="T3"/>
                </a:cxn>
                <a:cxn ang="0">
                  <a:pos x="T4" y="T5"/>
                </a:cxn>
                <a:cxn ang="0">
                  <a:pos x="T6" y="T7"/>
                </a:cxn>
                <a:cxn ang="0">
                  <a:pos x="T8" y="T9"/>
                </a:cxn>
              </a:cxnLst>
              <a:rect l="0" t="0" r="r" b="b"/>
              <a:pathLst>
                <a:path w="36" h="22">
                  <a:moveTo>
                    <a:pt x="36" y="5"/>
                  </a:moveTo>
                  <a:cubicBezTo>
                    <a:pt x="34" y="8"/>
                    <a:pt x="31" y="12"/>
                    <a:pt x="28" y="16"/>
                  </a:cubicBezTo>
                  <a:cubicBezTo>
                    <a:pt x="20" y="20"/>
                    <a:pt x="12" y="22"/>
                    <a:pt x="4" y="15"/>
                  </a:cubicBezTo>
                  <a:cubicBezTo>
                    <a:pt x="0" y="11"/>
                    <a:pt x="0" y="5"/>
                    <a:pt x="0" y="0"/>
                  </a:cubicBezTo>
                  <a:cubicBezTo>
                    <a:pt x="12" y="1"/>
                    <a:pt x="24" y="3"/>
                    <a:pt x="36" y="5"/>
                  </a:cubicBezTo>
                  <a:close/>
                </a:path>
              </a:pathLst>
            </a:custGeom>
            <a:solidFill>
              <a:srgbClr val="2432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2" name="Freeform 530"/>
            <p:cNvSpPr>
              <a:spLocks/>
            </p:cNvSpPr>
            <p:nvPr userDrawn="1"/>
          </p:nvSpPr>
          <p:spPr bwMode="auto">
            <a:xfrm>
              <a:off x="8026400" y="9077326"/>
              <a:ext cx="61913" cy="79375"/>
            </a:xfrm>
            <a:custGeom>
              <a:avLst/>
              <a:gdLst>
                <a:gd name="T0" fmla="*/ 14 w 22"/>
                <a:gd name="T1" fmla="*/ 28 h 28"/>
                <a:gd name="T2" fmla="*/ 22 w 22"/>
                <a:gd name="T3" fmla="*/ 0 h 28"/>
                <a:gd name="T4" fmla="*/ 14 w 22"/>
                <a:gd name="T5" fmla="*/ 28 h 28"/>
              </a:gdLst>
              <a:ahLst/>
              <a:cxnLst>
                <a:cxn ang="0">
                  <a:pos x="T0" y="T1"/>
                </a:cxn>
                <a:cxn ang="0">
                  <a:pos x="T2" y="T3"/>
                </a:cxn>
                <a:cxn ang="0">
                  <a:pos x="T4" y="T5"/>
                </a:cxn>
              </a:cxnLst>
              <a:rect l="0" t="0" r="r" b="b"/>
              <a:pathLst>
                <a:path w="22" h="28">
                  <a:moveTo>
                    <a:pt x="14" y="28"/>
                  </a:moveTo>
                  <a:cubicBezTo>
                    <a:pt x="0" y="15"/>
                    <a:pt x="7" y="7"/>
                    <a:pt x="22" y="0"/>
                  </a:cubicBezTo>
                  <a:cubicBezTo>
                    <a:pt x="19" y="10"/>
                    <a:pt x="20" y="20"/>
                    <a:pt x="14" y="28"/>
                  </a:cubicBezTo>
                  <a:close/>
                </a:path>
              </a:pathLst>
            </a:custGeom>
            <a:solidFill>
              <a:srgbClr val="B1D1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3" name="Freeform 531"/>
            <p:cNvSpPr>
              <a:spLocks/>
            </p:cNvSpPr>
            <p:nvPr userDrawn="1"/>
          </p:nvSpPr>
          <p:spPr bwMode="auto">
            <a:xfrm>
              <a:off x="8402638" y="9355138"/>
              <a:ext cx="82550" cy="354013"/>
            </a:xfrm>
            <a:custGeom>
              <a:avLst/>
              <a:gdLst>
                <a:gd name="T0" fmla="*/ 4 w 29"/>
                <a:gd name="T1" fmla="*/ 116 h 124"/>
                <a:gd name="T2" fmla="*/ 20 w 29"/>
                <a:gd name="T3" fmla="*/ 93 h 124"/>
                <a:gd name="T4" fmla="*/ 18 w 29"/>
                <a:gd name="T5" fmla="*/ 64 h 124"/>
                <a:gd name="T6" fmla="*/ 10 w 29"/>
                <a:gd name="T7" fmla="*/ 16 h 124"/>
                <a:gd name="T8" fmla="*/ 11 w 29"/>
                <a:gd name="T9" fmla="*/ 7 h 124"/>
                <a:gd name="T10" fmla="*/ 18 w 29"/>
                <a:gd name="T11" fmla="*/ 0 h 124"/>
                <a:gd name="T12" fmla="*/ 29 w 29"/>
                <a:gd name="T13" fmla="*/ 103 h 124"/>
                <a:gd name="T14" fmla="*/ 8 w 29"/>
                <a:gd name="T15" fmla="*/ 124 h 124"/>
                <a:gd name="T16" fmla="*/ 4 w 29"/>
                <a:gd name="T17"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24">
                  <a:moveTo>
                    <a:pt x="4" y="116"/>
                  </a:moveTo>
                  <a:cubicBezTo>
                    <a:pt x="17" y="114"/>
                    <a:pt x="21" y="105"/>
                    <a:pt x="20" y="93"/>
                  </a:cubicBezTo>
                  <a:cubicBezTo>
                    <a:pt x="19" y="83"/>
                    <a:pt x="18" y="73"/>
                    <a:pt x="18" y="64"/>
                  </a:cubicBezTo>
                  <a:cubicBezTo>
                    <a:pt x="11" y="48"/>
                    <a:pt x="11" y="32"/>
                    <a:pt x="10" y="16"/>
                  </a:cubicBezTo>
                  <a:cubicBezTo>
                    <a:pt x="9" y="13"/>
                    <a:pt x="8" y="10"/>
                    <a:pt x="11" y="7"/>
                  </a:cubicBezTo>
                  <a:cubicBezTo>
                    <a:pt x="13" y="5"/>
                    <a:pt x="16" y="2"/>
                    <a:pt x="18" y="0"/>
                  </a:cubicBezTo>
                  <a:cubicBezTo>
                    <a:pt x="27" y="34"/>
                    <a:pt x="29" y="68"/>
                    <a:pt x="29" y="103"/>
                  </a:cubicBezTo>
                  <a:cubicBezTo>
                    <a:pt x="29" y="117"/>
                    <a:pt x="21" y="123"/>
                    <a:pt x="8" y="124"/>
                  </a:cubicBezTo>
                  <a:cubicBezTo>
                    <a:pt x="1" y="124"/>
                    <a:pt x="0" y="121"/>
                    <a:pt x="4" y="116"/>
                  </a:cubicBezTo>
                  <a:close/>
                </a:path>
              </a:pathLst>
            </a:custGeom>
            <a:solidFill>
              <a:srgbClr val="EDCD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4" name="Freeform 532"/>
            <p:cNvSpPr>
              <a:spLocks/>
            </p:cNvSpPr>
            <p:nvPr userDrawn="1"/>
          </p:nvSpPr>
          <p:spPr bwMode="auto">
            <a:xfrm>
              <a:off x="8370888" y="9686926"/>
              <a:ext cx="55563" cy="31750"/>
            </a:xfrm>
            <a:custGeom>
              <a:avLst/>
              <a:gdLst>
                <a:gd name="T0" fmla="*/ 15 w 19"/>
                <a:gd name="T1" fmla="*/ 0 h 11"/>
                <a:gd name="T2" fmla="*/ 19 w 19"/>
                <a:gd name="T3" fmla="*/ 8 h 11"/>
                <a:gd name="T4" fmla="*/ 18 w 19"/>
                <a:gd name="T5" fmla="*/ 10 h 11"/>
                <a:gd name="T6" fmla="*/ 2 w 19"/>
                <a:gd name="T7" fmla="*/ 11 h 11"/>
                <a:gd name="T8" fmla="*/ 15 w 19"/>
                <a:gd name="T9" fmla="*/ 0 h 11"/>
              </a:gdLst>
              <a:ahLst/>
              <a:cxnLst>
                <a:cxn ang="0">
                  <a:pos x="T0" y="T1"/>
                </a:cxn>
                <a:cxn ang="0">
                  <a:pos x="T2" y="T3"/>
                </a:cxn>
                <a:cxn ang="0">
                  <a:pos x="T4" y="T5"/>
                </a:cxn>
                <a:cxn ang="0">
                  <a:pos x="T6" y="T7"/>
                </a:cxn>
                <a:cxn ang="0">
                  <a:pos x="T8" y="T9"/>
                </a:cxn>
              </a:cxnLst>
              <a:rect l="0" t="0" r="r" b="b"/>
              <a:pathLst>
                <a:path w="19" h="11">
                  <a:moveTo>
                    <a:pt x="15" y="0"/>
                  </a:moveTo>
                  <a:cubicBezTo>
                    <a:pt x="14" y="4"/>
                    <a:pt x="16" y="6"/>
                    <a:pt x="19" y="8"/>
                  </a:cubicBezTo>
                  <a:cubicBezTo>
                    <a:pt x="18" y="9"/>
                    <a:pt x="18" y="9"/>
                    <a:pt x="18" y="10"/>
                  </a:cubicBezTo>
                  <a:cubicBezTo>
                    <a:pt x="12" y="11"/>
                    <a:pt x="7" y="11"/>
                    <a:pt x="2" y="11"/>
                  </a:cubicBezTo>
                  <a:cubicBezTo>
                    <a:pt x="0" y="0"/>
                    <a:pt x="7" y="0"/>
                    <a:pt x="15" y="0"/>
                  </a:cubicBezTo>
                  <a:close/>
                </a:path>
              </a:pathLst>
            </a:custGeom>
            <a:solidFill>
              <a:srgbClr val="B396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5" name="Freeform 533"/>
            <p:cNvSpPr>
              <a:spLocks/>
            </p:cNvSpPr>
            <p:nvPr userDrawn="1"/>
          </p:nvSpPr>
          <p:spPr bwMode="auto">
            <a:xfrm>
              <a:off x="3217863" y="9097963"/>
              <a:ext cx="288925" cy="346075"/>
            </a:xfrm>
            <a:custGeom>
              <a:avLst/>
              <a:gdLst>
                <a:gd name="T0" fmla="*/ 17 w 101"/>
                <a:gd name="T1" fmla="*/ 27 h 121"/>
                <a:gd name="T2" fmla="*/ 41 w 101"/>
                <a:gd name="T3" fmla="*/ 9 h 121"/>
                <a:gd name="T4" fmla="*/ 97 w 101"/>
                <a:gd name="T5" fmla="*/ 8 h 121"/>
                <a:gd name="T6" fmla="*/ 96 w 101"/>
                <a:gd name="T7" fmla="*/ 25 h 121"/>
                <a:gd name="T8" fmla="*/ 86 w 101"/>
                <a:gd name="T9" fmla="*/ 45 h 121"/>
                <a:gd name="T10" fmla="*/ 77 w 101"/>
                <a:gd name="T11" fmla="*/ 65 h 121"/>
                <a:gd name="T12" fmla="*/ 77 w 101"/>
                <a:gd name="T13" fmla="*/ 65 h 121"/>
                <a:gd name="T14" fmla="*/ 75 w 101"/>
                <a:gd name="T15" fmla="*/ 65 h 121"/>
                <a:gd name="T16" fmla="*/ 74 w 101"/>
                <a:gd name="T17" fmla="*/ 66 h 121"/>
                <a:gd name="T18" fmla="*/ 29 w 101"/>
                <a:gd name="T19" fmla="*/ 52 h 121"/>
                <a:gd name="T20" fmla="*/ 70 w 101"/>
                <a:gd name="T21" fmla="*/ 74 h 121"/>
                <a:gd name="T22" fmla="*/ 65 w 101"/>
                <a:gd name="T23" fmla="*/ 90 h 121"/>
                <a:gd name="T24" fmla="*/ 24 w 101"/>
                <a:gd name="T25" fmla="*/ 111 h 121"/>
                <a:gd name="T26" fmla="*/ 5 w 101"/>
                <a:gd name="T27" fmla="*/ 113 h 121"/>
                <a:gd name="T28" fmla="*/ 5 w 101"/>
                <a:gd name="T29" fmla="*/ 77 h 121"/>
                <a:gd name="T30" fmla="*/ 7 w 101"/>
                <a:gd name="T31" fmla="*/ 53 h 121"/>
                <a:gd name="T32" fmla="*/ 6 w 101"/>
                <a:gd name="T33" fmla="*/ 37 h 121"/>
                <a:gd name="T34" fmla="*/ 17 w 101"/>
                <a:gd name="T35" fmla="*/ 2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21">
                  <a:moveTo>
                    <a:pt x="17" y="27"/>
                  </a:moveTo>
                  <a:cubicBezTo>
                    <a:pt x="35" y="34"/>
                    <a:pt x="33" y="15"/>
                    <a:pt x="41" y="9"/>
                  </a:cubicBezTo>
                  <a:cubicBezTo>
                    <a:pt x="59" y="0"/>
                    <a:pt x="78" y="1"/>
                    <a:pt x="97" y="8"/>
                  </a:cubicBezTo>
                  <a:cubicBezTo>
                    <a:pt x="101" y="13"/>
                    <a:pt x="101" y="19"/>
                    <a:pt x="96" y="25"/>
                  </a:cubicBezTo>
                  <a:cubicBezTo>
                    <a:pt x="91" y="31"/>
                    <a:pt x="87" y="37"/>
                    <a:pt x="86" y="45"/>
                  </a:cubicBezTo>
                  <a:cubicBezTo>
                    <a:pt x="83" y="52"/>
                    <a:pt x="80" y="59"/>
                    <a:pt x="77" y="65"/>
                  </a:cubicBezTo>
                  <a:cubicBezTo>
                    <a:pt x="77" y="65"/>
                    <a:pt x="77" y="65"/>
                    <a:pt x="77" y="65"/>
                  </a:cubicBezTo>
                  <a:cubicBezTo>
                    <a:pt x="77" y="65"/>
                    <a:pt x="75" y="65"/>
                    <a:pt x="75" y="65"/>
                  </a:cubicBezTo>
                  <a:cubicBezTo>
                    <a:pt x="74" y="66"/>
                    <a:pt x="74" y="66"/>
                    <a:pt x="74" y="66"/>
                  </a:cubicBezTo>
                  <a:cubicBezTo>
                    <a:pt x="58" y="63"/>
                    <a:pt x="44" y="55"/>
                    <a:pt x="29" y="52"/>
                  </a:cubicBezTo>
                  <a:cubicBezTo>
                    <a:pt x="42" y="60"/>
                    <a:pt x="60" y="60"/>
                    <a:pt x="70" y="74"/>
                  </a:cubicBezTo>
                  <a:cubicBezTo>
                    <a:pt x="68" y="79"/>
                    <a:pt x="67" y="84"/>
                    <a:pt x="65" y="90"/>
                  </a:cubicBezTo>
                  <a:cubicBezTo>
                    <a:pt x="51" y="97"/>
                    <a:pt x="38" y="105"/>
                    <a:pt x="24" y="111"/>
                  </a:cubicBezTo>
                  <a:cubicBezTo>
                    <a:pt x="18" y="114"/>
                    <a:pt x="12" y="121"/>
                    <a:pt x="5" y="113"/>
                  </a:cubicBezTo>
                  <a:cubicBezTo>
                    <a:pt x="5" y="101"/>
                    <a:pt x="5" y="89"/>
                    <a:pt x="5" y="77"/>
                  </a:cubicBezTo>
                  <a:cubicBezTo>
                    <a:pt x="0" y="68"/>
                    <a:pt x="9" y="61"/>
                    <a:pt x="7" y="53"/>
                  </a:cubicBezTo>
                  <a:cubicBezTo>
                    <a:pt x="7" y="48"/>
                    <a:pt x="2" y="43"/>
                    <a:pt x="6" y="37"/>
                  </a:cubicBezTo>
                  <a:cubicBezTo>
                    <a:pt x="8" y="33"/>
                    <a:pt x="11" y="28"/>
                    <a:pt x="17" y="27"/>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6" name="Freeform 534"/>
            <p:cNvSpPr>
              <a:spLocks/>
            </p:cNvSpPr>
            <p:nvPr userDrawn="1"/>
          </p:nvSpPr>
          <p:spPr bwMode="auto">
            <a:xfrm>
              <a:off x="3060700" y="9291638"/>
              <a:ext cx="149225" cy="166688"/>
            </a:xfrm>
            <a:custGeom>
              <a:avLst/>
              <a:gdLst>
                <a:gd name="T0" fmla="*/ 16 w 52"/>
                <a:gd name="T1" fmla="*/ 5 h 58"/>
                <a:gd name="T2" fmla="*/ 24 w 52"/>
                <a:gd name="T3" fmla="*/ 2 h 58"/>
                <a:gd name="T4" fmla="*/ 48 w 52"/>
                <a:gd name="T5" fmla="*/ 7 h 58"/>
                <a:gd name="T6" fmla="*/ 52 w 52"/>
                <a:gd name="T7" fmla="*/ 14 h 58"/>
                <a:gd name="T8" fmla="*/ 52 w 52"/>
                <a:gd name="T9" fmla="*/ 24 h 58"/>
                <a:gd name="T10" fmla="*/ 20 w 52"/>
                <a:gd name="T11" fmla="*/ 46 h 58"/>
                <a:gd name="T12" fmla="*/ 0 w 52"/>
                <a:gd name="T13" fmla="*/ 29 h 58"/>
                <a:gd name="T14" fmla="*/ 16 w 52"/>
                <a:gd name="T15" fmla="*/ 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58">
                  <a:moveTo>
                    <a:pt x="16" y="5"/>
                  </a:moveTo>
                  <a:cubicBezTo>
                    <a:pt x="19" y="4"/>
                    <a:pt x="22" y="3"/>
                    <a:pt x="24" y="2"/>
                  </a:cubicBezTo>
                  <a:cubicBezTo>
                    <a:pt x="33" y="0"/>
                    <a:pt x="41" y="2"/>
                    <a:pt x="48" y="7"/>
                  </a:cubicBezTo>
                  <a:cubicBezTo>
                    <a:pt x="50" y="9"/>
                    <a:pt x="51" y="12"/>
                    <a:pt x="52" y="14"/>
                  </a:cubicBezTo>
                  <a:cubicBezTo>
                    <a:pt x="52" y="18"/>
                    <a:pt x="52" y="21"/>
                    <a:pt x="52" y="24"/>
                  </a:cubicBezTo>
                  <a:cubicBezTo>
                    <a:pt x="51" y="57"/>
                    <a:pt x="50" y="58"/>
                    <a:pt x="20" y="46"/>
                  </a:cubicBezTo>
                  <a:cubicBezTo>
                    <a:pt x="15" y="38"/>
                    <a:pt x="2" y="39"/>
                    <a:pt x="0" y="29"/>
                  </a:cubicBezTo>
                  <a:cubicBezTo>
                    <a:pt x="3" y="19"/>
                    <a:pt x="10" y="12"/>
                    <a:pt x="16" y="5"/>
                  </a:cubicBezTo>
                  <a:close/>
                </a:path>
              </a:pathLst>
            </a:custGeom>
            <a:solidFill>
              <a:srgbClr val="B6B2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7" name="Freeform 535"/>
            <p:cNvSpPr>
              <a:spLocks/>
            </p:cNvSpPr>
            <p:nvPr userDrawn="1"/>
          </p:nvSpPr>
          <p:spPr bwMode="auto">
            <a:xfrm>
              <a:off x="3192463" y="9234488"/>
              <a:ext cx="60325" cy="96838"/>
            </a:xfrm>
            <a:custGeom>
              <a:avLst/>
              <a:gdLst>
                <a:gd name="T0" fmla="*/ 6 w 21"/>
                <a:gd name="T1" fmla="*/ 34 h 34"/>
                <a:gd name="T2" fmla="*/ 2 w 21"/>
                <a:gd name="T3" fmla="*/ 29 h 34"/>
                <a:gd name="T4" fmla="*/ 2 w 21"/>
                <a:gd name="T5" fmla="*/ 21 h 34"/>
                <a:gd name="T6" fmla="*/ 8 w 21"/>
                <a:gd name="T7" fmla="*/ 11 h 34"/>
                <a:gd name="T8" fmla="*/ 14 w 21"/>
                <a:gd name="T9" fmla="*/ 1 h 34"/>
                <a:gd name="T10" fmla="*/ 18 w 21"/>
                <a:gd name="T11" fmla="*/ 1 h 34"/>
                <a:gd name="T12" fmla="*/ 14 w 21"/>
                <a:gd name="T13" fmla="*/ 29 h 34"/>
                <a:gd name="T14" fmla="*/ 7 w 21"/>
                <a:gd name="T15" fmla="*/ 20 h 34"/>
                <a:gd name="T16" fmla="*/ 6 w 21"/>
                <a:gd name="T17"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34">
                  <a:moveTo>
                    <a:pt x="6" y="34"/>
                  </a:moveTo>
                  <a:cubicBezTo>
                    <a:pt x="5" y="33"/>
                    <a:pt x="3" y="31"/>
                    <a:pt x="2" y="29"/>
                  </a:cubicBezTo>
                  <a:cubicBezTo>
                    <a:pt x="0" y="26"/>
                    <a:pt x="0" y="24"/>
                    <a:pt x="2" y="21"/>
                  </a:cubicBezTo>
                  <a:cubicBezTo>
                    <a:pt x="3" y="17"/>
                    <a:pt x="2" y="10"/>
                    <a:pt x="8" y="11"/>
                  </a:cubicBezTo>
                  <a:cubicBezTo>
                    <a:pt x="19" y="12"/>
                    <a:pt x="13" y="5"/>
                    <a:pt x="14" y="1"/>
                  </a:cubicBezTo>
                  <a:cubicBezTo>
                    <a:pt x="15" y="0"/>
                    <a:pt x="16" y="0"/>
                    <a:pt x="18" y="1"/>
                  </a:cubicBezTo>
                  <a:cubicBezTo>
                    <a:pt x="21" y="11"/>
                    <a:pt x="13" y="20"/>
                    <a:pt x="14" y="29"/>
                  </a:cubicBezTo>
                  <a:cubicBezTo>
                    <a:pt x="12" y="26"/>
                    <a:pt x="10" y="24"/>
                    <a:pt x="7" y="20"/>
                  </a:cubicBezTo>
                  <a:cubicBezTo>
                    <a:pt x="6" y="26"/>
                    <a:pt x="6" y="30"/>
                    <a:pt x="6" y="34"/>
                  </a:cubicBezTo>
                  <a:close/>
                </a:path>
              </a:pathLst>
            </a:custGeom>
            <a:solidFill>
              <a:srgbClr val="8737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8" name="Freeform 536"/>
            <p:cNvSpPr>
              <a:spLocks/>
            </p:cNvSpPr>
            <p:nvPr userDrawn="1"/>
          </p:nvSpPr>
          <p:spPr bwMode="auto">
            <a:xfrm>
              <a:off x="3046413" y="9374188"/>
              <a:ext cx="71438" cy="55563"/>
            </a:xfrm>
            <a:custGeom>
              <a:avLst/>
              <a:gdLst>
                <a:gd name="T0" fmla="*/ 5 w 25"/>
                <a:gd name="T1" fmla="*/ 0 h 19"/>
                <a:gd name="T2" fmla="*/ 25 w 25"/>
                <a:gd name="T3" fmla="*/ 17 h 19"/>
                <a:gd name="T4" fmla="*/ 5 w 25"/>
                <a:gd name="T5" fmla="*/ 0 h 19"/>
              </a:gdLst>
              <a:ahLst/>
              <a:cxnLst>
                <a:cxn ang="0">
                  <a:pos x="T0" y="T1"/>
                </a:cxn>
                <a:cxn ang="0">
                  <a:pos x="T2" y="T3"/>
                </a:cxn>
                <a:cxn ang="0">
                  <a:pos x="T4" y="T5"/>
                </a:cxn>
              </a:cxnLst>
              <a:rect l="0" t="0" r="r" b="b"/>
              <a:pathLst>
                <a:path w="25" h="19">
                  <a:moveTo>
                    <a:pt x="5" y="0"/>
                  </a:moveTo>
                  <a:cubicBezTo>
                    <a:pt x="11" y="6"/>
                    <a:pt x="25" y="3"/>
                    <a:pt x="25" y="17"/>
                  </a:cubicBezTo>
                  <a:cubicBezTo>
                    <a:pt x="17" y="12"/>
                    <a:pt x="0" y="19"/>
                    <a:pt x="5" y="0"/>
                  </a:cubicBezTo>
                  <a:close/>
                </a:path>
              </a:pathLst>
            </a:custGeom>
            <a:solidFill>
              <a:srgbClr val="CAC3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89" name="Freeform 537"/>
            <p:cNvSpPr>
              <a:spLocks/>
            </p:cNvSpPr>
            <p:nvPr userDrawn="1"/>
          </p:nvSpPr>
          <p:spPr bwMode="auto">
            <a:xfrm>
              <a:off x="3257550" y="9228138"/>
              <a:ext cx="171450" cy="80963"/>
            </a:xfrm>
            <a:custGeom>
              <a:avLst/>
              <a:gdLst>
                <a:gd name="T0" fmla="*/ 56 w 60"/>
                <a:gd name="T1" fmla="*/ 28 h 28"/>
                <a:gd name="T2" fmla="*/ 0 w 60"/>
                <a:gd name="T3" fmla="*/ 6 h 28"/>
                <a:gd name="T4" fmla="*/ 3 w 60"/>
                <a:gd name="T5" fmla="*/ 0 h 28"/>
                <a:gd name="T6" fmla="*/ 60 w 60"/>
                <a:gd name="T7" fmla="*/ 20 h 28"/>
                <a:gd name="T8" fmla="*/ 56 w 60"/>
                <a:gd name="T9" fmla="*/ 28 h 28"/>
              </a:gdLst>
              <a:ahLst/>
              <a:cxnLst>
                <a:cxn ang="0">
                  <a:pos x="T0" y="T1"/>
                </a:cxn>
                <a:cxn ang="0">
                  <a:pos x="T2" y="T3"/>
                </a:cxn>
                <a:cxn ang="0">
                  <a:pos x="T4" y="T5"/>
                </a:cxn>
                <a:cxn ang="0">
                  <a:pos x="T6" y="T7"/>
                </a:cxn>
                <a:cxn ang="0">
                  <a:pos x="T8" y="T9"/>
                </a:cxn>
              </a:cxnLst>
              <a:rect l="0" t="0" r="r" b="b"/>
              <a:pathLst>
                <a:path w="60" h="28">
                  <a:moveTo>
                    <a:pt x="56" y="28"/>
                  </a:moveTo>
                  <a:cubicBezTo>
                    <a:pt x="38" y="21"/>
                    <a:pt x="19" y="13"/>
                    <a:pt x="0" y="6"/>
                  </a:cubicBezTo>
                  <a:cubicBezTo>
                    <a:pt x="1" y="4"/>
                    <a:pt x="2" y="2"/>
                    <a:pt x="3" y="0"/>
                  </a:cubicBezTo>
                  <a:cubicBezTo>
                    <a:pt x="23" y="1"/>
                    <a:pt x="43" y="6"/>
                    <a:pt x="60" y="20"/>
                  </a:cubicBezTo>
                  <a:cubicBezTo>
                    <a:pt x="59" y="22"/>
                    <a:pt x="57" y="25"/>
                    <a:pt x="56" y="28"/>
                  </a:cubicBezTo>
                  <a:close/>
                </a:path>
              </a:pathLst>
            </a:custGeom>
            <a:solidFill>
              <a:srgbClr val="CE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0" name="Freeform 538"/>
            <p:cNvSpPr>
              <a:spLocks/>
            </p:cNvSpPr>
            <p:nvPr userDrawn="1"/>
          </p:nvSpPr>
          <p:spPr bwMode="auto">
            <a:xfrm>
              <a:off x="9223375" y="6116638"/>
              <a:ext cx="53975" cy="66675"/>
            </a:xfrm>
            <a:custGeom>
              <a:avLst/>
              <a:gdLst>
                <a:gd name="T0" fmla="*/ 0 w 19"/>
                <a:gd name="T1" fmla="*/ 8 h 23"/>
                <a:gd name="T2" fmla="*/ 8 w 19"/>
                <a:gd name="T3" fmla="*/ 0 h 23"/>
                <a:gd name="T4" fmla="*/ 13 w 19"/>
                <a:gd name="T5" fmla="*/ 15 h 23"/>
                <a:gd name="T6" fmla="*/ 0 w 19"/>
                <a:gd name="T7" fmla="*/ 8 h 23"/>
              </a:gdLst>
              <a:ahLst/>
              <a:cxnLst>
                <a:cxn ang="0">
                  <a:pos x="T0" y="T1"/>
                </a:cxn>
                <a:cxn ang="0">
                  <a:pos x="T2" y="T3"/>
                </a:cxn>
                <a:cxn ang="0">
                  <a:pos x="T4" y="T5"/>
                </a:cxn>
                <a:cxn ang="0">
                  <a:pos x="T6" y="T7"/>
                </a:cxn>
              </a:cxnLst>
              <a:rect l="0" t="0" r="r" b="b"/>
              <a:pathLst>
                <a:path w="19" h="23">
                  <a:moveTo>
                    <a:pt x="0" y="8"/>
                  </a:moveTo>
                  <a:cubicBezTo>
                    <a:pt x="1" y="4"/>
                    <a:pt x="4" y="1"/>
                    <a:pt x="8" y="0"/>
                  </a:cubicBezTo>
                  <a:cubicBezTo>
                    <a:pt x="14" y="3"/>
                    <a:pt x="19" y="9"/>
                    <a:pt x="13" y="15"/>
                  </a:cubicBezTo>
                  <a:cubicBezTo>
                    <a:pt x="5" y="23"/>
                    <a:pt x="5" y="9"/>
                    <a:pt x="0" y="8"/>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1" name="Freeform 539"/>
            <p:cNvSpPr>
              <a:spLocks/>
            </p:cNvSpPr>
            <p:nvPr userDrawn="1"/>
          </p:nvSpPr>
          <p:spPr bwMode="auto">
            <a:xfrm>
              <a:off x="9201150" y="6259513"/>
              <a:ext cx="50800" cy="63500"/>
            </a:xfrm>
            <a:custGeom>
              <a:avLst/>
              <a:gdLst>
                <a:gd name="T0" fmla="*/ 12 w 18"/>
                <a:gd name="T1" fmla="*/ 22 h 22"/>
                <a:gd name="T2" fmla="*/ 0 w 18"/>
                <a:gd name="T3" fmla="*/ 9 h 22"/>
                <a:gd name="T4" fmla="*/ 13 w 18"/>
                <a:gd name="T5" fmla="*/ 6 h 22"/>
                <a:gd name="T6" fmla="*/ 12 w 18"/>
                <a:gd name="T7" fmla="*/ 22 h 22"/>
              </a:gdLst>
              <a:ahLst/>
              <a:cxnLst>
                <a:cxn ang="0">
                  <a:pos x="T0" y="T1"/>
                </a:cxn>
                <a:cxn ang="0">
                  <a:pos x="T2" y="T3"/>
                </a:cxn>
                <a:cxn ang="0">
                  <a:pos x="T4" y="T5"/>
                </a:cxn>
                <a:cxn ang="0">
                  <a:pos x="T6" y="T7"/>
                </a:cxn>
              </a:cxnLst>
              <a:rect l="0" t="0" r="r" b="b"/>
              <a:pathLst>
                <a:path w="18" h="22">
                  <a:moveTo>
                    <a:pt x="12" y="22"/>
                  </a:moveTo>
                  <a:cubicBezTo>
                    <a:pt x="6" y="19"/>
                    <a:pt x="2" y="15"/>
                    <a:pt x="0" y="9"/>
                  </a:cubicBezTo>
                  <a:cubicBezTo>
                    <a:pt x="5" y="9"/>
                    <a:pt x="7" y="0"/>
                    <a:pt x="13" y="6"/>
                  </a:cubicBezTo>
                  <a:cubicBezTo>
                    <a:pt x="18" y="11"/>
                    <a:pt x="14" y="17"/>
                    <a:pt x="12" y="22"/>
                  </a:cubicBezTo>
                  <a:close/>
                </a:path>
              </a:pathLst>
            </a:custGeom>
            <a:solidFill>
              <a:srgbClr val="4B98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2" name="Freeform 540"/>
            <p:cNvSpPr>
              <a:spLocks/>
            </p:cNvSpPr>
            <p:nvPr userDrawn="1"/>
          </p:nvSpPr>
          <p:spPr bwMode="auto">
            <a:xfrm>
              <a:off x="9269413" y="6188076"/>
              <a:ext cx="39688" cy="46038"/>
            </a:xfrm>
            <a:custGeom>
              <a:avLst/>
              <a:gdLst>
                <a:gd name="T0" fmla="*/ 6 w 14"/>
                <a:gd name="T1" fmla="*/ 16 h 16"/>
                <a:gd name="T2" fmla="*/ 1 w 14"/>
                <a:gd name="T3" fmla="*/ 6 h 16"/>
                <a:gd name="T4" fmla="*/ 8 w 14"/>
                <a:gd name="T5" fmla="*/ 1 h 16"/>
                <a:gd name="T6" fmla="*/ 13 w 14"/>
                <a:gd name="T7" fmla="*/ 10 h 16"/>
                <a:gd name="T8" fmla="*/ 6 w 14"/>
                <a:gd name="T9" fmla="*/ 16 h 16"/>
              </a:gdLst>
              <a:ahLst/>
              <a:cxnLst>
                <a:cxn ang="0">
                  <a:pos x="T0" y="T1"/>
                </a:cxn>
                <a:cxn ang="0">
                  <a:pos x="T2" y="T3"/>
                </a:cxn>
                <a:cxn ang="0">
                  <a:pos x="T4" y="T5"/>
                </a:cxn>
                <a:cxn ang="0">
                  <a:pos x="T6" y="T7"/>
                </a:cxn>
                <a:cxn ang="0">
                  <a:pos x="T8" y="T9"/>
                </a:cxn>
              </a:cxnLst>
              <a:rect l="0" t="0" r="r" b="b"/>
              <a:pathLst>
                <a:path w="14" h="16">
                  <a:moveTo>
                    <a:pt x="6" y="16"/>
                  </a:moveTo>
                  <a:cubicBezTo>
                    <a:pt x="3" y="14"/>
                    <a:pt x="0" y="10"/>
                    <a:pt x="1" y="6"/>
                  </a:cubicBezTo>
                  <a:cubicBezTo>
                    <a:pt x="2" y="3"/>
                    <a:pt x="4" y="0"/>
                    <a:pt x="8" y="1"/>
                  </a:cubicBezTo>
                  <a:cubicBezTo>
                    <a:pt x="12" y="2"/>
                    <a:pt x="14" y="6"/>
                    <a:pt x="13" y="10"/>
                  </a:cubicBezTo>
                  <a:cubicBezTo>
                    <a:pt x="12" y="13"/>
                    <a:pt x="10" y="16"/>
                    <a:pt x="6" y="16"/>
                  </a:cubicBezTo>
                  <a:close/>
                </a:path>
              </a:pathLst>
            </a:custGeom>
            <a:solidFill>
              <a:srgbClr val="4D9B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3" name="Freeform 541"/>
            <p:cNvSpPr>
              <a:spLocks/>
            </p:cNvSpPr>
            <p:nvPr userDrawn="1"/>
          </p:nvSpPr>
          <p:spPr bwMode="auto">
            <a:xfrm>
              <a:off x="9334500" y="6134101"/>
              <a:ext cx="38100" cy="49213"/>
            </a:xfrm>
            <a:custGeom>
              <a:avLst/>
              <a:gdLst>
                <a:gd name="T0" fmla="*/ 13 w 13"/>
                <a:gd name="T1" fmla="*/ 6 h 17"/>
                <a:gd name="T2" fmla="*/ 4 w 13"/>
                <a:gd name="T3" fmla="*/ 16 h 17"/>
                <a:gd name="T4" fmla="*/ 1 w 13"/>
                <a:gd name="T5" fmla="*/ 7 h 17"/>
                <a:gd name="T6" fmla="*/ 13 w 13"/>
                <a:gd name="T7" fmla="*/ 6 h 17"/>
              </a:gdLst>
              <a:ahLst/>
              <a:cxnLst>
                <a:cxn ang="0">
                  <a:pos x="T0" y="T1"/>
                </a:cxn>
                <a:cxn ang="0">
                  <a:pos x="T2" y="T3"/>
                </a:cxn>
                <a:cxn ang="0">
                  <a:pos x="T4" y="T5"/>
                </a:cxn>
                <a:cxn ang="0">
                  <a:pos x="T6" y="T7"/>
                </a:cxn>
              </a:cxnLst>
              <a:rect l="0" t="0" r="r" b="b"/>
              <a:pathLst>
                <a:path w="13" h="17">
                  <a:moveTo>
                    <a:pt x="13" y="6"/>
                  </a:moveTo>
                  <a:cubicBezTo>
                    <a:pt x="12" y="11"/>
                    <a:pt x="11" y="17"/>
                    <a:pt x="4" y="16"/>
                  </a:cubicBezTo>
                  <a:cubicBezTo>
                    <a:pt x="0" y="15"/>
                    <a:pt x="0" y="10"/>
                    <a:pt x="1" y="7"/>
                  </a:cubicBezTo>
                  <a:cubicBezTo>
                    <a:pt x="4" y="0"/>
                    <a:pt x="9" y="5"/>
                    <a:pt x="13" y="6"/>
                  </a:cubicBezTo>
                  <a:close/>
                </a:path>
              </a:pathLst>
            </a:custGeom>
            <a:solidFill>
              <a:srgbClr val="4C99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4" name="Freeform 542"/>
            <p:cNvSpPr>
              <a:spLocks/>
            </p:cNvSpPr>
            <p:nvPr userDrawn="1"/>
          </p:nvSpPr>
          <p:spPr bwMode="auto">
            <a:xfrm>
              <a:off x="8916988" y="8456613"/>
              <a:ext cx="92075" cy="96838"/>
            </a:xfrm>
            <a:custGeom>
              <a:avLst/>
              <a:gdLst>
                <a:gd name="T0" fmla="*/ 2 w 32"/>
                <a:gd name="T1" fmla="*/ 25 h 34"/>
                <a:gd name="T2" fmla="*/ 15 w 32"/>
                <a:gd name="T3" fmla="*/ 1 h 34"/>
                <a:gd name="T4" fmla="*/ 25 w 32"/>
                <a:gd name="T5" fmla="*/ 2 h 34"/>
                <a:gd name="T6" fmla="*/ 32 w 32"/>
                <a:gd name="T7" fmla="*/ 12 h 34"/>
                <a:gd name="T8" fmla="*/ 29 w 32"/>
                <a:gd name="T9" fmla="*/ 34 h 34"/>
                <a:gd name="T10" fmla="*/ 2 w 32"/>
                <a:gd name="T11" fmla="*/ 25 h 34"/>
              </a:gdLst>
              <a:ahLst/>
              <a:cxnLst>
                <a:cxn ang="0">
                  <a:pos x="T0" y="T1"/>
                </a:cxn>
                <a:cxn ang="0">
                  <a:pos x="T2" y="T3"/>
                </a:cxn>
                <a:cxn ang="0">
                  <a:pos x="T4" y="T5"/>
                </a:cxn>
                <a:cxn ang="0">
                  <a:pos x="T6" y="T7"/>
                </a:cxn>
                <a:cxn ang="0">
                  <a:pos x="T8" y="T9"/>
                </a:cxn>
                <a:cxn ang="0">
                  <a:pos x="T10" y="T11"/>
                </a:cxn>
              </a:cxnLst>
              <a:rect l="0" t="0" r="r" b="b"/>
              <a:pathLst>
                <a:path w="32" h="34">
                  <a:moveTo>
                    <a:pt x="2" y="25"/>
                  </a:moveTo>
                  <a:cubicBezTo>
                    <a:pt x="0" y="13"/>
                    <a:pt x="7" y="7"/>
                    <a:pt x="15" y="1"/>
                  </a:cubicBezTo>
                  <a:cubicBezTo>
                    <a:pt x="19" y="0"/>
                    <a:pt x="22" y="1"/>
                    <a:pt x="25" y="2"/>
                  </a:cubicBezTo>
                  <a:cubicBezTo>
                    <a:pt x="29" y="4"/>
                    <a:pt x="31" y="7"/>
                    <a:pt x="32" y="12"/>
                  </a:cubicBezTo>
                  <a:cubicBezTo>
                    <a:pt x="31" y="19"/>
                    <a:pt x="30" y="27"/>
                    <a:pt x="29" y="34"/>
                  </a:cubicBezTo>
                  <a:cubicBezTo>
                    <a:pt x="20" y="31"/>
                    <a:pt x="11" y="28"/>
                    <a:pt x="2" y="25"/>
                  </a:cubicBezTo>
                  <a:close/>
                </a:path>
              </a:pathLst>
            </a:custGeom>
            <a:solidFill>
              <a:srgbClr val="819B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5" name="Freeform 543"/>
            <p:cNvSpPr>
              <a:spLocks/>
            </p:cNvSpPr>
            <p:nvPr userDrawn="1"/>
          </p:nvSpPr>
          <p:spPr bwMode="auto">
            <a:xfrm>
              <a:off x="8959850" y="8253413"/>
              <a:ext cx="69850" cy="217488"/>
            </a:xfrm>
            <a:custGeom>
              <a:avLst/>
              <a:gdLst>
                <a:gd name="T0" fmla="*/ 7 w 24"/>
                <a:gd name="T1" fmla="*/ 76 h 76"/>
                <a:gd name="T2" fmla="*/ 0 w 24"/>
                <a:gd name="T3" fmla="*/ 72 h 76"/>
                <a:gd name="T4" fmla="*/ 12 w 24"/>
                <a:gd name="T5" fmla="*/ 49 h 76"/>
                <a:gd name="T6" fmla="*/ 11 w 24"/>
                <a:gd name="T7" fmla="*/ 31 h 76"/>
                <a:gd name="T8" fmla="*/ 14 w 24"/>
                <a:gd name="T9" fmla="*/ 1 h 76"/>
                <a:gd name="T10" fmla="*/ 14 w 24"/>
                <a:gd name="T11" fmla="*/ 0 h 76"/>
                <a:gd name="T12" fmla="*/ 24 w 24"/>
                <a:gd name="T13" fmla="*/ 41 h 76"/>
                <a:gd name="T14" fmla="*/ 24 w 24"/>
                <a:gd name="T15" fmla="*/ 49 h 76"/>
                <a:gd name="T16" fmla="*/ 7 w 24"/>
                <a:gd name="T17"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76">
                  <a:moveTo>
                    <a:pt x="7" y="76"/>
                  </a:moveTo>
                  <a:cubicBezTo>
                    <a:pt x="5" y="75"/>
                    <a:pt x="3" y="73"/>
                    <a:pt x="0" y="72"/>
                  </a:cubicBezTo>
                  <a:cubicBezTo>
                    <a:pt x="4" y="64"/>
                    <a:pt x="8" y="57"/>
                    <a:pt x="12" y="49"/>
                  </a:cubicBezTo>
                  <a:cubicBezTo>
                    <a:pt x="19" y="43"/>
                    <a:pt x="11" y="37"/>
                    <a:pt x="11" y="31"/>
                  </a:cubicBezTo>
                  <a:cubicBezTo>
                    <a:pt x="9" y="21"/>
                    <a:pt x="3" y="10"/>
                    <a:pt x="14" y="1"/>
                  </a:cubicBezTo>
                  <a:cubicBezTo>
                    <a:pt x="14" y="1"/>
                    <a:pt x="14" y="0"/>
                    <a:pt x="14" y="0"/>
                  </a:cubicBezTo>
                  <a:cubicBezTo>
                    <a:pt x="17" y="14"/>
                    <a:pt x="12" y="29"/>
                    <a:pt x="24" y="41"/>
                  </a:cubicBezTo>
                  <a:cubicBezTo>
                    <a:pt x="24" y="43"/>
                    <a:pt x="24" y="46"/>
                    <a:pt x="24" y="49"/>
                  </a:cubicBezTo>
                  <a:cubicBezTo>
                    <a:pt x="18" y="58"/>
                    <a:pt x="18" y="70"/>
                    <a:pt x="7" y="76"/>
                  </a:cubicBezTo>
                  <a:close/>
                </a:path>
              </a:pathLst>
            </a:custGeom>
            <a:solidFill>
              <a:srgbClr val="883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6" name="Freeform 544"/>
            <p:cNvSpPr>
              <a:spLocks/>
            </p:cNvSpPr>
            <p:nvPr userDrawn="1"/>
          </p:nvSpPr>
          <p:spPr bwMode="auto">
            <a:xfrm>
              <a:off x="8980488" y="8393113"/>
              <a:ext cx="50800" cy="98425"/>
            </a:xfrm>
            <a:custGeom>
              <a:avLst/>
              <a:gdLst>
                <a:gd name="T0" fmla="*/ 0 w 18"/>
                <a:gd name="T1" fmla="*/ 27 h 34"/>
                <a:gd name="T2" fmla="*/ 17 w 18"/>
                <a:gd name="T3" fmla="*/ 0 h 34"/>
                <a:gd name="T4" fmla="*/ 10 w 18"/>
                <a:gd name="T5" fmla="*/ 34 h 34"/>
                <a:gd name="T6" fmla="*/ 0 w 18"/>
                <a:gd name="T7" fmla="*/ 27 h 34"/>
              </a:gdLst>
              <a:ahLst/>
              <a:cxnLst>
                <a:cxn ang="0">
                  <a:pos x="T0" y="T1"/>
                </a:cxn>
                <a:cxn ang="0">
                  <a:pos x="T2" y="T3"/>
                </a:cxn>
                <a:cxn ang="0">
                  <a:pos x="T4" y="T5"/>
                </a:cxn>
                <a:cxn ang="0">
                  <a:pos x="T6" y="T7"/>
                </a:cxn>
              </a:cxnLst>
              <a:rect l="0" t="0" r="r" b="b"/>
              <a:pathLst>
                <a:path w="18" h="34">
                  <a:moveTo>
                    <a:pt x="0" y="27"/>
                  </a:moveTo>
                  <a:cubicBezTo>
                    <a:pt x="5" y="17"/>
                    <a:pt x="7" y="6"/>
                    <a:pt x="17" y="0"/>
                  </a:cubicBezTo>
                  <a:cubicBezTo>
                    <a:pt x="18" y="12"/>
                    <a:pt x="14" y="23"/>
                    <a:pt x="10" y="34"/>
                  </a:cubicBezTo>
                  <a:cubicBezTo>
                    <a:pt x="7" y="32"/>
                    <a:pt x="4" y="29"/>
                    <a:pt x="0" y="27"/>
                  </a:cubicBezTo>
                  <a:close/>
                </a:path>
              </a:pathLst>
            </a:custGeom>
            <a:solidFill>
              <a:srgbClr val="E393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7" name="Freeform 545"/>
            <p:cNvSpPr>
              <a:spLocks/>
            </p:cNvSpPr>
            <p:nvPr userDrawn="1"/>
          </p:nvSpPr>
          <p:spPr bwMode="auto">
            <a:xfrm>
              <a:off x="9074150" y="8267701"/>
              <a:ext cx="112713" cy="100013"/>
            </a:xfrm>
            <a:custGeom>
              <a:avLst/>
              <a:gdLst>
                <a:gd name="T0" fmla="*/ 30 w 39"/>
                <a:gd name="T1" fmla="*/ 4 h 35"/>
                <a:gd name="T2" fmla="*/ 32 w 39"/>
                <a:gd name="T3" fmla="*/ 20 h 35"/>
                <a:gd name="T4" fmla="*/ 28 w 39"/>
                <a:gd name="T5" fmla="*/ 35 h 35"/>
                <a:gd name="T6" fmla="*/ 25 w 39"/>
                <a:gd name="T7" fmla="*/ 35 h 35"/>
                <a:gd name="T8" fmla="*/ 0 w 39"/>
                <a:gd name="T9" fmla="*/ 27 h 35"/>
                <a:gd name="T10" fmla="*/ 25 w 39"/>
                <a:gd name="T11" fmla="*/ 19 h 35"/>
                <a:gd name="T12" fmla="*/ 2 w 39"/>
                <a:gd name="T13" fmla="*/ 13 h 35"/>
                <a:gd name="T14" fmla="*/ 29 w 39"/>
                <a:gd name="T15" fmla="*/ 3 h 35"/>
                <a:gd name="T16" fmla="*/ 30 w 39"/>
                <a:gd name="T17"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5">
                  <a:moveTo>
                    <a:pt x="30" y="4"/>
                  </a:moveTo>
                  <a:cubicBezTo>
                    <a:pt x="39" y="8"/>
                    <a:pt x="29" y="15"/>
                    <a:pt x="32" y="20"/>
                  </a:cubicBezTo>
                  <a:cubicBezTo>
                    <a:pt x="31" y="25"/>
                    <a:pt x="34" y="32"/>
                    <a:pt x="28" y="35"/>
                  </a:cubicBezTo>
                  <a:cubicBezTo>
                    <a:pt x="27" y="35"/>
                    <a:pt x="26" y="35"/>
                    <a:pt x="25" y="35"/>
                  </a:cubicBezTo>
                  <a:cubicBezTo>
                    <a:pt x="17" y="31"/>
                    <a:pt x="7" y="35"/>
                    <a:pt x="0" y="27"/>
                  </a:cubicBezTo>
                  <a:cubicBezTo>
                    <a:pt x="5" y="13"/>
                    <a:pt x="18" y="25"/>
                    <a:pt x="25" y="19"/>
                  </a:cubicBezTo>
                  <a:cubicBezTo>
                    <a:pt x="19" y="11"/>
                    <a:pt x="9" y="19"/>
                    <a:pt x="2" y="13"/>
                  </a:cubicBezTo>
                  <a:cubicBezTo>
                    <a:pt x="7" y="0"/>
                    <a:pt x="22" y="13"/>
                    <a:pt x="29" y="3"/>
                  </a:cubicBezTo>
                  <a:lnTo>
                    <a:pt x="30" y="4"/>
                  </a:lnTo>
                  <a:close/>
                </a:path>
              </a:pathLst>
            </a:custGeom>
            <a:solidFill>
              <a:srgbClr val="EFA7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8" name="Freeform 546"/>
            <p:cNvSpPr>
              <a:spLocks/>
            </p:cNvSpPr>
            <p:nvPr userDrawn="1"/>
          </p:nvSpPr>
          <p:spPr bwMode="auto">
            <a:xfrm>
              <a:off x="9074150" y="8350251"/>
              <a:ext cx="80963" cy="60325"/>
            </a:xfrm>
            <a:custGeom>
              <a:avLst/>
              <a:gdLst>
                <a:gd name="T0" fmla="*/ 28 w 28"/>
                <a:gd name="T1" fmla="*/ 6 h 21"/>
                <a:gd name="T2" fmla="*/ 0 w 28"/>
                <a:gd name="T3" fmla="*/ 7 h 21"/>
                <a:gd name="T4" fmla="*/ 28 w 28"/>
                <a:gd name="T5" fmla="*/ 7 h 21"/>
                <a:gd name="T6" fmla="*/ 28 w 28"/>
                <a:gd name="T7" fmla="*/ 6 h 21"/>
              </a:gdLst>
              <a:ahLst/>
              <a:cxnLst>
                <a:cxn ang="0">
                  <a:pos x="T0" y="T1"/>
                </a:cxn>
                <a:cxn ang="0">
                  <a:pos x="T2" y="T3"/>
                </a:cxn>
                <a:cxn ang="0">
                  <a:pos x="T4" y="T5"/>
                </a:cxn>
                <a:cxn ang="0">
                  <a:pos x="T6" y="T7"/>
                </a:cxn>
              </a:cxnLst>
              <a:rect l="0" t="0" r="r" b="b"/>
              <a:pathLst>
                <a:path w="28" h="21">
                  <a:moveTo>
                    <a:pt x="28" y="6"/>
                  </a:moveTo>
                  <a:cubicBezTo>
                    <a:pt x="19" y="21"/>
                    <a:pt x="10" y="20"/>
                    <a:pt x="0" y="7"/>
                  </a:cubicBezTo>
                  <a:cubicBezTo>
                    <a:pt x="9" y="0"/>
                    <a:pt x="19" y="2"/>
                    <a:pt x="28" y="7"/>
                  </a:cubicBezTo>
                  <a:lnTo>
                    <a:pt x="28" y="6"/>
                  </a:lnTo>
                  <a:close/>
                </a:path>
              </a:pathLst>
            </a:custGeom>
            <a:solidFill>
              <a:srgbClr val="F2A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99" name="Freeform 547"/>
            <p:cNvSpPr>
              <a:spLocks/>
            </p:cNvSpPr>
            <p:nvPr userDrawn="1"/>
          </p:nvSpPr>
          <p:spPr bwMode="auto">
            <a:xfrm>
              <a:off x="9074150" y="8331201"/>
              <a:ext cx="80963" cy="39688"/>
            </a:xfrm>
            <a:custGeom>
              <a:avLst/>
              <a:gdLst>
                <a:gd name="T0" fmla="*/ 28 w 28"/>
                <a:gd name="T1" fmla="*/ 14 h 14"/>
                <a:gd name="T2" fmla="*/ 0 w 28"/>
                <a:gd name="T3" fmla="*/ 14 h 14"/>
                <a:gd name="T4" fmla="*/ 0 w 28"/>
                <a:gd name="T5" fmla="*/ 5 h 14"/>
                <a:gd name="T6" fmla="*/ 28 w 28"/>
                <a:gd name="T7" fmla="*/ 14 h 14"/>
              </a:gdLst>
              <a:ahLst/>
              <a:cxnLst>
                <a:cxn ang="0">
                  <a:pos x="T0" y="T1"/>
                </a:cxn>
                <a:cxn ang="0">
                  <a:pos x="T2" y="T3"/>
                </a:cxn>
                <a:cxn ang="0">
                  <a:pos x="T4" y="T5"/>
                </a:cxn>
                <a:cxn ang="0">
                  <a:pos x="T6" y="T7"/>
                </a:cxn>
              </a:cxnLst>
              <a:rect l="0" t="0" r="r" b="b"/>
              <a:pathLst>
                <a:path w="28" h="14">
                  <a:moveTo>
                    <a:pt x="28" y="14"/>
                  </a:moveTo>
                  <a:cubicBezTo>
                    <a:pt x="19" y="14"/>
                    <a:pt x="9" y="14"/>
                    <a:pt x="0" y="14"/>
                  </a:cubicBezTo>
                  <a:cubicBezTo>
                    <a:pt x="0" y="11"/>
                    <a:pt x="0" y="8"/>
                    <a:pt x="0" y="5"/>
                  </a:cubicBezTo>
                  <a:cubicBezTo>
                    <a:pt x="9" y="7"/>
                    <a:pt x="22" y="0"/>
                    <a:pt x="28" y="14"/>
                  </a:cubicBezTo>
                  <a:close/>
                </a:path>
              </a:pathLst>
            </a:custGeom>
            <a:solidFill>
              <a:srgbClr val="A85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0" name="Freeform 548"/>
            <p:cNvSpPr>
              <a:spLocks/>
            </p:cNvSpPr>
            <p:nvPr userDrawn="1"/>
          </p:nvSpPr>
          <p:spPr bwMode="auto">
            <a:xfrm>
              <a:off x="9097963" y="8235951"/>
              <a:ext cx="61913" cy="42863"/>
            </a:xfrm>
            <a:custGeom>
              <a:avLst/>
              <a:gdLst>
                <a:gd name="T0" fmla="*/ 22 w 22"/>
                <a:gd name="T1" fmla="*/ 15 h 15"/>
                <a:gd name="T2" fmla="*/ 21 w 22"/>
                <a:gd name="T3" fmla="*/ 14 h 15"/>
                <a:gd name="T4" fmla="*/ 5 w 22"/>
                <a:gd name="T5" fmla="*/ 12 h 15"/>
                <a:gd name="T6" fmla="*/ 4 w 22"/>
                <a:gd name="T7" fmla="*/ 6 h 15"/>
                <a:gd name="T8" fmla="*/ 22 w 22"/>
                <a:gd name="T9" fmla="*/ 15 h 15"/>
              </a:gdLst>
              <a:ahLst/>
              <a:cxnLst>
                <a:cxn ang="0">
                  <a:pos x="T0" y="T1"/>
                </a:cxn>
                <a:cxn ang="0">
                  <a:pos x="T2" y="T3"/>
                </a:cxn>
                <a:cxn ang="0">
                  <a:pos x="T4" y="T5"/>
                </a:cxn>
                <a:cxn ang="0">
                  <a:pos x="T6" y="T7"/>
                </a:cxn>
                <a:cxn ang="0">
                  <a:pos x="T8" y="T9"/>
                </a:cxn>
              </a:cxnLst>
              <a:rect l="0" t="0" r="r" b="b"/>
              <a:pathLst>
                <a:path w="22" h="15">
                  <a:moveTo>
                    <a:pt x="22" y="15"/>
                  </a:moveTo>
                  <a:cubicBezTo>
                    <a:pt x="22" y="15"/>
                    <a:pt x="21" y="14"/>
                    <a:pt x="21" y="14"/>
                  </a:cubicBezTo>
                  <a:cubicBezTo>
                    <a:pt x="16" y="13"/>
                    <a:pt x="10" y="13"/>
                    <a:pt x="5" y="12"/>
                  </a:cubicBezTo>
                  <a:cubicBezTo>
                    <a:pt x="1" y="11"/>
                    <a:pt x="0" y="9"/>
                    <a:pt x="4" y="6"/>
                  </a:cubicBezTo>
                  <a:cubicBezTo>
                    <a:pt x="10" y="9"/>
                    <a:pt x="22" y="0"/>
                    <a:pt x="22" y="15"/>
                  </a:cubicBezTo>
                  <a:close/>
                </a:path>
              </a:pathLst>
            </a:custGeom>
            <a:solidFill>
              <a:srgbClr val="EBA2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1" name="Freeform 549"/>
            <p:cNvSpPr>
              <a:spLocks/>
            </p:cNvSpPr>
            <p:nvPr userDrawn="1"/>
          </p:nvSpPr>
          <p:spPr bwMode="auto">
            <a:xfrm>
              <a:off x="9163050" y="7678738"/>
              <a:ext cx="152400" cy="165100"/>
            </a:xfrm>
            <a:custGeom>
              <a:avLst/>
              <a:gdLst>
                <a:gd name="T0" fmla="*/ 53 w 53"/>
                <a:gd name="T1" fmla="*/ 28 h 58"/>
                <a:gd name="T2" fmla="*/ 25 w 53"/>
                <a:gd name="T3" fmla="*/ 57 h 58"/>
                <a:gd name="T4" fmla="*/ 0 w 53"/>
                <a:gd name="T5" fmla="*/ 29 h 58"/>
                <a:gd name="T6" fmla="*/ 28 w 53"/>
                <a:gd name="T7" fmla="*/ 1 h 58"/>
                <a:gd name="T8" fmla="*/ 53 w 53"/>
                <a:gd name="T9" fmla="*/ 28 h 58"/>
              </a:gdLst>
              <a:ahLst/>
              <a:cxnLst>
                <a:cxn ang="0">
                  <a:pos x="T0" y="T1"/>
                </a:cxn>
                <a:cxn ang="0">
                  <a:pos x="T2" y="T3"/>
                </a:cxn>
                <a:cxn ang="0">
                  <a:pos x="T4" y="T5"/>
                </a:cxn>
                <a:cxn ang="0">
                  <a:pos x="T6" y="T7"/>
                </a:cxn>
                <a:cxn ang="0">
                  <a:pos x="T8" y="T9"/>
                </a:cxn>
              </a:cxnLst>
              <a:rect l="0" t="0" r="r" b="b"/>
              <a:pathLst>
                <a:path w="53" h="58">
                  <a:moveTo>
                    <a:pt x="53" y="28"/>
                  </a:moveTo>
                  <a:cubicBezTo>
                    <a:pt x="52" y="45"/>
                    <a:pt x="40" y="58"/>
                    <a:pt x="25" y="57"/>
                  </a:cubicBezTo>
                  <a:cubicBezTo>
                    <a:pt x="8" y="55"/>
                    <a:pt x="0" y="46"/>
                    <a:pt x="0" y="29"/>
                  </a:cubicBezTo>
                  <a:cubicBezTo>
                    <a:pt x="0" y="12"/>
                    <a:pt x="11" y="0"/>
                    <a:pt x="28" y="1"/>
                  </a:cubicBezTo>
                  <a:cubicBezTo>
                    <a:pt x="43" y="1"/>
                    <a:pt x="53" y="12"/>
                    <a:pt x="53" y="28"/>
                  </a:cubicBezTo>
                  <a:close/>
                </a:path>
              </a:pathLst>
            </a:custGeom>
            <a:solidFill>
              <a:srgbClr val="F3E3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2" name="Freeform 550"/>
            <p:cNvSpPr>
              <a:spLocks/>
            </p:cNvSpPr>
            <p:nvPr userDrawn="1"/>
          </p:nvSpPr>
          <p:spPr bwMode="auto">
            <a:xfrm>
              <a:off x="9312275" y="7696201"/>
              <a:ext cx="139700" cy="161925"/>
            </a:xfrm>
            <a:custGeom>
              <a:avLst/>
              <a:gdLst>
                <a:gd name="T0" fmla="*/ 4 w 49"/>
                <a:gd name="T1" fmla="*/ 42 h 57"/>
                <a:gd name="T2" fmla="*/ 8 w 49"/>
                <a:gd name="T3" fmla="*/ 21 h 57"/>
                <a:gd name="T4" fmla="*/ 24 w 49"/>
                <a:gd name="T5" fmla="*/ 3 h 57"/>
                <a:gd name="T6" fmla="*/ 48 w 49"/>
                <a:gd name="T7" fmla="*/ 20 h 57"/>
                <a:gd name="T8" fmla="*/ 27 w 49"/>
                <a:gd name="T9" fmla="*/ 40 h 57"/>
                <a:gd name="T10" fmla="*/ 17 w 49"/>
                <a:gd name="T11" fmla="*/ 49 h 57"/>
                <a:gd name="T12" fmla="*/ 8 w 49"/>
                <a:gd name="T13" fmla="*/ 56 h 57"/>
                <a:gd name="T14" fmla="*/ 4 w 49"/>
                <a:gd name="T15" fmla="*/ 42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57">
                  <a:moveTo>
                    <a:pt x="4" y="42"/>
                  </a:moveTo>
                  <a:cubicBezTo>
                    <a:pt x="5" y="37"/>
                    <a:pt x="7" y="29"/>
                    <a:pt x="8" y="21"/>
                  </a:cubicBezTo>
                  <a:cubicBezTo>
                    <a:pt x="9" y="11"/>
                    <a:pt x="8" y="0"/>
                    <a:pt x="24" y="3"/>
                  </a:cubicBezTo>
                  <a:cubicBezTo>
                    <a:pt x="35" y="5"/>
                    <a:pt x="46" y="6"/>
                    <a:pt x="48" y="20"/>
                  </a:cubicBezTo>
                  <a:cubicBezTo>
                    <a:pt x="49" y="34"/>
                    <a:pt x="40" y="40"/>
                    <a:pt x="27" y="40"/>
                  </a:cubicBezTo>
                  <a:cubicBezTo>
                    <a:pt x="20" y="39"/>
                    <a:pt x="17" y="42"/>
                    <a:pt x="17" y="49"/>
                  </a:cubicBezTo>
                  <a:cubicBezTo>
                    <a:pt x="17" y="55"/>
                    <a:pt x="14" y="57"/>
                    <a:pt x="8" y="56"/>
                  </a:cubicBezTo>
                  <a:cubicBezTo>
                    <a:pt x="0" y="54"/>
                    <a:pt x="4" y="49"/>
                    <a:pt x="4" y="42"/>
                  </a:cubicBezTo>
                  <a:close/>
                </a:path>
              </a:pathLst>
            </a:custGeom>
            <a:solidFill>
              <a:srgbClr val="F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3" name="Freeform 551"/>
            <p:cNvSpPr>
              <a:spLocks/>
            </p:cNvSpPr>
            <p:nvPr userDrawn="1"/>
          </p:nvSpPr>
          <p:spPr bwMode="auto">
            <a:xfrm>
              <a:off x="8916988" y="7629526"/>
              <a:ext cx="127000" cy="177800"/>
            </a:xfrm>
            <a:custGeom>
              <a:avLst/>
              <a:gdLst>
                <a:gd name="T0" fmla="*/ 21 w 44"/>
                <a:gd name="T1" fmla="*/ 16 h 62"/>
                <a:gd name="T2" fmla="*/ 29 w 44"/>
                <a:gd name="T3" fmla="*/ 26 h 62"/>
                <a:gd name="T4" fmla="*/ 36 w 44"/>
                <a:gd name="T5" fmla="*/ 50 h 62"/>
                <a:gd name="T6" fmla="*/ 6 w 44"/>
                <a:gd name="T7" fmla="*/ 55 h 62"/>
                <a:gd name="T8" fmla="*/ 1 w 44"/>
                <a:gd name="T9" fmla="*/ 48 h 62"/>
                <a:gd name="T10" fmla="*/ 10 w 44"/>
                <a:gd name="T11" fmla="*/ 44 h 62"/>
                <a:gd name="T12" fmla="*/ 24 w 44"/>
                <a:gd name="T13" fmla="*/ 43 h 62"/>
                <a:gd name="T14" fmla="*/ 16 w 44"/>
                <a:gd name="T15" fmla="*/ 33 h 62"/>
                <a:gd name="T16" fmla="*/ 9 w 44"/>
                <a:gd name="T17" fmla="*/ 10 h 62"/>
                <a:gd name="T18" fmla="*/ 36 w 44"/>
                <a:gd name="T19" fmla="*/ 5 h 62"/>
                <a:gd name="T20" fmla="*/ 41 w 44"/>
                <a:gd name="T21" fmla="*/ 13 h 62"/>
                <a:gd name="T22" fmla="*/ 34 w 44"/>
                <a:gd name="T23" fmla="*/ 16 h 62"/>
                <a:gd name="T24" fmla="*/ 21 w 44"/>
                <a:gd name="T25" fmla="*/ 1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2">
                  <a:moveTo>
                    <a:pt x="21" y="16"/>
                  </a:moveTo>
                  <a:cubicBezTo>
                    <a:pt x="21" y="22"/>
                    <a:pt x="25" y="24"/>
                    <a:pt x="29" y="26"/>
                  </a:cubicBezTo>
                  <a:cubicBezTo>
                    <a:pt x="38" y="32"/>
                    <a:pt x="44" y="40"/>
                    <a:pt x="36" y="50"/>
                  </a:cubicBezTo>
                  <a:cubicBezTo>
                    <a:pt x="28" y="62"/>
                    <a:pt x="17" y="59"/>
                    <a:pt x="6" y="55"/>
                  </a:cubicBezTo>
                  <a:cubicBezTo>
                    <a:pt x="3" y="54"/>
                    <a:pt x="0" y="52"/>
                    <a:pt x="1" y="48"/>
                  </a:cubicBezTo>
                  <a:cubicBezTo>
                    <a:pt x="3" y="43"/>
                    <a:pt x="6" y="42"/>
                    <a:pt x="10" y="44"/>
                  </a:cubicBezTo>
                  <a:cubicBezTo>
                    <a:pt x="15" y="46"/>
                    <a:pt x="21" y="50"/>
                    <a:pt x="24" y="43"/>
                  </a:cubicBezTo>
                  <a:cubicBezTo>
                    <a:pt x="26" y="38"/>
                    <a:pt x="20" y="36"/>
                    <a:pt x="16" y="33"/>
                  </a:cubicBezTo>
                  <a:cubicBezTo>
                    <a:pt x="8" y="27"/>
                    <a:pt x="3" y="20"/>
                    <a:pt x="9" y="10"/>
                  </a:cubicBezTo>
                  <a:cubicBezTo>
                    <a:pt x="16" y="0"/>
                    <a:pt x="26" y="1"/>
                    <a:pt x="36" y="5"/>
                  </a:cubicBezTo>
                  <a:cubicBezTo>
                    <a:pt x="39" y="6"/>
                    <a:pt x="44" y="7"/>
                    <a:pt x="41" y="13"/>
                  </a:cubicBezTo>
                  <a:cubicBezTo>
                    <a:pt x="40" y="16"/>
                    <a:pt x="38" y="18"/>
                    <a:pt x="34" y="16"/>
                  </a:cubicBezTo>
                  <a:cubicBezTo>
                    <a:pt x="30" y="14"/>
                    <a:pt x="26" y="13"/>
                    <a:pt x="21" y="16"/>
                  </a:cubicBezTo>
                  <a:close/>
                </a:path>
              </a:pathLst>
            </a:custGeom>
            <a:solidFill>
              <a:srgbClr val="F2E2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4" name="Freeform 552"/>
            <p:cNvSpPr>
              <a:spLocks/>
            </p:cNvSpPr>
            <p:nvPr userDrawn="1"/>
          </p:nvSpPr>
          <p:spPr bwMode="auto">
            <a:xfrm>
              <a:off x="9040813" y="7635876"/>
              <a:ext cx="136525" cy="182563"/>
            </a:xfrm>
            <a:custGeom>
              <a:avLst/>
              <a:gdLst>
                <a:gd name="T0" fmla="*/ 11 w 48"/>
                <a:gd name="T1" fmla="*/ 56 h 64"/>
                <a:gd name="T2" fmla="*/ 15 w 48"/>
                <a:gd name="T3" fmla="*/ 32 h 64"/>
                <a:gd name="T4" fmla="*/ 15 w 48"/>
                <a:gd name="T5" fmla="*/ 20 h 64"/>
                <a:gd name="T6" fmla="*/ 5 w 48"/>
                <a:gd name="T7" fmla="*/ 10 h 64"/>
                <a:gd name="T8" fmla="*/ 25 w 48"/>
                <a:gd name="T9" fmla="*/ 8 h 64"/>
                <a:gd name="T10" fmla="*/ 42 w 48"/>
                <a:gd name="T11" fmla="*/ 12 h 64"/>
                <a:gd name="T12" fmla="*/ 44 w 48"/>
                <a:gd name="T13" fmla="*/ 21 h 64"/>
                <a:gd name="T14" fmla="*/ 27 w 48"/>
                <a:gd name="T15" fmla="*/ 48 h 64"/>
                <a:gd name="T16" fmla="*/ 26 w 48"/>
                <a:gd name="T17" fmla="*/ 53 h 64"/>
                <a:gd name="T18" fmla="*/ 19 w 48"/>
                <a:gd name="T19" fmla="*/ 63 h 64"/>
                <a:gd name="T20" fmla="*/ 11 w 48"/>
                <a:gd name="T21" fmla="*/ 56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64">
                  <a:moveTo>
                    <a:pt x="11" y="56"/>
                  </a:moveTo>
                  <a:cubicBezTo>
                    <a:pt x="13" y="45"/>
                    <a:pt x="15" y="38"/>
                    <a:pt x="15" y="32"/>
                  </a:cubicBezTo>
                  <a:cubicBezTo>
                    <a:pt x="16" y="28"/>
                    <a:pt x="16" y="24"/>
                    <a:pt x="15" y="20"/>
                  </a:cubicBezTo>
                  <a:cubicBezTo>
                    <a:pt x="14" y="15"/>
                    <a:pt x="0" y="19"/>
                    <a:pt x="5" y="10"/>
                  </a:cubicBezTo>
                  <a:cubicBezTo>
                    <a:pt x="10" y="0"/>
                    <a:pt x="18" y="8"/>
                    <a:pt x="25" y="8"/>
                  </a:cubicBezTo>
                  <a:cubicBezTo>
                    <a:pt x="30" y="8"/>
                    <a:pt x="36" y="10"/>
                    <a:pt x="42" y="12"/>
                  </a:cubicBezTo>
                  <a:cubicBezTo>
                    <a:pt x="48" y="13"/>
                    <a:pt x="48" y="21"/>
                    <a:pt x="44" y="21"/>
                  </a:cubicBezTo>
                  <a:cubicBezTo>
                    <a:pt x="24" y="21"/>
                    <a:pt x="30" y="37"/>
                    <a:pt x="27" y="48"/>
                  </a:cubicBezTo>
                  <a:cubicBezTo>
                    <a:pt x="26" y="49"/>
                    <a:pt x="26" y="51"/>
                    <a:pt x="26" y="53"/>
                  </a:cubicBezTo>
                  <a:cubicBezTo>
                    <a:pt x="24" y="57"/>
                    <a:pt x="26" y="64"/>
                    <a:pt x="19" y="63"/>
                  </a:cubicBezTo>
                  <a:cubicBezTo>
                    <a:pt x="11" y="62"/>
                    <a:pt x="11" y="57"/>
                    <a:pt x="11" y="56"/>
                  </a:cubicBezTo>
                  <a:close/>
                </a:path>
              </a:pathLst>
            </a:custGeom>
            <a:solidFill>
              <a:srgbClr val="F1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5" name="Freeform 553"/>
            <p:cNvSpPr>
              <a:spLocks/>
            </p:cNvSpPr>
            <p:nvPr userDrawn="1"/>
          </p:nvSpPr>
          <p:spPr bwMode="auto">
            <a:xfrm>
              <a:off x="3214688" y="7761288"/>
              <a:ext cx="857250" cy="781050"/>
            </a:xfrm>
            <a:custGeom>
              <a:avLst/>
              <a:gdLst>
                <a:gd name="T0" fmla="*/ 102 w 300"/>
                <a:gd name="T1" fmla="*/ 273 h 273"/>
                <a:gd name="T2" fmla="*/ 22 w 300"/>
                <a:gd name="T3" fmla="*/ 221 h 273"/>
                <a:gd name="T4" fmla="*/ 1 w 300"/>
                <a:gd name="T5" fmla="*/ 139 h 273"/>
                <a:gd name="T6" fmla="*/ 2 w 300"/>
                <a:gd name="T7" fmla="*/ 129 h 273"/>
                <a:gd name="T8" fmla="*/ 7 w 300"/>
                <a:gd name="T9" fmla="*/ 106 h 273"/>
                <a:gd name="T10" fmla="*/ 18 w 300"/>
                <a:gd name="T11" fmla="*/ 80 h 273"/>
                <a:gd name="T12" fmla="*/ 27 w 300"/>
                <a:gd name="T13" fmla="*/ 72 h 273"/>
                <a:gd name="T14" fmla="*/ 54 w 300"/>
                <a:gd name="T15" fmla="*/ 40 h 273"/>
                <a:gd name="T16" fmla="*/ 230 w 300"/>
                <a:gd name="T17" fmla="*/ 17 h 273"/>
                <a:gd name="T18" fmla="*/ 238 w 300"/>
                <a:gd name="T19" fmla="*/ 21 h 273"/>
                <a:gd name="T20" fmla="*/ 292 w 300"/>
                <a:gd name="T21" fmla="*/ 88 h 273"/>
                <a:gd name="T22" fmla="*/ 297 w 300"/>
                <a:gd name="T23" fmla="*/ 112 h 273"/>
                <a:gd name="T24" fmla="*/ 286 w 300"/>
                <a:gd name="T25" fmla="*/ 121 h 273"/>
                <a:gd name="T26" fmla="*/ 281 w 300"/>
                <a:gd name="T27" fmla="*/ 117 h 273"/>
                <a:gd name="T28" fmla="*/ 144 w 300"/>
                <a:gd name="T29" fmla="*/ 88 h 273"/>
                <a:gd name="T30" fmla="*/ 115 w 300"/>
                <a:gd name="T31" fmla="*/ 133 h 273"/>
                <a:gd name="T32" fmla="*/ 114 w 300"/>
                <a:gd name="T33" fmla="*/ 151 h 273"/>
                <a:gd name="T34" fmla="*/ 109 w 300"/>
                <a:gd name="T35" fmla="*/ 166 h 273"/>
                <a:gd name="T36" fmla="*/ 95 w 300"/>
                <a:gd name="T37" fmla="*/ 200 h 273"/>
                <a:gd name="T38" fmla="*/ 86 w 300"/>
                <a:gd name="T39" fmla="*/ 209 h 273"/>
                <a:gd name="T40" fmla="*/ 81 w 300"/>
                <a:gd name="T41" fmla="*/ 198 h 273"/>
                <a:gd name="T42" fmla="*/ 82 w 300"/>
                <a:gd name="T43" fmla="*/ 182 h 273"/>
                <a:gd name="T44" fmla="*/ 86 w 300"/>
                <a:gd name="T45" fmla="*/ 171 h 273"/>
                <a:gd name="T46" fmla="*/ 82 w 300"/>
                <a:gd name="T47" fmla="*/ 154 h 273"/>
                <a:gd name="T48" fmla="*/ 69 w 300"/>
                <a:gd name="T49" fmla="*/ 143 h 273"/>
                <a:gd name="T50" fmla="*/ 75 w 300"/>
                <a:gd name="T51" fmla="*/ 138 h 273"/>
                <a:gd name="T52" fmla="*/ 101 w 300"/>
                <a:gd name="T53" fmla="*/ 113 h 273"/>
                <a:gd name="T54" fmla="*/ 119 w 300"/>
                <a:gd name="T55" fmla="*/ 82 h 273"/>
                <a:gd name="T56" fmla="*/ 188 w 300"/>
                <a:gd name="T57" fmla="*/ 56 h 273"/>
                <a:gd name="T58" fmla="*/ 193 w 300"/>
                <a:gd name="T59" fmla="*/ 53 h 273"/>
                <a:gd name="T60" fmla="*/ 199 w 300"/>
                <a:gd name="T61" fmla="*/ 51 h 273"/>
                <a:gd name="T62" fmla="*/ 204 w 300"/>
                <a:gd name="T63" fmla="*/ 52 h 273"/>
                <a:gd name="T64" fmla="*/ 229 w 300"/>
                <a:gd name="T65" fmla="*/ 60 h 273"/>
                <a:gd name="T66" fmla="*/ 278 w 300"/>
                <a:gd name="T67" fmla="*/ 85 h 273"/>
                <a:gd name="T68" fmla="*/ 279 w 300"/>
                <a:gd name="T69" fmla="*/ 86 h 273"/>
                <a:gd name="T70" fmla="*/ 278 w 300"/>
                <a:gd name="T71" fmla="*/ 83 h 273"/>
                <a:gd name="T72" fmla="*/ 221 w 300"/>
                <a:gd name="T73" fmla="*/ 28 h 273"/>
                <a:gd name="T74" fmla="*/ 192 w 300"/>
                <a:gd name="T75" fmla="*/ 20 h 273"/>
                <a:gd name="T76" fmla="*/ 174 w 300"/>
                <a:gd name="T77" fmla="*/ 27 h 273"/>
                <a:gd name="T78" fmla="*/ 163 w 300"/>
                <a:gd name="T79" fmla="*/ 23 h 273"/>
                <a:gd name="T80" fmla="*/ 127 w 300"/>
                <a:gd name="T81" fmla="*/ 21 h 273"/>
                <a:gd name="T82" fmla="*/ 27 w 300"/>
                <a:gd name="T83" fmla="*/ 100 h 273"/>
                <a:gd name="T84" fmla="*/ 55 w 300"/>
                <a:gd name="T85" fmla="*/ 239 h 273"/>
                <a:gd name="T86" fmla="*/ 99 w 300"/>
                <a:gd name="T87" fmla="*/ 264 h 273"/>
                <a:gd name="T88" fmla="*/ 102 w 300"/>
                <a:gd name="T89" fmla="*/ 273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0" h="273">
                  <a:moveTo>
                    <a:pt x="102" y="273"/>
                  </a:moveTo>
                  <a:cubicBezTo>
                    <a:pt x="67" y="269"/>
                    <a:pt x="41" y="250"/>
                    <a:pt x="22" y="221"/>
                  </a:cubicBezTo>
                  <a:cubicBezTo>
                    <a:pt x="0" y="197"/>
                    <a:pt x="3" y="167"/>
                    <a:pt x="1" y="139"/>
                  </a:cubicBezTo>
                  <a:cubicBezTo>
                    <a:pt x="1" y="136"/>
                    <a:pt x="1" y="133"/>
                    <a:pt x="2" y="129"/>
                  </a:cubicBezTo>
                  <a:cubicBezTo>
                    <a:pt x="4" y="122"/>
                    <a:pt x="5" y="114"/>
                    <a:pt x="7" y="106"/>
                  </a:cubicBezTo>
                  <a:cubicBezTo>
                    <a:pt x="10" y="97"/>
                    <a:pt x="13" y="88"/>
                    <a:pt x="18" y="80"/>
                  </a:cubicBezTo>
                  <a:cubicBezTo>
                    <a:pt x="20" y="76"/>
                    <a:pt x="24" y="75"/>
                    <a:pt x="27" y="72"/>
                  </a:cubicBezTo>
                  <a:cubicBezTo>
                    <a:pt x="36" y="62"/>
                    <a:pt x="45" y="51"/>
                    <a:pt x="54" y="40"/>
                  </a:cubicBezTo>
                  <a:cubicBezTo>
                    <a:pt x="108" y="0"/>
                    <a:pt x="168" y="2"/>
                    <a:pt x="230" y="17"/>
                  </a:cubicBezTo>
                  <a:cubicBezTo>
                    <a:pt x="234" y="16"/>
                    <a:pt x="236" y="18"/>
                    <a:pt x="238" y="21"/>
                  </a:cubicBezTo>
                  <a:cubicBezTo>
                    <a:pt x="265" y="36"/>
                    <a:pt x="283" y="58"/>
                    <a:pt x="292" y="88"/>
                  </a:cubicBezTo>
                  <a:cubicBezTo>
                    <a:pt x="298" y="95"/>
                    <a:pt x="300" y="103"/>
                    <a:pt x="297" y="112"/>
                  </a:cubicBezTo>
                  <a:cubicBezTo>
                    <a:pt x="295" y="117"/>
                    <a:pt x="293" y="122"/>
                    <a:pt x="286" y="121"/>
                  </a:cubicBezTo>
                  <a:cubicBezTo>
                    <a:pt x="284" y="120"/>
                    <a:pt x="282" y="119"/>
                    <a:pt x="281" y="117"/>
                  </a:cubicBezTo>
                  <a:cubicBezTo>
                    <a:pt x="253" y="65"/>
                    <a:pt x="184" y="69"/>
                    <a:pt x="144" y="88"/>
                  </a:cubicBezTo>
                  <a:cubicBezTo>
                    <a:pt x="125" y="97"/>
                    <a:pt x="112" y="110"/>
                    <a:pt x="115" y="133"/>
                  </a:cubicBezTo>
                  <a:cubicBezTo>
                    <a:pt x="116" y="139"/>
                    <a:pt x="115" y="145"/>
                    <a:pt x="114" y="151"/>
                  </a:cubicBezTo>
                  <a:cubicBezTo>
                    <a:pt x="113" y="156"/>
                    <a:pt x="111" y="161"/>
                    <a:pt x="109" y="166"/>
                  </a:cubicBezTo>
                  <a:cubicBezTo>
                    <a:pt x="104" y="177"/>
                    <a:pt x="97" y="188"/>
                    <a:pt x="95" y="200"/>
                  </a:cubicBezTo>
                  <a:cubicBezTo>
                    <a:pt x="94" y="205"/>
                    <a:pt x="92" y="210"/>
                    <a:pt x="86" y="209"/>
                  </a:cubicBezTo>
                  <a:cubicBezTo>
                    <a:pt x="83" y="206"/>
                    <a:pt x="82" y="202"/>
                    <a:pt x="81" y="198"/>
                  </a:cubicBezTo>
                  <a:cubicBezTo>
                    <a:pt x="81" y="192"/>
                    <a:pt x="81" y="187"/>
                    <a:pt x="82" y="182"/>
                  </a:cubicBezTo>
                  <a:cubicBezTo>
                    <a:pt x="83" y="178"/>
                    <a:pt x="84" y="175"/>
                    <a:pt x="86" y="171"/>
                  </a:cubicBezTo>
                  <a:cubicBezTo>
                    <a:pt x="91" y="164"/>
                    <a:pt x="92" y="158"/>
                    <a:pt x="82" y="154"/>
                  </a:cubicBezTo>
                  <a:cubicBezTo>
                    <a:pt x="77" y="152"/>
                    <a:pt x="71" y="150"/>
                    <a:pt x="69" y="143"/>
                  </a:cubicBezTo>
                  <a:cubicBezTo>
                    <a:pt x="70" y="140"/>
                    <a:pt x="72" y="138"/>
                    <a:pt x="75" y="138"/>
                  </a:cubicBezTo>
                  <a:cubicBezTo>
                    <a:pt x="99" y="139"/>
                    <a:pt x="100" y="139"/>
                    <a:pt x="101" y="113"/>
                  </a:cubicBezTo>
                  <a:cubicBezTo>
                    <a:pt x="101" y="99"/>
                    <a:pt x="108" y="90"/>
                    <a:pt x="119" y="82"/>
                  </a:cubicBezTo>
                  <a:cubicBezTo>
                    <a:pt x="140" y="67"/>
                    <a:pt x="164" y="62"/>
                    <a:pt x="188" y="56"/>
                  </a:cubicBezTo>
                  <a:cubicBezTo>
                    <a:pt x="190" y="55"/>
                    <a:pt x="192" y="54"/>
                    <a:pt x="193" y="53"/>
                  </a:cubicBezTo>
                  <a:cubicBezTo>
                    <a:pt x="195" y="52"/>
                    <a:pt x="197" y="51"/>
                    <a:pt x="199" y="51"/>
                  </a:cubicBezTo>
                  <a:cubicBezTo>
                    <a:pt x="201" y="51"/>
                    <a:pt x="203" y="51"/>
                    <a:pt x="204" y="52"/>
                  </a:cubicBezTo>
                  <a:cubicBezTo>
                    <a:pt x="212" y="57"/>
                    <a:pt x="220" y="59"/>
                    <a:pt x="229" y="60"/>
                  </a:cubicBezTo>
                  <a:cubicBezTo>
                    <a:pt x="248" y="63"/>
                    <a:pt x="266" y="69"/>
                    <a:pt x="278" y="85"/>
                  </a:cubicBezTo>
                  <a:cubicBezTo>
                    <a:pt x="280" y="87"/>
                    <a:pt x="277" y="87"/>
                    <a:pt x="279" y="86"/>
                  </a:cubicBezTo>
                  <a:cubicBezTo>
                    <a:pt x="280" y="86"/>
                    <a:pt x="279" y="84"/>
                    <a:pt x="278" y="83"/>
                  </a:cubicBezTo>
                  <a:cubicBezTo>
                    <a:pt x="266" y="57"/>
                    <a:pt x="249" y="36"/>
                    <a:pt x="221" y="28"/>
                  </a:cubicBezTo>
                  <a:cubicBezTo>
                    <a:pt x="212" y="23"/>
                    <a:pt x="202" y="22"/>
                    <a:pt x="192" y="20"/>
                  </a:cubicBezTo>
                  <a:cubicBezTo>
                    <a:pt x="183" y="14"/>
                    <a:pt x="179" y="23"/>
                    <a:pt x="174" y="27"/>
                  </a:cubicBezTo>
                  <a:cubicBezTo>
                    <a:pt x="170" y="27"/>
                    <a:pt x="167" y="25"/>
                    <a:pt x="163" y="23"/>
                  </a:cubicBezTo>
                  <a:cubicBezTo>
                    <a:pt x="152" y="15"/>
                    <a:pt x="139" y="19"/>
                    <a:pt x="127" y="21"/>
                  </a:cubicBezTo>
                  <a:cubicBezTo>
                    <a:pt x="80" y="30"/>
                    <a:pt x="46" y="55"/>
                    <a:pt x="27" y="100"/>
                  </a:cubicBezTo>
                  <a:cubicBezTo>
                    <a:pt x="9" y="150"/>
                    <a:pt x="21" y="208"/>
                    <a:pt x="55" y="239"/>
                  </a:cubicBezTo>
                  <a:cubicBezTo>
                    <a:pt x="68" y="251"/>
                    <a:pt x="85" y="256"/>
                    <a:pt x="99" y="264"/>
                  </a:cubicBezTo>
                  <a:cubicBezTo>
                    <a:pt x="102" y="267"/>
                    <a:pt x="104" y="269"/>
                    <a:pt x="102" y="273"/>
                  </a:cubicBezTo>
                  <a:close/>
                </a:path>
              </a:pathLst>
            </a:custGeom>
            <a:solidFill>
              <a:srgbClr val="B0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6" name="Freeform 554"/>
            <p:cNvSpPr>
              <a:spLocks/>
            </p:cNvSpPr>
            <p:nvPr userDrawn="1"/>
          </p:nvSpPr>
          <p:spPr bwMode="auto">
            <a:xfrm>
              <a:off x="2892425" y="7970838"/>
              <a:ext cx="454025" cy="852488"/>
            </a:xfrm>
            <a:custGeom>
              <a:avLst/>
              <a:gdLst>
                <a:gd name="T0" fmla="*/ 114 w 159"/>
                <a:gd name="T1" fmla="*/ 148 h 298"/>
                <a:gd name="T2" fmla="*/ 145 w 159"/>
                <a:gd name="T3" fmla="*/ 256 h 298"/>
                <a:gd name="T4" fmla="*/ 145 w 159"/>
                <a:gd name="T5" fmla="*/ 275 h 298"/>
                <a:gd name="T6" fmla="*/ 117 w 159"/>
                <a:gd name="T7" fmla="*/ 266 h 298"/>
                <a:gd name="T8" fmla="*/ 103 w 159"/>
                <a:gd name="T9" fmla="*/ 231 h 298"/>
                <a:gd name="T10" fmla="*/ 110 w 159"/>
                <a:gd name="T11" fmla="*/ 267 h 298"/>
                <a:gd name="T12" fmla="*/ 100 w 159"/>
                <a:gd name="T13" fmla="*/ 285 h 298"/>
                <a:gd name="T14" fmla="*/ 61 w 159"/>
                <a:gd name="T15" fmla="*/ 289 h 298"/>
                <a:gd name="T16" fmla="*/ 53 w 159"/>
                <a:gd name="T17" fmla="*/ 288 h 298"/>
                <a:gd name="T18" fmla="*/ 15 w 159"/>
                <a:gd name="T19" fmla="*/ 254 h 298"/>
                <a:gd name="T20" fmla="*/ 2 w 159"/>
                <a:gd name="T21" fmla="*/ 148 h 298"/>
                <a:gd name="T22" fmla="*/ 30 w 159"/>
                <a:gd name="T23" fmla="*/ 47 h 298"/>
                <a:gd name="T24" fmla="*/ 107 w 159"/>
                <a:gd name="T25" fmla="*/ 9 h 298"/>
                <a:gd name="T26" fmla="*/ 102 w 159"/>
                <a:gd name="T27" fmla="*/ 18 h 298"/>
                <a:gd name="T28" fmla="*/ 72 w 159"/>
                <a:gd name="T29" fmla="*/ 19 h 298"/>
                <a:gd name="T30" fmla="*/ 30 w 159"/>
                <a:gd name="T31" fmla="*/ 74 h 298"/>
                <a:gd name="T32" fmla="*/ 15 w 159"/>
                <a:gd name="T33" fmla="*/ 133 h 298"/>
                <a:gd name="T34" fmla="*/ 15 w 159"/>
                <a:gd name="T35" fmla="*/ 189 h 298"/>
                <a:gd name="T36" fmla="*/ 31 w 159"/>
                <a:gd name="T37" fmla="*/ 265 h 298"/>
                <a:gd name="T38" fmla="*/ 31 w 159"/>
                <a:gd name="T39" fmla="*/ 236 h 298"/>
                <a:gd name="T40" fmla="*/ 36 w 159"/>
                <a:gd name="T41" fmla="*/ 228 h 298"/>
                <a:gd name="T42" fmla="*/ 45 w 159"/>
                <a:gd name="T43" fmla="*/ 234 h 298"/>
                <a:gd name="T44" fmla="*/ 54 w 159"/>
                <a:gd name="T45" fmla="*/ 258 h 298"/>
                <a:gd name="T46" fmla="*/ 66 w 159"/>
                <a:gd name="T47" fmla="*/ 276 h 298"/>
                <a:gd name="T48" fmla="*/ 72 w 159"/>
                <a:gd name="T49" fmla="*/ 277 h 298"/>
                <a:gd name="T50" fmla="*/ 95 w 159"/>
                <a:gd name="T51" fmla="*/ 252 h 298"/>
                <a:gd name="T52" fmla="*/ 94 w 159"/>
                <a:gd name="T53" fmla="*/ 230 h 298"/>
                <a:gd name="T54" fmla="*/ 94 w 159"/>
                <a:gd name="T55" fmla="*/ 201 h 298"/>
                <a:gd name="T56" fmla="*/ 98 w 159"/>
                <a:gd name="T57" fmla="*/ 192 h 298"/>
                <a:gd name="T58" fmla="*/ 110 w 159"/>
                <a:gd name="T59" fmla="*/ 203 h 298"/>
                <a:gd name="T60" fmla="*/ 118 w 159"/>
                <a:gd name="T61" fmla="*/ 233 h 298"/>
                <a:gd name="T62" fmla="*/ 130 w 159"/>
                <a:gd name="T63" fmla="*/ 261 h 298"/>
                <a:gd name="T64" fmla="*/ 132 w 159"/>
                <a:gd name="T65" fmla="*/ 261 h 298"/>
                <a:gd name="T66" fmla="*/ 133 w 159"/>
                <a:gd name="T67" fmla="*/ 260 h 298"/>
                <a:gd name="T68" fmla="*/ 103 w 159"/>
                <a:gd name="T69" fmla="*/ 181 h 298"/>
                <a:gd name="T70" fmla="*/ 99 w 159"/>
                <a:gd name="T71" fmla="*/ 124 h 298"/>
                <a:gd name="T72" fmla="*/ 110 w 159"/>
                <a:gd name="T73" fmla="*/ 59 h 298"/>
                <a:gd name="T74" fmla="*/ 117 w 159"/>
                <a:gd name="T75" fmla="*/ 65 h 298"/>
                <a:gd name="T76" fmla="*/ 117 w 159"/>
                <a:gd name="T77" fmla="*/ 127 h 298"/>
                <a:gd name="T78" fmla="*/ 114 w 159"/>
                <a:gd name="T79" fmla="*/ 14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 h="298">
                  <a:moveTo>
                    <a:pt x="114" y="148"/>
                  </a:moveTo>
                  <a:cubicBezTo>
                    <a:pt x="114" y="187"/>
                    <a:pt x="131" y="221"/>
                    <a:pt x="145" y="256"/>
                  </a:cubicBezTo>
                  <a:cubicBezTo>
                    <a:pt x="148" y="262"/>
                    <a:pt x="159" y="270"/>
                    <a:pt x="145" y="275"/>
                  </a:cubicBezTo>
                  <a:cubicBezTo>
                    <a:pt x="135" y="279"/>
                    <a:pt x="122" y="285"/>
                    <a:pt x="117" y="266"/>
                  </a:cubicBezTo>
                  <a:cubicBezTo>
                    <a:pt x="114" y="254"/>
                    <a:pt x="109" y="242"/>
                    <a:pt x="103" y="231"/>
                  </a:cubicBezTo>
                  <a:cubicBezTo>
                    <a:pt x="105" y="243"/>
                    <a:pt x="107" y="255"/>
                    <a:pt x="110" y="267"/>
                  </a:cubicBezTo>
                  <a:cubicBezTo>
                    <a:pt x="112" y="277"/>
                    <a:pt x="109" y="282"/>
                    <a:pt x="100" y="285"/>
                  </a:cubicBezTo>
                  <a:cubicBezTo>
                    <a:pt x="87" y="288"/>
                    <a:pt x="74" y="291"/>
                    <a:pt x="61" y="289"/>
                  </a:cubicBezTo>
                  <a:cubicBezTo>
                    <a:pt x="58" y="289"/>
                    <a:pt x="55" y="287"/>
                    <a:pt x="53" y="288"/>
                  </a:cubicBezTo>
                  <a:cubicBezTo>
                    <a:pt x="21" y="298"/>
                    <a:pt x="20" y="273"/>
                    <a:pt x="15" y="254"/>
                  </a:cubicBezTo>
                  <a:cubicBezTo>
                    <a:pt x="5" y="219"/>
                    <a:pt x="0" y="184"/>
                    <a:pt x="2" y="148"/>
                  </a:cubicBezTo>
                  <a:cubicBezTo>
                    <a:pt x="4" y="112"/>
                    <a:pt x="12" y="78"/>
                    <a:pt x="30" y="47"/>
                  </a:cubicBezTo>
                  <a:cubicBezTo>
                    <a:pt x="48" y="17"/>
                    <a:pt x="70" y="0"/>
                    <a:pt x="107" y="9"/>
                  </a:cubicBezTo>
                  <a:cubicBezTo>
                    <a:pt x="108" y="13"/>
                    <a:pt x="106" y="16"/>
                    <a:pt x="102" y="18"/>
                  </a:cubicBezTo>
                  <a:cubicBezTo>
                    <a:pt x="92" y="20"/>
                    <a:pt x="82" y="14"/>
                    <a:pt x="72" y="19"/>
                  </a:cubicBezTo>
                  <a:cubicBezTo>
                    <a:pt x="51" y="32"/>
                    <a:pt x="38" y="52"/>
                    <a:pt x="30" y="74"/>
                  </a:cubicBezTo>
                  <a:cubicBezTo>
                    <a:pt x="21" y="93"/>
                    <a:pt x="17" y="113"/>
                    <a:pt x="15" y="133"/>
                  </a:cubicBezTo>
                  <a:cubicBezTo>
                    <a:pt x="12" y="152"/>
                    <a:pt x="12" y="170"/>
                    <a:pt x="15" y="189"/>
                  </a:cubicBezTo>
                  <a:cubicBezTo>
                    <a:pt x="18" y="215"/>
                    <a:pt x="23" y="240"/>
                    <a:pt x="31" y="265"/>
                  </a:cubicBezTo>
                  <a:cubicBezTo>
                    <a:pt x="30" y="255"/>
                    <a:pt x="29" y="245"/>
                    <a:pt x="31" y="236"/>
                  </a:cubicBezTo>
                  <a:cubicBezTo>
                    <a:pt x="32" y="232"/>
                    <a:pt x="33" y="229"/>
                    <a:pt x="36" y="228"/>
                  </a:cubicBezTo>
                  <a:cubicBezTo>
                    <a:pt x="41" y="227"/>
                    <a:pt x="43" y="231"/>
                    <a:pt x="45" y="234"/>
                  </a:cubicBezTo>
                  <a:cubicBezTo>
                    <a:pt x="49" y="241"/>
                    <a:pt x="51" y="250"/>
                    <a:pt x="54" y="258"/>
                  </a:cubicBezTo>
                  <a:cubicBezTo>
                    <a:pt x="56" y="265"/>
                    <a:pt x="55" y="275"/>
                    <a:pt x="66" y="276"/>
                  </a:cubicBezTo>
                  <a:cubicBezTo>
                    <a:pt x="68" y="276"/>
                    <a:pt x="70" y="276"/>
                    <a:pt x="72" y="277"/>
                  </a:cubicBezTo>
                  <a:cubicBezTo>
                    <a:pt x="93" y="277"/>
                    <a:pt x="98" y="272"/>
                    <a:pt x="95" y="252"/>
                  </a:cubicBezTo>
                  <a:cubicBezTo>
                    <a:pt x="94" y="245"/>
                    <a:pt x="94" y="238"/>
                    <a:pt x="94" y="230"/>
                  </a:cubicBezTo>
                  <a:cubicBezTo>
                    <a:pt x="94" y="220"/>
                    <a:pt x="93" y="211"/>
                    <a:pt x="94" y="201"/>
                  </a:cubicBezTo>
                  <a:cubicBezTo>
                    <a:pt x="95" y="197"/>
                    <a:pt x="96" y="194"/>
                    <a:pt x="98" y="192"/>
                  </a:cubicBezTo>
                  <a:cubicBezTo>
                    <a:pt x="108" y="189"/>
                    <a:pt x="108" y="198"/>
                    <a:pt x="110" y="203"/>
                  </a:cubicBezTo>
                  <a:cubicBezTo>
                    <a:pt x="114" y="212"/>
                    <a:pt x="115" y="223"/>
                    <a:pt x="118" y="233"/>
                  </a:cubicBezTo>
                  <a:cubicBezTo>
                    <a:pt x="122" y="242"/>
                    <a:pt x="122" y="253"/>
                    <a:pt x="130" y="261"/>
                  </a:cubicBezTo>
                  <a:cubicBezTo>
                    <a:pt x="130" y="262"/>
                    <a:pt x="131" y="262"/>
                    <a:pt x="132" y="261"/>
                  </a:cubicBezTo>
                  <a:cubicBezTo>
                    <a:pt x="132" y="261"/>
                    <a:pt x="133" y="260"/>
                    <a:pt x="133" y="260"/>
                  </a:cubicBezTo>
                  <a:cubicBezTo>
                    <a:pt x="126" y="232"/>
                    <a:pt x="113" y="207"/>
                    <a:pt x="103" y="181"/>
                  </a:cubicBezTo>
                  <a:cubicBezTo>
                    <a:pt x="102" y="162"/>
                    <a:pt x="102" y="143"/>
                    <a:pt x="99" y="124"/>
                  </a:cubicBezTo>
                  <a:cubicBezTo>
                    <a:pt x="96" y="101"/>
                    <a:pt x="97" y="79"/>
                    <a:pt x="110" y="59"/>
                  </a:cubicBezTo>
                  <a:cubicBezTo>
                    <a:pt x="115" y="58"/>
                    <a:pt x="117" y="60"/>
                    <a:pt x="117" y="65"/>
                  </a:cubicBezTo>
                  <a:cubicBezTo>
                    <a:pt x="114" y="85"/>
                    <a:pt x="118" y="106"/>
                    <a:pt x="117" y="127"/>
                  </a:cubicBezTo>
                  <a:cubicBezTo>
                    <a:pt x="117" y="134"/>
                    <a:pt x="117" y="141"/>
                    <a:pt x="114" y="148"/>
                  </a:cubicBezTo>
                  <a:close/>
                </a:path>
              </a:pathLst>
            </a:custGeom>
            <a:solidFill>
              <a:srgbClr val="B06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7" name="Freeform 555"/>
            <p:cNvSpPr>
              <a:spLocks/>
            </p:cNvSpPr>
            <p:nvPr userDrawn="1"/>
          </p:nvSpPr>
          <p:spPr bwMode="auto">
            <a:xfrm>
              <a:off x="3167063" y="7942263"/>
              <a:ext cx="122238" cy="214313"/>
            </a:xfrm>
            <a:custGeom>
              <a:avLst/>
              <a:gdLst>
                <a:gd name="T0" fmla="*/ 7 w 43"/>
                <a:gd name="T1" fmla="*/ 26 h 75"/>
                <a:gd name="T2" fmla="*/ 11 w 43"/>
                <a:gd name="T3" fmla="*/ 19 h 75"/>
                <a:gd name="T4" fmla="*/ 43 w 43"/>
                <a:gd name="T5" fmla="*/ 9 h 75"/>
                <a:gd name="T6" fmla="*/ 39 w 43"/>
                <a:gd name="T7" fmla="*/ 17 h 75"/>
                <a:gd name="T8" fmla="*/ 17 w 43"/>
                <a:gd name="T9" fmla="*/ 39 h 75"/>
                <a:gd name="T10" fmla="*/ 23 w 43"/>
                <a:gd name="T11" fmla="*/ 66 h 75"/>
                <a:gd name="T12" fmla="*/ 23 w 43"/>
                <a:gd name="T13" fmla="*/ 74 h 75"/>
                <a:gd name="T14" fmla="*/ 20 w 43"/>
                <a:gd name="T15" fmla="*/ 74 h 75"/>
                <a:gd name="T16" fmla="*/ 15 w 43"/>
                <a:gd name="T17" fmla="*/ 70 h 75"/>
                <a:gd name="T18" fmla="*/ 9 w 43"/>
                <a:gd name="T19" fmla="*/ 69 h 75"/>
                <a:gd name="T20" fmla="*/ 2 w 43"/>
                <a:gd name="T21" fmla="*/ 35 h 75"/>
                <a:gd name="T22" fmla="*/ 7 w 43"/>
                <a:gd name="T23" fmla="*/ 2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 h="75">
                  <a:moveTo>
                    <a:pt x="7" y="26"/>
                  </a:moveTo>
                  <a:cubicBezTo>
                    <a:pt x="8" y="23"/>
                    <a:pt x="9" y="21"/>
                    <a:pt x="11" y="19"/>
                  </a:cubicBezTo>
                  <a:cubicBezTo>
                    <a:pt x="17" y="0"/>
                    <a:pt x="32" y="10"/>
                    <a:pt x="43" y="9"/>
                  </a:cubicBezTo>
                  <a:cubicBezTo>
                    <a:pt x="42" y="12"/>
                    <a:pt x="41" y="15"/>
                    <a:pt x="39" y="17"/>
                  </a:cubicBezTo>
                  <a:cubicBezTo>
                    <a:pt x="26" y="19"/>
                    <a:pt x="20" y="27"/>
                    <a:pt x="17" y="39"/>
                  </a:cubicBezTo>
                  <a:cubicBezTo>
                    <a:pt x="16" y="49"/>
                    <a:pt x="21" y="57"/>
                    <a:pt x="23" y="66"/>
                  </a:cubicBezTo>
                  <a:cubicBezTo>
                    <a:pt x="23" y="69"/>
                    <a:pt x="23" y="72"/>
                    <a:pt x="23" y="74"/>
                  </a:cubicBezTo>
                  <a:cubicBezTo>
                    <a:pt x="22" y="75"/>
                    <a:pt x="21" y="75"/>
                    <a:pt x="20" y="74"/>
                  </a:cubicBezTo>
                  <a:cubicBezTo>
                    <a:pt x="18" y="73"/>
                    <a:pt x="17" y="71"/>
                    <a:pt x="15" y="70"/>
                  </a:cubicBezTo>
                  <a:cubicBezTo>
                    <a:pt x="13" y="71"/>
                    <a:pt x="11" y="71"/>
                    <a:pt x="9" y="69"/>
                  </a:cubicBezTo>
                  <a:cubicBezTo>
                    <a:pt x="0" y="59"/>
                    <a:pt x="2" y="47"/>
                    <a:pt x="2" y="35"/>
                  </a:cubicBezTo>
                  <a:cubicBezTo>
                    <a:pt x="3" y="31"/>
                    <a:pt x="5" y="28"/>
                    <a:pt x="7" y="26"/>
                  </a:cubicBezTo>
                  <a:close/>
                </a:path>
              </a:pathLst>
            </a:custGeom>
            <a:solidFill>
              <a:srgbClr val="CD40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8" name="Freeform 556"/>
            <p:cNvSpPr>
              <a:spLocks/>
            </p:cNvSpPr>
            <p:nvPr userDrawn="1"/>
          </p:nvSpPr>
          <p:spPr bwMode="auto">
            <a:xfrm>
              <a:off x="4035425" y="7993063"/>
              <a:ext cx="835025" cy="431800"/>
            </a:xfrm>
            <a:custGeom>
              <a:avLst/>
              <a:gdLst>
                <a:gd name="T0" fmla="*/ 7 w 292"/>
                <a:gd name="T1" fmla="*/ 31 h 151"/>
                <a:gd name="T2" fmla="*/ 5 w 292"/>
                <a:gd name="T3" fmla="*/ 7 h 151"/>
                <a:gd name="T4" fmla="*/ 36 w 292"/>
                <a:gd name="T5" fmla="*/ 7 h 151"/>
                <a:gd name="T6" fmla="*/ 123 w 292"/>
                <a:gd name="T7" fmla="*/ 47 h 151"/>
                <a:gd name="T8" fmla="*/ 183 w 292"/>
                <a:gd name="T9" fmla="*/ 77 h 151"/>
                <a:gd name="T10" fmla="*/ 227 w 292"/>
                <a:gd name="T11" fmla="*/ 78 h 151"/>
                <a:gd name="T12" fmla="*/ 255 w 292"/>
                <a:gd name="T13" fmla="*/ 84 h 151"/>
                <a:gd name="T14" fmla="*/ 292 w 292"/>
                <a:gd name="T15" fmla="*/ 140 h 151"/>
                <a:gd name="T16" fmla="*/ 276 w 292"/>
                <a:gd name="T17" fmla="*/ 147 h 151"/>
                <a:gd name="T18" fmla="*/ 228 w 292"/>
                <a:gd name="T19" fmla="*/ 147 h 151"/>
                <a:gd name="T20" fmla="*/ 197 w 292"/>
                <a:gd name="T21" fmla="*/ 125 h 151"/>
                <a:gd name="T22" fmla="*/ 166 w 292"/>
                <a:gd name="T23" fmla="*/ 145 h 151"/>
                <a:gd name="T24" fmla="*/ 157 w 292"/>
                <a:gd name="T25" fmla="*/ 149 h 151"/>
                <a:gd name="T26" fmla="*/ 25 w 292"/>
                <a:gd name="T27" fmla="*/ 150 h 151"/>
                <a:gd name="T28" fmla="*/ 8 w 292"/>
                <a:gd name="T29" fmla="*/ 146 h 151"/>
                <a:gd name="T30" fmla="*/ 2 w 292"/>
                <a:gd name="T31" fmla="*/ 132 h 151"/>
                <a:gd name="T32" fmla="*/ 3 w 292"/>
                <a:gd name="T33" fmla="*/ 76 h 151"/>
                <a:gd name="T34" fmla="*/ 27 w 292"/>
                <a:gd name="T35" fmla="*/ 66 h 151"/>
                <a:gd name="T36" fmla="*/ 33 w 292"/>
                <a:gd name="T37" fmla="*/ 55 h 151"/>
                <a:gd name="T38" fmla="*/ 7 w 292"/>
                <a:gd name="T39" fmla="*/ 3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2" h="151">
                  <a:moveTo>
                    <a:pt x="7" y="31"/>
                  </a:moveTo>
                  <a:cubicBezTo>
                    <a:pt x="6" y="23"/>
                    <a:pt x="5" y="15"/>
                    <a:pt x="5" y="7"/>
                  </a:cubicBezTo>
                  <a:cubicBezTo>
                    <a:pt x="15" y="7"/>
                    <a:pt x="26" y="9"/>
                    <a:pt x="36" y="7"/>
                  </a:cubicBezTo>
                  <a:cubicBezTo>
                    <a:pt x="75" y="0"/>
                    <a:pt x="102" y="18"/>
                    <a:pt x="123" y="47"/>
                  </a:cubicBezTo>
                  <a:cubicBezTo>
                    <a:pt x="138" y="69"/>
                    <a:pt x="155" y="82"/>
                    <a:pt x="183" y="77"/>
                  </a:cubicBezTo>
                  <a:cubicBezTo>
                    <a:pt x="197" y="74"/>
                    <a:pt x="212" y="78"/>
                    <a:pt x="227" y="78"/>
                  </a:cubicBezTo>
                  <a:cubicBezTo>
                    <a:pt x="236" y="80"/>
                    <a:pt x="246" y="82"/>
                    <a:pt x="255" y="84"/>
                  </a:cubicBezTo>
                  <a:cubicBezTo>
                    <a:pt x="276" y="96"/>
                    <a:pt x="284" y="118"/>
                    <a:pt x="292" y="140"/>
                  </a:cubicBezTo>
                  <a:cubicBezTo>
                    <a:pt x="290" y="150"/>
                    <a:pt x="282" y="147"/>
                    <a:pt x="276" y="147"/>
                  </a:cubicBezTo>
                  <a:cubicBezTo>
                    <a:pt x="260" y="147"/>
                    <a:pt x="244" y="147"/>
                    <a:pt x="228" y="147"/>
                  </a:cubicBezTo>
                  <a:cubicBezTo>
                    <a:pt x="216" y="142"/>
                    <a:pt x="213" y="125"/>
                    <a:pt x="197" y="125"/>
                  </a:cubicBezTo>
                  <a:cubicBezTo>
                    <a:pt x="182" y="126"/>
                    <a:pt x="176" y="139"/>
                    <a:pt x="166" y="145"/>
                  </a:cubicBezTo>
                  <a:cubicBezTo>
                    <a:pt x="163" y="147"/>
                    <a:pt x="160" y="148"/>
                    <a:pt x="157" y="149"/>
                  </a:cubicBezTo>
                  <a:cubicBezTo>
                    <a:pt x="113" y="151"/>
                    <a:pt x="69" y="150"/>
                    <a:pt x="25" y="150"/>
                  </a:cubicBezTo>
                  <a:cubicBezTo>
                    <a:pt x="19" y="150"/>
                    <a:pt x="13" y="149"/>
                    <a:pt x="8" y="146"/>
                  </a:cubicBezTo>
                  <a:cubicBezTo>
                    <a:pt x="4" y="142"/>
                    <a:pt x="2" y="137"/>
                    <a:pt x="2" y="132"/>
                  </a:cubicBezTo>
                  <a:cubicBezTo>
                    <a:pt x="2" y="113"/>
                    <a:pt x="0" y="94"/>
                    <a:pt x="3" y="76"/>
                  </a:cubicBezTo>
                  <a:cubicBezTo>
                    <a:pt x="8" y="65"/>
                    <a:pt x="18" y="67"/>
                    <a:pt x="27" y="66"/>
                  </a:cubicBezTo>
                  <a:cubicBezTo>
                    <a:pt x="36" y="66"/>
                    <a:pt x="36" y="63"/>
                    <a:pt x="33" y="55"/>
                  </a:cubicBezTo>
                  <a:cubicBezTo>
                    <a:pt x="29" y="42"/>
                    <a:pt x="16" y="38"/>
                    <a:pt x="7" y="31"/>
                  </a:cubicBezTo>
                  <a:close/>
                </a:path>
              </a:pathLst>
            </a:custGeom>
            <a:solidFill>
              <a:srgbClr val="454A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09" name="Freeform 557"/>
            <p:cNvSpPr>
              <a:spLocks/>
            </p:cNvSpPr>
            <p:nvPr userDrawn="1"/>
          </p:nvSpPr>
          <p:spPr bwMode="auto">
            <a:xfrm>
              <a:off x="4860925" y="8502651"/>
              <a:ext cx="852488" cy="617538"/>
            </a:xfrm>
            <a:custGeom>
              <a:avLst/>
              <a:gdLst>
                <a:gd name="T0" fmla="*/ 29 w 298"/>
                <a:gd name="T1" fmla="*/ 211 h 216"/>
                <a:gd name="T2" fmla="*/ 92 w 298"/>
                <a:gd name="T3" fmla="*/ 32 h 216"/>
                <a:gd name="T4" fmla="*/ 103 w 298"/>
                <a:gd name="T5" fmla="*/ 14 h 216"/>
                <a:gd name="T6" fmla="*/ 126 w 298"/>
                <a:gd name="T7" fmla="*/ 0 h 216"/>
                <a:gd name="T8" fmla="*/ 140 w 298"/>
                <a:gd name="T9" fmla="*/ 15 h 216"/>
                <a:gd name="T10" fmla="*/ 186 w 298"/>
                <a:gd name="T11" fmla="*/ 13 h 216"/>
                <a:gd name="T12" fmla="*/ 218 w 298"/>
                <a:gd name="T13" fmla="*/ 21 h 216"/>
                <a:gd name="T14" fmla="*/ 295 w 298"/>
                <a:gd name="T15" fmla="*/ 145 h 216"/>
                <a:gd name="T16" fmla="*/ 297 w 298"/>
                <a:gd name="T17" fmla="*/ 157 h 216"/>
                <a:gd name="T18" fmla="*/ 295 w 298"/>
                <a:gd name="T19" fmla="*/ 162 h 216"/>
                <a:gd name="T20" fmla="*/ 289 w 298"/>
                <a:gd name="T21" fmla="*/ 161 h 216"/>
                <a:gd name="T22" fmla="*/ 285 w 298"/>
                <a:gd name="T23" fmla="*/ 150 h 216"/>
                <a:gd name="T24" fmla="*/ 284 w 298"/>
                <a:gd name="T25" fmla="*/ 135 h 216"/>
                <a:gd name="T26" fmla="*/ 284 w 298"/>
                <a:gd name="T27" fmla="*/ 112 h 216"/>
                <a:gd name="T28" fmla="*/ 278 w 298"/>
                <a:gd name="T29" fmla="*/ 91 h 216"/>
                <a:gd name="T30" fmla="*/ 284 w 298"/>
                <a:gd name="T31" fmla="*/ 112 h 216"/>
                <a:gd name="T32" fmla="*/ 285 w 298"/>
                <a:gd name="T33" fmla="*/ 140 h 216"/>
                <a:gd name="T34" fmla="*/ 279 w 298"/>
                <a:gd name="T35" fmla="*/ 146 h 216"/>
                <a:gd name="T36" fmla="*/ 266 w 298"/>
                <a:gd name="T37" fmla="*/ 123 h 216"/>
                <a:gd name="T38" fmla="*/ 199 w 298"/>
                <a:gd name="T39" fmla="*/ 86 h 216"/>
                <a:gd name="T40" fmla="*/ 210 w 298"/>
                <a:gd name="T41" fmla="*/ 91 h 216"/>
                <a:gd name="T42" fmla="*/ 201 w 298"/>
                <a:gd name="T43" fmla="*/ 97 h 216"/>
                <a:gd name="T44" fmla="*/ 184 w 298"/>
                <a:gd name="T45" fmla="*/ 103 h 216"/>
                <a:gd name="T46" fmla="*/ 165 w 298"/>
                <a:gd name="T47" fmla="*/ 103 h 216"/>
                <a:gd name="T48" fmla="*/ 165 w 298"/>
                <a:gd name="T49" fmla="*/ 105 h 216"/>
                <a:gd name="T50" fmla="*/ 189 w 298"/>
                <a:gd name="T51" fmla="*/ 102 h 216"/>
                <a:gd name="T52" fmla="*/ 233 w 298"/>
                <a:gd name="T53" fmla="*/ 92 h 216"/>
                <a:gd name="T54" fmla="*/ 263 w 298"/>
                <a:gd name="T55" fmla="*/ 125 h 216"/>
                <a:gd name="T56" fmla="*/ 257 w 298"/>
                <a:gd name="T57" fmla="*/ 128 h 216"/>
                <a:gd name="T58" fmla="*/ 244 w 298"/>
                <a:gd name="T59" fmla="*/ 121 h 216"/>
                <a:gd name="T60" fmla="*/ 235 w 298"/>
                <a:gd name="T61" fmla="*/ 116 h 216"/>
                <a:gd name="T62" fmla="*/ 199 w 298"/>
                <a:gd name="T63" fmla="*/ 120 h 216"/>
                <a:gd name="T64" fmla="*/ 155 w 298"/>
                <a:gd name="T65" fmla="*/ 131 h 216"/>
                <a:gd name="T66" fmla="*/ 99 w 298"/>
                <a:gd name="T67" fmla="*/ 97 h 216"/>
                <a:gd name="T68" fmla="*/ 88 w 298"/>
                <a:gd name="T69" fmla="*/ 90 h 216"/>
                <a:gd name="T70" fmla="*/ 68 w 298"/>
                <a:gd name="T71" fmla="*/ 125 h 216"/>
                <a:gd name="T72" fmla="*/ 64 w 298"/>
                <a:gd name="T73" fmla="*/ 138 h 216"/>
                <a:gd name="T74" fmla="*/ 72 w 298"/>
                <a:gd name="T75" fmla="*/ 186 h 216"/>
                <a:gd name="T76" fmla="*/ 77 w 298"/>
                <a:gd name="T77" fmla="*/ 211 h 216"/>
                <a:gd name="T78" fmla="*/ 67 w 298"/>
                <a:gd name="T79" fmla="*/ 212 h 216"/>
                <a:gd name="T80" fmla="*/ 59 w 298"/>
                <a:gd name="T81" fmla="*/ 205 h 216"/>
                <a:gd name="T82" fmla="*/ 29 w 298"/>
                <a:gd name="T8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98" h="216">
                  <a:moveTo>
                    <a:pt x="29" y="211"/>
                  </a:moveTo>
                  <a:cubicBezTo>
                    <a:pt x="0" y="138"/>
                    <a:pt x="24" y="70"/>
                    <a:pt x="92" y="32"/>
                  </a:cubicBezTo>
                  <a:cubicBezTo>
                    <a:pt x="99" y="28"/>
                    <a:pt x="109" y="27"/>
                    <a:pt x="103" y="14"/>
                  </a:cubicBezTo>
                  <a:cubicBezTo>
                    <a:pt x="100" y="8"/>
                    <a:pt x="102" y="7"/>
                    <a:pt x="126" y="0"/>
                  </a:cubicBezTo>
                  <a:cubicBezTo>
                    <a:pt x="122" y="13"/>
                    <a:pt x="123" y="20"/>
                    <a:pt x="140" y="15"/>
                  </a:cubicBezTo>
                  <a:cubicBezTo>
                    <a:pt x="155" y="11"/>
                    <a:pt x="171" y="13"/>
                    <a:pt x="186" y="13"/>
                  </a:cubicBezTo>
                  <a:cubicBezTo>
                    <a:pt x="197" y="16"/>
                    <a:pt x="207" y="18"/>
                    <a:pt x="218" y="21"/>
                  </a:cubicBezTo>
                  <a:cubicBezTo>
                    <a:pt x="276" y="43"/>
                    <a:pt x="296" y="87"/>
                    <a:pt x="295" y="145"/>
                  </a:cubicBezTo>
                  <a:cubicBezTo>
                    <a:pt x="296" y="149"/>
                    <a:pt x="298" y="152"/>
                    <a:pt x="297" y="157"/>
                  </a:cubicBezTo>
                  <a:cubicBezTo>
                    <a:pt x="297" y="159"/>
                    <a:pt x="296" y="160"/>
                    <a:pt x="295" y="162"/>
                  </a:cubicBezTo>
                  <a:cubicBezTo>
                    <a:pt x="293" y="163"/>
                    <a:pt x="291" y="163"/>
                    <a:pt x="289" y="161"/>
                  </a:cubicBezTo>
                  <a:cubicBezTo>
                    <a:pt x="286" y="158"/>
                    <a:pt x="285" y="154"/>
                    <a:pt x="285" y="150"/>
                  </a:cubicBezTo>
                  <a:cubicBezTo>
                    <a:pt x="286" y="145"/>
                    <a:pt x="286" y="140"/>
                    <a:pt x="284" y="135"/>
                  </a:cubicBezTo>
                  <a:cubicBezTo>
                    <a:pt x="284" y="127"/>
                    <a:pt x="284" y="120"/>
                    <a:pt x="284" y="112"/>
                  </a:cubicBezTo>
                  <a:cubicBezTo>
                    <a:pt x="282" y="105"/>
                    <a:pt x="281" y="98"/>
                    <a:pt x="278" y="91"/>
                  </a:cubicBezTo>
                  <a:cubicBezTo>
                    <a:pt x="281" y="98"/>
                    <a:pt x="282" y="105"/>
                    <a:pt x="284" y="112"/>
                  </a:cubicBezTo>
                  <a:cubicBezTo>
                    <a:pt x="284" y="122"/>
                    <a:pt x="283" y="131"/>
                    <a:pt x="285" y="140"/>
                  </a:cubicBezTo>
                  <a:cubicBezTo>
                    <a:pt x="284" y="143"/>
                    <a:pt x="282" y="146"/>
                    <a:pt x="279" y="146"/>
                  </a:cubicBezTo>
                  <a:cubicBezTo>
                    <a:pt x="270" y="141"/>
                    <a:pt x="267" y="132"/>
                    <a:pt x="266" y="123"/>
                  </a:cubicBezTo>
                  <a:cubicBezTo>
                    <a:pt x="254" y="89"/>
                    <a:pt x="248" y="86"/>
                    <a:pt x="199" y="86"/>
                  </a:cubicBezTo>
                  <a:cubicBezTo>
                    <a:pt x="202" y="89"/>
                    <a:pt x="209" y="85"/>
                    <a:pt x="210" y="91"/>
                  </a:cubicBezTo>
                  <a:cubicBezTo>
                    <a:pt x="210" y="96"/>
                    <a:pt x="204" y="96"/>
                    <a:pt x="201" y="97"/>
                  </a:cubicBezTo>
                  <a:cubicBezTo>
                    <a:pt x="196" y="100"/>
                    <a:pt x="190" y="102"/>
                    <a:pt x="184" y="103"/>
                  </a:cubicBezTo>
                  <a:cubicBezTo>
                    <a:pt x="178" y="103"/>
                    <a:pt x="171" y="103"/>
                    <a:pt x="165" y="103"/>
                  </a:cubicBezTo>
                  <a:cubicBezTo>
                    <a:pt x="162" y="103"/>
                    <a:pt x="165" y="106"/>
                    <a:pt x="165" y="105"/>
                  </a:cubicBezTo>
                  <a:cubicBezTo>
                    <a:pt x="173" y="101"/>
                    <a:pt x="181" y="106"/>
                    <a:pt x="189" y="102"/>
                  </a:cubicBezTo>
                  <a:cubicBezTo>
                    <a:pt x="203" y="98"/>
                    <a:pt x="217" y="90"/>
                    <a:pt x="233" y="92"/>
                  </a:cubicBezTo>
                  <a:cubicBezTo>
                    <a:pt x="253" y="94"/>
                    <a:pt x="261" y="103"/>
                    <a:pt x="263" y="125"/>
                  </a:cubicBezTo>
                  <a:cubicBezTo>
                    <a:pt x="261" y="126"/>
                    <a:pt x="260" y="127"/>
                    <a:pt x="257" y="128"/>
                  </a:cubicBezTo>
                  <a:cubicBezTo>
                    <a:pt x="252" y="128"/>
                    <a:pt x="248" y="124"/>
                    <a:pt x="244" y="121"/>
                  </a:cubicBezTo>
                  <a:cubicBezTo>
                    <a:pt x="241" y="119"/>
                    <a:pt x="238" y="117"/>
                    <a:pt x="235" y="116"/>
                  </a:cubicBezTo>
                  <a:cubicBezTo>
                    <a:pt x="222" y="113"/>
                    <a:pt x="211" y="117"/>
                    <a:pt x="199" y="120"/>
                  </a:cubicBezTo>
                  <a:cubicBezTo>
                    <a:pt x="185" y="125"/>
                    <a:pt x="171" y="131"/>
                    <a:pt x="155" y="131"/>
                  </a:cubicBezTo>
                  <a:cubicBezTo>
                    <a:pt x="129" y="131"/>
                    <a:pt x="110" y="122"/>
                    <a:pt x="99" y="97"/>
                  </a:cubicBezTo>
                  <a:cubicBezTo>
                    <a:pt x="97" y="93"/>
                    <a:pt x="96" y="86"/>
                    <a:pt x="88" y="90"/>
                  </a:cubicBezTo>
                  <a:cubicBezTo>
                    <a:pt x="74" y="97"/>
                    <a:pt x="74" y="113"/>
                    <a:pt x="68" y="125"/>
                  </a:cubicBezTo>
                  <a:cubicBezTo>
                    <a:pt x="66" y="129"/>
                    <a:pt x="63" y="133"/>
                    <a:pt x="64" y="138"/>
                  </a:cubicBezTo>
                  <a:cubicBezTo>
                    <a:pt x="62" y="155"/>
                    <a:pt x="66" y="171"/>
                    <a:pt x="72" y="186"/>
                  </a:cubicBezTo>
                  <a:cubicBezTo>
                    <a:pt x="75" y="194"/>
                    <a:pt x="79" y="202"/>
                    <a:pt x="77" y="211"/>
                  </a:cubicBezTo>
                  <a:cubicBezTo>
                    <a:pt x="74" y="216"/>
                    <a:pt x="70" y="215"/>
                    <a:pt x="67" y="212"/>
                  </a:cubicBezTo>
                  <a:cubicBezTo>
                    <a:pt x="64" y="210"/>
                    <a:pt x="61" y="207"/>
                    <a:pt x="59" y="205"/>
                  </a:cubicBezTo>
                  <a:cubicBezTo>
                    <a:pt x="47" y="197"/>
                    <a:pt x="40" y="213"/>
                    <a:pt x="29" y="211"/>
                  </a:cubicBezTo>
                  <a:close/>
                </a:path>
              </a:pathLst>
            </a:custGeom>
            <a:solidFill>
              <a:srgbClr val="311A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0" name="Freeform 558"/>
            <p:cNvSpPr>
              <a:spLocks/>
            </p:cNvSpPr>
            <p:nvPr userDrawn="1"/>
          </p:nvSpPr>
          <p:spPr bwMode="auto">
            <a:xfrm>
              <a:off x="5067300" y="8788401"/>
              <a:ext cx="614363" cy="514350"/>
            </a:xfrm>
            <a:custGeom>
              <a:avLst/>
              <a:gdLst>
                <a:gd name="T0" fmla="*/ 182 w 215"/>
                <a:gd name="T1" fmla="*/ 25 h 180"/>
                <a:gd name="T2" fmla="*/ 186 w 215"/>
                <a:gd name="T3" fmla="*/ 26 h 180"/>
                <a:gd name="T4" fmla="*/ 197 w 215"/>
                <a:gd name="T5" fmla="*/ 23 h 180"/>
                <a:gd name="T6" fmla="*/ 207 w 215"/>
                <a:gd name="T7" fmla="*/ 45 h 180"/>
                <a:gd name="T8" fmla="*/ 214 w 215"/>
                <a:gd name="T9" fmla="*/ 79 h 180"/>
                <a:gd name="T10" fmla="*/ 211 w 215"/>
                <a:gd name="T11" fmla="*/ 105 h 180"/>
                <a:gd name="T12" fmla="*/ 209 w 215"/>
                <a:gd name="T13" fmla="*/ 110 h 180"/>
                <a:gd name="T14" fmla="*/ 199 w 215"/>
                <a:gd name="T15" fmla="*/ 128 h 180"/>
                <a:gd name="T16" fmla="*/ 173 w 215"/>
                <a:gd name="T17" fmla="*/ 152 h 180"/>
                <a:gd name="T18" fmla="*/ 109 w 215"/>
                <a:gd name="T19" fmla="*/ 177 h 180"/>
                <a:gd name="T20" fmla="*/ 94 w 215"/>
                <a:gd name="T21" fmla="*/ 179 h 180"/>
                <a:gd name="T22" fmla="*/ 50 w 215"/>
                <a:gd name="T23" fmla="*/ 180 h 180"/>
                <a:gd name="T24" fmla="*/ 44 w 215"/>
                <a:gd name="T25" fmla="*/ 180 h 180"/>
                <a:gd name="T26" fmla="*/ 29 w 215"/>
                <a:gd name="T27" fmla="*/ 175 h 180"/>
                <a:gd name="T28" fmla="*/ 15 w 215"/>
                <a:gd name="T29" fmla="*/ 162 h 180"/>
                <a:gd name="T30" fmla="*/ 10 w 215"/>
                <a:gd name="T31" fmla="*/ 129 h 180"/>
                <a:gd name="T32" fmla="*/ 7 w 215"/>
                <a:gd name="T33" fmla="*/ 89 h 180"/>
                <a:gd name="T34" fmla="*/ 1 w 215"/>
                <a:gd name="T35" fmla="*/ 68 h 180"/>
                <a:gd name="T36" fmla="*/ 8 w 215"/>
                <a:gd name="T37" fmla="*/ 19 h 180"/>
                <a:gd name="T38" fmla="*/ 34 w 215"/>
                <a:gd name="T39" fmla="*/ 12 h 180"/>
                <a:gd name="T40" fmla="*/ 108 w 215"/>
                <a:gd name="T41" fmla="*/ 26 h 180"/>
                <a:gd name="T42" fmla="*/ 167 w 215"/>
                <a:gd name="T43" fmla="*/ 13 h 180"/>
                <a:gd name="T44" fmla="*/ 175 w 215"/>
                <a:gd name="T45" fmla="*/ 17 h 180"/>
                <a:gd name="T46" fmla="*/ 166 w 215"/>
                <a:gd name="T47" fmla="*/ 25 h 180"/>
                <a:gd name="T48" fmla="*/ 172 w 215"/>
                <a:gd name="T49" fmla="*/ 25 h 180"/>
                <a:gd name="T50" fmla="*/ 182 w 215"/>
                <a:gd name="T51" fmla="*/ 2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5" h="180">
                  <a:moveTo>
                    <a:pt x="182" y="25"/>
                  </a:moveTo>
                  <a:cubicBezTo>
                    <a:pt x="183" y="25"/>
                    <a:pt x="184" y="25"/>
                    <a:pt x="186" y="26"/>
                  </a:cubicBezTo>
                  <a:cubicBezTo>
                    <a:pt x="191" y="31"/>
                    <a:pt x="192" y="18"/>
                    <a:pt x="197" y="23"/>
                  </a:cubicBezTo>
                  <a:cubicBezTo>
                    <a:pt x="200" y="30"/>
                    <a:pt x="204" y="38"/>
                    <a:pt x="207" y="45"/>
                  </a:cubicBezTo>
                  <a:cubicBezTo>
                    <a:pt x="213" y="56"/>
                    <a:pt x="215" y="67"/>
                    <a:pt x="214" y="79"/>
                  </a:cubicBezTo>
                  <a:cubicBezTo>
                    <a:pt x="209" y="87"/>
                    <a:pt x="210" y="96"/>
                    <a:pt x="211" y="105"/>
                  </a:cubicBezTo>
                  <a:cubicBezTo>
                    <a:pt x="210" y="107"/>
                    <a:pt x="210" y="108"/>
                    <a:pt x="209" y="110"/>
                  </a:cubicBezTo>
                  <a:cubicBezTo>
                    <a:pt x="206" y="116"/>
                    <a:pt x="203" y="122"/>
                    <a:pt x="199" y="128"/>
                  </a:cubicBezTo>
                  <a:cubicBezTo>
                    <a:pt x="193" y="139"/>
                    <a:pt x="184" y="146"/>
                    <a:pt x="173" y="152"/>
                  </a:cubicBezTo>
                  <a:cubicBezTo>
                    <a:pt x="153" y="165"/>
                    <a:pt x="132" y="172"/>
                    <a:pt x="109" y="177"/>
                  </a:cubicBezTo>
                  <a:cubicBezTo>
                    <a:pt x="104" y="179"/>
                    <a:pt x="99" y="179"/>
                    <a:pt x="94" y="179"/>
                  </a:cubicBezTo>
                  <a:cubicBezTo>
                    <a:pt x="79" y="179"/>
                    <a:pt x="64" y="178"/>
                    <a:pt x="50" y="180"/>
                  </a:cubicBezTo>
                  <a:cubicBezTo>
                    <a:pt x="48" y="180"/>
                    <a:pt x="46" y="180"/>
                    <a:pt x="44" y="180"/>
                  </a:cubicBezTo>
                  <a:cubicBezTo>
                    <a:pt x="38" y="179"/>
                    <a:pt x="34" y="178"/>
                    <a:pt x="29" y="175"/>
                  </a:cubicBezTo>
                  <a:cubicBezTo>
                    <a:pt x="24" y="171"/>
                    <a:pt x="19" y="167"/>
                    <a:pt x="15" y="162"/>
                  </a:cubicBezTo>
                  <a:cubicBezTo>
                    <a:pt x="4" y="153"/>
                    <a:pt x="2" y="142"/>
                    <a:pt x="10" y="129"/>
                  </a:cubicBezTo>
                  <a:cubicBezTo>
                    <a:pt x="15" y="115"/>
                    <a:pt x="12" y="102"/>
                    <a:pt x="7" y="89"/>
                  </a:cubicBezTo>
                  <a:cubicBezTo>
                    <a:pt x="5" y="82"/>
                    <a:pt x="2" y="76"/>
                    <a:pt x="1" y="68"/>
                  </a:cubicBezTo>
                  <a:cubicBezTo>
                    <a:pt x="0" y="51"/>
                    <a:pt x="1" y="35"/>
                    <a:pt x="8" y="19"/>
                  </a:cubicBezTo>
                  <a:cubicBezTo>
                    <a:pt x="14" y="3"/>
                    <a:pt x="22" y="0"/>
                    <a:pt x="34" y="12"/>
                  </a:cubicBezTo>
                  <a:cubicBezTo>
                    <a:pt x="56" y="34"/>
                    <a:pt x="81" y="32"/>
                    <a:pt x="108" y="26"/>
                  </a:cubicBezTo>
                  <a:cubicBezTo>
                    <a:pt x="128" y="21"/>
                    <a:pt x="145" y="7"/>
                    <a:pt x="167" y="13"/>
                  </a:cubicBezTo>
                  <a:cubicBezTo>
                    <a:pt x="170" y="14"/>
                    <a:pt x="172" y="16"/>
                    <a:pt x="175" y="17"/>
                  </a:cubicBezTo>
                  <a:cubicBezTo>
                    <a:pt x="175" y="24"/>
                    <a:pt x="171" y="25"/>
                    <a:pt x="166" y="25"/>
                  </a:cubicBezTo>
                  <a:cubicBezTo>
                    <a:pt x="168" y="26"/>
                    <a:pt x="170" y="25"/>
                    <a:pt x="172" y="25"/>
                  </a:cubicBezTo>
                  <a:cubicBezTo>
                    <a:pt x="176" y="25"/>
                    <a:pt x="179" y="25"/>
                    <a:pt x="182" y="25"/>
                  </a:cubicBezTo>
                  <a:close/>
                </a:path>
              </a:pathLst>
            </a:custGeom>
            <a:solidFill>
              <a:srgbClr val="F5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1" name="Freeform 559"/>
            <p:cNvSpPr>
              <a:spLocks/>
            </p:cNvSpPr>
            <p:nvPr userDrawn="1"/>
          </p:nvSpPr>
          <p:spPr bwMode="auto">
            <a:xfrm>
              <a:off x="5407025" y="9251951"/>
              <a:ext cx="127000" cy="225425"/>
            </a:xfrm>
            <a:custGeom>
              <a:avLst/>
              <a:gdLst>
                <a:gd name="T0" fmla="*/ 42 w 44"/>
                <a:gd name="T1" fmla="*/ 48 h 79"/>
                <a:gd name="T2" fmla="*/ 19 w 44"/>
                <a:gd name="T3" fmla="*/ 67 h 79"/>
                <a:gd name="T4" fmla="*/ 17 w 44"/>
                <a:gd name="T5" fmla="*/ 74 h 79"/>
                <a:gd name="T6" fmla="*/ 3 w 44"/>
                <a:gd name="T7" fmla="*/ 77 h 79"/>
                <a:gd name="T8" fmla="*/ 0 w 44"/>
                <a:gd name="T9" fmla="*/ 72 h 79"/>
                <a:gd name="T10" fmla="*/ 1 w 44"/>
                <a:gd name="T11" fmla="*/ 64 h 79"/>
                <a:gd name="T12" fmla="*/ 8 w 44"/>
                <a:gd name="T13" fmla="*/ 53 h 79"/>
                <a:gd name="T14" fmla="*/ 17 w 44"/>
                <a:gd name="T15" fmla="*/ 33 h 79"/>
                <a:gd name="T16" fmla="*/ 20 w 44"/>
                <a:gd name="T17" fmla="*/ 30 h 79"/>
                <a:gd name="T18" fmla="*/ 25 w 44"/>
                <a:gd name="T19" fmla="*/ 17 h 79"/>
                <a:gd name="T20" fmla="*/ 26 w 44"/>
                <a:gd name="T21" fmla="*/ 4 h 79"/>
                <a:gd name="T22" fmla="*/ 36 w 44"/>
                <a:gd name="T23" fmla="*/ 4 h 79"/>
                <a:gd name="T24" fmla="*/ 44 w 44"/>
                <a:gd name="T25" fmla="*/ 38 h 79"/>
                <a:gd name="T26" fmla="*/ 42 w 44"/>
                <a:gd name="T2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9">
                  <a:moveTo>
                    <a:pt x="42" y="48"/>
                  </a:moveTo>
                  <a:cubicBezTo>
                    <a:pt x="38" y="58"/>
                    <a:pt x="23" y="55"/>
                    <a:pt x="19" y="67"/>
                  </a:cubicBezTo>
                  <a:cubicBezTo>
                    <a:pt x="21" y="70"/>
                    <a:pt x="19" y="72"/>
                    <a:pt x="17" y="74"/>
                  </a:cubicBezTo>
                  <a:cubicBezTo>
                    <a:pt x="13" y="77"/>
                    <a:pt x="8" y="79"/>
                    <a:pt x="3" y="77"/>
                  </a:cubicBezTo>
                  <a:cubicBezTo>
                    <a:pt x="2" y="75"/>
                    <a:pt x="1" y="74"/>
                    <a:pt x="0" y="72"/>
                  </a:cubicBezTo>
                  <a:cubicBezTo>
                    <a:pt x="0" y="69"/>
                    <a:pt x="0" y="67"/>
                    <a:pt x="1" y="64"/>
                  </a:cubicBezTo>
                  <a:cubicBezTo>
                    <a:pt x="5" y="61"/>
                    <a:pt x="6" y="57"/>
                    <a:pt x="8" y="53"/>
                  </a:cubicBezTo>
                  <a:cubicBezTo>
                    <a:pt x="17" y="49"/>
                    <a:pt x="14" y="40"/>
                    <a:pt x="17" y="33"/>
                  </a:cubicBezTo>
                  <a:cubicBezTo>
                    <a:pt x="17" y="31"/>
                    <a:pt x="19" y="30"/>
                    <a:pt x="20" y="30"/>
                  </a:cubicBezTo>
                  <a:cubicBezTo>
                    <a:pt x="30" y="28"/>
                    <a:pt x="23" y="21"/>
                    <a:pt x="25" y="17"/>
                  </a:cubicBezTo>
                  <a:cubicBezTo>
                    <a:pt x="26" y="12"/>
                    <a:pt x="24" y="8"/>
                    <a:pt x="26" y="4"/>
                  </a:cubicBezTo>
                  <a:cubicBezTo>
                    <a:pt x="30" y="1"/>
                    <a:pt x="33" y="0"/>
                    <a:pt x="36" y="4"/>
                  </a:cubicBezTo>
                  <a:cubicBezTo>
                    <a:pt x="44" y="14"/>
                    <a:pt x="41" y="27"/>
                    <a:pt x="44" y="38"/>
                  </a:cubicBezTo>
                  <a:cubicBezTo>
                    <a:pt x="43" y="42"/>
                    <a:pt x="43" y="45"/>
                    <a:pt x="42" y="48"/>
                  </a:cubicBezTo>
                  <a:close/>
                </a:path>
              </a:pathLst>
            </a:custGeom>
            <a:solidFill>
              <a:srgbClr val="535D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2" name="Freeform 560"/>
            <p:cNvSpPr>
              <a:spLocks/>
            </p:cNvSpPr>
            <p:nvPr userDrawn="1"/>
          </p:nvSpPr>
          <p:spPr bwMode="auto">
            <a:xfrm>
              <a:off x="5902325" y="9269413"/>
              <a:ext cx="133350" cy="214313"/>
            </a:xfrm>
            <a:custGeom>
              <a:avLst/>
              <a:gdLst>
                <a:gd name="T0" fmla="*/ 47 w 47"/>
                <a:gd name="T1" fmla="*/ 1 h 75"/>
                <a:gd name="T2" fmla="*/ 27 w 47"/>
                <a:gd name="T3" fmla="*/ 34 h 75"/>
                <a:gd name="T4" fmla="*/ 25 w 47"/>
                <a:gd name="T5" fmla="*/ 62 h 75"/>
                <a:gd name="T6" fmla="*/ 19 w 47"/>
                <a:gd name="T7" fmla="*/ 75 h 75"/>
                <a:gd name="T8" fmla="*/ 13 w 47"/>
                <a:gd name="T9" fmla="*/ 64 h 75"/>
                <a:gd name="T10" fmla="*/ 11 w 47"/>
                <a:gd name="T11" fmla="*/ 60 h 75"/>
                <a:gd name="T12" fmla="*/ 3 w 47"/>
                <a:gd name="T13" fmla="*/ 51 h 75"/>
                <a:gd name="T14" fmla="*/ 1 w 47"/>
                <a:gd name="T15" fmla="*/ 49 h 75"/>
                <a:gd name="T16" fmla="*/ 2 w 47"/>
                <a:gd name="T17" fmla="*/ 46 h 75"/>
                <a:gd name="T18" fmla="*/ 2 w 47"/>
                <a:gd name="T19" fmla="*/ 21 h 75"/>
                <a:gd name="T20" fmla="*/ 5 w 47"/>
                <a:gd name="T21" fmla="*/ 17 h 75"/>
                <a:gd name="T22" fmla="*/ 10 w 47"/>
                <a:gd name="T23" fmla="*/ 16 h 75"/>
                <a:gd name="T24" fmla="*/ 20 w 47"/>
                <a:gd name="T25" fmla="*/ 13 h 75"/>
                <a:gd name="T26" fmla="*/ 28 w 47"/>
                <a:gd name="T27" fmla="*/ 8 h 75"/>
                <a:gd name="T28" fmla="*/ 42 w 47"/>
                <a:gd name="T29" fmla="*/ 0 h 75"/>
                <a:gd name="T30" fmla="*/ 47 w 47"/>
                <a:gd name="T31" fmla="*/ 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75">
                  <a:moveTo>
                    <a:pt x="47" y="1"/>
                  </a:moveTo>
                  <a:cubicBezTo>
                    <a:pt x="46" y="15"/>
                    <a:pt x="27" y="17"/>
                    <a:pt x="27" y="34"/>
                  </a:cubicBezTo>
                  <a:cubicBezTo>
                    <a:pt x="27" y="43"/>
                    <a:pt x="19" y="52"/>
                    <a:pt x="25" y="62"/>
                  </a:cubicBezTo>
                  <a:cubicBezTo>
                    <a:pt x="28" y="67"/>
                    <a:pt x="25" y="73"/>
                    <a:pt x="19" y="75"/>
                  </a:cubicBezTo>
                  <a:cubicBezTo>
                    <a:pt x="15" y="72"/>
                    <a:pt x="15" y="67"/>
                    <a:pt x="13" y="64"/>
                  </a:cubicBezTo>
                  <a:cubicBezTo>
                    <a:pt x="12" y="63"/>
                    <a:pt x="11" y="61"/>
                    <a:pt x="11" y="60"/>
                  </a:cubicBezTo>
                  <a:cubicBezTo>
                    <a:pt x="9" y="56"/>
                    <a:pt x="6" y="53"/>
                    <a:pt x="3" y="51"/>
                  </a:cubicBezTo>
                  <a:cubicBezTo>
                    <a:pt x="2" y="50"/>
                    <a:pt x="2" y="49"/>
                    <a:pt x="1" y="49"/>
                  </a:cubicBezTo>
                  <a:cubicBezTo>
                    <a:pt x="1" y="48"/>
                    <a:pt x="1" y="47"/>
                    <a:pt x="2" y="46"/>
                  </a:cubicBezTo>
                  <a:cubicBezTo>
                    <a:pt x="0" y="38"/>
                    <a:pt x="1" y="29"/>
                    <a:pt x="2" y="21"/>
                  </a:cubicBezTo>
                  <a:cubicBezTo>
                    <a:pt x="3" y="19"/>
                    <a:pt x="4" y="18"/>
                    <a:pt x="5" y="17"/>
                  </a:cubicBezTo>
                  <a:cubicBezTo>
                    <a:pt x="7" y="16"/>
                    <a:pt x="8" y="16"/>
                    <a:pt x="10" y="16"/>
                  </a:cubicBezTo>
                  <a:cubicBezTo>
                    <a:pt x="14" y="19"/>
                    <a:pt x="18" y="19"/>
                    <a:pt x="20" y="13"/>
                  </a:cubicBezTo>
                  <a:cubicBezTo>
                    <a:pt x="22" y="10"/>
                    <a:pt x="25" y="8"/>
                    <a:pt x="28" y="8"/>
                  </a:cubicBezTo>
                  <a:cubicBezTo>
                    <a:pt x="36" y="11"/>
                    <a:pt x="36" y="0"/>
                    <a:pt x="42" y="0"/>
                  </a:cubicBezTo>
                  <a:cubicBezTo>
                    <a:pt x="44" y="0"/>
                    <a:pt x="45" y="0"/>
                    <a:pt x="47" y="1"/>
                  </a:cubicBezTo>
                  <a:close/>
                </a:path>
              </a:pathLst>
            </a:custGeom>
            <a:solidFill>
              <a:srgbClr val="CD8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3" name="Freeform 561"/>
            <p:cNvSpPr>
              <a:spLocks/>
            </p:cNvSpPr>
            <p:nvPr userDrawn="1"/>
          </p:nvSpPr>
          <p:spPr bwMode="auto">
            <a:xfrm>
              <a:off x="5378450" y="9209088"/>
              <a:ext cx="198438" cy="114300"/>
            </a:xfrm>
            <a:custGeom>
              <a:avLst/>
              <a:gdLst>
                <a:gd name="T0" fmla="*/ 46 w 69"/>
                <a:gd name="T1" fmla="*/ 19 h 40"/>
                <a:gd name="T2" fmla="*/ 37 w 69"/>
                <a:gd name="T3" fmla="*/ 22 h 40"/>
                <a:gd name="T4" fmla="*/ 19 w 69"/>
                <a:gd name="T5" fmla="*/ 39 h 40"/>
                <a:gd name="T6" fmla="*/ 14 w 69"/>
                <a:gd name="T7" fmla="*/ 40 h 40"/>
                <a:gd name="T8" fmla="*/ 3 w 69"/>
                <a:gd name="T9" fmla="*/ 33 h 40"/>
                <a:gd name="T10" fmla="*/ 0 w 69"/>
                <a:gd name="T11" fmla="*/ 26 h 40"/>
                <a:gd name="T12" fmla="*/ 65 w 69"/>
                <a:gd name="T13" fmla="*/ 2 h 40"/>
                <a:gd name="T14" fmla="*/ 69 w 69"/>
                <a:gd name="T15" fmla="*/ 6 h 40"/>
                <a:gd name="T16" fmla="*/ 46 w 69"/>
                <a:gd name="T17"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0">
                  <a:moveTo>
                    <a:pt x="46" y="19"/>
                  </a:moveTo>
                  <a:cubicBezTo>
                    <a:pt x="42" y="19"/>
                    <a:pt x="39" y="19"/>
                    <a:pt x="37" y="22"/>
                  </a:cubicBezTo>
                  <a:cubicBezTo>
                    <a:pt x="32" y="28"/>
                    <a:pt x="25" y="34"/>
                    <a:pt x="19" y="39"/>
                  </a:cubicBezTo>
                  <a:cubicBezTo>
                    <a:pt x="18" y="40"/>
                    <a:pt x="16" y="40"/>
                    <a:pt x="14" y="40"/>
                  </a:cubicBezTo>
                  <a:cubicBezTo>
                    <a:pt x="10" y="39"/>
                    <a:pt x="6" y="36"/>
                    <a:pt x="3" y="33"/>
                  </a:cubicBezTo>
                  <a:cubicBezTo>
                    <a:pt x="1" y="31"/>
                    <a:pt x="0" y="28"/>
                    <a:pt x="0" y="26"/>
                  </a:cubicBezTo>
                  <a:cubicBezTo>
                    <a:pt x="22" y="19"/>
                    <a:pt x="44" y="13"/>
                    <a:pt x="65" y="2"/>
                  </a:cubicBezTo>
                  <a:cubicBezTo>
                    <a:pt x="69" y="0"/>
                    <a:pt x="69" y="2"/>
                    <a:pt x="69" y="6"/>
                  </a:cubicBezTo>
                  <a:cubicBezTo>
                    <a:pt x="61" y="10"/>
                    <a:pt x="54" y="15"/>
                    <a:pt x="46" y="19"/>
                  </a:cubicBezTo>
                  <a:close/>
                </a:path>
              </a:pathLst>
            </a:custGeom>
            <a:solidFill>
              <a:srgbClr val="883A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4" name="Freeform 562"/>
            <p:cNvSpPr>
              <a:spLocks/>
            </p:cNvSpPr>
            <p:nvPr userDrawn="1"/>
          </p:nvSpPr>
          <p:spPr bwMode="auto">
            <a:xfrm>
              <a:off x="5649913" y="8894763"/>
              <a:ext cx="109538" cy="147638"/>
            </a:xfrm>
            <a:custGeom>
              <a:avLst/>
              <a:gdLst>
                <a:gd name="T0" fmla="*/ 6 w 38"/>
                <a:gd name="T1" fmla="*/ 44 h 52"/>
                <a:gd name="T2" fmla="*/ 3 w 38"/>
                <a:gd name="T3" fmla="*/ 8 h 52"/>
                <a:gd name="T4" fmla="*/ 6 w 38"/>
                <a:gd name="T5" fmla="*/ 4 h 52"/>
                <a:gd name="T6" fmla="*/ 10 w 38"/>
                <a:gd name="T7" fmla="*/ 0 h 52"/>
                <a:gd name="T8" fmla="*/ 14 w 38"/>
                <a:gd name="T9" fmla="*/ 13 h 52"/>
                <a:gd name="T10" fmla="*/ 16 w 38"/>
                <a:gd name="T11" fmla="*/ 29 h 52"/>
                <a:gd name="T12" fmla="*/ 26 w 38"/>
                <a:gd name="T13" fmla="*/ 40 h 52"/>
                <a:gd name="T14" fmla="*/ 29 w 38"/>
                <a:gd name="T15" fmla="*/ 44 h 52"/>
                <a:gd name="T16" fmla="*/ 28 w 38"/>
                <a:gd name="T17" fmla="*/ 52 h 52"/>
                <a:gd name="T18" fmla="*/ 11 w 38"/>
                <a:gd name="T19" fmla="*/ 49 h 52"/>
                <a:gd name="T20" fmla="*/ 6 w 38"/>
                <a:gd name="T21" fmla="*/ 4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52">
                  <a:moveTo>
                    <a:pt x="6" y="44"/>
                  </a:moveTo>
                  <a:cubicBezTo>
                    <a:pt x="6" y="32"/>
                    <a:pt x="0" y="21"/>
                    <a:pt x="3" y="8"/>
                  </a:cubicBezTo>
                  <a:cubicBezTo>
                    <a:pt x="4" y="7"/>
                    <a:pt x="5" y="6"/>
                    <a:pt x="6" y="4"/>
                  </a:cubicBezTo>
                  <a:cubicBezTo>
                    <a:pt x="8" y="3"/>
                    <a:pt x="8" y="0"/>
                    <a:pt x="10" y="0"/>
                  </a:cubicBezTo>
                  <a:cubicBezTo>
                    <a:pt x="15" y="4"/>
                    <a:pt x="14" y="8"/>
                    <a:pt x="14" y="13"/>
                  </a:cubicBezTo>
                  <a:cubicBezTo>
                    <a:pt x="11" y="19"/>
                    <a:pt x="11" y="24"/>
                    <a:pt x="16" y="29"/>
                  </a:cubicBezTo>
                  <a:cubicBezTo>
                    <a:pt x="20" y="32"/>
                    <a:pt x="22" y="37"/>
                    <a:pt x="26" y="40"/>
                  </a:cubicBezTo>
                  <a:cubicBezTo>
                    <a:pt x="27" y="42"/>
                    <a:pt x="28" y="43"/>
                    <a:pt x="29" y="44"/>
                  </a:cubicBezTo>
                  <a:cubicBezTo>
                    <a:pt x="32" y="47"/>
                    <a:pt x="38" y="51"/>
                    <a:pt x="28" y="52"/>
                  </a:cubicBezTo>
                  <a:cubicBezTo>
                    <a:pt x="22" y="52"/>
                    <a:pt x="16" y="50"/>
                    <a:pt x="11" y="49"/>
                  </a:cubicBezTo>
                  <a:cubicBezTo>
                    <a:pt x="8" y="49"/>
                    <a:pt x="7" y="46"/>
                    <a:pt x="6" y="44"/>
                  </a:cubicBezTo>
                  <a:close/>
                </a:path>
              </a:pathLst>
            </a:custGeom>
            <a:solidFill>
              <a:srgbClr val="5631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5" name="Freeform 563"/>
            <p:cNvSpPr>
              <a:spLocks/>
            </p:cNvSpPr>
            <p:nvPr userDrawn="1"/>
          </p:nvSpPr>
          <p:spPr bwMode="auto">
            <a:xfrm>
              <a:off x="5873750" y="9409113"/>
              <a:ext cx="82550" cy="103188"/>
            </a:xfrm>
            <a:custGeom>
              <a:avLst/>
              <a:gdLst>
                <a:gd name="T0" fmla="*/ 12 w 29"/>
                <a:gd name="T1" fmla="*/ 32 h 36"/>
                <a:gd name="T2" fmla="*/ 11 w 29"/>
                <a:gd name="T3" fmla="*/ 0 h 36"/>
                <a:gd name="T4" fmla="*/ 12 w 29"/>
                <a:gd name="T5" fmla="*/ 1 h 36"/>
                <a:gd name="T6" fmla="*/ 24 w 29"/>
                <a:gd name="T7" fmla="*/ 12 h 36"/>
                <a:gd name="T8" fmla="*/ 24 w 29"/>
                <a:gd name="T9" fmla="*/ 12 h 36"/>
                <a:gd name="T10" fmla="*/ 23 w 29"/>
                <a:gd name="T11" fmla="*/ 30 h 36"/>
                <a:gd name="T12" fmla="*/ 12 w 29"/>
                <a:gd name="T13" fmla="*/ 32 h 36"/>
              </a:gdLst>
              <a:ahLst/>
              <a:cxnLst>
                <a:cxn ang="0">
                  <a:pos x="T0" y="T1"/>
                </a:cxn>
                <a:cxn ang="0">
                  <a:pos x="T2" y="T3"/>
                </a:cxn>
                <a:cxn ang="0">
                  <a:pos x="T4" y="T5"/>
                </a:cxn>
                <a:cxn ang="0">
                  <a:pos x="T6" y="T7"/>
                </a:cxn>
                <a:cxn ang="0">
                  <a:pos x="T8" y="T9"/>
                </a:cxn>
                <a:cxn ang="0">
                  <a:pos x="T10" y="T11"/>
                </a:cxn>
                <a:cxn ang="0">
                  <a:pos x="T12" y="T13"/>
                </a:cxn>
              </a:cxnLst>
              <a:rect l="0" t="0" r="r" b="b"/>
              <a:pathLst>
                <a:path w="29" h="36">
                  <a:moveTo>
                    <a:pt x="12" y="32"/>
                  </a:moveTo>
                  <a:cubicBezTo>
                    <a:pt x="1" y="22"/>
                    <a:pt x="0" y="11"/>
                    <a:pt x="11" y="0"/>
                  </a:cubicBezTo>
                  <a:cubicBezTo>
                    <a:pt x="11" y="0"/>
                    <a:pt x="12" y="1"/>
                    <a:pt x="12" y="1"/>
                  </a:cubicBezTo>
                  <a:cubicBezTo>
                    <a:pt x="18" y="3"/>
                    <a:pt x="16" y="13"/>
                    <a:pt x="24" y="12"/>
                  </a:cubicBezTo>
                  <a:cubicBezTo>
                    <a:pt x="24" y="12"/>
                    <a:pt x="24" y="12"/>
                    <a:pt x="24" y="12"/>
                  </a:cubicBezTo>
                  <a:cubicBezTo>
                    <a:pt x="29" y="19"/>
                    <a:pt x="25" y="24"/>
                    <a:pt x="23" y="30"/>
                  </a:cubicBezTo>
                  <a:cubicBezTo>
                    <a:pt x="20" y="34"/>
                    <a:pt x="17" y="36"/>
                    <a:pt x="12" y="32"/>
                  </a:cubicBezTo>
                  <a:close/>
                </a:path>
              </a:pathLst>
            </a:custGeom>
            <a:solidFill>
              <a:srgbClr val="CC7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6" name="Freeform 564"/>
            <p:cNvSpPr>
              <a:spLocks/>
            </p:cNvSpPr>
            <p:nvPr userDrawn="1"/>
          </p:nvSpPr>
          <p:spPr bwMode="auto">
            <a:xfrm>
              <a:off x="5884863" y="9520238"/>
              <a:ext cx="46038" cy="60325"/>
            </a:xfrm>
            <a:custGeom>
              <a:avLst/>
              <a:gdLst>
                <a:gd name="T0" fmla="*/ 16 w 16"/>
                <a:gd name="T1" fmla="*/ 17 h 21"/>
                <a:gd name="T2" fmla="*/ 12 w 16"/>
                <a:gd name="T3" fmla="*/ 21 h 21"/>
                <a:gd name="T4" fmla="*/ 1 w 16"/>
                <a:gd name="T5" fmla="*/ 21 h 21"/>
                <a:gd name="T6" fmla="*/ 8 w 16"/>
                <a:gd name="T7" fmla="*/ 1 h 21"/>
                <a:gd name="T8" fmla="*/ 12 w 16"/>
                <a:gd name="T9" fmla="*/ 2 h 21"/>
                <a:gd name="T10" fmla="*/ 16 w 16"/>
                <a:gd name="T11" fmla="*/ 17 h 21"/>
              </a:gdLst>
              <a:ahLst/>
              <a:cxnLst>
                <a:cxn ang="0">
                  <a:pos x="T0" y="T1"/>
                </a:cxn>
                <a:cxn ang="0">
                  <a:pos x="T2" y="T3"/>
                </a:cxn>
                <a:cxn ang="0">
                  <a:pos x="T4" y="T5"/>
                </a:cxn>
                <a:cxn ang="0">
                  <a:pos x="T6" y="T7"/>
                </a:cxn>
                <a:cxn ang="0">
                  <a:pos x="T8" y="T9"/>
                </a:cxn>
                <a:cxn ang="0">
                  <a:pos x="T10" y="T11"/>
                </a:cxn>
              </a:cxnLst>
              <a:rect l="0" t="0" r="r" b="b"/>
              <a:pathLst>
                <a:path w="16" h="21">
                  <a:moveTo>
                    <a:pt x="16" y="17"/>
                  </a:moveTo>
                  <a:cubicBezTo>
                    <a:pt x="14" y="18"/>
                    <a:pt x="13" y="19"/>
                    <a:pt x="12" y="21"/>
                  </a:cubicBezTo>
                  <a:cubicBezTo>
                    <a:pt x="8" y="21"/>
                    <a:pt x="4" y="21"/>
                    <a:pt x="1" y="21"/>
                  </a:cubicBezTo>
                  <a:cubicBezTo>
                    <a:pt x="0" y="13"/>
                    <a:pt x="1" y="6"/>
                    <a:pt x="8" y="1"/>
                  </a:cubicBezTo>
                  <a:cubicBezTo>
                    <a:pt x="10" y="0"/>
                    <a:pt x="11" y="0"/>
                    <a:pt x="12" y="2"/>
                  </a:cubicBezTo>
                  <a:cubicBezTo>
                    <a:pt x="13" y="7"/>
                    <a:pt x="14" y="12"/>
                    <a:pt x="16" y="17"/>
                  </a:cubicBezTo>
                  <a:close/>
                </a:path>
              </a:pathLst>
            </a:custGeom>
            <a:solidFill>
              <a:srgbClr val="D793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7" name="Freeform 565"/>
            <p:cNvSpPr>
              <a:spLocks/>
            </p:cNvSpPr>
            <p:nvPr userDrawn="1"/>
          </p:nvSpPr>
          <p:spPr bwMode="auto">
            <a:xfrm>
              <a:off x="5564188" y="9142413"/>
              <a:ext cx="84138" cy="84138"/>
            </a:xfrm>
            <a:custGeom>
              <a:avLst/>
              <a:gdLst>
                <a:gd name="T0" fmla="*/ 4 w 29"/>
                <a:gd name="T1" fmla="*/ 29 h 29"/>
                <a:gd name="T2" fmla="*/ 0 w 29"/>
                <a:gd name="T3" fmla="*/ 25 h 29"/>
                <a:gd name="T4" fmla="*/ 25 w 29"/>
                <a:gd name="T5" fmla="*/ 2 h 29"/>
                <a:gd name="T6" fmla="*/ 29 w 29"/>
                <a:gd name="T7" fmla="*/ 2 h 29"/>
                <a:gd name="T8" fmla="*/ 4 w 29"/>
                <a:gd name="T9" fmla="*/ 29 h 29"/>
              </a:gdLst>
              <a:ahLst/>
              <a:cxnLst>
                <a:cxn ang="0">
                  <a:pos x="T0" y="T1"/>
                </a:cxn>
                <a:cxn ang="0">
                  <a:pos x="T2" y="T3"/>
                </a:cxn>
                <a:cxn ang="0">
                  <a:pos x="T4" y="T5"/>
                </a:cxn>
                <a:cxn ang="0">
                  <a:pos x="T6" y="T7"/>
                </a:cxn>
                <a:cxn ang="0">
                  <a:pos x="T8" y="T9"/>
                </a:cxn>
              </a:cxnLst>
              <a:rect l="0" t="0" r="r" b="b"/>
              <a:pathLst>
                <a:path w="29" h="29">
                  <a:moveTo>
                    <a:pt x="4" y="29"/>
                  </a:moveTo>
                  <a:cubicBezTo>
                    <a:pt x="2" y="28"/>
                    <a:pt x="1" y="26"/>
                    <a:pt x="0" y="25"/>
                  </a:cubicBezTo>
                  <a:cubicBezTo>
                    <a:pt x="8" y="17"/>
                    <a:pt x="17" y="9"/>
                    <a:pt x="25" y="2"/>
                  </a:cubicBezTo>
                  <a:cubicBezTo>
                    <a:pt x="27" y="0"/>
                    <a:pt x="28" y="0"/>
                    <a:pt x="29" y="2"/>
                  </a:cubicBezTo>
                  <a:cubicBezTo>
                    <a:pt x="24" y="14"/>
                    <a:pt x="15" y="22"/>
                    <a:pt x="4" y="29"/>
                  </a:cubicBezTo>
                  <a:close/>
                </a:path>
              </a:pathLst>
            </a:custGeom>
            <a:solidFill>
              <a:srgbClr val="914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8" name="Freeform 566"/>
            <p:cNvSpPr>
              <a:spLocks/>
            </p:cNvSpPr>
            <p:nvPr userDrawn="1"/>
          </p:nvSpPr>
          <p:spPr bwMode="auto">
            <a:xfrm>
              <a:off x="5705475" y="8916988"/>
              <a:ext cx="50800" cy="103188"/>
            </a:xfrm>
            <a:custGeom>
              <a:avLst/>
              <a:gdLst>
                <a:gd name="T0" fmla="*/ 10 w 18"/>
                <a:gd name="T1" fmla="*/ 36 h 36"/>
                <a:gd name="T2" fmla="*/ 8 w 18"/>
                <a:gd name="T3" fmla="*/ 36 h 36"/>
                <a:gd name="T4" fmla="*/ 7 w 18"/>
                <a:gd name="T5" fmla="*/ 36 h 36"/>
                <a:gd name="T6" fmla="*/ 3 w 18"/>
                <a:gd name="T7" fmla="*/ 29 h 36"/>
                <a:gd name="T8" fmla="*/ 0 w 18"/>
                <a:gd name="T9" fmla="*/ 13 h 36"/>
                <a:gd name="T10" fmla="*/ 0 w 18"/>
                <a:gd name="T11" fmla="*/ 0 h 36"/>
                <a:gd name="T12" fmla="*/ 10 w 18"/>
                <a:gd name="T13" fmla="*/ 36 h 36"/>
              </a:gdLst>
              <a:ahLst/>
              <a:cxnLst>
                <a:cxn ang="0">
                  <a:pos x="T0" y="T1"/>
                </a:cxn>
                <a:cxn ang="0">
                  <a:pos x="T2" y="T3"/>
                </a:cxn>
                <a:cxn ang="0">
                  <a:pos x="T4" y="T5"/>
                </a:cxn>
                <a:cxn ang="0">
                  <a:pos x="T6" y="T7"/>
                </a:cxn>
                <a:cxn ang="0">
                  <a:pos x="T8" y="T9"/>
                </a:cxn>
                <a:cxn ang="0">
                  <a:pos x="T10" y="T11"/>
                </a:cxn>
                <a:cxn ang="0">
                  <a:pos x="T12" y="T13"/>
                </a:cxn>
              </a:cxnLst>
              <a:rect l="0" t="0" r="r" b="b"/>
              <a:pathLst>
                <a:path w="18" h="36">
                  <a:moveTo>
                    <a:pt x="10" y="36"/>
                  </a:moveTo>
                  <a:cubicBezTo>
                    <a:pt x="8" y="36"/>
                    <a:pt x="8" y="36"/>
                    <a:pt x="8" y="36"/>
                  </a:cubicBezTo>
                  <a:cubicBezTo>
                    <a:pt x="7" y="36"/>
                    <a:pt x="7" y="36"/>
                    <a:pt x="7" y="36"/>
                  </a:cubicBezTo>
                  <a:cubicBezTo>
                    <a:pt x="5" y="34"/>
                    <a:pt x="4" y="32"/>
                    <a:pt x="3" y="29"/>
                  </a:cubicBezTo>
                  <a:cubicBezTo>
                    <a:pt x="2" y="24"/>
                    <a:pt x="3" y="18"/>
                    <a:pt x="0" y="13"/>
                  </a:cubicBezTo>
                  <a:cubicBezTo>
                    <a:pt x="0" y="9"/>
                    <a:pt x="0" y="4"/>
                    <a:pt x="0" y="0"/>
                  </a:cubicBezTo>
                  <a:cubicBezTo>
                    <a:pt x="18" y="8"/>
                    <a:pt x="14" y="22"/>
                    <a:pt x="10" y="36"/>
                  </a:cubicBezTo>
                  <a:close/>
                </a:path>
              </a:pathLst>
            </a:custGeom>
            <a:solidFill>
              <a:srgbClr val="8A47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19" name="Freeform 567"/>
            <p:cNvSpPr>
              <a:spLocks/>
            </p:cNvSpPr>
            <p:nvPr userDrawn="1"/>
          </p:nvSpPr>
          <p:spPr bwMode="auto">
            <a:xfrm>
              <a:off x="5916613" y="9226551"/>
              <a:ext cx="61913" cy="93663"/>
            </a:xfrm>
            <a:custGeom>
              <a:avLst/>
              <a:gdLst>
                <a:gd name="T0" fmla="*/ 5 w 22"/>
                <a:gd name="T1" fmla="*/ 32 h 33"/>
                <a:gd name="T2" fmla="*/ 0 w 22"/>
                <a:gd name="T3" fmla="*/ 32 h 33"/>
                <a:gd name="T4" fmla="*/ 9 w 22"/>
                <a:gd name="T5" fmla="*/ 15 h 33"/>
                <a:gd name="T6" fmla="*/ 17 w 22"/>
                <a:gd name="T7" fmla="*/ 0 h 33"/>
                <a:gd name="T8" fmla="*/ 20 w 22"/>
                <a:gd name="T9" fmla="*/ 9 h 33"/>
                <a:gd name="T10" fmla="*/ 5 w 22"/>
                <a:gd name="T11" fmla="*/ 32 h 33"/>
              </a:gdLst>
              <a:ahLst/>
              <a:cxnLst>
                <a:cxn ang="0">
                  <a:pos x="T0" y="T1"/>
                </a:cxn>
                <a:cxn ang="0">
                  <a:pos x="T2" y="T3"/>
                </a:cxn>
                <a:cxn ang="0">
                  <a:pos x="T4" y="T5"/>
                </a:cxn>
                <a:cxn ang="0">
                  <a:pos x="T6" y="T7"/>
                </a:cxn>
                <a:cxn ang="0">
                  <a:pos x="T8" y="T9"/>
                </a:cxn>
                <a:cxn ang="0">
                  <a:pos x="T10" y="T11"/>
                </a:cxn>
              </a:cxnLst>
              <a:rect l="0" t="0" r="r" b="b"/>
              <a:pathLst>
                <a:path w="22" h="33">
                  <a:moveTo>
                    <a:pt x="5" y="32"/>
                  </a:moveTo>
                  <a:cubicBezTo>
                    <a:pt x="3" y="32"/>
                    <a:pt x="2" y="32"/>
                    <a:pt x="0" y="32"/>
                  </a:cubicBezTo>
                  <a:cubicBezTo>
                    <a:pt x="6" y="28"/>
                    <a:pt x="10" y="23"/>
                    <a:pt x="9" y="15"/>
                  </a:cubicBezTo>
                  <a:cubicBezTo>
                    <a:pt x="8" y="8"/>
                    <a:pt x="8" y="2"/>
                    <a:pt x="17" y="0"/>
                  </a:cubicBezTo>
                  <a:cubicBezTo>
                    <a:pt x="20" y="2"/>
                    <a:pt x="20" y="6"/>
                    <a:pt x="20" y="9"/>
                  </a:cubicBezTo>
                  <a:cubicBezTo>
                    <a:pt x="16" y="17"/>
                    <a:pt x="22" y="33"/>
                    <a:pt x="5" y="32"/>
                  </a:cubicBezTo>
                  <a:close/>
                </a:path>
              </a:pathLst>
            </a:custGeom>
            <a:solidFill>
              <a:srgbClr val="C17D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0" name="Freeform 568"/>
            <p:cNvSpPr>
              <a:spLocks/>
            </p:cNvSpPr>
            <p:nvPr userDrawn="1"/>
          </p:nvSpPr>
          <p:spPr bwMode="auto">
            <a:xfrm>
              <a:off x="5907088" y="9480551"/>
              <a:ext cx="49213" cy="46038"/>
            </a:xfrm>
            <a:custGeom>
              <a:avLst/>
              <a:gdLst>
                <a:gd name="T0" fmla="*/ 4 w 17"/>
                <a:gd name="T1" fmla="*/ 16 h 16"/>
                <a:gd name="T2" fmla="*/ 0 w 17"/>
                <a:gd name="T3" fmla="*/ 15 h 16"/>
                <a:gd name="T4" fmla="*/ 0 w 17"/>
                <a:gd name="T5" fmla="*/ 7 h 16"/>
                <a:gd name="T6" fmla="*/ 8 w 17"/>
                <a:gd name="T7" fmla="*/ 3 h 16"/>
                <a:gd name="T8" fmla="*/ 17 w 17"/>
                <a:gd name="T9" fmla="*/ 4 h 16"/>
                <a:gd name="T10" fmla="*/ 16 w 17"/>
                <a:gd name="T11" fmla="*/ 15 h 16"/>
                <a:gd name="T12" fmla="*/ 8 w 17"/>
                <a:gd name="T13" fmla="*/ 16 h 16"/>
                <a:gd name="T14" fmla="*/ 4 w 17"/>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6">
                  <a:moveTo>
                    <a:pt x="4" y="16"/>
                  </a:moveTo>
                  <a:cubicBezTo>
                    <a:pt x="3" y="16"/>
                    <a:pt x="1" y="15"/>
                    <a:pt x="0" y="15"/>
                  </a:cubicBezTo>
                  <a:cubicBezTo>
                    <a:pt x="0" y="12"/>
                    <a:pt x="0" y="10"/>
                    <a:pt x="0" y="7"/>
                  </a:cubicBezTo>
                  <a:cubicBezTo>
                    <a:pt x="3" y="6"/>
                    <a:pt x="6" y="4"/>
                    <a:pt x="8" y="3"/>
                  </a:cubicBezTo>
                  <a:cubicBezTo>
                    <a:pt x="11" y="1"/>
                    <a:pt x="14" y="0"/>
                    <a:pt x="17" y="4"/>
                  </a:cubicBezTo>
                  <a:cubicBezTo>
                    <a:pt x="16" y="8"/>
                    <a:pt x="16" y="11"/>
                    <a:pt x="16" y="15"/>
                  </a:cubicBezTo>
                  <a:cubicBezTo>
                    <a:pt x="13" y="15"/>
                    <a:pt x="11" y="16"/>
                    <a:pt x="8" y="16"/>
                  </a:cubicBezTo>
                  <a:cubicBezTo>
                    <a:pt x="7" y="16"/>
                    <a:pt x="5" y="16"/>
                    <a:pt x="4" y="16"/>
                  </a:cubicBezTo>
                  <a:close/>
                </a:path>
              </a:pathLst>
            </a:custGeom>
            <a:solidFill>
              <a:srgbClr val="A640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1" name="Freeform 569"/>
            <p:cNvSpPr>
              <a:spLocks/>
            </p:cNvSpPr>
            <p:nvPr userDrawn="1"/>
          </p:nvSpPr>
          <p:spPr bwMode="auto">
            <a:xfrm>
              <a:off x="5653088" y="9020176"/>
              <a:ext cx="31750" cy="68263"/>
            </a:xfrm>
            <a:custGeom>
              <a:avLst/>
              <a:gdLst>
                <a:gd name="T0" fmla="*/ 5 w 11"/>
                <a:gd name="T1" fmla="*/ 0 h 24"/>
                <a:gd name="T2" fmla="*/ 10 w 11"/>
                <a:gd name="T3" fmla="*/ 5 h 24"/>
                <a:gd name="T4" fmla="*/ 6 w 11"/>
                <a:gd name="T5" fmla="*/ 24 h 24"/>
                <a:gd name="T6" fmla="*/ 5 w 11"/>
                <a:gd name="T7" fmla="*/ 0 h 24"/>
              </a:gdLst>
              <a:ahLst/>
              <a:cxnLst>
                <a:cxn ang="0">
                  <a:pos x="T0" y="T1"/>
                </a:cxn>
                <a:cxn ang="0">
                  <a:pos x="T2" y="T3"/>
                </a:cxn>
                <a:cxn ang="0">
                  <a:pos x="T4" y="T5"/>
                </a:cxn>
                <a:cxn ang="0">
                  <a:pos x="T6" y="T7"/>
                </a:cxn>
              </a:cxnLst>
              <a:rect l="0" t="0" r="r" b="b"/>
              <a:pathLst>
                <a:path w="11" h="24">
                  <a:moveTo>
                    <a:pt x="5" y="0"/>
                  </a:moveTo>
                  <a:cubicBezTo>
                    <a:pt x="7" y="2"/>
                    <a:pt x="8" y="4"/>
                    <a:pt x="10" y="5"/>
                  </a:cubicBezTo>
                  <a:cubicBezTo>
                    <a:pt x="8" y="12"/>
                    <a:pt x="11" y="19"/>
                    <a:pt x="6" y="24"/>
                  </a:cubicBezTo>
                  <a:cubicBezTo>
                    <a:pt x="0" y="16"/>
                    <a:pt x="0" y="8"/>
                    <a:pt x="5" y="0"/>
                  </a:cubicBezTo>
                  <a:close/>
                </a:path>
              </a:pathLst>
            </a:custGeom>
            <a:solidFill>
              <a:srgbClr val="A76C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2" name="Freeform 570"/>
            <p:cNvSpPr>
              <a:spLocks/>
            </p:cNvSpPr>
            <p:nvPr userDrawn="1"/>
          </p:nvSpPr>
          <p:spPr bwMode="auto">
            <a:xfrm>
              <a:off x="5959475" y="9212263"/>
              <a:ext cx="42863" cy="68263"/>
            </a:xfrm>
            <a:custGeom>
              <a:avLst/>
              <a:gdLst>
                <a:gd name="T0" fmla="*/ 2 w 15"/>
                <a:gd name="T1" fmla="*/ 13 h 24"/>
                <a:gd name="T2" fmla="*/ 2 w 15"/>
                <a:gd name="T3" fmla="*/ 5 h 24"/>
                <a:gd name="T4" fmla="*/ 4 w 15"/>
                <a:gd name="T5" fmla="*/ 1 h 24"/>
                <a:gd name="T6" fmla="*/ 11 w 15"/>
                <a:gd name="T7" fmla="*/ 0 h 24"/>
                <a:gd name="T8" fmla="*/ 14 w 15"/>
                <a:gd name="T9" fmla="*/ 16 h 24"/>
                <a:gd name="T10" fmla="*/ 2 w 15"/>
                <a:gd name="T11" fmla="*/ 19 h 24"/>
                <a:gd name="T12" fmla="*/ 2 w 15"/>
                <a:gd name="T13" fmla="*/ 13 h 24"/>
              </a:gdLst>
              <a:ahLst/>
              <a:cxnLst>
                <a:cxn ang="0">
                  <a:pos x="T0" y="T1"/>
                </a:cxn>
                <a:cxn ang="0">
                  <a:pos x="T2" y="T3"/>
                </a:cxn>
                <a:cxn ang="0">
                  <a:pos x="T4" y="T5"/>
                </a:cxn>
                <a:cxn ang="0">
                  <a:pos x="T6" y="T7"/>
                </a:cxn>
                <a:cxn ang="0">
                  <a:pos x="T8" y="T9"/>
                </a:cxn>
                <a:cxn ang="0">
                  <a:pos x="T10" y="T11"/>
                </a:cxn>
                <a:cxn ang="0">
                  <a:pos x="T12" y="T13"/>
                </a:cxn>
              </a:cxnLst>
              <a:rect l="0" t="0" r="r" b="b"/>
              <a:pathLst>
                <a:path w="15" h="24">
                  <a:moveTo>
                    <a:pt x="2" y="13"/>
                  </a:moveTo>
                  <a:cubicBezTo>
                    <a:pt x="2" y="10"/>
                    <a:pt x="2" y="8"/>
                    <a:pt x="2" y="5"/>
                  </a:cubicBezTo>
                  <a:cubicBezTo>
                    <a:pt x="3" y="3"/>
                    <a:pt x="4" y="2"/>
                    <a:pt x="4" y="1"/>
                  </a:cubicBezTo>
                  <a:cubicBezTo>
                    <a:pt x="6" y="0"/>
                    <a:pt x="8" y="0"/>
                    <a:pt x="11" y="0"/>
                  </a:cubicBezTo>
                  <a:cubicBezTo>
                    <a:pt x="15" y="5"/>
                    <a:pt x="15" y="10"/>
                    <a:pt x="14" y="16"/>
                  </a:cubicBezTo>
                  <a:cubicBezTo>
                    <a:pt x="11" y="22"/>
                    <a:pt x="7" y="24"/>
                    <a:pt x="2" y="19"/>
                  </a:cubicBezTo>
                  <a:cubicBezTo>
                    <a:pt x="0" y="17"/>
                    <a:pt x="0" y="15"/>
                    <a:pt x="2" y="13"/>
                  </a:cubicBezTo>
                  <a:close/>
                </a:path>
              </a:pathLst>
            </a:custGeom>
            <a:solidFill>
              <a:srgbClr val="DB8E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3" name="Freeform 571"/>
            <p:cNvSpPr>
              <a:spLocks/>
            </p:cNvSpPr>
            <p:nvPr userDrawn="1"/>
          </p:nvSpPr>
          <p:spPr bwMode="auto">
            <a:xfrm>
              <a:off x="5888038" y="9329738"/>
              <a:ext cx="28575" cy="71438"/>
            </a:xfrm>
            <a:custGeom>
              <a:avLst/>
              <a:gdLst>
                <a:gd name="T0" fmla="*/ 7 w 10"/>
                <a:gd name="T1" fmla="*/ 0 h 25"/>
                <a:gd name="T2" fmla="*/ 7 w 10"/>
                <a:gd name="T3" fmla="*/ 25 h 25"/>
                <a:gd name="T4" fmla="*/ 7 w 10"/>
                <a:gd name="T5" fmla="*/ 0 h 25"/>
              </a:gdLst>
              <a:ahLst/>
              <a:cxnLst>
                <a:cxn ang="0">
                  <a:pos x="T0" y="T1"/>
                </a:cxn>
                <a:cxn ang="0">
                  <a:pos x="T2" y="T3"/>
                </a:cxn>
                <a:cxn ang="0">
                  <a:pos x="T4" y="T5"/>
                </a:cxn>
              </a:cxnLst>
              <a:rect l="0" t="0" r="r" b="b"/>
              <a:pathLst>
                <a:path w="10" h="25">
                  <a:moveTo>
                    <a:pt x="7" y="0"/>
                  </a:moveTo>
                  <a:cubicBezTo>
                    <a:pt x="10" y="8"/>
                    <a:pt x="10" y="17"/>
                    <a:pt x="7" y="25"/>
                  </a:cubicBezTo>
                  <a:cubicBezTo>
                    <a:pt x="1" y="17"/>
                    <a:pt x="0" y="8"/>
                    <a:pt x="7" y="0"/>
                  </a:cubicBezTo>
                  <a:close/>
                </a:path>
              </a:pathLst>
            </a:custGeom>
            <a:solidFill>
              <a:srgbClr val="BF83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4" name="Freeform 572"/>
            <p:cNvSpPr>
              <a:spLocks/>
            </p:cNvSpPr>
            <p:nvPr userDrawn="1"/>
          </p:nvSpPr>
          <p:spPr bwMode="auto">
            <a:xfrm>
              <a:off x="5635625" y="9102726"/>
              <a:ext cx="28575" cy="46038"/>
            </a:xfrm>
            <a:custGeom>
              <a:avLst/>
              <a:gdLst>
                <a:gd name="T0" fmla="*/ 4 w 10"/>
                <a:gd name="T1" fmla="*/ 16 h 16"/>
                <a:gd name="T2" fmla="*/ 2 w 10"/>
                <a:gd name="T3" fmla="*/ 16 h 16"/>
                <a:gd name="T4" fmla="*/ 0 w 10"/>
                <a:gd name="T5" fmla="*/ 16 h 16"/>
                <a:gd name="T6" fmla="*/ 10 w 10"/>
                <a:gd name="T7" fmla="*/ 0 h 16"/>
                <a:gd name="T8" fmla="*/ 4 w 10"/>
                <a:gd name="T9" fmla="*/ 16 h 16"/>
              </a:gdLst>
              <a:ahLst/>
              <a:cxnLst>
                <a:cxn ang="0">
                  <a:pos x="T0" y="T1"/>
                </a:cxn>
                <a:cxn ang="0">
                  <a:pos x="T2" y="T3"/>
                </a:cxn>
                <a:cxn ang="0">
                  <a:pos x="T4" y="T5"/>
                </a:cxn>
                <a:cxn ang="0">
                  <a:pos x="T6" y="T7"/>
                </a:cxn>
                <a:cxn ang="0">
                  <a:pos x="T8" y="T9"/>
                </a:cxn>
              </a:cxnLst>
              <a:rect l="0" t="0" r="r" b="b"/>
              <a:pathLst>
                <a:path w="10" h="16">
                  <a:moveTo>
                    <a:pt x="4" y="16"/>
                  </a:moveTo>
                  <a:cubicBezTo>
                    <a:pt x="2" y="16"/>
                    <a:pt x="2" y="16"/>
                    <a:pt x="2" y="16"/>
                  </a:cubicBezTo>
                  <a:cubicBezTo>
                    <a:pt x="2" y="16"/>
                    <a:pt x="0" y="16"/>
                    <a:pt x="0" y="16"/>
                  </a:cubicBezTo>
                  <a:cubicBezTo>
                    <a:pt x="2" y="9"/>
                    <a:pt x="3" y="2"/>
                    <a:pt x="10" y="0"/>
                  </a:cubicBezTo>
                  <a:cubicBezTo>
                    <a:pt x="10" y="6"/>
                    <a:pt x="8" y="11"/>
                    <a:pt x="4" y="16"/>
                  </a:cubicBezTo>
                  <a:close/>
                </a:path>
              </a:pathLst>
            </a:custGeom>
            <a:solidFill>
              <a:srgbClr val="8E3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5" name="Freeform 573"/>
            <p:cNvSpPr>
              <a:spLocks/>
            </p:cNvSpPr>
            <p:nvPr userDrawn="1"/>
          </p:nvSpPr>
          <p:spPr bwMode="auto">
            <a:xfrm>
              <a:off x="5970588" y="9180513"/>
              <a:ext cx="42863" cy="39688"/>
            </a:xfrm>
            <a:custGeom>
              <a:avLst/>
              <a:gdLst>
                <a:gd name="T0" fmla="*/ 6 w 15"/>
                <a:gd name="T1" fmla="*/ 13 h 14"/>
                <a:gd name="T2" fmla="*/ 0 w 15"/>
                <a:gd name="T3" fmla="*/ 12 h 14"/>
                <a:gd name="T4" fmla="*/ 3 w 15"/>
                <a:gd name="T5" fmla="*/ 0 h 14"/>
                <a:gd name="T6" fmla="*/ 6 w 15"/>
                <a:gd name="T7" fmla="*/ 0 h 14"/>
                <a:gd name="T8" fmla="*/ 12 w 15"/>
                <a:gd name="T9" fmla="*/ 11 h 14"/>
                <a:gd name="T10" fmla="*/ 6 w 15"/>
                <a:gd name="T11" fmla="*/ 13 h 14"/>
              </a:gdLst>
              <a:ahLst/>
              <a:cxnLst>
                <a:cxn ang="0">
                  <a:pos x="T0" y="T1"/>
                </a:cxn>
                <a:cxn ang="0">
                  <a:pos x="T2" y="T3"/>
                </a:cxn>
                <a:cxn ang="0">
                  <a:pos x="T4" y="T5"/>
                </a:cxn>
                <a:cxn ang="0">
                  <a:pos x="T6" y="T7"/>
                </a:cxn>
                <a:cxn ang="0">
                  <a:pos x="T8" y="T9"/>
                </a:cxn>
                <a:cxn ang="0">
                  <a:pos x="T10" y="T11"/>
                </a:cxn>
              </a:cxnLst>
              <a:rect l="0" t="0" r="r" b="b"/>
              <a:pathLst>
                <a:path w="15" h="14">
                  <a:moveTo>
                    <a:pt x="6" y="13"/>
                  </a:moveTo>
                  <a:cubicBezTo>
                    <a:pt x="4" y="12"/>
                    <a:pt x="2" y="12"/>
                    <a:pt x="0" y="12"/>
                  </a:cubicBezTo>
                  <a:cubicBezTo>
                    <a:pt x="4" y="9"/>
                    <a:pt x="4" y="5"/>
                    <a:pt x="3" y="0"/>
                  </a:cubicBezTo>
                  <a:cubicBezTo>
                    <a:pt x="4" y="0"/>
                    <a:pt x="5" y="0"/>
                    <a:pt x="6" y="0"/>
                  </a:cubicBezTo>
                  <a:cubicBezTo>
                    <a:pt x="15" y="1"/>
                    <a:pt x="13" y="6"/>
                    <a:pt x="12" y="11"/>
                  </a:cubicBezTo>
                  <a:cubicBezTo>
                    <a:pt x="10" y="13"/>
                    <a:pt x="8" y="14"/>
                    <a:pt x="6" y="13"/>
                  </a:cubicBezTo>
                  <a:close/>
                </a:path>
              </a:pathLst>
            </a:custGeom>
            <a:solidFill>
              <a:srgbClr val="BF7F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6" name="Freeform 574"/>
            <p:cNvSpPr>
              <a:spLocks/>
            </p:cNvSpPr>
            <p:nvPr userDrawn="1"/>
          </p:nvSpPr>
          <p:spPr bwMode="auto">
            <a:xfrm>
              <a:off x="7205663" y="9145588"/>
              <a:ext cx="889000" cy="549275"/>
            </a:xfrm>
            <a:custGeom>
              <a:avLst/>
              <a:gdLst>
                <a:gd name="T0" fmla="*/ 310 w 311"/>
                <a:gd name="T1" fmla="*/ 184 h 192"/>
                <a:gd name="T2" fmla="*/ 274 w 311"/>
                <a:gd name="T3" fmla="*/ 192 h 192"/>
                <a:gd name="T4" fmla="*/ 124 w 311"/>
                <a:gd name="T5" fmla="*/ 126 h 192"/>
                <a:gd name="T6" fmla="*/ 38 w 311"/>
                <a:gd name="T7" fmla="*/ 69 h 192"/>
                <a:gd name="T8" fmla="*/ 4 w 311"/>
                <a:gd name="T9" fmla="*/ 21 h 192"/>
                <a:gd name="T10" fmla="*/ 6 w 311"/>
                <a:gd name="T11" fmla="*/ 0 h 192"/>
                <a:gd name="T12" fmla="*/ 62 w 311"/>
                <a:gd name="T13" fmla="*/ 60 h 192"/>
                <a:gd name="T14" fmla="*/ 81 w 311"/>
                <a:gd name="T15" fmla="*/ 73 h 192"/>
                <a:gd name="T16" fmla="*/ 194 w 311"/>
                <a:gd name="T17" fmla="*/ 132 h 192"/>
                <a:gd name="T18" fmla="*/ 206 w 311"/>
                <a:gd name="T19" fmla="*/ 136 h 192"/>
                <a:gd name="T20" fmla="*/ 310 w 311"/>
                <a:gd name="T21" fmla="*/ 178 h 192"/>
                <a:gd name="T22" fmla="*/ 310 w 311"/>
                <a:gd name="T23" fmla="*/ 18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1" h="192">
                  <a:moveTo>
                    <a:pt x="310" y="184"/>
                  </a:moveTo>
                  <a:cubicBezTo>
                    <a:pt x="297" y="184"/>
                    <a:pt x="282" y="174"/>
                    <a:pt x="274" y="192"/>
                  </a:cubicBezTo>
                  <a:cubicBezTo>
                    <a:pt x="224" y="169"/>
                    <a:pt x="173" y="151"/>
                    <a:pt x="124" y="126"/>
                  </a:cubicBezTo>
                  <a:cubicBezTo>
                    <a:pt x="94" y="110"/>
                    <a:pt x="64" y="92"/>
                    <a:pt x="38" y="69"/>
                  </a:cubicBezTo>
                  <a:cubicBezTo>
                    <a:pt x="22" y="56"/>
                    <a:pt x="10" y="41"/>
                    <a:pt x="4" y="21"/>
                  </a:cubicBezTo>
                  <a:cubicBezTo>
                    <a:pt x="2" y="14"/>
                    <a:pt x="0" y="7"/>
                    <a:pt x="6" y="0"/>
                  </a:cubicBezTo>
                  <a:cubicBezTo>
                    <a:pt x="17" y="28"/>
                    <a:pt x="36" y="47"/>
                    <a:pt x="62" y="60"/>
                  </a:cubicBezTo>
                  <a:cubicBezTo>
                    <a:pt x="66" y="68"/>
                    <a:pt x="73" y="71"/>
                    <a:pt x="81" y="73"/>
                  </a:cubicBezTo>
                  <a:cubicBezTo>
                    <a:pt x="119" y="92"/>
                    <a:pt x="160" y="106"/>
                    <a:pt x="194" y="132"/>
                  </a:cubicBezTo>
                  <a:cubicBezTo>
                    <a:pt x="198" y="133"/>
                    <a:pt x="202" y="135"/>
                    <a:pt x="206" y="136"/>
                  </a:cubicBezTo>
                  <a:cubicBezTo>
                    <a:pt x="243" y="145"/>
                    <a:pt x="278" y="158"/>
                    <a:pt x="310" y="178"/>
                  </a:cubicBezTo>
                  <a:cubicBezTo>
                    <a:pt x="311" y="180"/>
                    <a:pt x="311" y="182"/>
                    <a:pt x="310" y="184"/>
                  </a:cubicBezTo>
                  <a:close/>
                </a:path>
              </a:pathLst>
            </a:custGeom>
            <a:solidFill>
              <a:srgbClr val="7F7B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7" name="Freeform 575"/>
            <p:cNvSpPr>
              <a:spLocks/>
            </p:cNvSpPr>
            <p:nvPr userDrawn="1"/>
          </p:nvSpPr>
          <p:spPr bwMode="auto">
            <a:xfrm>
              <a:off x="5881688" y="8021638"/>
              <a:ext cx="180975" cy="188913"/>
            </a:xfrm>
            <a:custGeom>
              <a:avLst/>
              <a:gdLst>
                <a:gd name="T0" fmla="*/ 0 w 63"/>
                <a:gd name="T1" fmla="*/ 34 h 66"/>
                <a:gd name="T2" fmla="*/ 34 w 63"/>
                <a:gd name="T3" fmla="*/ 0 h 66"/>
                <a:gd name="T4" fmla="*/ 63 w 63"/>
                <a:gd name="T5" fmla="*/ 29 h 66"/>
                <a:gd name="T6" fmla="*/ 30 w 63"/>
                <a:gd name="T7" fmla="*/ 66 h 66"/>
                <a:gd name="T8" fmla="*/ 0 w 63"/>
                <a:gd name="T9" fmla="*/ 34 h 66"/>
              </a:gdLst>
              <a:ahLst/>
              <a:cxnLst>
                <a:cxn ang="0">
                  <a:pos x="T0" y="T1"/>
                </a:cxn>
                <a:cxn ang="0">
                  <a:pos x="T2" y="T3"/>
                </a:cxn>
                <a:cxn ang="0">
                  <a:pos x="T4" y="T5"/>
                </a:cxn>
                <a:cxn ang="0">
                  <a:pos x="T6" y="T7"/>
                </a:cxn>
                <a:cxn ang="0">
                  <a:pos x="T8" y="T9"/>
                </a:cxn>
              </a:cxnLst>
              <a:rect l="0" t="0" r="r" b="b"/>
              <a:pathLst>
                <a:path w="63" h="66">
                  <a:moveTo>
                    <a:pt x="0" y="34"/>
                  </a:moveTo>
                  <a:cubicBezTo>
                    <a:pt x="1" y="0"/>
                    <a:pt x="1" y="0"/>
                    <a:pt x="34" y="0"/>
                  </a:cubicBezTo>
                  <a:cubicBezTo>
                    <a:pt x="63" y="0"/>
                    <a:pt x="63" y="0"/>
                    <a:pt x="63" y="29"/>
                  </a:cubicBezTo>
                  <a:cubicBezTo>
                    <a:pt x="63" y="66"/>
                    <a:pt x="63" y="66"/>
                    <a:pt x="30" y="66"/>
                  </a:cubicBezTo>
                  <a:cubicBezTo>
                    <a:pt x="0" y="66"/>
                    <a:pt x="0" y="66"/>
                    <a:pt x="0" y="34"/>
                  </a:cubicBezTo>
                  <a:close/>
                </a:path>
              </a:pathLst>
            </a:custGeom>
            <a:solidFill>
              <a:srgbClr val="FFF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8" name="Freeform 576"/>
            <p:cNvSpPr>
              <a:spLocks/>
            </p:cNvSpPr>
            <p:nvPr userDrawn="1"/>
          </p:nvSpPr>
          <p:spPr bwMode="auto">
            <a:xfrm>
              <a:off x="5564188" y="8296276"/>
              <a:ext cx="198438" cy="200025"/>
            </a:xfrm>
            <a:custGeom>
              <a:avLst/>
              <a:gdLst>
                <a:gd name="T0" fmla="*/ 0 w 69"/>
                <a:gd name="T1" fmla="*/ 41 h 70"/>
                <a:gd name="T2" fmla="*/ 0 w 69"/>
                <a:gd name="T3" fmla="*/ 37 h 70"/>
                <a:gd name="T4" fmla="*/ 36 w 69"/>
                <a:gd name="T5" fmla="*/ 1 h 70"/>
                <a:gd name="T6" fmla="*/ 69 w 69"/>
                <a:gd name="T7" fmla="*/ 37 h 70"/>
                <a:gd name="T8" fmla="*/ 37 w 69"/>
                <a:gd name="T9" fmla="*/ 69 h 70"/>
                <a:gd name="T10" fmla="*/ 0 w 69"/>
                <a:gd name="T11" fmla="*/ 41 h 70"/>
              </a:gdLst>
              <a:ahLst/>
              <a:cxnLst>
                <a:cxn ang="0">
                  <a:pos x="T0" y="T1"/>
                </a:cxn>
                <a:cxn ang="0">
                  <a:pos x="T2" y="T3"/>
                </a:cxn>
                <a:cxn ang="0">
                  <a:pos x="T4" y="T5"/>
                </a:cxn>
                <a:cxn ang="0">
                  <a:pos x="T6" y="T7"/>
                </a:cxn>
                <a:cxn ang="0">
                  <a:pos x="T8" y="T9"/>
                </a:cxn>
                <a:cxn ang="0">
                  <a:pos x="T10" y="T11"/>
                </a:cxn>
              </a:cxnLst>
              <a:rect l="0" t="0" r="r" b="b"/>
              <a:pathLst>
                <a:path w="69" h="70">
                  <a:moveTo>
                    <a:pt x="0" y="41"/>
                  </a:moveTo>
                  <a:cubicBezTo>
                    <a:pt x="0" y="40"/>
                    <a:pt x="0" y="38"/>
                    <a:pt x="0" y="37"/>
                  </a:cubicBezTo>
                  <a:cubicBezTo>
                    <a:pt x="5" y="10"/>
                    <a:pt x="15" y="0"/>
                    <a:pt x="36" y="1"/>
                  </a:cubicBezTo>
                  <a:cubicBezTo>
                    <a:pt x="56" y="1"/>
                    <a:pt x="66" y="12"/>
                    <a:pt x="69" y="37"/>
                  </a:cubicBezTo>
                  <a:cubicBezTo>
                    <a:pt x="66" y="55"/>
                    <a:pt x="56" y="68"/>
                    <a:pt x="37" y="69"/>
                  </a:cubicBezTo>
                  <a:cubicBezTo>
                    <a:pt x="17" y="70"/>
                    <a:pt x="7" y="58"/>
                    <a:pt x="0" y="41"/>
                  </a:cubicBezTo>
                  <a:close/>
                </a:path>
              </a:pathLst>
            </a:custGeom>
            <a:solidFill>
              <a:srgbClr val="353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29" name="Freeform 577"/>
            <p:cNvSpPr>
              <a:spLocks/>
            </p:cNvSpPr>
            <p:nvPr userDrawn="1"/>
          </p:nvSpPr>
          <p:spPr bwMode="auto">
            <a:xfrm>
              <a:off x="5588000" y="8050213"/>
              <a:ext cx="242888" cy="157163"/>
            </a:xfrm>
            <a:custGeom>
              <a:avLst/>
              <a:gdLst>
                <a:gd name="T0" fmla="*/ 76 w 85"/>
                <a:gd name="T1" fmla="*/ 55 h 55"/>
                <a:gd name="T2" fmla="*/ 0 w 85"/>
                <a:gd name="T3" fmla="*/ 55 h 55"/>
                <a:gd name="T4" fmla="*/ 76 w 85"/>
                <a:gd name="T5" fmla="*/ 0 h 55"/>
                <a:gd name="T6" fmla="*/ 76 w 85"/>
                <a:gd name="T7" fmla="*/ 55 h 55"/>
              </a:gdLst>
              <a:ahLst/>
              <a:cxnLst>
                <a:cxn ang="0">
                  <a:pos x="T0" y="T1"/>
                </a:cxn>
                <a:cxn ang="0">
                  <a:pos x="T2" y="T3"/>
                </a:cxn>
                <a:cxn ang="0">
                  <a:pos x="T4" y="T5"/>
                </a:cxn>
                <a:cxn ang="0">
                  <a:pos x="T6" y="T7"/>
                </a:cxn>
              </a:cxnLst>
              <a:rect l="0" t="0" r="r" b="b"/>
              <a:pathLst>
                <a:path w="85" h="55">
                  <a:moveTo>
                    <a:pt x="76" y="55"/>
                  </a:moveTo>
                  <a:cubicBezTo>
                    <a:pt x="52" y="55"/>
                    <a:pt x="27" y="55"/>
                    <a:pt x="0" y="55"/>
                  </a:cubicBezTo>
                  <a:cubicBezTo>
                    <a:pt x="20" y="27"/>
                    <a:pt x="45" y="9"/>
                    <a:pt x="76" y="0"/>
                  </a:cubicBezTo>
                  <a:cubicBezTo>
                    <a:pt x="85" y="18"/>
                    <a:pt x="85" y="37"/>
                    <a:pt x="76" y="55"/>
                  </a:cubicBezTo>
                  <a:close/>
                </a:path>
              </a:pathLst>
            </a:custGeom>
            <a:solidFill>
              <a:srgbClr val="ECD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0" name="Freeform 578"/>
            <p:cNvSpPr>
              <a:spLocks/>
            </p:cNvSpPr>
            <p:nvPr userDrawn="1"/>
          </p:nvSpPr>
          <p:spPr bwMode="auto">
            <a:xfrm>
              <a:off x="6107113" y="8039101"/>
              <a:ext cx="157163" cy="177800"/>
            </a:xfrm>
            <a:custGeom>
              <a:avLst/>
              <a:gdLst>
                <a:gd name="T0" fmla="*/ 6 w 55"/>
                <a:gd name="T1" fmla="*/ 0 h 62"/>
                <a:gd name="T2" fmla="*/ 50 w 55"/>
                <a:gd name="T3" fmla="*/ 44 h 62"/>
                <a:gd name="T4" fmla="*/ 40 w 55"/>
                <a:gd name="T5" fmla="*/ 60 h 62"/>
                <a:gd name="T6" fmla="*/ 10 w 55"/>
                <a:gd name="T7" fmla="*/ 59 h 62"/>
                <a:gd name="T8" fmla="*/ 6 w 55"/>
                <a:gd name="T9" fmla="*/ 0 h 62"/>
              </a:gdLst>
              <a:ahLst/>
              <a:cxnLst>
                <a:cxn ang="0">
                  <a:pos x="T0" y="T1"/>
                </a:cxn>
                <a:cxn ang="0">
                  <a:pos x="T2" y="T3"/>
                </a:cxn>
                <a:cxn ang="0">
                  <a:pos x="T4" y="T5"/>
                </a:cxn>
                <a:cxn ang="0">
                  <a:pos x="T6" y="T7"/>
                </a:cxn>
                <a:cxn ang="0">
                  <a:pos x="T8" y="T9"/>
                </a:cxn>
              </a:cxnLst>
              <a:rect l="0" t="0" r="r" b="b"/>
              <a:pathLst>
                <a:path w="55" h="62">
                  <a:moveTo>
                    <a:pt x="6" y="0"/>
                  </a:moveTo>
                  <a:cubicBezTo>
                    <a:pt x="28" y="8"/>
                    <a:pt x="42" y="23"/>
                    <a:pt x="50" y="44"/>
                  </a:cubicBezTo>
                  <a:cubicBezTo>
                    <a:pt x="54" y="54"/>
                    <a:pt x="55" y="62"/>
                    <a:pt x="40" y="60"/>
                  </a:cubicBezTo>
                  <a:cubicBezTo>
                    <a:pt x="30" y="59"/>
                    <a:pt x="20" y="59"/>
                    <a:pt x="10" y="59"/>
                  </a:cubicBezTo>
                  <a:cubicBezTo>
                    <a:pt x="0" y="40"/>
                    <a:pt x="3" y="20"/>
                    <a:pt x="6" y="0"/>
                  </a:cubicBezTo>
                  <a:close/>
                </a:path>
              </a:pathLst>
            </a:custGeom>
            <a:solidFill>
              <a:srgbClr val="ECD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1" name="Freeform 579"/>
            <p:cNvSpPr>
              <a:spLocks/>
            </p:cNvSpPr>
            <p:nvPr userDrawn="1"/>
          </p:nvSpPr>
          <p:spPr bwMode="auto">
            <a:xfrm>
              <a:off x="5805488" y="8032751"/>
              <a:ext cx="44450" cy="180975"/>
            </a:xfrm>
            <a:custGeom>
              <a:avLst/>
              <a:gdLst>
                <a:gd name="T0" fmla="*/ 0 w 16"/>
                <a:gd name="T1" fmla="*/ 61 h 63"/>
                <a:gd name="T2" fmla="*/ 0 w 16"/>
                <a:gd name="T3" fmla="*/ 6 h 63"/>
                <a:gd name="T4" fmla="*/ 14 w 16"/>
                <a:gd name="T5" fmla="*/ 15 h 63"/>
                <a:gd name="T6" fmla="*/ 12 w 16"/>
                <a:gd name="T7" fmla="*/ 51 h 63"/>
                <a:gd name="T8" fmla="*/ 0 w 16"/>
                <a:gd name="T9" fmla="*/ 61 h 63"/>
              </a:gdLst>
              <a:ahLst/>
              <a:cxnLst>
                <a:cxn ang="0">
                  <a:pos x="T0" y="T1"/>
                </a:cxn>
                <a:cxn ang="0">
                  <a:pos x="T2" y="T3"/>
                </a:cxn>
                <a:cxn ang="0">
                  <a:pos x="T4" y="T5"/>
                </a:cxn>
                <a:cxn ang="0">
                  <a:pos x="T6" y="T7"/>
                </a:cxn>
                <a:cxn ang="0">
                  <a:pos x="T8" y="T9"/>
                </a:cxn>
              </a:cxnLst>
              <a:rect l="0" t="0" r="r" b="b"/>
              <a:pathLst>
                <a:path w="16" h="63">
                  <a:moveTo>
                    <a:pt x="0" y="61"/>
                  </a:moveTo>
                  <a:cubicBezTo>
                    <a:pt x="0" y="43"/>
                    <a:pt x="0" y="24"/>
                    <a:pt x="0" y="6"/>
                  </a:cubicBezTo>
                  <a:cubicBezTo>
                    <a:pt x="10" y="0"/>
                    <a:pt x="16" y="1"/>
                    <a:pt x="14" y="15"/>
                  </a:cubicBezTo>
                  <a:cubicBezTo>
                    <a:pt x="13" y="27"/>
                    <a:pt x="12" y="39"/>
                    <a:pt x="12" y="51"/>
                  </a:cubicBezTo>
                  <a:cubicBezTo>
                    <a:pt x="12" y="59"/>
                    <a:pt x="9" y="63"/>
                    <a:pt x="0" y="61"/>
                  </a:cubicBezTo>
                  <a:close/>
                </a:path>
              </a:pathLst>
            </a:custGeom>
            <a:solidFill>
              <a:srgbClr val="FDEB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2" name="Freeform 580"/>
            <p:cNvSpPr>
              <a:spLocks/>
            </p:cNvSpPr>
            <p:nvPr userDrawn="1"/>
          </p:nvSpPr>
          <p:spPr bwMode="auto">
            <a:xfrm>
              <a:off x="6102350" y="8032751"/>
              <a:ext cx="42863" cy="184150"/>
            </a:xfrm>
            <a:custGeom>
              <a:avLst/>
              <a:gdLst>
                <a:gd name="T0" fmla="*/ 8 w 15"/>
                <a:gd name="T1" fmla="*/ 2 h 64"/>
                <a:gd name="T2" fmla="*/ 12 w 15"/>
                <a:gd name="T3" fmla="*/ 61 h 64"/>
                <a:gd name="T4" fmla="*/ 0 w 15"/>
                <a:gd name="T5" fmla="*/ 56 h 64"/>
                <a:gd name="T6" fmla="*/ 1 w 15"/>
                <a:gd name="T7" fmla="*/ 5 h 64"/>
                <a:gd name="T8" fmla="*/ 8 w 15"/>
                <a:gd name="T9" fmla="*/ 2 h 64"/>
              </a:gdLst>
              <a:ahLst/>
              <a:cxnLst>
                <a:cxn ang="0">
                  <a:pos x="T0" y="T1"/>
                </a:cxn>
                <a:cxn ang="0">
                  <a:pos x="T2" y="T3"/>
                </a:cxn>
                <a:cxn ang="0">
                  <a:pos x="T4" y="T5"/>
                </a:cxn>
                <a:cxn ang="0">
                  <a:pos x="T6" y="T7"/>
                </a:cxn>
                <a:cxn ang="0">
                  <a:pos x="T8" y="T9"/>
                </a:cxn>
              </a:cxnLst>
              <a:rect l="0" t="0" r="r" b="b"/>
              <a:pathLst>
                <a:path w="15" h="64">
                  <a:moveTo>
                    <a:pt x="8" y="2"/>
                  </a:moveTo>
                  <a:cubicBezTo>
                    <a:pt x="15" y="22"/>
                    <a:pt x="11" y="41"/>
                    <a:pt x="12" y="61"/>
                  </a:cubicBezTo>
                  <a:cubicBezTo>
                    <a:pt x="7" y="61"/>
                    <a:pt x="0" y="64"/>
                    <a:pt x="0" y="56"/>
                  </a:cubicBezTo>
                  <a:cubicBezTo>
                    <a:pt x="0" y="39"/>
                    <a:pt x="0" y="22"/>
                    <a:pt x="1" y="5"/>
                  </a:cubicBezTo>
                  <a:cubicBezTo>
                    <a:pt x="1" y="0"/>
                    <a:pt x="5" y="2"/>
                    <a:pt x="8" y="2"/>
                  </a:cubicBezTo>
                  <a:close/>
                </a:path>
              </a:pathLst>
            </a:custGeom>
            <a:solidFill>
              <a:srgbClr val="FCF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3" name="Freeform 581"/>
            <p:cNvSpPr>
              <a:spLocks/>
            </p:cNvSpPr>
            <p:nvPr userDrawn="1"/>
          </p:nvSpPr>
          <p:spPr bwMode="auto">
            <a:xfrm>
              <a:off x="7437438" y="9240838"/>
              <a:ext cx="625475" cy="282575"/>
            </a:xfrm>
            <a:custGeom>
              <a:avLst/>
              <a:gdLst>
                <a:gd name="T0" fmla="*/ 113 w 219"/>
                <a:gd name="T1" fmla="*/ 99 h 99"/>
                <a:gd name="T2" fmla="*/ 0 w 219"/>
                <a:gd name="T3" fmla="*/ 40 h 99"/>
                <a:gd name="T4" fmla="*/ 124 w 219"/>
                <a:gd name="T5" fmla="*/ 2 h 99"/>
                <a:gd name="T6" fmla="*/ 137 w 219"/>
                <a:gd name="T7" fmla="*/ 3 h 99"/>
                <a:gd name="T8" fmla="*/ 219 w 219"/>
                <a:gd name="T9" fmla="*/ 45 h 99"/>
                <a:gd name="T10" fmla="*/ 150 w 219"/>
                <a:gd name="T11" fmla="*/ 76 h 99"/>
                <a:gd name="T12" fmla="*/ 113 w 219"/>
                <a:gd name="T13" fmla="*/ 99 h 99"/>
              </a:gdLst>
              <a:ahLst/>
              <a:cxnLst>
                <a:cxn ang="0">
                  <a:pos x="T0" y="T1"/>
                </a:cxn>
                <a:cxn ang="0">
                  <a:pos x="T2" y="T3"/>
                </a:cxn>
                <a:cxn ang="0">
                  <a:pos x="T4" y="T5"/>
                </a:cxn>
                <a:cxn ang="0">
                  <a:pos x="T6" y="T7"/>
                </a:cxn>
                <a:cxn ang="0">
                  <a:pos x="T8" y="T9"/>
                </a:cxn>
                <a:cxn ang="0">
                  <a:pos x="T10" y="T11"/>
                </a:cxn>
                <a:cxn ang="0">
                  <a:pos x="T12" y="T13"/>
                </a:cxn>
              </a:cxnLst>
              <a:rect l="0" t="0" r="r" b="b"/>
              <a:pathLst>
                <a:path w="219" h="99">
                  <a:moveTo>
                    <a:pt x="113" y="99"/>
                  </a:moveTo>
                  <a:cubicBezTo>
                    <a:pt x="75" y="80"/>
                    <a:pt x="35" y="66"/>
                    <a:pt x="0" y="40"/>
                  </a:cubicBezTo>
                  <a:cubicBezTo>
                    <a:pt x="41" y="27"/>
                    <a:pt x="83" y="15"/>
                    <a:pt x="124" y="2"/>
                  </a:cubicBezTo>
                  <a:cubicBezTo>
                    <a:pt x="129" y="0"/>
                    <a:pt x="133" y="1"/>
                    <a:pt x="137" y="3"/>
                  </a:cubicBezTo>
                  <a:cubicBezTo>
                    <a:pt x="162" y="18"/>
                    <a:pt x="188" y="31"/>
                    <a:pt x="219" y="45"/>
                  </a:cubicBezTo>
                  <a:cubicBezTo>
                    <a:pt x="193" y="56"/>
                    <a:pt x="172" y="65"/>
                    <a:pt x="150" y="76"/>
                  </a:cubicBezTo>
                  <a:cubicBezTo>
                    <a:pt x="137" y="82"/>
                    <a:pt x="121" y="84"/>
                    <a:pt x="113" y="99"/>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4" name="Freeform 582"/>
            <p:cNvSpPr>
              <a:spLocks/>
            </p:cNvSpPr>
            <p:nvPr userDrawn="1"/>
          </p:nvSpPr>
          <p:spPr bwMode="auto">
            <a:xfrm>
              <a:off x="7794625" y="9391651"/>
              <a:ext cx="385763" cy="277813"/>
            </a:xfrm>
            <a:custGeom>
              <a:avLst/>
              <a:gdLst>
                <a:gd name="T0" fmla="*/ 104 w 135"/>
                <a:gd name="T1" fmla="*/ 94 h 97"/>
                <a:gd name="T2" fmla="*/ 0 w 135"/>
                <a:gd name="T3" fmla="*/ 50 h 97"/>
                <a:gd name="T4" fmla="*/ 26 w 135"/>
                <a:gd name="T5" fmla="*/ 43 h 97"/>
                <a:gd name="T6" fmla="*/ 102 w 135"/>
                <a:gd name="T7" fmla="*/ 3 h 97"/>
                <a:gd name="T8" fmla="*/ 119 w 135"/>
                <a:gd name="T9" fmla="*/ 2 h 97"/>
                <a:gd name="T10" fmla="*/ 135 w 135"/>
                <a:gd name="T11" fmla="*/ 83 h 97"/>
                <a:gd name="T12" fmla="*/ 132 w 135"/>
                <a:gd name="T13" fmla="*/ 94 h 97"/>
                <a:gd name="T14" fmla="*/ 104 w 135"/>
                <a:gd name="T15" fmla="*/ 94 h 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97">
                  <a:moveTo>
                    <a:pt x="104" y="94"/>
                  </a:moveTo>
                  <a:cubicBezTo>
                    <a:pt x="69" y="80"/>
                    <a:pt x="34" y="65"/>
                    <a:pt x="0" y="50"/>
                  </a:cubicBezTo>
                  <a:cubicBezTo>
                    <a:pt x="9" y="51"/>
                    <a:pt x="17" y="47"/>
                    <a:pt x="26" y="43"/>
                  </a:cubicBezTo>
                  <a:cubicBezTo>
                    <a:pt x="51" y="29"/>
                    <a:pt x="77" y="16"/>
                    <a:pt x="102" y="3"/>
                  </a:cubicBezTo>
                  <a:cubicBezTo>
                    <a:pt x="108" y="0"/>
                    <a:pt x="114" y="1"/>
                    <a:pt x="119" y="2"/>
                  </a:cubicBezTo>
                  <a:cubicBezTo>
                    <a:pt x="125" y="29"/>
                    <a:pt x="130" y="56"/>
                    <a:pt x="135" y="83"/>
                  </a:cubicBezTo>
                  <a:cubicBezTo>
                    <a:pt x="135" y="87"/>
                    <a:pt x="133" y="91"/>
                    <a:pt x="132" y="94"/>
                  </a:cubicBezTo>
                  <a:cubicBezTo>
                    <a:pt x="122" y="97"/>
                    <a:pt x="113" y="97"/>
                    <a:pt x="104" y="94"/>
                  </a:cubicBezTo>
                  <a:close/>
                </a:path>
              </a:pathLst>
            </a:custGeom>
            <a:solidFill>
              <a:srgbClr val="B6B3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5" name="Freeform 583"/>
            <p:cNvSpPr>
              <a:spLocks/>
            </p:cNvSpPr>
            <p:nvPr userDrawn="1"/>
          </p:nvSpPr>
          <p:spPr bwMode="auto">
            <a:xfrm>
              <a:off x="8126413" y="9317038"/>
              <a:ext cx="68263" cy="69850"/>
            </a:xfrm>
            <a:custGeom>
              <a:avLst/>
              <a:gdLst>
                <a:gd name="T0" fmla="*/ 0 w 24"/>
                <a:gd name="T1" fmla="*/ 0 h 24"/>
                <a:gd name="T2" fmla="*/ 24 w 24"/>
                <a:gd name="T3" fmla="*/ 1 h 24"/>
                <a:gd name="T4" fmla="*/ 1 w 24"/>
                <a:gd name="T5" fmla="*/ 9 h 24"/>
                <a:gd name="T6" fmla="*/ 0 w 24"/>
                <a:gd name="T7" fmla="*/ 0 h 24"/>
              </a:gdLst>
              <a:ahLst/>
              <a:cxnLst>
                <a:cxn ang="0">
                  <a:pos x="T0" y="T1"/>
                </a:cxn>
                <a:cxn ang="0">
                  <a:pos x="T2" y="T3"/>
                </a:cxn>
                <a:cxn ang="0">
                  <a:pos x="T4" y="T5"/>
                </a:cxn>
                <a:cxn ang="0">
                  <a:pos x="T6" y="T7"/>
                </a:cxn>
              </a:cxnLst>
              <a:rect l="0" t="0" r="r" b="b"/>
              <a:pathLst>
                <a:path w="24" h="24">
                  <a:moveTo>
                    <a:pt x="0" y="0"/>
                  </a:moveTo>
                  <a:cubicBezTo>
                    <a:pt x="8" y="0"/>
                    <a:pt x="16" y="0"/>
                    <a:pt x="24" y="1"/>
                  </a:cubicBezTo>
                  <a:cubicBezTo>
                    <a:pt x="17" y="6"/>
                    <a:pt x="15" y="24"/>
                    <a:pt x="1" y="9"/>
                  </a:cubicBezTo>
                  <a:cubicBezTo>
                    <a:pt x="0" y="6"/>
                    <a:pt x="0" y="3"/>
                    <a:pt x="0" y="0"/>
                  </a:cubicBezTo>
                  <a:close/>
                </a:path>
              </a:pathLst>
            </a:custGeom>
            <a:solidFill>
              <a:srgbClr val="243B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6" name="Freeform 584"/>
            <p:cNvSpPr>
              <a:spLocks/>
            </p:cNvSpPr>
            <p:nvPr userDrawn="1"/>
          </p:nvSpPr>
          <p:spPr bwMode="auto">
            <a:xfrm>
              <a:off x="8085138" y="9712326"/>
              <a:ext cx="100013" cy="182563"/>
            </a:xfrm>
            <a:custGeom>
              <a:avLst/>
              <a:gdLst>
                <a:gd name="T0" fmla="*/ 26 w 35"/>
                <a:gd name="T1" fmla="*/ 49 h 64"/>
                <a:gd name="T2" fmla="*/ 4 w 35"/>
                <a:gd name="T3" fmla="*/ 64 h 64"/>
                <a:gd name="T4" fmla="*/ 2 w 35"/>
                <a:gd name="T5" fmla="*/ 7 h 64"/>
                <a:gd name="T6" fmla="*/ 27 w 35"/>
                <a:gd name="T7" fmla="*/ 5 h 64"/>
                <a:gd name="T8" fmla="*/ 26 w 35"/>
                <a:gd name="T9" fmla="*/ 49 h 64"/>
              </a:gdLst>
              <a:ahLst/>
              <a:cxnLst>
                <a:cxn ang="0">
                  <a:pos x="T0" y="T1"/>
                </a:cxn>
                <a:cxn ang="0">
                  <a:pos x="T2" y="T3"/>
                </a:cxn>
                <a:cxn ang="0">
                  <a:pos x="T4" y="T5"/>
                </a:cxn>
                <a:cxn ang="0">
                  <a:pos x="T6" y="T7"/>
                </a:cxn>
                <a:cxn ang="0">
                  <a:pos x="T8" y="T9"/>
                </a:cxn>
              </a:cxnLst>
              <a:rect l="0" t="0" r="r" b="b"/>
              <a:pathLst>
                <a:path w="35" h="64">
                  <a:moveTo>
                    <a:pt x="26" y="49"/>
                  </a:moveTo>
                  <a:cubicBezTo>
                    <a:pt x="17" y="51"/>
                    <a:pt x="3" y="46"/>
                    <a:pt x="4" y="64"/>
                  </a:cubicBezTo>
                  <a:cubicBezTo>
                    <a:pt x="0" y="45"/>
                    <a:pt x="2" y="26"/>
                    <a:pt x="2" y="7"/>
                  </a:cubicBezTo>
                  <a:cubicBezTo>
                    <a:pt x="10" y="0"/>
                    <a:pt x="18" y="0"/>
                    <a:pt x="27" y="5"/>
                  </a:cubicBezTo>
                  <a:cubicBezTo>
                    <a:pt x="34" y="20"/>
                    <a:pt x="35" y="35"/>
                    <a:pt x="26" y="49"/>
                  </a:cubicBezTo>
                  <a:close/>
                </a:path>
              </a:pathLst>
            </a:custGeom>
            <a:solidFill>
              <a:srgbClr val="2239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7" name="Freeform 585"/>
            <p:cNvSpPr>
              <a:spLocks/>
            </p:cNvSpPr>
            <p:nvPr userDrawn="1"/>
          </p:nvSpPr>
          <p:spPr bwMode="auto">
            <a:xfrm>
              <a:off x="8091488" y="9698038"/>
              <a:ext cx="106363" cy="31750"/>
            </a:xfrm>
            <a:custGeom>
              <a:avLst/>
              <a:gdLst>
                <a:gd name="T0" fmla="*/ 0 w 37"/>
                <a:gd name="T1" fmla="*/ 0 h 11"/>
                <a:gd name="T2" fmla="*/ 31 w 37"/>
                <a:gd name="T3" fmla="*/ 0 h 11"/>
                <a:gd name="T4" fmla="*/ 22 w 37"/>
                <a:gd name="T5" fmla="*/ 9 h 11"/>
                <a:gd name="T6" fmla="*/ 0 w 37"/>
                <a:gd name="T7" fmla="*/ 3 h 11"/>
                <a:gd name="T8" fmla="*/ 0 w 37"/>
                <a:gd name="T9" fmla="*/ 0 h 11"/>
              </a:gdLst>
              <a:ahLst/>
              <a:cxnLst>
                <a:cxn ang="0">
                  <a:pos x="T0" y="T1"/>
                </a:cxn>
                <a:cxn ang="0">
                  <a:pos x="T2" y="T3"/>
                </a:cxn>
                <a:cxn ang="0">
                  <a:pos x="T4" y="T5"/>
                </a:cxn>
                <a:cxn ang="0">
                  <a:pos x="T6" y="T7"/>
                </a:cxn>
                <a:cxn ang="0">
                  <a:pos x="T8" y="T9"/>
                </a:cxn>
              </a:cxnLst>
              <a:rect l="0" t="0" r="r" b="b"/>
              <a:pathLst>
                <a:path w="37" h="11">
                  <a:moveTo>
                    <a:pt x="0" y="0"/>
                  </a:moveTo>
                  <a:cubicBezTo>
                    <a:pt x="10" y="0"/>
                    <a:pt x="21" y="0"/>
                    <a:pt x="31" y="0"/>
                  </a:cubicBezTo>
                  <a:cubicBezTo>
                    <a:pt x="37" y="11"/>
                    <a:pt x="28" y="9"/>
                    <a:pt x="22" y="9"/>
                  </a:cubicBezTo>
                  <a:cubicBezTo>
                    <a:pt x="15" y="6"/>
                    <a:pt x="7" y="9"/>
                    <a:pt x="0" y="3"/>
                  </a:cubicBezTo>
                  <a:cubicBezTo>
                    <a:pt x="0" y="2"/>
                    <a:pt x="0" y="1"/>
                    <a:pt x="0" y="0"/>
                  </a:cubicBezTo>
                  <a:close/>
                </a:path>
              </a:pathLst>
            </a:custGeom>
            <a:solidFill>
              <a:srgbClr val="D4A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8" name="Freeform 586"/>
            <p:cNvSpPr>
              <a:spLocks/>
            </p:cNvSpPr>
            <p:nvPr userDrawn="1"/>
          </p:nvSpPr>
          <p:spPr bwMode="auto">
            <a:xfrm>
              <a:off x="8091488" y="9698038"/>
              <a:ext cx="106363" cy="42863"/>
            </a:xfrm>
            <a:custGeom>
              <a:avLst/>
              <a:gdLst>
                <a:gd name="T0" fmla="*/ 20 w 37"/>
                <a:gd name="T1" fmla="*/ 7 h 15"/>
                <a:gd name="T2" fmla="*/ 31 w 37"/>
                <a:gd name="T3" fmla="*/ 0 h 15"/>
                <a:gd name="T4" fmla="*/ 36 w 37"/>
                <a:gd name="T5" fmla="*/ 11 h 15"/>
                <a:gd name="T6" fmla="*/ 23 w 37"/>
                <a:gd name="T7" fmla="*/ 12 h 15"/>
                <a:gd name="T8" fmla="*/ 0 w 37"/>
                <a:gd name="T9" fmla="*/ 12 h 15"/>
                <a:gd name="T10" fmla="*/ 0 w 37"/>
                <a:gd name="T11" fmla="*/ 8 h 15"/>
                <a:gd name="T12" fmla="*/ 20 w 37"/>
                <a:gd name="T13" fmla="*/ 7 h 15"/>
              </a:gdLst>
              <a:ahLst/>
              <a:cxnLst>
                <a:cxn ang="0">
                  <a:pos x="T0" y="T1"/>
                </a:cxn>
                <a:cxn ang="0">
                  <a:pos x="T2" y="T3"/>
                </a:cxn>
                <a:cxn ang="0">
                  <a:pos x="T4" y="T5"/>
                </a:cxn>
                <a:cxn ang="0">
                  <a:pos x="T6" y="T7"/>
                </a:cxn>
                <a:cxn ang="0">
                  <a:pos x="T8" y="T9"/>
                </a:cxn>
                <a:cxn ang="0">
                  <a:pos x="T10" y="T11"/>
                </a:cxn>
                <a:cxn ang="0">
                  <a:pos x="T12" y="T13"/>
                </a:cxn>
              </a:cxnLst>
              <a:rect l="0" t="0" r="r" b="b"/>
              <a:pathLst>
                <a:path w="37" h="15">
                  <a:moveTo>
                    <a:pt x="20" y="7"/>
                  </a:moveTo>
                  <a:cubicBezTo>
                    <a:pt x="26" y="8"/>
                    <a:pt x="33" y="10"/>
                    <a:pt x="31" y="0"/>
                  </a:cubicBezTo>
                  <a:cubicBezTo>
                    <a:pt x="37" y="1"/>
                    <a:pt x="36" y="7"/>
                    <a:pt x="36" y="11"/>
                  </a:cubicBezTo>
                  <a:cubicBezTo>
                    <a:pt x="32" y="15"/>
                    <a:pt x="28" y="15"/>
                    <a:pt x="23" y="12"/>
                  </a:cubicBezTo>
                  <a:cubicBezTo>
                    <a:pt x="15" y="12"/>
                    <a:pt x="8" y="12"/>
                    <a:pt x="0" y="12"/>
                  </a:cubicBezTo>
                  <a:cubicBezTo>
                    <a:pt x="0" y="11"/>
                    <a:pt x="0" y="9"/>
                    <a:pt x="0" y="8"/>
                  </a:cubicBezTo>
                  <a:cubicBezTo>
                    <a:pt x="7" y="4"/>
                    <a:pt x="13" y="4"/>
                    <a:pt x="20" y="7"/>
                  </a:cubicBezTo>
                  <a:close/>
                </a:path>
              </a:pathLst>
            </a:custGeom>
            <a:solidFill>
              <a:srgbClr val="505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39" name="Freeform 587"/>
            <p:cNvSpPr>
              <a:spLocks/>
            </p:cNvSpPr>
            <p:nvPr userDrawn="1"/>
          </p:nvSpPr>
          <p:spPr bwMode="auto">
            <a:xfrm>
              <a:off x="8091488" y="9698038"/>
              <a:ext cx="57150" cy="22225"/>
            </a:xfrm>
            <a:custGeom>
              <a:avLst/>
              <a:gdLst>
                <a:gd name="T0" fmla="*/ 20 w 20"/>
                <a:gd name="T1" fmla="*/ 7 h 8"/>
                <a:gd name="T2" fmla="*/ 0 w 20"/>
                <a:gd name="T3" fmla="*/ 8 h 8"/>
                <a:gd name="T4" fmla="*/ 0 w 20"/>
                <a:gd name="T5" fmla="*/ 3 h 8"/>
                <a:gd name="T6" fmla="*/ 20 w 20"/>
                <a:gd name="T7" fmla="*/ 7 h 8"/>
              </a:gdLst>
              <a:ahLst/>
              <a:cxnLst>
                <a:cxn ang="0">
                  <a:pos x="T0" y="T1"/>
                </a:cxn>
                <a:cxn ang="0">
                  <a:pos x="T2" y="T3"/>
                </a:cxn>
                <a:cxn ang="0">
                  <a:pos x="T4" y="T5"/>
                </a:cxn>
                <a:cxn ang="0">
                  <a:pos x="T6" y="T7"/>
                </a:cxn>
              </a:cxnLst>
              <a:rect l="0" t="0" r="r" b="b"/>
              <a:pathLst>
                <a:path w="20" h="8">
                  <a:moveTo>
                    <a:pt x="20" y="7"/>
                  </a:moveTo>
                  <a:cubicBezTo>
                    <a:pt x="13" y="8"/>
                    <a:pt x="7" y="8"/>
                    <a:pt x="0" y="8"/>
                  </a:cubicBezTo>
                  <a:cubicBezTo>
                    <a:pt x="0" y="6"/>
                    <a:pt x="0" y="5"/>
                    <a:pt x="0" y="3"/>
                  </a:cubicBezTo>
                  <a:cubicBezTo>
                    <a:pt x="7" y="4"/>
                    <a:pt x="15" y="0"/>
                    <a:pt x="20" y="7"/>
                  </a:cubicBezTo>
                  <a:close/>
                </a:path>
              </a:pathLst>
            </a:custGeom>
            <a:solidFill>
              <a:srgbClr val="FFDA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0" name="Freeform 588"/>
            <p:cNvSpPr>
              <a:spLocks/>
            </p:cNvSpPr>
            <p:nvPr userDrawn="1"/>
          </p:nvSpPr>
          <p:spPr bwMode="auto">
            <a:xfrm>
              <a:off x="5976938" y="8605838"/>
              <a:ext cx="833438" cy="439738"/>
            </a:xfrm>
            <a:custGeom>
              <a:avLst/>
              <a:gdLst>
                <a:gd name="T0" fmla="*/ 232 w 292"/>
                <a:gd name="T1" fmla="*/ 38 h 154"/>
                <a:gd name="T2" fmla="*/ 292 w 292"/>
                <a:gd name="T3" fmla="*/ 98 h 154"/>
                <a:gd name="T4" fmla="*/ 292 w 292"/>
                <a:gd name="T5" fmla="*/ 121 h 154"/>
                <a:gd name="T6" fmla="*/ 285 w 292"/>
                <a:gd name="T7" fmla="*/ 114 h 154"/>
                <a:gd name="T8" fmla="*/ 276 w 292"/>
                <a:gd name="T9" fmla="*/ 154 h 154"/>
                <a:gd name="T10" fmla="*/ 276 w 292"/>
                <a:gd name="T11" fmla="*/ 153 h 154"/>
                <a:gd name="T12" fmla="*/ 274 w 292"/>
                <a:gd name="T13" fmla="*/ 128 h 154"/>
                <a:gd name="T14" fmla="*/ 273 w 292"/>
                <a:gd name="T15" fmla="*/ 128 h 154"/>
                <a:gd name="T16" fmla="*/ 274 w 292"/>
                <a:gd name="T17" fmla="*/ 130 h 154"/>
                <a:gd name="T18" fmla="*/ 264 w 292"/>
                <a:gd name="T19" fmla="*/ 141 h 154"/>
                <a:gd name="T20" fmla="*/ 264 w 292"/>
                <a:gd name="T21" fmla="*/ 141 h 154"/>
                <a:gd name="T22" fmla="*/ 254 w 292"/>
                <a:gd name="T23" fmla="*/ 124 h 154"/>
                <a:gd name="T24" fmla="*/ 201 w 292"/>
                <a:gd name="T25" fmla="*/ 63 h 154"/>
                <a:gd name="T26" fmla="*/ 174 w 292"/>
                <a:gd name="T27" fmla="*/ 68 h 154"/>
                <a:gd name="T28" fmla="*/ 141 w 292"/>
                <a:gd name="T29" fmla="*/ 96 h 154"/>
                <a:gd name="T30" fmla="*/ 135 w 292"/>
                <a:gd name="T31" fmla="*/ 91 h 154"/>
                <a:gd name="T32" fmla="*/ 150 w 292"/>
                <a:gd name="T33" fmla="*/ 72 h 154"/>
                <a:gd name="T34" fmla="*/ 155 w 292"/>
                <a:gd name="T35" fmla="*/ 64 h 154"/>
                <a:gd name="T36" fmla="*/ 150 w 292"/>
                <a:gd name="T37" fmla="*/ 72 h 154"/>
                <a:gd name="T38" fmla="*/ 104 w 292"/>
                <a:gd name="T39" fmla="*/ 104 h 154"/>
                <a:gd name="T40" fmla="*/ 47 w 292"/>
                <a:gd name="T41" fmla="*/ 145 h 154"/>
                <a:gd name="T42" fmla="*/ 41 w 292"/>
                <a:gd name="T43" fmla="*/ 147 h 154"/>
                <a:gd name="T44" fmla="*/ 35 w 292"/>
                <a:gd name="T45" fmla="*/ 138 h 154"/>
                <a:gd name="T46" fmla="*/ 41 w 292"/>
                <a:gd name="T47" fmla="*/ 120 h 154"/>
                <a:gd name="T48" fmla="*/ 102 w 292"/>
                <a:gd name="T49" fmla="*/ 56 h 154"/>
                <a:gd name="T50" fmla="*/ 111 w 292"/>
                <a:gd name="T51" fmla="*/ 51 h 154"/>
                <a:gd name="T52" fmla="*/ 104 w 292"/>
                <a:gd name="T53" fmla="*/ 55 h 154"/>
                <a:gd name="T54" fmla="*/ 41 w 292"/>
                <a:gd name="T55" fmla="*/ 119 h 154"/>
                <a:gd name="T56" fmla="*/ 28 w 292"/>
                <a:gd name="T57" fmla="*/ 146 h 154"/>
                <a:gd name="T58" fmla="*/ 12 w 292"/>
                <a:gd name="T59" fmla="*/ 153 h 154"/>
                <a:gd name="T60" fmla="*/ 33 w 292"/>
                <a:gd name="T61" fmla="*/ 55 h 154"/>
                <a:gd name="T62" fmla="*/ 94 w 292"/>
                <a:gd name="T63" fmla="*/ 6 h 154"/>
                <a:gd name="T64" fmla="*/ 137 w 292"/>
                <a:gd name="T65" fmla="*/ 5 h 154"/>
                <a:gd name="T66" fmla="*/ 232 w 292"/>
                <a:gd name="T67"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2" h="154">
                  <a:moveTo>
                    <a:pt x="232" y="38"/>
                  </a:moveTo>
                  <a:cubicBezTo>
                    <a:pt x="265" y="44"/>
                    <a:pt x="285" y="64"/>
                    <a:pt x="292" y="98"/>
                  </a:cubicBezTo>
                  <a:cubicBezTo>
                    <a:pt x="292" y="105"/>
                    <a:pt x="292" y="113"/>
                    <a:pt x="292" y="121"/>
                  </a:cubicBezTo>
                  <a:cubicBezTo>
                    <a:pt x="286" y="121"/>
                    <a:pt x="290" y="115"/>
                    <a:pt x="285" y="114"/>
                  </a:cubicBezTo>
                  <a:cubicBezTo>
                    <a:pt x="281" y="127"/>
                    <a:pt x="289" y="143"/>
                    <a:pt x="276" y="154"/>
                  </a:cubicBezTo>
                  <a:cubicBezTo>
                    <a:pt x="276" y="154"/>
                    <a:pt x="276" y="153"/>
                    <a:pt x="276" y="153"/>
                  </a:cubicBezTo>
                  <a:cubicBezTo>
                    <a:pt x="271" y="145"/>
                    <a:pt x="272" y="137"/>
                    <a:pt x="274" y="128"/>
                  </a:cubicBezTo>
                  <a:cubicBezTo>
                    <a:pt x="274" y="125"/>
                    <a:pt x="270" y="129"/>
                    <a:pt x="273" y="128"/>
                  </a:cubicBezTo>
                  <a:cubicBezTo>
                    <a:pt x="274" y="128"/>
                    <a:pt x="274" y="128"/>
                    <a:pt x="274" y="130"/>
                  </a:cubicBezTo>
                  <a:cubicBezTo>
                    <a:pt x="272" y="134"/>
                    <a:pt x="274" y="142"/>
                    <a:pt x="264" y="141"/>
                  </a:cubicBezTo>
                  <a:cubicBezTo>
                    <a:pt x="264" y="141"/>
                    <a:pt x="264" y="141"/>
                    <a:pt x="264" y="141"/>
                  </a:cubicBezTo>
                  <a:cubicBezTo>
                    <a:pt x="260" y="136"/>
                    <a:pt x="256" y="131"/>
                    <a:pt x="254" y="124"/>
                  </a:cubicBezTo>
                  <a:cubicBezTo>
                    <a:pt x="245" y="96"/>
                    <a:pt x="225" y="78"/>
                    <a:pt x="201" y="63"/>
                  </a:cubicBezTo>
                  <a:cubicBezTo>
                    <a:pt x="189" y="54"/>
                    <a:pt x="182" y="57"/>
                    <a:pt x="174" y="68"/>
                  </a:cubicBezTo>
                  <a:cubicBezTo>
                    <a:pt x="166" y="80"/>
                    <a:pt x="156" y="91"/>
                    <a:pt x="141" y="96"/>
                  </a:cubicBezTo>
                  <a:cubicBezTo>
                    <a:pt x="138" y="95"/>
                    <a:pt x="136" y="94"/>
                    <a:pt x="135" y="91"/>
                  </a:cubicBezTo>
                  <a:cubicBezTo>
                    <a:pt x="136" y="81"/>
                    <a:pt x="147" y="80"/>
                    <a:pt x="150" y="72"/>
                  </a:cubicBezTo>
                  <a:cubicBezTo>
                    <a:pt x="153" y="68"/>
                    <a:pt x="155" y="64"/>
                    <a:pt x="155" y="64"/>
                  </a:cubicBezTo>
                  <a:cubicBezTo>
                    <a:pt x="155" y="64"/>
                    <a:pt x="153" y="68"/>
                    <a:pt x="150" y="72"/>
                  </a:cubicBezTo>
                  <a:cubicBezTo>
                    <a:pt x="137" y="86"/>
                    <a:pt x="122" y="98"/>
                    <a:pt x="104" y="104"/>
                  </a:cubicBezTo>
                  <a:cubicBezTo>
                    <a:pt x="81" y="113"/>
                    <a:pt x="62" y="126"/>
                    <a:pt x="47" y="145"/>
                  </a:cubicBezTo>
                  <a:cubicBezTo>
                    <a:pt x="45" y="146"/>
                    <a:pt x="43" y="147"/>
                    <a:pt x="41" y="147"/>
                  </a:cubicBezTo>
                  <a:cubicBezTo>
                    <a:pt x="35" y="147"/>
                    <a:pt x="33" y="144"/>
                    <a:pt x="35" y="138"/>
                  </a:cubicBezTo>
                  <a:cubicBezTo>
                    <a:pt x="37" y="133"/>
                    <a:pt x="38" y="126"/>
                    <a:pt x="41" y="120"/>
                  </a:cubicBezTo>
                  <a:cubicBezTo>
                    <a:pt x="52" y="90"/>
                    <a:pt x="74" y="70"/>
                    <a:pt x="102" y="56"/>
                  </a:cubicBezTo>
                  <a:cubicBezTo>
                    <a:pt x="105" y="55"/>
                    <a:pt x="108" y="52"/>
                    <a:pt x="111" y="51"/>
                  </a:cubicBezTo>
                  <a:cubicBezTo>
                    <a:pt x="108" y="52"/>
                    <a:pt x="106" y="54"/>
                    <a:pt x="104" y="55"/>
                  </a:cubicBezTo>
                  <a:cubicBezTo>
                    <a:pt x="75" y="69"/>
                    <a:pt x="53" y="89"/>
                    <a:pt x="41" y="119"/>
                  </a:cubicBezTo>
                  <a:cubicBezTo>
                    <a:pt x="36" y="128"/>
                    <a:pt x="39" y="140"/>
                    <a:pt x="28" y="146"/>
                  </a:cubicBezTo>
                  <a:cubicBezTo>
                    <a:pt x="21" y="146"/>
                    <a:pt x="16" y="148"/>
                    <a:pt x="12" y="153"/>
                  </a:cubicBezTo>
                  <a:cubicBezTo>
                    <a:pt x="0" y="117"/>
                    <a:pt x="13" y="85"/>
                    <a:pt x="33" y="55"/>
                  </a:cubicBezTo>
                  <a:cubicBezTo>
                    <a:pt x="48" y="32"/>
                    <a:pt x="70" y="17"/>
                    <a:pt x="94" y="6"/>
                  </a:cubicBezTo>
                  <a:cubicBezTo>
                    <a:pt x="108" y="0"/>
                    <a:pt x="122" y="0"/>
                    <a:pt x="137" y="5"/>
                  </a:cubicBezTo>
                  <a:cubicBezTo>
                    <a:pt x="168" y="18"/>
                    <a:pt x="197" y="35"/>
                    <a:pt x="232" y="38"/>
                  </a:cubicBezTo>
                  <a:close/>
                </a:path>
              </a:pathLst>
            </a:custGeom>
            <a:solidFill>
              <a:srgbClr val="EE9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1" name="Freeform 589"/>
            <p:cNvSpPr>
              <a:spLocks/>
            </p:cNvSpPr>
            <p:nvPr userDrawn="1"/>
          </p:nvSpPr>
          <p:spPr bwMode="auto">
            <a:xfrm>
              <a:off x="6064250" y="9097963"/>
              <a:ext cx="612775" cy="307975"/>
            </a:xfrm>
            <a:custGeom>
              <a:avLst/>
              <a:gdLst>
                <a:gd name="T0" fmla="*/ 21 w 214"/>
                <a:gd name="T1" fmla="*/ 37 h 108"/>
                <a:gd name="T2" fmla="*/ 18 w 214"/>
                <a:gd name="T3" fmla="*/ 37 h 108"/>
                <a:gd name="T4" fmla="*/ 4 w 214"/>
                <a:gd name="T5" fmla="*/ 29 h 108"/>
                <a:gd name="T6" fmla="*/ 7 w 214"/>
                <a:gd name="T7" fmla="*/ 20 h 108"/>
                <a:gd name="T8" fmla="*/ 20 w 214"/>
                <a:gd name="T9" fmla="*/ 0 h 108"/>
                <a:gd name="T10" fmla="*/ 25 w 214"/>
                <a:gd name="T11" fmla="*/ 1 h 108"/>
                <a:gd name="T12" fmla="*/ 53 w 214"/>
                <a:gd name="T13" fmla="*/ 45 h 108"/>
                <a:gd name="T14" fmla="*/ 97 w 214"/>
                <a:gd name="T15" fmla="*/ 49 h 108"/>
                <a:gd name="T16" fmla="*/ 105 w 214"/>
                <a:gd name="T17" fmla="*/ 45 h 108"/>
                <a:gd name="T18" fmla="*/ 113 w 214"/>
                <a:gd name="T19" fmla="*/ 59 h 108"/>
                <a:gd name="T20" fmla="*/ 127 w 214"/>
                <a:gd name="T21" fmla="*/ 65 h 108"/>
                <a:gd name="T22" fmla="*/ 121 w 214"/>
                <a:gd name="T23" fmla="*/ 56 h 108"/>
                <a:gd name="T24" fmla="*/ 105 w 214"/>
                <a:gd name="T25" fmla="*/ 46 h 108"/>
                <a:gd name="T26" fmla="*/ 133 w 214"/>
                <a:gd name="T27" fmla="*/ 14 h 108"/>
                <a:gd name="T28" fmla="*/ 163 w 214"/>
                <a:gd name="T29" fmla="*/ 39 h 108"/>
                <a:gd name="T30" fmla="*/ 173 w 214"/>
                <a:gd name="T31" fmla="*/ 54 h 108"/>
                <a:gd name="T32" fmla="*/ 214 w 214"/>
                <a:gd name="T33" fmla="*/ 65 h 108"/>
                <a:gd name="T34" fmla="*/ 211 w 214"/>
                <a:gd name="T35" fmla="*/ 74 h 108"/>
                <a:gd name="T36" fmla="*/ 198 w 214"/>
                <a:gd name="T37" fmla="*/ 91 h 108"/>
                <a:gd name="T38" fmla="*/ 193 w 214"/>
                <a:gd name="T39" fmla="*/ 94 h 108"/>
                <a:gd name="T40" fmla="*/ 171 w 214"/>
                <a:gd name="T41" fmla="*/ 102 h 108"/>
                <a:gd name="T42" fmla="*/ 147 w 214"/>
                <a:gd name="T43" fmla="*/ 107 h 108"/>
                <a:gd name="T44" fmla="*/ 103 w 214"/>
                <a:gd name="T45" fmla="*/ 106 h 108"/>
                <a:gd name="T46" fmla="*/ 94 w 214"/>
                <a:gd name="T47" fmla="*/ 101 h 108"/>
                <a:gd name="T48" fmla="*/ 61 w 214"/>
                <a:gd name="T49" fmla="*/ 82 h 108"/>
                <a:gd name="T50" fmla="*/ 38 w 214"/>
                <a:gd name="T51" fmla="*/ 63 h 108"/>
                <a:gd name="T52" fmla="*/ 21 w 214"/>
                <a:gd name="T53" fmla="*/ 3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108">
                  <a:moveTo>
                    <a:pt x="21" y="37"/>
                  </a:moveTo>
                  <a:cubicBezTo>
                    <a:pt x="20" y="37"/>
                    <a:pt x="19" y="37"/>
                    <a:pt x="18" y="37"/>
                  </a:cubicBezTo>
                  <a:cubicBezTo>
                    <a:pt x="13" y="35"/>
                    <a:pt x="6" y="36"/>
                    <a:pt x="4" y="29"/>
                  </a:cubicBezTo>
                  <a:cubicBezTo>
                    <a:pt x="0" y="25"/>
                    <a:pt x="13" y="25"/>
                    <a:pt x="7" y="20"/>
                  </a:cubicBezTo>
                  <a:cubicBezTo>
                    <a:pt x="3" y="8"/>
                    <a:pt x="12" y="5"/>
                    <a:pt x="20" y="0"/>
                  </a:cubicBezTo>
                  <a:cubicBezTo>
                    <a:pt x="22" y="0"/>
                    <a:pt x="23" y="0"/>
                    <a:pt x="25" y="1"/>
                  </a:cubicBezTo>
                  <a:cubicBezTo>
                    <a:pt x="33" y="17"/>
                    <a:pt x="39" y="34"/>
                    <a:pt x="53" y="45"/>
                  </a:cubicBezTo>
                  <a:cubicBezTo>
                    <a:pt x="67" y="58"/>
                    <a:pt x="81" y="58"/>
                    <a:pt x="97" y="49"/>
                  </a:cubicBezTo>
                  <a:cubicBezTo>
                    <a:pt x="100" y="48"/>
                    <a:pt x="102" y="47"/>
                    <a:pt x="105" y="45"/>
                  </a:cubicBezTo>
                  <a:cubicBezTo>
                    <a:pt x="109" y="49"/>
                    <a:pt x="110" y="55"/>
                    <a:pt x="113" y="59"/>
                  </a:cubicBezTo>
                  <a:cubicBezTo>
                    <a:pt x="116" y="64"/>
                    <a:pt x="119" y="70"/>
                    <a:pt x="127" y="65"/>
                  </a:cubicBezTo>
                  <a:cubicBezTo>
                    <a:pt x="135" y="55"/>
                    <a:pt x="123" y="59"/>
                    <a:pt x="121" y="56"/>
                  </a:cubicBezTo>
                  <a:cubicBezTo>
                    <a:pt x="114" y="54"/>
                    <a:pt x="109" y="50"/>
                    <a:pt x="105" y="46"/>
                  </a:cubicBezTo>
                  <a:cubicBezTo>
                    <a:pt x="117" y="37"/>
                    <a:pt x="124" y="25"/>
                    <a:pt x="133" y="14"/>
                  </a:cubicBezTo>
                  <a:cubicBezTo>
                    <a:pt x="144" y="21"/>
                    <a:pt x="157" y="26"/>
                    <a:pt x="163" y="39"/>
                  </a:cubicBezTo>
                  <a:cubicBezTo>
                    <a:pt x="168" y="43"/>
                    <a:pt x="171" y="48"/>
                    <a:pt x="173" y="54"/>
                  </a:cubicBezTo>
                  <a:cubicBezTo>
                    <a:pt x="184" y="67"/>
                    <a:pt x="200" y="62"/>
                    <a:pt x="214" y="65"/>
                  </a:cubicBezTo>
                  <a:cubicBezTo>
                    <a:pt x="213" y="68"/>
                    <a:pt x="212" y="71"/>
                    <a:pt x="211" y="74"/>
                  </a:cubicBezTo>
                  <a:cubicBezTo>
                    <a:pt x="208" y="80"/>
                    <a:pt x="202" y="85"/>
                    <a:pt x="198" y="91"/>
                  </a:cubicBezTo>
                  <a:cubicBezTo>
                    <a:pt x="196" y="92"/>
                    <a:pt x="195" y="93"/>
                    <a:pt x="193" y="94"/>
                  </a:cubicBezTo>
                  <a:cubicBezTo>
                    <a:pt x="186" y="96"/>
                    <a:pt x="178" y="99"/>
                    <a:pt x="171" y="102"/>
                  </a:cubicBezTo>
                  <a:cubicBezTo>
                    <a:pt x="163" y="104"/>
                    <a:pt x="155" y="107"/>
                    <a:pt x="147" y="107"/>
                  </a:cubicBezTo>
                  <a:cubicBezTo>
                    <a:pt x="132" y="107"/>
                    <a:pt x="117" y="108"/>
                    <a:pt x="103" y="106"/>
                  </a:cubicBezTo>
                  <a:cubicBezTo>
                    <a:pt x="99" y="106"/>
                    <a:pt x="96" y="104"/>
                    <a:pt x="94" y="101"/>
                  </a:cubicBezTo>
                  <a:cubicBezTo>
                    <a:pt x="83" y="95"/>
                    <a:pt x="72" y="88"/>
                    <a:pt x="61" y="82"/>
                  </a:cubicBezTo>
                  <a:cubicBezTo>
                    <a:pt x="49" y="80"/>
                    <a:pt x="45" y="70"/>
                    <a:pt x="38" y="63"/>
                  </a:cubicBezTo>
                  <a:cubicBezTo>
                    <a:pt x="32" y="55"/>
                    <a:pt x="31" y="42"/>
                    <a:pt x="21" y="37"/>
                  </a:cubicBezTo>
                  <a:close/>
                </a:path>
              </a:pathLst>
            </a:custGeom>
            <a:solidFill>
              <a:srgbClr val="F4A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2" name="Freeform 590"/>
            <p:cNvSpPr>
              <a:spLocks/>
            </p:cNvSpPr>
            <p:nvPr userDrawn="1"/>
          </p:nvSpPr>
          <p:spPr bwMode="auto">
            <a:xfrm>
              <a:off x="6319838" y="8759826"/>
              <a:ext cx="371475" cy="342900"/>
            </a:xfrm>
            <a:custGeom>
              <a:avLst/>
              <a:gdLst>
                <a:gd name="T0" fmla="*/ 52 w 130"/>
                <a:gd name="T1" fmla="*/ 119 h 120"/>
                <a:gd name="T2" fmla="*/ 44 w 130"/>
                <a:gd name="T3" fmla="*/ 114 h 120"/>
                <a:gd name="T4" fmla="*/ 0 w 130"/>
                <a:gd name="T5" fmla="*/ 60 h 120"/>
                <a:gd name="T6" fmla="*/ 60 w 130"/>
                <a:gd name="T7" fmla="*/ 6 h 120"/>
                <a:gd name="T8" fmla="*/ 74 w 130"/>
                <a:gd name="T9" fmla="*/ 4 h 120"/>
                <a:gd name="T10" fmla="*/ 130 w 130"/>
                <a:gd name="T11" fmla="*/ 62 h 120"/>
                <a:gd name="T12" fmla="*/ 125 w 130"/>
                <a:gd name="T13" fmla="*/ 69 h 120"/>
                <a:gd name="T14" fmla="*/ 116 w 130"/>
                <a:gd name="T15" fmla="*/ 75 h 120"/>
                <a:gd name="T16" fmla="*/ 65 w 130"/>
                <a:gd name="T17" fmla="*/ 108 h 120"/>
                <a:gd name="T18" fmla="*/ 52 w 130"/>
                <a:gd name="T19" fmla="*/ 119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0" h="120">
                  <a:moveTo>
                    <a:pt x="52" y="119"/>
                  </a:moveTo>
                  <a:cubicBezTo>
                    <a:pt x="47" y="120"/>
                    <a:pt x="45" y="119"/>
                    <a:pt x="44" y="114"/>
                  </a:cubicBezTo>
                  <a:cubicBezTo>
                    <a:pt x="42" y="85"/>
                    <a:pt x="25" y="69"/>
                    <a:pt x="0" y="60"/>
                  </a:cubicBezTo>
                  <a:cubicBezTo>
                    <a:pt x="20" y="42"/>
                    <a:pt x="45" y="30"/>
                    <a:pt x="60" y="6"/>
                  </a:cubicBezTo>
                  <a:cubicBezTo>
                    <a:pt x="63" y="0"/>
                    <a:pt x="69" y="1"/>
                    <a:pt x="74" y="4"/>
                  </a:cubicBezTo>
                  <a:cubicBezTo>
                    <a:pt x="98" y="18"/>
                    <a:pt x="122" y="33"/>
                    <a:pt x="130" y="62"/>
                  </a:cubicBezTo>
                  <a:cubicBezTo>
                    <a:pt x="130" y="65"/>
                    <a:pt x="128" y="68"/>
                    <a:pt x="125" y="69"/>
                  </a:cubicBezTo>
                  <a:cubicBezTo>
                    <a:pt x="122" y="70"/>
                    <a:pt x="112" y="63"/>
                    <a:pt x="116" y="75"/>
                  </a:cubicBezTo>
                  <a:cubicBezTo>
                    <a:pt x="94" y="78"/>
                    <a:pt x="76" y="87"/>
                    <a:pt x="65" y="108"/>
                  </a:cubicBezTo>
                  <a:cubicBezTo>
                    <a:pt x="60" y="111"/>
                    <a:pt x="60" y="119"/>
                    <a:pt x="52" y="119"/>
                  </a:cubicBezTo>
                  <a:close/>
                </a:path>
              </a:pathLst>
            </a:custGeom>
            <a:solidFill>
              <a:srgbClr val="F5AD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3" name="Freeform 591"/>
            <p:cNvSpPr>
              <a:spLocks/>
            </p:cNvSpPr>
            <p:nvPr userDrawn="1"/>
          </p:nvSpPr>
          <p:spPr bwMode="auto">
            <a:xfrm>
              <a:off x="6553200" y="8988426"/>
              <a:ext cx="188913" cy="263525"/>
            </a:xfrm>
            <a:custGeom>
              <a:avLst/>
              <a:gdLst>
                <a:gd name="T0" fmla="*/ 50 w 66"/>
                <a:gd name="T1" fmla="*/ 87 h 92"/>
                <a:gd name="T2" fmla="*/ 38 w 66"/>
                <a:gd name="T3" fmla="*/ 91 h 92"/>
                <a:gd name="T4" fmla="*/ 25 w 66"/>
                <a:gd name="T5" fmla="*/ 73 h 92"/>
                <a:gd name="T6" fmla="*/ 30 w 66"/>
                <a:gd name="T7" fmla="*/ 64 h 92"/>
                <a:gd name="T8" fmla="*/ 34 w 66"/>
                <a:gd name="T9" fmla="*/ 53 h 92"/>
                <a:gd name="T10" fmla="*/ 6 w 66"/>
                <a:gd name="T11" fmla="*/ 29 h 92"/>
                <a:gd name="T12" fmla="*/ 1 w 66"/>
                <a:gd name="T13" fmla="*/ 27 h 92"/>
                <a:gd name="T14" fmla="*/ 6 w 66"/>
                <a:gd name="T15" fmla="*/ 14 h 92"/>
                <a:gd name="T16" fmla="*/ 57 w 66"/>
                <a:gd name="T17" fmla="*/ 16 h 92"/>
                <a:gd name="T18" fmla="*/ 64 w 66"/>
                <a:gd name="T19" fmla="*/ 56 h 92"/>
                <a:gd name="T20" fmla="*/ 65 w 66"/>
                <a:gd name="T21" fmla="*/ 62 h 92"/>
                <a:gd name="T22" fmla="*/ 50 w 66"/>
                <a:gd name="T23" fmla="*/ 8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92">
                  <a:moveTo>
                    <a:pt x="50" y="87"/>
                  </a:moveTo>
                  <a:cubicBezTo>
                    <a:pt x="47" y="90"/>
                    <a:pt x="43" y="92"/>
                    <a:pt x="38" y="91"/>
                  </a:cubicBezTo>
                  <a:cubicBezTo>
                    <a:pt x="33" y="86"/>
                    <a:pt x="28" y="80"/>
                    <a:pt x="25" y="73"/>
                  </a:cubicBezTo>
                  <a:cubicBezTo>
                    <a:pt x="25" y="69"/>
                    <a:pt x="28" y="67"/>
                    <a:pt x="30" y="64"/>
                  </a:cubicBezTo>
                  <a:cubicBezTo>
                    <a:pt x="32" y="61"/>
                    <a:pt x="33" y="57"/>
                    <a:pt x="34" y="53"/>
                  </a:cubicBezTo>
                  <a:cubicBezTo>
                    <a:pt x="33" y="26"/>
                    <a:pt x="25" y="18"/>
                    <a:pt x="6" y="29"/>
                  </a:cubicBezTo>
                  <a:cubicBezTo>
                    <a:pt x="4" y="29"/>
                    <a:pt x="3" y="29"/>
                    <a:pt x="1" y="27"/>
                  </a:cubicBezTo>
                  <a:cubicBezTo>
                    <a:pt x="0" y="22"/>
                    <a:pt x="5" y="19"/>
                    <a:pt x="6" y="14"/>
                  </a:cubicBezTo>
                  <a:cubicBezTo>
                    <a:pt x="26" y="0"/>
                    <a:pt x="37" y="0"/>
                    <a:pt x="57" y="16"/>
                  </a:cubicBezTo>
                  <a:cubicBezTo>
                    <a:pt x="66" y="28"/>
                    <a:pt x="63" y="42"/>
                    <a:pt x="64" y="56"/>
                  </a:cubicBezTo>
                  <a:cubicBezTo>
                    <a:pt x="65" y="58"/>
                    <a:pt x="65" y="60"/>
                    <a:pt x="65" y="62"/>
                  </a:cubicBezTo>
                  <a:cubicBezTo>
                    <a:pt x="61" y="71"/>
                    <a:pt x="56" y="79"/>
                    <a:pt x="50" y="87"/>
                  </a:cubicBezTo>
                  <a:close/>
                </a:path>
              </a:pathLst>
            </a:custGeom>
            <a:solidFill>
              <a:srgbClr val="F3A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4" name="Freeform 592"/>
            <p:cNvSpPr>
              <a:spLocks/>
            </p:cNvSpPr>
            <p:nvPr userDrawn="1"/>
          </p:nvSpPr>
          <p:spPr bwMode="auto">
            <a:xfrm>
              <a:off x="6162675" y="8974138"/>
              <a:ext cx="173038" cy="211138"/>
            </a:xfrm>
            <a:custGeom>
              <a:avLst/>
              <a:gdLst>
                <a:gd name="T0" fmla="*/ 19 w 61"/>
                <a:gd name="T1" fmla="*/ 74 h 74"/>
                <a:gd name="T2" fmla="*/ 4 w 61"/>
                <a:gd name="T3" fmla="*/ 28 h 74"/>
                <a:gd name="T4" fmla="*/ 31 w 61"/>
                <a:gd name="T5" fmla="*/ 1 h 74"/>
                <a:gd name="T6" fmla="*/ 45 w 61"/>
                <a:gd name="T7" fmla="*/ 0 h 74"/>
                <a:gd name="T8" fmla="*/ 58 w 61"/>
                <a:gd name="T9" fmla="*/ 2 h 74"/>
                <a:gd name="T10" fmla="*/ 61 w 61"/>
                <a:gd name="T11" fmla="*/ 7 h 74"/>
                <a:gd name="T12" fmla="*/ 48 w 61"/>
                <a:gd name="T13" fmla="*/ 22 h 74"/>
                <a:gd name="T14" fmla="*/ 43 w 61"/>
                <a:gd name="T15" fmla="*/ 25 h 74"/>
                <a:gd name="T16" fmla="*/ 34 w 61"/>
                <a:gd name="T17" fmla="*/ 52 h 74"/>
                <a:gd name="T18" fmla="*/ 19 w 61"/>
                <a:gd name="T19"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74">
                  <a:moveTo>
                    <a:pt x="19" y="74"/>
                  </a:moveTo>
                  <a:cubicBezTo>
                    <a:pt x="2" y="62"/>
                    <a:pt x="0" y="46"/>
                    <a:pt x="4" y="28"/>
                  </a:cubicBezTo>
                  <a:cubicBezTo>
                    <a:pt x="7" y="15"/>
                    <a:pt x="14" y="1"/>
                    <a:pt x="31" y="1"/>
                  </a:cubicBezTo>
                  <a:cubicBezTo>
                    <a:pt x="36" y="2"/>
                    <a:pt x="40" y="0"/>
                    <a:pt x="45" y="0"/>
                  </a:cubicBezTo>
                  <a:cubicBezTo>
                    <a:pt x="49" y="1"/>
                    <a:pt x="54" y="0"/>
                    <a:pt x="58" y="2"/>
                  </a:cubicBezTo>
                  <a:cubicBezTo>
                    <a:pt x="60" y="3"/>
                    <a:pt x="61" y="5"/>
                    <a:pt x="61" y="7"/>
                  </a:cubicBezTo>
                  <a:cubicBezTo>
                    <a:pt x="60" y="15"/>
                    <a:pt x="51" y="16"/>
                    <a:pt x="48" y="22"/>
                  </a:cubicBezTo>
                  <a:cubicBezTo>
                    <a:pt x="46" y="23"/>
                    <a:pt x="45" y="24"/>
                    <a:pt x="43" y="25"/>
                  </a:cubicBezTo>
                  <a:cubicBezTo>
                    <a:pt x="31" y="31"/>
                    <a:pt x="31" y="41"/>
                    <a:pt x="34" y="52"/>
                  </a:cubicBezTo>
                  <a:cubicBezTo>
                    <a:pt x="40" y="72"/>
                    <a:pt x="40" y="72"/>
                    <a:pt x="19" y="74"/>
                  </a:cubicBezTo>
                  <a:close/>
                </a:path>
              </a:pathLst>
            </a:custGeom>
            <a:solidFill>
              <a:srgbClr val="F2A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5" name="Freeform 593"/>
            <p:cNvSpPr>
              <a:spLocks/>
            </p:cNvSpPr>
            <p:nvPr userDrawn="1"/>
          </p:nvSpPr>
          <p:spPr bwMode="auto">
            <a:xfrm>
              <a:off x="6284913" y="8739188"/>
              <a:ext cx="446088" cy="269875"/>
            </a:xfrm>
            <a:custGeom>
              <a:avLst/>
              <a:gdLst>
                <a:gd name="T0" fmla="*/ 140 w 156"/>
                <a:gd name="T1" fmla="*/ 70 h 94"/>
                <a:gd name="T2" fmla="*/ 88 w 156"/>
                <a:gd name="T3" fmla="*/ 17 h 94"/>
                <a:gd name="T4" fmla="*/ 71 w 156"/>
                <a:gd name="T5" fmla="*/ 20 h 94"/>
                <a:gd name="T6" fmla="*/ 12 w 156"/>
                <a:gd name="T7" fmla="*/ 67 h 94"/>
                <a:gd name="T8" fmla="*/ 0 w 156"/>
                <a:gd name="T9" fmla="*/ 67 h 94"/>
                <a:gd name="T10" fmla="*/ 32 w 156"/>
                <a:gd name="T11" fmla="*/ 46 h 94"/>
                <a:gd name="T12" fmla="*/ 67 w 156"/>
                <a:gd name="T13" fmla="*/ 12 h 94"/>
                <a:gd name="T14" fmla="*/ 90 w 156"/>
                <a:gd name="T15" fmla="*/ 7 h 94"/>
                <a:gd name="T16" fmla="*/ 156 w 156"/>
                <a:gd name="T17" fmla="*/ 94 h 94"/>
                <a:gd name="T18" fmla="*/ 147 w 156"/>
                <a:gd name="T19" fmla="*/ 89 h 94"/>
                <a:gd name="T20" fmla="*/ 140 w 156"/>
                <a:gd name="T21" fmla="*/ 7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6" h="94">
                  <a:moveTo>
                    <a:pt x="140" y="70"/>
                  </a:moveTo>
                  <a:cubicBezTo>
                    <a:pt x="129" y="46"/>
                    <a:pt x="111" y="30"/>
                    <a:pt x="88" y="17"/>
                  </a:cubicBezTo>
                  <a:cubicBezTo>
                    <a:pt x="81" y="12"/>
                    <a:pt x="77" y="13"/>
                    <a:pt x="71" y="20"/>
                  </a:cubicBezTo>
                  <a:cubicBezTo>
                    <a:pt x="55" y="41"/>
                    <a:pt x="37" y="58"/>
                    <a:pt x="12" y="67"/>
                  </a:cubicBezTo>
                  <a:cubicBezTo>
                    <a:pt x="8" y="67"/>
                    <a:pt x="4" y="67"/>
                    <a:pt x="0" y="67"/>
                  </a:cubicBezTo>
                  <a:cubicBezTo>
                    <a:pt x="4" y="50"/>
                    <a:pt x="20" y="51"/>
                    <a:pt x="32" y="46"/>
                  </a:cubicBezTo>
                  <a:cubicBezTo>
                    <a:pt x="46" y="38"/>
                    <a:pt x="58" y="26"/>
                    <a:pt x="67" y="12"/>
                  </a:cubicBezTo>
                  <a:cubicBezTo>
                    <a:pt x="73" y="0"/>
                    <a:pt x="80" y="2"/>
                    <a:pt x="90" y="7"/>
                  </a:cubicBezTo>
                  <a:cubicBezTo>
                    <a:pt x="124" y="27"/>
                    <a:pt x="149" y="54"/>
                    <a:pt x="156" y="94"/>
                  </a:cubicBezTo>
                  <a:cubicBezTo>
                    <a:pt x="153" y="92"/>
                    <a:pt x="150" y="91"/>
                    <a:pt x="147" y="89"/>
                  </a:cubicBezTo>
                  <a:cubicBezTo>
                    <a:pt x="142" y="84"/>
                    <a:pt x="141" y="77"/>
                    <a:pt x="140" y="70"/>
                  </a:cubicBezTo>
                  <a:close/>
                </a:path>
              </a:pathLst>
            </a:custGeom>
            <a:solidFill>
              <a:srgbClr val="C378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6" name="Freeform 594"/>
            <p:cNvSpPr>
              <a:spLocks/>
            </p:cNvSpPr>
            <p:nvPr userDrawn="1"/>
          </p:nvSpPr>
          <p:spPr bwMode="auto">
            <a:xfrm>
              <a:off x="6278563" y="9005888"/>
              <a:ext cx="142875" cy="146050"/>
            </a:xfrm>
            <a:custGeom>
              <a:avLst/>
              <a:gdLst>
                <a:gd name="T0" fmla="*/ 2 w 50"/>
                <a:gd name="T1" fmla="*/ 10 h 51"/>
                <a:gd name="T2" fmla="*/ 5 w 50"/>
                <a:gd name="T3" fmla="*/ 9 h 51"/>
                <a:gd name="T4" fmla="*/ 30 w 50"/>
                <a:gd name="T5" fmla="*/ 0 h 51"/>
                <a:gd name="T6" fmla="*/ 50 w 50"/>
                <a:gd name="T7" fmla="*/ 29 h 51"/>
                <a:gd name="T8" fmla="*/ 50 w 50"/>
                <a:gd name="T9" fmla="*/ 32 h 51"/>
                <a:gd name="T10" fmla="*/ 42 w 50"/>
                <a:gd name="T11" fmla="*/ 46 h 51"/>
                <a:gd name="T12" fmla="*/ 37 w 50"/>
                <a:gd name="T13" fmla="*/ 48 h 51"/>
                <a:gd name="T14" fmla="*/ 1 w 50"/>
                <a:gd name="T15" fmla="*/ 15 h 51"/>
                <a:gd name="T16" fmla="*/ 2 w 50"/>
                <a:gd name="T17" fmla="*/ 1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1">
                  <a:moveTo>
                    <a:pt x="2" y="10"/>
                  </a:moveTo>
                  <a:cubicBezTo>
                    <a:pt x="3" y="9"/>
                    <a:pt x="4" y="9"/>
                    <a:pt x="5" y="9"/>
                  </a:cubicBezTo>
                  <a:cubicBezTo>
                    <a:pt x="12" y="2"/>
                    <a:pt x="22" y="2"/>
                    <a:pt x="30" y="0"/>
                  </a:cubicBezTo>
                  <a:cubicBezTo>
                    <a:pt x="41" y="7"/>
                    <a:pt x="43" y="19"/>
                    <a:pt x="50" y="29"/>
                  </a:cubicBezTo>
                  <a:cubicBezTo>
                    <a:pt x="49" y="30"/>
                    <a:pt x="49" y="31"/>
                    <a:pt x="50" y="32"/>
                  </a:cubicBezTo>
                  <a:cubicBezTo>
                    <a:pt x="48" y="37"/>
                    <a:pt x="45" y="42"/>
                    <a:pt x="42" y="46"/>
                  </a:cubicBezTo>
                  <a:cubicBezTo>
                    <a:pt x="40" y="47"/>
                    <a:pt x="39" y="48"/>
                    <a:pt x="37" y="48"/>
                  </a:cubicBezTo>
                  <a:cubicBezTo>
                    <a:pt x="12" y="51"/>
                    <a:pt x="8" y="31"/>
                    <a:pt x="1" y="15"/>
                  </a:cubicBezTo>
                  <a:cubicBezTo>
                    <a:pt x="0" y="13"/>
                    <a:pt x="1" y="11"/>
                    <a:pt x="2" y="10"/>
                  </a:cubicBezTo>
                  <a:close/>
                </a:path>
              </a:pathLst>
            </a:custGeom>
            <a:solidFill>
              <a:srgbClr val="2E2A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7" name="Freeform 595"/>
            <p:cNvSpPr>
              <a:spLocks/>
            </p:cNvSpPr>
            <p:nvPr userDrawn="1"/>
          </p:nvSpPr>
          <p:spPr bwMode="auto">
            <a:xfrm>
              <a:off x="6216650" y="9034463"/>
              <a:ext cx="133350" cy="192088"/>
            </a:xfrm>
            <a:custGeom>
              <a:avLst/>
              <a:gdLst>
                <a:gd name="T0" fmla="*/ 24 w 47"/>
                <a:gd name="T1" fmla="*/ 0 h 67"/>
                <a:gd name="T2" fmla="*/ 24 w 47"/>
                <a:gd name="T3" fmla="*/ 4 h 67"/>
                <a:gd name="T4" fmla="*/ 25 w 47"/>
                <a:gd name="T5" fmla="*/ 9 h 67"/>
                <a:gd name="T6" fmla="*/ 25 w 47"/>
                <a:gd name="T7" fmla="*/ 32 h 67"/>
                <a:gd name="T8" fmla="*/ 30 w 47"/>
                <a:gd name="T9" fmla="*/ 38 h 67"/>
                <a:gd name="T10" fmla="*/ 36 w 47"/>
                <a:gd name="T11" fmla="*/ 46 h 67"/>
                <a:gd name="T12" fmla="*/ 44 w 47"/>
                <a:gd name="T13" fmla="*/ 60 h 67"/>
                <a:gd name="T14" fmla="*/ 0 w 47"/>
                <a:gd name="T15" fmla="*/ 53 h 67"/>
                <a:gd name="T16" fmla="*/ 17 w 47"/>
                <a:gd name="T17" fmla="*/ 45 h 67"/>
                <a:gd name="T18" fmla="*/ 24 w 47"/>
                <a:gd name="T19"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67">
                  <a:moveTo>
                    <a:pt x="24" y="0"/>
                  </a:moveTo>
                  <a:cubicBezTo>
                    <a:pt x="24" y="1"/>
                    <a:pt x="24" y="2"/>
                    <a:pt x="24" y="4"/>
                  </a:cubicBezTo>
                  <a:cubicBezTo>
                    <a:pt x="25" y="5"/>
                    <a:pt x="25" y="7"/>
                    <a:pt x="25" y="9"/>
                  </a:cubicBezTo>
                  <a:cubicBezTo>
                    <a:pt x="21" y="17"/>
                    <a:pt x="19" y="24"/>
                    <a:pt x="25" y="32"/>
                  </a:cubicBezTo>
                  <a:cubicBezTo>
                    <a:pt x="27" y="34"/>
                    <a:pt x="28" y="36"/>
                    <a:pt x="30" y="38"/>
                  </a:cubicBezTo>
                  <a:cubicBezTo>
                    <a:pt x="32" y="41"/>
                    <a:pt x="34" y="43"/>
                    <a:pt x="36" y="46"/>
                  </a:cubicBezTo>
                  <a:cubicBezTo>
                    <a:pt x="40" y="50"/>
                    <a:pt x="47" y="52"/>
                    <a:pt x="44" y="60"/>
                  </a:cubicBezTo>
                  <a:cubicBezTo>
                    <a:pt x="28" y="67"/>
                    <a:pt x="13" y="66"/>
                    <a:pt x="0" y="53"/>
                  </a:cubicBezTo>
                  <a:cubicBezTo>
                    <a:pt x="3" y="45"/>
                    <a:pt x="12" y="49"/>
                    <a:pt x="17" y="45"/>
                  </a:cubicBezTo>
                  <a:cubicBezTo>
                    <a:pt x="2" y="21"/>
                    <a:pt x="4" y="9"/>
                    <a:pt x="24" y="0"/>
                  </a:cubicBezTo>
                  <a:close/>
                </a:path>
              </a:pathLst>
            </a:custGeom>
            <a:solidFill>
              <a:srgbClr val="EA8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8" name="Freeform 596"/>
            <p:cNvSpPr>
              <a:spLocks/>
            </p:cNvSpPr>
            <p:nvPr userDrawn="1"/>
          </p:nvSpPr>
          <p:spPr bwMode="auto">
            <a:xfrm>
              <a:off x="6096000" y="8863013"/>
              <a:ext cx="280988" cy="188913"/>
            </a:xfrm>
            <a:custGeom>
              <a:avLst/>
              <a:gdLst>
                <a:gd name="T0" fmla="*/ 98 w 98"/>
                <a:gd name="T1" fmla="*/ 3 h 66"/>
                <a:gd name="T2" fmla="*/ 66 w 98"/>
                <a:gd name="T3" fmla="*/ 24 h 66"/>
                <a:gd name="T4" fmla="*/ 22 w 98"/>
                <a:gd name="T5" fmla="*/ 54 h 66"/>
                <a:gd name="T6" fmla="*/ 2 w 98"/>
                <a:gd name="T7" fmla="*/ 59 h 66"/>
                <a:gd name="T8" fmla="*/ 1 w 98"/>
                <a:gd name="T9" fmla="*/ 57 h 66"/>
                <a:gd name="T10" fmla="*/ 2 w 98"/>
                <a:gd name="T11" fmla="*/ 55 h 66"/>
                <a:gd name="T12" fmla="*/ 2 w 98"/>
                <a:gd name="T13" fmla="*/ 55 h 66"/>
                <a:gd name="T14" fmla="*/ 94 w 98"/>
                <a:gd name="T15" fmla="*/ 0 h 66"/>
                <a:gd name="T16" fmla="*/ 98 w 98"/>
                <a:gd name="T17" fmla="*/ 3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66">
                  <a:moveTo>
                    <a:pt x="98" y="3"/>
                  </a:moveTo>
                  <a:cubicBezTo>
                    <a:pt x="87" y="10"/>
                    <a:pt x="77" y="17"/>
                    <a:pt x="66" y="24"/>
                  </a:cubicBezTo>
                  <a:cubicBezTo>
                    <a:pt x="47" y="28"/>
                    <a:pt x="31" y="35"/>
                    <a:pt x="22" y="54"/>
                  </a:cubicBezTo>
                  <a:cubicBezTo>
                    <a:pt x="17" y="66"/>
                    <a:pt x="9" y="59"/>
                    <a:pt x="2" y="59"/>
                  </a:cubicBezTo>
                  <a:cubicBezTo>
                    <a:pt x="1" y="58"/>
                    <a:pt x="0" y="57"/>
                    <a:pt x="1" y="57"/>
                  </a:cubicBezTo>
                  <a:cubicBezTo>
                    <a:pt x="1" y="56"/>
                    <a:pt x="2" y="55"/>
                    <a:pt x="2" y="55"/>
                  </a:cubicBezTo>
                  <a:cubicBezTo>
                    <a:pt x="2" y="55"/>
                    <a:pt x="2" y="55"/>
                    <a:pt x="2" y="55"/>
                  </a:cubicBezTo>
                  <a:cubicBezTo>
                    <a:pt x="25" y="24"/>
                    <a:pt x="60" y="13"/>
                    <a:pt x="94" y="0"/>
                  </a:cubicBezTo>
                  <a:cubicBezTo>
                    <a:pt x="95" y="1"/>
                    <a:pt x="97" y="2"/>
                    <a:pt x="98" y="3"/>
                  </a:cubicBezTo>
                  <a:close/>
                </a:path>
              </a:pathLst>
            </a:custGeom>
            <a:solidFill>
              <a:srgbClr val="E99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49" name="Freeform 597"/>
            <p:cNvSpPr>
              <a:spLocks/>
            </p:cNvSpPr>
            <p:nvPr userDrawn="1"/>
          </p:nvSpPr>
          <p:spPr bwMode="auto">
            <a:xfrm>
              <a:off x="6330950" y="8970963"/>
              <a:ext cx="90488" cy="117475"/>
            </a:xfrm>
            <a:custGeom>
              <a:avLst/>
              <a:gdLst>
                <a:gd name="T0" fmla="*/ 32 w 32"/>
                <a:gd name="T1" fmla="*/ 41 h 41"/>
                <a:gd name="T2" fmla="*/ 12 w 32"/>
                <a:gd name="T3" fmla="*/ 14 h 41"/>
                <a:gd name="T4" fmla="*/ 0 w 32"/>
                <a:gd name="T5" fmla="*/ 9 h 41"/>
                <a:gd name="T6" fmla="*/ 0 w 32"/>
                <a:gd name="T7" fmla="*/ 5 h 41"/>
                <a:gd name="T8" fmla="*/ 8 w 32"/>
                <a:gd name="T9" fmla="*/ 1 h 41"/>
                <a:gd name="T10" fmla="*/ 32 w 32"/>
                <a:gd name="T11" fmla="*/ 41 h 41"/>
              </a:gdLst>
              <a:ahLst/>
              <a:cxnLst>
                <a:cxn ang="0">
                  <a:pos x="T0" y="T1"/>
                </a:cxn>
                <a:cxn ang="0">
                  <a:pos x="T2" y="T3"/>
                </a:cxn>
                <a:cxn ang="0">
                  <a:pos x="T4" y="T5"/>
                </a:cxn>
                <a:cxn ang="0">
                  <a:pos x="T6" y="T7"/>
                </a:cxn>
                <a:cxn ang="0">
                  <a:pos x="T8" y="T9"/>
                </a:cxn>
                <a:cxn ang="0">
                  <a:pos x="T10" y="T11"/>
                </a:cxn>
              </a:cxnLst>
              <a:rect l="0" t="0" r="r" b="b"/>
              <a:pathLst>
                <a:path w="32" h="41">
                  <a:moveTo>
                    <a:pt x="32" y="41"/>
                  </a:moveTo>
                  <a:cubicBezTo>
                    <a:pt x="22" y="34"/>
                    <a:pt x="16" y="25"/>
                    <a:pt x="12" y="14"/>
                  </a:cubicBezTo>
                  <a:cubicBezTo>
                    <a:pt x="8" y="11"/>
                    <a:pt x="3" y="14"/>
                    <a:pt x="0" y="9"/>
                  </a:cubicBezTo>
                  <a:cubicBezTo>
                    <a:pt x="0" y="8"/>
                    <a:pt x="0" y="7"/>
                    <a:pt x="0" y="5"/>
                  </a:cubicBezTo>
                  <a:cubicBezTo>
                    <a:pt x="1" y="2"/>
                    <a:pt x="4" y="0"/>
                    <a:pt x="8" y="1"/>
                  </a:cubicBezTo>
                  <a:cubicBezTo>
                    <a:pt x="23" y="10"/>
                    <a:pt x="32" y="23"/>
                    <a:pt x="32" y="41"/>
                  </a:cubicBezTo>
                  <a:close/>
                </a:path>
              </a:pathLst>
            </a:custGeom>
            <a:solidFill>
              <a:srgbClr val="EDA3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0" name="Freeform 598"/>
            <p:cNvSpPr>
              <a:spLocks/>
            </p:cNvSpPr>
            <p:nvPr userDrawn="1"/>
          </p:nvSpPr>
          <p:spPr bwMode="auto">
            <a:xfrm>
              <a:off x="6708775" y="9034463"/>
              <a:ext cx="58738" cy="131763"/>
            </a:xfrm>
            <a:custGeom>
              <a:avLst/>
              <a:gdLst>
                <a:gd name="T0" fmla="*/ 8 w 21"/>
                <a:gd name="T1" fmla="*/ 44 h 46"/>
                <a:gd name="T2" fmla="*/ 3 w 21"/>
                <a:gd name="T3" fmla="*/ 0 h 46"/>
                <a:gd name="T4" fmla="*/ 8 w 21"/>
                <a:gd name="T5" fmla="*/ 4 h 46"/>
                <a:gd name="T6" fmla="*/ 16 w 21"/>
                <a:gd name="T7" fmla="*/ 19 h 46"/>
                <a:gd name="T8" fmla="*/ 20 w 21"/>
                <a:gd name="T9" fmla="*/ 35 h 46"/>
                <a:gd name="T10" fmla="*/ 8 w 21"/>
                <a:gd name="T11" fmla="*/ 44 h 46"/>
              </a:gdLst>
              <a:ahLst/>
              <a:cxnLst>
                <a:cxn ang="0">
                  <a:pos x="T0" y="T1"/>
                </a:cxn>
                <a:cxn ang="0">
                  <a:pos x="T2" y="T3"/>
                </a:cxn>
                <a:cxn ang="0">
                  <a:pos x="T4" y="T5"/>
                </a:cxn>
                <a:cxn ang="0">
                  <a:pos x="T6" y="T7"/>
                </a:cxn>
                <a:cxn ang="0">
                  <a:pos x="T8" y="T9"/>
                </a:cxn>
                <a:cxn ang="0">
                  <a:pos x="T10" y="T11"/>
                </a:cxn>
              </a:cxnLst>
              <a:rect l="0" t="0" r="r" b="b"/>
              <a:pathLst>
                <a:path w="21" h="46">
                  <a:moveTo>
                    <a:pt x="8" y="44"/>
                  </a:moveTo>
                  <a:cubicBezTo>
                    <a:pt x="0" y="30"/>
                    <a:pt x="6" y="14"/>
                    <a:pt x="3" y="0"/>
                  </a:cubicBezTo>
                  <a:cubicBezTo>
                    <a:pt x="5" y="1"/>
                    <a:pt x="6" y="2"/>
                    <a:pt x="8" y="4"/>
                  </a:cubicBezTo>
                  <a:cubicBezTo>
                    <a:pt x="11" y="8"/>
                    <a:pt x="10" y="16"/>
                    <a:pt x="16" y="19"/>
                  </a:cubicBezTo>
                  <a:cubicBezTo>
                    <a:pt x="21" y="24"/>
                    <a:pt x="20" y="30"/>
                    <a:pt x="20" y="35"/>
                  </a:cubicBezTo>
                  <a:cubicBezTo>
                    <a:pt x="16" y="39"/>
                    <a:pt x="15" y="46"/>
                    <a:pt x="8" y="44"/>
                  </a:cubicBezTo>
                  <a:close/>
                </a:path>
              </a:pathLst>
            </a:custGeom>
            <a:solidFill>
              <a:srgbClr val="BF7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1" name="Freeform 599"/>
            <p:cNvSpPr>
              <a:spLocks/>
            </p:cNvSpPr>
            <p:nvPr userDrawn="1"/>
          </p:nvSpPr>
          <p:spPr bwMode="auto">
            <a:xfrm>
              <a:off x="6216650" y="9226551"/>
              <a:ext cx="125413" cy="60325"/>
            </a:xfrm>
            <a:custGeom>
              <a:avLst/>
              <a:gdLst>
                <a:gd name="T0" fmla="*/ 44 w 44"/>
                <a:gd name="T1" fmla="*/ 4 h 21"/>
                <a:gd name="T2" fmla="*/ 0 w 44"/>
                <a:gd name="T3" fmla="*/ 0 h 21"/>
                <a:gd name="T4" fmla="*/ 44 w 44"/>
                <a:gd name="T5" fmla="*/ 4 h 21"/>
              </a:gdLst>
              <a:ahLst/>
              <a:cxnLst>
                <a:cxn ang="0">
                  <a:pos x="T0" y="T1"/>
                </a:cxn>
                <a:cxn ang="0">
                  <a:pos x="T2" y="T3"/>
                </a:cxn>
                <a:cxn ang="0">
                  <a:pos x="T4" y="T5"/>
                </a:cxn>
              </a:cxnLst>
              <a:rect l="0" t="0" r="r" b="b"/>
              <a:pathLst>
                <a:path w="44" h="21">
                  <a:moveTo>
                    <a:pt x="44" y="4"/>
                  </a:moveTo>
                  <a:cubicBezTo>
                    <a:pt x="27" y="21"/>
                    <a:pt x="13" y="20"/>
                    <a:pt x="0" y="0"/>
                  </a:cubicBezTo>
                  <a:cubicBezTo>
                    <a:pt x="14" y="6"/>
                    <a:pt x="29" y="5"/>
                    <a:pt x="44" y="4"/>
                  </a:cubicBezTo>
                  <a:close/>
                </a:path>
              </a:pathLst>
            </a:custGeom>
            <a:solidFill>
              <a:srgbClr val="EF84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2" name="Freeform 600"/>
            <p:cNvSpPr>
              <a:spLocks/>
            </p:cNvSpPr>
            <p:nvPr userDrawn="1"/>
          </p:nvSpPr>
          <p:spPr bwMode="auto">
            <a:xfrm>
              <a:off x="6513513" y="9059863"/>
              <a:ext cx="66675" cy="125413"/>
            </a:xfrm>
            <a:custGeom>
              <a:avLst/>
              <a:gdLst>
                <a:gd name="T0" fmla="*/ 16 w 23"/>
                <a:gd name="T1" fmla="*/ 2 h 44"/>
                <a:gd name="T2" fmla="*/ 20 w 23"/>
                <a:gd name="T3" fmla="*/ 2 h 44"/>
                <a:gd name="T4" fmla="*/ 22 w 23"/>
                <a:gd name="T5" fmla="*/ 10 h 44"/>
                <a:gd name="T6" fmla="*/ 18 w 23"/>
                <a:gd name="T7" fmla="*/ 17 h 44"/>
                <a:gd name="T8" fmla="*/ 17 w 23"/>
                <a:gd name="T9" fmla="*/ 33 h 44"/>
                <a:gd name="T10" fmla="*/ 17 w 23"/>
                <a:gd name="T11" fmla="*/ 38 h 44"/>
                <a:gd name="T12" fmla="*/ 9 w 23"/>
                <a:gd name="T13" fmla="*/ 44 h 44"/>
                <a:gd name="T14" fmla="*/ 4 w 23"/>
                <a:gd name="T15" fmla="*/ 44 h 44"/>
                <a:gd name="T16" fmla="*/ 1 w 23"/>
                <a:gd name="T17" fmla="*/ 34 h 44"/>
                <a:gd name="T18" fmla="*/ 8 w 23"/>
                <a:gd name="T19" fmla="*/ 2 h 44"/>
                <a:gd name="T20" fmla="*/ 16 w 23"/>
                <a:gd name="T21"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4">
                  <a:moveTo>
                    <a:pt x="16" y="2"/>
                  </a:moveTo>
                  <a:cubicBezTo>
                    <a:pt x="17" y="2"/>
                    <a:pt x="19" y="2"/>
                    <a:pt x="20" y="2"/>
                  </a:cubicBezTo>
                  <a:cubicBezTo>
                    <a:pt x="22" y="4"/>
                    <a:pt x="23" y="7"/>
                    <a:pt x="22" y="10"/>
                  </a:cubicBezTo>
                  <a:cubicBezTo>
                    <a:pt x="21" y="13"/>
                    <a:pt x="20" y="15"/>
                    <a:pt x="18" y="17"/>
                  </a:cubicBezTo>
                  <a:cubicBezTo>
                    <a:pt x="13" y="22"/>
                    <a:pt x="13" y="27"/>
                    <a:pt x="17" y="33"/>
                  </a:cubicBezTo>
                  <a:cubicBezTo>
                    <a:pt x="17" y="34"/>
                    <a:pt x="18" y="36"/>
                    <a:pt x="17" y="38"/>
                  </a:cubicBezTo>
                  <a:cubicBezTo>
                    <a:pt x="15" y="41"/>
                    <a:pt x="12" y="43"/>
                    <a:pt x="9" y="44"/>
                  </a:cubicBezTo>
                  <a:cubicBezTo>
                    <a:pt x="7" y="44"/>
                    <a:pt x="6" y="44"/>
                    <a:pt x="4" y="44"/>
                  </a:cubicBezTo>
                  <a:cubicBezTo>
                    <a:pt x="1" y="41"/>
                    <a:pt x="0" y="38"/>
                    <a:pt x="1" y="34"/>
                  </a:cubicBezTo>
                  <a:cubicBezTo>
                    <a:pt x="0" y="23"/>
                    <a:pt x="0" y="12"/>
                    <a:pt x="8" y="2"/>
                  </a:cubicBezTo>
                  <a:cubicBezTo>
                    <a:pt x="10" y="2"/>
                    <a:pt x="13" y="0"/>
                    <a:pt x="16" y="2"/>
                  </a:cubicBezTo>
                  <a:close/>
                </a:path>
              </a:pathLst>
            </a:custGeom>
            <a:solidFill>
              <a:srgbClr val="CE7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3" name="Freeform 601"/>
            <p:cNvSpPr>
              <a:spLocks/>
            </p:cNvSpPr>
            <p:nvPr userDrawn="1"/>
          </p:nvSpPr>
          <p:spPr bwMode="auto">
            <a:xfrm>
              <a:off x="5999163" y="9077326"/>
              <a:ext cx="65088" cy="146050"/>
            </a:xfrm>
            <a:custGeom>
              <a:avLst/>
              <a:gdLst>
                <a:gd name="T0" fmla="*/ 8 w 23"/>
                <a:gd name="T1" fmla="*/ 11 h 51"/>
                <a:gd name="T2" fmla="*/ 16 w 23"/>
                <a:gd name="T3" fmla="*/ 1 h 51"/>
                <a:gd name="T4" fmla="*/ 18 w 23"/>
                <a:gd name="T5" fmla="*/ 6 h 51"/>
                <a:gd name="T6" fmla="*/ 20 w 23"/>
                <a:gd name="T7" fmla="*/ 26 h 51"/>
                <a:gd name="T8" fmla="*/ 22 w 23"/>
                <a:gd name="T9" fmla="*/ 36 h 51"/>
                <a:gd name="T10" fmla="*/ 12 w 23"/>
                <a:gd name="T11" fmla="*/ 50 h 51"/>
                <a:gd name="T12" fmla="*/ 5 w 23"/>
                <a:gd name="T13" fmla="*/ 50 h 51"/>
                <a:gd name="T14" fmla="*/ 2 w 23"/>
                <a:gd name="T15" fmla="*/ 45 h 51"/>
                <a:gd name="T16" fmla="*/ 8 w 23"/>
                <a:gd name="T17" fmla="*/ 1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51">
                  <a:moveTo>
                    <a:pt x="8" y="11"/>
                  </a:moveTo>
                  <a:cubicBezTo>
                    <a:pt x="8" y="6"/>
                    <a:pt x="8" y="0"/>
                    <a:pt x="16" y="1"/>
                  </a:cubicBezTo>
                  <a:cubicBezTo>
                    <a:pt x="17" y="2"/>
                    <a:pt x="18" y="4"/>
                    <a:pt x="18" y="6"/>
                  </a:cubicBezTo>
                  <a:cubicBezTo>
                    <a:pt x="17" y="12"/>
                    <a:pt x="16" y="19"/>
                    <a:pt x="20" y="26"/>
                  </a:cubicBezTo>
                  <a:cubicBezTo>
                    <a:pt x="22" y="29"/>
                    <a:pt x="23" y="32"/>
                    <a:pt x="22" y="36"/>
                  </a:cubicBezTo>
                  <a:cubicBezTo>
                    <a:pt x="20" y="42"/>
                    <a:pt x="17" y="47"/>
                    <a:pt x="12" y="50"/>
                  </a:cubicBezTo>
                  <a:cubicBezTo>
                    <a:pt x="10" y="51"/>
                    <a:pt x="8" y="51"/>
                    <a:pt x="5" y="50"/>
                  </a:cubicBezTo>
                  <a:cubicBezTo>
                    <a:pt x="3" y="49"/>
                    <a:pt x="2" y="48"/>
                    <a:pt x="2" y="45"/>
                  </a:cubicBezTo>
                  <a:cubicBezTo>
                    <a:pt x="2" y="34"/>
                    <a:pt x="0" y="22"/>
                    <a:pt x="8" y="11"/>
                  </a:cubicBezTo>
                  <a:close/>
                </a:path>
              </a:pathLst>
            </a:custGeom>
            <a:solidFill>
              <a:srgbClr val="C379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4" name="Freeform 602"/>
            <p:cNvSpPr>
              <a:spLocks/>
            </p:cNvSpPr>
            <p:nvPr userDrawn="1"/>
          </p:nvSpPr>
          <p:spPr bwMode="auto">
            <a:xfrm>
              <a:off x="6035675" y="9059863"/>
              <a:ext cx="100013" cy="103188"/>
            </a:xfrm>
            <a:custGeom>
              <a:avLst/>
              <a:gdLst>
                <a:gd name="T0" fmla="*/ 3 w 35"/>
                <a:gd name="T1" fmla="*/ 10 h 36"/>
                <a:gd name="T2" fmla="*/ 3 w 35"/>
                <a:gd name="T3" fmla="*/ 7 h 36"/>
                <a:gd name="T4" fmla="*/ 35 w 35"/>
                <a:gd name="T5" fmla="*/ 14 h 36"/>
                <a:gd name="T6" fmla="*/ 30 w 35"/>
                <a:gd name="T7" fmla="*/ 15 h 36"/>
                <a:gd name="T8" fmla="*/ 14 w 35"/>
                <a:gd name="T9" fmla="*/ 23 h 36"/>
                <a:gd name="T10" fmla="*/ 1 w 35"/>
                <a:gd name="T11" fmla="*/ 28 h 36"/>
                <a:gd name="T12" fmla="*/ 3 w 35"/>
                <a:gd name="T13" fmla="*/ 10 h 36"/>
              </a:gdLst>
              <a:ahLst/>
              <a:cxnLst>
                <a:cxn ang="0">
                  <a:pos x="T0" y="T1"/>
                </a:cxn>
                <a:cxn ang="0">
                  <a:pos x="T2" y="T3"/>
                </a:cxn>
                <a:cxn ang="0">
                  <a:pos x="T4" y="T5"/>
                </a:cxn>
                <a:cxn ang="0">
                  <a:pos x="T6" y="T7"/>
                </a:cxn>
                <a:cxn ang="0">
                  <a:pos x="T8" y="T9"/>
                </a:cxn>
                <a:cxn ang="0">
                  <a:pos x="T10" y="T11"/>
                </a:cxn>
                <a:cxn ang="0">
                  <a:pos x="T12" y="T13"/>
                </a:cxn>
              </a:cxnLst>
              <a:rect l="0" t="0" r="r" b="b"/>
              <a:pathLst>
                <a:path w="35" h="36">
                  <a:moveTo>
                    <a:pt x="3" y="10"/>
                  </a:moveTo>
                  <a:cubicBezTo>
                    <a:pt x="3" y="9"/>
                    <a:pt x="3" y="8"/>
                    <a:pt x="3" y="7"/>
                  </a:cubicBezTo>
                  <a:cubicBezTo>
                    <a:pt x="15" y="6"/>
                    <a:pt x="27" y="0"/>
                    <a:pt x="35" y="14"/>
                  </a:cubicBezTo>
                  <a:cubicBezTo>
                    <a:pt x="33" y="15"/>
                    <a:pt x="31" y="15"/>
                    <a:pt x="30" y="15"/>
                  </a:cubicBezTo>
                  <a:cubicBezTo>
                    <a:pt x="24" y="18"/>
                    <a:pt x="17" y="17"/>
                    <a:pt x="14" y="23"/>
                  </a:cubicBezTo>
                  <a:cubicBezTo>
                    <a:pt x="10" y="25"/>
                    <a:pt x="9" y="36"/>
                    <a:pt x="1" y="28"/>
                  </a:cubicBezTo>
                  <a:cubicBezTo>
                    <a:pt x="1" y="22"/>
                    <a:pt x="0" y="16"/>
                    <a:pt x="3" y="10"/>
                  </a:cubicBezTo>
                  <a:close/>
                </a:path>
              </a:pathLst>
            </a:custGeom>
            <a:solidFill>
              <a:srgbClr val="F2AA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5" name="Freeform 603"/>
            <p:cNvSpPr>
              <a:spLocks/>
            </p:cNvSpPr>
            <p:nvPr userDrawn="1"/>
          </p:nvSpPr>
          <p:spPr bwMode="auto">
            <a:xfrm>
              <a:off x="6445250" y="9137651"/>
              <a:ext cx="90488" cy="82550"/>
            </a:xfrm>
            <a:custGeom>
              <a:avLst/>
              <a:gdLst>
                <a:gd name="T0" fmla="*/ 25 w 32"/>
                <a:gd name="T1" fmla="*/ 7 h 29"/>
                <a:gd name="T2" fmla="*/ 28 w 32"/>
                <a:gd name="T3" fmla="*/ 16 h 29"/>
                <a:gd name="T4" fmla="*/ 28 w 32"/>
                <a:gd name="T5" fmla="*/ 29 h 29"/>
                <a:gd name="T6" fmla="*/ 0 w 32"/>
                <a:gd name="T7" fmla="*/ 0 h 29"/>
                <a:gd name="T8" fmla="*/ 25 w 32"/>
                <a:gd name="T9" fmla="*/ 7 h 29"/>
              </a:gdLst>
              <a:ahLst/>
              <a:cxnLst>
                <a:cxn ang="0">
                  <a:pos x="T0" y="T1"/>
                </a:cxn>
                <a:cxn ang="0">
                  <a:pos x="T2" y="T3"/>
                </a:cxn>
                <a:cxn ang="0">
                  <a:pos x="T4" y="T5"/>
                </a:cxn>
                <a:cxn ang="0">
                  <a:pos x="T6" y="T7"/>
                </a:cxn>
                <a:cxn ang="0">
                  <a:pos x="T8" y="T9"/>
                </a:cxn>
              </a:cxnLst>
              <a:rect l="0" t="0" r="r" b="b"/>
              <a:pathLst>
                <a:path w="32" h="29">
                  <a:moveTo>
                    <a:pt x="25" y="7"/>
                  </a:moveTo>
                  <a:cubicBezTo>
                    <a:pt x="26" y="10"/>
                    <a:pt x="27" y="13"/>
                    <a:pt x="28" y="16"/>
                  </a:cubicBezTo>
                  <a:cubicBezTo>
                    <a:pt x="32" y="20"/>
                    <a:pt x="32" y="24"/>
                    <a:pt x="28" y="29"/>
                  </a:cubicBezTo>
                  <a:cubicBezTo>
                    <a:pt x="18" y="19"/>
                    <a:pt x="9" y="9"/>
                    <a:pt x="0" y="0"/>
                  </a:cubicBezTo>
                  <a:cubicBezTo>
                    <a:pt x="8" y="2"/>
                    <a:pt x="16" y="5"/>
                    <a:pt x="25" y="7"/>
                  </a:cubicBezTo>
                  <a:close/>
                </a:path>
              </a:pathLst>
            </a:custGeom>
            <a:solidFill>
              <a:srgbClr val="8C37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6" name="Freeform 604"/>
            <p:cNvSpPr>
              <a:spLocks/>
            </p:cNvSpPr>
            <p:nvPr userDrawn="1"/>
          </p:nvSpPr>
          <p:spPr bwMode="auto">
            <a:xfrm>
              <a:off x="5973763" y="9109076"/>
              <a:ext cx="57150" cy="107950"/>
            </a:xfrm>
            <a:custGeom>
              <a:avLst/>
              <a:gdLst>
                <a:gd name="T0" fmla="*/ 17 w 20"/>
                <a:gd name="T1" fmla="*/ 0 h 38"/>
                <a:gd name="T2" fmla="*/ 13 w 20"/>
                <a:gd name="T3" fmla="*/ 37 h 38"/>
                <a:gd name="T4" fmla="*/ 9 w 20"/>
                <a:gd name="T5" fmla="*/ 37 h 38"/>
                <a:gd name="T6" fmla="*/ 5 w 20"/>
                <a:gd name="T7" fmla="*/ 25 h 38"/>
                <a:gd name="T8" fmla="*/ 13 w 20"/>
                <a:gd name="T9" fmla="*/ 0 h 38"/>
                <a:gd name="T10" fmla="*/ 17 w 20"/>
                <a:gd name="T11" fmla="*/ 0 h 38"/>
              </a:gdLst>
              <a:ahLst/>
              <a:cxnLst>
                <a:cxn ang="0">
                  <a:pos x="T0" y="T1"/>
                </a:cxn>
                <a:cxn ang="0">
                  <a:pos x="T2" y="T3"/>
                </a:cxn>
                <a:cxn ang="0">
                  <a:pos x="T4" y="T5"/>
                </a:cxn>
                <a:cxn ang="0">
                  <a:pos x="T6" y="T7"/>
                </a:cxn>
                <a:cxn ang="0">
                  <a:pos x="T8" y="T9"/>
                </a:cxn>
                <a:cxn ang="0">
                  <a:pos x="T10" y="T11"/>
                </a:cxn>
              </a:cxnLst>
              <a:rect l="0" t="0" r="r" b="b"/>
              <a:pathLst>
                <a:path w="20" h="38">
                  <a:moveTo>
                    <a:pt x="17" y="0"/>
                  </a:moveTo>
                  <a:cubicBezTo>
                    <a:pt x="20" y="13"/>
                    <a:pt x="12" y="25"/>
                    <a:pt x="13" y="37"/>
                  </a:cubicBezTo>
                  <a:cubicBezTo>
                    <a:pt x="12" y="38"/>
                    <a:pt x="10" y="38"/>
                    <a:pt x="9" y="37"/>
                  </a:cubicBezTo>
                  <a:cubicBezTo>
                    <a:pt x="9" y="33"/>
                    <a:pt x="10" y="28"/>
                    <a:pt x="5" y="25"/>
                  </a:cubicBezTo>
                  <a:cubicBezTo>
                    <a:pt x="7" y="17"/>
                    <a:pt x="0" y="5"/>
                    <a:pt x="13" y="0"/>
                  </a:cubicBezTo>
                  <a:cubicBezTo>
                    <a:pt x="14" y="1"/>
                    <a:pt x="16" y="1"/>
                    <a:pt x="17" y="0"/>
                  </a:cubicBezTo>
                  <a:close/>
                </a:path>
              </a:pathLst>
            </a:custGeom>
            <a:solidFill>
              <a:srgbClr val="E798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7" name="Freeform 605"/>
            <p:cNvSpPr>
              <a:spLocks/>
            </p:cNvSpPr>
            <p:nvPr userDrawn="1"/>
          </p:nvSpPr>
          <p:spPr bwMode="auto">
            <a:xfrm>
              <a:off x="6307138" y="9134476"/>
              <a:ext cx="98425" cy="71438"/>
            </a:xfrm>
            <a:custGeom>
              <a:avLst/>
              <a:gdLst>
                <a:gd name="T0" fmla="*/ 12 w 34"/>
                <a:gd name="T1" fmla="*/ 25 h 25"/>
                <a:gd name="T2" fmla="*/ 0 w 34"/>
                <a:gd name="T3" fmla="*/ 13 h 25"/>
                <a:gd name="T4" fmla="*/ 18 w 34"/>
                <a:gd name="T5" fmla="*/ 3 h 25"/>
                <a:gd name="T6" fmla="*/ 28 w 34"/>
                <a:gd name="T7" fmla="*/ 2 h 25"/>
                <a:gd name="T8" fmla="*/ 32 w 34"/>
                <a:gd name="T9" fmla="*/ 0 h 25"/>
                <a:gd name="T10" fmla="*/ 32 w 34"/>
                <a:gd name="T11" fmla="*/ 6 h 25"/>
                <a:gd name="T12" fmla="*/ 12 w 3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34" h="25">
                  <a:moveTo>
                    <a:pt x="12" y="25"/>
                  </a:moveTo>
                  <a:cubicBezTo>
                    <a:pt x="10" y="19"/>
                    <a:pt x="4" y="17"/>
                    <a:pt x="0" y="13"/>
                  </a:cubicBezTo>
                  <a:cubicBezTo>
                    <a:pt x="4" y="6"/>
                    <a:pt x="13" y="8"/>
                    <a:pt x="18" y="3"/>
                  </a:cubicBezTo>
                  <a:cubicBezTo>
                    <a:pt x="21" y="1"/>
                    <a:pt x="24" y="2"/>
                    <a:pt x="28" y="2"/>
                  </a:cubicBezTo>
                  <a:cubicBezTo>
                    <a:pt x="29" y="1"/>
                    <a:pt x="30" y="0"/>
                    <a:pt x="32" y="0"/>
                  </a:cubicBezTo>
                  <a:cubicBezTo>
                    <a:pt x="34" y="2"/>
                    <a:pt x="34" y="4"/>
                    <a:pt x="32" y="6"/>
                  </a:cubicBezTo>
                  <a:cubicBezTo>
                    <a:pt x="29" y="16"/>
                    <a:pt x="22" y="22"/>
                    <a:pt x="12" y="25"/>
                  </a:cubicBezTo>
                  <a:close/>
                </a:path>
              </a:pathLst>
            </a:custGeom>
            <a:solidFill>
              <a:srgbClr val="E19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58" name="Freeform 606"/>
            <p:cNvSpPr>
              <a:spLocks/>
            </p:cNvSpPr>
            <p:nvPr userDrawn="1"/>
          </p:nvSpPr>
          <p:spPr bwMode="auto">
            <a:xfrm>
              <a:off x="6731000" y="8916988"/>
              <a:ext cx="42863" cy="125413"/>
            </a:xfrm>
            <a:custGeom>
              <a:avLst/>
              <a:gdLst>
                <a:gd name="T0" fmla="*/ 0 w 15"/>
                <a:gd name="T1" fmla="*/ 32 h 44"/>
                <a:gd name="T2" fmla="*/ 9 w 15"/>
                <a:gd name="T3" fmla="*/ 0 h 44"/>
                <a:gd name="T4" fmla="*/ 12 w 15"/>
                <a:gd name="T5" fmla="*/ 44 h 44"/>
                <a:gd name="T6" fmla="*/ 0 w 15"/>
                <a:gd name="T7" fmla="*/ 32 h 44"/>
              </a:gdLst>
              <a:ahLst/>
              <a:cxnLst>
                <a:cxn ang="0">
                  <a:pos x="T0" y="T1"/>
                </a:cxn>
                <a:cxn ang="0">
                  <a:pos x="T2" y="T3"/>
                </a:cxn>
                <a:cxn ang="0">
                  <a:pos x="T4" y="T5"/>
                </a:cxn>
                <a:cxn ang="0">
                  <a:pos x="T6" y="T7"/>
                </a:cxn>
              </a:cxnLst>
              <a:rect l="0" t="0" r="r" b="b"/>
              <a:pathLst>
                <a:path w="15" h="44">
                  <a:moveTo>
                    <a:pt x="0" y="32"/>
                  </a:moveTo>
                  <a:cubicBezTo>
                    <a:pt x="13" y="25"/>
                    <a:pt x="0" y="11"/>
                    <a:pt x="9" y="0"/>
                  </a:cubicBezTo>
                  <a:cubicBezTo>
                    <a:pt x="15" y="16"/>
                    <a:pt x="11" y="31"/>
                    <a:pt x="12" y="44"/>
                  </a:cubicBezTo>
                  <a:cubicBezTo>
                    <a:pt x="8" y="40"/>
                    <a:pt x="4" y="36"/>
                    <a:pt x="0" y="32"/>
                  </a:cubicBezTo>
                  <a:close/>
                </a:path>
              </a:pathLst>
            </a:custGeom>
            <a:solidFill>
              <a:srgbClr val="CC7D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 name="Freeform 608"/>
            <p:cNvSpPr>
              <a:spLocks/>
            </p:cNvSpPr>
            <p:nvPr userDrawn="1"/>
          </p:nvSpPr>
          <p:spPr bwMode="auto">
            <a:xfrm>
              <a:off x="6608763" y="8931275"/>
              <a:ext cx="73025" cy="42863"/>
            </a:xfrm>
            <a:custGeom>
              <a:avLst/>
              <a:gdLst>
                <a:gd name="T0" fmla="*/ 15 w 26"/>
                <a:gd name="T1" fmla="*/ 15 h 15"/>
                <a:gd name="T2" fmla="*/ 0 w 26"/>
                <a:gd name="T3" fmla="*/ 0 h 15"/>
                <a:gd name="T4" fmla="*/ 24 w 26"/>
                <a:gd name="T5" fmla="*/ 7 h 15"/>
                <a:gd name="T6" fmla="*/ 24 w 26"/>
                <a:gd name="T7" fmla="*/ 15 h 15"/>
                <a:gd name="T8" fmla="*/ 15 w 26"/>
                <a:gd name="T9" fmla="*/ 15 h 15"/>
              </a:gdLst>
              <a:ahLst/>
              <a:cxnLst>
                <a:cxn ang="0">
                  <a:pos x="T0" y="T1"/>
                </a:cxn>
                <a:cxn ang="0">
                  <a:pos x="T2" y="T3"/>
                </a:cxn>
                <a:cxn ang="0">
                  <a:pos x="T4" y="T5"/>
                </a:cxn>
                <a:cxn ang="0">
                  <a:pos x="T6" y="T7"/>
                </a:cxn>
                <a:cxn ang="0">
                  <a:pos x="T8" y="T9"/>
                </a:cxn>
              </a:cxnLst>
              <a:rect l="0" t="0" r="r" b="b"/>
              <a:pathLst>
                <a:path w="26" h="15">
                  <a:moveTo>
                    <a:pt x="15" y="15"/>
                  </a:moveTo>
                  <a:cubicBezTo>
                    <a:pt x="14" y="7"/>
                    <a:pt x="4" y="9"/>
                    <a:pt x="0" y="0"/>
                  </a:cubicBezTo>
                  <a:cubicBezTo>
                    <a:pt x="10" y="0"/>
                    <a:pt x="17" y="2"/>
                    <a:pt x="24" y="7"/>
                  </a:cubicBezTo>
                  <a:cubicBezTo>
                    <a:pt x="26" y="10"/>
                    <a:pt x="26" y="12"/>
                    <a:pt x="24" y="15"/>
                  </a:cubicBezTo>
                  <a:cubicBezTo>
                    <a:pt x="21" y="15"/>
                    <a:pt x="18" y="15"/>
                    <a:pt x="15" y="15"/>
                  </a:cubicBezTo>
                  <a:close/>
                </a:path>
              </a:pathLst>
            </a:custGeom>
            <a:solidFill>
              <a:srgbClr val="854D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 name="Freeform 609"/>
            <p:cNvSpPr>
              <a:spLocks/>
            </p:cNvSpPr>
            <p:nvPr userDrawn="1"/>
          </p:nvSpPr>
          <p:spPr bwMode="auto">
            <a:xfrm>
              <a:off x="6056313" y="8940800"/>
              <a:ext cx="49213" cy="93663"/>
            </a:xfrm>
            <a:custGeom>
              <a:avLst/>
              <a:gdLst>
                <a:gd name="T0" fmla="*/ 16 w 17"/>
                <a:gd name="T1" fmla="*/ 28 h 33"/>
                <a:gd name="T2" fmla="*/ 16 w 17"/>
                <a:gd name="T3" fmla="*/ 32 h 33"/>
                <a:gd name="T4" fmla="*/ 0 w 17"/>
                <a:gd name="T5" fmla="*/ 29 h 33"/>
                <a:gd name="T6" fmla="*/ 12 w 17"/>
                <a:gd name="T7" fmla="*/ 0 h 33"/>
                <a:gd name="T8" fmla="*/ 16 w 17"/>
                <a:gd name="T9" fmla="*/ 4 h 33"/>
                <a:gd name="T10" fmla="*/ 16 w 17"/>
                <a:gd name="T11" fmla="*/ 28 h 33"/>
              </a:gdLst>
              <a:ahLst/>
              <a:cxnLst>
                <a:cxn ang="0">
                  <a:pos x="T0" y="T1"/>
                </a:cxn>
                <a:cxn ang="0">
                  <a:pos x="T2" y="T3"/>
                </a:cxn>
                <a:cxn ang="0">
                  <a:pos x="T4" y="T5"/>
                </a:cxn>
                <a:cxn ang="0">
                  <a:pos x="T6" y="T7"/>
                </a:cxn>
                <a:cxn ang="0">
                  <a:pos x="T8" y="T9"/>
                </a:cxn>
                <a:cxn ang="0">
                  <a:pos x="T10" y="T11"/>
                </a:cxn>
              </a:cxnLst>
              <a:rect l="0" t="0" r="r" b="b"/>
              <a:pathLst>
                <a:path w="17" h="33">
                  <a:moveTo>
                    <a:pt x="16" y="28"/>
                  </a:moveTo>
                  <a:cubicBezTo>
                    <a:pt x="16" y="30"/>
                    <a:pt x="16" y="31"/>
                    <a:pt x="16" y="32"/>
                  </a:cubicBezTo>
                  <a:cubicBezTo>
                    <a:pt x="11" y="32"/>
                    <a:pt x="5" y="33"/>
                    <a:pt x="0" y="29"/>
                  </a:cubicBezTo>
                  <a:cubicBezTo>
                    <a:pt x="8" y="21"/>
                    <a:pt x="5" y="8"/>
                    <a:pt x="12" y="0"/>
                  </a:cubicBezTo>
                  <a:cubicBezTo>
                    <a:pt x="14" y="0"/>
                    <a:pt x="14" y="3"/>
                    <a:pt x="16" y="4"/>
                  </a:cubicBezTo>
                  <a:cubicBezTo>
                    <a:pt x="17" y="12"/>
                    <a:pt x="0" y="20"/>
                    <a:pt x="16" y="28"/>
                  </a:cubicBezTo>
                  <a:close/>
                </a:path>
              </a:pathLst>
            </a:custGeom>
            <a:solidFill>
              <a:srgbClr val="D186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 name="Freeform 610"/>
            <p:cNvSpPr>
              <a:spLocks/>
            </p:cNvSpPr>
            <p:nvPr userDrawn="1"/>
          </p:nvSpPr>
          <p:spPr bwMode="auto">
            <a:xfrm>
              <a:off x="6696076" y="9134475"/>
              <a:ext cx="69850" cy="82550"/>
            </a:xfrm>
            <a:custGeom>
              <a:avLst/>
              <a:gdLst>
                <a:gd name="T0" fmla="*/ 12 w 24"/>
                <a:gd name="T1" fmla="*/ 9 h 29"/>
                <a:gd name="T2" fmla="*/ 24 w 24"/>
                <a:gd name="T3" fmla="*/ 0 h 29"/>
                <a:gd name="T4" fmla="*/ 24 w 24"/>
                <a:gd name="T5" fmla="*/ 8 h 29"/>
                <a:gd name="T6" fmla="*/ 12 w 24"/>
                <a:gd name="T7" fmla="*/ 29 h 29"/>
                <a:gd name="T8" fmla="*/ 11 w 24"/>
                <a:gd name="T9" fmla="*/ 13 h 29"/>
                <a:gd name="T10" fmla="*/ 12 w 24"/>
                <a:gd name="T11" fmla="*/ 9 h 29"/>
              </a:gdLst>
              <a:ahLst/>
              <a:cxnLst>
                <a:cxn ang="0">
                  <a:pos x="T0" y="T1"/>
                </a:cxn>
                <a:cxn ang="0">
                  <a:pos x="T2" y="T3"/>
                </a:cxn>
                <a:cxn ang="0">
                  <a:pos x="T4" y="T5"/>
                </a:cxn>
                <a:cxn ang="0">
                  <a:pos x="T6" y="T7"/>
                </a:cxn>
                <a:cxn ang="0">
                  <a:pos x="T8" y="T9"/>
                </a:cxn>
                <a:cxn ang="0">
                  <a:pos x="T10" y="T11"/>
                </a:cxn>
              </a:cxnLst>
              <a:rect l="0" t="0" r="r" b="b"/>
              <a:pathLst>
                <a:path w="24" h="29">
                  <a:moveTo>
                    <a:pt x="12" y="9"/>
                  </a:moveTo>
                  <a:cubicBezTo>
                    <a:pt x="16" y="6"/>
                    <a:pt x="20" y="3"/>
                    <a:pt x="24" y="0"/>
                  </a:cubicBezTo>
                  <a:cubicBezTo>
                    <a:pt x="24" y="3"/>
                    <a:pt x="24" y="5"/>
                    <a:pt x="24" y="8"/>
                  </a:cubicBezTo>
                  <a:cubicBezTo>
                    <a:pt x="20" y="15"/>
                    <a:pt x="16" y="22"/>
                    <a:pt x="12" y="29"/>
                  </a:cubicBezTo>
                  <a:cubicBezTo>
                    <a:pt x="0" y="24"/>
                    <a:pt x="10" y="18"/>
                    <a:pt x="11" y="13"/>
                  </a:cubicBezTo>
                  <a:cubicBezTo>
                    <a:pt x="11" y="12"/>
                    <a:pt x="11" y="10"/>
                    <a:pt x="12" y="9"/>
                  </a:cubicBezTo>
                  <a:close/>
                </a:path>
              </a:pathLst>
            </a:custGeom>
            <a:solidFill>
              <a:srgbClr val="AAA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 name="Freeform 611"/>
            <p:cNvSpPr>
              <a:spLocks/>
            </p:cNvSpPr>
            <p:nvPr userDrawn="1"/>
          </p:nvSpPr>
          <p:spPr bwMode="auto">
            <a:xfrm>
              <a:off x="6249988" y="8956675"/>
              <a:ext cx="84138" cy="41275"/>
            </a:xfrm>
            <a:custGeom>
              <a:avLst/>
              <a:gdLst>
                <a:gd name="T0" fmla="*/ 12 w 29"/>
                <a:gd name="T1" fmla="*/ 10 h 14"/>
                <a:gd name="T2" fmla="*/ 0 w 29"/>
                <a:gd name="T3" fmla="*/ 7 h 14"/>
                <a:gd name="T4" fmla="*/ 29 w 29"/>
                <a:gd name="T5" fmla="*/ 3 h 14"/>
                <a:gd name="T6" fmla="*/ 12 w 29"/>
                <a:gd name="T7" fmla="*/ 10 h 14"/>
              </a:gdLst>
              <a:ahLst/>
              <a:cxnLst>
                <a:cxn ang="0">
                  <a:pos x="T0" y="T1"/>
                </a:cxn>
                <a:cxn ang="0">
                  <a:pos x="T2" y="T3"/>
                </a:cxn>
                <a:cxn ang="0">
                  <a:pos x="T4" y="T5"/>
                </a:cxn>
                <a:cxn ang="0">
                  <a:pos x="T6" y="T7"/>
                </a:cxn>
              </a:cxnLst>
              <a:rect l="0" t="0" r="r" b="b"/>
              <a:pathLst>
                <a:path w="29" h="14">
                  <a:moveTo>
                    <a:pt x="12" y="10"/>
                  </a:moveTo>
                  <a:cubicBezTo>
                    <a:pt x="8" y="10"/>
                    <a:pt x="2" y="14"/>
                    <a:pt x="0" y="7"/>
                  </a:cubicBezTo>
                  <a:cubicBezTo>
                    <a:pt x="9" y="0"/>
                    <a:pt x="19" y="2"/>
                    <a:pt x="29" y="3"/>
                  </a:cubicBezTo>
                  <a:cubicBezTo>
                    <a:pt x="27" y="13"/>
                    <a:pt x="16" y="5"/>
                    <a:pt x="12" y="10"/>
                  </a:cubicBezTo>
                  <a:close/>
                </a:path>
              </a:pathLst>
            </a:custGeom>
            <a:solidFill>
              <a:srgbClr val="7B43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 name="Freeform 612"/>
            <p:cNvSpPr>
              <a:spLocks/>
            </p:cNvSpPr>
            <p:nvPr userDrawn="1"/>
          </p:nvSpPr>
          <p:spPr bwMode="auto">
            <a:xfrm>
              <a:off x="6467476" y="9069388"/>
              <a:ext cx="46038" cy="58738"/>
            </a:xfrm>
            <a:custGeom>
              <a:avLst/>
              <a:gdLst>
                <a:gd name="T0" fmla="*/ 0 w 16"/>
                <a:gd name="T1" fmla="*/ 11 h 21"/>
                <a:gd name="T2" fmla="*/ 13 w 16"/>
                <a:gd name="T3" fmla="*/ 0 h 21"/>
                <a:gd name="T4" fmla="*/ 0 w 16"/>
                <a:gd name="T5" fmla="*/ 11 h 21"/>
              </a:gdLst>
              <a:ahLst/>
              <a:cxnLst>
                <a:cxn ang="0">
                  <a:pos x="T0" y="T1"/>
                </a:cxn>
                <a:cxn ang="0">
                  <a:pos x="T2" y="T3"/>
                </a:cxn>
                <a:cxn ang="0">
                  <a:pos x="T4" y="T5"/>
                </a:cxn>
              </a:cxnLst>
              <a:rect l="0" t="0" r="r" b="b"/>
              <a:pathLst>
                <a:path w="16" h="21">
                  <a:moveTo>
                    <a:pt x="0" y="11"/>
                  </a:moveTo>
                  <a:cubicBezTo>
                    <a:pt x="3" y="5"/>
                    <a:pt x="7" y="1"/>
                    <a:pt x="13" y="0"/>
                  </a:cubicBezTo>
                  <a:cubicBezTo>
                    <a:pt x="10" y="6"/>
                    <a:pt x="16" y="21"/>
                    <a:pt x="0" y="11"/>
                  </a:cubicBezTo>
                  <a:close/>
                </a:path>
              </a:pathLst>
            </a:custGeom>
            <a:solidFill>
              <a:srgbClr val="E3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 name="Freeform 613"/>
            <p:cNvSpPr>
              <a:spLocks/>
            </p:cNvSpPr>
            <p:nvPr userDrawn="1"/>
          </p:nvSpPr>
          <p:spPr bwMode="auto">
            <a:xfrm>
              <a:off x="6677026" y="8940800"/>
              <a:ext cx="28575" cy="53975"/>
            </a:xfrm>
            <a:custGeom>
              <a:avLst/>
              <a:gdLst>
                <a:gd name="T0" fmla="*/ 0 w 10"/>
                <a:gd name="T1" fmla="*/ 12 h 19"/>
                <a:gd name="T2" fmla="*/ 0 w 10"/>
                <a:gd name="T3" fmla="*/ 4 h 19"/>
                <a:gd name="T4" fmla="*/ 3 w 10"/>
                <a:gd name="T5" fmla="*/ 0 h 19"/>
                <a:gd name="T6" fmla="*/ 10 w 10"/>
                <a:gd name="T7" fmla="*/ 19 h 19"/>
                <a:gd name="T8" fmla="*/ 0 w 10"/>
                <a:gd name="T9" fmla="*/ 12 h 19"/>
              </a:gdLst>
              <a:ahLst/>
              <a:cxnLst>
                <a:cxn ang="0">
                  <a:pos x="T0" y="T1"/>
                </a:cxn>
                <a:cxn ang="0">
                  <a:pos x="T2" y="T3"/>
                </a:cxn>
                <a:cxn ang="0">
                  <a:pos x="T4" y="T5"/>
                </a:cxn>
                <a:cxn ang="0">
                  <a:pos x="T6" y="T7"/>
                </a:cxn>
                <a:cxn ang="0">
                  <a:pos x="T8" y="T9"/>
                </a:cxn>
              </a:cxnLst>
              <a:rect l="0" t="0" r="r" b="b"/>
              <a:pathLst>
                <a:path w="10" h="19">
                  <a:moveTo>
                    <a:pt x="0" y="12"/>
                  </a:moveTo>
                  <a:cubicBezTo>
                    <a:pt x="0" y="9"/>
                    <a:pt x="0" y="7"/>
                    <a:pt x="0" y="4"/>
                  </a:cubicBezTo>
                  <a:cubicBezTo>
                    <a:pt x="1" y="3"/>
                    <a:pt x="2" y="1"/>
                    <a:pt x="3" y="0"/>
                  </a:cubicBezTo>
                  <a:cubicBezTo>
                    <a:pt x="8" y="5"/>
                    <a:pt x="9" y="12"/>
                    <a:pt x="10" y="19"/>
                  </a:cubicBezTo>
                  <a:cubicBezTo>
                    <a:pt x="7" y="17"/>
                    <a:pt x="3" y="14"/>
                    <a:pt x="0" y="12"/>
                  </a:cubicBezTo>
                  <a:close/>
                </a:path>
              </a:pathLst>
            </a:custGeom>
            <a:solidFill>
              <a:srgbClr val="E79A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 name="Freeform 614"/>
            <p:cNvSpPr>
              <a:spLocks/>
            </p:cNvSpPr>
            <p:nvPr userDrawn="1"/>
          </p:nvSpPr>
          <p:spPr bwMode="auto">
            <a:xfrm>
              <a:off x="6284913" y="8966200"/>
              <a:ext cx="68263" cy="19050"/>
            </a:xfrm>
            <a:custGeom>
              <a:avLst/>
              <a:gdLst>
                <a:gd name="T0" fmla="*/ 0 w 24"/>
                <a:gd name="T1" fmla="*/ 7 h 7"/>
                <a:gd name="T2" fmla="*/ 17 w 24"/>
                <a:gd name="T3" fmla="*/ 0 h 7"/>
                <a:gd name="T4" fmla="*/ 24 w 24"/>
                <a:gd name="T5" fmla="*/ 3 h 7"/>
                <a:gd name="T6" fmla="*/ 16 w 24"/>
                <a:gd name="T7" fmla="*/ 7 h 7"/>
                <a:gd name="T8" fmla="*/ 0 w 24"/>
                <a:gd name="T9" fmla="*/ 7 h 7"/>
              </a:gdLst>
              <a:ahLst/>
              <a:cxnLst>
                <a:cxn ang="0">
                  <a:pos x="T0" y="T1"/>
                </a:cxn>
                <a:cxn ang="0">
                  <a:pos x="T2" y="T3"/>
                </a:cxn>
                <a:cxn ang="0">
                  <a:pos x="T4" y="T5"/>
                </a:cxn>
                <a:cxn ang="0">
                  <a:pos x="T6" y="T7"/>
                </a:cxn>
                <a:cxn ang="0">
                  <a:pos x="T8" y="T9"/>
                </a:cxn>
              </a:cxnLst>
              <a:rect l="0" t="0" r="r" b="b"/>
              <a:pathLst>
                <a:path w="24" h="7">
                  <a:moveTo>
                    <a:pt x="0" y="7"/>
                  </a:moveTo>
                  <a:cubicBezTo>
                    <a:pt x="5" y="5"/>
                    <a:pt x="11" y="2"/>
                    <a:pt x="17" y="0"/>
                  </a:cubicBezTo>
                  <a:cubicBezTo>
                    <a:pt x="19" y="1"/>
                    <a:pt x="22" y="2"/>
                    <a:pt x="24" y="3"/>
                  </a:cubicBezTo>
                  <a:cubicBezTo>
                    <a:pt x="21" y="4"/>
                    <a:pt x="19" y="6"/>
                    <a:pt x="16" y="7"/>
                  </a:cubicBezTo>
                  <a:cubicBezTo>
                    <a:pt x="11" y="7"/>
                    <a:pt x="5" y="7"/>
                    <a:pt x="0" y="7"/>
                  </a:cubicBezTo>
                  <a:close/>
                </a:path>
              </a:pathLst>
            </a:custGeom>
            <a:solidFill>
              <a:srgbClr val="C88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6" name="Freeform 615"/>
            <p:cNvSpPr>
              <a:spLocks/>
            </p:cNvSpPr>
            <p:nvPr userDrawn="1"/>
          </p:nvSpPr>
          <p:spPr bwMode="auto">
            <a:xfrm>
              <a:off x="6727826" y="9045575"/>
              <a:ext cx="25400" cy="42863"/>
            </a:xfrm>
            <a:custGeom>
              <a:avLst/>
              <a:gdLst>
                <a:gd name="T0" fmla="*/ 9 w 9"/>
                <a:gd name="T1" fmla="*/ 15 h 15"/>
                <a:gd name="T2" fmla="*/ 1 w 9"/>
                <a:gd name="T3" fmla="*/ 0 h 15"/>
                <a:gd name="T4" fmla="*/ 9 w 9"/>
                <a:gd name="T5" fmla="*/ 15 h 15"/>
              </a:gdLst>
              <a:ahLst/>
              <a:cxnLst>
                <a:cxn ang="0">
                  <a:pos x="T0" y="T1"/>
                </a:cxn>
                <a:cxn ang="0">
                  <a:pos x="T2" y="T3"/>
                </a:cxn>
                <a:cxn ang="0">
                  <a:pos x="T4" y="T5"/>
                </a:cxn>
              </a:cxnLst>
              <a:rect l="0" t="0" r="r" b="b"/>
              <a:pathLst>
                <a:path w="9" h="15">
                  <a:moveTo>
                    <a:pt x="9" y="15"/>
                  </a:moveTo>
                  <a:cubicBezTo>
                    <a:pt x="0" y="13"/>
                    <a:pt x="2" y="6"/>
                    <a:pt x="1" y="0"/>
                  </a:cubicBezTo>
                  <a:cubicBezTo>
                    <a:pt x="6" y="3"/>
                    <a:pt x="8" y="9"/>
                    <a:pt x="9" y="15"/>
                  </a:cubicBezTo>
                  <a:close/>
                </a:path>
              </a:pathLst>
            </a:custGeom>
            <a:solidFill>
              <a:srgbClr val="CD7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7" name="Freeform 616"/>
            <p:cNvSpPr>
              <a:spLocks/>
            </p:cNvSpPr>
            <p:nvPr userDrawn="1"/>
          </p:nvSpPr>
          <p:spPr bwMode="auto">
            <a:xfrm>
              <a:off x="6535738" y="9028113"/>
              <a:ext cx="34925" cy="49213"/>
            </a:xfrm>
            <a:custGeom>
              <a:avLst/>
              <a:gdLst>
                <a:gd name="T0" fmla="*/ 8 w 12"/>
                <a:gd name="T1" fmla="*/ 13 h 17"/>
                <a:gd name="T2" fmla="*/ 0 w 12"/>
                <a:gd name="T3" fmla="*/ 13 h 17"/>
                <a:gd name="T4" fmla="*/ 12 w 12"/>
                <a:gd name="T5" fmla="*/ 0 h 17"/>
                <a:gd name="T6" fmla="*/ 8 w 12"/>
                <a:gd name="T7" fmla="*/ 13 h 17"/>
              </a:gdLst>
              <a:ahLst/>
              <a:cxnLst>
                <a:cxn ang="0">
                  <a:pos x="T0" y="T1"/>
                </a:cxn>
                <a:cxn ang="0">
                  <a:pos x="T2" y="T3"/>
                </a:cxn>
                <a:cxn ang="0">
                  <a:pos x="T4" y="T5"/>
                </a:cxn>
                <a:cxn ang="0">
                  <a:pos x="T6" y="T7"/>
                </a:cxn>
              </a:cxnLst>
              <a:rect l="0" t="0" r="r" b="b"/>
              <a:pathLst>
                <a:path w="12" h="17">
                  <a:moveTo>
                    <a:pt x="8" y="13"/>
                  </a:moveTo>
                  <a:cubicBezTo>
                    <a:pt x="5" y="14"/>
                    <a:pt x="3" y="17"/>
                    <a:pt x="0" y="13"/>
                  </a:cubicBezTo>
                  <a:cubicBezTo>
                    <a:pt x="2" y="8"/>
                    <a:pt x="6" y="3"/>
                    <a:pt x="12" y="0"/>
                  </a:cubicBezTo>
                  <a:cubicBezTo>
                    <a:pt x="10" y="4"/>
                    <a:pt x="9" y="9"/>
                    <a:pt x="8" y="13"/>
                  </a:cubicBezTo>
                  <a:close/>
                </a:path>
              </a:pathLst>
            </a:custGeom>
            <a:solidFill>
              <a:srgbClr val="F5A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8" name="Freeform 617"/>
            <p:cNvSpPr>
              <a:spLocks/>
            </p:cNvSpPr>
            <p:nvPr userDrawn="1"/>
          </p:nvSpPr>
          <p:spPr bwMode="auto">
            <a:xfrm>
              <a:off x="6399213" y="9097963"/>
              <a:ext cx="22225" cy="53975"/>
            </a:xfrm>
            <a:custGeom>
              <a:avLst/>
              <a:gdLst>
                <a:gd name="T0" fmla="*/ 0 w 8"/>
                <a:gd name="T1" fmla="*/ 19 h 19"/>
                <a:gd name="T2" fmla="*/ 0 w 8"/>
                <a:gd name="T3" fmla="*/ 13 h 19"/>
                <a:gd name="T4" fmla="*/ 8 w 8"/>
                <a:gd name="T5" fmla="*/ 0 h 19"/>
                <a:gd name="T6" fmla="*/ 0 w 8"/>
                <a:gd name="T7" fmla="*/ 19 h 19"/>
              </a:gdLst>
              <a:ahLst/>
              <a:cxnLst>
                <a:cxn ang="0">
                  <a:pos x="T0" y="T1"/>
                </a:cxn>
                <a:cxn ang="0">
                  <a:pos x="T2" y="T3"/>
                </a:cxn>
                <a:cxn ang="0">
                  <a:pos x="T4" y="T5"/>
                </a:cxn>
                <a:cxn ang="0">
                  <a:pos x="T6" y="T7"/>
                </a:cxn>
              </a:cxnLst>
              <a:rect l="0" t="0" r="r" b="b"/>
              <a:pathLst>
                <a:path w="8" h="19">
                  <a:moveTo>
                    <a:pt x="0" y="19"/>
                  </a:moveTo>
                  <a:cubicBezTo>
                    <a:pt x="0" y="17"/>
                    <a:pt x="0" y="15"/>
                    <a:pt x="0" y="13"/>
                  </a:cubicBezTo>
                  <a:cubicBezTo>
                    <a:pt x="2" y="8"/>
                    <a:pt x="1" y="2"/>
                    <a:pt x="8" y="0"/>
                  </a:cubicBezTo>
                  <a:cubicBezTo>
                    <a:pt x="8" y="7"/>
                    <a:pt x="5" y="14"/>
                    <a:pt x="0" y="19"/>
                  </a:cubicBezTo>
                  <a:close/>
                </a:path>
              </a:pathLst>
            </a:custGeom>
            <a:solidFill>
              <a:srgbClr val="EBA2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9" name="Freeform 618"/>
            <p:cNvSpPr>
              <a:spLocks/>
            </p:cNvSpPr>
            <p:nvPr userDrawn="1"/>
          </p:nvSpPr>
          <p:spPr bwMode="auto">
            <a:xfrm>
              <a:off x="6170613" y="9901238"/>
              <a:ext cx="263525" cy="249238"/>
            </a:xfrm>
            <a:custGeom>
              <a:avLst/>
              <a:gdLst>
                <a:gd name="T0" fmla="*/ 92 w 92"/>
                <a:gd name="T1" fmla="*/ 64 h 87"/>
                <a:gd name="T2" fmla="*/ 79 w 92"/>
                <a:gd name="T3" fmla="*/ 64 h 87"/>
                <a:gd name="T4" fmla="*/ 60 w 92"/>
                <a:gd name="T5" fmla="*/ 56 h 87"/>
                <a:gd name="T6" fmla="*/ 56 w 92"/>
                <a:gd name="T7" fmla="*/ 75 h 87"/>
                <a:gd name="T8" fmla="*/ 39 w 92"/>
                <a:gd name="T9" fmla="*/ 81 h 87"/>
                <a:gd name="T10" fmla="*/ 38 w 92"/>
                <a:gd name="T11" fmla="*/ 80 h 87"/>
                <a:gd name="T12" fmla="*/ 36 w 92"/>
                <a:gd name="T13" fmla="*/ 80 h 87"/>
                <a:gd name="T14" fmla="*/ 10 w 92"/>
                <a:gd name="T15" fmla="*/ 84 h 87"/>
                <a:gd name="T16" fmla="*/ 4 w 92"/>
                <a:gd name="T17" fmla="*/ 80 h 87"/>
                <a:gd name="T18" fmla="*/ 0 w 92"/>
                <a:gd name="T19" fmla="*/ 80 h 87"/>
                <a:gd name="T20" fmla="*/ 0 w 92"/>
                <a:gd name="T21" fmla="*/ 76 h 87"/>
                <a:gd name="T22" fmla="*/ 55 w 92"/>
                <a:gd name="T23" fmla="*/ 22 h 87"/>
                <a:gd name="T24" fmla="*/ 72 w 92"/>
                <a:gd name="T25" fmla="*/ 0 h 87"/>
                <a:gd name="T26" fmla="*/ 82 w 92"/>
                <a:gd name="T27" fmla="*/ 30 h 87"/>
                <a:gd name="T28" fmla="*/ 92 w 92"/>
                <a:gd name="T29" fmla="*/ 6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87">
                  <a:moveTo>
                    <a:pt x="92" y="64"/>
                  </a:moveTo>
                  <a:cubicBezTo>
                    <a:pt x="88" y="64"/>
                    <a:pt x="83" y="64"/>
                    <a:pt x="79" y="64"/>
                  </a:cubicBezTo>
                  <a:cubicBezTo>
                    <a:pt x="73" y="61"/>
                    <a:pt x="68" y="55"/>
                    <a:pt x="60" y="56"/>
                  </a:cubicBezTo>
                  <a:cubicBezTo>
                    <a:pt x="55" y="62"/>
                    <a:pt x="61" y="70"/>
                    <a:pt x="56" y="75"/>
                  </a:cubicBezTo>
                  <a:cubicBezTo>
                    <a:pt x="50" y="77"/>
                    <a:pt x="45" y="79"/>
                    <a:pt x="39" y="81"/>
                  </a:cubicBezTo>
                  <a:cubicBezTo>
                    <a:pt x="39" y="81"/>
                    <a:pt x="38" y="80"/>
                    <a:pt x="38" y="80"/>
                  </a:cubicBezTo>
                  <a:cubicBezTo>
                    <a:pt x="36" y="80"/>
                    <a:pt x="36" y="80"/>
                    <a:pt x="36" y="80"/>
                  </a:cubicBezTo>
                  <a:cubicBezTo>
                    <a:pt x="28" y="87"/>
                    <a:pt x="19" y="86"/>
                    <a:pt x="10" y="84"/>
                  </a:cubicBezTo>
                  <a:cubicBezTo>
                    <a:pt x="7" y="83"/>
                    <a:pt x="5" y="82"/>
                    <a:pt x="4" y="80"/>
                  </a:cubicBezTo>
                  <a:cubicBezTo>
                    <a:pt x="2" y="80"/>
                    <a:pt x="1" y="80"/>
                    <a:pt x="0" y="80"/>
                  </a:cubicBezTo>
                  <a:cubicBezTo>
                    <a:pt x="0" y="78"/>
                    <a:pt x="0" y="77"/>
                    <a:pt x="0" y="76"/>
                  </a:cubicBezTo>
                  <a:cubicBezTo>
                    <a:pt x="54" y="76"/>
                    <a:pt x="55" y="76"/>
                    <a:pt x="55" y="22"/>
                  </a:cubicBezTo>
                  <a:cubicBezTo>
                    <a:pt x="56" y="9"/>
                    <a:pt x="61" y="3"/>
                    <a:pt x="72" y="0"/>
                  </a:cubicBezTo>
                  <a:cubicBezTo>
                    <a:pt x="91" y="5"/>
                    <a:pt x="88" y="23"/>
                    <a:pt x="82" y="30"/>
                  </a:cubicBezTo>
                  <a:cubicBezTo>
                    <a:pt x="62" y="50"/>
                    <a:pt x="79" y="56"/>
                    <a:pt x="92" y="64"/>
                  </a:cubicBezTo>
                  <a:close/>
                </a:path>
              </a:pathLst>
            </a:custGeom>
            <a:solidFill>
              <a:srgbClr val="992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0" name="Freeform 619"/>
            <p:cNvSpPr>
              <a:spLocks/>
            </p:cNvSpPr>
            <p:nvPr userDrawn="1"/>
          </p:nvSpPr>
          <p:spPr bwMode="auto">
            <a:xfrm>
              <a:off x="8156576" y="9729788"/>
              <a:ext cx="38100" cy="125413"/>
            </a:xfrm>
            <a:custGeom>
              <a:avLst/>
              <a:gdLst>
                <a:gd name="T0" fmla="*/ 0 w 13"/>
                <a:gd name="T1" fmla="*/ 1 h 44"/>
                <a:gd name="T2" fmla="*/ 13 w 13"/>
                <a:gd name="T3" fmla="*/ 0 h 44"/>
                <a:gd name="T4" fmla="*/ 13 w 13"/>
                <a:gd name="T5" fmla="*/ 44 h 44"/>
                <a:gd name="T6" fmla="*/ 1 w 13"/>
                <a:gd name="T7" fmla="*/ 43 h 44"/>
                <a:gd name="T8" fmla="*/ 0 w 13"/>
                <a:gd name="T9" fmla="*/ 1 h 44"/>
              </a:gdLst>
              <a:ahLst/>
              <a:cxnLst>
                <a:cxn ang="0">
                  <a:pos x="T0" y="T1"/>
                </a:cxn>
                <a:cxn ang="0">
                  <a:pos x="T2" y="T3"/>
                </a:cxn>
                <a:cxn ang="0">
                  <a:pos x="T4" y="T5"/>
                </a:cxn>
                <a:cxn ang="0">
                  <a:pos x="T6" y="T7"/>
                </a:cxn>
                <a:cxn ang="0">
                  <a:pos x="T8" y="T9"/>
                </a:cxn>
              </a:cxnLst>
              <a:rect l="0" t="0" r="r" b="b"/>
              <a:pathLst>
                <a:path w="13" h="44">
                  <a:moveTo>
                    <a:pt x="0" y="1"/>
                  </a:moveTo>
                  <a:cubicBezTo>
                    <a:pt x="4" y="1"/>
                    <a:pt x="8" y="1"/>
                    <a:pt x="13" y="0"/>
                  </a:cubicBezTo>
                  <a:cubicBezTo>
                    <a:pt x="13" y="15"/>
                    <a:pt x="13" y="29"/>
                    <a:pt x="13" y="44"/>
                  </a:cubicBezTo>
                  <a:cubicBezTo>
                    <a:pt x="9" y="44"/>
                    <a:pt x="5" y="44"/>
                    <a:pt x="1" y="43"/>
                  </a:cubicBezTo>
                  <a:cubicBezTo>
                    <a:pt x="1" y="29"/>
                    <a:pt x="0" y="15"/>
                    <a:pt x="0" y="1"/>
                  </a:cubicBezTo>
                  <a:close/>
                </a:path>
              </a:pathLst>
            </a:custGeom>
            <a:solidFill>
              <a:srgbClr val="212C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1" name="Freeform 620"/>
            <p:cNvSpPr>
              <a:spLocks/>
            </p:cNvSpPr>
            <p:nvPr userDrawn="1"/>
          </p:nvSpPr>
          <p:spPr bwMode="auto">
            <a:xfrm>
              <a:off x="8091488" y="9661525"/>
              <a:ext cx="79375" cy="28575"/>
            </a:xfrm>
            <a:custGeom>
              <a:avLst/>
              <a:gdLst>
                <a:gd name="T0" fmla="*/ 0 w 28"/>
                <a:gd name="T1" fmla="*/ 0 h 10"/>
                <a:gd name="T2" fmla="*/ 28 w 28"/>
                <a:gd name="T3" fmla="*/ 0 h 10"/>
                <a:gd name="T4" fmla="*/ 0 w 28"/>
                <a:gd name="T5" fmla="*/ 4 h 10"/>
                <a:gd name="T6" fmla="*/ 0 w 28"/>
                <a:gd name="T7" fmla="*/ 0 h 10"/>
              </a:gdLst>
              <a:ahLst/>
              <a:cxnLst>
                <a:cxn ang="0">
                  <a:pos x="T0" y="T1"/>
                </a:cxn>
                <a:cxn ang="0">
                  <a:pos x="T2" y="T3"/>
                </a:cxn>
                <a:cxn ang="0">
                  <a:pos x="T4" y="T5"/>
                </a:cxn>
                <a:cxn ang="0">
                  <a:pos x="T6" y="T7"/>
                </a:cxn>
              </a:cxnLst>
              <a:rect l="0" t="0" r="r" b="b"/>
              <a:pathLst>
                <a:path w="28" h="10">
                  <a:moveTo>
                    <a:pt x="0" y="0"/>
                  </a:moveTo>
                  <a:cubicBezTo>
                    <a:pt x="9" y="0"/>
                    <a:pt x="18" y="0"/>
                    <a:pt x="28" y="0"/>
                  </a:cubicBezTo>
                  <a:cubicBezTo>
                    <a:pt x="20" y="10"/>
                    <a:pt x="9" y="2"/>
                    <a:pt x="0" y="4"/>
                  </a:cubicBezTo>
                  <a:cubicBezTo>
                    <a:pt x="0" y="3"/>
                    <a:pt x="0" y="1"/>
                    <a:pt x="0" y="0"/>
                  </a:cubicBezTo>
                  <a:close/>
                </a:path>
              </a:pathLst>
            </a:custGeom>
            <a:solidFill>
              <a:srgbClr val="5156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2" name="Freeform 621"/>
            <p:cNvSpPr>
              <a:spLocks/>
            </p:cNvSpPr>
            <p:nvPr userDrawn="1"/>
          </p:nvSpPr>
          <p:spPr bwMode="auto">
            <a:xfrm>
              <a:off x="6292851" y="8367713"/>
              <a:ext cx="84138" cy="85725"/>
            </a:xfrm>
            <a:custGeom>
              <a:avLst/>
              <a:gdLst>
                <a:gd name="T0" fmla="*/ 29 w 29"/>
                <a:gd name="T1" fmla="*/ 15 h 30"/>
                <a:gd name="T2" fmla="*/ 15 w 29"/>
                <a:gd name="T3" fmla="*/ 29 h 30"/>
                <a:gd name="T4" fmla="*/ 0 w 29"/>
                <a:gd name="T5" fmla="*/ 14 h 30"/>
                <a:gd name="T6" fmla="*/ 14 w 29"/>
                <a:gd name="T7" fmla="*/ 0 h 30"/>
                <a:gd name="T8" fmla="*/ 29 w 29"/>
                <a:gd name="T9" fmla="*/ 15 h 30"/>
              </a:gdLst>
              <a:ahLst/>
              <a:cxnLst>
                <a:cxn ang="0">
                  <a:pos x="T0" y="T1"/>
                </a:cxn>
                <a:cxn ang="0">
                  <a:pos x="T2" y="T3"/>
                </a:cxn>
                <a:cxn ang="0">
                  <a:pos x="T4" y="T5"/>
                </a:cxn>
                <a:cxn ang="0">
                  <a:pos x="T6" y="T7"/>
                </a:cxn>
                <a:cxn ang="0">
                  <a:pos x="T8" y="T9"/>
                </a:cxn>
              </a:cxnLst>
              <a:rect l="0" t="0" r="r" b="b"/>
              <a:pathLst>
                <a:path w="29" h="30">
                  <a:moveTo>
                    <a:pt x="29" y="15"/>
                  </a:moveTo>
                  <a:cubicBezTo>
                    <a:pt x="28" y="25"/>
                    <a:pt x="23" y="29"/>
                    <a:pt x="15" y="29"/>
                  </a:cubicBezTo>
                  <a:cubicBezTo>
                    <a:pt x="4" y="30"/>
                    <a:pt x="0" y="24"/>
                    <a:pt x="0" y="14"/>
                  </a:cubicBezTo>
                  <a:cubicBezTo>
                    <a:pt x="1" y="6"/>
                    <a:pt x="5" y="0"/>
                    <a:pt x="14" y="0"/>
                  </a:cubicBezTo>
                  <a:cubicBezTo>
                    <a:pt x="24" y="1"/>
                    <a:pt x="28" y="7"/>
                    <a:pt x="29" y="15"/>
                  </a:cubicBezTo>
                  <a:close/>
                </a:path>
              </a:pathLst>
            </a:custGeom>
            <a:solidFill>
              <a:srgbClr val="E23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3" name="Freeform 622"/>
            <p:cNvSpPr>
              <a:spLocks/>
            </p:cNvSpPr>
            <p:nvPr userDrawn="1"/>
          </p:nvSpPr>
          <p:spPr bwMode="auto">
            <a:xfrm>
              <a:off x="7656513" y="8699500"/>
              <a:ext cx="68263" cy="49213"/>
            </a:xfrm>
            <a:custGeom>
              <a:avLst/>
              <a:gdLst>
                <a:gd name="T0" fmla="*/ 20 w 24"/>
                <a:gd name="T1" fmla="*/ 0 h 17"/>
                <a:gd name="T2" fmla="*/ 24 w 24"/>
                <a:gd name="T3" fmla="*/ 8 h 17"/>
                <a:gd name="T4" fmla="*/ 4 w 24"/>
                <a:gd name="T5" fmla="*/ 17 h 17"/>
                <a:gd name="T6" fmla="*/ 0 w 24"/>
                <a:gd name="T7" fmla="*/ 8 h 17"/>
                <a:gd name="T8" fmla="*/ 20 w 24"/>
                <a:gd name="T9" fmla="*/ 0 h 17"/>
              </a:gdLst>
              <a:ahLst/>
              <a:cxnLst>
                <a:cxn ang="0">
                  <a:pos x="T0" y="T1"/>
                </a:cxn>
                <a:cxn ang="0">
                  <a:pos x="T2" y="T3"/>
                </a:cxn>
                <a:cxn ang="0">
                  <a:pos x="T4" y="T5"/>
                </a:cxn>
                <a:cxn ang="0">
                  <a:pos x="T6" y="T7"/>
                </a:cxn>
                <a:cxn ang="0">
                  <a:pos x="T8" y="T9"/>
                </a:cxn>
              </a:cxnLst>
              <a:rect l="0" t="0" r="r" b="b"/>
              <a:pathLst>
                <a:path w="24" h="17">
                  <a:moveTo>
                    <a:pt x="20" y="0"/>
                  </a:moveTo>
                  <a:cubicBezTo>
                    <a:pt x="21" y="3"/>
                    <a:pt x="23" y="5"/>
                    <a:pt x="24" y="8"/>
                  </a:cubicBezTo>
                  <a:cubicBezTo>
                    <a:pt x="18" y="11"/>
                    <a:pt x="11" y="14"/>
                    <a:pt x="4" y="17"/>
                  </a:cubicBezTo>
                  <a:cubicBezTo>
                    <a:pt x="3" y="14"/>
                    <a:pt x="2" y="11"/>
                    <a:pt x="0" y="8"/>
                  </a:cubicBezTo>
                  <a:cubicBezTo>
                    <a:pt x="8" y="8"/>
                    <a:pt x="13" y="3"/>
                    <a:pt x="20" y="0"/>
                  </a:cubicBezTo>
                  <a:close/>
                </a:path>
              </a:pathLst>
            </a:custGeom>
            <a:solidFill>
              <a:srgbClr val="E082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4" name="Freeform 623"/>
            <p:cNvSpPr>
              <a:spLocks/>
            </p:cNvSpPr>
            <p:nvPr userDrawn="1"/>
          </p:nvSpPr>
          <p:spPr bwMode="auto">
            <a:xfrm>
              <a:off x="6462713" y="9359900"/>
              <a:ext cx="214313" cy="231775"/>
            </a:xfrm>
            <a:custGeom>
              <a:avLst/>
              <a:gdLst>
                <a:gd name="T0" fmla="*/ 68 w 75"/>
                <a:gd name="T1" fmla="*/ 26 h 81"/>
                <a:gd name="T2" fmla="*/ 65 w 75"/>
                <a:gd name="T3" fmla="*/ 57 h 81"/>
                <a:gd name="T4" fmla="*/ 69 w 75"/>
                <a:gd name="T5" fmla="*/ 72 h 81"/>
                <a:gd name="T6" fmla="*/ 66 w 75"/>
                <a:gd name="T7" fmla="*/ 81 h 81"/>
                <a:gd name="T8" fmla="*/ 14 w 75"/>
                <a:gd name="T9" fmla="*/ 33 h 81"/>
                <a:gd name="T10" fmla="*/ 12 w 75"/>
                <a:gd name="T11" fmla="*/ 33 h 81"/>
                <a:gd name="T12" fmla="*/ 1 w 75"/>
                <a:gd name="T13" fmla="*/ 21 h 81"/>
                <a:gd name="T14" fmla="*/ 2 w 75"/>
                <a:gd name="T15" fmla="*/ 16 h 81"/>
                <a:gd name="T16" fmla="*/ 15 w 75"/>
                <a:gd name="T17" fmla="*/ 12 h 81"/>
                <a:gd name="T18" fmla="*/ 36 w 75"/>
                <a:gd name="T19" fmla="*/ 6 h 81"/>
                <a:gd name="T20" fmla="*/ 55 w 75"/>
                <a:gd name="T21" fmla="*/ 0 h 81"/>
                <a:gd name="T22" fmla="*/ 72 w 75"/>
                <a:gd name="T23" fmla="*/ 19 h 81"/>
                <a:gd name="T24" fmla="*/ 68 w 75"/>
                <a:gd name="T25" fmla="*/ 2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81">
                  <a:moveTo>
                    <a:pt x="68" y="26"/>
                  </a:moveTo>
                  <a:cubicBezTo>
                    <a:pt x="68" y="36"/>
                    <a:pt x="75" y="47"/>
                    <a:pt x="65" y="57"/>
                  </a:cubicBezTo>
                  <a:cubicBezTo>
                    <a:pt x="67" y="62"/>
                    <a:pt x="68" y="67"/>
                    <a:pt x="69" y="72"/>
                  </a:cubicBezTo>
                  <a:cubicBezTo>
                    <a:pt x="69" y="75"/>
                    <a:pt x="69" y="79"/>
                    <a:pt x="66" y="81"/>
                  </a:cubicBezTo>
                  <a:cubicBezTo>
                    <a:pt x="50" y="63"/>
                    <a:pt x="40" y="40"/>
                    <a:pt x="14" y="33"/>
                  </a:cubicBezTo>
                  <a:cubicBezTo>
                    <a:pt x="13" y="33"/>
                    <a:pt x="12" y="33"/>
                    <a:pt x="12" y="33"/>
                  </a:cubicBezTo>
                  <a:cubicBezTo>
                    <a:pt x="7" y="30"/>
                    <a:pt x="3" y="26"/>
                    <a:pt x="1" y="21"/>
                  </a:cubicBezTo>
                  <a:cubicBezTo>
                    <a:pt x="0" y="19"/>
                    <a:pt x="1" y="17"/>
                    <a:pt x="2" y="16"/>
                  </a:cubicBezTo>
                  <a:cubicBezTo>
                    <a:pt x="6" y="13"/>
                    <a:pt x="11" y="13"/>
                    <a:pt x="15" y="12"/>
                  </a:cubicBezTo>
                  <a:cubicBezTo>
                    <a:pt x="23" y="11"/>
                    <a:pt x="29" y="8"/>
                    <a:pt x="36" y="6"/>
                  </a:cubicBezTo>
                  <a:cubicBezTo>
                    <a:pt x="43" y="5"/>
                    <a:pt x="48" y="2"/>
                    <a:pt x="55" y="0"/>
                  </a:cubicBezTo>
                  <a:cubicBezTo>
                    <a:pt x="65" y="2"/>
                    <a:pt x="71" y="8"/>
                    <a:pt x="72" y="19"/>
                  </a:cubicBezTo>
                  <a:cubicBezTo>
                    <a:pt x="72" y="22"/>
                    <a:pt x="70" y="24"/>
                    <a:pt x="68" y="26"/>
                  </a:cubicBezTo>
                  <a:close/>
                </a:path>
              </a:pathLst>
            </a:custGeom>
            <a:solidFill>
              <a:srgbClr val="A7C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5" name="Freeform 624"/>
            <p:cNvSpPr>
              <a:spLocks/>
            </p:cNvSpPr>
            <p:nvPr userDrawn="1"/>
          </p:nvSpPr>
          <p:spPr bwMode="auto">
            <a:xfrm>
              <a:off x="6484938" y="9469438"/>
              <a:ext cx="65088" cy="125413"/>
            </a:xfrm>
            <a:custGeom>
              <a:avLst/>
              <a:gdLst>
                <a:gd name="T0" fmla="*/ 14 w 23"/>
                <a:gd name="T1" fmla="*/ 44 h 44"/>
                <a:gd name="T2" fmla="*/ 10 w 23"/>
                <a:gd name="T3" fmla="*/ 31 h 44"/>
                <a:gd name="T4" fmla="*/ 7 w 23"/>
                <a:gd name="T5" fmla="*/ 0 h 44"/>
                <a:gd name="T6" fmla="*/ 14 w 23"/>
                <a:gd name="T7" fmla="*/ 44 h 44"/>
              </a:gdLst>
              <a:ahLst/>
              <a:cxnLst>
                <a:cxn ang="0">
                  <a:pos x="T0" y="T1"/>
                </a:cxn>
                <a:cxn ang="0">
                  <a:pos x="T2" y="T3"/>
                </a:cxn>
                <a:cxn ang="0">
                  <a:pos x="T4" y="T5"/>
                </a:cxn>
                <a:cxn ang="0">
                  <a:pos x="T6" y="T7"/>
                </a:cxn>
              </a:cxnLst>
              <a:rect l="0" t="0" r="r" b="b"/>
              <a:pathLst>
                <a:path w="23" h="44">
                  <a:moveTo>
                    <a:pt x="14" y="44"/>
                  </a:moveTo>
                  <a:cubicBezTo>
                    <a:pt x="9" y="40"/>
                    <a:pt x="11" y="35"/>
                    <a:pt x="10" y="31"/>
                  </a:cubicBezTo>
                  <a:cubicBezTo>
                    <a:pt x="4" y="21"/>
                    <a:pt x="0" y="11"/>
                    <a:pt x="7" y="0"/>
                  </a:cubicBezTo>
                  <a:cubicBezTo>
                    <a:pt x="23" y="12"/>
                    <a:pt x="21" y="28"/>
                    <a:pt x="14" y="44"/>
                  </a:cubicBezTo>
                  <a:close/>
                </a:path>
              </a:pathLst>
            </a:custGeom>
            <a:solidFill>
              <a:srgbClr val="E7A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6" name="Freeform 625"/>
            <p:cNvSpPr>
              <a:spLocks/>
            </p:cNvSpPr>
            <p:nvPr userDrawn="1"/>
          </p:nvSpPr>
          <p:spPr bwMode="auto">
            <a:xfrm>
              <a:off x="6473826" y="9455150"/>
              <a:ext cx="46038" cy="103188"/>
            </a:xfrm>
            <a:custGeom>
              <a:avLst/>
              <a:gdLst>
                <a:gd name="T0" fmla="*/ 11 w 16"/>
                <a:gd name="T1" fmla="*/ 5 h 36"/>
                <a:gd name="T2" fmla="*/ 14 w 16"/>
                <a:gd name="T3" fmla="*/ 36 h 36"/>
                <a:gd name="T4" fmla="*/ 10 w 16"/>
                <a:gd name="T5" fmla="*/ 35 h 36"/>
                <a:gd name="T6" fmla="*/ 0 w 16"/>
                <a:gd name="T7" fmla="*/ 24 h 36"/>
                <a:gd name="T8" fmla="*/ 3 w 16"/>
                <a:gd name="T9" fmla="*/ 5 h 36"/>
                <a:gd name="T10" fmla="*/ 9 w 16"/>
                <a:gd name="T11" fmla="*/ 1 h 36"/>
                <a:gd name="T12" fmla="*/ 10 w 16"/>
                <a:gd name="T13" fmla="*/ 0 h 36"/>
                <a:gd name="T14" fmla="*/ 11 w 16"/>
                <a:gd name="T15" fmla="*/ 5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36">
                  <a:moveTo>
                    <a:pt x="11" y="5"/>
                  </a:moveTo>
                  <a:cubicBezTo>
                    <a:pt x="12" y="15"/>
                    <a:pt x="16" y="25"/>
                    <a:pt x="14" y="36"/>
                  </a:cubicBezTo>
                  <a:cubicBezTo>
                    <a:pt x="12" y="36"/>
                    <a:pt x="11" y="36"/>
                    <a:pt x="10" y="35"/>
                  </a:cubicBezTo>
                  <a:cubicBezTo>
                    <a:pt x="4" y="33"/>
                    <a:pt x="1" y="30"/>
                    <a:pt x="0" y="24"/>
                  </a:cubicBezTo>
                  <a:cubicBezTo>
                    <a:pt x="1" y="17"/>
                    <a:pt x="1" y="11"/>
                    <a:pt x="3" y="5"/>
                  </a:cubicBezTo>
                  <a:cubicBezTo>
                    <a:pt x="4" y="2"/>
                    <a:pt x="6" y="0"/>
                    <a:pt x="9" y="1"/>
                  </a:cubicBezTo>
                  <a:cubicBezTo>
                    <a:pt x="9" y="1"/>
                    <a:pt x="10" y="0"/>
                    <a:pt x="10" y="0"/>
                  </a:cubicBezTo>
                  <a:cubicBezTo>
                    <a:pt x="11" y="2"/>
                    <a:pt x="11" y="3"/>
                    <a:pt x="11" y="5"/>
                  </a:cubicBezTo>
                  <a:close/>
                </a:path>
              </a:pathLst>
            </a:custGeom>
            <a:solidFill>
              <a:srgbClr val="C25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7" name="Freeform 626"/>
            <p:cNvSpPr>
              <a:spLocks/>
            </p:cNvSpPr>
            <p:nvPr userDrawn="1"/>
          </p:nvSpPr>
          <p:spPr bwMode="auto">
            <a:xfrm>
              <a:off x="6648451" y="9537700"/>
              <a:ext cx="60325" cy="66675"/>
            </a:xfrm>
            <a:custGeom>
              <a:avLst/>
              <a:gdLst>
                <a:gd name="T0" fmla="*/ 1 w 21"/>
                <a:gd name="T1" fmla="*/ 19 h 23"/>
                <a:gd name="T2" fmla="*/ 0 w 21"/>
                <a:gd name="T3" fmla="*/ 8 h 23"/>
                <a:gd name="T4" fmla="*/ 14 w 21"/>
                <a:gd name="T5" fmla="*/ 1 h 23"/>
                <a:gd name="T6" fmla="*/ 17 w 21"/>
                <a:gd name="T7" fmla="*/ 12 h 23"/>
                <a:gd name="T8" fmla="*/ 16 w 21"/>
                <a:gd name="T9" fmla="*/ 16 h 23"/>
                <a:gd name="T10" fmla="*/ 5 w 21"/>
                <a:gd name="T11" fmla="*/ 23 h 23"/>
                <a:gd name="T12" fmla="*/ 1 w 21"/>
                <a:gd name="T13" fmla="*/ 19 h 23"/>
              </a:gdLst>
              <a:ahLst/>
              <a:cxnLst>
                <a:cxn ang="0">
                  <a:pos x="T0" y="T1"/>
                </a:cxn>
                <a:cxn ang="0">
                  <a:pos x="T2" y="T3"/>
                </a:cxn>
                <a:cxn ang="0">
                  <a:pos x="T4" y="T5"/>
                </a:cxn>
                <a:cxn ang="0">
                  <a:pos x="T6" y="T7"/>
                </a:cxn>
                <a:cxn ang="0">
                  <a:pos x="T8" y="T9"/>
                </a:cxn>
                <a:cxn ang="0">
                  <a:pos x="T10" y="T11"/>
                </a:cxn>
                <a:cxn ang="0">
                  <a:pos x="T12" y="T13"/>
                </a:cxn>
              </a:cxnLst>
              <a:rect l="0" t="0" r="r" b="b"/>
              <a:pathLst>
                <a:path w="21" h="23">
                  <a:moveTo>
                    <a:pt x="1" y="19"/>
                  </a:moveTo>
                  <a:cubicBezTo>
                    <a:pt x="1" y="15"/>
                    <a:pt x="0" y="11"/>
                    <a:pt x="0" y="8"/>
                  </a:cubicBezTo>
                  <a:cubicBezTo>
                    <a:pt x="7" y="11"/>
                    <a:pt x="8" y="0"/>
                    <a:pt x="14" y="1"/>
                  </a:cubicBezTo>
                  <a:cubicBezTo>
                    <a:pt x="21" y="3"/>
                    <a:pt x="17" y="8"/>
                    <a:pt x="17" y="12"/>
                  </a:cubicBezTo>
                  <a:cubicBezTo>
                    <a:pt x="17" y="13"/>
                    <a:pt x="17" y="15"/>
                    <a:pt x="16" y="16"/>
                  </a:cubicBezTo>
                  <a:cubicBezTo>
                    <a:pt x="11" y="15"/>
                    <a:pt x="5" y="15"/>
                    <a:pt x="5" y="23"/>
                  </a:cubicBezTo>
                  <a:cubicBezTo>
                    <a:pt x="4" y="22"/>
                    <a:pt x="2" y="21"/>
                    <a:pt x="1" y="19"/>
                  </a:cubicBezTo>
                  <a:close/>
                </a:path>
              </a:pathLst>
            </a:custGeom>
            <a:solidFill>
              <a:srgbClr val="BD6A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8" name="Freeform 627"/>
            <p:cNvSpPr>
              <a:spLocks/>
            </p:cNvSpPr>
            <p:nvPr userDrawn="1"/>
          </p:nvSpPr>
          <p:spPr bwMode="auto">
            <a:xfrm>
              <a:off x="6399213" y="9498013"/>
              <a:ext cx="125413" cy="342900"/>
            </a:xfrm>
            <a:custGeom>
              <a:avLst/>
              <a:gdLst>
                <a:gd name="T0" fmla="*/ 29 w 44"/>
                <a:gd name="T1" fmla="*/ 10 h 120"/>
                <a:gd name="T2" fmla="*/ 36 w 44"/>
                <a:gd name="T3" fmla="*/ 20 h 120"/>
                <a:gd name="T4" fmla="*/ 43 w 44"/>
                <a:gd name="T5" fmla="*/ 50 h 120"/>
                <a:gd name="T6" fmla="*/ 40 w 44"/>
                <a:gd name="T7" fmla="*/ 90 h 120"/>
                <a:gd name="T8" fmla="*/ 40 w 44"/>
                <a:gd name="T9" fmla="*/ 105 h 120"/>
                <a:gd name="T10" fmla="*/ 25 w 44"/>
                <a:gd name="T11" fmla="*/ 114 h 120"/>
                <a:gd name="T12" fmla="*/ 8 w 44"/>
                <a:gd name="T13" fmla="*/ 101 h 120"/>
                <a:gd name="T14" fmla="*/ 4 w 44"/>
                <a:gd name="T15" fmla="*/ 94 h 120"/>
                <a:gd name="T16" fmla="*/ 4 w 44"/>
                <a:gd name="T17" fmla="*/ 77 h 120"/>
                <a:gd name="T18" fmla="*/ 0 w 44"/>
                <a:gd name="T19" fmla="*/ 68 h 120"/>
                <a:gd name="T20" fmla="*/ 0 w 44"/>
                <a:gd name="T21" fmla="*/ 62 h 120"/>
                <a:gd name="T22" fmla="*/ 5 w 44"/>
                <a:gd name="T23" fmla="*/ 41 h 120"/>
                <a:gd name="T24" fmla="*/ 17 w 44"/>
                <a:gd name="T25" fmla="*/ 16 h 120"/>
                <a:gd name="T26" fmla="*/ 19 w 44"/>
                <a:gd name="T27" fmla="*/ 8 h 120"/>
                <a:gd name="T28" fmla="*/ 29 w 44"/>
                <a:gd name="T29" fmla="*/ 1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20">
                  <a:moveTo>
                    <a:pt x="29" y="10"/>
                  </a:moveTo>
                  <a:cubicBezTo>
                    <a:pt x="32" y="13"/>
                    <a:pt x="36" y="15"/>
                    <a:pt x="36" y="20"/>
                  </a:cubicBezTo>
                  <a:cubicBezTo>
                    <a:pt x="34" y="31"/>
                    <a:pt x="40" y="40"/>
                    <a:pt x="43" y="50"/>
                  </a:cubicBezTo>
                  <a:cubicBezTo>
                    <a:pt x="37" y="63"/>
                    <a:pt x="36" y="76"/>
                    <a:pt x="40" y="90"/>
                  </a:cubicBezTo>
                  <a:cubicBezTo>
                    <a:pt x="42" y="95"/>
                    <a:pt x="44" y="100"/>
                    <a:pt x="40" y="105"/>
                  </a:cubicBezTo>
                  <a:cubicBezTo>
                    <a:pt x="36" y="110"/>
                    <a:pt x="30" y="111"/>
                    <a:pt x="25" y="114"/>
                  </a:cubicBezTo>
                  <a:cubicBezTo>
                    <a:pt x="11" y="120"/>
                    <a:pt x="7" y="115"/>
                    <a:pt x="8" y="101"/>
                  </a:cubicBezTo>
                  <a:cubicBezTo>
                    <a:pt x="6" y="99"/>
                    <a:pt x="5" y="97"/>
                    <a:pt x="4" y="94"/>
                  </a:cubicBezTo>
                  <a:cubicBezTo>
                    <a:pt x="3" y="89"/>
                    <a:pt x="6" y="83"/>
                    <a:pt x="4" y="77"/>
                  </a:cubicBezTo>
                  <a:cubicBezTo>
                    <a:pt x="3" y="74"/>
                    <a:pt x="1" y="72"/>
                    <a:pt x="0" y="68"/>
                  </a:cubicBezTo>
                  <a:cubicBezTo>
                    <a:pt x="0" y="66"/>
                    <a:pt x="0" y="64"/>
                    <a:pt x="0" y="62"/>
                  </a:cubicBezTo>
                  <a:cubicBezTo>
                    <a:pt x="3" y="56"/>
                    <a:pt x="8" y="49"/>
                    <a:pt x="5" y="41"/>
                  </a:cubicBezTo>
                  <a:cubicBezTo>
                    <a:pt x="6" y="31"/>
                    <a:pt x="18" y="27"/>
                    <a:pt x="17" y="16"/>
                  </a:cubicBezTo>
                  <a:cubicBezTo>
                    <a:pt x="17" y="13"/>
                    <a:pt x="18" y="10"/>
                    <a:pt x="19" y="8"/>
                  </a:cubicBezTo>
                  <a:cubicBezTo>
                    <a:pt x="23" y="6"/>
                    <a:pt x="28" y="0"/>
                    <a:pt x="29" y="10"/>
                  </a:cubicBezTo>
                  <a:close/>
                </a:path>
              </a:pathLst>
            </a:custGeom>
            <a:solidFill>
              <a:srgbClr val="F9B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9" name="Freeform 628"/>
            <p:cNvSpPr>
              <a:spLocks/>
            </p:cNvSpPr>
            <p:nvPr userDrawn="1"/>
          </p:nvSpPr>
          <p:spPr bwMode="auto">
            <a:xfrm>
              <a:off x="6477001" y="9640888"/>
              <a:ext cx="87313" cy="157163"/>
            </a:xfrm>
            <a:custGeom>
              <a:avLst/>
              <a:gdLst>
                <a:gd name="T0" fmla="*/ 13 w 31"/>
                <a:gd name="T1" fmla="*/ 55 h 55"/>
                <a:gd name="T2" fmla="*/ 8 w 31"/>
                <a:gd name="T3" fmla="*/ 7 h 55"/>
                <a:gd name="T4" fmla="*/ 16 w 31"/>
                <a:gd name="T5" fmla="*/ 0 h 55"/>
                <a:gd name="T6" fmla="*/ 26 w 31"/>
                <a:gd name="T7" fmla="*/ 31 h 55"/>
                <a:gd name="T8" fmla="*/ 13 w 31"/>
                <a:gd name="T9" fmla="*/ 55 h 55"/>
              </a:gdLst>
              <a:ahLst/>
              <a:cxnLst>
                <a:cxn ang="0">
                  <a:pos x="T0" y="T1"/>
                </a:cxn>
                <a:cxn ang="0">
                  <a:pos x="T2" y="T3"/>
                </a:cxn>
                <a:cxn ang="0">
                  <a:pos x="T4" y="T5"/>
                </a:cxn>
                <a:cxn ang="0">
                  <a:pos x="T6" y="T7"/>
                </a:cxn>
                <a:cxn ang="0">
                  <a:pos x="T8" y="T9"/>
                </a:cxn>
              </a:cxnLst>
              <a:rect l="0" t="0" r="r" b="b"/>
              <a:pathLst>
                <a:path w="31" h="55">
                  <a:moveTo>
                    <a:pt x="13" y="55"/>
                  </a:moveTo>
                  <a:cubicBezTo>
                    <a:pt x="8" y="40"/>
                    <a:pt x="0" y="24"/>
                    <a:pt x="8" y="7"/>
                  </a:cubicBezTo>
                  <a:cubicBezTo>
                    <a:pt x="10" y="3"/>
                    <a:pt x="11" y="0"/>
                    <a:pt x="16" y="0"/>
                  </a:cubicBezTo>
                  <a:cubicBezTo>
                    <a:pt x="19" y="10"/>
                    <a:pt x="22" y="21"/>
                    <a:pt x="26" y="31"/>
                  </a:cubicBezTo>
                  <a:cubicBezTo>
                    <a:pt x="31" y="45"/>
                    <a:pt x="27" y="52"/>
                    <a:pt x="13" y="55"/>
                  </a:cubicBezTo>
                  <a:close/>
                </a:path>
              </a:pathLst>
            </a:custGeom>
            <a:solidFill>
              <a:srgbClr val="ECA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0" name="Freeform 629"/>
            <p:cNvSpPr>
              <a:spLocks/>
            </p:cNvSpPr>
            <p:nvPr userDrawn="1"/>
          </p:nvSpPr>
          <p:spPr bwMode="auto">
            <a:xfrm>
              <a:off x="6376988" y="9752013"/>
              <a:ext cx="44450" cy="71438"/>
            </a:xfrm>
            <a:custGeom>
              <a:avLst/>
              <a:gdLst>
                <a:gd name="T0" fmla="*/ 16 w 16"/>
                <a:gd name="T1" fmla="*/ 4 h 25"/>
                <a:gd name="T2" fmla="*/ 16 w 16"/>
                <a:gd name="T3" fmla="*/ 12 h 25"/>
                <a:gd name="T4" fmla="*/ 14 w 16"/>
                <a:gd name="T5" fmla="*/ 12 h 25"/>
                <a:gd name="T6" fmla="*/ 12 w 16"/>
                <a:gd name="T7" fmla="*/ 12 h 25"/>
                <a:gd name="T8" fmla="*/ 4 w 16"/>
                <a:gd name="T9" fmla="*/ 25 h 25"/>
                <a:gd name="T10" fmla="*/ 0 w 16"/>
                <a:gd name="T11" fmla="*/ 16 h 25"/>
                <a:gd name="T12" fmla="*/ 0 w 16"/>
                <a:gd name="T13" fmla="*/ 4 h 25"/>
                <a:gd name="T14" fmla="*/ 16 w 16"/>
                <a:gd name="T15" fmla="*/ 4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5">
                  <a:moveTo>
                    <a:pt x="16" y="4"/>
                  </a:moveTo>
                  <a:cubicBezTo>
                    <a:pt x="16" y="7"/>
                    <a:pt x="16" y="9"/>
                    <a:pt x="16" y="12"/>
                  </a:cubicBezTo>
                  <a:cubicBezTo>
                    <a:pt x="16" y="12"/>
                    <a:pt x="14" y="12"/>
                    <a:pt x="14" y="12"/>
                  </a:cubicBezTo>
                  <a:cubicBezTo>
                    <a:pt x="14" y="12"/>
                    <a:pt x="12" y="12"/>
                    <a:pt x="12" y="12"/>
                  </a:cubicBezTo>
                  <a:cubicBezTo>
                    <a:pt x="9" y="17"/>
                    <a:pt x="7" y="21"/>
                    <a:pt x="4" y="25"/>
                  </a:cubicBezTo>
                  <a:cubicBezTo>
                    <a:pt x="3" y="22"/>
                    <a:pt x="2" y="19"/>
                    <a:pt x="0" y="16"/>
                  </a:cubicBezTo>
                  <a:cubicBezTo>
                    <a:pt x="0" y="12"/>
                    <a:pt x="0" y="8"/>
                    <a:pt x="0" y="4"/>
                  </a:cubicBezTo>
                  <a:cubicBezTo>
                    <a:pt x="5" y="0"/>
                    <a:pt x="10" y="0"/>
                    <a:pt x="16" y="4"/>
                  </a:cubicBezTo>
                  <a:close/>
                </a:path>
              </a:pathLst>
            </a:custGeom>
            <a:solidFill>
              <a:srgbClr val="F6CB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1" name="Freeform 630"/>
            <p:cNvSpPr>
              <a:spLocks/>
            </p:cNvSpPr>
            <p:nvPr userDrawn="1"/>
          </p:nvSpPr>
          <p:spPr bwMode="auto">
            <a:xfrm>
              <a:off x="6553201" y="9180513"/>
              <a:ext cx="114300" cy="77788"/>
            </a:xfrm>
            <a:custGeom>
              <a:avLst/>
              <a:gdLst>
                <a:gd name="T0" fmla="*/ 26 w 40"/>
                <a:gd name="T1" fmla="*/ 6 h 27"/>
                <a:gd name="T2" fmla="*/ 38 w 40"/>
                <a:gd name="T3" fmla="*/ 24 h 27"/>
                <a:gd name="T4" fmla="*/ 7 w 40"/>
                <a:gd name="T5" fmla="*/ 20 h 27"/>
                <a:gd name="T6" fmla="*/ 0 w 40"/>
                <a:gd name="T7" fmla="*/ 11 h 27"/>
                <a:gd name="T8" fmla="*/ 12 w 40"/>
                <a:gd name="T9" fmla="*/ 1 h 27"/>
                <a:gd name="T10" fmla="*/ 26 w 40"/>
                <a:gd name="T11" fmla="*/ 6 h 27"/>
              </a:gdLst>
              <a:ahLst/>
              <a:cxnLst>
                <a:cxn ang="0">
                  <a:pos x="T0" y="T1"/>
                </a:cxn>
                <a:cxn ang="0">
                  <a:pos x="T2" y="T3"/>
                </a:cxn>
                <a:cxn ang="0">
                  <a:pos x="T4" y="T5"/>
                </a:cxn>
                <a:cxn ang="0">
                  <a:pos x="T6" y="T7"/>
                </a:cxn>
                <a:cxn ang="0">
                  <a:pos x="T8" y="T9"/>
                </a:cxn>
                <a:cxn ang="0">
                  <a:pos x="T10" y="T11"/>
                </a:cxn>
              </a:cxnLst>
              <a:rect l="0" t="0" r="r" b="b"/>
              <a:pathLst>
                <a:path w="40" h="27">
                  <a:moveTo>
                    <a:pt x="26" y="6"/>
                  </a:moveTo>
                  <a:cubicBezTo>
                    <a:pt x="33" y="10"/>
                    <a:pt x="40" y="14"/>
                    <a:pt x="38" y="24"/>
                  </a:cubicBezTo>
                  <a:cubicBezTo>
                    <a:pt x="27" y="27"/>
                    <a:pt x="17" y="24"/>
                    <a:pt x="7" y="20"/>
                  </a:cubicBezTo>
                  <a:cubicBezTo>
                    <a:pt x="2" y="18"/>
                    <a:pt x="0" y="16"/>
                    <a:pt x="0" y="11"/>
                  </a:cubicBezTo>
                  <a:cubicBezTo>
                    <a:pt x="2" y="5"/>
                    <a:pt x="7" y="3"/>
                    <a:pt x="12" y="1"/>
                  </a:cubicBezTo>
                  <a:cubicBezTo>
                    <a:pt x="17" y="0"/>
                    <a:pt x="23" y="0"/>
                    <a:pt x="26" y="6"/>
                  </a:cubicBezTo>
                  <a:close/>
                </a:path>
              </a:pathLst>
            </a:custGeom>
            <a:solidFill>
              <a:srgbClr val="EA82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2" name="Freeform 631"/>
            <p:cNvSpPr>
              <a:spLocks/>
            </p:cNvSpPr>
            <p:nvPr userDrawn="1"/>
          </p:nvSpPr>
          <p:spPr bwMode="auto">
            <a:xfrm>
              <a:off x="6524626" y="9183688"/>
              <a:ext cx="49213" cy="68263"/>
            </a:xfrm>
            <a:custGeom>
              <a:avLst/>
              <a:gdLst>
                <a:gd name="T0" fmla="*/ 12 w 17"/>
                <a:gd name="T1" fmla="*/ 11 h 24"/>
                <a:gd name="T2" fmla="*/ 17 w 17"/>
                <a:gd name="T3" fmla="*/ 19 h 24"/>
                <a:gd name="T4" fmla="*/ 12 w 17"/>
                <a:gd name="T5" fmla="*/ 24 h 24"/>
                <a:gd name="T6" fmla="*/ 0 w 17"/>
                <a:gd name="T7" fmla="*/ 13 h 24"/>
                <a:gd name="T8" fmla="*/ 0 w 17"/>
                <a:gd name="T9" fmla="*/ 0 h 24"/>
                <a:gd name="T10" fmla="*/ 3 w 17"/>
                <a:gd name="T11" fmla="*/ 0 h 24"/>
                <a:gd name="T12" fmla="*/ 12 w 17"/>
                <a:gd name="T13" fmla="*/ 11 h 24"/>
              </a:gdLst>
              <a:ahLst/>
              <a:cxnLst>
                <a:cxn ang="0">
                  <a:pos x="T0" y="T1"/>
                </a:cxn>
                <a:cxn ang="0">
                  <a:pos x="T2" y="T3"/>
                </a:cxn>
                <a:cxn ang="0">
                  <a:pos x="T4" y="T5"/>
                </a:cxn>
                <a:cxn ang="0">
                  <a:pos x="T6" y="T7"/>
                </a:cxn>
                <a:cxn ang="0">
                  <a:pos x="T8" y="T9"/>
                </a:cxn>
                <a:cxn ang="0">
                  <a:pos x="T10" y="T11"/>
                </a:cxn>
                <a:cxn ang="0">
                  <a:pos x="T12" y="T13"/>
                </a:cxn>
              </a:cxnLst>
              <a:rect l="0" t="0" r="r" b="b"/>
              <a:pathLst>
                <a:path w="17" h="24">
                  <a:moveTo>
                    <a:pt x="12" y="11"/>
                  </a:moveTo>
                  <a:cubicBezTo>
                    <a:pt x="13" y="14"/>
                    <a:pt x="15" y="16"/>
                    <a:pt x="17" y="19"/>
                  </a:cubicBezTo>
                  <a:cubicBezTo>
                    <a:pt x="15" y="21"/>
                    <a:pt x="13" y="22"/>
                    <a:pt x="12" y="24"/>
                  </a:cubicBezTo>
                  <a:cubicBezTo>
                    <a:pt x="6" y="22"/>
                    <a:pt x="3" y="17"/>
                    <a:pt x="0" y="13"/>
                  </a:cubicBezTo>
                  <a:cubicBezTo>
                    <a:pt x="0" y="8"/>
                    <a:pt x="0" y="4"/>
                    <a:pt x="0" y="0"/>
                  </a:cubicBezTo>
                  <a:cubicBezTo>
                    <a:pt x="1" y="0"/>
                    <a:pt x="2" y="0"/>
                    <a:pt x="3" y="0"/>
                  </a:cubicBezTo>
                  <a:cubicBezTo>
                    <a:pt x="9" y="1"/>
                    <a:pt x="10" y="7"/>
                    <a:pt x="12" y="11"/>
                  </a:cubicBezTo>
                  <a:close/>
                </a:path>
              </a:pathLst>
            </a:custGeom>
            <a:solidFill>
              <a:srgbClr val="BF36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3" name="Freeform 632"/>
            <p:cNvSpPr>
              <a:spLocks/>
            </p:cNvSpPr>
            <p:nvPr userDrawn="1"/>
          </p:nvSpPr>
          <p:spPr bwMode="auto">
            <a:xfrm>
              <a:off x="6696076" y="9170988"/>
              <a:ext cx="34925" cy="66675"/>
            </a:xfrm>
            <a:custGeom>
              <a:avLst/>
              <a:gdLst>
                <a:gd name="T0" fmla="*/ 11 w 12"/>
                <a:gd name="T1" fmla="*/ 0 h 23"/>
                <a:gd name="T2" fmla="*/ 12 w 12"/>
                <a:gd name="T3" fmla="*/ 16 h 23"/>
                <a:gd name="T4" fmla="*/ 0 w 12"/>
                <a:gd name="T5" fmla="*/ 23 h 23"/>
                <a:gd name="T6" fmla="*/ 11 w 12"/>
                <a:gd name="T7" fmla="*/ 0 h 23"/>
              </a:gdLst>
              <a:ahLst/>
              <a:cxnLst>
                <a:cxn ang="0">
                  <a:pos x="T0" y="T1"/>
                </a:cxn>
                <a:cxn ang="0">
                  <a:pos x="T2" y="T3"/>
                </a:cxn>
                <a:cxn ang="0">
                  <a:pos x="T4" y="T5"/>
                </a:cxn>
                <a:cxn ang="0">
                  <a:pos x="T6" y="T7"/>
                </a:cxn>
              </a:cxnLst>
              <a:rect l="0" t="0" r="r" b="b"/>
              <a:pathLst>
                <a:path w="12" h="23">
                  <a:moveTo>
                    <a:pt x="11" y="0"/>
                  </a:moveTo>
                  <a:cubicBezTo>
                    <a:pt x="12" y="5"/>
                    <a:pt x="5" y="11"/>
                    <a:pt x="12" y="16"/>
                  </a:cubicBezTo>
                  <a:cubicBezTo>
                    <a:pt x="8" y="18"/>
                    <a:pt x="4" y="21"/>
                    <a:pt x="0" y="23"/>
                  </a:cubicBezTo>
                  <a:cubicBezTo>
                    <a:pt x="4" y="16"/>
                    <a:pt x="1" y="5"/>
                    <a:pt x="11" y="0"/>
                  </a:cubicBezTo>
                  <a:close/>
                </a:path>
              </a:pathLst>
            </a:custGeom>
            <a:solidFill>
              <a:srgbClr val="934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4" name="Freeform 633"/>
            <p:cNvSpPr>
              <a:spLocks/>
            </p:cNvSpPr>
            <p:nvPr userDrawn="1"/>
          </p:nvSpPr>
          <p:spPr bwMode="auto">
            <a:xfrm>
              <a:off x="6656388" y="9363075"/>
              <a:ext cx="77788" cy="125413"/>
            </a:xfrm>
            <a:custGeom>
              <a:avLst/>
              <a:gdLst>
                <a:gd name="T0" fmla="*/ 0 w 27"/>
                <a:gd name="T1" fmla="*/ 25 h 44"/>
                <a:gd name="T2" fmla="*/ 2 w 27"/>
                <a:gd name="T3" fmla="*/ 20 h 44"/>
                <a:gd name="T4" fmla="*/ 10 w 27"/>
                <a:gd name="T5" fmla="*/ 0 h 44"/>
                <a:gd name="T6" fmla="*/ 26 w 27"/>
                <a:gd name="T7" fmla="*/ 20 h 44"/>
                <a:gd name="T8" fmla="*/ 10 w 27"/>
                <a:gd name="T9" fmla="*/ 29 h 44"/>
                <a:gd name="T10" fmla="*/ 0 w 27"/>
                <a:gd name="T11" fmla="*/ 25 h 44"/>
              </a:gdLst>
              <a:ahLst/>
              <a:cxnLst>
                <a:cxn ang="0">
                  <a:pos x="T0" y="T1"/>
                </a:cxn>
                <a:cxn ang="0">
                  <a:pos x="T2" y="T3"/>
                </a:cxn>
                <a:cxn ang="0">
                  <a:pos x="T4" y="T5"/>
                </a:cxn>
                <a:cxn ang="0">
                  <a:pos x="T6" y="T7"/>
                </a:cxn>
                <a:cxn ang="0">
                  <a:pos x="T8" y="T9"/>
                </a:cxn>
                <a:cxn ang="0">
                  <a:pos x="T10" y="T11"/>
                </a:cxn>
              </a:cxnLst>
              <a:rect l="0" t="0" r="r" b="b"/>
              <a:pathLst>
                <a:path w="27" h="44">
                  <a:moveTo>
                    <a:pt x="0" y="25"/>
                  </a:moveTo>
                  <a:cubicBezTo>
                    <a:pt x="0" y="23"/>
                    <a:pt x="1" y="22"/>
                    <a:pt x="2" y="20"/>
                  </a:cubicBezTo>
                  <a:cubicBezTo>
                    <a:pt x="7" y="15"/>
                    <a:pt x="2" y="5"/>
                    <a:pt x="10" y="0"/>
                  </a:cubicBezTo>
                  <a:cubicBezTo>
                    <a:pt x="16" y="7"/>
                    <a:pt x="16" y="17"/>
                    <a:pt x="26" y="20"/>
                  </a:cubicBezTo>
                  <a:cubicBezTo>
                    <a:pt x="27" y="33"/>
                    <a:pt x="26" y="44"/>
                    <a:pt x="10" y="29"/>
                  </a:cubicBezTo>
                  <a:cubicBezTo>
                    <a:pt x="8" y="27"/>
                    <a:pt x="3" y="26"/>
                    <a:pt x="0" y="25"/>
                  </a:cubicBezTo>
                  <a:close/>
                </a:path>
              </a:pathLst>
            </a:custGeom>
            <a:solidFill>
              <a:srgbClr val="DB9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5" name="Freeform 634"/>
            <p:cNvSpPr>
              <a:spLocks/>
            </p:cNvSpPr>
            <p:nvPr userDrawn="1"/>
          </p:nvSpPr>
          <p:spPr bwMode="auto">
            <a:xfrm>
              <a:off x="6637338" y="9502775"/>
              <a:ext cx="82550" cy="73025"/>
            </a:xfrm>
            <a:custGeom>
              <a:avLst/>
              <a:gdLst>
                <a:gd name="T0" fmla="*/ 21 w 29"/>
                <a:gd name="T1" fmla="*/ 15 h 25"/>
                <a:gd name="T2" fmla="*/ 4 w 29"/>
                <a:gd name="T3" fmla="*/ 20 h 25"/>
                <a:gd name="T4" fmla="*/ 4 w 29"/>
                <a:gd name="T5" fmla="*/ 7 h 25"/>
                <a:gd name="T6" fmla="*/ 13 w 29"/>
                <a:gd name="T7" fmla="*/ 3 h 25"/>
                <a:gd name="T8" fmla="*/ 26 w 29"/>
                <a:gd name="T9" fmla="*/ 7 h 25"/>
                <a:gd name="T10" fmla="*/ 21 w 29"/>
                <a:gd name="T11" fmla="*/ 15 h 25"/>
              </a:gdLst>
              <a:ahLst/>
              <a:cxnLst>
                <a:cxn ang="0">
                  <a:pos x="T0" y="T1"/>
                </a:cxn>
                <a:cxn ang="0">
                  <a:pos x="T2" y="T3"/>
                </a:cxn>
                <a:cxn ang="0">
                  <a:pos x="T4" y="T5"/>
                </a:cxn>
                <a:cxn ang="0">
                  <a:pos x="T6" y="T7"/>
                </a:cxn>
                <a:cxn ang="0">
                  <a:pos x="T8" y="T9"/>
                </a:cxn>
                <a:cxn ang="0">
                  <a:pos x="T10" y="T11"/>
                </a:cxn>
              </a:cxnLst>
              <a:rect l="0" t="0" r="r" b="b"/>
              <a:pathLst>
                <a:path w="29" h="25">
                  <a:moveTo>
                    <a:pt x="21" y="15"/>
                  </a:moveTo>
                  <a:cubicBezTo>
                    <a:pt x="15" y="15"/>
                    <a:pt x="11" y="25"/>
                    <a:pt x="4" y="20"/>
                  </a:cubicBezTo>
                  <a:cubicBezTo>
                    <a:pt x="0" y="15"/>
                    <a:pt x="0" y="11"/>
                    <a:pt x="4" y="7"/>
                  </a:cubicBezTo>
                  <a:cubicBezTo>
                    <a:pt x="7" y="6"/>
                    <a:pt x="10" y="5"/>
                    <a:pt x="13" y="3"/>
                  </a:cubicBezTo>
                  <a:cubicBezTo>
                    <a:pt x="18" y="3"/>
                    <a:pt x="24" y="0"/>
                    <a:pt x="26" y="7"/>
                  </a:cubicBezTo>
                  <a:cubicBezTo>
                    <a:pt x="28" y="10"/>
                    <a:pt x="29" y="17"/>
                    <a:pt x="21" y="15"/>
                  </a:cubicBezTo>
                  <a:close/>
                </a:path>
              </a:pathLst>
            </a:custGeom>
            <a:solidFill>
              <a:srgbClr val="D68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6" name="Freeform 635"/>
            <p:cNvSpPr>
              <a:spLocks/>
            </p:cNvSpPr>
            <p:nvPr userDrawn="1"/>
          </p:nvSpPr>
          <p:spPr bwMode="auto">
            <a:xfrm>
              <a:off x="6665913" y="9486900"/>
              <a:ext cx="68263" cy="85725"/>
            </a:xfrm>
            <a:custGeom>
              <a:avLst/>
              <a:gdLst>
                <a:gd name="T0" fmla="*/ 11 w 24"/>
                <a:gd name="T1" fmla="*/ 21 h 30"/>
                <a:gd name="T2" fmla="*/ 3 w 24"/>
                <a:gd name="T3" fmla="*/ 9 h 30"/>
                <a:gd name="T4" fmla="*/ 18 w 24"/>
                <a:gd name="T5" fmla="*/ 5 h 30"/>
                <a:gd name="T6" fmla="*/ 11 w 24"/>
                <a:gd name="T7" fmla="*/ 30 h 30"/>
                <a:gd name="T8" fmla="*/ 11 w 24"/>
                <a:gd name="T9" fmla="*/ 21 h 30"/>
              </a:gdLst>
              <a:ahLst/>
              <a:cxnLst>
                <a:cxn ang="0">
                  <a:pos x="T0" y="T1"/>
                </a:cxn>
                <a:cxn ang="0">
                  <a:pos x="T2" y="T3"/>
                </a:cxn>
                <a:cxn ang="0">
                  <a:pos x="T4" y="T5"/>
                </a:cxn>
                <a:cxn ang="0">
                  <a:pos x="T6" y="T7"/>
                </a:cxn>
                <a:cxn ang="0">
                  <a:pos x="T8" y="T9"/>
                </a:cxn>
              </a:cxnLst>
              <a:rect l="0" t="0" r="r" b="b"/>
              <a:pathLst>
                <a:path w="24" h="30">
                  <a:moveTo>
                    <a:pt x="11" y="21"/>
                  </a:moveTo>
                  <a:cubicBezTo>
                    <a:pt x="24" y="7"/>
                    <a:pt x="0" y="17"/>
                    <a:pt x="3" y="9"/>
                  </a:cubicBezTo>
                  <a:cubicBezTo>
                    <a:pt x="6" y="1"/>
                    <a:pt x="12" y="0"/>
                    <a:pt x="18" y="5"/>
                  </a:cubicBezTo>
                  <a:cubicBezTo>
                    <a:pt x="19" y="14"/>
                    <a:pt x="22" y="24"/>
                    <a:pt x="11" y="30"/>
                  </a:cubicBezTo>
                  <a:cubicBezTo>
                    <a:pt x="7" y="27"/>
                    <a:pt x="10" y="24"/>
                    <a:pt x="11" y="21"/>
                  </a:cubicBezTo>
                  <a:close/>
                </a:path>
              </a:pathLst>
            </a:custGeom>
            <a:solidFill>
              <a:srgbClr val="EB9B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7" name="Freeform 636"/>
            <p:cNvSpPr>
              <a:spLocks/>
            </p:cNvSpPr>
            <p:nvPr userDrawn="1"/>
          </p:nvSpPr>
          <p:spPr bwMode="auto">
            <a:xfrm>
              <a:off x="6613526" y="9345613"/>
              <a:ext cx="71438" cy="74613"/>
            </a:xfrm>
            <a:custGeom>
              <a:avLst/>
              <a:gdLst>
                <a:gd name="T0" fmla="*/ 25 w 25"/>
                <a:gd name="T1" fmla="*/ 6 h 26"/>
                <a:gd name="T2" fmla="*/ 17 w 25"/>
                <a:gd name="T3" fmla="*/ 26 h 26"/>
                <a:gd name="T4" fmla="*/ 2 w 25"/>
                <a:gd name="T5" fmla="*/ 6 h 26"/>
                <a:gd name="T6" fmla="*/ 0 w 25"/>
                <a:gd name="T7" fmla="*/ 4 h 26"/>
                <a:gd name="T8" fmla="*/ 2 w 25"/>
                <a:gd name="T9" fmla="*/ 2 h 26"/>
                <a:gd name="T10" fmla="*/ 3 w 25"/>
                <a:gd name="T11" fmla="*/ 2 h 26"/>
                <a:gd name="T12" fmla="*/ 13 w 25"/>
                <a:gd name="T13" fmla="*/ 2 h 26"/>
                <a:gd name="T14" fmla="*/ 25 w 25"/>
                <a:gd name="T15" fmla="*/ 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6">
                  <a:moveTo>
                    <a:pt x="25" y="6"/>
                  </a:moveTo>
                  <a:cubicBezTo>
                    <a:pt x="25" y="14"/>
                    <a:pt x="23" y="21"/>
                    <a:pt x="17" y="26"/>
                  </a:cubicBezTo>
                  <a:cubicBezTo>
                    <a:pt x="17" y="16"/>
                    <a:pt x="8" y="12"/>
                    <a:pt x="2" y="6"/>
                  </a:cubicBezTo>
                  <a:cubicBezTo>
                    <a:pt x="0" y="5"/>
                    <a:pt x="0" y="4"/>
                    <a:pt x="0" y="4"/>
                  </a:cubicBezTo>
                  <a:cubicBezTo>
                    <a:pt x="1" y="3"/>
                    <a:pt x="1" y="2"/>
                    <a:pt x="2" y="2"/>
                  </a:cubicBezTo>
                  <a:cubicBezTo>
                    <a:pt x="3" y="2"/>
                    <a:pt x="3" y="2"/>
                    <a:pt x="3" y="2"/>
                  </a:cubicBezTo>
                  <a:cubicBezTo>
                    <a:pt x="7" y="0"/>
                    <a:pt x="10" y="0"/>
                    <a:pt x="13" y="2"/>
                  </a:cubicBezTo>
                  <a:cubicBezTo>
                    <a:pt x="16" y="7"/>
                    <a:pt x="23" y="0"/>
                    <a:pt x="25" y="6"/>
                  </a:cubicBezTo>
                  <a:close/>
                </a:path>
              </a:pathLst>
            </a:custGeom>
            <a:solidFill>
              <a:srgbClr val="C27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8" name="Freeform 637"/>
            <p:cNvSpPr>
              <a:spLocks/>
            </p:cNvSpPr>
            <p:nvPr userDrawn="1"/>
          </p:nvSpPr>
          <p:spPr bwMode="auto">
            <a:xfrm>
              <a:off x="6623051" y="9305925"/>
              <a:ext cx="50800" cy="46038"/>
            </a:xfrm>
            <a:custGeom>
              <a:avLst/>
              <a:gdLst>
                <a:gd name="T0" fmla="*/ 10 w 18"/>
                <a:gd name="T1" fmla="*/ 16 h 16"/>
                <a:gd name="T2" fmla="*/ 0 w 18"/>
                <a:gd name="T3" fmla="*/ 16 h 16"/>
                <a:gd name="T4" fmla="*/ 16 w 18"/>
                <a:gd name="T5" fmla="*/ 1 h 16"/>
                <a:gd name="T6" fmla="*/ 18 w 18"/>
                <a:gd name="T7" fmla="*/ 1 h 16"/>
                <a:gd name="T8" fmla="*/ 10 w 18"/>
                <a:gd name="T9" fmla="*/ 16 h 16"/>
              </a:gdLst>
              <a:ahLst/>
              <a:cxnLst>
                <a:cxn ang="0">
                  <a:pos x="T0" y="T1"/>
                </a:cxn>
                <a:cxn ang="0">
                  <a:pos x="T2" y="T3"/>
                </a:cxn>
                <a:cxn ang="0">
                  <a:pos x="T4" y="T5"/>
                </a:cxn>
                <a:cxn ang="0">
                  <a:pos x="T6" y="T7"/>
                </a:cxn>
                <a:cxn ang="0">
                  <a:pos x="T8" y="T9"/>
                </a:cxn>
              </a:cxnLst>
              <a:rect l="0" t="0" r="r" b="b"/>
              <a:pathLst>
                <a:path w="18" h="16">
                  <a:moveTo>
                    <a:pt x="10" y="16"/>
                  </a:moveTo>
                  <a:cubicBezTo>
                    <a:pt x="7" y="16"/>
                    <a:pt x="4" y="16"/>
                    <a:pt x="0" y="16"/>
                  </a:cubicBezTo>
                  <a:cubicBezTo>
                    <a:pt x="3" y="9"/>
                    <a:pt x="9" y="4"/>
                    <a:pt x="16" y="1"/>
                  </a:cubicBezTo>
                  <a:cubicBezTo>
                    <a:pt x="17" y="0"/>
                    <a:pt x="17" y="0"/>
                    <a:pt x="18" y="1"/>
                  </a:cubicBezTo>
                  <a:cubicBezTo>
                    <a:pt x="18" y="7"/>
                    <a:pt x="12" y="11"/>
                    <a:pt x="10" y="16"/>
                  </a:cubicBezTo>
                  <a:close/>
                </a:path>
              </a:pathLst>
            </a:custGeom>
            <a:solidFill>
              <a:srgbClr val="A04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9" name="Freeform 638"/>
            <p:cNvSpPr>
              <a:spLocks/>
            </p:cNvSpPr>
            <p:nvPr userDrawn="1"/>
          </p:nvSpPr>
          <p:spPr bwMode="auto">
            <a:xfrm>
              <a:off x="2297113" y="7251700"/>
              <a:ext cx="71438" cy="163513"/>
            </a:xfrm>
            <a:custGeom>
              <a:avLst/>
              <a:gdLst>
                <a:gd name="T0" fmla="*/ 19 w 25"/>
                <a:gd name="T1" fmla="*/ 31 h 57"/>
                <a:gd name="T2" fmla="*/ 20 w 25"/>
                <a:gd name="T3" fmla="*/ 48 h 57"/>
                <a:gd name="T4" fmla="*/ 12 w 25"/>
                <a:gd name="T5" fmla="*/ 57 h 57"/>
                <a:gd name="T6" fmla="*/ 3 w 25"/>
                <a:gd name="T7" fmla="*/ 48 h 57"/>
                <a:gd name="T8" fmla="*/ 3 w 25"/>
                <a:gd name="T9" fmla="*/ 31 h 57"/>
                <a:gd name="T10" fmla="*/ 0 w 25"/>
                <a:gd name="T11" fmla="*/ 14 h 57"/>
                <a:gd name="T12" fmla="*/ 7 w 25"/>
                <a:gd name="T13" fmla="*/ 3 h 57"/>
                <a:gd name="T14" fmla="*/ 16 w 25"/>
                <a:gd name="T15" fmla="*/ 2 h 57"/>
                <a:gd name="T16" fmla="*/ 20 w 25"/>
                <a:gd name="T17" fmla="*/ 11 h 57"/>
                <a:gd name="T18" fmla="*/ 19 w 25"/>
                <a:gd name="T19"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57">
                  <a:moveTo>
                    <a:pt x="19" y="31"/>
                  </a:moveTo>
                  <a:cubicBezTo>
                    <a:pt x="20" y="36"/>
                    <a:pt x="20" y="42"/>
                    <a:pt x="20" y="48"/>
                  </a:cubicBezTo>
                  <a:cubicBezTo>
                    <a:pt x="21" y="56"/>
                    <a:pt x="18" y="56"/>
                    <a:pt x="12" y="57"/>
                  </a:cubicBezTo>
                  <a:cubicBezTo>
                    <a:pt x="4" y="57"/>
                    <a:pt x="2" y="55"/>
                    <a:pt x="3" y="48"/>
                  </a:cubicBezTo>
                  <a:cubicBezTo>
                    <a:pt x="3" y="42"/>
                    <a:pt x="3" y="37"/>
                    <a:pt x="3" y="31"/>
                  </a:cubicBezTo>
                  <a:cubicBezTo>
                    <a:pt x="6" y="24"/>
                    <a:pt x="7" y="19"/>
                    <a:pt x="0" y="14"/>
                  </a:cubicBezTo>
                  <a:cubicBezTo>
                    <a:pt x="0" y="9"/>
                    <a:pt x="1" y="4"/>
                    <a:pt x="7" y="3"/>
                  </a:cubicBezTo>
                  <a:cubicBezTo>
                    <a:pt x="10" y="0"/>
                    <a:pt x="13" y="0"/>
                    <a:pt x="16" y="2"/>
                  </a:cubicBezTo>
                  <a:cubicBezTo>
                    <a:pt x="20" y="4"/>
                    <a:pt x="25" y="6"/>
                    <a:pt x="20" y="11"/>
                  </a:cubicBezTo>
                  <a:cubicBezTo>
                    <a:pt x="17" y="17"/>
                    <a:pt x="21" y="24"/>
                    <a:pt x="19" y="31"/>
                  </a:cubicBezTo>
                  <a:close/>
                </a:path>
              </a:pathLst>
            </a:custGeom>
            <a:solidFill>
              <a:srgbClr val="F1F7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0" name="Freeform 639"/>
            <p:cNvSpPr>
              <a:spLocks/>
            </p:cNvSpPr>
            <p:nvPr userDrawn="1"/>
          </p:nvSpPr>
          <p:spPr bwMode="auto">
            <a:xfrm>
              <a:off x="2335213" y="7283450"/>
              <a:ext cx="39688" cy="57150"/>
            </a:xfrm>
            <a:custGeom>
              <a:avLst/>
              <a:gdLst>
                <a:gd name="T0" fmla="*/ 6 w 14"/>
                <a:gd name="T1" fmla="*/ 20 h 20"/>
                <a:gd name="T2" fmla="*/ 7 w 14"/>
                <a:gd name="T3" fmla="*/ 0 h 20"/>
                <a:gd name="T4" fmla="*/ 6 w 14"/>
                <a:gd name="T5" fmla="*/ 20 h 20"/>
              </a:gdLst>
              <a:ahLst/>
              <a:cxnLst>
                <a:cxn ang="0">
                  <a:pos x="T0" y="T1"/>
                </a:cxn>
                <a:cxn ang="0">
                  <a:pos x="T2" y="T3"/>
                </a:cxn>
                <a:cxn ang="0">
                  <a:pos x="T4" y="T5"/>
                </a:cxn>
              </a:cxnLst>
              <a:rect l="0" t="0" r="r" b="b"/>
              <a:pathLst>
                <a:path w="14" h="20">
                  <a:moveTo>
                    <a:pt x="6" y="20"/>
                  </a:moveTo>
                  <a:cubicBezTo>
                    <a:pt x="2" y="13"/>
                    <a:pt x="0" y="6"/>
                    <a:pt x="7" y="0"/>
                  </a:cubicBezTo>
                  <a:cubicBezTo>
                    <a:pt x="9" y="7"/>
                    <a:pt x="14" y="13"/>
                    <a:pt x="6" y="20"/>
                  </a:cubicBezTo>
                  <a:close/>
                </a:path>
              </a:pathLst>
            </a:custGeom>
            <a:solidFill>
              <a:srgbClr val="92B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1" name="Freeform 640"/>
            <p:cNvSpPr>
              <a:spLocks/>
            </p:cNvSpPr>
            <p:nvPr userDrawn="1"/>
          </p:nvSpPr>
          <p:spPr bwMode="auto">
            <a:xfrm>
              <a:off x="2297113" y="7292975"/>
              <a:ext cx="41275" cy="47625"/>
            </a:xfrm>
            <a:custGeom>
              <a:avLst/>
              <a:gdLst>
                <a:gd name="T0" fmla="*/ 0 w 14"/>
                <a:gd name="T1" fmla="*/ 0 h 17"/>
                <a:gd name="T2" fmla="*/ 3 w 14"/>
                <a:gd name="T3" fmla="*/ 17 h 17"/>
                <a:gd name="T4" fmla="*/ 0 w 14"/>
                <a:gd name="T5" fmla="*/ 0 h 17"/>
              </a:gdLst>
              <a:ahLst/>
              <a:cxnLst>
                <a:cxn ang="0">
                  <a:pos x="T0" y="T1"/>
                </a:cxn>
                <a:cxn ang="0">
                  <a:pos x="T2" y="T3"/>
                </a:cxn>
                <a:cxn ang="0">
                  <a:pos x="T4" y="T5"/>
                </a:cxn>
              </a:cxnLst>
              <a:rect l="0" t="0" r="r" b="b"/>
              <a:pathLst>
                <a:path w="14" h="17">
                  <a:moveTo>
                    <a:pt x="0" y="0"/>
                  </a:moveTo>
                  <a:cubicBezTo>
                    <a:pt x="14" y="4"/>
                    <a:pt x="8" y="10"/>
                    <a:pt x="3" y="17"/>
                  </a:cubicBezTo>
                  <a:cubicBezTo>
                    <a:pt x="2" y="11"/>
                    <a:pt x="1" y="5"/>
                    <a:pt x="0" y="0"/>
                  </a:cubicBezTo>
                  <a:close/>
                </a:path>
              </a:pathLst>
            </a:custGeom>
            <a:solidFill>
              <a:srgbClr val="A0C2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2" name="Freeform 641"/>
            <p:cNvSpPr>
              <a:spLocks/>
            </p:cNvSpPr>
            <p:nvPr userDrawn="1"/>
          </p:nvSpPr>
          <p:spPr bwMode="auto">
            <a:xfrm>
              <a:off x="2309813" y="7223125"/>
              <a:ext cx="42863" cy="38100"/>
            </a:xfrm>
            <a:custGeom>
              <a:avLst/>
              <a:gdLst>
                <a:gd name="T0" fmla="*/ 12 w 15"/>
                <a:gd name="T1" fmla="*/ 12 h 13"/>
                <a:gd name="T2" fmla="*/ 3 w 15"/>
                <a:gd name="T3" fmla="*/ 13 h 13"/>
                <a:gd name="T4" fmla="*/ 6 w 15"/>
                <a:gd name="T5" fmla="*/ 1 h 13"/>
                <a:gd name="T6" fmla="*/ 12 w 15"/>
                <a:gd name="T7" fmla="*/ 12 h 13"/>
              </a:gdLst>
              <a:ahLst/>
              <a:cxnLst>
                <a:cxn ang="0">
                  <a:pos x="T0" y="T1"/>
                </a:cxn>
                <a:cxn ang="0">
                  <a:pos x="T2" y="T3"/>
                </a:cxn>
                <a:cxn ang="0">
                  <a:pos x="T4" y="T5"/>
                </a:cxn>
                <a:cxn ang="0">
                  <a:pos x="T6" y="T7"/>
                </a:cxn>
              </a:cxnLst>
              <a:rect l="0" t="0" r="r" b="b"/>
              <a:pathLst>
                <a:path w="15" h="13">
                  <a:moveTo>
                    <a:pt x="12" y="12"/>
                  </a:moveTo>
                  <a:cubicBezTo>
                    <a:pt x="9" y="12"/>
                    <a:pt x="6" y="12"/>
                    <a:pt x="3" y="13"/>
                  </a:cubicBezTo>
                  <a:cubicBezTo>
                    <a:pt x="4" y="9"/>
                    <a:pt x="0" y="2"/>
                    <a:pt x="6" y="1"/>
                  </a:cubicBezTo>
                  <a:cubicBezTo>
                    <a:pt x="15" y="0"/>
                    <a:pt x="11" y="8"/>
                    <a:pt x="12" y="12"/>
                  </a:cubicBezTo>
                  <a:close/>
                </a:path>
              </a:pathLst>
            </a:custGeom>
            <a:solidFill>
              <a:srgbClr val="E9F3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3" name="Freeform 642"/>
            <p:cNvSpPr>
              <a:spLocks/>
            </p:cNvSpPr>
            <p:nvPr userDrawn="1"/>
          </p:nvSpPr>
          <p:spPr bwMode="auto">
            <a:xfrm>
              <a:off x="8434388" y="7875588"/>
              <a:ext cx="300038" cy="255588"/>
            </a:xfrm>
            <a:custGeom>
              <a:avLst/>
              <a:gdLst>
                <a:gd name="T0" fmla="*/ 4 w 105"/>
                <a:gd name="T1" fmla="*/ 0 h 89"/>
                <a:gd name="T2" fmla="*/ 83 w 105"/>
                <a:gd name="T3" fmla="*/ 42 h 89"/>
                <a:gd name="T4" fmla="*/ 104 w 105"/>
                <a:gd name="T5" fmla="*/ 48 h 89"/>
                <a:gd name="T6" fmla="*/ 96 w 105"/>
                <a:gd name="T7" fmla="*/ 89 h 89"/>
                <a:gd name="T8" fmla="*/ 58 w 105"/>
                <a:gd name="T9" fmla="*/ 54 h 89"/>
                <a:gd name="T10" fmla="*/ 12 w 105"/>
                <a:gd name="T11" fmla="*/ 21 h 89"/>
                <a:gd name="T12" fmla="*/ 0 w 105"/>
                <a:gd name="T13" fmla="*/ 21 h 89"/>
                <a:gd name="T14" fmla="*/ 4 w 10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89">
                  <a:moveTo>
                    <a:pt x="4" y="0"/>
                  </a:moveTo>
                  <a:cubicBezTo>
                    <a:pt x="30" y="14"/>
                    <a:pt x="57" y="28"/>
                    <a:pt x="83" y="42"/>
                  </a:cubicBezTo>
                  <a:cubicBezTo>
                    <a:pt x="90" y="46"/>
                    <a:pt x="96" y="49"/>
                    <a:pt x="104" y="48"/>
                  </a:cubicBezTo>
                  <a:cubicBezTo>
                    <a:pt x="104" y="62"/>
                    <a:pt x="105" y="77"/>
                    <a:pt x="96" y="89"/>
                  </a:cubicBezTo>
                  <a:cubicBezTo>
                    <a:pt x="73" y="88"/>
                    <a:pt x="65" y="72"/>
                    <a:pt x="58" y="54"/>
                  </a:cubicBezTo>
                  <a:cubicBezTo>
                    <a:pt x="49" y="29"/>
                    <a:pt x="38" y="21"/>
                    <a:pt x="12" y="21"/>
                  </a:cubicBezTo>
                  <a:cubicBezTo>
                    <a:pt x="8" y="24"/>
                    <a:pt x="4" y="24"/>
                    <a:pt x="0" y="21"/>
                  </a:cubicBezTo>
                  <a:cubicBezTo>
                    <a:pt x="1" y="14"/>
                    <a:pt x="3" y="7"/>
                    <a:pt x="4" y="0"/>
                  </a:cubicBezTo>
                  <a:close/>
                </a:path>
              </a:pathLst>
            </a:custGeom>
            <a:solidFill>
              <a:srgbClr val="70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4" name="Freeform 643"/>
            <p:cNvSpPr>
              <a:spLocks/>
            </p:cNvSpPr>
            <p:nvPr userDrawn="1"/>
          </p:nvSpPr>
          <p:spPr bwMode="auto">
            <a:xfrm>
              <a:off x="8405813" y="7935913"/>
              <a:ext cx="120650" cy="282575"/>
            </a:xfrm>
            <a:custGeom>
              <a:avLst/>
              <a:gdLst>
                <a:gd name="T0" fmla="*/ 10 w 42"/>
                <a:gd name="T1" fmla="*/ 0 h 99"/>
                <a:gd name="T2" fmla="*/ 22 w 42"/>
                <a:gd name="T3" fmla="*/ 0 h 99"/>
                <a:gd name="T4" fmla="*/ 22 w 42"/>
                <a:gd name="T5" fmla="*/ 8 h 99"/>
                <a:gd name="T6" fmla="*/ 42 w 42"/>
                <a:gd name="T7" fmla="*/ 68 h 99"/>
                <a:gd name="T8" fmla="*/ 18 w 42"/>
                <a:gd name="T9" fmla="*/ 99 h 99"/>
                <a:gd name="T10" fmla="*/ 5 w 42"/>
                <a:gd name="T11" fmla="*/ 23 h 99"/>
                <a:gd name="T12" fmla="*/ 10 w 42"/>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42" h="99">
                  <a:moveTo>
                    <a:pt x="10" y="0"/>
                  </a:moveTo>
                  <a:cubicBezTo>
                    <a:pt x="14" y="0"/>
                    <a:pt x="18" y="0"/>
                    <a:pt x="22" y="0"/>
                  </a:cubicBezTo>
                  <a:cubicBezTo>
                    <a:pt x="22" y="2"/>
                    <a:pt x="22" y="5"/>
                    <a:pt x="22" y="8"/>
                  </a:cubicBezTo>
                  <a:cubicBezTo>
                    <a:pt x="26" y="29"/>
                    <a:pt x="29" y="50"/>
                    <a:pt x="42" y="68"/>
                  </a:cubicBezTo>
                  <a:cubicBezTo>
                    <a:pt x="30" y="76"/>
                    <a:pt x="33" y="94"/>
                    <a:pt x="18" y="99"/>
                  </a:cubicBezTo>
                  <a:cubicBezTo>
                    <a:pt x="22" y="73"/>
                    <a:pt x="0" y="50"/>
                    <a:pt x="5" y="23"/>
                  </a:cubicBezTo>
                  <a:cubicBezTo>
                    <a:pt x="7" y="15"/>
                    <a:pt x="5" y="7"/>
                    <a:pt x="10" y="0"/>
                  </a:cubicBezTo>
                  <a:close/>
                </a:path>
              </a:pathLst>
            </a:custGeom>
            <a:solidFill>
              <a:srgbClr val="562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5" name="Freeform 644"/>
            <p:cNvSpPr>
              <a:spLocks/>
            </p:cNvSpPr>
            <p:nvPr userDrawn="1"/>
          </p:nvSpPr>
          <p:spPr bwMode="auto">
            <a:xfrm>
              <a:off x="8462963" y="7959725"/>
              <a:ext cx="63500" cy="171450"/>
            </a:xfrm>
            <a:custGeom>
              <a:avLst/>
              <a:gdLst>
                <a:gd name="T0" fmla="*/ 22 w 22"/>
                <a:gd name="T1" fmla="*/ 60 h 60"/>
                <a:gd name="T2" fmla="*/ 2 w 22"/>
                <a:gd name="T3" fmla="*/ 0 h 60"/>
                <a:gd name="T4" fmla="*/ 22 w 22"/>
                <a:gd name="T5" fmla="*/ 60 h 60"/>
              </a:gdLst>
              <a:ahLst/>
              <a:cxnLst>
                <a:cxn ang="0">
                  <a:pos x="T0" y="T1"/>
                </a:cxn>
                <a:cxn ang="0">
                  <a:pos x="T2" y="T3"/>
                </a:cxn>
                <a:cxn ang="0">
                  <a:pos x="T4" y="T5"/>
                </a:cxn>
              </a:cxnLst>
              <a:rect l="0" t="0" r="r" b="b"/>
              <a:pathLst>
                <a:path w="22" h="60">
                  <a:moveTo>
                    <a:pt x="22" y="60"/>
                  </a:moveTo>
                  <a:cubicBezTo>
                    <a:pt x="1" y="45"/>
                    <a:pt x="0" y="23"/>
                    <a:pt x="2" y="0"/>
                  </a:cubicBezTo>
                  <a:cubicBezTo>
                    <a:pt x="10" y="20"/>
                    <a:pt x="18" y="39"/>
                    <a:pt x="22" y="60"/>
                  </a:cubicBezTo>
                  <a:close/>
                </a:path>
              </a:pathLst>
            </a:custGeom>
            <a:solidFill>
              <a:srgbClr val="985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6" name="Freeform 645"/>
            <p:cNvSpPr>
              <a:spLocks/>
            </p:cNvSpPr>
            <p:nvPr userDrawn="1"/>
          </p:nvSpPr>
          <p:spPr bwMode="auto">
            <a:xfrm>
              <a:off x="8534401" y="8016875"/>
              <a:ext cx="46038" cy="101600"/>
            </a:xfrm>
            <a:custGeom>
              <a:avLst/>
              <a:gdLst>
                <a:gd name="T0" fmla="*/ 16 w 16"/>
                <a:gd name="T1" fmla="*/ 36 h 36"/>
                <a:gd name="T2" fmla="*/ 7 w 16"/>
                <a:gd name="T3" fmla="*/ 0 h 36"/>
                <a:gd name="T4" fmla="*/ 16 w 16"/>
                <a:gd name="T5" fmla="*/ 36 h 36"/>
              </a:gdLst>
              <a:ahLst/>
              <a:cxnLst>
                <a:cxn ang="0">
                  <a:pos x="T0" y="T1"/>
                </a:cxn>
                <a:cxn ang="0">
                  <a:pos x="T2" y="T3"/>
                </a:cxn>
                <a:cxn ang="0">
                  <a:pos x="T4" y="T5"/>
                </a:cxn>
              </a:cxnLst>
              <a:rect l="0" t="0" r="r" b="b"/>
              <a:pathLst>
                <a:path w="16" h="36">
                  <a:moveTo>
                    <a:pt x="16" y="36"/>
                  </a:moveTo>
                  <a:cubicBezTo>
                    <a:pt x="2" y="26"/>
                    <a:pt x="0" y="14"/>
                    <a:pt x="7" y="0"/>
                  </a:cubicBezTo>
                  <a:cubicBezTo>
                    <a:pt x="10" y="12"/>
                    <a:pt x="13" y="24"/>
                    <a:pt x="16" y="36"/>
                  </a:cubicBezTo>
                  <a:close/>
                </a:path>
              </a:pathLst>
            </a:custGeom>
            <a:solidFill>
              <a:srgbClr val="9950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7" name="Freeform 646"/>
            <p:cNvSpPr>
              <a:spLocks/>
            </p:cNvSpPr>
            <p:nvPr userDrawn="1"/>
          </p:nvSpPr>
          <p:spPr bwMode="auto">
            <a:xfrm>
              <a:off x="8159751" y="7821613"/>
              <a:ext cx="274638" cy="103188"/>
            </a:xfrm>
            <a:custGeom>
              <a:avLst/>
              <a:gdLst>
                <a:gd name="T0" fmla="*/ 0 w 96"/>
                <a:gd name="T1" fmla="*/ 32 h 36"/>
                <a:gd name="T2" fmla="*/ 38 w 96"/>
                <a:gd name="T3" fmla="*/ 8 h 36"/>
                <a:gd name="T4" fmla="*/ 63 w 96"/>
                <a:gd name="T5" fmla="*/ 4 h 36"/>
                <a:gd name="T6" fmla="*/ 96 w 96"/>
                <a:gd name="T7" fmla="*/ 16 h 36"/>
                <a:gd name="T8" fmla="*/ 10 w 96"/>
                <a:gd name="T9" fmla="*/ 35 h 36"/>
                <a:gd name="T10" fmla="*/ 0 w 96"/>
                <a:gd name="T11" fmla="*/ 32 h 36"/>
              </a:gdLst>
              <a:ahLst/>
              <a:cxnLst>
                <a:cxn ang="0">
                  <a:pos x="T0" y="T1"/>
                </a:cxn>
                <a:cxn ang="0">
                  <a:pos x="T2" y="T3"/>
                </a:cxn>
                <a:cxn ang="0">
                  <a:pos x="T4" y="T5"/>
                </a:cxn>
                <a:cxn ang="0">
                  <a:pos x="T6" y="T7"/>
                </a:cxn>
                <a:cxn ang="0">
                  <a:pos x="T8" y="T9"/>
                </a:cxn>
                <a:cxn ang="0">
                  <a:pos x="T10" y="T11"/>
                </a:cxn>
              </a:cxnLst>
              <a:rect l="0" t="0" r="r" b="b"/>
              <a:pathLst>
                <a:path w="96" h="36">
                  <a:moveTo>
                    <a:pt x="0" y="32"/>
                  </a:moveTo>
                  <a:cubicBezTo>
                    <a:pt x="13" y="24"/>
                    <a:pt x="27" y="20"/>
                    <a:pt x="38" y="8"/>
                  </a:cubicBezTo>
                  <a:cubicBezTo>
                    <a:pt x="45" y="0"/>
                    <a:pt x="53" y="0"/>
                    <a:pt x="63" y="4"/>
                  </a:cubicBezTo>
                  <a:cubicBezTo>
                    <a:pt x="73" y="9"/>
                    <a:pt x="84" y="16"/>
                    <a:pt x="96" y="16"/>
                  </a:cubicBezTo>
                  <a:cubicBezTo>
                    <a:pt x="69" y="28"/>
                    <a:pt x="39" y="30"/>
                    <a:pt x="10" y="35"/>
                  </a:cubicBezTo>
                  <a:cubicBezTo>
                    <a:pt x="7" y="36"/>
                    <a:pt x="3" y="35"/>
                    <a:pt x="0" y="32"/>
                  </a:cubicBezTo>
                  <a:close/>
                </a:path>
              </a:pathLst>
            </a:custGeom>
            <a:solidFill>
              <a:srgbClr val="713B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8" name="Freeform 647"/>
            <p:cNvSpPr>
              <a:spLocks/>
            </p:cNvSpPr>
            <p:nvPr userDrawn="1"/>
          </p:nvSpPr>
          <p:spPr bwMode="auto">
            <a:xfrm>
              <a:off x="8280401" y="8499475"/>
              <a:ext cx="142875" cy="149225"/>
            </a:xfrm>
            <a:custGeom>
              <a:avLst/>
              <a:gdLst>
                <a:gd name="T0" fmla="*/ 50 w 50"/>
                <a:gd name="T1" fmla="*/ 23 h 52"/>
                <a:gd name="T2" fmla="*/ 46 w 50"/>
                <a:gd name="T3" fmla="*/ 35 h 52"/>
                <a:gd name="T4" fmla="*/ 9 w 50"/>
                <a:gd name="T5" fmla="*/ 42 h 52"/>
                <a:gd name="T6" fmla="*/ 0 w 50"/>
                <a:gd name="T7" fmla="*/ 30 h 52"/>
                <a:gd name="T8" fmla="*/ 6 w 50"/>
                <a:gd name="T9" fmla="*/ 11 h 52"/>
                <a:gd name="T10" fmla="*/ 45 w 50"/>
                <a:gd name="T11" fmla="*/ 14 h 52"/>
                <a:gd name="T12" fmla="*/ 50 w 50"/>
                <a:gd name="T13" fmla="*/ 23 h 52"/>
              </a:gdLst>
              <a:ahLst/>
              <a:cxnLst>
                <a:cxn ang="0">
                  <a:pos x="T0" y="T1"/>
                </a:cxn>
                <a:cxn ang="0">
                  <a:pos x="T2" y="T3"/>
                </a:cxn>
                <a:cxn ang="0">
                  <a:pos x="T4" y="T5"/>
                </a:cxn>
                <a:cxn ang="0">
                  <a:pos x="T6" y="T7"/>
                </a:cxn>
                <a:cxn ang="0">
                  <a:pos x="T8" y="T9"/>
                </a:cxn>
                <a:cxn ang="0">
                  <a:pos x="T10" y="T11"/>
                </a:cxn>
                <a:cxn ang="0">
                  <a:pos x="T12" y="T13"/>
                </a:cxn>
              </a:cxnLst>
              <a:rect l="0" t="0" r="r" b="b"/>
              <a:pathLst>
                <a:path w="50" h="52">
                  <a:moveTo>
                    <a:pt x="50" y="23"/>
                  </a:moveTo>
                  <a:cubicBezTo>
                    <a:pt x="49" y="27"/>
                    <a:pt x="47" y="31"/>
                    <a:pt x="46" y="35"/>
                  </a:cubicBezTo>
                  <a:cubicBezTo>
                    <a:pt x="36" y="49"/>
                    <a:pt x="24" y="52"/>
                    <a:pt x="9" y="42"/>
                  </a:cubicBezTo>
                  <a:cubicBezTo>
                    <a:pt x="6" y="38"/>
                    <a:pt x="3" y="34"/>
                    <a:pt x="0" y="30"/>
                  </a:cubicBezTo>
                  <a:cubicBezTo>
                    <a:pt x="2" y="23"/>
                    <a:pt x="4" y="17"/>
                    <a:pt x="6" y="11"/>
                  </a:cubicBezTo>
                  <a:cubicBezTo>
                    <a:pt x="29" y="0"/>
                    <a:pt x="37" y="1"/>
                    <a:pt x="45" y="14"/>
                  </a:cubicBezTo>
                  <a:cubicBezTo>
                    <a:pt x="47" y="17"/>
                    <a:pt x="48" y="20"/>
                    <a:pt x="50" y="23"/>
                  </a:cubicBezTo>
                  <a:close/>
                </a:path>
              </a:pathLst>
            </a:custGeom>
            <a:solidFill>
              <a:srgbClr val="F3A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9" name="Freeform 648"/>
            <p:cNvSpPr>
              <a:spLocks/>
            </p:cNvSpPr>
            <p:nvPr userDrawn="1"/>
          </p:nvSpPr>
          <p:spPr bwMode="auto">
            <a:xfrm>
              <a:off x="8297863" y="8470900"/>
              <a:ext cx="125413" cy="71438"/>
            </a:xfrm>
            <a:custGeom>
              <a:avLst/>
              <a:gdLst>
                <a:gd name="T0" fmla="*/ 39 w 44"/>
                <a:gd name="T1" fmla="*/ 24 h 25"/>
                <a:gd name="T2" fmla="*/ 0 w 44"/>
                <a:gd name="T3" fmla="*/ 21 h 25"/>
                <a:gd name="T4" fmla="*/ 28 w 44"/>
                <a:gd name="T5" fmla="*/ 0 h 25"/>
                <a:gd name="T6" fmla="*/ 39 w 44"/>
                <a:gd name="T7" fmla="*/ 24 h 25"/>
              </a:gdLst>
              <a:ahLst/>
              <a:cxnLst>
                <a:cxn ang="0">
                  <a:pos x="T0" y="T1"/>
                </a:cxn>
                <a:cxn ang="0">
                  <a:pos x="T2" y="T3"/>
                </a:cxn>
                <a:cxn ang="0">
                  <a:pos x="T4" y="T5"/>
                </a:cxn>
                <a:cxn ang="0">
                  <a:pos x="T6" y="T7"/>
                </a:cxn>
              </a:cxnLst>
              <a:rect l="0" t="0" r="r" b="b"/>
              <a:pathLst>
                <a:path w="44" h="25">
                  <a:moveTo>
                    <a:pt x="39" y="24"/>
                  </a:moveTo>
                  <a:cubicBezTo>
                    <a:pt x="27" y="11"/>
                    <a:pt x="13" y="25"/>
                    <a:pt x="0" y="21"/>
                  </a:cubicBezTo>
                  <a:cubicBezTo>
                    <a:pt x="3" y="5"/>
                    <a:pt x="20" y="9"/>
                    <a:pt x="28" y="0"/>
                  </a:cubicBezTo>
                  <a:cubicBezTo>
                    <a:pt x="44" y="2"/>
                    <a:pt x="35" y="16"/>
                    <a:pt x="39" y="24"/>
                  </a:cubicBezTo>
                  <a:close/>
                </a:path>
              </a:pathLst>
            </a:custGeom>
            <a:solidFill>
              <a:srgbClr val="E18B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0" name="Freeform 649"/>
            <p:cNvSpPr>
              <a:spLocks/>
            </p:cNvSpPr>
            <p:nvPr userDrawn="1"/>
          </p:nvSpPr>
          <p:spPr bwMode="auto">
            <a:xfrm>
              <a:off x="8012113" y="8128000"/>
              <a:ext cx="44450" cy="36513"/>
            </a:xfrm>
            <a:custGeom>
              <a:avLst/>
              <a:gdLst>
                <a:gd name="T0" fmla="*/ 9 w 16"/>
                <a:gd name="T1" fmla="*/ 0 h 13"/>
                <a:gd name="T2" fmla="*/ 14 w 16"/>
                <a:gd name="T3" fmla="*/ 6 h 13"/>
                <a:gd name="T4" fmla="*/ 0 w 16"/>
                <a:gd name="T5" fmla="*/ 12 h 13"/>
                <a:gd name="T6" fmla="*/ 9 w 16"/>
                <a:gd name="T7" fmla="*/ 0 h 13"/>
              </a:gdLst>
              <a:ahLst/>
              <a:cxnLst>
                <a:cxn ang="0">
                  <a:pos x="T0" y="T1"/>
                </a:cxn>
                <a:cxn ang="0">
                  <a:pos x="T2" y="T3"/>
                </a:cxn>
                <a:cxn ang="0">
                  <a:pos x="T4" y="T5"/>
                </a:cxn>
                <a:cxn ang="0">
                  <a:pos x="T6" y="T7"/>
                </a:cxn>
              </a:cxnLst>
              <a:rect l="0" t="0" r="r" b="b"/>
              <a:pathLst>
                <a:path w="16" h="13">
                  <a:moveTo>
                    <a:pt x="9" y="0"/>
                  </a:moveTo>
                  <a:cubicBezTo>
                    <a:pt x="12" y="1"/>
                    <a:pt x="16" y="1"/>
                    <a:pt x="14" y="6"/>
                  </a:cubicBezTo>
                  <a:cubicBezTo>
                    <a:pt x="12" y="13"/>
                    <a:pt x="6" y="13"/>
                    <a:pt x="0" y="12"/>
                  </a:cubicBezTo>
                  <a:cubicBezTo>
                    <a:pt x="3" y="8"/>
                    <a:pt x="6" y="4"/>
                    <a:pt x="9" y="0"/>
                  </a:cubicBezTo>
                  <a:close/>
                </a:path>
              </a:pathLst>
            </a:custGeom>
            <a:solidFill>
              <a:srgbClr val="9F5A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1" name="Freeform 650"/>
            <p:cNvSpPr>
              <a:spLocks/>
            </p:cNvSpPr>
            <p:nvPr userDrawn="1"/>
          </p:nvSpPr>
          <p:spPr bwMode="auto">
            <a:xfrm>
              <a:off x="8348663" y="7593013"/>
              <a:ext cx="114300" cy="36513"/>
            </a:xfrm>
            <a:custGeom>
              <a:avLst/>
              <a:gdLst>
                <a:gd name="T0" fmla="*/ 40 w 40"/>
                <a:gd name="T1" fmla="*/ 8 h 13"/>
                <a:gd name="T2" fmla="*/ 0 w 40"/>
                <a:gd name="T3" fmla="*/ 11 h 13"/>
                <a:gd name="T4" fmla="*/ 40 w 40"/>
                <a:gd name="T5" fmla="*/ 8 h 13"/>
              </a:gdLst>
              <a:ahLst/>
              <a:cxnLst>
                <a:cxn ang="0">
                  <a:pos x="T0" y="T1"/>
                </a:cxn>
                <a:cxn ang="0">
                  <a:pos x="T2" y="T3"/>
                </a:cxn>
                <a:cxn ang="0">
                  <a:pos x="T4" y="T5"/>
                </a:cxn>
              </a:cxnLst>
              <a:rect l="0" t="0" r="r" b="b"/>
              <a:pathLst>
                <a:path w="40" h="13">
                  <a:moveTo>
                    <a:pt x="40" y="8"/>
                  </a:moveTo>
                  <a:cubicBezTo>
                    <a:pt x="28" y="13"/>
                    <a:pt x="17" y="11"/>
                    <a:pt x="0" y="11"/>
                  </a:cubicBezTo>
                  <a:cubicBezTo>
                    <a:pt x="16" y="0"/>
                    <a:pt x="28" y="3"/>
                    <a:pt x="40" y="8"/>
                  </a:cubicBezTo>
                  <a:close/>
                </a:path>
              </a:pathLst>
            </a:custGeom>
            <a:solidFill>
              <a:srgbClr val="617E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2" name="Freeform 651"/>
            <p:cNvSpPr>
              <a:spLocks/>
            </p:cNvSpPr>
            <p:nvPr userDrawn="1"/>
          </p:nvSpPr>
          <p:spPr bwMode="auto">
            <a:xfrm>
              <a:off x="8494713" y="7621588"/>
              <a:ext cx="76200" cy="50800"/>
            </a:xfrm>
            <a:custGeom>
              <a:avLst/>
              <a:gdLst>
                <a:gd name="T0" fmla="*/ 27 w 27"/>
                <a:gd name="T1" fmla="*/ 17 h 18"/>
                <a:gd name="T2" fmla="*/ 0 w 27"/>
                <a:gd name="T3" fmla="*/ 0 h 18"/>
                <a:gd name="T4" fmla="*/ 27 w 27"/>
                <a:gd name="T5" fmla="*/ 18 h 18"/>
                <a:gd name="T6" fmla="*/ 27 w 27"/>
                <a:gd name="T7" fmla="*/ 17 h 18"/>
              </a:gdLst>
              <a:ahLst/>
              <a:cxnLst>
                <a:cxn ang="0">
                  <a:pos x="T0" y="T1"/>
                </a:cxn>
                <a:cxn ang="0">
                  <a:pos x="T2" y="T3"/>
                </a:cxn>
                <a:cxn ang="0">
                  <a:pos x="T4" y="T5"/>
                </a:cxn>
                <a:cxn ang="0">
                  <a:pos x="T6" y="T7"/>
                </a:cxn>
              </a:cxnLst>
              <a:rect l="0" t="0" r="r" b="b"/>
              <a:pathLst>
                <a:path w="27" h="18">
                  <a:moveTo>
                    <a:pt x="27" y="17"/>
                  </a:moveTo>
                  <a:cubicBezTo>
                    <a:pt x="16" y="15"/>
                    <a:pt x="8" y="8"/>
                    <a:pt x="0" y="0"/>
                  </a:cubicBezTo>
                  <a:cubicBezTo>
                    <a:pt x="12" y="1"/>
                    <a:pt x="23" y="3"/>
                    <a:pt x="27" y="18"/>
                  </a:cubicBezTo>
                  <a:lnTo>
                    <a:pt x="27" y="17"/>
                  </a:lnTo>
                  <a:close/>
                </a:path>
              </a:pathLst>
            </a:custGeom>
            <a:solidFill>
              <a:srgbClr val="6A8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3" name="Freeform 652"/>
            <p:cNvSpPr>
              <a:spLocks/>
            </p:cNvSpPr>
            <p:nvPr userDrawn="1"/>
          </p:nvSpPr>
          <p:spPr bwMode="auto">
            <a:xfrm>
              <a:off x="8570913" y="7670800"/>
              <a:ext cx="49213" cy="76200"/>
            </a:xfrm>
            <a:custGeom>
              <a:avLst/>
              <a:gdLst>
                <a:gd name="T0" fmla="*/ 0 w 17"/>
                <a:gd name="T1" fmla="*/ 1 h 27"/>
                <a:gd name="T2" fmla="*/ 17 w 17"/>
                <a:gd name="T3" fmla="*/ 27 h 27"/>
                <a:gd name="T4" fmla="*/ 0 w 17"/>
                <a:gd name="T5" fmla="*/ 0 h 27"/>
                <a:gd name="T6" fmla="*/ 0 w 17"/>
                <a:gd name="T7" fmla="*/ 1 h 27"/>
              </a:gdLst>
              <a:ahLst/>
              <a:cxnLst>
                <a:cxn ang="0">
                  <a:pos x="T0" y="T1"/>
                </a:cxn>
                <a:cxn ang="0">
                  <a:pos x="T2" y="T3"/>
                </a:cxn>
                <a:cxn ang="0">
                  <a:pos x="T4" y="T5"/>
                </a:cxn>
                <a:cxn ang="0">
                  <a:pos x="T6" y="T7"/>
                </a:cxn>
              </a:cxnLst>
              <a:rect l="0" t="0" r="r" b="b"/>
              <a:pathLst>
                <a:path w="17" h="27">
                  <a:moveTo>
                    <a:pt x="0" y="1"/>
                  </a:moveTo>
                  <a:cubicBezTo>
                    <a:pt x="13" y="5"/>
                    <a:pt x="16" y="15"/>
                    <a:pt x="17" y="27"/>
                  </a:cubicBezTo>
                  <a:cubicBezTo>
                    <a:pt x="9" y="19"/>
                    <a:pt x="2" y="12"/>
                    <a:pt x="0" y="0"/>
                  </a:cubicBezTo>
                  <a:lnTo>
                    <a:pt x="0" y="1"/>
                  </a:lnTo>
                  <a:close/>
                </a:path>
              </a:pathLst>
            </a:custGeom>
            <a:solidFill>
              <a:srgbClr val="6885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4" name="Freeform 653"/>
            <p:cNvSpPr>
              <a:spLocks/>
            </p:cNvSpPr>
            <p:nvPr userDrawn="1"/>
          </p:nvSpPr>
          <p:spPr bwMode="auto">
            <a:xfrm>
              <a:off x="8628063" y="7758113"/>
              <a:ext cx="57150" cy="28575"/>
            </a:xfrm>
            <a:custGeom>
              <a:avLst/>
              <a:gdLst>
                <a:gd name="T0" fmla="*/ 20 w 20"/>
                <a:gd name="T1" fmla="*/ 3 h 10"/>
                <a:gd name="T2" fmla="*/ 0 w 20"/>
                <a:gd name="T3" fmla="*/ 7 h 10"/>
                <a:gd name="T4" fmla="*/ 20 w 20"/>
                <a:gd name="T5" fmla="*/ 3 h 10"/>
              </a:gdLst>
              <a:ahLst/>
              <a:cxnLst>
                <a:cxn ang="0">
                  <a:pos x="T0" y="T1"/>
                </a:cxn>
                <a:cxn ang="0">
                  <a:pos x="T2" y="T3"/>
                </a:cxn>
                <a:cxn ang="0">
                  <a:pos x="T4" y="T5"/>
                </a:cxn>
              </a:cxnLst>
              <a:rect l="0" t="0" r="r" b="b"/>
              <a:pathLst>
                <a:path w="20" h="10">
                  <a:moveTo>
                    <a:pt x="20" y="3"/>
                  </a:moveTo>
                  <a:cubicBezTo>
                    <a:pt x="12" y="7"/>
                    <a:pt x="7" y="10"/>
                    <a:pt x="0" y="7"/>
                  </a:cubicBezTo>
                  <a:cubicBezTo>
                    <a:pt x="5" y="0"/>
                    <a:pt x="11" y="1"/>
                    <a:pt x="20" y="3"/>
                  </a:cubicBezTo>
                  <a:close/>
                </a:path>
              </a:pathLst>
            </a:custGeom>
            <a:solidFill>
              <a:srgbClr val="5D7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5" name="Freeform 654"/>
            <p:cNvSpPr>
              <a:spLocks/>
            </p:cNvSpPr>
            <p:nvPr userDrawn="1"/>
          </p:nvSpPr>
          <p:spPr bwMode="auto">
            <a:xfrm>
              <a:off x="8154988" y="7439025"/>
              <a:ext cx="87313" cy="14288"/>
            </a:xfrm>
            <a:custGeom>
              <a:avLst/>
              <a:gdLst>
                <a:gd name="T0" fmla="*/ 30 w 31"/>
                <a:gd name="T1" fmla="*/ 5 h 5"/>
                <a:gd name="T2" fmla="*/ 0 w 31"/>
                <a:gd name="T3" fmla="*/ 5 h 5"/>
                <a:gd name="T4" fmla="*/ 30 w 31"/>
                <a:gd name="T5" fmla="*/ 2 h 5"/>
                <a:gd name="T6" fmla="*/ 31 w 31"/>
                <a:gd name="T7" fmla="*/ 4 h 5"/>
                <a:gd name="T8" fmla="*/ 30 w 31"/>
                <a:gd name="T9" fmla="*/ 5 h 5"/>
              </a:gdLst>
              <a:ahLst/>
              <a:cxnLst>
                <a:cxn ang="0">
                  <a:pos x="T0" y="T1"/>
                </a:cxn>
                <a:cxn ang="0">
                  <a:pos x="T2" y="T3"/>
                </a:cxn>
                <a:cxn ang="0">
                  <a:pos x="T4" y="T5"/>
                </a:cxn>
                <a:cxn ang="0">
                  <a:pos x="T6" y="T7"/>
                </a:cxn>
                <a:cxn ang="0">
                  <a:pos x="T8" y="T9"/>
                </a:cxn>
              </a:cxnLst>
              <a:rect l="0" t="0" r="r" b="b"/>
              <a:pathLst>
                <a:path w="31" h="5">
                  <a:moveTo>
                    <a:pt x="30" y="5"/>
                  </a:moveTo>
                  <a:cubicBezTo>
                    <a:pt x="22" y="5"/>
                    <a:pt x="14" y="5"/>
                    <a:pt x="0" y="5"/>
                  </a:cubicBezTo>
                  <a:cubicBezTo>
                    <a:pt x="13" y="0"/>
                    <a:pt x="22" y="2"/>
                    <a:pt x="30" y="2"/>
                  </a:cubicBezTo>
                  <a:cubicBezTo>
                    <a:pt x="31" y="3"/>
                    <a:pt x="31" y="4"/>
                    <a:pt x="31" y="4"/>
                  </a:cubicBezTo>
                  <a:cubicBezTo>
                    <a:pt x="31" y="5"/>
                    <a:pt x="30" y="5"/>
                    <a:pt x="30" y="5"/>
                  </a:cubicBezTo>
                  <a:close/>
                </a:path>
              </a:pathLst>
            </a:custGeom>
            <a:solidFill>
              <a:srgbClr val="4F6A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6" name="Freeform 655"/>
            <p:cNvSpPr>
              <a:spLocks/>
            </p:cNvSpPr>
            <p:nvPr userDrawn="1"/>
          </p:nvSpPr>
          <p:spPr bwMode="auto">
            <a:xfrm>
              <a:off x="8240713" y="7443788"/>
              <a:ext cx="39688" cy="28575"/>
            </a:xfrm>
            <a:custGeom>
              <a:avLst/>
              <a:gdLst>
                <a:gd name="T0" fmla="*/ 0 w 14"/>
                <a:gd name="T1" fmla="*/ 3 h 10"/>
                <a:gd name="T2" fmla="*/ 0 w 14"/>
                <a:gd name="T3" fmla="*/ 0 h 10"/>
                <a:gd name="T4" fmla="*/ 14 w 14"/>
                <a:gd name="T5" fmla="*/ 7 h 10"/>
                <a:gd name="T6" fmla="*/ 0 w 14"/>
                <a:gd name="T7" fmla="*/ 3 h 10"/>
              </a:gdLst>
              <a:ahLst/>
              <a:cxnLst>
                <a:cxn ang="0">
                  <a:pos x="T0" y="T1"/>
                </a:cxn>
                <a:cxn ang="0">
                  <a:pos x="T2" y="T3"/>
                </a:cxn>
                <a:cxn ang="0">
                  <a:pos x="T4" y="T5"/>
                </a:cxn>
                <a:cxn ang="0">
                  <a:pos x="T6" y="T7"/>
                </a:cxn>
              </a:cxnLst>
              <a:rect l="0" t="0" r="r" b="b"/>
              <a:pathLst>
                <a:path w="14" h="10">
                  <a:moveTo>
                    <a:pt x="0" y="3"/>
                  </a:moveTo>
                  <a:cubicBezTo>
                    <a:pt x="0" y="2"/>
                    <a:pt x="0" y="1"/>
                    <a:pt x="0" y="0"/>
                  </a:cubicBezTo>
                  <a:cubicBezTo>
                    <a:pt x="4" y="2"/>
                    <a:pt x="8" y="4"/>
                    <a:pt x="14" y="7"/>
                  </a:cubicBezTo>
                  <a:cubicBezTo>
                    <a:pt x="6" y="10"/>
                    <a:pt x="3" y="7"/>
                    <a:pt x="0" y="3"/>
                  </a:cubicBezTo>
                  <a:close/>
                </a:path>
              </a:pathLst>
            </a:custGeom>
            <a:solidFill>
              <a:srgbClr val="5672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7" name="Freeform 656"/>
            <p:cNvSpPr>
              <a:spLocks/>
            </p:cNvSpPr>
            <p:nvPr userDrawn="1"/>
          </p:nvSpPr>
          <p:spPr bwMode="auto">
            <a:xfrm>
              <a:off x="8102601" y="8564563"/>
              <a:ext cx="80963" cy="14288"/>
            </a:xfrm>
            <a:custGeom>
              <a:avLst/>
              <a:gdLst>
                <a:gd name="T0" fmla="*/ 0 w 28"/>
                <a:gd name="T1" fmla="*/ 0 h 5"/>
                <a:gd name="T2" fmla="*/ 28 w 28"/>
                <a:gd name="T3" fmla="*/ 0 h 5"/>
                <a:gd name="T4" fmla="*/ 0 w 28"/>
                <a:gd name="T5" fmla="*/ 0 h 5"/>
              </a:gdLst>
              <a:ahLst/>
              <a:cxnLst>
                <a:cxn ang="0">
                  <a:pos x="T0" y="T1"/>
                </a:cxn>
                <a:cxn ang="0">
                  <a:pos x="T2" y="T3"/>
                </a:cxn>
                <a:cxn ang="0">
                  <a:pos x="T4" y="T5"/>
                </a:cxn>
              </a:cxnLst>
              <a:rect l="0" t="0" r="r" b="b"/>
              <a:pathLst>
                <a:path w="28" h="5">
                  <a:moveTo>
                    <a:pt x="0" y="0"/>
                  </a:moveTo>
                  <a:cubicBezTo>
                    <a:pt x="9" y="0"/>
                    <a:pt x="18" y="0"/>
                    <a:pt x="28" y="0"/>
                  </a:cubicBezTo>
                  <a:cubicBezTo>
                    <a:pt x="18" y="5"/>
                    <a:pt x="9" y="5"/>
                    <a:pt x="0" y="0"/>
                  </a:cubicBezTo>
                  <a:close/>
                </a:path>
              </a:pathLst>
            </a:custGeom>
            <a:solidFill>
              <a:srgbClr val="1F20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8" name="Freeform 657"/>
            <p:cNvSpPr>
              <a:spLocks/>
            </p:cNvSpPr>
            <p:nvPr userDrawn="1"/>
          </p:nvSpPr>
          <p:spPr bwMode="auto">
            <a:xfrm>
              <a:off x="8423276" y="9398000"/>
              <a:ext cx="31750" cy="174625"/>
            </a:xfrm>
            <a:custGeom>
              <a:avLst/>
              <a:gdLst>
                <a:gd name="T0" fmla="*/ 4 w 11"/>
                <a:gd name="T1" fmla="*/ 0 h 61"/>
                <a:gd name="T2" fmla="*/ 11 w 11"/>
                <a:gd name="T3" fmla="*/ 49 h 61"/>
                <a:gd name="T4" fmla="*/ 7 w 11"/>
                <a:gd name="T5" fmla="*/ 61 h 61"/>
                <a:gd name="T6" fmla="*/ 4 w 11"/>
                <a:gd name="T7" fmla="*/ 56 h 61"/>
                <a:gd name="T8" fmla="*/ 0 w 11"/>
                <a:gd name="T9" fmla="*/ 12 h 61"/>
                <a:gd name="T10" fmla="*/ 4 w 11"/>
                <a:gd name="T11" fmla="*/ 0 h 61"/>
              </a:gdLst>
              <a:ahLst/>
              <a:cxnLst>
                <a:cxn ang="0">
                  <a:pos x="T0" y="T1"/>
                </a:cxn>
                <a:cxn ang="0">
                  <a:pos x="T2" y="T3"/>
                </a:cxn>
                <a:cxn ang="0">
                  <a:pos x="T4" y="T5"/>
                </a:cxn>
                <a:cxn ang="0">
                  <a:pos x="T6" y="T7"/>
                </a:cxn>
                <a:cxn ang="0">
                  <a:pos x="T8" y="T9"/>
                </a:cxn>
                <a:cxn ang="0">
                  <a:pos x="T10" y="T11"/>
                </a:cxn>
              </a:cxnLst>
              <a:rect l="0" t="0" r="r" b="b"/>
              <a:pathLst>
                <a:path w="11" h="61">
                  <a:moveTo>
                    <a:pt x="4" y="0"/>
                  </a:moveTo>
                  <a:cubicBezTo>
                    <a:pt x="9" y="16"/>
                    <a:pt x="9" y="32"/>
                    <a:pt x="11" y="49"/>
                  </a:cubicBezTo>
                  <a:cubicBezTo>
                    <a:pt x="7" y="52"/>
                    <a:pt x="8" y="57"/>
                    <a:pt x="7" y="61"/>
                  </a:cubicBezTo>
                  <a:cubicBezTo>
                    <a:pt x="6" y="60"/>
                    <a:pt x="5" y="58"/>
                    <a:pt x="4" y="56"/>
                  </a:cubicBezTo>
                  <a:cubicBezTo>
                    <a:pt x="3" y="42"/>
                    <a:pt x="2" y="27"/>
                    <a:pt x="0" y="12"/>
                  </a:cubicBezTo>
                  <a:cubicBezTo>
                    <a:pt x="4" y="9"/>
                    <a:pt x="0" y="3"/>
                    <a:pt x="4" y="0"/>
                  </a:cubicBezTo>
                  <a:close/>
                </a:path>
              </a:pathLst>
            </a:custGeom>
            <a:solidFill>
              <a:srgbClr val="404E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9" name="Freeform 658"/>
            <p:cNvSpPr>
              <a:spLocks/>
            </p:cNvSpPr>
            <p:nvPr userDrawn="1"/>
          </p:nvSpPr>
          <p:spPr bwMode="auto">
            <a:xfrm>
              <a:off x="8420101" y="9374188"/>
              <a:ext cx="17463" cy="57150"/>
            </a:xfrm>
            <a:custGeom>
              <a:avLst/>
              <a:gdLst>
                <a:gd name="T0" fmla="*/ 5 w 6"/>
                <a:gd name="T1" fmla="*/ 8 h 20"/>
                <a:gd name="T2" fmla="*/ 1 w 6"/>
                <a:gd name="T3" fmla="*/ 20 h 20"/>
                <a:gd name="T4" fmla="*/ 0 w 6"/>
                <a:gd name="T5" fmla="*/ 5 h 20"/>
                <a:gd name="T6" fmla="*/ 5 w 6"/>
                <a:gd name="T7" fmla="*/ 0 h 20"/>
                <a:gd name="T8" fmla="*/ 5 w 6"/>
                <a:gd name="T9" fmla="*/ 8 h 20"/>
              </a:gdLst>
              <a:ahLst/>
              <a:cxnLst>
                <a:cxn ang="0">
                  <a:pos x="T0" y="T1"/>
                </a:cxn>
                <a:cxn ang="0">
                  <a:pos x="T2" y="T3"/>
                </a:cxn>
                <a:cxn ang="0">
                  <a:pos x="T4" y="T5"/>
                </a:cxn>
                <a:cxn ang="0">
                  <a:pos x="T6" y="T7"/>
                </a:cxn>
                <a:cxn ang="0">
                  <a:pos x="T8" y="T9"/>
                </a:cxn>
              </a:cxnLst>
              <a:rect l="0" t="0" r="r" b="b"/>
              <a:pathLst>
                <a:path w="6" h="20">
                  <a:moveTo>
                    <a:pt x="5" y="8"/>
                  </a:moveTo>
                  <a:cubicBezTo>
                    <a:pt x="5" y="12"/>
                    <a:pt x="6" y="17"/>
                    <a:pt x="1" y="20"/>
                  </a:cubicBezTo>
                  <a:cubicBezTo>
                    <a:pt x="1" y="15"/>
                    <a:pt x="0" y="10"/>
                    <a:pt x="0" y="5"/>
                  </a:cubicBezTo>
                  <a:cubicBezTo>
                    <a:pt x="1" y="3"/>
                    <a:pt x="3" y="2"/>
                    <a:pt x="5" y="0"/>
                  </a:cubicBezTo>
                  <a:cubicBezTo>
                    <a:pt x="5" y="3"/>
                    <a:pt x="5" y="5"/>
                    <a:pt x="5" y="8"/>
                  </a:cubicBezTo>
                  <a:close/>
                </a:path>
              </a:pathLst>
            </a:custGeom>
            <a:solidFill>
              <a:srgbClr val="3B49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0" name="Freeform 659"/>
            <p:cNvSpPr>
              <a:spLocks/>
            </p:cNvSpPr>
            <p:nvPr userDrawn="1"/>
          </p:nvSpPr>
          <p:spPr bwMode="auto">
            <a:xfrm>
              <a:off x="4478338" y="10018713"/>
              <a:ext cx="117475" cy="79375"/>
            </a:xfrm>
            <a:custGeom>
              <a:avLst/>
              <a:gdLst>
                <a:gd name="T0" fmla="*/ 0 w 41"/>
                <a:gd name="T1" fmla="*/ 7 h 28"/>
                <a:gd name="T2" fmla="*/ 13 w 41"/>
                <a:gd name="T3" fmla="*/ 0 h 28"/>
                <a:gd name="T4" fmla="*/ 41 w 41"/>
                <a:gd name="T5" fmla="*/ 12 h 28"/>
                <a:gd name="T6" fmla="*/ 35 w 41"/>
                <a:gd name="T7" fmla="*/ 19 h 28"/>
                <a:gd name="T8" fmla="*/ 18 w 41"/>
                <a:gd name="T9" fmla="*/ 25 h 28"/>
                <a:gd name="T10" fmla="*/ 0 w 41"/>
                <a:gd name="T11" fmla="*/ 23 h 28"/>
                <a:gd name="T12" fmla="*/ 0 w 41"/>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41" h="28">
                  <a:moveTo>
                    <a:pt x="0" y="7"/>
                  </a:moveTo>
                  <a:cubicBezTo>
                    <a:pt x="4" y="5"/>
                    <a:pt x="8" y="2"/>
                    <a:pt x="13" y="0"/>
                  </a:cubicBezTo>
                  <a:cubicBezTo>
                    <a:pt x="22" y="5"/>
                    <a:pt x="34" y="1"/>
                    <a:pt x="41" y="12"/>
                  </a:cubicBezTo>
                  <a:cubicBezTo>
                    <a:pt x="39" y="14"/>
                    <a:pt x="37" y="17"/>
                    <a:pt x="35" y="19"/>
                  </a:cubicBezTo>
                  <a:cubicBezTo>
                    <a:pt x="29" y="22"/>
                    <a:pt x="23" y="22"/>
                    <a:pt x="18" y="25"/>
                  </a:cubicBezTo>
                  <a:cubicBezTo>
                    <a:pt x="12" y="24"/>
                    <a:pt x="6" y="28"/>
                    <a:pt x="0" y="23"/>
                  </a:cubicBezTo>
                  <a:cubicBezTo>
                    <a:pt x="0" y="18"/>
                    <a:pt x="0" y="13"/>
                    <a:pt x="0" y="7"/>
                  </a:cubicBezTo>
                  <a:close/>
                </a:path>
              </a:pathLst>
            </a:custGeom>
            <a:solidFill>
              <a:srgbClr val="D468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1" name="Freeform 660"/>
            <p:cNvSpPr>
              <a:spLocks/>
            </p:cNvSpPr>
            <p:nvPr userDrawn="1"/>
          </p:nvSpPr>
          <p:spPr bwMode="auto">
            <a:xfrm>
              <a:off x="4389438" y="10269538"/>
              <a:ext cx="160338" cy="66675"/>
            </a:xfrm>
            <a:custGeom>
              <a:avLst/>
              <a:gdLst>
                <a:gd name="T0" fmla="*/ 3 w 56"/>
                <a:gd name="T1" fmla="*/ 15 h 23"/>
                <a:gd name="T2" fmla="*/ 34 w 56"/>
                <a:gd name="T3" fmla="*/ 15 h 23"/>
                <a:gd name="T4" fmla="*/ 47 w 56"/>
                <a:gd name="T5" fmla="*/ 3 h 23"/>
                <a:gd name="T6" fmla="*/ 46 w 56"/>
                <a:gd name="T7" fmla="*/ 1 h 23"/>
                <a:gd name="T8" fmla="*/ 47 w 56"/>
                <a:gd name="T9" fmla="*/ 0 h 23"/>
                <a:gd name="T10" fmla="*/ 40 w 56"/>
                <a:gd name="T11" fmla="*/ 19 h 23"/>
                <a:gd name="T12" fmla="*/ 0 w 56"/>
                <a:gd name="T13" fmla="*/ 15 h 23"/>
                <a:gd name="T14" fmla="*/ 3 w 56"/>
                <a:gd name="T15" fmla="*/ 15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23">
                  <a:moveTo>
                    <a:pt x="3" y="15"/>
                  </a:moveTo>
                  <a:cubicBezTo>
                    <a:pt x="14" y="15"/>
                    <a:pt x="24" y="15"/>
                    <a:pt x="34" y="15"/>
                  </a:cubicBezTo>
                  <a:cubicBezTo>
                    <a:pt x="43" y="16"/>
                    <a:pt x="48" y="13"/>
                    <a:pt x="47" y="3"/>
                  </a:cubicBezTo>
                  <a:cubicBezTo>
                    <a:pt x="46" y="3"/>
                    <a:pt x="45" y="2"/>
                    <a:pt x="46" y="1"/>
                  </a:cubicBezTo>
                  <a:cubicBezTo>
                    <a:pt x="46" y="0"/>
                    <a:pt x="47" y="0"/>
                    <a:pt x="47" y="0"/>
                  </a:cubicBezTo>
                  <a:cubicBezTo>
                    <a:pt x="56" y="15"/>
                    <a:pt x="55" y="19"/>
                    <a:pt x="40" y="19"/>
                  </a:cubicBezTo>
                  <a:cubicBezTo>
                    <a:pt x="27" y="20"/>
                    <a:pt x="13" y="23"/>
                    <a:pt x="0" y="15"/>
                  </a:cubicBezTo>
                  <a:cubicBezTo>
                    <a:pt x="1" y="13"/>
                    <a:pt x="2" y="13"/>
                    <a:pt x="3" y="15"/>
                  </a:cubicBezTo>
                  <a:close/>
                </a:path>
              </a:pathLst>
            </a:custGeom>
            <a:solidFill>
              <a:srgbClr val="634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2" name="Freeform 661"/>
            <p:cNvSpPr>
              <a:spLocks/>
            </p:cNvSpPr>
            <p:nvPr userDrawn="1"/>
          </p:nvSpPr>
          <p:spPr bwMode="auto">
            <a:xfrm>
              <a:off x="4378326" y="10210800"/>
              <a:ext cx="42863" cy="101600"/>
            </a:xfrm>
            <a:custGeom>
              <a:avLst/>
              <a:gdLst>
                <a:gd name="T0" fmla="*/ 7 w 15"/>
                <a:gd name="T1" fmla="*/ 36 h 36"/>
                <a:gd name="T2" fmla="*/ 4 w 15"/>
                <a:gd name="T3" fmla="*/ 36 h 36"/>
                <a:gd name="T4" fmla="*/ 0 w 15"/>
                <a:gd name="T5" fmla="*/ 0 h 36"/>
                <a:gd name="T6" fmla="*/ 7 w 15"/>
                <a:gd name="T7" fmla="*/ 36 h 36"/>
              </a:gdLst>
              <a:ahLst/>
              <a:cxnLst>
                <a:cxn ang="0">
                  <a:pos x="T0" y="T1"/>
                </a:cxn>
                <a:cxn ang="0">
                  <a:pos x="T2" y="T3"/>
                </a:cxn>
                <a:cxn ang="0">
                  <a:pos x="T4" y="T5"/>
                </a:cxn>
                <a:cxn ang="0">
                  <a:pos x="T6" y="T7"/>
                </a:cxn>
              </a:cxnLst>
              <a:rect l="0" t="0" r="r" b="b"/>
              <a:pathLst>
                <a:path w="15" h="36">
                  <a:moveTo>
                    <a:pt x="7" y="36"/>
                  </a:moveTo>
                  <a:cubicBezTo>
                    <a:pt x="6" y="36"/>
                    <a:pt x="5" y="36"/>
                    <a:pt x="4" y="36"/>
                  </a:cubicBezTo>
                  <a:cubicBezTo>
                    <a:pt x="3" y="24"/>
                    <a:pt x="1" y="12"/>
                    <a:pt x="0" y="0"/>
                  </a:cubicBezTo>
                  <a:cubicBezTo>
                    <a:pt x="15" y="10"/>
                    <a:pt x="4" y="24"/>
                    <a:pt x="7" y="36"/>
                  </a:cubicBezTo>
                  <a:close/>
                </a:path>
              </a:pathLst>
            </a:custGeom>
            <a:solidFill>
              <a:srgbClr val="634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3" name="Freeform 662"/>
            <p:cNvSpPr>
              <a:spLocks/>
            </p:cNvSpPr>
            <p:nvPr userDrawn="1"/>
          </p:nvSpPr>
          <p:spPr bwMode="auto">
            <a:xfrm>
              <a:off x="4432301" y="10221913"/>
              <a:ext cx="92075" cy="68263"/>
            </a:xfrm>
            <a:custGeom>
              <a:avLst/>
              <a:gdLst>
                <a:gd name="T0" fmla="*/ 32 w 32"/>
                <a:gd name="T1" fmla="*/ 17 h 24"/>
                <a:gd name="T2" fmla="*/ 32 w 32"/>
                <a:gd name="T3" fmla="*/ 20 h 24"/>
                <a:gd name="T4" fmla="*/ 28 w 32"/>
                <a:gd name="T5" fmla="*/ 21 h 24"/>
                <a:gd name="T6" fmla="*/ 8 w 32"/>
                <a:gd name="T7" fmla="*/ 0 h 24"/>
                <a:gd name="T8" fmla="*/ 14 w 32"/>
                <a:gd name="T9" fmla="*/ 0 h 24"/>
                <a:gd name="T10" fmla="*/ 32 w 32"/>
                <a:gd name="T11" fmla="*/ 17 h 24"/>
              </a:gdLst>
              <a:ahLst/>
              <a:cxnLst>
                <a:cxn ang="0">
                  <a:pos x="T0" y="T1"/>
                </a:cxn>
                <a:cxn ang="0">
                  <a:pos x="T2" y="T3"/>
                </a:cxn>
                <a:cxn ang="0">
                  <a:pos x="T4" y="T5"/>
                </a:cxn>
                <a:cxn ang="0">
                  <a:pos x="T6" y="T7"/>
                </a:cxn>
                <a:cxn ang="0">
                  <a:pos x="T8" y="T9"/>
                </a:cxn>
                <a:cxn ang="0">
                  <a:pos x="T10" y="T11"/>
                </a:cxn>
              </a:cxnLst>
              <a:rect l="0" t="0" r="r" b="b"/>
              <a:pathLst>
                <a:path w="32" h="24">
                  <a:moveTo>
                    <a:pt x="32" y="17"/>
                  </a:moveTo>
                  <a:cubicBezTo>
                    <a:pt x="32" y="18"/>
                    <a:pt x="32" y="19"/>
                    <a:pt x="32" y="20"/>
                  </a:cubicBezTo>
                  <a:cubicBezTo>
                    <a:pt x="31" y="20"/>
                    <a:pt x="29" y="20"/>
                    <a:pt x="28" y="21"/>
                  </a:cubicBezTo>
                  <a:cubicBezTo>
                    <a:pt x="2" y="24"/>
                    <a:pt x="0" y="21"/>
                    <a:pt x="8" y="0"/>
                  </a:cubicBezTo>
                  <a:cubicBezTo>
                    <a:pt x="10" y="0"/>
                    <a:pt x="12" y="0"/>
                    <a:pt x="14" y="0"/>
                  </a:cubicBezTo>
                  <a:cubicBezTo>
                    <a:pt x="7" y="20"/>
                    <a:pt x="24" y="14"/>
                    <a:pt x="32" y="17"/>
                  </a:cubicBezTo>
                  <a:close/>
                </a:path>
              </a:pathLst>
            </a:custGeom>
            <a:solidFill>
              <a:srgbClr val="5D3A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4" name="Freeform 663"/>
            <p:cNvSpPr>
              <a:spLocks/>
            </p:cNvSpPr>
            <p:nvPr userDrawn="1"/>
          </p:nvSpPr>
          <p:spPr bwMode="auto">
            <a:xfrm>
              <a:off x="4478338" y="10083800"/>
              <a:ext cx="63500" cy="23813"/>
            </a:xfrm>
            <a:custGeom>
              <a:avLst/>
              <a:gdLst>
                <a:gd name="T0" fmla="*/ 0 w 22"/>
                <a:gd name="T1" fmla="*/ 0 h 8"/>
                <a:gd name="T2" fmla="*/ 20 w 22"/>
                <a:gd name="T3" fmla="*/ 0 h 8"/>
                <a:gd name="T4" fmla="*/ 21 w 22"/>
                <a:gd name="T5" fmla="*/ 2 h 8"/>
                <a:gd name="T6" fmla="*/ 20 w 22"/>
                <a:gd name="T7" fmla="*/ 4 h 8"/>
                <a:gd name="T8" fmla="*/ 7 w 22"/>
                <a:gd name="T9" fmla="*/ 8 h 8"/>
                <a:gd name="T10" fmla="*/ 0 w 22"/>
                <a:gd name="T11" fmla="*/ 7 h 8"/>
                <a:gd name="T12" fmla="*/ 0 w 22"/>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22" h="8">
                  <a:moveTo>
                    <a:pt x="0" y="0"/>
                  </a:moveTo>
                  <a:cubicBezTo>
                    <a:pt x="7" y="0"/>
                    <a:pt x="14" y="0"/>
                    <a:pt x="20" y="0"/>
                  </a:cubicBezTo>
                  <a:cubicBezTo>
                    <a:pt x="21" y="1"/>
                    <a:pt x="22" y="2"/>
                    <a:pt x="21" y="2"/>
                  </a:cubicBezTo>
                  <a:cubicBezTo>
                    <a:pt x="21" y="3"/>
                    <a:pt x="20" y="4"/>
                    <a:pt x="20" y="4"/>
                  </a:cubicBezTo>
                  <a:cubicBezTo>
                    <a:pt x="16" y="5"/>
                    <a:pt x="12" y="7"/>
                    <a:pt x="7" y="8"/>
                  </a:cubicBezTo>
                  <a:cubicBezTo>
                    <a:pt x="5" y="8"/>
                    <a:pt x="3" y="8"/>
                    <a:pt x="0" y="7"/>
                  </a:cubicBezTo>
                  <a:cubicBezTo>
                    <a:pt x="0" y="5"/>
                    <a:pt x="0" y="3"/>
                    <a:pt x="0" y="0"/>
                  </a:cubicBezTo>
                  <a:close/>
                </a:path>
              </a:pathLst>
            </a:custGeom>
            <a:solidFill>
              <a:srgbClr val="A33F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5" name="Freeform 664"/>
            <p:cNvSpPr>
              <a:spLocks/>
            </p:cNvSpPr>
            <p:nvPr userDrawn="1"/>
          </p:nvSpPr>
          <p:spPr bwMode="auto">
            <a:xfrm>
              <a:off x="4535488" y="10069513"/>
              <a:ext cx="42863" cy="25400"/>
            </a:xfrm>
            <a:custGeom>
              <a:avLst/>
              <a:gdLst>
                <a:gd name="T0" fmla="*/ 0 w 15"/>
                <a:gd name="T1" fmla="*/ 9 h 9"/>
                <a:gd name="T2" fmla="*/ 0 w 15"/>
                <a:gd name="T3" fmla="*/ 5 h 9"/>
                <a:gd name="T4" fmla="*/ 15 w 15"/>
                <a:gd name="T5" fmla="*/ 1 h 9"/>
                <a:gd name="T6" fmla="*/ 0 w 15"/>
                <a:gd name="T7" fmla="*/ 9 h 9"/>
              </a:gdLst>
              <a:ahLst/>
              <a:cxnLst>
                <a:cxn ang="0">
                  <a:pos x="T0" y="T1"/>
                </a:cxn>
                <a:cxn ang="0">
                  <a:pos x="T2" y="T3"/>
                </a:cxn>
                <a:cxn ang="0">
                  <a:pos x="T4" y="T5"/>
                </a:cxn>
                <a:cxn ang="0">
                  <a:pos x="T6" y="T7"/>
                </a:cxn>
              </a:cxnLst>
              <a:rect l="0" t="0" r="r" b="b"/>
              <a:pathLst>
                <a:path w="15" h="9">
                  <a:moveTo>
                    <a:pt x="0" y="9"/>
                  </a:moveTo>
                  <a:cubicBezTo>
                    <a:pt x="0" y="7"/>
                    <a:pt x="0" y="6"/>
                    <a:pt x="0" y="5"/>
                  </a:cubicBezTo>
                  <a:cubicBezTo>
                    <a:pt x="4" y="0"/>
                    <a:pt x="10" y="1"/>
                    <a:pt x="15" y="1"/>
                  </a:cubicBezTo>
                  <a:cubicBezTo>
                    <a:pt x="12" y="7"/>
                    <a:pt x="5" y="5"/>
                    <a:pt x="0" y="9"/>
                  </a:cubicBezTo>
                  <a:close/>
                </a:path>
              </a:pathLst>
            </a:custGeom>
            <a:solidFill>
              <a:srgbClr val="B15F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6" name="Freeform 665"/>
            <p:cNvSpPr>
              <a:spLocks/>
            </p:cNvSpPr>
            <p:nvPr userDrawn="1"/>
          </p:nvSpPr>
          <p:spPr bwMode="auto">
            <a:xfrm>
              <a:off x="4421188" y="10144125"/>
              <a:ext cx="92075" cy="160338"/>
            </a:xfrm>
            <a:custGeom>
              <a:avLst/>
              <a:gdLst>
                <a:gd name="T0" fmla="*/ 12 w 32"/>
                <a:gd name="T1" fmla="*/ 27 h 56"/>
                <a:gd name="T2" fmla="*/ 32 w 32"/>
                <a:gd name="T3" fmla="*/ 48 h 56"/>
                <a:gd name="T4" fmla="*/ 4 w 32"/>
                <a:gd name="T5" fmla="*/ 27 h 56"/>
                <a:gd name="T6" fmla="*/ 12 w 32"/>
                <a:gd name="T7" fmla="*/ 0 h 56"/>
                <a:gd name="T8" fmla="*/ 12 w 32"/>
                <a:gd name="T9" fmla="*/ 27 h 56"/>
              </a:gdLst>
              <a:ahLst/>
              <a:cxnLst>
                <a:cxn ang="0">
                  <a:pos x="T0" y="T1"/>
                </a:cxn>
                <a:cxn ang="0">
                  <a:pos x="T2" y="T3"/>
                </a:cxn>
                <a:cxn ang="0">
                  <a:pos x="T4" y="T5"/>
                </a:cxn>
                <a:cxn ang="0">
                  <a:pos x="T6" y="T7"/>
                </a:cxn>
                <a:cxn ang="0">
                  <a:pos x="T8" y="T9"/>
                </a:cxn>
              </a:cxnLst>
              <a:rect l="0" t="0" r="r" b="b"/>
              <a:pathLst>
                <a:path w="32" h="56">
                  <a:moveTo>
                    <a:pt x="12" y="27"/>
                  </a:moveTo>
                  <a:cubicBezTo>
                    <a:pt x="6" y="46"/>
                    <a:pt x="17" y="49"/>
                    <a:pt x="32" y="48"/>
                  </a:cubicBezTo>
                  <a:cubicBezTo>
                    <a:pt x="6" y="56"/>
                    <a:pt x="0" y="52"/>
                    <a:pt x="4" y="27"/>
                  </a:cubicBezTo>
                  <a:cubicBezTo>
                    <a:pt x="6" y="18"/>
                    <a:pt x="10" y="10"/>
                    <a:pt x="12" y="0"/>
                  </a:cubicBezTo>
                  <a:cubicBezTo>
                    <a:pt x="12" y="9"/>
                    <a:pt x="12" y="18"/>
                    <a:pt x="12" y="27"/>
                  </a:cubicBezTo>
                  <a:close/>
                </a:path>
              </a:pathLst>
            </a:custGeom>
            <a:solidFill>
              <a:srgbClr val="7556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7" name="Freeform 666"/>
            <p:cNvSpPr>
              <a:spLocks/>
            </p:cNvSpPr>
            <p:nvPr userDrawn="1"/>
          </p:nvSpPr>
          <p:spPr bwMode="auto">
            <a:xfrm>
              <a:off x="3941763" y="8402638"/>
              <a:ext cx="865188" cy="171450"/>
            </a:xfrm>
            <a:custGeom>
              <a:avLst/>
              <a:gdLst>
                <a:gd name="T0" fmla="*/ 40 w 303"/>
                <a:gd name="T1" fmla="*/ 0 h 60"/>
                <a:gd name="T2" fmla="*/ 198 w 303"/>
                <a:gd name="T3" fmla="*/ 1 h 60"/>
                <a:gd name="T4" fmla="*/ 261 w 303"/>
                <a:gd name="T5" fmla="*/ 8 h 60"/>
                <a:gd name="T6" fmla="*/ 293 w 303"/>
                <a:gd name="T7" fmla="*/ 18 h 60"/>
                <a:gd name="T8" fmla="*/ 303 w 303"/>
                <a:gd name="T9" fmla="*/ 29 h 60"/>
                <a:gd name="T10" fmla="*/ 293 w 303"/>
                <a:gd name="T11" fmla="*/ 38 h 60"/>
                <a:gd name="T12" fmla="*/ 227 w 303"/>
                <a:gd name="T13" fmla="*/ 52 h 60"/>
                <a:gd name="T14" fmla="*/ 81 w 303"/>
                <a:gd name="T15" fmla="*/ 60 h 60"/>
                <a:gd name="T16" fmla="*/ 0 w 303"/>
                <a:gd name="T17" fmla="*/ 56 h 60"/>
                <a:gd name="T18" fmla="*/ 24 w 303"/>
                <a:gd name="T19" fmla="*/ 25 h 60"/>
                <a:gd name="T20" fmla="*/ 40 w 303"/>
                <a:gd name="T2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3" h="60">
                  <a:moveTo>
                    <a:pt x="40" y="0"/>
                  </a:moveTo>
                  <a:cubicBezTo>
                    <a:pt x="92" y="1"/>
                    <a:pt x="145" y="1"/>
                    <a:pt x="198" y="1"/>
                  </a:cubicBezTo>
                  <a:cubicBezTo>
                    <a:pt x="219" y="43"/>
                    <a:pt x="226" y="43"/>
                    <a:pt x="261" y="8"/>
                  </a:cubicBezTo>
                  <a:cubicBezTo>
                    <a:pt x="272" y="11"/>
                    <a:pt x="283" y="14"/>
                    <a:pt x="293" y="18"/>
                  </a:cubicBezTo>
                  <a:cubicBezTo>
                    <a:pt x="298" y="19"/>
                    <a:pt x="303" y="23"/>
                    <a:pt x="303" y="29"/>
                  </a:cubicBezTo>
                  <a:cubicBezTo>
                    <a:pt x="302" y="34"/>
                    <a:pt x="297" y="36"/>
                    <a:pt x="293" y="38"/>
                  </a:cubicBezTo>
                  <a:cubicBezTo>
                    <a:pt x="272" y="47"/>
                    <a:pt x="249" y="50"/>
                    <a:pt x="227" y="52"/>
                  </a:cubicBezTo>
                  <a:cubicBezTo>
                    <a:pt x="179" y="56"/>
                    <a:pt x="130" y="59"/>
                    <a:pt x="81" y="60"/>
                  </a:cubicBezTo>
                  <a:cubicBezTo>
                    <a:pt x="54" y="60"/>
                    <a:pt x="27" y="56"/>
                    <a:pt x="0" y="56"/>
                  </a:cubicBezTo>
                  <a:cubicBezTo>
                    <a:pt x="3" y="42"/>
                    <a:pt x="19" y="38"/>
                    <a:pt x="24" y="25"/>
                  </a:cubicBezTo>
                  <a:cubicBezTo>
                    <a:pt x="31" y="18"/>
                    <a:pt x="27" y="4"/>
                    <a:pt x="40" y="0"/>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8" name="Freeform 667"/>
            <p:cNvSpPr>
              <a:spLocks/>
            </p:cNvSpPr>
            <p:nvPr userDrawn="1"/>
          </p:nvSpPr>
          <p:spPr bwMode="auto">
            <a:xfrm>
              <a:off x="4506913" y="8334375"/>
              <a:ext cx="180975" cy="182563"/>
            </a:xfrm>
            <a:custGeom>
              <a:avLst/>
              <a:gdLst>
                <a:gd name="T0" fmla="*/ 63 w 63"/>
                <a:gd name="T1" fmla="*/ 32 h 64"/>
                <a:gd name="T2" fmla="*/ 27 w 63"/>
                <a:gd name="T3" fmla="*/ 62 h 64"/>
                <a:gd name="T4" fmla="*/ 0 w 63"/>
                <a:gd name="T5" fmla="*/ 25 h 64"/>
                <a:gd name="T6" fmla="*/ 32 w 63"/>
                <a:gd name="T7" fmla="*/ 0 h 64"/>
                <a:gd name="T8" fmla="*/ 63 w 63"/>
                <a:gd name="T9" fmla="*/ 28 h 64"/>
                <a:gd name="T10" fmla="*/ 63 w 63"/>
                <a:gd name="T11" fmla="*/ 32 h 64"/>
              </a:gdLst>
              <a:ahLst/>
              <a:cxnLst>
                <a:cxn ang="0">
                  <a:pos x="T0" y="T1"/>
                </a:cxn>
                <a:cxn ang="0">
                  <a:pos x="T2" y="T3"/>
                </a:cxn>
                <a:cxn ang="0">
                  <a:pos x="T4" y="T5"/>
                </a:cxn>
                <a:cxn ang="0">
                  <a:pos x="T6" y="T7"/>
                </a:cxn>
                <a:cxn ang="0">
                  <a:pos x="T8" y="T9"/>
                </a:cxn>
                <a:cxn ang="0">
                  <a:pos x="T10" y="T11"/>
                </a:cxn>
              </a:cxnLst>
              <a:rect l="0" t="0" r="r" b="b"/>
              <a:pathLst>
                <a:path w="63" h="64">
                  <a:moveTo>
                    <a:pt x="63" y="32"/>
                  </a:moveTo>
                  <a:cubicBezTo>
                    <a:pt x="55" y="55"/>
                    <a:pt x="44" y="64"/>
                    <a:pt x="27" y="62"/>
                  </a:cubicBezTo>
                  <a:cubicBezTo>
                    <a:pt x="10" y="60"/>
                    <a:pt x="1" y="48"/>
                    <a:pt x="0" y="25"/>
                  </a:cubicBezTo>
                  <a:cubicBezTo>
                    <a:pt x="7" y="11"/>
                    <a:pt x="15" y="0"/>
                    <a:pt x="32" y="0"/>
                  </a:cubicBezTo>
                  <a:cubicBezTo>
                    <a:pt x="50" y="1"/>
                    <a:pt x="57" y="14"/>
                    <a:pt x="63" y="28"/>
                  </a:cubicBezTo>
                  <a:cubicBezTo>
                    <a:pt x="63" y="29"/>
                    <a:pt x="63" y="31"/>
                    <a:pt x="63" y="32"/>
                  </a:cubicBezTo>
                  <a:close/>
                </a:path>
              </a:pathLst>
            </a:custGeom>
            <a:solidFill>
              <a:srgbClr val="464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9" name="Freeform 668"/>
            <p:cNvSpPr>
              <a:spLocks/>
            </p:cNvSpPr>
            <p:nvPr userDrawn="1"/>
          </p:nvSpPr>
          <p:spPr bwMode="auto">
            <a:xfrm>
              <a:off x="3670301" y="8613775"/>
              <a:ext cx="130175" cy="280988"/>
            </a:xfrm>
            <a:custGeom>
              <a:avLst/>
              <a:gdLst>
                <a:gd name="T0" fmla="*/ 43 w 46"/>
                <a:gd name="T1" fmla="*/ 38 h 98"/>
                <a:gd name="T2" fmla="*/ 35 w 46"/>
                <a:gd name="T3" fmla="*/ 51 h 98"/>
                <a:gd name="T4" fmla="*/ 33 w 46"/>
                <a:gd name="T5" fmla="*/ 50 h 98"/>
                <a:gd name="T6" fmla="*/ 32 w 46"/>
                <a:gd name="T7" fmla="*/ 50 h 98"/>
                <a:gd name="T8" fmla="*/ 27 w 46"/>
                <a:gd name="T9" fmla="*/ 82 h 98"/>
                <a:gd name="T10" fmla="*/ 15 w 46"/>
                <a:gd name="T11" fmla="*/ 98 h 98"/>
                <a:gd name="T12" fmla="*/ 5 w 46"/>
                <a:gd name="T13" fmla="*/ 64 h 98"/>
                <a:gd name="T14" fmla="*/ 6 w 46"/>
                <a:gd name="T15" fmla="*/ 37 h 98"/>
                <a:gd name="T16" fmla="*/ 6 w 46"/>
                <a:gd name="T17" fmla="*/ 31 h 98"/>
                <a:gd name="T18" fmla="*/ 6 w 46"/>
                <a:gd name="T19" fmla="*/ 17 h 98"/>
                <a:gd name="T20" fmla="*/ 11 w 46"/>
                <a:gd name="T21" fmla="*/ 1 h 98"/>
                <a:gd name="T22" fmla="*/ 21 w 46"/>
                <a:gd name="T23" fmla="*/ 3 h 98"/>
                <a:gd name="T24" fmla="*/ 35 w 46"/>
                <a:gd name="T25" fmla="*/ 23 h 98"/>
                <a:gd name="T26" fmla="*/ 43 w 46"/>
                <a:gd name="T2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98">
                  <a:moveTo>
                    <a:pt x="43" y="38"/>
                  </a:moveTo>
                  <a:cubicBezTo>
                    <a:pt x="41" y="42"/>
                    <a:pt x="38" y="46"/>
                    <a:pt x="35" y="51"/>
                  </a:cubicBezTo>
                  <a:cubicBezTo>
                    <a:pt x="35" y="50"/>
                    <a:pt x="34" y="50"/>
                    <a:pt x="33" y="50"/>
                  </a:cubicBezTo>
                  <a:cubicBezTo>
                    <a:pt x="33" y="50"/>
                    <a:pt x="32" y="50"/>
                    <a:pt x="32" y="50"/>
                  </a:cubicBezTo>
                  <a:cubicBezTo>
                    <a:pt x="37" y="62"/>
                    <a:pt x="27" y="71"/>
                    <a:pt x="27" y="82"/>
                  </a:cubicBezTo>
                  <a:cubicBezTo>
                    <a:pt x="26" y="90"/>
                    <a:pt x="20" y="93"/>
                    <a:pt x="15" y="98"/>
                  </a:cubicBezTo>
                  <a:cubicBezTo>
                    <a:pt x="0" y="90"/>
                    <a:pt x="9" y="75"/>
                    <a:pt x="5" y="64"/>
                  </a:cubicBezTo>
                  <a:cubicBezTo>
                    <a:pt x="5" y="55"/>
                    <a:pt x="6" y="46"/>
                    <a:pt x="6" y="37"/>
                  </a:cubicBezTo>
                  <a:cubicBezTo>
                    <a:pt x="6" y="35"/>
                    <a:pt x="6" y="33"/>
                    <a:pt x="6" y="31"/>
                  </a:cubicBezTo>
                  <a:cubicBezTo>
                    <a:pt x="5" y="26"/>
                    <a:pt x="6" y="22"/>
                    <a:pt x="6" y="17"/>
                  </a:cubicBezTo>
                  <a:cubicBezTo>
                    <a:pt x="6" y="11"/>
                    <a:pt x="7" y="6"/>
                    <a:pt x="11" y="1"/>
                  </a:cubicBezTo>
                  <a:cubicBezTo>
                    <a:pt x="15" y="0"/>
                    <a:pt x="18" y="0"/>
                    <a:pt x="21" y="3"/>
                  </a:cubicBezTo>
                  <a:cubicBezTo>
                    <a:pt x="25" y="10"/>
                    <a:pt x="30" y="16"/>
                    <a:pt x="35" y="23"/>
                  </a:cubicBezTo>
                  <a:cubicBezTo>
                    <a:pt x="37" y="28"/>
                    <a:pt x="46" y="30"/>
                    <a:pt x="43" y="38"/>
                  </a:cubicBezTo>
                  <a:close/>
                </a:path>
              </a:pathLst>
            </a:custGeom>
            <a:solidFill>
              <a:srgbClr val="87A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0" name="Freeform 669"/>
            <p:cNvSpPr>
              <a:spLocks/>
            </p:cNvSpPr>
            <p:nvPr userDrawn="1"/>
          </p:nvSpPr>
          <p:spPr bwMode="auto">
            <a:xfrm>
              <a:off x="5002213" y="9099550"/>
              <a:ext cx="153988" cy="215900"/>
            </a:xfrm>
            <a:custGeom>
              <a:avLst/>
              <a:gdLst>
                <a:gd name="T0" fmla="*/ 36 w 54"/>
                <a:gd name="T1" fmla="*/ 24 h 75"/>
                <a:gd name="T2" fmla="*/ 40 w 54"/>
                <a:gd name="T3" fmla="*/ 49 h 75"/>
                <a:gd name="T4" fmla="*/ 54 w 54"/>
                <a:gd name="T5" fmla="*/ 64 h 75"/>
                <a:gd name="T6" fmla="*/ 33 w 54"/>
                <a:gd name="T7" fmla="*/ 73 h 75"/>
                <a:gd name="T8" fmla="*/ 28 w 54"/>
                <a:gd name="T9" fmla="*/ 60 h 75"/>
                <a:gd name="T10" fmla="*/ 7 w 54"/>
                <a:gd name="T11" fmla="*/ 72 h 75"/>
                <a:gd name="T12" fmla="*/ 0 w 54"/>
                <a:gd name="T13" fmla="*/ 33 h 75"/>
                <a:gd name="T14" fmla="*/ 6 w 54"/>
                <a:gd name="T15" fmla="*/ 28 h 75"/>
                <a:gd name="T16" fmla="*/ 15 w 54"/>
                <a:gd name="T17" fmla="*/ 15 h 75"/>
                <a:gd name="T18" fmla="*/ 14 w 54"/>
                <a:gd name="T19" fmla="*/ 7 h 75"/>
                <a:gd name="T20" fmla="*/ 15 w 54"/>
                <a:gd name="T21" fmla="*/ 2 h 75"/>
                <a:gd name="T22" fmla="*/ 19 w 54"/>
                <a:gd name="T23" fmla="*/ 1 h 75"/>
                <a:gd name="T24" fmla="*/ 25 w 54"/>
                <a:gd name="T25" fmla="*/ 4 h 75"/>
                <a:gd name="T26" fmla="*/ 34 w 54"/>
                <a:gd name="T27" fmla="*/ 20 h 75"/>
                <a:gd name="T28" fmla="*/ 36 w 54"/>
                <a:gd name="T29"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4" h="75">
                  <a:moveTo>
                    <a:pt x="36" y="24"/>
                  </a:moveTo>
                  <a:cubicBezTo>
                    <a:pt x="29" y="34"/>
                    <a:pt x="32" y="41"/>
                    <a:pt x="40" y="49"/>
                  </a:cubicBezTo>
                  <a:cubicBezTo>
                    <a:pt x="44" y="54"/>
                    <a:pt x="53" y="55"/>
                    <a:pt x="54" y="64"/>
                  </a:cubicBezTo>
                  <a:cubicBezTo>
                    <a:pt x="49" y="73"/>
                    <a:pt x="42" y="75"/>
                    <a:pt x="33" y="73"/>
                  </a:cubicBezTo>
                  <a:cubicBezTo>
                    <a:pt x="25" y="71"/>
                    <a:pt x="30" y="64"/>
                    <a:pt x="28" y="60"/>
                  </a:cubicBezTo>
                  <a:cubicBezTo>
                    <a:pt x="20" y="62"/>
                    <a:pt x="18" y="73"/>
                    <a:pt x="7" y="72"/>
                  </a:cubicBezTo>
                  <a:cubicBezTo>
                    <a:pt x="12" y="58"/>
                    <a:pt x="9" y="45"/>
                    <a:pt x="0" y="33"/>
                  </a:cubicBezTo>
                  <a:cubicBezTo>
                    <a:pt x="2" y="30"/>
                    <a:pt x="4" y="29"/>
                    <a:pt x="6" y="28"/>
                  </a:cubicBezTo>
                  <a:cubicBezTo>
                    <a:pt x="12" y="25"/>
                    <a:pt x="17" y="22"/>
                    <a:pt x="15" y="15"/>
                  </a:cubicBezTo>
                  <a:cubicBezTo>
                    <a:pt x="14" y="12"/>
                    <a:pt x="14" y="10"/>
                    <a:pt x="14" y="7"/>
                  </a:cubicBezTo>
                  <a:cubicBezTo>
                    <a:pt x="14" y="5"/>
                    <a:pt x="14" y="4"/>
                    <a:pt x="15" y="2"/>
                  </a:cubicBezTo>
                  <a:cubicBezTo>
                    <a:pt x="16" y="0"/>
                    <a:pt x="17" y="0"/>
                    <a:pt x="19" y="1"/>
                  </a:cubicBezTo>
                  <a:cubicBezTo>
                    <a:pt x="21" y="2"/>
                    <a:pt x="23" y="3"/>
                    <a:pt x="25" y="4"/>
                  </a:cubicBezTo>
                  <a:cubicBezTo>
                    <a:pt x="36" y="5"/>
                    <a:pt x="33" y="14"/>
                    <a:pt x="34" y="20"/>
                  </a:cubicBezTo>
                  <a:cubicBezTo>
                    <a:pt x="35" y="21"/>
                    <a:pt x="35" y="23"/>
                    <a:pt x="36" y="24"/>
                  </a:cubicBezTo>
                  <a:close/>
                </a:path>
              </a:pathLst>
            </a:custGeom>
            <a:solidFill>
              <a:srgbClr val="3E23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1" name="Freeform 670"/>
            <p:cNvSpPr>
              <a:spLocks/>
            </p:cNvSpPr>
            <p:nvPr userDrawn="1"/>
          </p:nvSpPr>
          <p:spPr bwMode="auto">
            <a:xfrm>
              <a:off x="5030788" y="9297988"/>
              <a:ext cx="161925" cy="146050"/>
            </a:xfrm>
            <a:custGeom>
              <a:avLst/>
              <a:gdLst>
                <a:gd name="T0" fmla="*/ 15 w 57"/>
                <a:gd name="T1" fmla="*/ 47 h 51"/>
                <a:gd name="T2" fmla="*/ 4 w 57"/>
                <a:gd name="T3" fmla="*/ 51 h 51"/>
                <a:gd name="T4" fmla="*/ 23 w 57"/>
                <a:gd name="T5" fmla="*/ 6 h 51"/>
                <a:gd name="T6" fmla="*/ 53 w 57"/>
                <a:gd name="T7" fmla="*/ 5 h 51"/>
                <a:gd name="T8" fmla="*/ 57 w 57"/>
                <a:gd name="T9" fmla="*/ 12 h 51"/>
                <a:gd name="T10" fmla="*/ 36 w 57"/>
                <a:gd name="T11" fmla="*/ 17 h 51"/>
                <a:gd name="T12" fmla="*/ 21 w 57"/>
                <a:gd name="T13" fmla="*/ 28 h 51"/>
                <a:gd name="T14" fmla="*/ 28 w 57"/>
                <a:gd name="T15" fmla="*/ 43 h 51"/>
                <a:gd name="T16" fmla="*/ 27 w 57"/>
                <a:gd name="T17" fmla="*/ 48 h 51"/>
                <a:gd name="T18" fmla="*/ 15 w 57"/>
                <a:gd name="T19" fmla="*/ 4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7" h="51">
                  <a:moveTo>
                    <a:pt x="15" y="47"/>
                  </a:moveTo>
                  <a:cubicBezTo>
                    <a:pt x="11" y="49"/>
                    <a:pt x="8" y="50"/>
                    <a:pt x="4" y="51"/>
                  </a:cubicBezTo>
                  <a:cubicBezTo>
                    <a:pt x="0" y="32"/>
                    <a:pt x="9" y="18"/>
                    <a:pt x="23" y="6"/>
                  </a:cubicBezTo>
                  <a:cubicBezTo>
                    <a:pt x="33" y="4"/>
                    <a:pt x="43" y="0"/>
                    <a:pt x="53" y="5"/>
                  </a:cubicBezTo>
                  <a:cubicBezTo>
                    <a:pt x="56" y="6"/>
                    <a:pt x="57" y="9"/>
                    <a:pt x="57" y="12"/>
                  </a:cubicBezTo>
                  <a:cubicBezTo>
                    <a:pt x="52" y="21"/>
                    <a:pt x="43" y="15"/>
                    <a:pt x="36" y="17"/>
                  </a:cubicBezTo>
                  <a:cubicBezTo>
                    <a:pt x="29" y="18"/>
                    <a:pt x="24" y="22"/>
                    <a:pt x="21" y="28"/>
                  </a:cubicBezTo>
                  <a:cubicBezTo>
                    <a:pt x="17" y="36"/>
                    <a:pt x="24" y="39"/>
                    <a:pt x="28" y="43"/>
                  </a:cubicBezTo>
                  <a:cubicBezTo>
                    <a:pt x="28" y="45"/>
                    <a:pt x="28" y="46"/>
                    <a:pt x="27" y="48"/>
                  </a:cubicBezTo>
                  <a:cubicBezTo>
                    <a:pt x="23" y="48"/>
                    <a:pt x="19" y="48"/>
                    <a:pt x="15" y="47"/>
                  </a:cubicBezTo>
                  <a:close/>
                </a:path>
              </a:pathLst>
            </a:custGeom>
            <a:solidFill>
              <a:srgbClr val="3457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2" name="Freeform 671"/>
            <p:cNvSpPr>
              <a:spLocks/>
            </p:cNvSpPr>
            <p:nvPr userDrawn="1"/>
          </p:nvSpPr>
          <p:spPr bwMode="auto">
            <a:xfrm>
              <a:off x="3878263" y="8467725"/>
              <a:ext cx="142875" cy="117475"/>
            </a:xfrm>
            <a:custGeom>
              <a:avLst/>
              <a:gdLst>
                <a:gd name="T0" fmla="*/ 50 w 50"/>
                <a:gd name="T1" fmla="*/ 5 h 41"/>
                <a:gd name="T2" fmla="*/ 22 w 50"/>
                <a:gd name="T3" fmla="*/ 33 h 41"/>
                <a:gd name="T4" fmla="*/ 2 w 50"/>
                <a:gd name="T5" fmla="*/ 41 h 41"/>
                <a:gd name="T6" fmla="*/ 1 w 50"/>
                <a:gd name="T7" fmla="*/ 36 h 41"/>
                <a:gd name="T8" fmla="*/ 44 w 50"/>
                <a:gd name="T9" fmla="*/ 0 h 41"/>
                <a:gd name="T10" fmla="*/ 50 w 50"/>
                <a:gd name="T11" fmla="*/ 5 h 41"/>
              </a:gdLst>
              <a:ahLst/>
              <a:cxnLst>
                <a:cxn ang="0">
                  <a:pos x="T0" y="T1"/>
                </a:cxn>
                <a:cxn ang="0">
                  <a:pos x="T2" y="T3"/>
                </a:cxn>
                <a:cxn ang="0">
                  <a:pos x="T4" y="T5"/>
                </a:cxn>
                <a:cxn ang="0">
                  <a:pos x="T6" y="T7"/>
                </a:cxn>
                <a:cxn ang="0">
                  <a:pos x="T8" y="T9"/>
                </a:cxn>
                <a:cxn ang="0">
                  <a:pos x="T10" y="T11"/>
                </a:cxn>
              </a:cxnLst>
              <a:rect l="0" t="0" r="r" b="b"/>
              <a:pathLst>
                <a:path w="50" h="41">
                  <a:moveTo>
                    <a:pt x="50" y="5"/>
                  </a:moveTo>
                  <a:cubicBezTo>
                    <a:pt x="44" y="18"/>
                    <a:pt x="32" y="25"/>
                    <a:pt x="22" y="33"/>
                  </a:cubicBezTo>
                  <a:cubicBezTo>
                    <a:pt x="15" y="36"/>
                    <a:pt x="9" y="38"/>
                    <a:pt x="2" y="41"/>
                  </a:cubicBezTo>
                  <a:cubicBezTo>
                    <a:pt x="1" y="39"/>
                    <a:pt x="0" y="38"/>
                    <a:pt x="1" y="36"/>
                  </a:cubicBezTo>
                  <a:cubicBezTo>
                    <a:pt x="14" y="22"/>
                    <a:pt x="29" y="12"/>
                    <a:pt x="44" y="0"/>
                  </a:cubicBezTo>
                  <a:cubicBezTo>
                    <a:pt x="47" y="0"/>
                    <a:pt x="49" y="3"/>
                    <a:pt x="50" y="5"/>
                  </a:cubicBezTo>
                  <a:close/>
                </a:path>
              </a:pathLst>
            </a:custGeom>
            <a:solidFill>
              <a:srgbClr val="883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3" name="Freeform 672"/>
            <p:cNvSpPr>
              <a:spLocks/>
            </p:cNvSpPr>
            <p:nvPr userDrawn="1"/>
          </p:nvSpPr>
          <p:spPr bwMode="auto">
            <a:xfrm>
              <a:off x="5095876" y="9283700"/>
              <a:ext cx="100013" cy="31750"/>
            </a:xfrm>
            <a:custGeom>
              <a:avLst/>
              <a:gdLst>
                <a:gd name="T0" fmla="*/ 31 w 35"/>
                <a:gd name="T1" fmla="*/ 11 h 11"/>
                <a:gd name="T2" fmla="*/ 0 w 35"/>
                <a:gd name="T3" fmla="*/ 11 h 11"/>
                <a:gd name="T4" fmla="*/ 0 w 35"/>
                <a:gd name="T5" fmla="*/ 9 h 11"/>
                <a:gd name="T6" fmla="*/ 21 w 35"/>
                <a:gd name="T7" fmla="*/ 0 h 11"/>
                <a:gd name="T8" fmla="*/ 33 w 35"/>
                <a:gd name="T9" fmla="*/ 5 h 11"/>
                <a:gd name="T10" fmla="*/ 31 w 35"/>
                <a:gd name="T11" fmla="*/ 11 h 11"/>
              </a:gdLst>
              <a:ahLst/>
              <a:cxnLst>
                <a:cxn ang="0">
                  <a:pos x="T0" y="T1"/>
                </a:cxn>
                <a:cxn ang="0">
                  <a:pos x="T2" y="T3"/>
                </a:cxn>
                <a:cxn ang="0">
                  <a:pos x="T4" y="T5"/>
                </a:cxn>
                <a:cxn ang="0">
                  <a:pos x="T6" y="T7"/>
                </a:cxn>
                <a:cxn ang="0">
                  <a:pos x="T8" y="T9"/>
                </a:cxn>
                <a:cxn ang="0">
                  <a:pos x="T10" y="T11"/>
                </a:cxn>
              </a:cxnLst>
              <a:rect l="0" t="0" r="r" b="b"/>
              <a:pathLst>
                <a:path w="35" h="11">
                  <a:moveTo>
                    <a:pt x="31" y="11"/>
                  </a:moveTo>
                  <a:cubicBezTo>
                    <a:pt x="21" y="11"/>
                    <a:pt x="10" y="11"/>
                    <a:pt x="0" y="11"/>
                  </a:cubicBezTo>
                  <a:cubicBezTo>
                    <a:pt x="0" y="11"/>
                    <a:pt x="0" y="9"/>
                    <a:pt x="0" y="9"/>
                  </a:cubicBezTo>
                  <a:cubicBezTo>
                    <a:pt x="7" y="6"/>
                    <a:pt x="14" y="3"/>
                    <a:pt x="21" y="0"/>
                  </a:cubicBezTo>
                  <a:cubicBezTo>
                    <a:pt x="25" y="1"/>
                    <a:pt x="30" y="0"/>
                    <a:pt x="33" y="5"/>
                  </a:cubicBezTo>
                  <a:cubicBezTo>
                    <a:pt x="35" y="7"/>
                    <a:pt x="34" y="10"/>
                    <a:pt x="31" y="11"/>
                  </a:cubicBezTo>
                  <a:close/>
                </a:path>
              </a:pathLst>
            </a:custGeom>
            <a:solidFill>
              <a:srgbClr val="9FA7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4" name="Freeform 673"/>
            <p:cNvSpPr>
              <a:spLocks/>
            </p:cNvSpPr>
            <p:nvPr userDrawn="1"/>
          </p:nvSpPr>
          <p:spPr bwMode="auto">
            <a:xfrm>
              <a:off x="4941888" y="9045575"/>
              <a:ext cx="96838" cy="114300"/>
            </a:xfrm>
            <a:custGeom>
              <a:avLst/>
              <a:gdLst>
                <a:gd name="T0" fmla="*/ 1 w 34"/>
                <a:gd name="T1" fmla="*/ 21 h 40"/>
                <a:gd name="T2" fmla="*/ 34 w 34"/>
                <a:gd name="T3" fmla="*/ 11 h 40"/>
                <a:gd name="T4" fmla="*/ 23 w 34"/>
                <a:gd name="T5" fmla="*/ 18 h 40"/>
                <a:gd name="T6" fmla="*/ 22 w 34"/>
                <a:gd name="T7" fmla="*/ 20 h 40"/>
                <a:gd name="T8" fmla="*/ 18 w 34"/>
                <a:gd name="T9" fmla="*/ 23 h 40"/>
                <a:gd name="T10" fmla="*/ 12 w 34"/>
                <a:gd name="T11" fmla="*/ 36 h 40"/>
                <a:gd name="T12" fmla="*/ 6 w 34"/>
                <a:gd name="T13" fmla="*/ 40 h 40"/>
                <a:gd name="T14" fmla="*/ 1 w 34"/>
                <a:gd name="T15" fmla="*/ 21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0">
                  <a:moveTo>
                    <a:pt x="1" y="21"/>
                  </a:moveTo>
                  <a:cubicBezTo>
                    <a:pt x="11" y="14"/>
                    <a:pt x="19" y="0"/>
                    <a:pt x="34" y="11"/>
                  </a:cubicBezTo>
                  <a:cubicBezTo>
                    <a:pt x="32" y="15"/>
                    <a:pt x="27" y="16"/>
                    <a:pt x="23" y="18"/>
                  </a:cubicBezTo>
                  <a:cubicBezTo>
                    <a:pt x="23" y="19"/>
                    <a:pt x="22" y="19"/>
                    <a:pt x="22" y="20"/>
                  </a:cubicBezTo>
                  <a:cubicBezTo>
                    <a:pt x="20" y="21"/>
                    <a:pt x="19" y="22"/>
                    <a:pt x="18" y="23"/>
                  </a:cubicBezTo>
                  <a:cubicBezTo>
                    <a:pt x="15" y="27"/>
                    <a:pt x="14" y="32"/>
                    <a:pt x="12" y="36"/>
                  </a:cubicBezTo>
                  <a:cubicBezTo>
                    <a:pt x="10" y="38"/>
                    <a:pt x="8" y="40"/>
                    <a:pt x="6" y="40"/>
                  </a:cubicBezTo>
                  <a:cubicBezTo>
                    <a:pt x="0" y="35"/>
                    <a:pt x="3" y="27"/>
                    <a:pt x="1" y="21"/>
                  </a:cubicBezTo>
                  <a:close/>
                </a:path>
              </a:pathLst>
            </a:custGeom>
            <a:solidFill>
              <a:srgbClr val="8F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5" name="Freeform 674"/>
            <p:cNvSpPr>
              <a:spLocks/>
            </p:cNvSpPr>
            <p:nvPr userDrawn="1"/>
          </p:nvSpPr>
          <p:spPr bwMode="auto">
            <a:xfrm>
              <a:off x="3743326" y="8578850"/>
              <a:ext cx="98425" cy="41275"/>
            </a:xfrm>
            <a:custGeom>
              <a:avLst/>
              <a:gdLst>
                <a:gd name="T0" fmla="*/ 34 w 34"/>
                <a:gd name="T1" fmla="*/ 7 h 14"/>
                <a:gd name="T2" fmla="*/ 5 w 34"/>
                <a:gd name="T3" fmla="*/ 14 h 14"/>
                <a:gd name="T4" fmla="*/ 1 w 34"/>
                <a:gd name="T5" fmla="*/ 7 h 14"/>
                <a:gd name="T6" fmla="*/ 28 w 34"/>
                <a:gd name="T7" fmla="*/ 0 h 14"/>
                <a:gd name="T8" fmla="*/ 34 w 34"/>
                <a:gd name="T9" fmla="*/ 7 h 14"/>
              </a:gdLst>
              <a:ahLst/>
              <a:cxnLst>
                <a:cxn ang="0">
                  <a:pos x="T0" y="T1"/>
                </a:cxn>
                <a:cxn ang="0">
                  <a:pos x="T2" y="T3"/>
                </a:cxn>
                <a:cxn ang="0">
                  <a:pos x="T4" y="T5"/>
                </a:cxn>
                <a:cxn ang="0">
                  <a:pos x="T6" y="T7"/>
                </a:cxn>
                <a:cxn ang="0">
                  <a:pos x="T8" y="T9"/>
                </a:cxn>
              </a:cxnLst>
              <a:rect l="0" t="0" r="r" b="b"/>
              <a:pathLst>
                <a:path w="34" h="14">
                  <a:moveTo>
                    <a:pt x="34" y="7"/>
                  </a:moveTo>
                  <a:cubicBezTo>
                    <a:pt x="25" y="14"/>
                    <a:pt x="14" y="9"/>
                    <a:pt x="5" y="14"/>
                  </a:cubicBezTo>
                  <a:cubicBezTo>
                    <a:pt x="2" y="12"/>
                    <a:pt x="0" y="11"/>
                    <a:pt x="1" y="7"/>
                  </a:cubicBezTo>
                  <a:cubicBezTo>
                    <a:pt x="8" y="0"/>
                    <a:pt x="18" y="0"/>
                    <a:pt x="28" y="0"/>
                  </a:cubicBezTo>
                  <a:cubicBezTo>
                    <a:pt x="31" y="1"/>
                    <a:pt x="33" y="4"/>
                    <a:pt x="34" y="7"/>
                  </a:cubicBezTo>
                  <a:close/>
                </a:path>
              </a:pathLst>
            </a:custGeom>
            <a:solidFill>
              <a:srgbClr val="9854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6" name="Freeform 675"/>
            <p:cNvSpPr>
              <a:spLocks/>
            </p:cNvSpPr>
            <p:nvPr userDrawn="1"/>
          </p:nvSpPr>
          <p:spPr bwMode="auto">
            <a:xfrm>
              <a:off x="4959351" y="9145588"/>
              <a:ext cx="73025" cy="49213"/>
            </a:xfrm>
            <a:custGeom>
              <a:avLst/>
              <a:gdLst>
                <a:gd name="T0" fmla="*/ 0 w 26"/>
                <a:gd name="T1" fmla="*/ 5 h 17"/>
                <a:gd name="T2" fmla="*/ 3 w 26"/>
                <a:gd name="T3" fmla="*/ 0 h 17"/>
                <a:gd name="T4" fmla="*/ 24 w 26"/>
                <a:gd name="T5" fmla="*/ 11 h 17"/>
                <a:gd name="T6" fmla="*/ 25 w 26"/>
                <a:gd name="T7" fmla="*/ 16 h 17"/>
                <a:gd name="T8" fmla="*/ 15 w 26"/>
                <a:gd name="T9" fmla="*/ 17 h 17"/>
                <a:gd name="T10" fmla="*/ 0 w 26"/>
                <a:gd name="T11" fmla="*/ 5 h 17"/>
              </a:gdLst>
              <a:ahLst/>
              <a:cxnLst>
                <a:cxn ang="0">
                  <a:pos x="T0" y="T1"/>
                </a:cxn>
                <a:cxn ang="0">
                  <a:pos x="T2" y="T3"/>
                </a:cxn>
                <a:cxn ang="0">
                  <a:pos x="T4" y="T5"/>
                </a:cxn>
                <a:cxn ang="0">
                  <a:pos x="T6" y="T7"/>
                </a:cxn>
                <a:cxn ang="0">
                  <a:pos x="T8" y="T9"/>
                </a:cxn>
                <a:cxn ang="0">
                  <a:pos x="T10" y="T11"/>
                </a:cxn>
              </a:cxnLst>
              <a:rect l="0" t="0" r="r" b="b"/>
              <a:pathLst>
                <a:path w="26" h="17">
                  <a:moveTo>
                    <a:pt x="0" y="5"/>
                  </a:moveTo>
                  <a:cubicBezTo>
                    <a:pt x="1" y="4"/>
                    <a:pt x="2" y="2"/>
                    <a:pt x="3" y="0"/>
                  </a:cubicBezTo>
                  <a:cubicBezTo>
                    <a:pt x="11" y="2"/>
                    <a:pt x="17" y="7"/>
                    <a:pt x="24" y="11"/>
                  </a:cubicBezTo>
                  <a:cubicBezTo>
                    <a:pt x="25" y="12"/>
                    <a:pt x="26" y="14"/>
                    <a:pt x="25" y="16"/>
                  </a:cubicBezTo>
                  <a:cubicBezTo>
                    <a:pt x="22" y="16"/>
                    <a:pt x="19" y="16"/>
                    <a:pt x="15" y="17"/>
                  </a:cubicBezTo>
                  <a:cubicBezTo>
                    <a:pt x="8" y="16"/>
                    <a:pt x="3" y="12"/>
                    <a:pt x="0" y="5"/>
                  </a:cubicBezTo>
                  <a:close/>
                </a:path>
              </a:pathLst>
            </a:custGeom>
            <a:solidFill>
              <a:srgbClr val="8739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7" name="Freeform 676"/>
            <p:cNvSpPr>
              <a:spLocks/>
            </p:cNvSpPr>
            <p:nvPr userDrawn="1"/>
          </p:nvSpPr>
          <p:spPr bwMode="auto">
            <a:xfrm>
              <a:off x="3770313" y="8680450"/>
              <a:ext cx="44450" cy="42863"/>
            </a:xfrm>
            <a:custGeom>
              <a:avLst/>
              <a:gdLst>
                <a:gd name="T0" fmla="*/ 8 w 16"/>
                <a:gd name="T1" fmla="*/ 15 h 15"/>
                <a:gd name="T2" fmla="*/ 0 w 16"/>
                <a:gd name="T3" fmla="*/ 0 h 15"/>
                <a:gd name="T4" fmla="*/ 16 w 16"/>
                <a:gd name="T5" fmla="*/ 15 h 15"/>
                <a:gd name="T6" fmla="*/ 8 w 16"/>
                <a:gd name="T7" fmla="*/ 15 h 15"/>
              </a:gdLst>
              <a:ahLst/>
              <a:cxnLst>
                <a:cxn ang="0">
                  <a:pos x="T0" y="T1"/>
                </a:cxn>
                <a:cxn ang="0">
                  <a:pos x="T2" y="T3"/>
                </a:cxn>
                <a:cxn ang="0">
                  <a:pos x="T4" y="T5"/>
                </a:cxn>
                <a:cxn ang="0">
                  <a:pos x="T6" y="T7"/>
                </a:cxn>
              </a:cxnLst>
              <a:rect l="0" t="0" r="r" b="b"/>
              <a:pathLst>
                <a:path w="16" h="15">
                  <a:moveTo>
                    <a:pt x="8" y="15"/>
                  </a:moveTo>
                  <a:cubicBezTo>
                    <a:pt x="6" y="10"/>
                    <a:pt x="0" y="7"/>
                    <a:pt x="0" y="0"/>
                  </a:cubicBezTo>
                  <a:cubicBezTo>
                    <a:pt x="7" y="3"/>
                    <a:pt x="16" y="5"/>
                    <a:pt x="16" y="15"/>
                  </a:cubicBezTo>
                  <a:cubicBezTo>
                    <a:pt x="13" y="15"/>
                    <a:pt x="11" y="15"/>
                    <a:pt x="8" y="15"/>
                  </a:cubicBezTo>
                  <a:close/>
                </a:path>
              </a:pathLst>
            </a:custGeom>
            <a:solidFill>
              <a:srgbClr val="7F9A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8" name="Freeform 677"/>
            <p:cNvSpPr>
              <a:spLocks/>
            </p:cNvSpPr>
            <p:nvPr userDrawn="1"/>
          </p:nvSpPr>
          <p:spPr bwMode="auto">
            <a:xfrm>
              <a:off x="4784726" y="9612313"/>
              <a:ext cx="33338" cy="60325"/>
            </a:xfrm>
            <a:custGeom>
              <a:avLst/>
              <a:gdLst>
                <a:gd name="T0" fmla="*/ 12 w 12"/>
                <a:gd name="T1" fmla="*/ 2 h 21"/>
                <a:gd name="T2" fmla="*/ 9 w 12"/>
                <a:gd name="T3" fmla="*/ 21 h 21"/>
                <a:gd name="T4" fmla="*/ 0 w 12"/>
                <a:gd name="T5" fmla="*/ 5 h 21"/>
                <a:gd name="T6" fmla="*/ 12 w 12"/>
                <a:gd name="T7" fmla="*/ 2 h 21"/>
              </a:gdLst>
              <a:ahLst/>
              <a:cxnLst>
                <a:cxn ang="0">
                  <a:pos x="T0" y="T1"/>
                </a:cxn>
                <a:cxn ang="0">
                  <a:pos x="T2" y="T3"/>
                </a:cxn>
                <a:cxn ang="0">
                  <a:pos x="T4" y="T5"/>
                </a:cxn>
                <a:cxn ang="0">
                  <a:pos x="T6" y="T7"/>
                </a:cxn>
              </a:cxnLst>
              <a:rect l="0" t="0" r="r" b="b"/>
              <a:pathLst>
                <a:path w="12" h="21">
                  <a:moveTo>
                    <a:pt x="12" y="2"/>
                  </a:moveTo>
                  <a:cubicBezTo>
                    <a:pt x="8" y="8"/>
                    <a:pt x="10" y="15"/>
                    <a:pt x="9" y="21"/>
                  </a:cubicBezTo>
                  <a:cubicBezTo>
                    <a:pt x="6" y="16"/>
                    <a:pt x="3" y="10"/>
                    <a:pt x="0" y="5"/>
                  </a:cubicBezTo>
                  <a:cubicBezTo>
                    <a:pt x="3" y="0"/>
                    <a:pt x="8" y="2"/>
                    <a:pt x="12" y="2"/>
                  </a:cubicBezTo>
                  <a:close/>
                </a:path>
              </a:pathLst>
            </a:custGeom>
            <a:solidFill>
              <a:srgbClr val="9442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9" name="Freeform 678"/>
            <p:cNvSpPr>
              <a:spLocks/>
            </p:cNvSpPr>
            <p:nvPr userDrawn="1"/>
          </p:nvSpPr>
          <p:spPr bwMode="auto">
            <a:xfrm>
              <a:off x="3671888" y="8591550"/>
              <a:ext cx="85725" cy="33338"/>
            </a:xfrm>
            <a:custGeom>
              <a:avLst/>
              <a:gdLst>
                <a:gd name="T0" fmla="*/ 26 w 30"/>
                <a:gd name="T1" fmla="*/ 6 h 12"/>
                <a:gd name="T2" fmla="*/ 30 w 30"/>
                <a:gd name="T3" fmla="*/ 10 h 12"/>
                <a:gd name="T4" fmla="*/ 20 w 30"/>
                <a:gd name="T5" fmla="*/ 11 h 12"/>
                <a:gd name="T6" fmla="*/ 9 w 30"/>
                <a:gd name="T7" fmla="*/ 12 h 12"/>
                <a:gd name="T8" fmla="*/ 3 w 30"/>
                <a:gd name="T9" fmla="*/ 5 h 12"/>
                <a:gd name="T10" fmla="*/ 26 w 30"/>
                <a:gd name="T11" fmla="*/ 6 h 12"/>
              </a:gdLst>
              <a:ahLst/>
              <a:cxnLst>
                <a:cxn ang="0">
                  <a:pos x="T0" y="T1"/>
                </a:cxn>
                <a:cxn ang="0">
                  <a:pos x="T2" y="T3"/>
                </a:cxn>
                <a:cxn ang="0">
                  <a:pos x="T4" y="T5"/>
                </a:cxn>
                <a:cxn ang="0">
                  <a:pos x="T6" y="T7"/>
                </a:cxn>
                <a:cxn ang="0">
                  <a:pos x="T8" y="T9"/>
                </a:cxn>
                <a:cxn ang="0">
                  <a:pos x="T10" y="T11"/>
                </a:cxn>
              </a:cxnLst>
              <a:rect l="0" t="0" r="r" b="b"/>
              <a:pathLst>
                <a:path w="30" h="12">
                  <a:moveTo>
                    <a:pt x="26" y="6"/>
                  </a:moveTo>
                  <a:cubicBezTo>
                    <a:pt x="27" y="7"/>
                    <a:pt x="28" y="8"/>
                    <a:pt x="30" y="10"/>
                  </a:cubicBezTo>
                  <a:cubicBezTo>
                    <a:pt x="26" y="10"/>
                    <a:pt x="23" y="11"/>
                    <a:pt x="20" y="11"/>
                  </a:cubicBezTo>
                  <a:cubicBezTo>
                    <a:pt x="16" y="11"/>
                    <a:pt x="13" y="11"/>
                    <a:pt x="9" y="12"/>
                  </a:cubicBezTo>
                  <a:cubicBezTo>
                    <a:pt x="4" y="12"/>
                    <a:pt x="0" y="12"/>
                    <a:pt x="3" y="5"/>
                  </a:cubicBezTo>
                  <a:cubicBezTo>
                    <a:pt x="11" y="1"/>
                    <a:pt x="18" y="0"/>
                    <a:pt x="26" y="6"/>
                  </a:cubicBezTo>
                  <a:close/>
                </a:path>
              </a:pathLst>
            </a:custGeom>
            <a:solidFill>
              <a:srgbClr val="853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0" name="Freeform 679"/>
            <p:cNvSpPr>
              <a:spLocks/>
            </p:cNvSpPr>
            <p:nvPr userDrawn="1"/>
          </p:nvSpPr>
          <p:spPr bwMode="auto">
            <a:xfrm>
              <a:off x="4856163" y="9583738"/>
              <a:ext cx="36513" cy="31750"/>
            </a:xfrm>
            <a:custGeom>
              <a:avLst/>
              <a:gdLst>
                <a:gd name="T0" fmla="*/ 12 w 13"/>
                <a:gd name="T1" fmla="*/ 11 h 11"/>
                <a:gd name="T2" fmla="*/ 8 w 13"/>
                <a:gd name="T3" fmla="*/ 11 h 11"/>
                <a:gd name="T4" fmla="*/ 0 w 13"/>
                <a:gd name="T5" fmla="*/ 11 h 11"/>
                <a:gd name="T6" fmla="*/ 3 w 13"/>
                <a:gd name="T7" fmla="*/ 0 h 11"/>
                <a:gd name="T8" fmla="*/ 13 w 13"/>
                <a:gd name="T9" fmla="*/ 6 h 11"/>
                <a:gd name="T10" fmla="*/ 12 w 13"/>
                <a:gd name="T11" fmla="*/ 11 h 11"/>
              </a:gdLst>
              <a:ahLst/>
              <a:cxnLst>
                <a:cxn ang="0">
                  <a:pos x="T0" y="T1"/>
                </a:cxn>
                <a:cxn ang="0">
                  <a:pos x="T2" y="T3"/>
                </a:cxn>
                <a:cxn ang="0">
                  <a:pos x="T4" y="T5"/>
                </a:cxn>
                <a:cxn ang="0">
                  <a:pos x="T6" y="T7"/>
                </a:cxn>
                <a:cxn ang="0">
                  <a:pos x="T8" y="T9"/>
                </a:cxn>
                <a:cxn ang="0">
                  <a:pos x="T10" y="T11"/>
                </a:cxn>
              </a:cxnLst>
              <a:rect l="0" t="0" r="r" b="b"/>
              <a:pathLst>
                <a:path w="13" h="11">
                  <a:moveTo>
                    <a:pt x="12" y="11"/>
                  </a:moveTo>
                  <a:cubicBezTo>
                    <a:pt x="11" y="11"/>
                    <a:pt x="9" y="11"/>
                    <a:pt x="8" y="11"/>
                  </a:cubicBezTo>
                  <a:cubicBezTo>
                    <a:pt x="5" y="11"/>
                    <a:pt x="3" y="11"/>
                    <a:pt x="0" y="11"/>
                  </a:cubicBezTo>
                  <a:cubicBezTo>
                    <a:pt x="1" y="8"/>
                    <a:pt x="2" y="4"/>
                    <a:pt x="3" y="0"/>
                  </a:cubicBezTo>
                  <a:cubicBezTo>
                    <a:pt x="7" y="0"/>
                    <a:pt x="10" y="3"/>
                    <a:pt x="13" y="6"/>
                  </a:cubicBezTo>
                  <a:cubicBezTo>
                    <a:pt x="12" y="8"/>
                    <a:pt x="12" y="10"/>
                    <a:pt x="12" y="11"/>
                  </a:cubicBezTo>
                  <a:close/>
                </a:path>
              </a:pathLst>
            </a:custGeom>
            <a:solidFill>
              <a:srgbClr val="843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1" name="Freeform 680"/>
            <p:cNvSpPr>
              <a:spLocks/>
            </p:cNvSpPr>
            <p:nvPr userDrawn="1"/>
          </p:nvSpPr>
          <p:spPr bwMode="auto">
            <a:xfrm>
              <a:off x="3827463" y="8559800"/>
              <a:ext cx="57150" cy="39688"/>
            </a:xfrm>
            <a:custGeom>
              <a:avLst/>
              <a:gdLst>
                <a:gd name="T0" fmla="*/ 5 w 20"/>
                <a:gd name="T1" fmla="*/ 14 h 14"/>
                <a:gd name="T2" fmla="*/ 0 w 20"/>
                <a:gd name="T3" fmla="*/ 10 h 14"/>
                <a:gd name="T4" fmla="*/ 20 w 20"/>
                <a:gd name="T5" fmla="*/ 4 h 14"/>
                <a:gd name="T6" fmla="*/ 20 w 20"/>
                <a:gd name="T7" fmla="*/ 9 h 14"/>
                <a:gd name="T8" fmla="*/ 5 w 20"/>
                <a:gd name="T9" fmla="*/ 14 h 14"/>
              </a:gdLst>
              <a:ahLst/>
              <a:cxnLst>
                <a:cxn ang="0">
                  <a:pos x="T0" y="T1"/>
                </a:cxn>
                <a:cxn ang="0">
                  <a:pos x="T2" y="T3"/>
                </a:cxn>
                <a:cxn ang="0">
                  <a:pos x="T4" y="T5"/>
                </a:cxn>
                <a:cxn ang="0">
                  <a:pos x="T6" y="T7"/>
                </a:cxn>
                <a:cxn ang="0">
                  <a:pos x="T8" y="T9"/>
                </a:cxn>
              </a:cxnLst>
              <a:rect l="0" t="0" r="r" b="b"/>
              <a:pathLst>
                <a:path w="20" h="14">
                  <a:moveTo>
                    <a:pt x="5" y="14"/>
                  </a:moveTo>
                  <a:cubicBezTo>
                    <a:pt x="3" y="13"/>
                    <a:pt x="2" y="12"/>
                    <a:pt x="0" y="10"/>
                  </a:cubicBezTo>
                  <a:cubicBezTo>
                    <a:pt x="5" y="2"/>
                    <a:pt x="11" y="0"/>
                    <a:pt x="20" y="4"/>
                  </a:cubicBezTo>
                  <a:cubicBezTo>
                    <a:pt x="20" y="6"/>
                    <a:pt x="20" y="7"/>
                    <a:pt x="20" y="9"/>
                  </a:cubicBezTo>
                  <a:cubicBezTo>
                    <a:pt x="15" y="12"/>
                    <a:pt x="10" y="14"/>
                    <a:pt x="5" y="14"/>
                  </a:cubicBezTo>
                  <a:close/>
                </a:path>
              </a:pathLst>
            </a:custGeom>
            <a:solidFill>
              <a:srgbClr val="8538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2" name="Freeform 681"/>
            <p:cNvSpPr>
              <a:spLocks/>
            </p:cNvSpPr>
            <p:nvPr userDrawn="1"/>
          </p:nvSpPr>
          <p:spPr bwMode="auto">
            <a:xfrm>
              <a:off x="4192588" y="8885238"/>
              <a:ext cx="546100" cy="601663"/>
            </a:xfrm>
            <a:custGeom>
              <a:avLst/>
              <a:gdLst>
                <a:gd name="T0" fmla="*/ 175 w 191"/>
                <a:gd name="T1" fmla="*/ 47 h 210"/>
                <a:gd name="T2" fmla="*/ 185 w 191"/>
                <a:gd name="T3" fmla="*/ 91 h 210"/>
                <a:gd name="T4" fmla="*/ 168 w 191"/>
                <a:gd name="T5" fmla="*/ 111 h 210"/>
                <a:gd name="T6" fmla="*/ 166 w 191"/>
                <a:gd name="T7" fmla="*/ 95 h 210"/>
                <a:gd name="T8" fmla="*/ 158 w 191"/>
                <a:gd name="T9" fmla="*/ 73 h 210"/>
                <a:gd name="T10" fmla="*/ 137 w 191"/>
                <a:gd name="T11" fmla="*/ 73 h 210"/>
                <a:gd name="T12" fmla="*/ 134 w 191"/>
                <a:gd name="T13" fmla="*/ 77 h 210"/>
                <a:gd name="T14" fmla="*/ 134 w 191"/>
                <a:gd name="T15" fmla="*/ 94 h 210"/>
                <a:gd name="T16" fmla="*/ 137 w 191"/>
                <a:gd name="T17" fmla="*/ 98 h 210"/>
                <a:gd name="T18" fmla="*/ 157 w 191"/>
                <a:gd name="T19" fmla="*/ 112 h 210"/>
                <a:gd name="T20" fmla="*/ 174 w 191"/>
                <a:gd name="T21" fmla="*/ 134 h 210"/>
                <a:gd name="T22" fmla="*/ 183 w 191"/>
                <a:gd name="T23" fmla="*/ 141 h 210"/>
                <a:gd name="T24" fmla="*/ 153 w 191"/>
                <a:gd name="T25" fmla="*/ 179 h 210"/>
                <a:gd name="T26" fmla="*/ 67 w 191"/>
                <a:gd name="T27" fmla="*/ 203 h 210"/>
                <a:gd name="T28" fmla="*/ 56 w 191"/>
                <a:gd name="T29" fmla="*/ 199 h 210"/>
                <a:gd name="T30" fmla="*/ 36 w 191"/>
                <a:gd name="T31" fmla="*/ 189 h 210"/>
                <a:gd name="T32" fmla="*/ 20 w 191"/>
                <a:gd name="T33" fmla="*/ 179 h 210"/>
                <a:gd name="T34" fmla="*/ 21 w 191"/>
                <a:gd name="T35" fmla="*/ 179 h 210"/>
                <a:gd name="T36" fmla="*/ 2 w 191"/>
                <a:gd name="T37" fmla="*/ 169 h 210"/>
                <a:gd name="T38" fmla="*/ 17 w 191"/>
                <a:gd name="T39" fmla="*/ 155 h 210"/>
                <a:gd name="T40" fmla="*/ 12 w 191"/>
                <a:gd name="T41" fmla="*/ 123 h 210"/>
                <a:gd name="T42" fmla="*/ 13 w 191"/>
                <a:gd name="T43" fmla="*/ 103 h 210"/>
                <a:gd name="T44" fmla="*/ 24 w 191"/>
                <a:gd name="T45" fmla="*/ 80 h 210"/>
                <a:gd name="T46" fmla="*/ 45 w 191"/>
                <a:gd name="T47" fmla="*/ 57 h 210"/>
                <a:gd name="T48" fmla="*/ 94 w 191"/>
                <a:gd name="T49" fmla="*/ 23 h 210"/>
                <a:gd name="T50" fmla="*/ 105 w 191"/>
                <a:gd name="T51" fmla="*/ 18 h 210"/>
                <a:gd name="T52" fmla="*/ 138 w 191"/>
                <a:gd name="T53" fmla="*/ 10 h 210"/>
                <a:gd name="T54" fmla="*/ 154 w 191"/>
                <a:gd name="T55" fmla="*/ 12 h 210"/>
                <a:gd name="T56" fmla="*/ 175 w 191"/>
                <a:gd name="T57" fmla="*/ 47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1" h="210">
                  <a:moveTo>
                    <a:pt x="175" y="47"/>
                  </a:moveTo>
                  <a:cubicBezTo>
                    <a:pt x="178" y="62"/>
                    <a:pt x="185" y="76"/>
                    <a:pt x="185" y="91"/>
                  </a:cubicBezTo>
                  <a:cubicBezTo>
                    <a:pt x="191" y="108"/>
                    <a:pt x="184" y="113"/>
                    <a:pt x="168" y="111"/>
                  </a:cubicBezTo>
                  <a:cubicBezTo>
                    <a:pt x="160" y="107"/>
                    <a:pt x="164" y="101"/>
                    <a:pt x="166" y="95"/>
                  </a:cubicBezTo>
                  <a:cubicBezTo>
                    <a:pt x="168" y="86"/>
                    <a:pt x="166" y="79"/>
                    <a:pt x="158" y="73"/>
                  </a:cubicBezTo>
                  <a:cubicBezTo>
                    <a:pt x="151" y="64"/>
                    <a:pt x="144" y="62"/>
                    <a:pt x="137" y="73"/>
                  </a:cubicBezTo>
                  <a:cubicBezTo>
                    <a:pt x="136" y="74"/>
                    <a:pt x="135" y="76"/>
                    <a:pt x="134" y="77"/>
                  </a:cubicBezTo>
                  <a:cubicBezTo>
                    <a:pt x="129" y="83"/>
                    <a:pt x="129" y="88"/>
                    <a:pt x="134" y="94"/>
                  </a:cubicBezTo>
                  <a:cubicBezTo>
                    <a:pt x="135" y="95"/>
                    <a:pt x="136" y="97"/>
                    <a:pt x="137" y="98"/>
                  </a:cubicBezTo>
                  <a:cubicBezTo>
                    <a:pt x="140" y="107"/>
                    <a:pt x="152" y="105"/>
                    <a:pt x="157" y="112"/>
                  </a:cubicBezTo>
                  <a:cubicBezTo>
                    <a:pt x="154" y="125"/>
                    <a:pt x="154" y="136"/>
                    <a:pt x="174" y="134"/>
                  </a:cubicBezTo>
                  <a:cubicBezTo>
                    <a:pt x="179" y="133"/>
                    <a:pt x="182" y="136"/>
                    <a:pt x="183" y="141"/>
                  </a:cubicBezTo>
                  <a:cubicBezTo>
                    <a:pt x="180" y="159"/>
                    <a:pt x="166" y="170"/>
                    <a:pt x="153" y="179"/>
                  </a:cubicBezTo>
                  <a:cubicBezTo>
                    <a:pt x="127" y="196"/>
                    <a:pt x="100" y="210"/>
                    <a:pt x="67" y="203"/>
                  </a:cubicBezTo>
                  <a:cubicBezTo>
                    <a:pt x="63" y="203"/>
                    <a:pt x="59" y="201"/>
                    <a:pt x="56" y="199"/>
                  </a:cubicBezTo>
                  <a:cubicBezTo>
                    <a:pt x="49" y="196"/>
                    <a:pt x="42" y="194"/>
                    <a:pt x="36" y="189"/>
                  </a:cubicBezTo>
                  <a:cubicBezTo>
                    <a:pt x="30" y="188"/>
                    <a:pt x="25" y="183"/>
                    <a:pt x="20" y="179"/>
                  </a:cubicBezTo>
                  <a:cubicBezTo>
                    <a:pt x="21" y="179"/>
                    <a:pt x="21" y="179"/>
                    <a:pt x="21" y="179"/>
                  </a:cubicBezTo>
                  <a:cubicBezTo>
                    <a:pt x="15" y="174"/>
                    <a:pt x="7" y="175"/>
                    <a:pt x="2" y="169"/>
                  </a:cubicBezTo>
                  <a:cubicBezTo>
                    <a:pt x="0" y="157"/>
                    <a:pt x="6" y="153"/>
                    <a:pt x="17" y="155"/>
                  </a:cubicBezTo>
                  <a:cubicBezTo>
                    <a:pt x="23" y="143"/>
                    <a:pt x="18" y="132"/>
                    <a:pt x="12" y="123"/>
                  </a:cubicBezTo>
                  <a:cubicBezTo>
                    <a:pt x="6" y="115"/>
                    <a:pt x="6" y="110"/>
                    <a:pt x="13" y="103"/>
                  </a:cubicBezTo>
                  <a:cubicBezTo>
                    <a:pt x="20" y="97"/>
                    <a:pt x="23" y="89"/>
                    <a:pt x="24" y="80"/>
                  </a:cubicBezTo>
                  <a:cubicBezTo>
                    <a:pt x="24" y="65"/>
                    <a:pt x="28" y="59"/>
                    <a:pt x="45" y="57"/>
                  </a:cubicBezTo>
                  <a:cubicBezTo>
                    <a:pt x="67" y="56"/>
                    <a:pt x="86" y="46"/>
                    <a:pt x="94" y="23"/>
                  </a:cubicBezTo>
                  <a:cubicBezTo>
                    <a:pt x="96" y="17"/>
                    <a:pt x="99" y="14"/>
                    <a:pt x="105" y="18"/>
                  </a:cubicBezTo>
                  <a:cubicBezTo>
                    <a:pt x="119" y="27"/>
                    <a:pt x="130" y="22"/>
                    <a:pt x="138" y="10"/>
                  </a:cubicBezTo>
                  <a:cubicBezTo>
                    <a:pt x="146" y="0"/>
                    <a:pt x="149" y="6"/>
                    <a:pt x="154" y="12"/>
                  </a:cubicBezTo>
                  <a:cubicBezTo>
                    <a:pt x="164" y="22"/>
                    <a:pt x="169" y="35"/>
                    <a:pt x="175" y="47"/>
                  </a:cubicBezTo>
                  <a:close/>
                </a:path>
              </a:pathLst>
            </a:custGeom>
            <a:solidFill>
              <a:srgbClr val="F5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3" name="Freeform 682"/>
            <p:cNvSpPr>
              <a:spLocks/>
            </p:cNvSpPr>
            <p:nvPr userDrawn="1"/>
          </p:nvSpPr>
          <p:spPr bwMode="auto">
            <a:xfrm>
              <a:off x="4138613" y="9274175"/>
              <a:ext cx="103188" cy="114300"/>
            </a:xfrm>
            <a:custGeom>
              <a:avLst/>
              <a:gdLst>
                <a:gd name="T0" fmla="*/ 36 w 36"/>
                <a:gd name="T1" fmla="*/ 19 h 40"/>
                <a:gd name="T2" fmla="*/ 23 w 36"/>
                <a:gd name="T3" fmla="*/ 34 h 40"/>
                <a:gd name="T4" fmla="*/ 11 w 36"/>
                <a:gd name="T5" fmla="*/ 35 h 40"/>
                <a:gd name="T6" fmla="*/ 13 w 36"/>
                <a:gd name="T7" fmla="*/ 20 h 40"/>
                <a:gd name="T8" fmla="*/ 15 w 36"/>
                <a:gd name="T9" fmla="*/ 16 h 40"/>
                <a:gd name="T10" fmla="*/ 13 w 36"/>
                <a:gd name="T11" fmla="*/ 19 h 40"/>
                <a:gd name="T12" fmla="*/ 6 w 36"/>
                <a:gd name="T13" fmla="*/ 28 h 40"/>
                <a:gd name="T14" fmla="*/ 0 w 36"/>
                <a:gd name="T15" fmla="*/ 18 h 40"/>
                <a:gd name="T16" fmla="*/ 19 w 36"/>
                <a:gd name="T17" fmla="*/ 4 h 40"/>
                <a:gd name="T18" fmla="*/ 36 w 36"/>
                <a:gd name="T19" fmla="*/ 1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40">
                  <a:moveTo>
                    <a:pt x="36" y="19"/>
                  </a:moveTo>
                  <a:cubicBezTo>
                    <a:pt x="30" y="22"/>
                    <a:pt x="22" y="24"/>
                    <a:pt x="23" y="34"/>
                  </a:cubicBezTo>
                  <a:cubicBezTo>
                    <a:pt x="20" y="40"/>
                    <a:pt x="15" y="37"/>
                    <a:pt x="11" y="35"/>
                  </a:cubicBezTo>
                  <a:cubicBezTo>
                    <a:pt x="10" y="30"/>
                    <a:pt x="14" y="25"/>
                    <a:pt x="13" y="20"/>
                  </a:cubicBezTo>
                  <a:cubicBezTo>
                    <a:pt x="14" y="19"/>
                    <a:pt x="16" y="18"/>
                    <a:pt x="15" y="16"/>
                  </a:cubicBezTo>
                  <a:cubicBezTo>
                    <a:pt x="14" y="17"/>
                    <a:pt x="13" y="18"/>
                    <a:pt x="13" y="19"/>
                  </a:cubicBezTo>
                  <a:cubicBezTo>
                    <a:pt x="10" y="22"/>
                    <a:pt x="11" y="27"/>
                    <a:pt x="6" y="28"/>
                  </a:cubicBezTo>
                  <a:cubicBezTo>
                    <a:pt x="0" y="27"/>
                    <a:pt x="2" y="21"/>
                    <a:pt x="0" y="18"/>
                  </a:cubicBezTo>
                  <a:cubicBezTo>
                    <a:pt x="4" y="11"/>
                    <a:pt x="7" y="0"/>
                    <a:pt x="19" y="4"/>
                  </a:cubicBezTo>
                  <a:cubicBezTo>
                    <a:pt x="25" y="9"/>
                    <a:pt x="32" y="12"/>
                    <a:pt x="36" y="19"/>
                  </a:cubicBezTo>
                  <a:close/>
                </a:path>
              </a:pathLst>
            </a:custGeom>
            <a:solidFill>
              <a:srgbClr val="ECA3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4" name="Freeform 683"/>
            <p:cNvSpPr>
              <a:spLocks/>
            </p:cNvSpPr>
            <p:nvPr userDrawn="1"/>
          </p:nvSpPr>
          <p:spPr bwMode="auto">
            <a:xfrm>
              <a:off x="4067176" y="8970963"/>
              <a:ext cx="74613" cy="109538"/>
            </a:xfrm>
            <a:custGeom>
              <a:avLst/>
              <a:gdLst>
                <a:gd name="T0" fmla="*/ 13 w 26"/>
                <a:gd name="T1" fmla="*/ 1 h 38"/>
                <a:gd name="T2" fmla="*/ 26 w 26"/>
                <a:gd name="T3" fmla="*/ 30 h 38"/>
                <a:gd name="T4" fmla="*/ 1 w 26"/>
                <a:gd name="T5" fmla="*/ 38 h 38"/>
                <a:gd name="T6" fmla="*/ 8 w 26"/>
                <a:gd name="T7" fmla="*/ 1 h 38"/>
                <a:gd name="T8" fmla="*/ 13 w 26"/>
                <a:gd name="T9" fmla="*/ 1 h 38"/>
              </a:gdLst>
              <a:ahLst/>
              <a:cxnLst>
                <a:cxn ang="0">
                  <a:pos x="T0" y="T1"/>
                </a:cxn>
                <a:cxn ang="0">
                  <a:pos x="T2" y="T3"/>
                </a:cxn>
                <a:cxn ang="0">
                  <a:pos x="T4" y="T5"/>
                </a:cxn>
                <a:cxn ang="0">
                  <a:pos x="T6" y="T7"/>
                </a:cxn>
                <a:cxn ang="0">
                  <a:pos x="T8" y="T9"/>
                </a:cxn>
              </a:cxnLst>
              <a:rect l="0" t="0" r="r" b="b"/>
              <a:pathLst>
                <a:path w="26" h="38">
                  <a:moveTo>
                    <a:pt x="13" y="1"/>
                  </a:moveTo>
                  <a:cubicBezTo>
                    <a:pt x="10" y="12"/>
                    <a:pt x="15" y="19"/>
                    <a:pt x="26" y="30"/>
                  </a:cubicBezTo>
                  <a:cubicBezTo>
                    <a:pt x="12" y="24"/>
                    <a:pt x="5" y="27"/>
                    <a:pt x="1" y="38"/>
                  </a:cubicBezTo>
                  <a:cubicBezTo>
                    <a:pt x="0" y="24"/>
                    <a:pt x="12" y="15"/>
                    <a:pt x="8" y="1"/>
                  </a:cubicBezTo>
                  <a:cubicBezTo>
                    <a:pt x="10" y="0"/>
                    <a:pt x="11" y="0"/>
                    <a:pt x="13" y="1"/>
                  </a:cubicBezTo>
                  <a:close/>
                </a:path>
              </a:pathLst>
            </a:custGeom>
            <a:solidFill>
              <a:srgbClr val="E451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5" name="Freeform 684"/>
            <p:cNvSpPr>
              <a:spLocks/>
            </p:cNvSpPr>
            <p:nvPr userDrawn="1"/>
          </p:nvSpPr>
          <p:spPr bwMode="auto">
            <a:xfrm>
              <a:off x="4089401" y="8942388"/>
              <a:ext cx="39688" cy="31750"/>
            </a:xfrm>
            <a:custGeom>
              <a:avLst/>
              <a:gdLst>
                <a:gd name="T0" fmla="*/ 5 w 14"/>
                <a:gd name="T1" fmla="*/ 11 h 11"/>
                <a:gd name="T2" fmla="*/ 0 w 14"/>
                <a:gd name="T3" fmla="*/ 11 h 11"/>
                <a:gd name="T4" fmla="*/ 14 w 14"/>
                <a:gd name="T5" fmla="*/ 0 h 11"/>
                <a:gd name="T6" fmla="*/ 5 w 14"/>
                <a:gd name="T7" fmla="*/ 11 h 11"/>
              </a:gdLst>
              <a:ahLst/>
              <a:cxnLst>
                <a:cxn ang="0">
                  <a:pos x="T0" y="T1"/>
                </a:cxn>
                <a:cxn ang="0">
                  <a:pos x="T2" y="T3"/>
                </a:cxn>
                <a:cxn ang="0">
                  <a:pos x="T4" y="T5"/>
                </a:cxn>
                <a:cxn ang="0">
                  <a:pos x="T6" y="T7"/>
                </a:cxn>
              </a:cxnLst>
              <a:rect l="0" t="0" r="r" b="b"/>
              <a:pathLst>
                <a:path w="14" h="11">
                  <a:moveTo>
                    <a:pt x="5" y="11"/>
                  </a:moveTo>
                  <a:cubicBezTo>
                    <a:pt x="3" y="11"/>
                    <a:pt x="2" y="11"/>
                    <a:pt x="0" y="11"/>
                  </a:cubicBezTo>
                  <a:cubicBezTo>
                    <a:pt x="3" y="6"/>
                    <a:pt x="6" y="2"/>
                    <a:pt x="14" y="0"/>
                  </a:cubicBezTo>
                  <a:cubicBezTo>
                    <a:pt x="12" y="6"/>
                    <a:pt x="9" y="9"/>
                    <a:pt x="5" y="11"/>
                  </a:cubicBezTo>
                  <a:close/>
                </a:path>
              </a:pathLst>
            </a:custGeom>
            <a:solidFill>
              <a:srgbClr val="D94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6" name="Freeform 685"/>
            <p:cNvSpPr>
              <a:spLocks/>
            </p:cNvSpPr>
            <p:nvPr userDrawn="1"/>
          </p:nvSpPr>
          <p:spPr bwMode="auto">
            <a:xfrm>
              <a:off x="4227513" y="9459913"/>
              <a:ext cx="204788" cy="141288"/>
            </a:xfrm>
            <a:custGeom>
              <a:avLst/>
              <a:gdLst>
                <a:gd name="T0" fmla="*/ 4 w 72"/>
                <a:gd name="T1" fmla="*/ 30 h 49"/>
                <a:gd name="T2" fmla="*/ 0 w 72"/>
                <a:gd name="T3" fmla="*/ 26 h 49"/>
                <a:gd name="T4" fmla="*/ 40 w 72"/>
                <a:gd name="T5" fmla="*/ 2 h 49"/>
                <a:gd name="T6" fmla="*/ 64 w 72"/>
                <a:gd name="T7" fmla="*/ 7 h 49"/>
                <a:gd name="T8" fmla="*/ 71 w 72"/>
                <a:gd name="T9" fmla="*/ 35 h 49"/>
                <a:gd name="T10" fmla="*/ 70 w 72"/>
                <a:gd name="T11" fmla="*/ 46 h 49"/>
                <a:gd name="T12" fmla="*/ 59 w 72"/>
                <a:gd name="T13" fmla="*/ 45 h 49"/>
                <a:gd name="T14" fmla="*/ 53 w 72"/>
                <a:gd name="T15" fmla="*/ 39 h 49"/>
                <a:gd name="T16" fmla="*/ 40 w 72"/>
                <a:gd name="T17" fmla="*/ 18 h 49"/>
                <a:gd name="T18" fmla="*/ 20 w 72"/>
                <a:gd name="T19" fmla="*/ 30 h 49"/>
                <a:gd name="T20" fmla="*/ 4 w 72"/>
                <a:gd name="T21" fmla="*/ 3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2" h="49">
                  <a:moveTo>
                    <a:pt x="4" y="30"/>
                  </a:moveTo>
                  <a:cubicBezTo>
                    <a:pt x="2" y="29"/>
                    <a:pt x="1" y="27"/>
                    <a:pt x="0" y="26"/>
                  </a:cubicBezTo>
                  <a:cubicBezTo>
                    <a:pt x="4" y="2"/>
                    <a:pt x="22" y="2"/>
                    <a:pt x="40" y="2"/>
                  </a:cubicBezTo>
                  <a:cubicBezTo>
                    <a:pt x="49" y="2"/>
                    <a:pt x="58" y="0"/>
                    <a:pt x="64" y="7"/>
                  </a:cubicBezTo>
                  <a:cubicBezTo>
                    <a:pt x="58" y="18"/>
                    <a:pt x="68" y="26"/>
                    <a:pt x="71" y="35"/>
                  </a:cubicBezTo>
                  <a:cubicBezTo>
                    <a:pt x="72" y="38"/>
                    <a:pt x="72" y="42"/>
                    <a:pt x="70" y="46"/>
                  </a:cubicBezTo>
                  <a:cubicBezTo>
                    <a:pt x="66" y="49"/>
                    <a:pt x="63" y="47"/>
                    <a:pt x="59" y="45"/>
                  </a:cubicBezTo>
                  <a:cubicBezTo>
                    <a:pt x="57" y="43"/>
                    <a:pt x="55" y="41"/>
                    <a:pt x="53" y="39"/>
                  </a:cubicBezTo>
                  <a:cubicBezTo>
                    <a:pt x="49" y="32"/>
                    <a:pt x="43" y="26"/>
                    <a:pt x="40" y="18"/>
                  </a:cubicBezTo>
                  <a:cubicBezTo>
                    <a:pt x="26" y="10"/>
                    <a:pt x="27" y="27"/>
                    <a:pt x="20" y="30"/>
                  </a:cubicBezTo>
                  <a:cubicBezTo>
                    <a:pt x="15" y="30"/>
                    <a:pt x="9" y="30"/>
                    <a:pt x="4" y="30"/>
                  </a:cubicBezTo>
                  <a:close/>
                </a:path>
              </a:pathLst>
            </a:custGeom>
            <a:solidFill>
              <a:srgbClr val="E77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7" name="Freeform 686"/>
            <p:cNvSpPr>
              <a:spLocks/>
            </p:cNvSpPr>
            <p:nvPr userDrawn="1"/>
          </p:nvSpPr>
          <p:spPr bwMode="auto">
            <a:xfrm>
              <a:off x="4132263" y="9326563"/>
              <a:ext cx="120650" cy="71438"/>
            </a:xfrm>
            <a:custGeom>
              <a:avLst/>
              <a:gdLst>
                <a:gd name="T0" fmla="*/ 2 w 42"/>
                <a:gd name="T1" fmla="*/ 0 h 25"/>
                <a:gd name="T2" fmla="*/ 11 w 42"/>
                <a:gd name="T3" fmla="*/ 10 h 25"/>
                <a:gd name="T4" fmla="*/ 13 w 42"/>
                <a:gd name="T5" fmla="*/ 13 h 25"/>
                <a:gd name="T6" fmla="*/ 25 w 42"/>
                <a:gd name="T7" fmla="*/ 16 h 25"/>
                <a:gd name="T8" fmla="*/ 42 w 42"/>
                <a:gd name="T9" fmla="*/ 25 h 25"/>
                <a:gd name="T10" fmla="*/ 21 w 42"/>
                <a:gd name="T11" fmla="*/ 21 h 25"/>
                <a:gd name="T12" fmla="*/ 2 w 4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2" y="0"/>
                  </a:moveTo>
                  <a:cubicBezTo>
                    <a:pt x="5" y="3"/>
                    <a:pt x="4" y="9"/>
                    <a:pt x="11" y="10"/>
                  </a:cubicBezTo>
                  <a:cubicBezTo>
                    <a:pt x="13" y="10"/>
                    <a:pt x="13" y="11"/>
                    <a:pt x="13" y="13"/>
                  </a:cubicBezTo>
                  <a:cubicBezTo>
                    <a:pt x="16" y="19"/>
                    <a:pt x="21" y="16"/>
                    <a:pt x="25" y="16"/>
                  </a:cubicBezTo>
                  <a:cubicBezTo>
                    <a:pt x="31" y="18"/>
                    <a:pt x="40" y="16"/>
                    <a:pt x="42" y="25"/>
                  </a:cubicBezTo>
                  <a:cubicBezTo>
                    <a:pt x="35" y="24"/>
                    <a:pt x="28" y="22"/>
                    <a:pt x="21" y="21"/>
                  </a:cubicBezTo>
                  <a:cubicBezTo>
                    <a:pt x="6" y="21"/>
                    <a:pt x="0" y="13"/>
                    <a:pt x="2" y="0"/>
                  </a:cubicBezTo>
                  <a:close/>
                </a:path>
              </a:pathLst>
            </a:custGeom>
            <a:solidFill>
              <a:srgbClr val="8933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8" name="Freeform 687"/>
            <p:cNvSpPr>
              <a:spLocks/>
            </p:cNvSpPr>
            <p:nvPr userDrawn="1"/>
          </p:nvSpPr>
          <p:spPr bwMode="auto">
            <a:xfrm>
              <a:off x="4341813" y="9445625"/>
              <a:ext cx="100013" cy="52388"/>
            </a:xfrm>
            <a:custGeom>
              <a:avLst/>
              <a:gdLst>
                <a:gd name="T0" fmla="*/ 24 w 35"/>
                <a:gd name="T1" fmla="*/ 16 h 18"/>
                <a:gd name="T2" fmla="*/ 0 w 35"/>
                <a:gd name="T3" fmla="*/ 7 h 18"/>
                <a:gd name="T4" fmla="*/ 0 w 35"/>
                <a:gd name="T5" fmla="*/ 3 h 18"/>
                <a:gd name="T6" fmla="*/ 4 w 35"/>
                <a:gd name="T7" fmla="*/ 0 h 18"/>
                <a:gd name="T8" fmla="*/ 13 w 35"/>
                <a:gd name="T9" fmla="*/ 3 h 18"/>
                <a:gd name="T10" fmla="*/ 31 w 35"/>
                <a:gd name="T11" fmla="*/ 6 h 18"/>
                <a:gd name="T12" fmla="*/ 34 w 35"/>
                <a:gd name="T13" fmla="*/ 9 h 18"/>
                <a:gd name="T14" fmla="*/ 34 w 35"/>
                <a:gd name="T15" fmla="*/ 15 h 18"/>
                <a:gd name="T16" fmla="*/ 27 w 35"/>
                <a:gd name="T17" fmla="*/ 17 h 18"/>
                <a:gd name="T18" fmla="*/ 24 w 35"/>
                <a:gd name="T1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 h="18">
                  <a:moveTo>
                    <a:pt x="24" y="16"/>
                  </a:moveTo>
                  <a:cubicBezTo>
                    <a:pt x="18" y="7"/>
                    <a:pt x="7" y="15"/>
                    <a:pt x="0" y="7"/>
                  </a:cubicBezTo>
                  <a:cubicBezTo>
                    <a:pt x="0" y="6"/>
                    <a:pt x="0" y="5"/>
                    <a:pt x="0" y="3"/>
                  </a:cubicBezTo>
                  <a:cubicBezTo>
                    <a:pt x="1" y="2"/>
                    <a:pt x="2" y="1"/>
                    <a:pt x="4" y="0"/>
                  </a:cubicBezTo>
                  <a:cubicBezTo>
                    <a:pt x="7" y="1"/>
                    <a:pt x="10" y="2"/>
                    <a:pt x="13" y="3"/>
                  </a:cubicBezTo>
                  <a:cubicBezTo>
                    <a:pt x="18" y="9"/>
                    <a:pt x="25" y="3"/>
                    <a:pt x="31" y="6"/>
                  </a:cubicBezTo>
                  <a:cubicBezTo>
                    <a:pt x="33" y="6"/>
                    <a:pt x="34" y="7"/>
                    <a:pt x="34" y="9"/>
                  </a:cubicBezTo>
                  <a:cubicBezTo>
                    <a:pt x="35" y="11"/>
                    <a:pt x="34" y="13"/>
                    <a:pt x="34" y="15"/>
                  </a:cubicBezTo>
                  <a:cubicBezTo>
                    <a:pt x="32" y="17"/>
                    <a:pt x="29" y="18"/>
                    <a:pt x="27" y="17"/>
                  </a:cubicBezTo>
                  <a:cubicBezTo>
                    <a:pt x="26" y="17"/>
                    <a:pt x="25" y="16"/>
                    <a:pt x="24" y="16"/>
                  </a:cubicBezTo>
                  <a:close/>
                </a:path>
              </a:pathLst>
            </a:custGeom>
            <a:solidFill>
              <a:srgbClr val="974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9" name="Freeform 688"/>
            <p:cNvSpPr>
              <a:spLocks/>
            </p:cNvSpPr>
            <p:nvPr userDrawn="1"/>
          </p:nvSpPr>
          <p:spPr bwMode="auto">
            <a:xfrm>
              <a:off x="4086226" y="9440863"/>
              <a:ext cx="74613" cy="61913"/>
            </a:xfrm>
            <a:custGeom>
              <a:avLst/>
              <a:gdLst>
                <a:gd name="T0" fmla="*/ 25 w 26"/>
                <a:gd name="T1" fmla="*/ 21 h 22"/>
                <a:gd name="T2" fmla="*/ 1 w 26"/>
                <a:gd name="T3" fmla="*/ 5 h 22"/>
                <a:gd name="T4" fmla="*/ 5 w 26"/>
                <a:gd name="T5" fmla="*/ 2 h 22"/>
                <a:gd name="T6" fmla="*/ 25 w 26"/>
                <a:gd name="T7" fmla="*/ 17 h 22"/>
                <a:gd name="T8" fmla="*/ 25 w 26"/>
                <a:gd name="T9" fmla="*/ 21 h 22"/>
              </a:gdLst>
              <a:ahLst/>
              <a:cxnLst>
                <a:cxn ang="0">
                  <a:pos x="T0" y="T1"/>
                </a:cxn>
                <a:cxn ang="0">
                  <a:pos x="T2" y="T3"/>
                </a:cxn>
                <a:cxn ang="0">
                  <a:pos x="T4" y="T5"/>
                </a:cxn>
                <a:cxn ang="0">
                  <a:pos x="T6" y="T7"/>
                </a:cxn>
                <a:cxn ang="0">
                  <a:pos x="T8" y="T9"/>
                </a:cxn>
              </a:cxnLst>
              <a:rect l="0" t="0" r="r" b="b"/>
              <a:pathLst>
                <a:path w="26" h="22">
                  <a:moveTo>
                    <a:pt x="25" y="21"/>
                  </a:moveTo>
                  <a:cubicBezTo>
                    <a:pt x="13" y="22"/>
                    <a:pt x="3" y="19"/>
                    <a:pt x="1" y="5"/>
                  </a:cubicBezTo>
                  <a:cubicBezTo>
                    <a:pt x="0" y="1"/>
                    <a:pt x="1" y="0"/>
                    <a:pt x="5" y="2"/>
                  </a:cubicBezTo>
                  <a:cubicBezTo>
                    <a:pt x="6" y="14"/>
                    <a:pt x="18" y="13"/>
                    <a:pt x="25" y="17"/>
                  </a:cubicBezTo>
                  <a:cubicBezTo>
                    <a:pt x="26" y="19"/>
                    <a:pt x="26" y="20"/>
                    <a:pt x="25" y="21"/>
                  </a:cubicBezTo>
                  <a:close/>
                </a:path>
              </a:pathLst>
            </a:custGeom>
            <a:solidFill>
              <a:srgbClr val="D54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0" name="Freeform 689"/>
            <p:cNvSpPr>
              <a:spLocks/>
            </p:cNvSpPr>
            <p:nvPr userDrawn="1"/>
          </p:nvSpPr>
          <p:spPr bwMode="auto">
            <a:xfrm>
              <a:off x="4157663" y="9463088"/>
              <a:ext cx="34925" cy="63500"/>
            </a:xfrm>
            <a:custGeom>
              <a:avLst/>
              <a:gdLst>
                <a:gd name="T0" fmla="*/ 0 w 12"/>
                <a:gd name="T1" fmla="*/ 13 h 22"/>
                <a:gd name="T2" fmla="*/ 0 w 12"/>
                <a:gd name="T3" fmla="*/ 9 h 22"/>
                <a:gd name="T4" fmla="*/ 7 w 12"/>
                <a:gd name="T5" fmla="*/ 6 h 22"/>
                <a:gd name="T6" fmla="*/ 12 w 12"/>
                <a:gd name="T7" fmla="*/ 20 h 22"/>
                <a:gd name="T8" fmla="*/ 0 w 12"/>
                <a:gd name="T9" fmla="*/ 13 h 22"/>
              </a:gdLst>
              <a:ahLst/>
              <a:cxnLst>
                <a:cxn ang="0">
                  <a:pos x="T0" y="T1"/>
                </a:cxn>
                <a:cxn ang="0">
                  <a:pos x="T2" y="T3"/>
                </a:cxn>
                <a:cxn ang="0">
                  <a:pos x="T4" y="T5"/>
                </a:cxn>
                <a:cxn ang="0">
                  <a:pos x="T6" y="T7"/>
                </a:cxn>
                <a:cxn ang="0">
                  <a:pos x="T8" y="T9"/>
                </a:cxn>
              </a:cxnLst>
              <a:rect l="0" t="0" r="r" b="b"/>
              <a:pathLst>
                <a:path w="12" h="22">
                  <a:moveTo>
                    <a:pt x="0" y="13"/>
                  </a:moveTo>
                  <a:cubicBezTo>
                    <a:pt x="0" y="12"/>
                    <a:pt x="0" y="11"/>
                    <a:pt x="0" y="9"/>
                  </a:cubicBezTo>
                  <a:cubicBezTo>
                    <a:pt x="1" y="6"/>
                    <a:pt x="2" y="0"/>
                    <a:pt x="7" y="6"/>
                  </a:cubicBezTo>
                  <a:cubicBezTo>
                    <a:pt x="10" y="9"/>
                    <a:pt x="11" y="15"/>
                    <a:pt x="12" y="20"/>
                  </a:cubicBezTo>
                  <a:cubicBezTo>
                    <a:pt x="5" y="22"/>
                    <a:pt x="3" y="18"/>
                    <a:pt x="0" y="13"/>
                  </a:cubicBezTo>
                  <a:close/>
                </a:path>
              </a:pathLst>
            </a:custGeom>
            <a:solidFill>
              <a:srgbClr val="DB4B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1" name="Freeform 690"/>
            <p:cNvSpPr>
              <a:spLocks/>
            </p:cNvSpPr>
            <p:nvPr userDrawn="1"/>
          </p:nvSpPr>
          <p:spPr bwMode="auto">
            <a:xfrm>
              <a:off x="4289426" y="9423400"/>
              <a:ext cx="63500" cy="31750"/>
            </a:xfrm>
            <a:custGeom>
              <a:avLst/>
              <a:gdLst>
                <a:gd name="T0" fmla="*/ 22 w 22"/>
                <a:gd name="T1" fmla="*/ 8 h 11"/>
                <a:gd name="T2" fmla="*/ 18 w 22"/>
                <a:gd name="T3" fmla="*/ 11 h 11"/>
                <a:gd name="T4" fmla="*/ 2 w 22"/>
                <a:gd name="T5" fmla="*/ 3 h 11"/>
                <a:gd name="T6" fmla="*/ 1 w 22"/>
                <a:gd name="T7" fmla="*/ 1 h 11"/>
                <a:gd name="T8" fmla="*/ 2 w 22"/>
                <a:gd name="T9" fmla="*/ 0 h 11"/>
                <a:gd name="T10" fmla="*/ 22 w 22"/>
                <a:gd name="T11" fmla="*/ 8 h 11"/>
              </a:gdLst>
              <a:ahLst/>
              <a:cxnLst>
                <a:cxn ang="0">
                  <a:pos x="T0" y="T1"/>
                </a:cxn>
                <a:cxn ang="0">
                  <a:pos x="T2" y="T3"/>
                </a:cxn>
                <a:cxn ang="0">
                  <a:pos x="T4" y="T5"/>
                </a:cxn>
                <a:cxn ang="0">
                  <a:pos x="T6" y="T7"/>
                </a:cxn>
                <a:cxn ang="0">
                  <a:pos x="T8" y="T9"/>
                </a:cxn>
                <a:cxn ang="0">
                  <a:pos x="T10" y="T11"/>
                </a:cxn>
              </a:cxnLst>
              <a:rect l="0" t="0" r="r" b="b"/>
              <a:pathLst>
                <a:path w="22" h="11">
                  <a:moveTo>
                    <a:pt x="22" y="8"/>
                  </a:moveTo>
                  <a:cubicBezTo>
                    <a:pt x="21" y="9"/>
                    <a:pt x="19" y="10"/>
                    <a:pt x="18" y="11"/>
                  </a:cubicBezTo>
                  <a:cubicBezTo>
                    <a:pt x="12" y="11"/>
                    <a:pt x="6" y="9"/>
                    <a:pt x="2" y="3"/>
                  </a:cubicBezTo>
                  <a:cubicBezTo>
                    <a:pt x="1" y="3"/>
                    <a:pt x="0" y="2"/>
                    <a:pt x="1" y="1"/>
                  </a:cubicBezTo>
                  <a:cubicBezTo>
                    <a:pt x="1" y="0"/>
                    <a:pt x="2" y="0"/>
                    <a:pt x="2" y="0"/>
                  </a:cubicBezTo>
                  <a:cubicBezTo>
                    <a:pt x="9" y="3"/>
                    <a:pt x="15" y="5"/>
                    <a:pt x="22" y="8"/>
                  </a:cubicBezTo>
                  <a:close/>
                </a:path>
              </a:pathLst>
            </a:custGeom>
            <a:solidFill>
              <a:srgbClr val="8631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2" name="Freeform 691"/>
            <p:cNvSpPr>
              <a:spLocks/>
            </p:cNvSpPr>
            <p:nvPr userDrawn="1"/>
          </p:nvSpPr>
          <p:spPr bwMode="auto">
            <a:xfrm>
              <a:off x="4249738" y="9398000"/>
              <a:ext cx="46038" cy="33338"/>
            </a:xfrm>
            <a:custGeom>
              <a:avLst/>
              <a:gdLst>
                <a:gd name="T0" fmla="*/ 16 w 16"/>
                <a:gd name="T1" fmla="*/ 9 h 12"/>
                <a:gd name="T2" fmla="*/ 16 w 16"/>
                <a:gd name="T3" fmla="*/ 12 h 12"/>
                <a:gd name="T4" fmla="*/ 0 w 16"/>
                <a:gd name="T5" fmla="*/ 0 h 12"/>
                <a:gd name="T6" fmla="*/ 16 w 16"/>
                <a:gd name="T7" fmla="*/ 9 h 12"/>
              </a:gdLst>
              <a:ahLst/>
              <a:cxnLst>
                <a:cxn ang="0">
                  <a:pos x="T0" y="T1"/>
                </a:cxn>
                <a:cxn ang="0">
                  <a:pos x="T2" y="T3"/>
                </a:cxn>
                <a:cxn ang="0">
                  <a:pos x="T4" y="T5"/>
                </a:cxn>
                <a:cxn ang="0">
                  <a:pos x="T6" y="T7"/>
                </a:cxn>
              </a:cxnLst>
              <a:rect l="0" t="0" r="r" b="b"/>
              <a:pathLst>
                <a:path w="16" h="12">
                  <a:moveTo>
                    <a:pt x="16" y="9"/>
                  </a:moveTo>
                  <a:cubicBezTo>
                    <a:pt x="16" y="10"/>
                    <a:pt x="16" y="11"/>
                    <a:pt x="16" y="12"/>
                  </a:cubicBezTo>
                  <a:cubicBezTo>
                    <a:pt x="8" y="12"/>
                    <a:pt x="3" y="7"/>
                    <a:pt x="0" y="0"/>
                  </a:cubicBezTo>
                  <a:cubicBezTo>
                    <a:pt x="7" y="0"/>
                    <a:pt x="11" y="5"/>
                    <a:pt x="16" y="9"/>
                  </a:cubicBezTo>
                  <a:close/>
                </a:path>
              </a:pathLst>
            </a:custGeom>
            <a:solidFill>
              <a:srgbClr val="802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3" name="Freeform 692"/>
            <p:cNvSpPr>
              <a:spLocks/>
            </p:cNvSpPr>
            <p:nvPr userDrawn="1"/>
          </p:nvSpPr>
          <p:spPr bwMode="auto">
            <a:xfrm>
              <a:off x="4075113" y="9423400"/>
              <a:ext cx="25400" cy="31750"/>
            </a:xfrm>
            <a:custGeom>
              <a:avLst/>
              <a:gdLst>
                <a:gd name="T0" fmla="*/ 9 w 9"/>
                <a:gd name="T1" fmla="*/ 8 h 11"/>
                <a:gd name="T2" fmla="*/ 5 w 9"/>
                <a:gd name="T3" fmla="*/ 11 h 11"/>
                <a:gd name="T4" fmla="*/ 4 w 9"/>
                <a:gd name="T5" fmla="*/ 2 h 11"/>
                <a:gd name="T6" fmla="*/ 9 w 9"/>
                <a:gd name="T7" fmla="*/ 8 h 11"/>
              </a:gdLst>
              <a:ahLst/>
              <a:cxnLst>
                <a:cxn ang="0">
                  <a:pos x="T0" y="T1"/>
                </a:cxn>
                <a:cxn ang="0">
                  <a:pos x="T2" y="T3"/>
                </a:cxn>
                <a:cxn ang="0">
                  <a:pos x="T4" y="T5"/>
                </a:cxn>
                <a:cxn ang="0">
                  <a:pos x="T6" y="T7"/>
                </a:cxn>
              </a:cxnLst>
              <a:rect l="0" t="0" r="r" b="b"/>
              <a:pathLst>
                <a:path w="9" h="11">
                  <a:moveTo>
                    <a:pt x="9" y="8"/>
                  </a:moveTo>
                  <a:cubicBezTo>
                    <a:pt x="8" y="9"/>
                    <a:pt x="6" y="10"/>
                    <a:pt x="5" y="11"/>
                  </a:cubicBezTo>
                  <a:cubicBezTo>
                    <a:pt x="2" y="8"/>
                    <a:pt x="0" y="4"/>
                    <a:pt x="4" y="2"/>
                  </a:cubicBezTo>
                  <a:cubicBezTo>
                    <a:pt x="8" y="0"/>
                    <a:pt x="9" y="4"/>
                    <a:pt x="9" y="8"/>
                  </a:cubicBezTo>
                  <a:close/>
                </a:path>
              </a:pathLst>
            </a:custGeom>
            <a:solidFill>
              <a:srgbClr val="B434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4" name="Freeform 693"/>
            <p:cNvSpPr>
              <a:spLocks/>
            </p:cNvSpPr>
            <p:nvPr userDrawn="1"/>
          </p:nvSpPr>
          <p:spPr bwMode="auto">
            <a:xfrm>
              <a:off x="4603751" y="9145588"/>
              <a:ext cx="141288" cy="149225"/>
            </a:xfrm>
            <a:custGeom>
              <a:avLst/>
              <a:gdLst>
                <a:gd name="T0" fmla="*/ 19 w 49"/>
                <a:gd name="T1" fmla="*/ 16 h 52"/>
                <a:gd name="T2" fmla="*/ 41 w 49"/>
                <a:gd name="T3" fmla="*/ 0 h 52"/>
                <a:gd name="T4" fmla="*/ 44 w 49"/>
                <a:gd name="T5" fmla="*/ 0 h 52"/>
                <a:gd name="T6" fmla="*/ 46 w 49"/>
                <a:gd name="T7" fmla="*/ 30 h 52"/>
                <a:gd name="T8" fmla="*/ 37 w 49"/>
                <a:gd name="T9" fmla="*/ 48 h 52"/>
                <a:gd name="T10" fmla="*/ 31 w 49"/>
                <a:gd name="T11" fmla="*/ 47 h 52"/>
                <a:gd name="T12" fmla="*/ 6 w 49"/>
                <a:gd name="T13" fmla="*/ 42 h 52"/>
                <a:gd name="T14" fmla="*/ 12 w 49"/>
                <a:gd name="T15" fmla="*/ 19 h 52"/>
                <a:gd name="T16" fmla="*/ 13 w 49"/>
                <a:gd name="T17" fmla="*/ 15 h 52"/>
                <a:gd name="T18" fmla="*/ 19 w 49"/>
                <a:gd name="T19" fmla="*/ 1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52">
                  <a:moveTo>
                    <a:pt x="19" y="16"/>
                  </a:moveTo>
                  <a:cubicBezTo>
                    <a:pt x="31" y="17"/>
                    <a:pt x="42" y="17"/>
                    <a:pt x="41" y="0"/>
                  </a:cubicBezTo>
                  <a:cubicBezTo>
                    <a:pt x="42" y="0"/>
                    <a:pt x="43" y="0"/>
                    <a:pt x="44" y="0"/>
                  </a:cubicBezTo>
                  <a:cubicBezTo>
                    <a:pt x="49" y="10"/>
                    <a:pt x="45" y="20"/>
                    <a:pt x="46" y="30"/>
                  </a:cubicBezTo>
                  <a:cubicBezTo>
                    <a:pt x="43" y="36"/>
                    <a:pt x="47" y="46"/>
                    <a:pt x="37" y="48"/>
                  </a:cubicBezTo>
                  <a:cubicBezTo>
                    <a:pt x="35" y="48"/>
                    <a:pt x="33" y="47"/>
                    <a:pt x="31" y="47"/>
                  </a:cubicBezTo>
                  <a:cubicBezTo>
                    <a:pt x="22" y="48"/>
                    <a:pt x="13" y="52"/>
                    <a:pt x="6" y="42"/>
                  </a:cubicBezTo>
                  <a:cubicBezTo>
                    <a:pt x="0" y="33"/>
                    <a:pt x="10" y="27"/>
                    <a:pt x="12" y="19"/>
                  </a:cubicBezTo>
                  <a:cubicBezTo>
                    <a:pt x="11" y="17"/>
                    <a:pt x="12" y="16"/>
                    <a:pt x="13" y="15"/>
                  </a:cubicBezTo>
                  <a:cubicBezTo>
                    <a:pt x="15" y="14"/>
                    <a:pt x="17" y="14"/>
                    <a:pt x="19" y="16"/>
                  </a:cubicBezTo>
                  <a:close/>
                </a:path>
              </a:pathLst>
            </a:custGeom>
            <a:solidFill>
              <a:srgbClr val="EF83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5" name="Freeform 694"/>
            <p:cNvSpPr>
              <a:spLocks/>
            </p:cNvSpPr>
            <p:nvPr userDrawn="1"/>
          </p:nvSpPr>
          <p:spPr bwMode="auto">
            <a:xfrm>
              <a:off x="4378326" y="9237663"/>
              <a:ext cx="363538" cy="268288"/>
            </a:xfrm>
            <a:custGeom>
              <a:avLst/>
              <a:gdLst>
                <a:gd name="T0" fmla="*/ 116 w 127"/>
                <a:gd name="T1" fmla="*/ 16 h 94"/>
                <a:gd name="T2" fmla="*/ 123 w 127"/>
                <a:gd name="T3" fmla="*/ 0 h 94"/>
                <a:gd name="T4" fmla="*/ 127 w 127"/>
                <a:gd name="T5" fmla="*/ 4 h 94"/>
                <a:gd name="T6" fmla="*/ 60 w 127"/>
                <a:gd name="T7" fmla="*/ 75 h 94"/>
                <a:gd name="T8" fmla="*/ 43 w 127"/>
                <a:gd name="T9" fmla="*/ 84 h 94"/>
                <a:gd name="T10" fmla="*/ 44 w 127"/>
                <a:gd name="T11" fmla="*/ 92 h 94"/>
                <a:gd name="T12" fmla="*/ 39 w 127"/>
                <a:gd name="T13" fmla="*/ 93 h 94"/>
                <a:gd name="T14" fmla="*/ 35 w 127"/>
                <a:gd name="T15" fmla="*/ 90 h 94"/>
                <a:gd name="T16" fmla="*/ 20 w 127"/>
                <a:gd name="T17" fmla="*/ 81 h 94"/>
                <a:gd name="T18" fmla="*/ 0 w 127"/>
                <a:gd name="T19" fmla="*/ 76 h 94"/>
                <a:gd name="T20" fmla="*/ 103 w 127"/>
                <a:gd name="T21" fmla="*/ 39 h 94"/>
                <a:gd name="T22" fmla="*/ 116 w 127"/>
                <a:gd name="T23" fmla="*/ 1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94">
                  <a:moveTo>
                    <a:pt x="116" y="16"/>
                  </a:moveTo>
                  <a:cubicBezTo>
                    <a:pt x="118" y="11"/>
                    <a:pt x="120" y="5"/>
                    <a:pt x="123" y="0"/>
                  </a:cubicBezTo>
                  <a:cubicBezTo>
                    <a:pt x="125" y="0"/>
                    <a:pt x="125" y="3"/>
                    <a:pt x="127" y="4"/>
                  </a:cubicBezTo>
                  <a:cubicBezTo>
                    <a:pt x="119" y="41"/>
                    <a:pt x="93" y="61"/>
                    <a:pt x="60" y="75"/>
                  </a:cubicBezTo>
                  <a:cubicBezTo>
                    <a:pt x="54" y="78"/>
                    <a:pt x="47" y="78"/>
                    <a:pt x="43" y="84"/>
                  </a:cubicBezTo>
                  <a:cubicBezTo>
                    <a:pt x="45" y="87"/>
                    <a:pt x="46" y="89"/>
                    <a:pt x="44" y="92"/>
                  </a:cubicBezTo>
                  <a:cubicBezTo>
                    <a:pt x="43" y="93"/>
                    <a:pt x="41" y="94"/>
                    <a:pt x="39" y="93"/>
                  </a:cubicBezTo>
                  <a:cubicBezTo>
                    <a:pt x="38" y="93"/>
                    <a:pt x="36" y="91"/>
                    <a:pt x="35" y="90"/>
                  </a:cubicBezTo>
                  <a:cubicBezTo>
                    <a:pt x="32" y="85"/>
                    <a:pt x="24" y="85"/>
                    <a:pt x="20" y="81"/>
                  </a:cubicBezTo>
                  <a:cubicBezTo>
                    <a:pt x="14" y="78"/>
                    <a:pt x="5" y="85"/>
                    <a:pt x="0" y="76"/>
                  </a:cubicBezTo>
                  <a:cubicBezTo>
                    <a:pt x="40" y="79"/>
                    <a:pt x="75" y="69"/>
                    <a:pt x="103" y="39"/>
                  </a:cubicBezTo>
                  <a:cubicBezTo>
                    <a:pt x="109" y="32"/>
                    <a:pt x="114" y="25"/>
                    <a:pt x="116" y="16"/>
                  </a:cubicBezTo>
                  <a:close/>
                </a:path>
              </a:pathLst>
            </a:custGeom>
            <a:solidFill>
              <a:srgbClr val="8B34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6" name="Freeform 695"/>
            <p:cNvSpPr>
              <a:spLocks/>
            </p:cNvSpPr>
            <p:nvPr userDrawn="1"/>
          </p:nvSpPr>
          <p:spPr bwMode="auto">
            <a:xfrm>
              <a:off x="4502151" y="9472613"/>
              <a:ext cx="71438" cy="96838"/>
            </a:xfrm>
            <a:custGeom>
              <a:avLst/>
              <a:gdLst>
                <a:gd name="T0" fmla="*/ 0 w 25"/>
                <a:gd name="T1" fmla="*/ 9 h 34"/>
                <a:gd name="T2" fmla="*/ 0 w 25"/>
                <a:gd name="T3" fmla="*/ 2 h 34"/>
                <a:gd name="T4" fmla="*/ 24 w 25"/>
                <a:gd name="T5" fmla="*/ 22 h 34"/>
                <a:gd name="T6" fmla="*/ 25 w 25"/>
                <a:gd name="T7" fmla="*/ 34 h 34"/>
                <a:gd name="T8" fmla="*/ 20 w 25"/>
                <a:gd name="T9" fmla="*/ 34 h 34"/>
                <a:gd name="T10" fmla="*/ 10 w 25"/>
                <a:gd name="T11" fmla="*/ 20 h 34"/>
                <a:gd name="T12" fmla="*/ 0 w 25"/>
                <a:gd name="T13" fmla="*/ 9 h 34"/>
              </a:gdLst>
              <a:ahLst/>
              <a:cxnLst>
                <a:cxn ang="0">
                  <a:pos x="T0" y="T1"/>
                </a:cxn>
                <a:cxn ang="0">
                  <a:pos x="T2" y="T3"/>
                </a:cxn>
                <a:cxn ang="0">
                  <a:pos x="T4" y="T5"/>
                </a:cxn>
                <a:cxn ang="0">
                  <a:pos x="T6" y="T7"/>
                </a:cxn>
                <a:cxn ang="0">
                  <a:pos x="T8" y="T9"/>
                </a:cxn>
                <a:cxn ang="0">
                  <a:pos x="T10" y="T11"/>
                </a:cxn>
                <a:cxn ang="0">
                  <a:pos x="T12" y="T13"/>
                </a:cxn>
              </a:cxnLst>
              <a:rect l="0" t="0" r="r" b="b"/>
              <a:pathLst>
                <a:path w="25" h="34">
                  <a:moveTo>
                    <a:pt x="0" y="9"/>
                  </a:moveTo>
                  <a:cubicBezTo>
                    <a:pt x="0" y="7"/>
                    <a:pt x="0" y="5"/>
                    <a:pt x="0" y="2"/>
                  </a:cubicBezTo>
                  <a:cubicBezTo>
                    <a:pt x="16" y="0"/>
                    <a:pt x="19" y="12"/>
                    <a:pt x="24" y="22"/>
                  </a:cubicBezTo>
                  <a:cubicBezTo>
                    <a:pt x="24" y="26"/>
                    <a:pt x="25" y="30"/>
                    <a:pt x="25" y="34"/>
                  </a:cubicBezTo>
                  <a:cubicBezTo>
                    <a:pt x="24" y="34"/>
                    <a:pt x="22" y="34"/>
                    <a:pt x="20" y="34"/>
                  </a:cubicBezTo>
                  <a:cubicBezTo>
                    <a:pt x="15" y="30"/>
                    <a:pt x="16" y="23"/>
                    <a:pt x="10" y="20"/>
                  </a:cubicBezTo>
                  <a:cubicBezTo>
                    <a:pt x="5" y="18"/>
                    <a:pt x="0" y="15"/>
                    <a:pt x="0" y="9"/>
                  </a:cubicBezTo>
                  <a:close/>
                </a:path>
              </a:pathLst>
            </a:custGeom>
            <a:solidFill>
              <a:srgbClr val="E57A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7" name="Freeform 696"/>
            <p:cNvSpPr>
              <a:spLocks/>
            </p:cNvSpPr>
            <p:nvPr userDrawn="1"/>
          </p:nvSpPr>
          <p:spPr bwMode="auto">
            <a:xfrm>
              <a:off x="4730751" y="9145588"/>
              <a:ext cx="28575" cy="103188"/>
            </a:xfrm>
            <a:custGeom>
              <a:avLst/>
              <a:gdLst>
                <a:gd name="T0" fmla="*/ 4 w 10"/>
                <a:gd name="T1" fmla="*/ 36 h 36"/>
                <a:gd name="T2" fmla="*/ 0 w 10"/>
                <a:gd name="T3" fmla="*/ 32 h 36"/>
                <a:gd name="T4" fmla="*/ 0 w 10"/>
                <a:gd name="T5" fmla="*/ 0 h 36"/>
                <a:gd name="T6" fmla="*/ 4 w 10"/>
                <a:gd name="T7" fmla="*/ 36 h 36"/>
              </a:gdLst>
              <a:ahLst/>
              <a:cxnLst>
                <a:cxn ang="0">
                  <a:pos x="T0" y="T1"/>
                </a:cxn>
                <a:cxn ang="0">
                  <a:pos x="T2" y="T3"/>
                </a:cxn>
                <a:cxn ang="0">
                  <a:pos x="T4" y="T5"/>
                </a:cxn>
                <a:cxn ang="0">
                  <a:pos x="T6" y="T7"/>
                </a:cxn>
              </a:cxnLst>
              <a:rect l="0" t="0" r="r" b="b"/>
              <a:pathLst>
                <a:path w="10" h="36">
                  <a:moveTo>
                    <a:pt x="4" y="36"/>
                  </a:moveTo>
                  <a:cubicBezTo>
                    <a:pt x="3" y="35"/>
                    <a:pt x="1" y="33"/>
                    <a:pt x="0" y="32"/>
                  </a:cubicBezTo>
                  <a:cubicBezTo>
                    <a:pt x="0" y="21"/>
                    <a:pt x="0" y="11"/>
                    <a:pt x="0" y="0"/>
                  </a:cubicBezTo>
                  <a:cubicBezTo>
                    <a:pt x="10" y="11"/>
                    <a:pt x="2" y="24"/>
                    <a:pt x="4" y="36"/>
                  </a:cubicBezTo>
                  <a:close/>
                </a:path>
              </a:pathLst>
            </a:custGeom>
            <a:solidFill>
              <a:srgbClr val="802C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8" name="Freeform 697"/>
            <p:cNvSpPr>
              <a:spLocks/>
            </p:cNvSpPr>
            <p:nvPr userDrawn="1"/>
          </p:nvSpPr>
          <p:spPr bwMode="auto">
            <a:xfrm>
              <a:off x="4781551" y="9156700"/>
              <a:ext cx="53975" cy="34925"/>
            </a:xfrm>
            <a:custGeom>
              <a:avLst/>
              <a:gdLst>
                <a:gd name="T0" fmla="*/ 8 w 19"/>
                <a:gd name="T1" fmla="*/ 0 h 12"/>
                <a:gd name="T2" fmla="*/ 13 w 19"/>
                <a:gd name="T3" fmla="*/ 10 h 12"/>
                <a:gd name="T4" fmla="*/ 8 w 19"/>
                <a:gd name="T5" fmla="*/ 12 h 12"/>
                <a:gd name="T6" fmla="*/ 8 w 19"/>
                <a:gd name="T7" fmla="*/ 0 h 12"/>
              </a:gdLst>
              <a:ahLst/>
              <a:cxnLst>
                <a:cxn ang="0">
                  <a:pos x="T0" y="T1"/>
                </a:cxn>
                <a:cxn ang="0">
                  <a:pos x="T2" y="T3"/>
                </a:cxn>
                <a:cxn ang="0">
                  <a:pos x="T4" y="T5"/>
                </a:cxn>
                <a:cxn ang="0">
                  <a:pos x="T6" y="T7"/>
                </a:cxn>
              </a:cxnLst>
              <a:rect l="0" t="0" r="r" b="b"/>
              <a:pathLst>
                <a:path w="19" h="12">
                  <a:moveTo>
                    <a:pt x="8" y="0"/>
                  </a:moveTo>
                  <a:cubicBezTo>
                    <a:pt x="8" y="2"/>
                    <a:pt x="19" y="3"/>
                    <a:pt x="13" y="10"/>
                  </a:cubicBezTo>
                  <a:cubicBezTo>
                    <a:pt x="12" y="11"/>
                    <a:pt x="9" y="12"/>
                    <a:pt x="8" y="12"/>
                  </a:cubicBezTo>
                  <a:cubicBezTo>
                    <a:pt x="0" y="7"/>
                    <a:pt x="9" y="2"/>
                    <a:pt x="8" y="0"/>
                  </a:cubicBezTo>
                  <a:close/>
                </a:path>
              </a:pathLst>
            </a:custGeom>
            <a:solidFill>
              <a:srgbClr val="E250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9" name="Freeform 698"/>
            <p:cNvSpPr>
              <a:spLocks/>
            </p:cNvSpPr>
            <p:nvPr userDrawn="1"/>
          </p:nvSpPr>
          <p:spPr bwMode="auto">
            <a:xfrm>
              <a:off x="4630738" y="8713788"/>
              <a:ext cx="57150" cy="53975"/>
            </a:xfrm>
            <a:custGeom>
              <a:avLst/>
              <a:gdLst>
                <a:gd name="T0" fmla="*/ 4 w 20"/>
                <a:gd name="T1" fmla="*/ 19 h 19"/>
                <a:gd name="T2" fmla="*/ 0 w 20"/>
                <a:gd name="T3" fmla="*/ 8 h 19"/>
                <a:gd name="T4" fmla="*/ 17 w 20"/>
                <a:gd name="T5" fmla="*/ 9 h 19"/>
                <a:gd name="T6" fmla="*/ 4 w 20"/>
                <a:gd name="T7" fmla="*/ 19 h 19"/>
              </a:gdLst>
              <a:ahLst/>
              <a:cxnLst>
                <a:cxn ang="0">
                  <a:pos x="T0" y="T1"/>
                </a:cxn>
                <a:cxn ang="0">
                  <a:pos x="T2" y="T3"/>
                </a:cxn>
                <a:cxn ang="0">
                  <a:pos x="T4" y="T5"/>
                </a:cxn>
                <a:cxn ang="0">
                  <a:pos x="T6" y="T7"/>
                </a:cxn>
              </a:cxnLst>
              <a:rect l="0" t="0" r="r" b="b"/>
              <a:pathLst>
                <a:path w="20" h="19">
                  <a:moveTo>
                    <a:pt x="4" y="19"/>
                  </a:moveTo>
                  <a:cubicBezTo>
                    <a:pt x="5" y="14"/>
                    <a:pt x="2" y="11"/>
                    <a:pt x="0" y="8"/>
                  </a:cubicBezTo>
                  <a:cubicBezTo>
                    <a:pt x="6" y="5"/>
                    <a:pt x="14" y="0"/>
                    <a:pt x="17" y="9"/>
                  </a:cubicBezTo>
                  <a:cubicBezTo>
                    <a:pt x="20" y="18"/>
                    <a:pt x="10" y="18"/>
                    <a:pt x="4" y="19"/>
                  </a:cubicBezTo>
                  <a:close/>
                </a:path>
              </a:pathLst>
            </a:custGeom>
            <a:solidFill>
              <a:srgbClr val="8540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0" name="Freeform 699"/>
            <p:cNvSpPr>
              <a:spLocks/>
            </p:cNvSpPr>
            <p:nvPr userDrawn="1"/>
          </p:nvSpPr>
          <p:spPr bwMode="auto">
            <a:xfrm>
              <a:off x="4541838" y="8642350"/>
              <a:ext cx="68263" cy="52388"/>
            </a:xfrm>
            <a:custGeom>
              <a:avLst/>
              <a:gdLst>
                <a:gd name="T0" fmla="*/ 16 w 24"/>
                <a:gd name="T1" fmla="*/ 18 h 18"/>
                <a:gd name="T2" fmla="*/ 5 w 24"/>
                <a:gd name="T3" fmla="*/ 14 h 18"/>
                <a:gd name="T4" fmla="*/ 13 w 24"/>
                <a:gd name="T5" fmla="*/ 2 h 18"/>
                <a:gd name="T6" fmla="*/ 21 w 24"/>
                <a:gd name="T7" fmla="*/ 5 h 18"/>
                <a:gd name="T8" fmla="*/ 16 w 24"/>
                <a:gd name="T9" fmla="*/ 18 h 18"/>
              </a:gdLst>
              <a:ahLst/>
              <a:cxnLst>
                <a:cxn ang="0">
                  <a:pos x="T0" y="T1"/>
                </a:cxn>
                <a:cxn ang="0">
                  <a:pos x="T2" y="T3"/>
                </a:cxn>
                <a:cxn ang="0">
                  <a:pos x="T4" y="T5"/>
                </a:cxn>
                <a:cxn ang="0">
                  <a:pos x="T6" y="T7"/>
                </a:cxn>
                <a:cxn ang="0">
                  <a:pos x="T8" y="T9"/>
                </a:cxn>
              </a:cxnLst>
              <a:rect l="0" t="0" r="r" b="b"/>
              <a:pathLst>
                <a:path w="24" h="18">
                  <a:moveTo>
                    <a:pt x="16" y="18"/>
                  </a:moveTo>
                  <a:cubicBezTo>
                    <a:pt x="14" y="13"/>
                    <a:pt x="11" y="11"/>
                    <a:pt x="5" y="14"/>
                  </a:cubicBezTo>
                  <a:cubicBezTo>
                    <a:pt x="0" y="5"/>
                    <a:pt x="8" y="4"/>
                    <a:pt x="13" y="2"/>
                  </a:cubicBezTo>
                  <a:cubicBezTo>
                    <a:pt x="16" y="0"/>
                    <a:pt x="19" y="2"/>
                    <a:pt x="21" y="5"/>
                  </a:cubicBezTo>
                  <a:cubicBezTo>
                    <a:pt x="24" y="11"/>
                    <a:pt x="22" y="15"/>
                    <a:pt x="16" y="18"/>
                  </a:cubicBezTo>
                  <a:close/>
                </a:path>
              </a:pathLst>
            </a:custGeom>
            <a:solidFill>
              <a:srgbClr val="6E26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1" name="Freeform 700"/>
            <p:cNvSpPr>
              <a:spLocks/>
            </p:cNvSpPr>
            <p:nvPr userDrawn="1"/>
          </p:nvSpPr>
          <p:spPr bwMode="auto">
            <a:xfrm>
              <a:off x="6148388" y="10136188"/>
              <a:ext cx="185738" cy="207963"/>
            </a:xfrm>
            <a:custGeom>
              <a:avLst/>
              <a:gdLst>
                <a:gd name="T0" fmla="*/ 48 w 65"/>
                <a:gd name="T1" fmla="*/ 26 h 73"/>
                <a:gd name="T2" fmla="*/ 60 w 65"/>
                <a:gd name="T3" fmla="*/ 46 h 73"/>
                <a:gd name="T4" fmla="*/ 44 w 65"/>
                <a:gd name="T5" fmla="*/ 67 h 73"/>
                <a:gd name="T6" fmla="*/ 36 w 65"/>
                <a:gd name="T7" fmla="*/ 67 h 73"/>
                <a:gd name="T8" fmla="*/ 5 w 65"/>
                <a:gd name="T9" fmla="*/ 63 h 73"/>
                <a:gd name="T10" fmla="*/ 6 w 65"/>
                <a:gd name="T11" fmla="*/ 16 h 73"/>
                <a:gd name="T12" fmla="*/ 11 w 65"/>
                <a:gd name="T13" fmla="*/ 14 h 73"/>
                <a:gd name="T14" fmla="*/ 18 w 65"/>
                <a:gd name="T15" fmla="*/ 10 h 73"/>
                <a:gd name="T16" fmla="*/ 33 w 65"/>
                <a:gd name="T17" fmla="*/ 4 h 73"/>
                <a:gd name="T18" fmla="*/ 43 w 65"/>
                <a:gd name="T19" fmla="*/ 6 h 73"/>
                <a:gd name="T20" fmla="*/ 48 w 65"/>
                <a:gd name="T21" fmla="*/ 2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5" h="73">
                  <a:moveTo>
                    <a:pt x="48" y="26"/>
                  </a:moveTo>
                  <a:cubicBezTo>
                    <a:pt x="40" y="40"/>
                    <a:pt x="46" y="46"/>
                    <a:pt x="60" y="46"/>
                  </a:cubicBezTo>
                  <a:cubicBezTo>
                    <a:pt x="65" y="61"/>
                    <a:pt x="62" y="70"/>
                    <a:pt x="44" y="67"/>
                  </a:cubicBezTo>
                  <a:cubicBezTo>
                    <a:pt x="42" y="67"/>
                    <a:pt x="39" y="67"/>
                    <a:pt x="36" y="67"/>
                  </a:cubicBezTo>
                  <a:cubicBezTo>
                    <a:pt x="26" y="65"/>
                    <a:pt x="9" y="73"/>
                    <a:pt x="5" y="63"/>
                  </a:cubicBezTo>
                  <a:cubicBezTo>
                    <a:pt x="0" y="49"/>
                    <a:pt x="2" y="32"/>
                    <a:pt x="6" y="16"/>
                  </a:cubicBezTo>
                  <a:cubicBezTo>
                    <a:pt x="6" y="15"/>
                    <a:pt x="9" y="15"/>
                    <a:pt x="11" y="14"/>
                  </a:cubicBezTo>
                  <a:cubicBezTo>
                    <a:pt x="13" y="13"/>
                    <a:pt x="15" y="11"/>
                    <a:pt x="18" y="10"/>
                  </a:cubicBezTo>
                  <a:cubicBezTo>
                    <a:pt x="23" y="9"/>
                    <a:pt x="29" y="10"/>
                    <a:pt x="33" y="4"/>
                  </a:cubicBezTo>
                  <a:cubicBezTo>
                    <a:pt x="37" y="0"/>
                    <a:pt x="41" y="0"/>
                    <a:pt x="43" y="6"/>
                  </a:cubicBezTo>
                  <a:cubicBezTo>
                    <a:pt x="44" y="13"/>
                    <a:pt x="50" y="18"/>
                    <a:pt x="48" y="26"/>
                  </a:cubicBezTo>
                  <a:close/>
                </a:path>
              </a:pathLst>
            </a:custGeom>
            <a:solidFill>
              <a:srgbClr val="BE8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2" name="Freeform 701"/>
            <p:cNvSpPr>
              <a:spLocks/>
            </p:cNvSpPr>
            <p:nvPr userDrawn="1"/>
          </p:nvSpPr>
          <p:spPr bwMode="auto">
            <a:xfrm>
              <a:off x="6178551" y="10129838"/>
              <a:ext cx="34925" cy="46038"/>
            </a:xfrm>
            <a:custGeom>
              <a:avLst/>
              <a:gdLst>
                <a:gd name="T0" fmla="*/ 9 w 12"/>
                <a:gd name="T1" fmla="*/ 16 h 16"/>
                <a:gd name="T2" fmla="*/ 0 w 12"/>
                <a:gd name="T3" fmla="*/ 16 h 16"/>
                <a:gd name="T4" fmla="*/ 1 w 12"/>
                <a:gd name="T5" fmla="*/ 0 h 16"/>
                <a:gd name="T6" fmla="*/ 5 w 12"/>
                <a:gd name="T7" fmla="*/ 0 h 16"/>
                <a:gd name="T8" fmla="*/ 8 w 12"/>
                <a:gd name="T9" fmla="*/ 4 h 16"/>
                <a:gd name="T10" fmla="*/ 9 w 12"/>
                <a:gd name="T11" fmla="*/ 16 h 16"/>
              </a:gdLst>
              <a:ahLst/>
              <a:cxnLst>
                <a:cxn ang="0">
                  <a:pos x="T0" y="T1"/>
                </a:cxn>
                <a:cxn ang="0">
                  <a:pos x="T2" y="T3"/>
                </a:cxn>
                <a:cxn ang="0">
                  <a:pos x="T4" y="T5"/>
                </a:cxn>
                <a:cxn ang="0">
                  <a:pos x="T6" y="T7"/>
                </a:cxn>
                <a:cxn ang="0">
                  <a:pos x="T8" y="T9"/>
                </a:cxn>
                <a:cxn ang="0">
                  <a:pos x="T10" y="T11"/>
                </a:cxn>
              </a:cxnLst>
              <a:rect l="0" t="0" r="r" b="b"/>
              <a:pathLst>
                <a:path w="12" h="16">
                  <a:moveTo>
                    <a:pt x="9" y="16"/>
                  </a:moveTo>
                  <a:cubicBezTo>
                    <a:pt x="6" y="16"/>
                    <a:pt x="3" y="16"/>
                    <a:pt x="0" y="16"/>
                  </a:cubicBezTo>
                  <a:cubicBezTo>
                    <a:pt x="0" y="11"/>
                    <a:pt x="0" y="6"/>
                    <a:pt x="1" y="0"/>
                  </a:cubicBezTo>
                  <a:cubicBezTo>
                    <a:pt x="2" y="0"/>
                    <a:pt x="4" y="0"/>
                    <a:pt x="5" y="0"/>
                  </a:cubicBezTo>
                  <a:cubicBezTo>
                    <a:pt x="6" y="1"/>
                    <a:pt x="7" y="3"/>
                    <a:pt x="8" y="4"/>
                  </a:cubicBezTo>
                  <a:cubicBezTo>
                    <a:pt x="10" y="8"/>
                    <a:pt x="12" y="12"/>
                    <a:pt x="9" y="16"/>
                  </a:cubicBezTo>
                  <a:close/>
                </a:path>
              </a:pathLst>
            </a:custGeom>
            <a:solidFill>
              <a:srgbClr val="BC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3" name="Freeform 702"/>
            <p:cNvSpPr>
              <a:spLocks/>
            </p:cNvSpPr>
            <p:nvPr userDrawn="1"/>
          </p:nvSpPr>
          <p:spPr bwMode="auto">
            <a:xfrm>
              <a:off x="3235326" y="8702675"/>
              <a:ext cx="449263" cy="466725"/>
            </a:xfrm>
            <a:custGeom>
              <a:avLst/>
              <a:gdLst>
                <a:gd name="T0" fmla="*/ 90 w 157"/>
                <a:gd name="T1" fmla="*/ 163 h 163"/>
                <a:gd name="T2" fmla="*/ 91 w 157"/>
                <a:gd name="T3" fmla="*/ 148 h 163"/>
                <a:gd name="T4" fmla="*/ 88 w 157"/>
                <a:gd name="T5" fmla="*/ 143 h 163"/>
                <a:gd name="T6" fmla="*/ 90 w 157"/>
                <a:gd name="T7" fmla="*/ 104 h 163"/>
                <a:gd name="T8" fmla="*/ 83 w 157"/>
                <a:gd name="T9" fmla="*/ 64 h 163"/>
                <a:gd name="T10" fmla="*/ 75 w 157"/>
                <a:gd name="T11" fmla="*/ 62 h 163"/>
                <a:gd name="T12" fmla="*/ 38 w 157"/>
                <a:gd name="T13" fmla="*/ 111 h 163"/>
                <a:gd name="T14" fmla="*/ 0 w 157"/>
                <a:gd name="T15" fmla="*/ 123 h 163"/>
                <a:gd name="T16" fmla="*/ 48 w 157"/>
                <a:gd name="T17" fmla="*/ 37 h 163"/>
                <a:gd name="T18" fmla="*/ 91 w 157"/>
                <a:gd name="T19" fmla="*/ 0 h 163"/>
                <a:gd name="T20" fmla="*/ 94 w 157"/>
                <a:gd name="T21" fmla="*/ 1 h 163"/>
                <a:gd name="T22" fmla="*/ 95 w 157"/>
                <a:gd name="T23" fmla="*/ 52 h 163"/>
                <a:gd name="T24" fmla="*/ 100 w 157"/>
                <a:gd name="T25" fmla="*/ 74 h 163"/>
                <a:gd name="T26" fmla="*/ 108 w 157"/>
                <a:gd name="T27" fmla="*/ 100 h 163"/>
                <a:gd name="T28" fmla="*/ 134 w 157"/>
                <a:gd name="T29" fmla="*/ 120 h 163"/>
                <a:gd name="T30" fmla="*/ 155 w 157"/>
                <a:gd name="T31" fmla="*/ 122 h 163"/>
                <a:gd name="T32" fmla="*/ 155 w 157"/>
                <a:gd name="T33" fmla="*/ 127 h 163"/>
                <a:gd name="T34" fmla="*/ 148 w 157"/>
                <a:gd name="T35" fmla="*/ 151 h 163"/>
                <a:gd name="T36" fmla="*/ 139 w 157"/>
                <a:gd name="T37" fmla="*/ 151 h 163"/>
                <a:gd name="T38" fmla="*/ 136 w 157"/>
                <a:gd name="T39" fmla="*/ 147 h 163"/>
                <a:gd name="T40" fmla="*/ 127 w 157"/>
                <a:gd name="T41" fmla="*/ 140 h 163"/>
                <a:gd name="T42" fmla="*/ 127 w 157"/>
                <a:gd name="T43" fmla="*/ 151 h 163"/>
                <a:gd name="T44" fmla="*/ 95 w 157"/>
                <a:gd name="T45" fmla="*/ 159 h 163"/>
                <a:gd name="T46" fmla="*/ 90 w 157"/>
                <a:gd name="T47" fmla="*/ 163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7" h="163">
                  <a:moveTo>
                    <a:pt x="90" y="163"/>
                  </a:moveTo>
                  <a:cubicBezTo>
                    <a:pt x="91" y="158"/>
                    <a:pt x="93" y="153"/>
                    <a:pt x="91" y="148"/>
                  </a:cubicBezTo>
                  <a:cubicBezTo>
                    <a:pt x="90" y="146"/>
                    <a:pt x="89" y="144"/>
                    <a:pt x="88" y="143"/>
                  </a:cubicBezTo>
                  <a:cubicBezTo>
                    <a:pt x="86" y="130"/>
                    <a:pt x="94" y="117"/>
                    <a:pt x="90" y="104"/>
                  </a:cubicBezTo>
                  <a:cubicBezTo>
                    <a:pt x="91" y="90"/>
                    <a:pt x="78" y="79"/>
                    <a:pt x="83" y="64"/>
                  </a:cubicBezTo>
                  <a:cubicBezTo>
                    <a:pt x="83" y="55"/>
                    <a:pt x="79" y="59"/>
                    <a:pt x="75" y="62"/>
                  </a:cubicBezTo>
                  <a:cubicBezTo>
                    <a:pt x="59" y="75"/>
                    <a:pt x="48" y="93"/>
                    <a:pt x="38" y="111"/>
                  </a:cubicBezTo>
                  <a:cubicBezTo>
                    <a:pt x="25" y="136"/>
                    <a:pt x="25" y="136"/>
                    <a:pt x="0" y="123"/>
                  </a:cubicBezTo>
                  <a:cubicBezTo>
                    <a:pt x="4" y="87"/>
                    <a:pt x="25" y="61"/>
                    <a:pt x="48" y="37"/>
                  </a:cubicBezTo>
                  <a:cubicBezTo>
                    <a:pt x="61" y="23"/>
                    <a:pt x="71" y="5"/>
                    <a:pt x="91" y="0"/>
                  </a:cubicBezTo>
                  <a:cubicBezTo>
                    <a:pt x="92" y="0"/>
                    <a:pt x="93" y="1"/>
                    <a:pt x="94" y="1"/>
                  </a:cubicBezTo>
                  <a:cubicBezTo>
                    <a:pt x="103" y="18"/>
                    <a:pt x="102" y="35"/>
                    <a:pt x="95" y="52"/>
                  </a:cubicBezTo>
                  <a:cubicBezTo>
                    <a:pt x="91" y="60"/>
                    <a:pt x="95" y="67"/>
                    <a:pt x="100" y="74"/>
                  </a:cubicBezTo>
                  <a:cubicBezTo>
                    <a:pt x="104" y="82"/>
                    <a:pt x="108" y="91"/>
                    <a:pt x="108" y="100"/>
                  </a:cubicBezTo>
                  <a:cubicBezTo>
                    <a:pt x="109" y="116"/>
                    <a:pt x="116" y="124"/>
                    <a:pt x="134" y="120"/>
                  </a:cubicBezTo>
                  <a:cubicBezTo>
                    <a:pt x="141" y="118"/>
                    <a:pt x="148" y="117"/>
                    <a:pt x="155" y="122"/>
                  </a:cubicBezTo>
                  <a:cubicBezTo>
                    <a:pt x="157" y="123"/>
                    <a:pt x="157" y="125"/>
                    <a:pt x="155" y="127"/>
                  </a:cubicBezTo>
                  <a:cubicBezTo>
                    <a:pt x="140" y="131"/>
                    <a:pt x="148" y="142"/>
                    <a:pt x="148" y="151"/>
                  </a:cubicBezTo>
                  <a:cubicBezTo>
                    <a:pt x="145" y="151"/>
                    <a:pt x="142" y="151"/>
                    <a:pt x="139" y="151"/>
                  </a:cubicBezTo>
                  <a:cubicBezTo>
                    <a:pt x="138" y="150"/>
                    <a:pt x="137" y="149"/>
                    <a:pt x="136" y="147"/>
                  </a:cubicBezTo>
                  <a:cubicBezTo>
                    <a:pt x="134" y="143"/>
                    <a:pt x="132" y="138"/>
                    <a:pt x="127" y="140"/>
                  </a:cubicBezTo>
                  <a:cubicBezTo>
                    <a:pt x="120" y="143"/>
                    <a:pt x="131" y="148"/>
                    <a:pt x="127" y="151"/>
                  </a:cubicBezTo>
                  <a:cubicBezTo>
                    <a:pt x="117" y="155"/>
                    <a:pt x="103" y="144"/>
                    <a:pt x="95" y="159"/>
                  </a:cubicBezTo>
                  <a:cubicBezTo>
                    <a:pt x="94" y="160"/>
                    <a:pt x="92" y="162"/>
                    <a:pt x="90" y="163"/>
                  </a:cubicBezTo>
                  <a:close/>
                </a:path>
              </a:pathLst>
            </a:custGeom>
            <a:solidFill>
              <a:srgbClr val="5A7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4" name="Freeform 703"/>
            <p:cNvSpPr>
              <a:spLocks/>
            </p:cNvSpPr>
            <p:nvPr userDrawn="1"/>
          </p:nvSpPr>
          <p:spPr bwMode="auto">
            <a:xfrm>
              <a:off x="3438526" y="9174163"/>
              <a:ext cx="133350" cy="109538"/>
            </a:xfrm>
            <a:custGeom>
              <a:avLst/>
              <a:gdLst>
                <a:gd name="T0" fmla="*/ 0 w 47"/>
                <a:gd name="T1" fmla="*/ 38 h 38"/>
                <a:gd name="T2" fmla="*/ 9 w 47"/>
                <a:gd name="T3" fmla="*/ 18 h 38"/>
                <a:gd name="T4" fmla="*/ 32 w 47"/>
                <a:gd name="T5" fmla="*/ 13 h 38"/>
                <a:gd name="T6" fmla="*/ 47 w 47"/>
                <a:gd name="T7" fmla="*/ 0 h 38"/>
                <a:gd name="T8" fmla="*/ 24 w 47"/>
                <a:gd name="T9" fmla="*/ 26 h 38"/>
                <a:gd name="T10" fmla="*/ 0 w 47"/>
                <a:gd name="T11" fmla="*/ 38 h 38"/>
              </a:gdLst>
              <a:ahLst/>
              <a:cxnLst>
                <a:cxn ang="0">
                  <a:pos x="T0" y="T1"/>
                </a:cxn>
                <a:cxn ang="0">
                  <a:pos x="T2" y="T3"/>
                </a:cxn>
                <a:cxn ang="0">
                  <a:pos x="T4" y="T5"/>
                </a:cxn>
                <a:cxn ang="0">
                  <a:pos x="T6" y="T7"/>
                </a:cxn>
                <a:cxn ang="0">
                  <a:pos x="T8" y="T9"/>
                </a:cxn>
                <a:cxn ang="0">
                  <a:pos x="T10" y="T11"/>
                </a:cxn>
              </a:cxnLst>
              <a:rect l="0" t="0" r="r" b="b"/>
              <a:pathLst>
                <a:path w="47" h="38">
                  <a:moveTo>
                    <a:pt x="0" y="38"/>
                  </a:moveTo>
                  <a:cubicBezTo>
                    <a:pt x="0" y="30"/>
                    <a:pt x="3" y="24"/>
                    <a:pt x="9" y="18"/>
                  </a:cubicBezTo>
                  <a:cubicBezTo>
                    <a:pt x="19" y="27"/>
                    <a:pt x="25" y="17"/>
                    <a:pt x="32" y="13"/>
                  </a:cubicBezTo>
                  <a:cubicBezTo>
                    <a:pt x="37" y="10"/>
                    <a:pt x="38" y="1"/>
                    <a:pt x="47" y="0"/>
                  </a:cubicBezTo>
                  <a:cubicBezTo>
                    <a:pt x="45" y="15"/>
                    <a:pt x="36" y="22"/>
                    <a:pt x="24" y="26"/>
                  </a:cubicBezTo>
                  <a:cubicBezTo>
                    <a:pt x="15" y="29"/>
                    <a:pt x="6" y="31"/>
                    <a:pt x="0" y="38"/>
                  </a:cubicBezTo>
                  <a:close/>
                </a:path>
              </a:pathLst>
            </a:custGeom>
            <a:solidFill>
              <a:srgbClr val="7B96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5" name="Freeform 704"/>
            <p:cNvSpPr>
              <a:spLocks/>
            </p:cNvSpPr>
            <p:nvPr userDrawn="1"/>
          </p:nvSpPr>
          <p:spPr bwMode="auto">
            <a:xfrm>
              <a:off x="3738563" y="9515475"/>
              <a:ext cx="22225" cy="42863"/>
            </a:xfrm>
            <a:custGeom>
              <a:avLst/>
              <a:gdLst>
                <a:gd name="T0" fmla="*/ 8 w 8"/>
                <a:gd name="T1" fmla="*/ 11 h 15"/>
                <a:gd name="T2" fmla="*/ 0 w 8"/>
                <a:gd name="T3" fmla="*/ 15 h 15"/>
                <a:gd name="T4" fmla="*/ 0 w 8"/>
                <a:gd name="T5" fmla="*/ 3 h 15"/>
                <a:gd name="T6" fmla="*/ 6 w 8"/>
                <a:gd name="T7" fmla="*/ 0 h 15"/>
                <a:gd name="T8" fmla="*/ 8 w 8"/>
                <a:gd name="T9" fmla="*/ 11 h 15"/>
              </a:gdLst>
              <a:ahLst/>
              <a:cxnLst>
                <a:cxn ang="0">
                  <a:pos x="T0" y="T1"/>
                </a:cxn>
                <a:cxn ang="0">
                  <a:pos x="T2" y="T3"/>
                </a:cxn>
                <a:cxn ang="0">
                  <a:pos x="T4" y="T5"/>
                </a:cxn>
                <a:cxn ang="0">
                  <a:pos x="T6" y="T7"/>
                </a:cxn>
                <a:cxn ang="0">
                  <a:pos x="T8" y="T9"/>
                </a:cxn>
              </a:cxnLst>
              <a:rect l="0" t="0" r="r" b="b"/>
              <a:pathLst>
                <a:path w="8" h="15">
                  <a:moveTo>
                    <a:pt x="8" y="11"/>
                  </a:moveTo>
                  <a:cubicBezTo>
                    <a:pt x="6" y="14"/>
                    <a:pt x="4" y="15"/>
                    <a:pt x="0" y="15"/>
                  </a:cubicBezTo>
                  <a:cubicBezTo>
                    <a:pt x="0" y="11"/>
                    <a:pt x="0" y="7"/>
                    <a:pt x="0" y="3"/>
                  </a:cubicBezTo>
                  <a:cubicBezTo>
                    <a:pt x="2" y="2"/>
                    <a:pt x="4" y="1"/>
                    <a:pt x="6" y="0"/>
                  </a:cubicBezTo>
                  <a:cubicBezTo>
                    <a:pt x="7" y="4"/>
                    <a:pt x="7" y="7"/>
                    <a:pt x="8" y="11"/>
                  </a:cubicBezTo>
                  <a:close/>
                </a:path>
              </a:pathLst>
            </a:custGeom>
            <a:solidFill>
              <a:srgbClr val="841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6" name="Freeform 705"/>
            <p:cNvSpPr>
              <a:spLocks/>
            </p:cNvSpPr>
            <p:nvPr userDrawn="1"/>
          </p:nvSpPr>
          <p:spPr bwMode="auto">
            <a:xfrm>
              <a:off x="6367463" y="9598025"/>
              <a:ext cx="71438" cy="77788"/>
            </a:xfrm>
            <a:custGeom>
              <a:avLst/>
              <a:gdLst>
                <a:gd name="T0" fmla="*/ 19 w 25"/>
                <a:gd name="T1" fmla="*/ 6 h 27"/>
                <a:gd name="T2" fmla="*/ 11 w 25"/>
                <a:gd name="T3" fmla="*/ 27 h 27"/>
                <a:gd name="T4" fmla="*/ 0 w 25"/>
                <a:gd name="T5" fmla="*/ 22 h 27"/>
                <a:gd name="T6" fmla="*/ 3 w 25"/>
                <a:gd name="T7" fmla="*/ 13 h 27"/>
                <a:gd name="T8" fmla="*/ 6 w 25"/>
                <a:gd name="T9" fmla="*/ 8 h 27"/>
                <a:gd name="T10" fmla="*/ 6 w 25"/>
                <a:gd name="T11" fmla="*/ 5 h 27"/>
                <a:gd name="T12" fmla="*/ 6 w 25"/>
                <a:gd name="T13" fmla="*/ 3 h 27"/>
                <a:gd name="T14" fmla="*/ 14 w 25"/>
                <a:gd name="T15" fmla="*/ 0 h 27"/>
                <a:gd name="T16" fmla="*/ 19 w 25"/>
                <a:gd name="T17"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27">
                  <a:moveTo>
                    <a:pt x="19" y="6"/>
                  </a:moveTo>
                  <a:cubicBezTo>
                    <a:pt x="25" y="17"/>
                    <a:pt x="24" y="24"/>
                    <a:pt x="11" y="27"/>
                  </a:cubicBezTo>
                  <a:cubicBezTo>
                    <a:pt x="7" y="26"/>
                    <a:pt x="2" y="27"/>
                    <a:pt x="0" y="22"/>
                  </a:cubicBezTo>
                  <a:cubicBezTo>
                    <a:pt x="2" y="19"/>
                    <a:pt x="1" y="16"/>
                    <a:pt x="3" y="13"/>
                  </a:cubicBezTo>
                  <a:cubicBezTo>
                    <a:pt x="4" y="12"/>
                    <a:pt x="6" y="10"/>
                    <a:pt x="6" y="8"/>
                  </a:cubicBezTo>
                  <a:cubicBezTo>
                    <a:pt x="6" y="7"/>
                    <a:pt x="6" y="6"/>
                    <a:pt x="6" y="5"/>
                  </a:cubicBezTo>
                  <a:cubicBezTo>
                    <a:pt x="6" y="5"/>
                    <a:pt x="6" y="4"/>
                    <a:pt x="6" y="3"/>
                  </a:cubicBezTo>
                  <a:cubicBezTo>
                    <a:pt x="8" y="0"/>
                    <a:pt x="11" y="0"/>
                    <a:pt x="14" y="0"/>
                  </a:cubicBezTo>
                  <a:cubicBezTo>
                    <a:pt x="17" y="1"/>
                    <a:pt x="18" y="4"/>
                    <a:pt x="19" y="6"/>
                  </a:cubicBezTo>
                  <a:close/>
                </a:path>
              </a:pathLst>
            </a:custGeom>
            <a:solidFill>
              <a:srgbClr val="AC2D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7" name="Freeform 706"/>
            <p:cNvSpPr>
              <a:spLocks/>
            </p:cNvSpPr>
            <p:nvPr userDrawn="1"/>
          </p:nvSpPr>
          <p:spPr bwMode="auto">
            <a:xfrm>
              <a:off x="6353176" y="9704388"/>
              <a:ext cx="88900" cy="58738"/>
            </a:xfrm>
            <a:custGeom>
              <a:avLst/>
              <a:gdLst>
                <a:gd name="T0" fmla="*/ 24 w 31"/>
                <a:gd name="T1" fmla="*/ 21 h 21"/>
                <a:gd name="T2" fmla="*/ 8 w 31"/>
                <a:gd name="T3" fmla="*/ 21 h 21"/>
                <a:gd name="T4" fmla="*/ 8 w 31"/>
                <a:gd name="T5" fmla="*/ 1 h 21"/>
                <a:gd name="T6" fmla="*/ 23 w 31"/>
                <a:gd name="T7" fmla="*/ 2 h 21"/>
                <a:gd name="T8" fmla="*/ 24 w 31"/>
                <a:gd name="T9" fmla="*/ 21 h 21"/>
              </a:gdLst>
              <a:ahLst/>
              <a:cxnLst>
                <a:cxn ang="0">
                  <a:pos x="T0" y="T1"/>
                </a:cxn>
                <a:cxn ang="0">
                  <a:pos x="T2" y="T3"/>
                </a:cxn>
                <a:cxn ang="0">
                  <a:pos x="T4" y="T5"/>
                </a:cxn>
                <a:cxn ang="0">
                  <a:pos x="T6" y="T7"/>
                </a:cxn>
                <a:cxn ang="0">
                  <a:pos x="T8" y="T9"/>
                </a:cxn>
              </a:cxnLst>
              <a:rect l="0" t="0" r="r" b="b"/>
              <a:pathLst>
                <a:path w="31" h="21">
                  <a:moveTo>
                    <a:pt x="24" y="21"/>
                  </a:moveTo>
                  <a:cubicBezTo>
                    <a:pt x="18" y="21"/>
                    <a:pt x="13" y="21"/>
                    <a:pt x="8" y="21"/>
                  </a:cubicBezTo>
                  <a:cubicBezTo>
                    <a:pt x="4" y="15"/>
                    <a:pt x="0" y="8"/>
                    <a:pt x="8" y="1"/>
                  </a:cubicBezTo>
                  <a:cubicBezTo>
                    <a:pt x="13" y="0"/>
                    <a:pt x="18" y="4"/>
                    <a:pt x="23" y="2"/>
                  </a:cubicBezTo>
                  <a:cubicBezTo>
                    <a:pt x="31" y="8"/>
                    <a:pt x="24" y="14"/>
                    <a:pt x="24" y="21"/>
                  </a:cubicBezTo>
                  <a:close/>
                </a:path>
              </a:pathLst>
            </a:custGeom>
            <a:solidFill>
              <a:srgbClr val="A22D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8" name="Freeform 707"/>
            <p:cNvSpPr>
              <a:spLocks/>
            </p:cNvSpPr>
            <p:nvPr userDrawn="1"/>
          </p:nvSpPr>
          <p:spPr bwMode="auto">
            <a:xfrm>
              <a:off x="6370638" y="9691688"/>
              <a:ext cx="49213" cy="46038"/>
            </a:xfrm>
            <a:custGeom>
              <a:avLst/>
              <a:gdLst>
                <a:gd name="T0" fmla="*/ 17 w 17"/>
                <a:gd name="T1" fmla="*/ 6 h 16"/>
                <a:gd name="T2" fmla="*/ 6 w 17"/>
                <a:gd name="T3" fmla="*/ 16 h 16"/>
                <a:gd name="T4" fmla="*/ 2 w 17"/>
                <a:gd name="T5" fmla="*/ 5 h 16"/>
                <a:gd name="T6" fmla="*/ 10 w 17"/>
                <a:gd name="T7" fmla="*/ 0 h 16"/>
                <a:gd name="T8" fmla="*/ 17 w 17"/>
                <a:gd name="T9" fmla="*/ 6 h 16"/>
              </a:gdLst>
              <a:ahLst/>
              <a:cxnLst>
                <a:cxn ang="0">
                  <a:pos x="T0" y="T1"/>
                </a:cxn>
                <a:cxn ang="0">
                  <a:pos x="T2" y="T3"/>
                </a:cxn>
                <a:cxn ang="0">
                  <a:pos x="T4" y="T5"/>
                </a:cxn>
                <a:cxn ang="0">
                  <a:pos x="T6" y="T7"/>
                </a:cxn>
                <a:cxn ang="0">
                  <a:pos x="T8" y="T9"/>
                </a:cxn>
              </a:cxnLst>
              <a:rect l="0" t="0" r="r" b="b"/>
              <a:pathLst>
                <a:path w="17" h="16">
                  <a:moveTo>
                    <a:pt x="17" y="6"/>
                  </a:moveTo>
                  <a:cubicBezTo>
                    <a:pt x="13" y="9"/>
                    <a:pt x="13" y="16"/>
                    <a:pt x="6" y="16"/>
                  </a:cubicBezTo>
                  <a:cubicBezTo>
                    <a:pt x="0" y="15"/>
                    <a:pt x="7" y="7"/>
                    <a:pt x="2" y="5"/>
                  </a:cubicBezTo>
                  <a:cubicBezTo>
                    <a:pt x="3" y="2"/>
                    <a:pt x="7" y="1"/>
                    <a:pt x="10" y="0"/>
                  </a:cubicBezTo>
                  <a:cubicBezTo>
                    <a:pt x="13" y="1"/>
                    <a:pt x="16" y="2"/>
                    <a:pt x="17" y="6"/>
                  </a:cubicBezTo>
                  <a:close/>
                </a:path>
              </a:pathLst>
            </a:custGeom>
            <a:solidFill>
              <a:srgbClr val="A53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9" name="Freeform 708"/>
            <p:cNvSpPr>
              <a:spLocks/>
            </p:cNvSpPr>
            <p:nvPr userDrawn="1"/>
          </p:nvSpPr>
          <p:spPr bwMode="auto">
            <a:xfrm>
              <a:off x="6359526" y="9612313"/>
              <a:ext cx="33338" cy="49213"/>
            </a:xfrm>
            <a:custGeom>
              <a:avLst/>
              <a:gdLst>
                <a:gd name="T0" fmla="*/ 6 w 12"/>
                <a:gd name="T1" fmla="*/ 9 h 17"/>
                <a:gd name="T2" fmla="*/ 3 w 12"/>
                <a:gd name="T3" fmla="*/ 17 h 17"/>
                <a:gd name="T4" fmla="*/ 2 w 12"/>
                <a:gd name="T5" fmla="*/ 1 h 17"/>
                <a:gd name="T6" fmla="*/ 9 w 12"/>
                <a:gd name="T7" fmla="*/ 0 h 17"/>
                <a:gd name="T8" fmla="*/ 10 w 12"/>
                <a:gd name="T9" fmla="*/ 1 h 17"/>
                <a:gd name="T10" fmla="*/ 6 w 12"/>
                <a:gd name="T11" fmla="*/ 9 h 17"/>
              </a:gdLst>
              <a:ahLst/>
              <a:cxnLst>
                <a:cxn ang="0">
                  <a:pos x="T0" y="T1"/>
                </a:cxn>
                <a:cxn ang="0">
                  <a:pos x="T2" y="T3"/>
                </a:cxn>
                <a:cxn ang="0">
                  <a:pos x="T4" y="T5"/>
                </a:cxn>
                <a:cxn ang="0">
                  <a:pos x="T6" y="T7"/>
                </a:cxn>
                <a:cxn ang="0">
                  <a:pos x="T8" y="T9"/>
                </a:cxn>
                <a:cxn ang="0">
                  <a:pos x="T10" y="T11"/>
                </a:cxn>
              </a:cxnLst>
              <a:rect l="0" t="0" r="r" b="b"/>
              <a:pathLst>
                <a:path w="12" h="17">
                  <a:moveTo>
                    <a:pt x="6" y="9"/>
                  </a:moveTo>
                  <a:cubicBezTo>
                    <a:pt x="5" y="12"/>
                    <a:pt x="4" y="14"/>
                    <a:pt x="3" y="17"/>
                  </a:cubicBezTo>
                  <a:cubicBezTo>
                    <a:pt x="0" y="12"/>
                    <a:pt x="2" y="7"/>
                    <a:pt x="2" y="1"/>
                  </a:cubicBezTo>
                  <a:cubicBezTo>
                    <a:pt x="5" y="1"/>
                    <a:pt x="7" y="1"/>
                    <a:pt x="9" y="0"/>
                  </a:cubicBezTo>
                  <a:cubicBezTo>
                    <a:pt x="9" y="0"/>
                    <a:pt x="10" y="1"/>
                    <a:pt x="10" y="1"/>
                  </a:cubicBezTo>
                  <a:cubicBezTo>
                    <a:pt x="12" y="6"/>
                    <a:pt x="9" y="7"/>
                    <a:pt x="6" y="9"/>
                  </a:cubicBezTo>
                  <a:close/>
                </a:path>
              </a:pathLst>
            </a:custGeom>
            <a:solidFill>
              <a:srgbClr val="9F27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0" name="Freeform 709"/>
            <p:cNvSpPr>
              <a:spLocks/>
            </p:cNvSpPr>
            <p:nvPr userDrawn="1"/>
          </p:nvSpPr>
          <p:spPr bwMode="auto">
            <a:xfrm>
              <a:off x="6262688" y="9405938"/>
              <a:ext cx="119063" cy="203200"/>
            </a:xfrm>
            <a:custGeom>
              <a:avLst/>
              <a:gdLst>
                <a:gd name="T0" fmla="*/ 23 w 42"/>
                <a:gd name="T1" fmla="*/ 57 h 71"/>
                <a:gd name="T2" fmla="*/ 16 w 42"/>
                <a:gd name="T3" fmla="*/ 50 h 71"/>
                <a:gd name="T4" fmla="*/ 17 w 42"/>
                <a:gd name="T5" fmla="*/ 42 h 71"/>
                <a:gd name="T6" fmla="*/ 6 w 42"/>
                <a:gd name="T7" fmla="*/ 31 h 71"/>
                <a:gd name="T8" fmla="*/ 24 w 42"/>
                <a:gd name="T9" fmla="*/ 5 h 71"/>
                <a:gd name="T10" fmla="*/ 26 w 42"/>
                <a:gd name="T11" fmla="*/ 7 h 71"/>
                <a:gd name="T12" fmla="*/ 36 w 42"/>
                <a:gd name="T13" fmla="*/ 30 h 71"/>
                <a:gd name="T14" fmla="*/ 42 w 42"/>
                <a:gd name="T15" fmla="*/ 56 h 71"/>
                <a:gd name="T16" fmla="*/ 23 w 42"/>
                <a:gd name="T17"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71">
                  <a:moveTo>
                    <a:pt x="23" y="57"/>
                  </a:moveTo>
                  <a:cubicBezTo>
                    <a:pt x="21" y="55"/>
                    <a:pt x="18" y="52"/>
                    <a:pt x="16" y="50"/>
                  </a:cubicBezTo>
                  <a:cubicBezTo>
                    <a:pt x="18" y="47"/>
                    <a:pt x="27" y="43"/>
                    <a:pt x="17" y="42"/>
                  </a:cubicBezTo>
                  <a:cubicBezTo>
                    <a:pt x="6" y="42"/>
                    <a:pt x="1" y="39"/>
                    <a:pt x="6" y="31"/>
                  </a:cubicBezTo>
                  <a:cubicBezTo>
                    <a:pt x="11" y="22"/>
                    <a:pt x="0" y="0"/>
                    <a:pt x="24" y="5"/>
                  </a:cubicBezTo>
                  <a:cubicBezTo>
                    <a:pt x="25" y="6"/>
                    <a:pt x="26" y="6"/>
                    <a:pt x="26" y="7"/>
                  </a:cubicBezTo>
                  <a:cubicBezTo>
                    <a:pt x="31" y="14"/>
                    <a:pt x="32" y="23"/>
                    <a:pt x="36" y="30"/>
                  </a:cubicBezTo>
                  <a:cubicBezTo>
                    <a:pt x="38" y="39"/>
                    <a:pt x="42" y="47"/>
                    <a:pt x="42" y="56"/>
                  </a:cubicBezTo>
                  <a:cubicBezTo>
                    <a:pt x="37" y="71"/>
                    <a:pt x="30" y="59"/>
                    <a:pt x="23" y="57"/>
                  </a:cubicBezTo>
                  <a:close/>
                </a:path>
              </a:pathLst>
            </a:custGeom>
            <a:solidFill>
              <a:srgbClr val="FAC4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1" name="Freeform 710"/>
            <p:cNvSpPr>
              <a:spLocks/>
            </p:cNvSpPr>
            <p:nvPr userDrawn="1"/>
          </p:nvSpPr>
          <p:spPr bwMode="auto">
            <a:xfrm>
              <a:off x="6330951" y="9386888"/>
              <a:ext cx="96838" cy="82550"/>
            </a:xfrm>
            <a:custGeom>
              <a:avLst/>
              <a:gdLst>
                <a:gd name="T0" fmla="*/ 1 w 34"/>
                <a:gd name="T1" fmla="*/ 0 h 29"/>
                <a:gd name="T2" fmla="*/ 8 w 34"/>
                <a:gd name="T3" fmla="*/ 0 h 29"/>
                <a:gd name="T4" fmla="*/ 32 w 34"/>
                <a:gd name="T5" fmla="*/ 9 h 29"/>
                <a:gd name="T6" fmla="*/ 34 w 34"/>
                <a:gd name="T7" fmla="*/ 15 h 29"/>
                <a:gd name="T8" fmla="*/ 31 w 34"/>
                <a:gd name="T9" fmla="*/ 23 h 29"/>
                <a:gd name="T10" fmla="*/ 27 w 34"/>
                <a:gd name="T11" fmla="*/ 27 h 29"/>
                <a:gd name="T12" fmla="*/ 9 w 34"/>
                <a:gd name="T13" fmla="*/ 27 h 29"/>
                <a:gd name="T14" fmla="*/ 0 w 34"/>
                <a:gd name="T15" fmla="*/ 12 h 29"/>
                <a:gd name="T16" fmla="*/ 0 w 34"/>
                <a:gd name="T17" fmla="*/ 12 h 29"/>
                <a:gd name="T18" fmla="*/ 0 w 34"/>
                <a:gd name="T19" fmla="*/ 5 h 29"/>
                <a:gd name="T20" fmla="*/ 1 w 34"/>
                <a:gd name="T2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1" y="0"/>
                  </a:moveTo>
                  <a:cubicBezTo>
                    <a:pt x="3" y="0"/>
                    <a:pt x="6" y="0"/>
                    <a:pt x="8" y="0"/>
                  </a:cubicBezTo>
                  <a:cubicBezTo>
                    <a:pt x="14" y="8"/>
                    <a:pt x="26" y="1"/>
                    <a:pt x="32" y="9"/>
                  </a:cubicBezTo>
                  <a:cubicBezTo>
                    <a:pt x="33" y="11"/>
                    <a:pt x="34" y="13"/>
                    <a:pt x="34" y="15"/>
                  </a:cubicBezTo>
                  <a:cubicBezTo>
                    <a:pt x="34" y="18"/>
                    <a:pt x="33" y="20"/>
                    <a:pt x="31" y="23"/>
                  </a:cubicBezTo>
                  <a:cubicBezTo>
                    <a:pt x="30" y="25"/>
                    <a:pt x="29" y="26"/>
                    <a:pt x="27" y="27"/>
                  </a:cubicBezTo>
                  <a:cubicBezTo>
                    <a:pt x="21" y="29"/>
                    <a:pt x="15" y="29"/>
                    <a:pt x="9" y="27"/>
                  </a:cubicBezTo>
                  <a:cubicBezTo>
                    <a:pt x="3" y="24"/>
                    <a:pt x="3" y="17"/>
                    <a:pt x="0" y="12"/>
                  </a:cubicBezTo>
                  <a:cubicBezTo>
                    <a:pt x="0" y="12"/>
                    <a:pt x="0" y="12"/>
                    <a:pt x="0" y="12"/>
                  </a:cubicBezTo>
                  <a:cubicBezTo>
                    <a:pt x="0" y="10"/>
                    <a:pt x="0" y="7"/>
                    <a:pt x="0" y="5"/>
                  </a:cubicBezTo>
                  <a:cubicBezTo>
                    <a:pt x="0" y="3"/>
                    <a:pt x="1" y="2"/>
                    <a:pt x="1" y="0"/>
                  </a:cubicBezTo>
                  <a:close/>
                </a:path>
              </a:pathLst>
            </a:custGeom>
            <a:solidFill>
              <a:srgbClr val="DD8B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2" name="Freeform 711"/>
            <p:cNvSpPr>
              <a:spLocks/>
            </p:cNvSpPr>
            <p:nvPr userDrawn="1"/>
          </p:nvSpPr>
          <p:spPr bwMode="auto">
            <a:xfrm>
              <a:off x="6327776" y="9501188"/>
              <a:ext cx="100013" cy="104775"/>
            </a:xfrm>
            <a:custGeom>
              <a:avLst/>
              <a:gdLst>
                <a:gd name="T0" fmla="*/ 0 w 35"/>
                <a:gd name="T1" fmla="*/ 24 h 37"/>
                <a:gd name="T2" fmla="*/ 17 w 35"/>
                <a:gd name="T3" fmla="*/ 20 h 37"/>
                <a:gd name="T4" fmla="*/ 19 w 35"/>
                <a:gd name="T5" fmla="*/ 18 h 37"/>
                <a:gd name="T6" fmla="*/ 30 w 35"/>
                <a:gd name="T7" fmla="*/ 0 h 37"/>
                <a:gd name="T8" fmla="*/ 33 w 35"/>
                <a:gd name="T9" fmla="*/ 5 h 37"/>
                <a:gd name="T10" fmla="*/ 35 w 35"/>
                <a:gd name="T11" fmla="*/ 28 h 37"/>
                <a:gd name="T12" fmla="*/ 29 w 35"/>
                <a:gd name="T13" fmla="*/ 37 h 37"/>
                <a:gd name="T14" fmla="*/ 20 w 35"/>
                <a:gd name="T15" fmla="*/ 37 h 37"/>
                <a:gd name="T16" fmla="*/ 0 w 35"/>
                <a:gd name="T1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 h="37">
                  <a:moveTo>
                    <a:pt x="0" y="24"/>
                  </a:moveTo>
                  <a:cubicBezTo>
                    <a:pt x="5" y="22"/>
                    <a:pt x="15" y="34"/>
                    <a:pt x="17" y="20"/>
                  </a:cubicBezTo>
                  <a:cubicBezTo>
                    <a:pt x="18" y="19"/>
                    <a:pt x="18" y="19"/>
                    <a:pt x="19" y="18"/>
                  </a:cubicBezTo>
                  <a:cubicBezTo>
                    <a:pt x="23" y="13"/>
                    <a:pt x="17" y="1"/>
                    <a:pt x="30" y="0"/>
                  </a:cubicBezTo>
                  <a:cubicBezTo>
                    <a:pt x="31" y="1"/>
                    <a:pt x="32" y="3"/>
                    <a:pt x="33" y="5"/>
                  </a:cubicBezTo>
                  <a:cubicBezTo>
                    <a:pt x="35" y="12"/>
                    <a:pt x="34" y="20"/>
                    <a:pt x="35" y="28"/>
                  </a:cubicBezTo>
                  <a:cubicBezTo>
                    <a:pt x="35" y="32"/>
                    <a:pt x="32" y="35"/>
                    <a:pt x="29" y="37"/>
                  </a:cubicBezTo>
                  <a:cubicBezTo>
                    <a:pt x="26" y="37"/>
                    <a:pt x="23" y="37"/>
                    <a:pt x="20" y="37"/>
                  </a:cubicBezTo>
                  <a:cubicBezTo>
                    <a:pt x="13" y="34"/>
                    <a:pt x="5" y="32"/>
                    <a:pt x="0" y="24"/>
                  </a:cubicBezTo>
                  <a:close/>
                </a:path>
              </a:pathLst>
            </a:custGeom>
            <a:solidFill>
              <a:srgbClr val="F3D1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3" name="Freeform 712"/>
            <p:cNvSpPr>
              <a:spLocks/>
            </p:cNvSpPr>
            <p:nvPr userDrawn="1"/>
          </p:nvSpPr>
          <p:spPr bwMode="auto">
            <a:xfrm>
              <a:off x="6170613" y="9272588"/>
              <a:ext cx="68263" cy="68263"/>
            </a:xfrm>
            <a:custGeom>
              <a:avLst/>
              <a:gdLst>
                <a:gd name="T0" fmla="*/ 3 w 24"/>
                <a:gd name="T1" fmla="*/ 1 h 24"/>
                <a:gd name="T2" fmla="*/ 24 w 24"/>
                <a:gd name="T3" fmla="*/ 21 h 24"/>
                <a:gd name="T4" fmla="*/ 20 w 24"/>
                <a:gd name="T5" fmla="*/ 24 h 24"/>
                <a:gd name="T6" fmla="*/ 0 w 24"/>
                <a:gd name="T7" fmla="*/ 4 h 24"/>
                <a:gd name="T8" fmla="*/ 3 w 24"/>
                <a:gd name="T9" fmla="*/ 1 h 24"/>
              </a:gdLst>
              <a:ahLst/>
              <a:cxnLst>
                <a:cxn ang="0">
                  <a:pos x="T0" y="T1"/>
                </a:cxn>
                <a:cxn ang="0">
                  <a:pos x="T2" y="T3"/>
                </a:cxn>
                <a:cxn ang="0">
                  <a:pos x="T4" y="T5"/>
                </a:cxn>
                <a:cxn ang="0">
                  <a:pos x="T6" y="T7"/>
                </a:cxn>
                <a:cxn ang="0">
                  <a:pos x="T8" y="T9"/>
                </a:cxn>
              </a:cxnLst>
              <a:rect l="0" t="0" r="r" b="b"/>
              <a:pathLst>
                <a:path w="24" h="24">
                  <a:moveTo>
                    <a:pt x="3" y="1"/>
                  </a:moveTo>
                  <a:cubicBezTo>
                    <a:pt x="10" y="7"/>
                    <a:pt x="17" y="14"/>
                    <a:pt x="24" y="21"/>
                  </a:cubicBezTo>
                  <a:cubicBezTo>
                    <a:pt x="23" y="22"/>
                    <a:pt x="21" y="23"/>
                    <a:pt x="20" y="24"/>
                  </a:cubicBezTo>
                  <a:cubicBezTo>
                    <a:pt x="11" y="19"/>
                    <a:pt x="4" y="13"/>
                    <a:pt x="0" y="4"/>
                  </a:cubicBezTo>
                  <a:cubicBezTo>
                    <a:pt x="0" y="1"/>
                    <a:pt x="1" y="0"/>
                    <a:pt x="3" y="1"/>
                  </a:cubicBezTo>
                  <a:close/>
                </a:path>
              </a:pathLst>
            </a:custGeom>
            <a:solidFill>
              <a:srgbClr val="833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4" name="Freeform 713"/>
            <p:cNvSpPr>
              <a:spLocks/>
            </p:cNvSpPr>
            <p:nvPr userDrawn="1"/>
          </p:nvSpPr>
          <p:spPr bwMode="auto">
            <a:xfrm>
              <a:off x="4124326" y="9809163"/>
              <a:ext cx="22225" cy="31750"/>
            </a:xfrm>
            <a:custGeom>
              <a:avLst/>
              <a:gdLst>
                <a:gd name="T0" fmla="*/ 0 w 8"/>
                <a:gd name="T1" fmla="*/ 4 h 11"/>
                <a:gd name="T2" fmla="*/ 8 w 8"/>
                <a:gd name="T3" fmla="*/ 4 h 11"/>
                <a:gd name="T4" fmla="*/ 3 w 8"/>
                <a:gd name="T5" fmla="*/ 10 h 11"/>
                <a:gd name="T6" fmla="*/ 0 w 8"/>
                <a:gd name="T7" fmla="*/ 4 h 11"/>
              </a:gdLst>
              <a:ahLst/>
              <a:cxnLst>
                <a:cxn ang="0">
                  <a:pos x="T0" y="T1"/>
                </a:cxn>
                <a:cxn ang="0">
                  <a:pos x="T2" y="T3"/>
                </a:cxn>
                <a:cxn ang="0">
                  <a:pos x="T4" y="T5"/>
                </a:cxn>
                <a:cxn ang="0">
                  <a:pos x="T6" y="T7"/>
                </a:cxn>
              </a:cxnLst>
              <a:rect l="0" t="0" r="r" b="b"/>
              <a:pathLst>
                <a:path w="8" h="11">
                  <a:moveTo>
                    <a:pt x="0" y="4"/>
                  </a:moveTo>
                  <a:cubicBezTo>
                    <a:pt x="3" y="0"/>
                    <a:pt x="6" y="0"/>
                    <a:pt x="8" y="4"/>
                  </a:cubicBezTo>
                  <a:cubicBezTo>
                    <a:pt x="8" y="7"/>
                    <a:pt x="8" y="11"/>
                    <a:pt x="3" y="10"/>
                  </a:cubicBezTo>
                  <a:cubicBezTo>
                    <a:pt x="2" y="10"/>
                    <a:pt x="1" y="6"/>
                    <a:pt x="0" y="4"/>
                  </a:cubicBezTo>
                  <a:close/>
                </a:path>
              </a:pathLst>
            </a:custGeom>
            <a:solidFill>
              <a:srgbClr val="EA8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5" name="Freeform 714"/>
            <p:cNvSpPr>
              <a:spLocks/>
            </p:cNvSpPr>
            <p:nvPr userDrawn="1"/>
          </p:nvSpPr>
          <p:spPr bwMode="auto">
            <a:xfrm>
              <a:off x="4281488" y="9512300"/>
              <a:ext cx="153988" cy="265113"/>
            </a:xfrm>
            <a:custGeom>
              <a:avLst/>
              <a:gdLst>
                <a:gd name="T0" fmla="*/ 21 w 54"/>
                <a:gd name="T1" fmla="*/ 0 h 93"/>
                <a:gd name="T2" fmla="*/ 38 w 54"/>
                <a:gd name="T3" fmla="*/ 19 h 93"/>
                <a:gd name="T4" fmla="*/ 37 w 54"/>
                <a:gd name="T5" fmla="*/ 32 h 93"/>
                <a:gd name="T6" fmla="*/ 39 w 54"/>
                <a:gd name="T7" fmla="*/ 37 h 93"/>
                <a:gd name="T8" fmla="*/ 38 w 54"/>
                <a:gd name="T9" fmla="*/ 49 h 93"/>
                <a:gd name="T10" fmla="*/ 36 w 54"/>
                <a:gd name="T11" fmla="*/ 55 h 93"/>
                <a:gd name="T12" fmla="*/ 49 w 54"/>
                <a:gd name="T13" fmla="*/ 76 h 93"/>
                <a:gd name="T14" fmla="*/ 49 w 54"/>
                <a:gd name="T15" fmla="*/ 76 h 93"/>
                <a:gd name="T16" fmla="*/ 43 w 54"/>
                <a:gd name="T17" fmla="*/ 78 h 93"/>
                <a:gd name="T18" fmla="*/ 11 w 54"/>
                <a:gd name="T19" fmla="*/ 83 h 93"/>
                <a:gd name="T20" fmla="*/ 4 w 54"/>
                <a:gd name="T21" fmla="*/ 46 h 93"/>
                <a:gd name="T22" fmla="*/ 9 w 54"/>
                <a:gd name="T23" fmla="*/ 19 h 93"/>
                <a:gd name="T24" fmla="*/ 21 w 54"/>
                <a:gd name="T25"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93">
                  <a:moveTo>
                    <a:pt x="21" y="0"/>
                  </a:moveTo>
                  <a:cubicBezTo>
                    <a:pt x="29" y="5"/>
                    <a:pt x="36" y="10"/>
                    <a:pt x="38" y="19"/>
                  </a:cubicBezTo>
                  <a:cubicBezTo>
                    <a:pt x="37" y="23"/>
                    <a:pt x="36" y="28"/>
                    <a:pt x="37" y="32"/>
                  </a:cubicBezTo>
                  <a:cubicBezTo>
                    <a:pt x="38" y="34"/>
                    <a:pt x="38" y="35"/>
                    <a:pt x="39" y="37"/>
                  </a:cubicBezTo>
                  <a:cubicBezTo>
                    <a:pt x="40" y="41"/>
                    <a:pt x="41" y="45"/>
                    <a:pt x="38" y="49"/>
                  </a:cubicBezTo>
                  <a:cubicBezTo>
                    <a:pt x="37" y="51"/>
                    <a:pt x="29" y="51"/>
                    <a:pt x="36" y="55"/>
                  </a:cubicBezTo>
                  <a:cubicBezTo>
                    <a:pt x="43" y="61"/>
                    <a:pt x="54" y="64"/>
                    <a:pt x="49" y="76"/>
                  </a:cubicBezTo>
                  <a:cubicBezTo>
                    <a:pt x="49" y="76"/>
                    <a:pt x="49" y="76"/>
                    <a:pt x="49" y="76"/>
                  </a:cubicBezTo>
                  <a:cubicBezTo>
                    <a:pt x="47" y="77"/>
                    <a:pt x="45" y="77"/>
                    <a:pt x="43" y="78"/>
                  </a:cubicBezTo>
                  <a:cubicBezTo>
                    <a:pt x="33" y="84"/>
                    <a:pt x="23" y="93"/>
                    <a:pt x="11" y="83"/>
                  </a:cubicBezTo>
                  <a:cubicBezTo>
                    <a:pt x="1" y="73"/>
                    <a:pt x="0" y="60"/>
                    <a:pt x="4" y="46"/>
                  </a:cubicBezTo>
                  <a:cubicBezTo>
                    <a:pt x="6" y="37"/>
                    <a:pt x="7" y="28"/>
                    <a:pt x="9" y="19"/>
                  </a:cubicBezTo>
                  <a:cubicBezTo>
                    <a:pt x="13" y="13"/>
                    <a:pt x="17" y="7"/>
                    <a:pt x="21" y="0"/>
                  </a:cubicBezTo>
                  <a:close/>
                </a:path>
              </a:pathLst>
            </a:custGeom>
            <a:solidFill>
              <a:srgbClr val="D467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6" name="Freeform 715"/>
            <p:cNvSpPr>
              <a:spLocks/>
            </p:cNvSpPr>
            <p:nvPr userDrawn="1"/>
          </p:nvSpPr>
          <p:spPr bwMode="auto">
            <a:xfrm>
              <a:off x="4227513" y="9515475"/>
              <a:ext cx="57150" cy="74613"/>
            </a:xfrm>
            <a:custGeom>
              <a:avLst/>
              <a:gdLst>
                <a:gd name="T0" fmla="*/ 4 w 20"/>
                <a:gd name="T1" fmla="*/ 11 h 26"/>
                <a:gd name="T2" fmla="*/ 20 w 20"/>
                <a:gd name="T3" fmla="*/ 11 h 26"/>
                <a:gd name="T4" fmla="*/ 0 w 20"/>
                <a:gd name="T5" fmla="*/ 19 h 26"/>
                <a:gd name="T6" fmla="*/ 4 w 20"/>
                <a:gd name="T7" fmla="*/ 11 h 26"/>
              </a:gdLst>
              <a:ahLst/>
              <a:cxnLst>
                <a:cxn ang="0">
                  <a:pos x="T0" y="T1"/>
                </a:cxn>
                <a:cxn ang="0">
                  <a:pos x="T2" y="T3"/>
                </a:cxn>
                <a:cxn ang="0">
                  <a:pos x="T4" y="T5"/>
                </a:cxn>
                <a:cxn ang="0">
                  <a:pos x="T6" y="T7"/>
                </a:cxn>
              </a:cxnLst>
              <a:rect l="0" t="0" r="r" b="b"/>
              <a:pathLst>
                <a:path w="20" h="26">
                  <a:moveTo>
                    <a:pt x="4" y="11"/>
                  </a:moveTo>
                  <a:cubicBezTo>
                    <a:pt x="9" y="4"/>
                    <a:pt x="15" y="0"/>
                    <a:pt x="20" y="11"/>
                  </a:cubicBezTo>
                  <a:cubicBezTo>
                    <a:pt x="15" y="17"/>
                    <a:pt x="11" y="26"/>
                    <a:pt x="0" y="19"/>
                  </a:cubicBezTo>
                  <a:cubicBezTo>
                    <a:pt x="1" y="17"/>
                    <a:pt x="2" y="14"/>
                    <a:pt x="4" y="11"/>
                  </a:cubicBezTo>
                  <a:close/>
                </a:path>
              </a:pathLst>
            </a:custGeom>
            <a:solidFill>
              <a:srgbClr val="AD3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7" name="Freeform 716"/>
            <p:cNvSpPr>
              <a:spLocks/>
            </p:cNvSpPr>
            <p:nvPr userDrawn="1"/>
          </p:nvSpPr>
          <p:spPr bwMode="auto">
            <a:xfrm>
              <a:off x="5203826" y="9334500"/>
              <a:ext cx="249238" cy="338138"/>
            </a:xfrm>
            <a:custGeom>
              <a:avLst/>
              <a:gdLst>
                <a:gd name="T0" fmla="*/ 74 w 87"/>
                <a:gd name="T1" fmla="*/ 42 h 118"/>
                <a:gd name="T2" fmla="*/ 74 w 87"/>
                <a:gd name="T3" fmla="*/ 46 h 118"/>
                <a:gd name="T4" fmla="*/ 83 w 87"/>
                <a:gd name="T5" fmla="*/ 51 h 118"/>
                <a:gd name="T6" fmla="*/ 87 w 87"/>
                <a:gd name="T7" fmla="*/ 58 h 118"/>
                <a:gd name="T8" fmla="*/ 73 w 87"/>
                <a:gd name="T9" fmla="*/ 66 h 118"/>
                <a:gd name="T10" fmla="*/ 75 w 87"/>
                <a:gd name="T11" fmla="*/ 74 h 118"/>
                <a:gd name="T12" fmla="*/ 80 w 87"/>
                <a:gd name="T13" fmla="*/ 86 h 118"/>
                <a:gd name="T14" fmla="*/ 68 w 87"/>
                <a:gd name="T15" fmla="*/ 97 h 118"/>
                <a:gd name="T16" fmla="*/ 66 w 87"/>
                <a:gd name="T17" fmla="*/ 98 h 118"/>
                <a:gd name="T18" fmla="*/ 60 w 87"/>
                <a:gd name="T19" fmla="*/ 99 h 118"/>
                <a:gd name="T20" fmla="*/ 37 w 87"/>
                <a:gd name="T21" fmla="*/ 97 h 118"/>
                <a:gd name="T22" fmla="*/ 47 w 87"/>
                <a:gd name="T23" fmla="*/ 98 h 118"/>
                <a:gd name="T24" fmla="*/ 51 w 87"/>
                <a:gd name="T25" fmla="*/ 108 h 118"/>
                <a:gd name="T26" fmla="*/ 24 w 87"/>
                <a:gd name="T27" fmla="*/ 101 h 118"/>
                <a:gd name="T28" fmla="*/ 23 w 87"/>
                <a:gd name="T29" fmla="*/ 69 h 118"/>
                <a:gd name="T30" fmla="*/ 36 w 87"/>
                <a:gd name="T31" fmla="*/ 68 h 118"/>
                <a:gd name="T32" fmla="*/ 52 w 87"/>
                <a:gd name="T33" fmla="*/ 65 h 118"/>
                <a:gd name="T34" fmla="*/ 52 w 87"/>
                <a:gd name="T35" fmla="*/ 59 h 118"/>
                <a:gd name="T36" fmla="*/ 40 w 87"/>
                <a:gd name="T37" fmla="*/ 61 h 118"/>
                <a:gd name="T38" fmla="*/ 33 w 87"/>
                <a:gd name="T39" fmla="*/ 64 h 118"/>
                <a:gd name="T40" fmla="*/ 27 w 87"/>
                <a:gd name="T41" fmla="*/ 59 h 118"/>
                <a:gd name="T42" fmla="*/ 17 w 87"/>
                <a:gd name="T43" fmla="*/ 39 h 118"/>
                <a:gd name="T44" fmla="*/ 10 w 87"/>
                <a:gd name="T45" fmla="*/ 35 h 118"/>
                <a:gd name="T46" fmla="*/ 1 w 87"/>
                <a:gd name="T47" fmla="*/ 23 h 118"/>
                <a:gd name="T48" fmla="*/ 3 w 87"/>
                <a:gd name="T49" fmla="*/ 6 h 118"/>
                <a:gd name="T50" fmla="*/ 9 w 87"/>
                <a:gd name="T51" fmla="*/ 1 h 118"/>
                <a:gd name="T52" fmla="*/ 15 w 87"/>
                <a:gd name="T53" fmla="*/ 10 h 118"/>
                <a:gd name="T54" fmla="*/ 18 w 87"/>
                <a:gd name="T55" fmla="*/ 9 h 118"/>
                <a:gd name="T56" fmla="*/ 23 w 87"/>
                <a:gd name="T57" fmla="*/ 8 h 118"/>
                <a:gd name="T58" fmla="*/ 29 w 87"/>
                <a:gd name="T59" fmla="*/ 18 h 118"/>
                <a:gd name="T60" fmla="*/ 33 w 87"/>
                <a:gd name="T61" fmla="*/ 0 h 118"/>
                <a:gd name="T62" fmla="*/ 38 w 87"/>
                <a:gd name="T63" fmla="*/ 1 h 118"/>
                <a:gd name="T64" fmla="*/ 43 w 87"/>
                <a:gd name="T65" fmla="*/ 13 h 118"/>
                <a:gd name="T66" fmla="*/ 50 w 87"/>
                <a:gd name="T67" fmla="*/ 17 h 118"/>
                <a:gd name="T68" fmla="*/ 55 w 87"/>
                <a:gd name="T69" fmla="*/ 16 h 118"/>
                <a:gd name="T70" fmla="*/ 65 w 87"/>
                <a:gd name="T71" fmla="*/ 31 h 118"/>
                <a:gd name="T72" fmla="*/ 74 w 87"/>
                <a:gd name="T73"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7" h="118">
                  <a:moveTo>
                    <a:pt x="74" y="42"/>
                  </a:moveTo>
                  <a:cubicBezTo>
                    <a:pt x="74" y="43"/>
                    <a:pt x="74" y="44"/>
                    <a:pt x="74" y="46"/>
                  </a:cubicBezTo>
                  <a:cubicBezTo>
                    <a:pt x="73" y="53"/>
                    <a:pt x="80" y="49"/>
                    <a:pt x="83" y="51"/>
                  </a:cubicBezTo>
                  <a:cubicBezTo>
                    <a:pt x="85" y="53"/>
                    <a:pt x="87" y="55"/>
                    <a:pt x="87" y="58"/>
                  </a:cubicBezTo>
                  <a:cubicBezTo>
                    <a:pt x="84" y="63"/>
                    <a:pt x="77" y="62"/>
                    <a:pt x="73" y="66"/>
                  </a:cubicBezTo>
                  <a:cubicBezTo>
                    <a:pt x="73" y="69"/>
                    <a:pt x="76" y="71"/>
                    <a:pt x="75" y="74"/>
                  </a:cubicBezTo>
                  <a:cubicBezTo>
                    <a:pt x="72" y="80"/>
                    <a:pt x="81" y="82"/>
                    <a:pt x="80" y="86"/>
                  </a:cubicBezTo>
                  <a:cubicBezTo>
                    <a:pt x="79" y="93"/>
                    <a:pt x="73" y="95"/>
                    <a:pt x="68" y="97"/>
                  </a:cubicBezTo>
                  <a:cubicBezTo>
                    <a:pt x="67" y="97"/>
                    <a:pt x="66" y="97"/>
                    <a:pt x="66" y="98"/>
                  </a:cubicBezTo>
                  <a:cubicBezTo>
                    <a:pt x="64" y="98"/>
                    <a:pt x="62" y="99"/>
                    <a:pt x="60" y="99"/>
                  </a:cubicBezTo>
                  <a:cubicBezTo>
                    <a:pt x="52" y="101"/>
                    <a:pt x="45" y="94"/>
                    <a:pt x="37" y="97"/>
                  </a:cubicBezTo>
                  <a:cubicBezTo>
                    <a:pt x="41" y="96"/>
                    <a:pt x="44" y="96"/>
                    <a:pt x="47" y="98"/>
                  </a:cubicBezTo>
                  <a:cubicBezTo>
                    <a:pt x="50" y="101"/>
                    <a:pt x="52" y="104"/>
                    <a:pt x="51" y="108"/>
                  </a:cubicBezTo>
                  <a:cubicBezTo>
                    <a:pt x="39" y="118"/>
                    <a:pt x="31" y="109"/>
                    <a:pt x="24" y="101"/>
                  </a:cubicBezTo>
                  <a:cubicBezTo>
                    <a:pt x="19" y="91"/>
                    <a:pt x="19" y="80"/>
                    <a:pt x="23" y="69"/>
                  </a:cubicBezTo>
                  <a:cubicBezTo>
                    <a:pt x="26" y="63"/>
                    <a:pt x="31" y="66"/>
                    <a:pt x="36" y="68"/>
                  </a:cubicBezTo>
                  <a:cubicBezTo>
                    <a:pt x="41" y="68"/>
                    <a:pt x="47" y="71"/>
                    <a:pt x="52" y="65"/>
                  </a:cubicBezTo>
                  <a:cubicBezTo>
                    <a:pt x="52" y="63"/>
                    <a:pt x="52" y="61"/>
                    <a:pt x="52" y="59"/>
                  </a:cubicBezTo>
                  <a:cubicBezTo>
                    <a:pt x="47" y="54"/>
                    <a:pt x="43" y="57"/>
                    <a:pt x="40" y="61"/>
                  </a:cubicBezTo>
                  <a:cubicBezTo>
                    <a:pt x="38" y="63"/>
                    <a:pt x="36" y="64"/>
                    <a:pt x="33" y="64"/>
                  </a:cubicBezTo>
                  <a:cubicBezTo>
                    <a:pt x="30" y="63"/>
                    <a:pt x="28" y="61"/>
                    <a:pt x="27" y="59"/>
                  </a:cubicBezTo>
                  <a:cubicBezTo>
                    <a:pt x="23" y="52"/>
                    <a:pt x="32" y="40"/>
                    <a:pt x="17" y="39"/>
                  </a:cubicBezTo>
                  <a:cubicBezTo>
                    <a:pt x="14" y="38"/>
                    <a:pt x="12" y="36"/>
                    <a:pt x="10" y="35"/>
                  </a:cubicBezTo>
                  <a:cubicBezTo>
                    <a:pt x="5" y="32"/>
                    <a:pt x="3" y="28"/>
                    <a:pt x="1" y="23"/>
                  </a:cubicBezTo>
                  <a:cubicBezTo>
                    <a:pt x="2" y="17"/>
                    <a:pt x="0" y="11"/>
                    <a:pt x="3" y="6"/>
                  </a:cubicBezTo>
                  <a:cubicBezTo>
                    <a:pt x="4" y="3"/>
                    <a:pt x="6" y="2"/>
                    <a:pt x="9" y="1"/>
                  </a:cubicBezTo>
                  <a:cubicBezTo>
                    <a:pt x="13" y="3"/>
                    <a:pt x="14" y="6"/>
                    <a:pt x="15" y="10"/>
                  </a:cubicBezTo>
                  <a:cubicBezTo>
                    <a:pt x="17" y="15"/>
                    <a:pt x="17" y="8"/>
                    <a:pt x="18" y="9"/>
                  </a:cubicBezTo>
                  <a:cubicBezTo>
                    <a:pt x="20" y="8"/>
                    <a:pt x="21" y="8"/>
                    <a:pt x="23" y="8"/>
                  </a:cubicBezTo>
                  <a:cubicBezTo>
                    <a:pt x="28" y="10"/>
                    <a:pt x="28" y="14"/>
                    <a:pt x="29" y="18"/>
                  </a:cubicBezTo>
                  <a:cubicBezTo>
                    <a:pt x="29" y="11"/>
                    <a:pt x="24" y="4"/>
                    <a:pt x="33" y="0"/>
                  </a:cubicBezTo>
                  <a:cubicBezTo>
                    <a:pt x="35" y="0"/>
                    <a:pt x="37" y="0"/>
                    <a:pt x="38" y="1"/>
                  </a:cubicBezTo>
                  <a:cubicBezTo>
                    <a:pt x="42" y="4"/>
                    <a:pt x="42" y="9"/>
                    <a:pt x="43" y="13"/>
                  </a:cubicBezTo>
                  <a:cubicBezTo>
                    <a:pt x="43" y="18"/>
                    <a:pt x="45" y="20"/>
                    <a:pt x="50" y="17"/>
                  </a:cubicBezTo>
                  <a:cubicBezTo>
                    <a:pt x="52" y="16"/>
                    <a:pt x="53" y="16"/>
                    <a:pt x="55" y="16"/>
                  </a:cubicBezTo>
                  <a:cubicBezTo>
                    <a:pt x="62" y="19"/>
                    <a:pt x="63" y="25"/>
                    <a:pt x="65" y="31"/>
                  </a:cubicBezTo>
                  <a:cubicBezTo>
                    <a:pt x="67" y="35"/>
                    <a:pt x="70" y="39"/>
                    <a:pt x="74" y="42"/>
                  </a:cubicBezTo>
                  <a:close/>
                </a:path>
              </a:pathLst>
            </a:custGeom>
            <a:solidFill>
              <a:srgbClr val="4F59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8" name="Freeform 717"/>
            <p:cNvSpPr>
              <a:spLocks/>
            </p:cNvSpPr>
            <p:nvPr userDrawn="1"/>
          </p:nvSpPr>
          <p:spPr bwMode="auto">
            <a:xfrm>
              <a:off x="5060951" y="9326563"/>
              <a:ext cx="141288" cy="104775"/>
            </a:xfrm>
            <a:custGeom>
              <a:avLst/>
              <a:gdLst>
                <a:gd name="T0" fmla="*/ 16 w 49"/>
                <a:gd name="T1" fmla="*/ 33 h 37"/>
                <a:gd name="T2" fmla="*/ 1 w 49"/>
                <a:gd name="T3" fmla="*/ 26 h 37"/>
                <a:gd name="T4" fmla="*/ 19 w 49"/>
                <a:gd name="T5" fmla="*/ 2 h 37"/>
                <a:gd name="T6" fmla="*/ 44 w 49"/>
                <a:gd name="T7" fmla="*/ 6 h 37"/>
                <a:gd name="T8" fmla="*/ 44 w 49"/>
                <a:gd name="T9" fmla="*/ 21 h 37"/>
                <a:gd name="T10" fmla="*/ 36 w 49"/>
                <a:gd name="T11" fmla="*/ 29 h 37"/>
                <a:gd name="T12" fmla="*/ 31 w 49"/>
                <a:gd name="T13" fmla="*/ 36 h 37"/>
                <a:gd name="T14" fmla="*/ 16 w 49"/>
                <a:gd name="T15" fmla="*/ 33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37">
                  <a:moveTo>
                    <a:pt x="16" y="33"/>
                  </a:moveTo>
                  <a:cubicBezTo>
                    <a:pt x="10" y="32"/>
                    <a:pt x="0" y="36"/>
                    <a:pt x="1" y="26"/>
                  </a:cubicBezTo>
                  <a:cubicBezTo>
                    <a:pt x="3" y="16"/>
                    <a:pt x="6" y="4"/>
                    <a:pt x="19" y="2"/>
                  </a:cubicBezTo>
                  <a:cubicBezTo>
                    <a:pt x="27" y="0"/>
                    <a:pt x="36" y="0"/>
                    <a:pt x="44" y="6"/>
                  </a:cubicBezTo>
                  <a:cubicBezTo>
                    <a:pt x="49" y="11"/>
                    <a:pt x="48" y="16"/>
                    <a:pt x="44" y="21"/>
                  </a:cubicBezTo>
                  <a:cubicBezTo>
                    <a:pt x="39" y="21"/>
                    <a:pt x="36" y="24"/>
                    <a:pt x="36" y="29"/>
                  </a:cubicBezTo>
                  <a:cubicBezTo>
                    <a:pt x="38" y="34"/>
                    <a:pt x="34" y="35"/>
                    <a:pt x="31" y="36"/>
                  </a:cubicBezTo>
                  <a:cubicBezTo>
                    <a:pt x="25" y="37"/>
                    <a:pt x="21" y="34"/>
                    <a:pt x="16" y="33"/>
                  </a:cubicBezTo>
                  <a:close/>
                </a:path>
              </a:pathLst>
            </a:custGeom>
            <a:solidFill>
              <a:srgbClr val="3D69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9" name="Freeform 718"/>
            <p:cNvSpPr>
              <a:spLocks/>
            </p:cNvSpPr>
            <p:nvPr userDrawn="1"/>
          </p:nvSpPr>
          <p:spPr bwMode="auto">
            <a:xfrm>
              <a:off x="5235576" y="9423400"/>
              <a:ext cx="95250" cy="260350"/>
            </a:xfrm>
            <a:custGeom>
              <a:avLst/>
              <a:gdLst>
                <a:gd name="T0" fmla="*/ 15 w 33"/>
                <a:gd name="T1" fmla="*/ 35 h 91"/>
                <a:gd name="T2" fmla="*/ 15 w 33"/>
                <a:gd name="T3" fmla="*/ 71 h 91"/>
                <a:gd name="T4" fmla="*/ 19 w 33"/>
                <a:gd name="T5" fmla="*/ 87 h 91"/>
                <a:gd name="T6" fmla="*/ 15 w 33"/>
                <a:gd name="T7" fmla="*/ 87 h 91"/>
                <a:gd name="T8" fmla="*/ 6 w 33"/>
                <a:gd name="T9" fmla="*/ 80 h 91"/>
                <a:gd name="T10" fmla="*/ 0 w 33"/>
                <a:gd name="T11" fmla="*/ 56 h 91"/>
                <a:gd name="T12" fmla="*/ 4 w 33"/>
                <a:gd name="T13" fmla="*/ 35 h 91"/>
                <a:gd name="T14" fmla="*/ 7 w 33"/>
                <a:gd name="T15" fmla="*/ 4 h 91"/>
                <a:gd name="T16" fmla="*/ 19 w 33"/>
                <a:gd name="T17" fmla="*/ 27 h 91"/>
                <a:gd name="T18" fmla="*/ 15 w 33"/>
                <a:gd name="T19" fmla="*/ 3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91">
                  <a:moveTo>
                    <a:pt x="15" y="35"/>
                  </a:moveTo>
                  <a:cubicBezTo>
                    <a:pt x="15" y="47"/>
                    <a:pt x="15" y="59"/>
                    <a:pt x="15" y="71"/>
                  </a:cubicBezTo>
                  <a:cubicBezTo>
                    <a:pt x="19" y="76"/>
                    <a:pt x="22" y="81"/>
                    <a:pt x="19" y="87"/>
                  </a:cubicBezTo>
                  <a:cubicBezTo>
                    <a:pt x="18" y="87"/>
                    <a:pt x="16" y="87"/>
                    <a:pt x="15" y="87"/>
                  </a:cubicBezTo>
                  <a:cubicBezTo>
                    <a:pt x="7" y="91"/>
                    <a:pt x="7" y="85"/>
                    <a:pt x="6" y="80"/>
                  </a:cubicBezTo>
                  <a:cubicBezTo>
                    <a:pt x="5" y="72"/>
                    <a:pt x="2" y="64"/>
                    <a:pt x="0" y="56"/>
                  </a:cubicBezTo>
                  <a:cubicBezTo>
                    <a:pt x="1" y="49"/>
                    <a:pt x="3" y="42"/>
                    <a:pt x="4" y="35"/>
                  </a:cubicBezTo>
                  <a:cubicBezTo>
                    <a:pt x="7" y="25"/>
                    <a:pt x="6" y="14"/>
                    <a:pt x="7" y="4"/>
                  </a:cubicBezTo>
                  <a:cubicBezTo>
                    <a:pt x="33" y="0"/>
                    <a:pt x="15" y="20"/>
                    <a:pt x="19" y="27"/>
                  </a:cubicBezTo>
                  <a:cubicBezTo>
                    <a:pt x="17" y="30"/>
                    <a:pt x="18" y="33"/>
                    <a:pt x="15" y="35"/>
                  </a:cubicBezTo>
                  <a:close/>
                </a:path>
              </a:pathLst>
            </a:custGeom>
            <a:solidFill>
              <a:srgbClr val="1E73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0" name="Freeform 719"/>
            <p:cNvSpPr>
              <a:spLocks/>
            </p:cNvSpPr>
            <p:nvPr userDrawn="1"/>
          </p:nvSpPr>
          <p:spPr bwMode="auto">
            <a:xfrm>
              <a:off x="5184776" y="9288463"/>
              <a:ext cx="42863" cy="112713"/>
            </a:xfrm>
            <a:custGeom>
              <a:avLst/>
              <a:gdLst>
                <a:gd name="T0" fmla="*/ 1 w 15"/>
                <a:gd name="T1" fmla="*/ 34 h 39"/>
                <a:gd name="T2" fmla="*/ 1 w 15"/>
                <a:gd name="T3" fmla="*/ 19 h 39"/>
                <a:gd name="T4" fmla="*/ 0 w 15"/>
                <a:gd name="T5" fmla="*/ 9 h 39"/>
                <a:gd name="T6" fmla="*/ 2 w 15"/>
                <a:gd name="T7" fmla="*/ 3 h 39"/>
                <a:gd name="T8" fmla="*/ 5 w 15"/>
                <a:gd name="T9" fmla="*/ 2 h 39"/>
                <a:gd name="T10" fmla="*/ 11 w 15"/>
                <a:gd name="T11" fmla="*/ 4 h 39"/>
                <a:gd name="T12" fmla="*/ 13 w 15"/>
                <a:gd name="T13" fmla="*/ 22 h 39"/>
                <a:gd name="T14" fmla="*/ 8 w 15"/>
                <a:gd name="T15" fmla="*/ 39 h 39"/>
                <a:gd name="T16" fmla="*/ 1 w 15"/>
                <a:gd name="T17"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39">
                  <a:moveTo>
                    <a:pt x="1" y="34"/>
                  </a:moveTo>
                  <a:cubicBezTo>
                    <a:pt x="1" y="29"/>
                    <a:pt x="1" y="24"/>
                    <a:pt x="1" y="19"/>
                  </a:cubicBezTo>
                  <a:cubicBezTo>
                    <a:pt x="1" y="16"/>
                    <a:pt x="1" y="12"/>
                    <a:pt x="0" y="9"/>
                  </a:cubicBezTo>
                  <a:cubicBezTo>
                    <a:pt x="1" y="7"/>
                    <a:pt x="2" y="5"/>
                    <a:pt x="2" y="3"/>
                  </a:cubicBezTo>
                  <a:cubicBezTo>
                    <a:pt x="3" y="2"/>
                    <a:pt x="4" y="2"/>
                    <a:pt x="5" y="2"/>
                  </a:cubicBezTo>
                  <a:cubicBezTo>
                    <a:pt x="8" y="0"/>
                    <a:pt x="9" y="2"/>
                    <a:pt x="11" y="4"/>
                  </a:cubicBezTo>
                  <a:cubicBezTo>
                    <a:pt x="11" y="10"/>
                    <a:pt x="10" y="16"/>
                    <a:pt x="13" y="22"/>
                  </a:cubicBezTo>
                  <a:cubicBezTo>
                    <a:pt x="13" y="28"/>
                    <a:pt x="15" y="35"/>
                    <a:pt x="8" y="39"/>
                  </a:cubicBezTo>
                  <a:cubicBezTo>
                    <a:pt x="6" y="37"/>
                    <a:pt x="3" y="35"/>
                    <a:pt x="1" y="34"/>
                  </a:cubicBezTo>
                  <a:close/>
                </a:path>
              </a:pathLst>
            </a:custGeom>
            <a:solidFill>
              <a:srgbClr val="495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1" name="Freeform 720"/>
            <p:cNvSpPr>
              <a:spLocks/>
            </p:cNvSpPr>
            <p:nvPr userDrawn="1"/>
          </p:nvSpPr>
          <p:spPr bwMode="auto">
            <a:xfrm>
              <a:off x="5232401" y="9434513"/>
              <a:ext cx="46038" cy="88900"/>
            </a:xfrm>
            <a:custGeom>
              <a:avLst/>
              <a:gdLst>
                <a:gd name="T0" fmla="*/ 8 w 16"/>
                <a:gd name="T1" fmla="*/ 0 h 31"/>
                <a:gd name="T2" fmla="*/ 5 w 16"/>
                <a:gd name="T3" fmla="*/ 31 h 31"/>
                <a:gd name="T4" fmla="*/ 0 w 16"/>
                <a:gd name="T5" fmla="*/ 0 h 31"/>
                <a:gd name="T6" fmla="*/ 8 w 16"/>
                <a:gd name="T7" fmla="*/ 0 h 31"/>
              </a:gdLst>
              <a:ahLst/>
              <a:cxnLst>
                <a:cxn ang="0">
                  <a:pos x="T0" y="T1"/>
                </a:cxn>
                <a:cxn ang="0">
                  <a:pos x="T2" y="T3"/>
                </a:cxn>
                <a:cxn ang="0">
                  <a:pos x="T4" y="T5"/>
                </a:cxn>
                <a:cxn ang="0">
                  <a:pos x="T6" y="T7"/>
                </a:cxn>
              </a:cxnLst>
              <a:rect l="0" t="0" r="r" b="b"/>
              <a:pathLst>
                <a:path w="16" h="31">
                  <a:moveTo>
                    <a:pt x="8" y="0"/>
                  </a:moveTo>
                  <a:cubicBezTo>
                    <a:pt x="16" y="11"/>
                    <a:pt x="10" y="21"/>
                    <a:pt x="5" y="31"/>
                  </a:cubicBezTo>
                  <a:cubicBezTo>
                    <a:pt x="3" y="20"/>
                    <a:pt x="2" y="10"/>
                    <a:pt x="0" y="0"/>
                  </a:cubicBezTo>
                  <a:cubicBezTo>
                    <a:pt x="3" y="0"/>
                    <a:pt x="5" y="0"/>
                    <a:pt x="8" y="0"/>
                  </a:cubicBezTo>
                  <a:close/>
                </a:path>
              </a:pathLst>
            </a:custGeom>
            <a:solidFill>
              <a:srgbClr val="218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2" name="Freeform 721"/>
            <p:cNvSpPr>
              <a:spLocks/>
            </p:cNvSpPr>
            <p:nvPr userDrawn="1"/>
          </p:nvSpPr>
          <p:spPr bwMode="auto">
            <a:xfrm>
              <a:off x="5118101" y="9409113"/>
              <a:ext cx="69850" cy="49213"/>
            </a:xfrm>
            <a:custGeom>
              <a:avLst/>
              <a:gdLst>
                <a:gd name="T0" fmla="*/ 8 w 24"/>
                <a:gd name="T1" fmla="*/ 4 h 17"/>
                <a:gd name="T2" fmla="*/ 16 w 24"/>
                <a:gd name="T3" fmla="*/ 0 h 17"/>
                <a:gd name="T4" fmla="*/ 24 w 24"/>
                <a:gd name="T5" fmla="*/ 7 h 17"/>
                <a:gd name="T6" fmla="*/ 16 w 24"/>
                <a:gd name="T7" fmla="*/ 12 h 17"/>
                <a:gd name="T8" fmla="*/ 4 w 24"/>
                <a:gd name="T9" fmla="*/ 17 h 17"/>
                <a:gd name="T10" fmla="*/ 4 w 24"/>
                <a:gd name="T11" fmla="*/ 15 h 17"/>
                <a:gd name="T12" fmla="*/ 8 w 24"/>
                <a:gd name="T13" fmla="*/ 4 h 17"/>
              </a:gdLst>
              <a:ahLst/>
              <a:cxnLst>
                <a:cxn ang="0">
                  <a:pos x="T0" y="T1"/>
                </a:cxn>
                <a:cxn ang="0">
                  <a:pos x="T2" y="T3"/>
                </a:cxn>
                <a:cxn ang="0">
                  <a:pos x="T4" y="T5"/>
                </a:cxn>
                <a:cxn ang="0">
                  <a:pos x="T6" y="T7"/>
                </a:cxn>
                <a:cxn ang="0">
                  <a:pos x="T8" y="T9"/>
                </a:cxn>
                <a:cxn ang="0">
                  <a:pos x="T10" y="T11"/>
                </a:cxn>
                <a:cxn ang="0">
                  <a:pos x="T12" y="T13"/>
                </a:cxn>
              </a:cxnLst>
              <a:rect l="0" t="0" r="r" b="b"/>
              <a:pathLst>
                <a:path w="24" h="17">
                  <a:moveTo>
                    <a:pt x="8" y="4"/>
                  </a:moveTo>
                  <a:cubicBezTo>
                    <a:pt x="11" y="3"/>
                    <a:pt x="14" y="2"/>
                    <a:pt x="16" y="0"/>
                  </a:cubicBezTo>
                  <a:cubicBezTo>
                    <a:pt x="19" y="3"/>
                    <a:pt x="21" y="5"/>
                    <a:pt x="24" y="7"/>
                  </a:cubicBezTo>
                  <a:cubicBezTo>
                    <a:pt x="22" y="11"/>
                    <a:pt x="19" y="12"/>
                    <a:pt x="16" y="12"/>
                  </a:cubicBezTo>
                  <a:cubicBezTo>
                    <a:pt x="11" y="11"/>
                    <a:pt x="8" y="14"/>
                    <a:pt x="4" y="17"/>
                  </a:cubicBezTo>
                  <a:cubicBezTo>
                    <a:pt x="4" y="16"/>
                    <a:pt x="4" y="15"/>
                    <a:pt x="4" y="15"/>
                  </a:cubicBezTo>
                  <a:cubicBezTo>
                    <a:pt x="0" y="9"/>
                    <a:pt x="4" y="7"/>
                    <a:pt x="8" y="4"/>
                  </a:cubicBezTo>
                  <a:close/>
                </a:path>
              </a:pathLst>
            </a:custGeom>
            <a:solidFill>
              <a:srgbClr val="294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3" name="Freeform 722"/>
            <p:cNvSpPr>
              <a:spLocks/>
            </p:cNvSpPr>
            <p:nvPr userDrawn="1"/>
          </p:nvSpPr>
          <p:spPr bwMode="auto">
            <a:xfrm>
              <a:off x="5192713" y="9502775"/>
              <a:ext cx="23813" cy="55563"/>
            </a:xfrm>
            <a:custGeom>
              <a:avLst/>
              <a:gdLst>
                <a:gd name="T0" fmla="*/ 2 w 8"/>
                <a:gd name="T1" fmla="*/ 19 h 19"/>
                <a:gd name="T2" fmla="*/ 6 w 8"/>
                <a:gd name="T3" fmla="*/ 0 h 19"/>
                <a:gd name="T4" fmla="*/ 2 w 8"/>
                <a:gd name="T5" fmla="*/ 19 h 19"/>
              </a:gdLst>
              <a:ahLst/>
              <a:cxnLst>
                <a:cxn ang="0">
                  <a:pos x="T0" y="T1"/>
                </a:cxn>
                <a:cxn ang="0">
                  <a:pos x="T2" y="T3"/>
                </a:cxn>
                <a:cxn ang="0">
                  <a:pos x="T4" y="T5"/>
                </a:cxn>
              </a:cxnLst>
              <a:rect l="0" t="0" r="r" b="b"/>
              <a:pathLst>
                <a:path w="8" h="19">
                  <a:moveTo>
                    <a:pt x="2" y="19"/>
                  </a:moveTo>
                  <a:cubicBezTo>
                    <a:pt x="3" y="13"/>
                    <a:pt x="0" y="5"/>
                    <a:pt x="6" y="0"/>
                  </a:cubicBezTo>
                  <a:cubicBezTo>
                    <a:pt x="6" y="6"/>
                    <a:pt x="8" y="14"/>
                    <a:pt x="2" y="19"/>
                  </a:cubicBezTo>
                  <a:close/>
                </a:path>
              </a:pathLst>
            </a:custGeom>
            <a:solidFill>
              <a:srgbClr val="2A7A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4" name="Freeform 723"/>
            <p:cNvSpPr>
              <a:spLocks/>
            </p:cNvSpPr>
            <p:nvPr userDrawn="1"/>
          </p:nvSpPr>
          <p:spPr bwMode="auto">
            <a:xfrm>
              <a:off x="5106988" y="9402763"/>
              <a:ext cx="34925" cy="57150"/>
            </a:xfrm>
            <a:custGeom>
              <a:avLst/>
              <a:gdLst>
                <a:gd name="T0" fmla="*/ 12 w 12"/>
                <a:gd name="T1" fmla="*/ 6 h 20"/>
                <a:gd name="T2" fmla="*/ 8 w 12"/>
                <a:gd name="T3" fmla="*/ 17 h 20"/>
                <a:gd name="T4" fmla="*/ 0 w 12"/>
                <a:gd name="T5" fmla="*/ 11 h 20"/>
                <a:gd name="T6" fmla="*/ 0 w 12"/>
                <a:gd name="T7" fmla="*/ 6 h 20"/>
                <a:gd name="T8" fmla="*/ 12 w 12"/>
                <a:gd name="T9" fmla="*/ 6 h 20"/>
              </a:gdLst>
              <a:ahLst/>
              <a:cxnLst>
                <a:cxn ang="0">
                  <a:pos x="T0" y="T1"/>
                </a:cxn>
                <a:cxn ang="0">
                  <a:pos x="T2" y="T3"/>
                </a:cxn>
                <a:cxn ang="0">
                  <a:pos x="T4" y="T5"/>
                </a:cxn>
                <a:cxn ang="0">
                  <a:pos x="T6" y="T7"/>
                </a:cxn>
                <a:cxn ang="0">
                  <a:pos x="T8" y="T9"/>
                </a:cxn>
              </a:cxnLst>
              <a:rect l="0" t="0" r="r" b="b"/>
              <a:pathLst>
                <a:path w="12" h="20">
                  <a:moveTo>
                    <a:pt x="12" y="6"/>
                  </a:moveTo>
                  <a:cubicBezTo>
                    <a:pt x="11" y="10"/>
                    <a:pt x="9" y="13"/>
                    <a:pt x="8" y="17"/>
                  </a:cubicBezTo>
                  <a:cubicBezTo>
                    <a:pt x="2" y="20"/>
                    <a:pt x="1" y="15"/>
                    <a:pt x="0" y="11"/>
                  </a:cubicBezTo>
                  <a:cubicBezTo>
                    <a:pt x="0" y="9"/>
                    <a:pt x="0" y="8"/>
                    <a:pt x="0" y="6"/>
                  </a:cubicBezTo>
                  <a:cubicBezTo>
                    <a:pt x="4" y="0"/>
                    <a:pt x="8" y="5"/>
                    <a:pt x="12" y="6"/>
                  </a:cubicBezTo>
                  <a:close/>
                </a:path>
              </a:pathLst>
            </a:custGeom>
            <a:solidFill>
              <a:srgbClr val="233D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5" name="Freeform 724"/>
            <p:cNvSpPr>
              <a:spLocks/>
            </p:cNvSpPr>
            <p:nvPr userDrawn="1"/>
          </p:nvSpPr>
          <p:spPr bwMode="auto">
            <a:xfrm>
              <a:off x="5992813" y="9212263"/>
              <a:ext cx="57150" cy="68263"/>
            </a:xfrm>
            <a:custGeom>
              <a:avLst/>
              <a:gdLst>
                <a:gd name="T0" fmla="*/ 10 w 20"/>
                <a:gd name="T1" fmla="*/ 1 h 24"/>
                <a:gd name="T2" fmla="*/ 14 w 20"/>
                <a:gd name="T3" fmla="*/ 1 h 24"/>
                <a:gd name="T4" fmla="*/ 19 w 20"/>
                <a:gd name="T5" fmla="*/ 1 h 24"/>
                <a:gd name="T6" fmla="*/ 18 w 20"/>
                <a:gd name="T7" fmla="*/ 6 h 24"/>
                <a:gd name="T8" fmla="*/ 15 w 20"/>
                <a:gd name="T9" fmla="*/ 21 h 24"/>
                <a:gd name="T10" fmla="*/ 10 w 20"/>
                <a:gd name="T11" fmla="*/ 21 h 24"/>
                <a:gd name="T12" fmla="*/ 1 w 20"/>
                <a:gd name="T13" fmla="*/ 21 h 24"/>
                <a:gd name="T14" fmla="*/ 0 w 20"/>
                <a:gd name="T15" fmla="*/ 16 h 24"/>
                <a:gd name="T16" fmla="*/ 10 w 20"/>
                <a:gd name="T17"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24">
                  <a:moveTo>
                    <a:pt x="10" y="1"/>
                  </a:moveTo>
                  <a:cubicBezTo>
                    <a:pt x="11" y="1"/>
                    <a:pt x="13" y="1"/>
                    <a:pt x="14" y="1"/>
                  </a:cubicBezTo>
                  <a:cubicBezTo>
                    <a:pt x="16" y="0"/>
                    <a:pt x="17" y="0"/>
                    <a:pt x="19" y="1"/>
                  </a:cubicBezTo>
                  <a:cubicBezTo>
                    <a:pt x="20" y="3"/>
                    <a:pt x="20" y="5"/>
                    <a:pt x="18" y="6"/>
                  </a:cubicBezTo>
                  <a:cubicBezTo>
                    <a:pt x="17" y="12"/>
                    <a:pt x="19" y="17"/>
                    <a:pt x="15" y="21"/>
                  </a:cubicBezTo>
                  <a:cubicBezTo>
                    <a:pt x="13" y="21"/>
                    <a:pt x="12" y="21"/>
                    <a:pt x="10" y="21"/>
                  </a:cubicBezTo>
                  <a:cubicBezTo>
                    <a:pt x="7" y="22"/>
                    <a:pt x="4" y="24"/>
                    <a:pt x="1" y="21"/>
                  </a:cubicBezTo>
                  <a:cubicBezTo>
                    <a:pt x="0" y="19"/>
                    <a:pt x="0" y="18"/>
                    <a:pt x="0" y="16"/>
                  </a:cubicBezTo>
                  <a:cubicBezTo>
                    <a:pt x="2" y="10"/>
                    <a:pt x="6" y="5"/>
                    <a:pt x="10" y="1"/>
                  </a:cubicBezTo>
                  <a:close/>
                </a:path>
              </a:pathLst>
            </a:custGeom>
            <a:solidFill>
              <a:srgbClr val="D98C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6" name="Freeform 725"/>
            <p:cNvSpPr>
              <a:spLocks/>
            </p:cNvSpPr>
            <p:nvPr userDrawn="1"/>
          </p:nvSpPr>
          <p:spPr bwMode="auto">
            <a:xfrm>
              <a:off x="6124576" y="9202738"/>
              <a:ext cx="53975" cy="80963"/>
            </a:xfrm>
            <a:custGeom>
              <a:avLst/>
              <a:gdLst>
                <a:gd name="T0" fmla="*/ 19 w 19"/>
                <a:gd name="T1" fmla="*/ 25 h 28"/>
                <a:gd name="T2" fmla="*/ 16 w 19"/>
                <a:gd name="T3" fmla="*/ 28 h 28"/>
                <a:gd name="T4" fmla="*/ 0 w 19"/>
                <a:gd name="T5" fmla="*/ 0 h 28"/>
                <a:gd name="T6" fmla="*/ 19 w 19"/>
                <a:gd name="T7" fmla="*/ 25 h 28"/>
              </a:gdLst>
              <a:ahLst/>
              <a:cxnLst>
                <a:cxn ang="0">
                  <a:pos x="T0" y="T1"/>
                </a:cxn>
                <a:cxn ang="0">
                  <a:pos x="T2" y="T3"/>
                </a:cxn>
                <a:cxn ang="0">
                  <a:pos x="T4" y="T5"/>
                </a:cxn>
                <a:cxn ang="0">
                  <a:pos x="T6" y="T7"/>
                </a:cxn>
              </a:cxnLst>
              <a:rect l="0" t="0" r="r" b="b"/>
              <a:pathLst>
                <a:path w="19" h="28">
                  <a:moveTo>
                    <a:pt x="19" y="25"/>
                  </a:moveTo>
                  <a:cubicBezTo>
                    <a:pt x="18" y="26"/>
                    <a:pt x="17" y="27"/>
                    <a:pt x="16" y="28"/>
                  </a:cubicBezTo>
                  <a:cubicBezTo>
                    <a:pt x="7" y="21"/>
                    <a:pt x="5" y="9"/>
                    <a:pt x="0" y="0"/>
                  </a:cubicBezTo>
                  <a:cubicBezTo>
                    <a:pt x="16" y="1"/>
                    <a:pt x="12" y="17"/>
                    <a:pt x="19" y="25"/>
                  </a:cubicBezTo>
                  <a:close/>
                </a:path>
              </a:pathLst>
            </a:custGeom>
            <a:solidFill>
              <a:srgbClr val="8F43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7" name="Freeform 726"/>
            <p:cNvSpPr>
              <a:spLocks/>
            </p:cNvSpPr>
            <p:nvPr userDrawn="1"/>
          </p:nvSpPr>
          <p:spPr bwMode="auto">
            <a:xfrm>
              <a:off x="6045201" y="9180513"/>
              <a:ext cx="71438" cy="47625"/>
            </a:xfrm>
            <a:custGeom>
              <a:avLst/>
              <a:gdLst>
                <a:gd name="T0" fmla="*/ 0 w 25"/>
                <a:gd name="T1" fmla="*/ 17 h 17"/>
                <a:gd name="T2" fmla="*/ 0 w 25"/>
                <a:gd name="T3" fmla="*/ 12 h 17"/>
                <a:gd name="T4" fmla="*/ 10 w 25"/>
                <a:gd name="T5" fmla="*/ 1 h 17"/>
                <a:gd name="T6" fmla="*/ 12 w 25"/>
                <a:gd name="T7" fmla="*/ 0 h 17"/>
                <a:gd name="T8" fmla="*/ 25 w 25"/>
                <a:gd name="T9" fmla="*/ 8 h 17"/>
                <a:gd name="T10" fmla="*/ 0 w 25"/>
                <a:gd name="T11" fmla="*/ 17 h 17"/>
              </a:gdLst>
              <a:ahLst/>
              <a:cxnLst>
                <a:cxn ang="0">
                  <a:pos x="T0" y="T1"/>
                </a:cxn>
                <a:cxn ang="0">
                  <a:pos x="T2" y="T3"/>
                </a:cxn>
                <a:cxn ang="0">
                  <a:pos x="T4" y="T5"/>
                </a:cxn>
                <a:cxn ang="0">
                  <a:pos x="T6" y="T7"/>
                </a:cxn>
                <a:cxn ang="0">
                  <a:pos x="T8" y="T9"/>
                </a:cxn>
                <a:cxn ang="0">
                  <a:pos x="T10" y="T11"/>
                </a:cxn>
              </a:cxnLst>
              <a:rect l="0" t="0" r="r" b="b"/>
              <a:pathLst>
                <a:path w="25" h="17">
                  <a:moveTo>
                    <a:pt x="0" y="17"/>
                  </a:moveTo>
                  <a:cubicBezTo>
                    <a:pt x="0" y="16"/>
                    <a:pt x="0" y="14"/>
                    <a:pt x="0" y="12"/>
                  </a:cubicBezTo>
                  <a:cubicBezTo>
                    <a:pt x="2" y="7"/>
                    <a:pt x="7" y="5"/>
                    <a:pt x="10" y="1"/>
                  </a:cubicBezTo>
                  <a:cubicBezTo>
                    <a:pt x="11" y="0"/>
                    <a:pt x="11" y="0"/>
                    <a:pt x="12" y="0"/>
                  </a:cubicBezTo>
                  <a:cubicBezTo>
                    <a:pt x="16" y="2"/>
                    <a:pt x="20" y="5"/>
                    <a:pt x="25" y="8"/>
                  </a:cubicBezTo>
                  <a:cubicBezTo>
                    <a:pt x="17" y="12"/>
                    <a:pt x="10" y="17"/>
                    <a:pt x="0" y="17"/>
                  </a:cubicBezTo>
                  <a:close/>
                </a:path>
              </a:pathLst>
            </a:custGeom>
            <a:solidFill>
              <a:srgbClr val="C27D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8" name="Freeform 727"/>
            <p:cNvSpPr>
              <a:spLocks/>
            </p:cNvSpPr>
            <p:nvPr userDrawn="1"/>
          </p:nvSpPr>
          <p:spPr bwMode="auto">
            <a:xfrm>
              <a:off x="5930901" y="9444038"/>
              <a:ext cx="42863" cy="47625"/>
            </a:xfrm>
            <a:custGeom>
              <a:avLst/>
              <a:gdLst>
                <a:gd name="T0" fmla="*/ 9 w 15"/>
                <a:gd name="T1" fmla="*/ 17 h 17"/>
                <a:gd name="T2" fmla="*/ 0 w 15"/>
                <a:gd name="T3" fmla="*/ 16 h 17"/>
                <a:gd name="T4" fmla="*/ 4 w 15"/>
                <a:gd name="T5" fmla="*/ 0 h 17"/>
                <a:gd name="T6" fmla="*/ 9 w 15"/>
                <a:gd name="T7" fmla="*/ 14 h 17"/>
                <a:gd name="T8" fmla="*/ 9 w 15"/>
                <a:gd name="T9" fmla="*/ 17 h 17"/>
              </a:gdLst>
              <a:ahLst/>
              <a:cxnLst>
                <a:cxn ang="0">
                  <a:pos x="T0" y="T1"/>
                </a:cxn>
                <a:cxn ang="0">
                  <a:pos x="T2" y="T3"/>
                </a:cxn>
                <a:cxn ang="0">
                  <a:pos x="T4" y="T5"/>
                </a:cxn>
                <a:cxn ang="0">
                  <a:pos x="T6" y="T7"/>
                </a:cxn>
                <a:cxn ang="0">
                  <a:pos x="T8" y="T9"/>
                </a:cxn>
              </a:cxnLst>
              <a:rect l="0" t="0" r="r" b="b"/>
              <a:pathLst>
                <a:path w="15" h="17">
                  <a:moveTo>
                    <a:pt x="9" y="17"/>
                  </a:moveTo>
                  <a:cubicBezTo>
                    <a:pt x="6" y="17"/>
                    <a:pt x="3" y="16"/>
                    <a:pt x="0" y="16"/>
                  </a:cubicBezTo>
                  <a:cubicBezTo>
                    <a:pt x="3" y="11"/>
                    <a:pt x="5" y="6"/>
                    <a:pt x="4" y="0"/>
                  </a:cubicBezTo>
                  <a:cubicBezTo>
                    <a:pt x="15" y="1"/>
                    <a:pt x="9" y="9"/>
                    <a:pt x="9" y="14"/>
                  </a:cubicBezTo>
                  <a:cubicBezTo>
                    <a:pt x="9" y="15"/>
                    <a:pt x="9" y="16"/>
                    <a:pt x="9" y="17"/>
                  </a:cubicBezTo>
                  <a:close/>
                </a:path>
              </a:pathLst>
            </a:custGeom>
            <a:solidFill>
              <a:srgbClr val="E89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9" name="Freeform 728"/>
            <p:cNvSpPr>
              <a:spLocks/>
            </p:cNvSpPr>
            <p:nvPr userDrawn="1"/>
          </p:nvSpPr>
          <p:spPr bwMode="auto">
            <a:xfrm>
              <a:off x="4489451" y="9648825"/>
              <a:ext cx="66675" cy="114300"/>
            </a:xfrm>
            <a:custGeom>
              <a:avLst/>
              <a:gdLst>
                <a:gd name="T0" fmla="*/ 8 w 23"/>
                <a:gd name="T1" fmla="*/ 0 h 40"/>
                <a:gd name="T2" fmla="*/ 14 w 23"/>
                <a:gd name="T3" fmla="*/ 20 h 40"/>
                <a:gd name="T4" fmla="*/ 20 w 23"/>
                <a:gd name="T5" fmla="*/ 36 h 40"/>
                <a:gd name="T6" fmla="*/ 8 w 23"/>
                <a:gd name="T7" fmla="*/ 36 h 40"/>
                <a:gd name="T8" fmla="*/ 5 w 23"/>
                <a:gd name="T9" fmla="*/ 4 h 40"/>
                <a:gd name="T10" fmla="*/ 8 w 23"/>
                <a:gd name="T11" fmla="*/ 0 h 40"/>
              </a:gdLst>
              <a:ahLst/>
              <a:cxnLst>
                <a:cxn ang="0">
                  <a:pos x="T0" y="T1"/>
                </a:cxn>
                <a:cxn ang="0">
                  <a:pos x="T2" y="T3"/>
                </a:cxn>
                <a:cxn ang="0">
                  <a:pos x="T4" y="T5"/>
                </a:cxn>
                <a:cxn ang="0">
                  <a:pos x="T6" y="T7"/>
                </a:cxn>
                <a:cxn ang="0">
                  <a:pos x="T8" y="T9"/>
                </a:cxn>
                <a:cxn ang="0">
                  <a:pos x="T10" y="T11"/>
                </a:cxn>
              </a:cxnLst>
              <a:rect l="0" t="0" r="r" b="b"/>
              <a:pathLst>
                <a:path w="23" h="40">
                  <a:moveTo>
                    <a:pt x="8" y="0"/>
                  </a:moveTo>
                  <a:cubicBezTo>
                    <a:pt x="12" y="6"/>
                    <a:pt x="23" y="9"/>
                    <a:pt x="14" y="20"/>
                  </a:cubicBezTo>
                  <a:cubicBezTo>
                    <a:pt x="8" y="26"/>
                    <a:pt x="18" y="31"/>
                    <a:pt x="20" y="36"/>
                  </a:cubicBezTo>
                  <a:cubicBezTo>
                    <a:pt x="16" y="39"/>
                    <a:pt x="12" y="40"/>
                    <a:pt x="8" y="36"/>
                  </a:cubicBezTo>
                  <a:cubicBezTo>
                    <a:pt x="12" y="25"/>
                    <a:pt x="0" y="15"/>
                    <a:pt x="5" y="4"/>
                  </a:cubicBezTo>
                  <a:cubicBezTo>
                    <a:pt x="5" y="2"/>
                    <a:pt x="7" y="1"/>
                    <a:pt x="8" y="0"/>
                  </a:cubicBezTo>
                  <a:close/>
                </a:path>
              </a:pathLst>
            </a:custGeom>
            <a:solidFill>
              <a:srgbClr val="A64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0" name="Freeform 729"/>
            <p:cNvSpPr>
              <a:spLocks/>
            </p:cNvSpPr>
            <p:nvPr userDrawn="1"/>
          </p:nvSpPr>
          <p:spPr bwMode="auto">
            <a:xfrm>
              <a:off x="4398963" y="9632950"/>
              <a:ext cx="50800" cy="76200"/>
            </a:xfrm>
            <a:custGeom>
              <a:avLst/>
              <a:gdLst>
                <a:gd name="T0" fmla="*/ 16 w 18"/>
                <a:gd name="T1" fmla="*/ 10 h 27"/>
                <a:gd name="T2" fmla="*/ 12 w 18"/>
                <a:gd name="T3" fmla="*/ 27 h 27"/>
                <a:gd name="T4" fmla="*/ 1 w 18"/>
                <a:gd name="T5" fmla="*/ 14 h 27"/>
                <a:gd name="T6" fmla="*/ 7 w 18"/>
                <a:gd name="T7" fmla="*/ 2 h 27"/>
                <a:gd name="T8" fmla="*/ 17 w 18"/>
                <a:gd name="T9" fmla="*/ 5 h 27"/>
                <a:gd name="T10" fmla="*/ 16 w 18"/>
                <a:gd name="T11" fmla="*/ 10 h 27"/>
              </a:gdLst>
              <a:ahLst/>
              <a:cxnLst>
                <a:cxn ang="0">
                  <a:pos x="T0" y="T1"/>
                </a:cxn>
                <a:cxn ang="0">
                  <a:pos x="T2" y="T3"/>
                </a:cxn>
                <a:cxn ang="0">
                  <a:pos x="T4" y="T5"/>
                </a:cxn>
                <a:cxn ang="0">
                  <a:pos x="T6" y="T7"/>
                </a:cxn>
                <a:cxn ang="0">
                  <a:pos x="T8" y="T9"/>
                </a:cxn>
                <a:cxn ang="0">
                  <a:pos x="T10" y="T11"/>
                </a:cxn>
              </a:cxnLst>
              <a:rect l="0" t="0" r="r" b="b"/>
              <a:pathLst>
                <a:path w="18" h="27">
                  <a:moveTo>
                    <a:pt x="16" y="10"/>
                  </a:moveTo>
                  <a:cubicBezTo>
                    <a:pt x="16" y="16"/>
                    <a:pt x="18" y="22"/>
                    <a:pt x="12" y="27"/>
                  </a:cubicBezTo>
                  <a:cubicBezTo>
                    <a:pt x="7" y="24"/>
                    <a:pt x="3" y="20"/>
                    <a:pt x="1" y="14"/>
                  </a:cubicBezTo>
                  <a:cubicBezTo>
                    <a:pt x="0" y="9"/>
                    <a:pt x="2" y="5"/>
                    <a:pt x="7" y="2"/>
                  </a:cubicBezTo>
                  <a:cubicBezTo>
                    <a:pt x="11" y="0"/>
                    <a:pt x="14" y="2"/>
                    <a:pt x="17" y="5"/>
                  </a:cubicBezTo>
                  <a:cubicBezTo>
                    <a:pt x="18" y="7"/>
                    <a:pt x="18" y="8"/>
                    <a:pt x="16" y="10"/>
                  </a:cubicBezTo>
                  <a:close/>
                </a:path>
              </a:pathLst>
            </a:custGeom>
            <a:solidFill>
              <a:srgbClr val="D581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1" name="Freeform 730"/>
            <p:cNvSpPr>
              <a:spLocks/>
            </p:cNvSpPr>
            <p:nvPr userDrawn="1"/>
          </p:nvSpPr>
          <p:spPr bwMode="auto">
            <a:xfrm>
              <a:off x="4445001" y="9590088"/>
              <a:ext cx="57150" cy="71438"/>
            </a:xfrm>
            <a:custGeom>
              <a:avLst/>
              <a:gdLst>
                <a:gd name="T0" fmla="*/ 0 w 20"/>
                <a:gd name="T1" fmla="*/ 25 h 25"/>
                <a:gd name="T2" fmla="*/ 2 w 20"/>
                <a:gd name="T3" fmla="*/ 22 h 25"/>
                <a:gd name="T4" fmla="*/ 2 w 20"/>
                <a:gd name="T5" fmla="*/ 7 h 25"/>
                <a:gd name="T6" fmla="*/ 9 w 20"/>
                <a:gd name="T7" fmla="*/ 0 h 25"/>
                <a:gd name="T8" fmla="*/ 14 w 20"/>
                <a:gd name="T9" fmla="*/ 1 h 25"/>
                <a:gd name="T10" fmla="*/ 17 w 20"/>
                <a:gd name="T11" fmla="*/ 14 h 25"/>
                <a:gd name="T12" fmla="*/ 0 w 20"/>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20" h="25">
                  <a:moveTo>
                    <a:pt x="0" y="25"/>
                  </a:moveTo>
                  <a:cubicBezTo>
                    <a:pt x="1" y="24"/>
                    <a:pt x="1" y="23"/>
                    <a:pt x="2" y="22"/>
                  </a:cubicBezTo>
                  <a:cubicBezTo>
                    <a:pt x="0" y="17"/>
                    <a:pt x="2" y="12"/>
                    <a:pt x="2" y="7"/>
                  </a:cubicBezTo>
                  <a:cubicBezTo>
                    <a:pt x="3" y="4"/>
                    <a:pt x="6" y="1"/>
                    <a:pt x="9" y="0"/>
                  </a:cubicBezTo>
                  <a:cubicBezTo>
                    <a:pt x="11" y="0"/>
                    <a:pt x="13" y="0"/>
                    <a:pt x="14" y="1"/>
                  </a:cubicBezTo>
                  <a:cubicBezTo>
                    <a:pt x="17" y="5"/>
                    <a:pt x="20" y="9"/>
                    <a:pt x="17" y="14"/>
                  </a:cubicBezTo>
                  <a:cubicBezTo>
                    <a:pt x="12" y="18"/>
                    <a:pt x="8" y="24"/>
                    <a:pt x="0" y="25"/>
                  </a:cubicBezTo>
                  <a:close/>
                </a:path>
              </a:pathLst>
            </a:custGeom>
            <a:solidFill>
              <a:srgbClr val="873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2" name="Freeform 731"/>
            <p:cNvSpPr>
              <a:spLocks/>
            </p:cNvSpPr>
            <p:nvPr userDrawn="1"/>
          </p:nvSpPr>
          <p:spPr bwMode="auto">
            <a:xfrm>
              <a:off x="4370388" y="9655175"/>
              <a:ext cx="61913" cy="74613"/>
            </a:xfrm>
            <a:custGeom>
              <a:avLst/>
              <a:gdLst>
                <a:gd name="T0" fmla="*/ 11 w 22"/>
                <a:gd name="T1" fmla="*/ 3 h 26"/>
                <a:gd name="T2" fmla="*/ 22 w 22"/>
                <a:gd name="T3" fmla="*/ 19 h 26"/>
                <a:gd name="T4" fmla="*/ 18 w 22"/>
                <a:gd name="T5" fmla="*/ 26 h 26"/>
                <a:gd name="T6" fmla="*/ 2 w 22"/>
                <a:gd name="T7" fmla="*/ 7 h 26"/>
                <a:gd name="T8" fmla="*/ 4 w 22"/>
                <a:gd name="T9" fmla="*/ 1 h 26"/>
                <a:gd name="T10" fmla="*/ 11 w 22"/>
                <a:gd name="T11" fmla="*/ 3 h 26"/>
              </a:gdLst>
              <a:ahLst/>
              <a:cxnLst>
                <a:cxn ang="0">
                  <a:pos x="T0" y="T1"/>
                </a:cxn>
                <a:cxn ang="0">
                  <a:pos x="T2" y="T3"/>
                </a:cxn>
                <a:cxn ang="0">
                  <a:pos x="T4" y="T5"/>
                </a:cxn>
                <a:cxn ang="0">
                  <a:pos x="T6" y="T7"/>
                </a:cxn>
                <a:cxn ang="0">
                  <a:pos x="T8" y="T9"/>
                </a:cxn>
                <a:cxn ang="0">
                  <a:pos x="T10" y="T11"/>
                </a:cxn>
              </a:cxnLst>
              <a:rect l="0" t="0" r="r" b="b"/>
              <a:pathLst>
                <a:path w="22" h="26">
                  <a:moveTo>
                    <a:pt x="11" y="3"/>
                  </a:moveTo>
                  <a:cubicBezTo>
                    <a:pt x="15" y="8"/>
                    <a:pt x="19" y="13"/>
                    <a:pt x="22" y="19"/>
                  </a:cubicBezTo>
                  <a:cubicBezTo>
                    <a:pt x="22" y="22"/>
                    <a:pt x="22" y="25"/>
                    <a:pt x="18" y="26"/>
                  </a:cubicBezTo>
                  <a:cubicBezTo>
                    <a:pt x="19" y="15"/>
                    <a:pt x="6" y="14"/>
                    <a:pt x="2" y="7"/>
                  </a:cubicBezTo>
                  <a:cubicBezTo>
                    <a:pt x="0" y="4"/>
                    <a:pt x="2" y="2"/>
                    <a:pt x="4" y="1"/>
                  </a:cubicBezTo>
                  <a:cubicBezTo>
                    <a:pt x="7" y="0"/>
                    <a:pt x="9" y="1"/>
                    <a:pt x="11" y="3"/>
                  </a:cubicBezTo>
                  <a:close/>
                </a:path>
              </a:pathLst>
            </a:custGeom>
            <a:solidFill>
              <a:srgbClr val="AF4C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3" name="Freeform 732"/>
            <p:cNvSpPr>
              <a:spLocks/>
            </p:cNvSpPr>
            <p:nvPr userDrawn="1"/>
          </p:nvSpPr>
          <p:spPr bwMode="auto">
            <a:xfrm>
              <a:off x="4481513" y="9577388"/>
              <a:ext cx="31750" cy="84138"/>
            </a:xfrm>
            <a:custGeom>
              <a:avLst/>
              <a:gdLst>
                <a:gd name="T0" fmla="*/ 4 w 11"/>
                <a:gd name="T1" fmla="*/ 18 h 29"/>
                <a:gd name="T2" fmla="*/ 0 w 11"/>
                <a:gd name="T3" fmla="*/ 5 h 29"/>
                <a:gd name="T4" fmla="*/ 7 w 11"/>
                <a:gd name="T5" fmla="*/ 2 h 29"/>
                <a:gd name="T6" fmla="*/ 11 w 11"/>
                <a:gd name="T7" fmla="*/ 25 h 29"/>
                <a:gd name="T8" fmla="*/ 8 w 11"/>
                <a:gd name="T9" fmla="*/ 29 h 29"/>
                <a:gd name="T10" fmla="*/ 4 w 11"/>
                <a:gd name="T11" fmla="*/ 18 h 29"/>
              </a:gdLst>
              <a:ahLst/>
              <a:cxnLst>
                <a:cxn ang="0">
                  <a:pos x="T0" y="T1"/>
                </a:cxn>
                <a:cxn ang="0">
                  <a:pos x="T2" y="T3"/>
                </a:cxn>
                <a:cxn ang="0">
                  <a:pos x="T4" y="T5"/>
                </a:cxn>
                <a:cxn ang="0">
                  <a:pos x="T6" y="T7"/>
                </a:cxn>
                <a:cxn ang="0">
                  <a:pos x="T8" y="T9"/>
                </a:cxn>
                <a:cxn ang="0">
                  <a:pos x="T10" y="T11"/>
                </a:cxn>
              </a:cxnLst>
              <a:rect l="0" t="0" r="r" b="b"/>
              <a:pathLst>
                <a:path w="11" h="29">
                  <a:moveTo>
                    <a:pt x="4" y="18"/>
                  </a:moveTo>
                  <a:cubicBezTo>
                    <a:pt x="2" y="13"/>
                    <a:pt x="1" y="9"/>
                    <a:pt x="0" y="5"/>
                  </a:cubicBezTo>
                  <a:cubicBezTo>
                    <a:pt x="1" y="2"/>
                    <a:pt x="3" y="0"/>
                    <a:pt x="7" y="2"/>
                  </a:cubicBezTo>
                  <a:cubicBezTo>
                    <a:pt x="8" y="9"/>
                    <a:pt x="10" y="17"/>
                    <a:pt x="11" y="25"/>
                  </a:cubicBezTo>
                  <a:cubicBezTo>
                    <a:pt x="10" y="26"/>
                    <a:pt x="9" y="28"/>
                    <a:pt x="8" y="29"/>
                  </a:cubicBezTo>
                  <a:cubicBezTo>
                    <a:pt x="7" y="25"/>
                    <a:pt x="8" y="20"/>
                    <a:pt x="4" y="18"/>
                  </a:cubicBezTo>
                  <a:close/>
                </a:path>
              </a:pathLst>
            </a:custGeom>
            <a:solidFill>
              <a:srgbClr val="A23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4" name="Freeform 733"/>
            <p:cNvSpPr>
              <a:spLocks/>
            </p:cNvSpPr>
            <p:nvPr userDrawn="1"/>
          </p:nvSpPr>
          <p:spPr bwMode="auto">
            <a:xfrm>
              <a:off x="4518026" y="9790113"/>
              <a:ext cx="28575" cy="65088"/>
            </a:xfrm>
            <a:custGeom>
              <a:avLst/>
              <a:gdLst>
                <a:gd name="T0" fmla="*/ 6 w 10"/>
                <a:gd name="T1" fmla="*/ 0 h 23"/>
                <a:gd name="T2" fmla="*/ 10 w 10"/>
                <a:gd name="T3" fmla="*/ 23 h 23"/>
                <a:gd name="T4" fmla="*/ 2 w 10"/>
                <a:gd name="T5" fmla="*/ 15 h 23"/>
                <a:gd name="T6" fmla="*/ 6 w 10"/>
                <a:gd name="T7" fmla="*/ 0 h 23"/>
              </a:gdLst>
              <a:ahLst/>
              <a:cxnLst>
                <a:cxn ang="0">
                  <a:pos x="T0" y="T1"/>
                </a:cxn>
                <a:cxn ang="0">
                  <a:pos x="T2" y="T3"/>
                </a:cxn>
                <a:cxn ang="0">
                  <a:pos x="T4" y="T5"/>
                </a:cxn>
                <a:cxn ang="0">
                  <a:pos x="T6" y="T7"/>
                </a:cxn>
              </a:cxnLst>
              <a:rect l="0" t="0" r="r" b="b"/>
              <a:pathLst>
                <a:path w="10" h="23">
                  <a:moveTo>
                    <a:pt x="6" y="0"/>
                  </a:moveTo>
                  <a:cubicBezTo>
                    <a:pt x="8" y="7"/>
                    <a:pt x="9" y="15"/>
                    <a:pt x="10" y="23"/>
                  </a:cubicBezTo>
                  <a:cubicBezTo>
                    <a:pt x="7" y="20"/>
                    <a:pt x="5" y="18"/>
                    <a:pt x="2" y="15"/>
                  </a:cubicBezTo>
                  <a:cubicBezTo>
                    <a:pt x="2" y="9"/>
                    <a:pt x="0" y="3"/>
                    <a:pt x="6" y="0"/>
                  </a:cubicBezTo>
                  <a:close/>
                </a:path>
              </a:pathLst>
            </a:custGeom>
            <a:solidFill>
              <a:srgbClr val="9735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5" name="Freeform 734"/>
            <p:cNvSpPr>
              <a:spLocks/>
            </p:cNvSpPr>
            <p:nvPr userDrawn="1"/>
          </p:nvSpPr>
          <p:spPr bwMode="auto">
            <a:xfrm>
              <a:off x="4502151" y="9752013"/>
              <a:ext cx="57150" cy="25400"/>
            </a:xfrm>
            <a:custGeom>
              <a:avLst/>
              <a:gdLst>
                <a:gd name="T0" fmla="*/ 4 w 20"/>
                <a:gd name="T1" fmla="*/ 0 h 9"/>
                <a:gd name="T2" fmla="*/ 16 w 20"/>
                <a:gd name="T3" fmla="*/ 0 h 9"/>
                <a:gd name="T4" fmla="*/ 12 w 20"/>
                <a:gd name="T5" fmla="*/ 8 h 9"/>
                <a:gd name="T6" fmla="*/ 4 w 20"/>
                <a:gd name="T7" fmla="*/ 0 h 9"/>
              </a:gdLst>
              <a:ahLst/>
              <a:cxnLst>
                <a:cxn ang="0">
                  <a:pos x="T0" y="T1"/>
                </a:cxn>
                <a:cxn ang="0">
                  <a:pos x="T2" y="T3"/>
                </a:cxn>
                <a:cxn ang="0">
                  <a:pos x="T4" y="T5"/>
                </a:cxn>
                <a:cxn ang="0">
                  <a:pos x="T6" y="T7"/>
                </a:cxn>
              </a:cxnLst>
              <a:rect l="0" t="0" r="r" b="b"/>
              <a:pathLst>
                <a:path w="20" h="9">
                  <a:moveTo>
                    <a:pt x="4" y="0"/>
                  </a:moveTo>
                  <a:cubicBezTo>
                    <a:pt x="8" y="0"/>
                    <a:pt x="12" y="0"/>
                    <a:pt x="16" y="0"/>
                  </a:cubicBezTo>
                  <a:cubicBezTo>
                    <a:pt x="20" y="5"/>
                    <a:pt x="12" y="5"/>
                    <a:pt x="12" y="8"/>
                  </a:cubicBezTo>
                  <a:cubicBezTo>
                    <a:pt x="8" y="7"/>
                    <a:pt x="0" y="9"/>
                    <a:pt x="4" y="0"/>
                  </a:cubicBezTo>
                  <a:close/>
                </a:path>
              </a:pathLst>
            </a:custGeom>
            <a:solidFill>
              <a:srgbClr val="A23C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6" name="Freeform 735"/>
            <p:cNvSpPr>
              <a:spLocks/>
            </p:cNvSpPr>
            <p:nvPr userDrawn="1"/>
          </p:nvSpPr>
          <p:spPr bwMode="auto">
            <a:xfrm>
              <a:off x="4295776" y="9748838"/>
              <a:ext cx="46038" cy="52388"/>
            </a:xfrm>
            <a:custGeom>
              <a:avLst/>
              <a:gdLst>
                <a:gd name="T0" fmla="*/ 16 w 16"/>
                <a:gd name="T1" fmla="*/ 12 h 18"/>
                <a:gd name="T2" fmla="*/ 0 w 16"/>
                <a:gd name="T3" fmla="*/ 18 h 18"/>
                <a:gd name="T4" fmla="*/ 16 w 16"/>
                <a:gd name="T5" fmla="*/ 12 h 18"/>
              </a:gdLst>
              <a:ahLst/>
              <a:cxnLst>
                <a:cxn ang="0">
                  <a:pos x="T0" y="T1"/>
                </a:cxn>
                <a:cxn ang="0">
                  <a:pos x="T2" y="T3"/>
                </a:cxn>
                <a:cxn ang="0">
                  <a:pos x="T4" y="T5"/>
                </a:cxn>
              </a:cxnLst>
              <a:rect l="0" t="0" r="r" b="b"/>
              <a:pathLst>
                <a:path w="16" h="18">
                  <a:moveTo>
                    <a:pt x="16" y="12"/>
                  </a:moveTo>
                  <a:cubicBezTo>
                    <a:pt x="11" y="15"/>
                    <a:pt x="6" y="18"/>
                    <a:pt x="0" y="18"/>
                  </a:cubicBezTo>
                  <a:cubicBezTo>
                    <a:pt x="0" y="0"/>
                    <a:pt x="8" y="7"/>
                    <a:pt x="16" y="12"/>
                  </a:cubicBezTo>
                  <a:close/>
                </a:path>
              </a:pathLst>
            </a:custGeom>
            <a:solidFill>
              <a:srgbClr val="BF4E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7" name="Freeform 736"/>
            <p:cNvSpPr>
              <a:spLocks/>
            </p:cNvSpPr>
            <p:nvPr userDrawn="1"/>
          </p:nvSpPr>
          <p:spPr bwMode="auto">
            <a:xfrm>
              <a:off x="4530726" y="9526588"/>
              <a:ext cx="28575" cy="53975"/>
            </a:xfrm>
            <a:custGeom>
              <a:avLst/>
              <a:gdLst>
                <a:gd name="T0" fmla="*/ 2 w 10"/>
                <a:gd name="T1" fmla="*/ 0 h 19"/>
                <a:gd name="T2" fmla="*/ 10 w 10"/>
                <a:gd name="T3" fmla="*/ 15 h 19"/>
                <a:gd name="T4" fmla="*/ 10 w 10"/>
                <a:gd name="T5" fmla="*/ 19 h 19"/>
                <a:gd name="T6" fmla="*/ 2 w 10"/>
                <a:gd name="T7" fmla="*/ 4 h 19"/>
                <a:gd name="T8" fmla="*/ 1 w 10"/>
                <a:gd name="T9" fmla="*/ 1 h 19"/>
                <a:gd name="T10" fmla="*/ 2 w 10"/>
                <a:gd name="T11" fmla="*/ 0 h 19"/>
              </a:gdLst>
              <a:ahLst/>
              <a:cxnLst>
                <a:cxn ang="0">
                  <a:pos x="T0" y="T1"/>
                </a:cxn>
                <a:cxn ang="0">
                  <a:pos x="T2" y="T3"/>
                </a:cxn>
                <a:cxn ang="0">
                  <a:pos x="T4" y="T5"/>
                </a:cxn>
                <a:cxn ang="0">
                  <a:pos x="T6" y="T7"/>
                </a:cxn>
                <a:cxn ang="0">
                  <a:pos x="T8" y="T9"/>
                </a:cxn>
                <a:cxn ang="0">
                  <a:pos x="T10" y="T11"/>
                </a:cxn>
              </a:cxnLst>
              <a:rect l="0" t="0" r="r" b="b"/>
              <a:pathLst>
                <a:path w="10" h="19">
                  <a:moveTo>
                    <a:pt x="2" y="0"/>
                  </a:moveTo>
                  <a:cubicBezTo>
                    <a:pt x="7" y="4"/>
                    <a:pt x="9" y="10"/>
                    <a:pt x="10" y="15"/>
                  </a:cubicBezTo>
                  <a:cubicBezTo>
                    <a:pt x="10" y="17"/>
                    <a:pt x="10" y="18"/>
                    <a:pt x="10" y="19"/>
                  </a:cubicBezTo>
                  <a:cubicBezTo>
                    <a:pt x="7" y="14"/>
                    <a:pt x="4" y="9"/>
                    <a:pt x="2" y="4"/>
                  </a:cubicBezTo>
                  <a:cubicBezTo>
                    <a:pt x="0" y="3"/>
                    <a:pt x="0" y="2"/>
                    <a:pt x="1" y="1"/>
                  </a:cubicBezTo>
                  <a:cubicBezTo>
                    <a:pt x="1" y="1"/>
                    <a:pt x="2" y="0"/>
                    <a:pt x="2" y="0"/>
                  </a:cubicBezTo>
                  <a:close/>
                </a:path>
              </a:pathLst>
            </a:custGeom>
            <a:solidFill>
              <a:srgbClr val="9E3A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8" name="Freeform 737"/>
            <p:cNvSpPr>
              <a:spLocks/>
            </p:cNvSpPr>
            <p:nvPr userDrawn="1"/>
          </p:nvSpPr>
          <p:spPr bwMode="auto">
            <a:xfrm>
              <a:off x="5384801" y="9494838"/>
              <a:ext cx="111125" cy="71438"/>
            </a:xfrm>
            <a:custGeom>
              <a:avLst/>
              <a:gdLst>
                <a:gd name="T0" fmla="*/ 11 w 39"/>
                <a:gd name="T1" fmla="*/ 18 h 25"/>
                <a:gd name="T2" fmla="*/ 0 w 39"/>
                <a:gd name="T3" fmla="*/ 10 h 25"/>
                <a:gd name="T4" fmla="*/ 27 w 39"/>
                <a:gd name="T5" fmla="*/ 1 h 25"/>
                <a:gd name="T6" fmla="*/ 32 w 39"/>
                <a:gd name="T7" fmla="*/ 2 h 25"/>
                <a:gd name="T8" fmla="*/ 39 w 39"/>
                <a:gd name="T9" fmla="*/ 19 h 25"/>
                <a:gd name="T10" fmla="*/ 30 w 39"/>
                <a:gd name="T11" fmla="*/ 23 h 25"/>
                <a:gd name="T12" fmla="*/ 11 w 39"/>
                <a:gd name="T13" fmla="*/ 18 h 25"/>
              </a:gdLst>
              <a:ahLst/>
              <a:cxnLst>
                <a:cxn ang="0">
                  <a:pos x="T0" y="T1"/>
                </a:cxn>
                <a:cxn ang="0">
                  <a:pos x="T2" y="T3"/>
                </a:cxn>
                <a:cxn ang="0">
                  <a:pos x="T4" y="T5"/>
                </a:cxn>
                <a:cxn ang="0">
                  <a:pos x="T6" y="T7"/>
                </a:cxn>
                <a:cxn ang="0">
                  <a:pos x="T8" y="T9"/>
                </a:cxn>
                <a:cxn ang="0">
                  <a:pos x="T10" y="T11"/>
                </a:cxn>
                <a:cxn ang="0">
                  <a:pos x="T12" y="T13"/>
                </a:cxn>
              </a:cxnLst>
              <a:rect l="0" t="0" r="r" b="b"/>
              <a:pathLst>
                <a:path w="39" h="25">
                  <a:moveTo>
                    <a:pt x="11" y="18"/>
                  </a:moveTo>
                  <a:cubicBezTo>
                    <a:pt x="8" y="13"/>
                    <a:pt x="1" y="16"/>
                    <a:pt x="0" y="10"/>
                  </a:cubicBezTo>
                  <a:cubicBezTo>
                    <a:pt x="8" y="5"/>
                    <a:pt x="19" y="9"/>
                    <a:pt x="27" y="1"/>
                  </a:cubicBezTo>
                  <a:cubicBezTo>
                    <a:pt x="29" y="0"/>
                    <a:pt x="30" y="1"/>
                    <a:pt x="32" y="2"/>
                  </a:cubicBezTo>
                  <a:cubicBezTo>
                    <a:pt x="34" y="7"/>
                    <a:pt x="36" y="13"/>
                    <a:pt x="39" y="19"/>
                  </a:cubicBezTo>
                  <a:cubicBezTo>
                    <a:pt x="37" y="22"/>
                    <a:pt x="35" y="25"/>
                    <a:pt x="30" y="23"/>
                  </a:cubicBezTo>
                  <a:cubicBezTo>
                    <a:pt x="25" y="19"/>
                    <a:pt x="16" y="24"/>
                    <a:pt x="11" y="18"/>
                  </a:cubicBezTo>
                  <a:close/>
                </a:path>
              </a:pathLst>
            </a:custGeom>
            <a:solidFill>
              <a:srgbClr val="546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9" name="Freeform 738"/>
            <p:cNvSpPr>
              <a:spLocks/>
            </p:cNvSpPr>
            <p:nvPr userDrawn="1"/>
          </p:nvSpPr>
          <p:spPr bwMode="auto">
            <a:xfrm>
              <a:off x="5435601" y="9563100"/>
              <a:ext cx="92075" cy="69850"/>
            </a:xfrm>
            <a:custGeom>
              <a:avLst/>
              <a:gdLst>
                <a:gd name="T0" fmla="*/ 32 w 32"/>
                <a:gd name="T1" fmla="*/ 22 h 24"/>
                <a:gd name="T2" fmla="*/ 26 w 32"/>
                <a:gd name="T3" fmla="*/ 22 h 24"/>
                <a:gd name="T4" fmla="*/ 5 w 32"/>
                <a:gd name="T5" fmla="*/ 24 h 24"/>
                <a:gd name="T6" fmla="*/ 0 w 32"/>
                <a:gd name="T7" fmla="*/ 18 h 24"/>
                <a:gd name="T8" fmla="*/ 17 w 32"/>
                <a:gd name="T9" fmla="*/ 1 h 24"/>
                <a:gd name="T10" fmla="*/ 22 w 32"/>
                <a:gd name="T11" fmla="*/ 2 h 24"/>
                <a:gd name="T12" fmla="*/ 32 w 32"/>
                <a:gd name="T13" fmla="*/ 22 h 24"/>
              </a:gdLst>
              <a:ahLst/>
              <a:cxnLst>
                <a:cxn ang="0">
                  <a:pos x="T0" y="T1"/>
                </a:cxn>
                <a:cxn ang="0">
                  <a:pos x="T2" y="T3"/>
                </a:cxn>
                <a:cxn ang="0">
                  <a:pos x="T4" y="T5"/>
                </a:cxn>
                <a:cxn ang="0">
                  <a:pos x="T6" y="T7"/>
                </a:cxn>
                <a:cxn ang="0">
                  <a:pos x="T8" y="T9"/>
                </a:cxn>
                <a:cxn ang="0">
                  <a:pos x="T10" y="T11"/>
                </a:cxn>
                <a:cxn ang="0">
                  <a:pos x="T12" y="T13"/>
                </a:cxn>
              </a:cxnLst>
              <a:rect l="0" t="0" r="r" b="b"/>
              <a:pathLst>
                <a:path w="32" h="24">
                  <a:moveTo>
                    <a:pt x="32" y="22"/>
                  </a:moveTo>
                  <a:cubicBezTo>
                    <a:pt x="30" y="22"/>
                    <a:pt x="28" y="22"/>
                    <a:pt x="26" y="22"/>
                  </a:cubicBezTo>
                  <a:cubicBezTo>
                    <a:pt x="19" y="21"/>
                    <a:pt x="12" y="24"/>
                    <a:pt x="5" y="24"/>
                  </a:cubicBezTo>
                  <a:cubicBezTo>
                    <a:pt x="3" y="23"/>
                    <a:pt x="1" y="21"/>
                    <a:pt x="0" y="18"/>
                  </a:cubicBezTo>
                  <a:cubicBezTo>
                    <a:pt x="2" y="8"/>
                    <a:pt x="15" y="10"/>
                    <a:pt x="17" y="1"/>
                  </a:cubicBezTo>
                  <a:cubicBezTo>
                    <a:pt x="19" y="0"/>
                    <a:pt x="20" y="1"/>
                    <a:pt x="22" y="2"/>
                  </a:cubicBezTo>
                  <a:cubicBezTo>
                    <a:pt x="27" y="8"/>
                    <a:pt x="29" y="15"/>
                    <a:pt x="32" y="22"/>
                  </a:cubicBezTo>
                  <a:close/>
                </a:path>
              </a:pathLst>
            </a:custGeom>
            <a:solidFill>
              <a:srgbClr val="4D5B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0" name="Freeform 739"/>
            <p:cNvSpPr>
              <a:spLocks/>
            </p:cNvSpPr>
            <p:nvPr userDrawn="1"/>
          </p:nvSpPr>
          <p:spPr bwMode="auto">
            <a:xfrm>
              <a:off x="5434013" y="9444038"/>
              <a:ext cx="44450" cy="61913"/>
            </a:xfrm>
            <a:custGeom>
              <a:avLst/>
              <a:gdLst>
                <a:gd name="T0" fmla="*/ 15 w 16"/>
                <a:gd name="T1" fmla="*/ 20 h 22"/>
                <a:gd name="T2" fmla="*/ 10 w 16"/>
                <a:gd name="T3" fmla="*/ 20 h 22"/>
                <a:gd name="T4" fmla="*/ 6 w 16"/>
                <a:gd name="T5" fmla="*/ 19 h 22"/>
                <a:gd name="T6" fmla="*/ 1 w 16"/>
                <a:gd name="T7" fmla="*/ 16 h 22"/>
                <a:gd name="T8" fmla="*/ 5 w 16"/>
                <a:gd name="T9" fmla="*/ 5 h 22"/>
                <a:gd name="T10" fmla="*/ 10 w 16"/>
                <a:gd name="T11" fmla="*/ 0 h 22"/>
                <a:gd name="T12" fmla="*/ 15 w 16"/>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16" h="22">
                  <a:moveTo>
                    <a:pt x="15" y="20"/>
                  </a:moveTo>
                  <a:cubicBezTo>
                    <a:pt x="13" y="20"/>
                    <a:pt x="12" y="20"/>
                    <a:pt x="10" y="20"/>
                  </a:cubicBezTo>
                  <a:cubicBezTo>
                    <a:pt x="8" y="22"/>
                    <a:pt x="7" y="22"/>
                    <a:pt x="6" y="19"/>
                  </a:cubicBezTo>
                  <a:cubicBezTo>
                    <a:pt x="4" y="18"/>
                    <a:pt x="3" y="17"/>
                    <a:pt x="1" y="16"/>
                  </a:cubicBezTo>
                  <a:cubicBezTo>
                    <a:pt x="0" y="11"/>
                    <a:pt x="4" y="9"/>
                    <a:pt x="5" y="5"/>
                  </a:cubicBezTo>
                  <a:cubicBezTo>
                    <a:pt x="7" y="3"/>
                    <a:pt x="9" y="2"/>
                    <a:pt x="10" y="0"/>
                  </a:cubicBezTo>
                  <a:cubicBezTo>
                    <a:pt x="16" y="6"/>
                    <a:pt x="14" y="13"/>
                    <a:pt x="15" y="20"/>
                  </a:cubicBezTo>
                  <a:close/>
                </a:path>
              </a:pathLst>
            </a:custGeom>
            <a:solidFill>
              <a:srgbClr val="5463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1" name="Freeform 740"/>
            <p:cNvSpPr>
              <a:spLocks/>
            </p:cNvSpPr>
            <p:nvPr userDrawn="1"/>
          </p:nvSpPr>
          <p:spPr bwMode="auto">
            <a:xfrm>
              <a:off x="5448301" y="9548813"/>
              <a:ext cx="50800" cy="49213"/>
            </a:xfrm>
            <a:custGeom>
              <a:avLst/>
              <a:gdLst>
                <a:gd name="T0" fmla="*/ 18 w 18"/>
                <a:gd name="T1" fmla="*/ 7 h 17"/>
                <a:gd name="T2" fmla="*/ 13 w 18"/>
                <a:gd name="T3" fmla="*/ 7 h 17"/>
                <a:gd name="T4" fmla="*/ 0 w 18"/>
                <a:gd name="T5" fmla="*/ 7 h 17"/>
                <a:gd name="T6" fmla="*/ 9 w 18"/>
                <a:gd name="T7" fmla="*/ 3 h 17"/>
                <a:gd name="T8" fmla="*/ 17 w 18"/>
                <a:gd name="T9" fmla="*/ 0 h 17"/>
                <a:gd name="T10" fmla="*/ 18 w 18"/>
                <a:gd name="T11" fmla="*/ 7 h 17"/>
              </a:gdLst>
              <a:ahLst/>
              <a:cxnLst>
                <a:cxn ang="0">
                  <a:pos x="T0" y="T1"/>
                </a:cxn>
                <a:cxn ang="0">
                  <a:pos x="T2" y="T3"/>
                </a:cxn>
                <a:cxn ang="0">
                  <a:pos x="T4" y="T5"/>
                </a:cxn>
                <a:cxn ang="0">
                  <a:pos x="T6" y="T7"/>
                </a:cxn>
                <a:cxn ang="0">
                  <a:pos x="T8" y="T9"/>
                </a:cxn>
                <a:cxn ang="0">
                  <a:pos x="T10" y="T11"/>
                </a:cxn>
              </a:cxnLst>
              <a:rect l="0" t="0" r="r" b="b"/>
              <a:pathLst>
                <a:path w="18" h="17">
                  <a:moveTo>
                    <a:pt x="18" y="7"/>
                  </a:moveTo>
                  <a:cubicBezTo>
                    <a:pt x="16" y="7"/>
                    <a:pt x="14" y="7"/>
                    <a:pt x="13" y="7"/>
                  </a:cubicBezTo>
                  <a:cubicBezTo>
                    <a:pt x="8" y="15"/>
                    <a:pt x="3" y="17"/>
                    <a:pt x="0" y="7"/>
                  </a:cubicBezTo>
                  <a:cubicBezTo>
                    <a:pt x="1" y="2"/>
                    <a:pt x="4" y="0"/>
                    <a:pt x="9" y="3"/>
                  </a:cubicBezTo>
                  <a:cubicBezTo>
                    <a:pt x="12" y="2"/>
                    <a:pt x="14" y="1"/>
                    <a:pt x="17" y="0"/>
                  </a:cubicBezTo>
                  <a:cubicBezTo>
                    <a:pt x="17" y="2"/>
                    <a:pt x="17" y="5"/>
                    <a:pt x="18" y="7"/>
                  </a:cubicBezTo>
                  <a:close/>
                </a:path>
              </a:pathLst>
            </a:custGeom>
            <a:solidFill>
              <a:srgbClr val="4B5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2" name="Freeform 741"/>
            <p:cNvSpPr>
              <a:spLocks/>
            </p:cNvSpPr>
            <p:nvPr userDrawn="1"/>
          </p:nvSpPr>
          <p:spPr bwMode="auto">
            <a:xfrm>
              <a:off x="5278438" y="9601200"/>
              <a:ext cx="171450" cy="82550"/>
            </a:xfrm>
            <a:custGeom>
              <a:avLst/>
              <a:gdLst>
                <a:gd name="T0" fmla="*/ 56 w 60"/>
                <a:gd name="T1" fmla="*/ 5 h 29"/>
                <a:gd name="T2" fmla="*/ 60 w 60"/>
                <a:gd name="T3" fmla="*/ 8 h 29"/>
                <a:gd name="T4" fmla="*/ 48 w 60"/>
                <a:gd name="T5" fmla="*/ 21 h 29"/>
                <a:gd name="T6" fmla="*/ 44 w 60"/>
                <a:gd name="T7" fmla="*/ 21 h 29"/>
                <a:gd name="T8" fmla="*/ 12 w 60"/>
                <a:gd name="T9" fmla="*/ 25 h 29"/>
                <a:gd name="T10" fmla="*/ 4 w 60"/>
                <a:gd name="T11" fmla="*/ 25 h 29"/>
                <a:gd name="T12" fmla="*/ 0 w 60"/>
                <a:gd name="T13" fmla="*/ 9 h 29"/>
                <a:gd name="T14" fmla="*/ 24 w 60"/>
                <a:gd name="T15" fmla="*/ 13 h 29"/>
                <a:gd name="T16" fmla="*/ 40 w 60"/>
                <a:gd name="T17" fmla="*/ 1 h 29"/>
                <a:gd name="T18" fmla="*/ 40 w 60"/>
                <a:gd name="T19" fmla="*/ 1 h 29"/>
                <a:gd name="T20" fmla="*/ 56 w 60"/>
                <a:gd name="T2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29">
                  <a:moveTo>
                    <a:pt x="56" y="5"/>
                  </a:moveTo>
                  <a:cubicBezTo>
                    <a:pt x="57" y="6"/>
                    <a:pt x="59" y="7"/>
                    <a:pt x="60" y="8"/>
                  </a:cubicBezTo>
                  <a:cubicBezTo>
                    <a:pt x="58" y="14"/>
                    <a:pt x="48" y="13"/>
                    <a:pt x="48" y="21"/>
                  </a:cubicBezTo>
                  <a:cubicBezTo>
                    <a:pt x="47" y="21"/>
                    <a:pt x="45" y="21"/>
                    <a:pt x="44" y="21"/>
                  </a:cubicBezTo>
                  <a:cubicBezTo>
                    <a:pt x="34" y="29"/>
                    <a:pt x="22" y="18"/>
                    <a:pt x="12" y="25"/>
                  </a:cubicBezTo>
                  <a:cubicBezTo>
                    <a:pt x="9" y="25"/>
                    <a:pt x="7" y="25"/>
                    <a:pt x="4" y="25"/>
                  </a:cubicBezTo>
                  <a:cubicBezTo>
                    <a:pt x="1" y="20"/>
                    <a:pt x="0" y="15"/>
                    <a:pt x="0" y="9"/>
                  </a:cubicBezTo>
                  <a:cubicBezTo>
                    <a:pt x="9" y="7"/>
                    <a:pt x="15" y="21"/>
                    <a:pt x="24" y="13"/>
                  </a:cubicBezTo>
                  <a:cubicBezTo>
                    <a:pt x="25" y="3"/>
                    <a:pt x="37" y="8"/>
                    <a:pt x="40" y="1"/>
                  </a:cubicBezTo>
                  <a:cubicBezTo>
                    <a:pt x="40" y="1"/>
                    <a:pt x="40" y="1"/>
                    <a:pt x="40" y="1"/>
                  </a:cubicBezTo>
                  <a:cubicBezTo>
                    <a:pt x="46" y="0"/>
                    <a:pt x="51" y="1"/>
                    <a:pt x="56" y="5"/>
                  </a:cubicBezTo>
                  <a:close/>
                </a:path>
              </a:pathLst>
            </a:custGeom>
            <a:solidFill>
              <a:srgbClr val="415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3" name="Freeform 742"/>
            <p:cNvSpPr>
              <a:spLocks/>
            </p:cNvSpPr>
            <p:nvPr userDrawn="1"/>
          </p:nvSpPr>
          <p:spPr bwMode="auto">
            <a:xfrm>
              <a:off x="5392738" y="9604375"/>
              <a:ext cx="117475" cy="57150"/>
            </a:xfrm>
            <a:custGeom>
              <a:avLst/>
              <a:gdLst>
                <a:gd name="T0" fmla="*/ 8 w 41"/>
                <a:gd name="T1" fmla="*/ 20 h 20"/>
                <a:gd name="T2" fmla="*/ 20 w 41"/>
                <a:gd name="T3" fmla="*/ 7 h 20"/>
                <a:gd name="T4" fmla="*/ 41 w 41"/>
                <a:gd name="T5" fmla="*/ 8 h 20"/>
                <a:gd name="T6" fmla="*/ 8 w 41"/>
                <a:gd name="T7" fmla="*/ 20 h 20"/>
              </a:gdLst>
              <a:ahLst/>
              <a:cxnLst>
                <a:cxn ang="0">
                  <a:pos x="T0" y="T1"/>
                </a:cxn>
                <a:cxn ang="0">
                  <a:pos x="T2" y="T3"/>
                </a:cxn>
                <a:cxn ang="0">
                  <a:pos x="T4" y="T5"/>
                </a:cxn>
                <a:cxn ang="0">
                  <a:pos x="T6" y="T7"/>
                </a:cxn>
              </a:cxnLst>
              <a:rect l="0" t="0" r="r" b="b"/>
              <a:pathLst>
                <a:path w="41" h="20">
                  <a:moveTo>
                    <a:pt x="8" y="20"/>
                  </a:moveTo>
                  <a:cubicBezTo>
                    <a:pt x="0" y="4"/>
                    <a:pt x="15" y="10"/>
                    <a:pt x="20" y="7"/>
                  </a:cubicBezTo>
                  <a:cubicBezTo>
                    <a:pt x="27" y="6"/>
                    <a:pt x="34" y="0"/>
                    <a:pt x="41" y="8"/>
                  </a:cubicBezTo>
                  <a:cubicBezTo>
                    <a:pt x="31" y="16"/>
                    <a:pt x="19" y="15"/>
                    <a:pt x="8" y="20"/>
                  </a:cubicBezTo>
                  <a:close/>
                </a:path>
              </a:pathLst>
            </a:custGeom>
            <a:solidFill>
              <a:srgbClr val="909C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4" name="Freeform 743"/>
            <p:cNvSpPr>
              <a:spLocks/>
            </p:cNvSpPr>
            <p:nvPr userDrawn="1"/>
          </p:nvSpPr>
          <p:spPr bwMode="auto">
            <a:xfrm>
              <a:off x="5313363" y="9652000"/>
              <a:ext cx="106363" cy="66675"/>
            </a:xfrm>
            <a:custGeom>
              <a:avLst/>
              <a:gdLst>
                <a:gd name="T0" fmla="*/ 0 w 37"/>
                <a:gd name="T1" fmla="*/ 7 h 23"/>
                <a:gd name="T2" fmla="*/ 32 w 37"/>
                <a:gd name="T3" fmla="*/ 3 h 23"/>
                <a:gd name="T4" fmla="*/ 36 w 37"/>
                <a:gd name="T5" fmla="*/ 19 h 23"/>
                <a:gd name="T6" fmla="*/ 27 w 37"/>
                <a:gd name="T7" fmla="*/ 19 h 23"/>
                <a:gd name="T8" fmla="*/ 0 w 37"/>
                <a:gd name="T9" fmla="*/ 7 h 23"/>
              </a:gdLst>
              <a:ahLst/>
              <a:cxnLst>
                <a:cxn ang="0">
                  <a:pos x="T0" y="T1"/>
                </a:cxn>
                <a:cxn ang="0">
                  <a:pos x="T2" y="T3"/>
                </a:cxn>
                <a:cxn ang="0">
                  <a:pos x="T4" y="T5"/>
                </a:cxn>
                <a:cxn ang="0">
                  <a:pos x="T6" y="T7"/>
                </a:cxn>
                <a:cxn ang="0">
                  <a:pos x="T8" y="T9"/>
                </a:cxn>
              </a:cxnLst>
              <a:rect l="0" t="0" r="r" b="b"/>
              <a:pathLst>
                <a:path w="37" h="23">
                  <a:moveTo>
                    <a:pt x="0" y="7"/>
                  </a:moveTo>
                  <a:cubicBezTo>
                    <a:pt x="10" y="0"/>
                    <a:pt x="21" y="5"/>
                    <a:pt x="32" y="3"/>
                  </a:cubicBezTo>
                  <a:cubicBezTo>
                    <a:pt x="35" y="8"/>
                    <a:pt x="37" y="13"/>
                    <a:pt x="36" y="19"/>
                  </a:cubicBezTo>
                  <a:cubicBezTo>
                    <a:pt x="33" y="23"/>
                    <a:pt x="29" y="23"/>
                    <a:pt x="27" y="19"/>
                  </a:cubicBezTo>
                  <a:cubicBezTo>
                    <a:pt x="21" y="6"/>
                    <a:pt x="11" y="7"/>
                    <a:pt x="0" y="7"/>
                  </a:cubicBezTo>
                  <a:close/>
                </a:path>
              </a:pathLst>
            </a:custGeom>
            <a:solidFill>
              <a:srgbClr val="1D7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5" name="Freeform 744"/>
            <p:cNvSpPr>
              <a:spLocks/>
            </p:cNvSpPr>
            <p:nvPr userDrawn="1"/>
          </p:nvSpPr>
          <p:spPr bwMode="auto">
            <a:xfrm>
              <a:off x="3660776" y="8791575"/>
              <a:ext cx="52388" cy="142875"/>
            </a:xfrm>
            <a:custGeom>
              <a:avLst/>
              <a:gdLst>
                <a:gd name="T0" fmla="*/ 14 w 18"/>
                <a:gd name="T1" fmla="*/ 0 h 50"/>
                <a:gd name="T2" fmla="*/ 18 w 18"/>
                <a:gd name="T3" fmla="*/ 36 h 50"/>
                <a:gd name="T4" fmla="*/ 11 w 18"/>
                <a:gd name="T5" fmla="*/ 49 h 50"/>
                <a:gd name="T6" fmla="*/ 6 w 18"/>
                <a:gd name="T7" fmla="*/ 50 h 50"/>
                <a:gd name="T8" fmla="*/ 2 w 18"/>
                <a:gd name="T9" fmla="*/ 41 h 50"/>
                <a:gd name="T10" fmla="*/ 7 w 18"/>
                <a:gd name="T11" fmla="*/ 31 h 50"/>
                <a:gd name="T12" fmla="*/ 7 w 18"/>
                <a:gd name="T13" fmla="*/ 13 h 50"/>
                <a:gd name="T14" fmla="*/ 14 w 1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50">
                  <a:moveTo>
                    <a:pt x="14" y="0"/>
                  </a:moveTo>
                  <a:cubicBezTo>
                    <a:pt x="17" y="12"/>
                    <a:pt x="10" y="25"/>
                    <a:pt x="18" y="36"/>
                  </a:cubicBezTo>
                  <a:cubicBezTo>
                    <a:pt x="18" y="42"/>
                    <a:pt x="15" y="46"/>
                    <a:pt x="11" y="49"/>
                  </a:cubicBezTo>
                  <a:cubicBezTo>
                    <a:pt x="9" y="50"/>
                    <a:pt x="8" y="50"/>
                    <a:pt x="6" y="50"/>
                  </a:cubicBezTo>
                  <a:cubicBezTo>
                    <a:pt x="3" y="48"/>
                    <a:pt x="0" y="45"/>
                    <a:pt x="2" y="41"/>
                  </a:cubicBezTo>
                  <a:cubicBezTo>
                    <a:pt x="4" y="38"/>
                    <a:pt x="5" y="34"/>
                    <a:pt x="7" y="31"/>
                  </a:cubicBezTo>
                  <a:cubicBezTo>
                    <a:pt x="10" y="25"/>
                    <a:pt x="8" y="19"/>
                    <a:pt x="7" y="13"/>
                  </a:cubicBezTo>
                  <a:cubicBezTo>
                    <a:pt x="6" y="7"/>
                    <a:pt x="6" y="1"/>
                    <a:pt x="14" y="0"/>
                  </a:cubicBezTo>
                  <a:close/>
                </a:path>
              </a:pathLst>
            </a:custGeom>
            <a:solidFill>
              <a:srgbClr val="A8C0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6" name="Freeform 745"/>
            <p:cNvSpPr>
              <a:spLocks/>
            </p:cNvSpPr>
            <p:nvPr userDrawn="1"/>
          </p:nvSpPr>
          <p:spPr bwMode="auto">
            <a:xfrm>
              <a:off x="3724276" y="8728075"/>
              <a:ext cx="57150" cy="120650"/>
            </a:xfrm>
            <a:custGeom>
              <a:avLst/>
              <a:gdLst>
                <a:gd name="T0" fmla="*/ 8 w 20"/>
                <a:gd name="T1" fmla="*/ 42 h 42"/>
                <a:gd name="T2" fmla="*/ 0 w 20"/>
                <a:gd name="T3" fmla="*/ 0 h 42"/>
                <a:gd name="T4" fmla="*/ 16 w 20"/>
                <a:gd name="T5" fmla="*/ 11 h 42"/>
                <a:gd name="T6" fmla="*/ 20 w 20"/>
                <a:gd name="T7" fmla="*/ 22 h 42"/>
                <a:gd name="T8" fmla="*/ 8 w 20"/>
                <a:gd name="T9" fmla="*/ 42 h 42"/>
              </a:gdLst>
              <a:ahLst/>
              <a:cxnLst>
                <a:cxn ang="0">
                  <a:pos x="T0" y="T1"/>
                </a:cxn>
                <a:cxn ang="0">
                  <a:pos x="T2" y="T3"/>
                </a:cxn>
                <a:cxn ang="0">
                  <a:pos x="T4" y="T5"/>
                </a:cxn>
                <a:cxn ang="0">
                  <a:pos x="T6" y="T7"/>
                </a:cxn>
                <a:cxn ang="0">
                  <a:pos x="T8" y="T9"/>
                </a:cxn>
              </a:cxnLst>
              <a:rect l="0" t="0" r="r" b="b"/>
              <a:pathLst>
                <a:path w="20" h="42">
                  <a:moveTo>
                    <a:pt x="8" y="42"/>
                  </a:moveTo>
                  <a:cubicBezTo>
                    <a:pt x="5" y="28"/>
                    <a:pt x="19" y="13"/>
                    <a:pt x="0" y="0"/>
                  </a:cubicBezTo>
                  <a:cubicBezTo>
                    <a:pt x="11" y="0"/>
                    <a:pt x="13" y="6"/>
                    <a:pt x="16" y="11"/>
                  </a:cubicBezTo>
                  <a:cubicBezTo>
                    <a:pt x="17" y="14"/>
                    <a:pt x="19" y="18"/>
                    <a:pt x="20" y="22"/>
                  </a:cubicBezTo>
                  <a:cubicBezTo>
                    <a:pt x="16" y="29"/>
                    <a:pt x="12" y="35"/>
                    <a:pt x="8" y="42"/>
                  </a:cubicBezTo>
                  <a:close/>
                </a:path>
              </a:pathLst>
            </a:custGeom>
            <a:solidFill>
              <a:srgbClr val="98B1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7" name="Freeform 746"/>
            <p:cNvSpPr>
              <a:spLocks/>
            </p:cNvSpPr>
            <p:nvPr userDrawn="1"/>
          </p:nvSpPr>
          <p:spPr bwMode="auto">
            <a:xfrm>
              <a:off x="3652838" y="8928100"/>
              <a:ext cx="47625" cy="138113"/>
            </a:xfrm>
            <a:custGeom>
              <a:avLst/>
              <a:gdLst>
                <a:gd name="T0" fmla="*/ 9 w 17"/>
                <a:gd name="T1" fmla="*/ 0 h 48"/>
                <a:gd name="T2" fmla="*/ 14 w 17"/>
                <a:gd name="T3" fmla="*/ 1 h 48"/>
                <a:gd name="T4" fmla="*/ 17 w 17"/>
                <a:gd name="T5" fmla="*/ 48 h 48"/>
                <a:gd name="T6" fmla="*/ 9 w 17"/>
                <a:gd name="T7" fmla="*/ 48 h 48"/>
                <a:gd name="T8" fmla="*/ 9 w 17"/>
                <a:gd name="T9" fmla="*/ 44 h 48"/>
                <a:gd name="T10" fmla="*/ 9 w 17"/>
                <a:gd name="T11" fmla="*/ 0 h 48"/>
              </a:gdLst>
              <a:ahLst/>
              <a:cxnLst>
                <a:cxn ang="0">
                  <a:pos x="T0" y="T1"/>
                </a:cxn>
                <a:cxn ang="0">
                  <a:pos x="T2" y="T3"/>
                </a:cxn>
                <a:cxn ang="0">
                  <a:pos x="T4" y="T5"/>
                </a:cxn>
                <a:cxn ang="0">
                  <a:pos x="T6" y="T7"/>
                </a:cxn>
                <a:cxn ang="0">
                  <a:pos x="T8" y="T9"/>
                </a:cxn>
                <a:cxn ang="0">
                  <a:pos x="T10" y="T11"/>
                </a:cxn>
              </a:cxnLst>
              <a:rect l="0" t="0" r="r" b="b"/>
              <a:pathLst>
                <a:path w="17" h="48">
                  <a:moveTo>
                    <a:pt x="9" y="0"/>
                  </a:moveTo>
                  <a:cubicBezTo>
                    <a:pt x="11" y="1"/>
                    <a:pt x="12" y="1"/>
                    <a:pt x="14" y="1"/>
                  </a:cubicBezTo>
                  <a:cubicBezTo>
                    <a:pt x="14" y="17"/>
                    <a:pt x="10" y="33"/>
                    <a:pt x="17" y="48"/>
                  </a:cubicBezTo>
                  <a:cubicBezTo>
                    <a:pt x="15" y="48"/>
                    <a:pt x="12" y="48"/>
                    <a:pt x="9" y="48"/>
                  </a:cubicBezTo>
                  <a:cubicBezTo>
                    <a:pt x="9" y="47"/>
                    <a:pt x="9" y="46"/>
                    <a:pt x="9" y="44"/>
                  </a:cubicBezTo>
                  <a:cubicBezTo>
                    <a:pt x="1" y="30"/>
                    <a:pt x="0" y="15"/>
                    <a:pt x="9" y="0"/>
                  </a:cubicBezTo>
                  <a:close/>
                </a:path>
              </a:pathLst>
            </a:custGeom>
            <a:solidFill>
              <a:srgbClr val="7892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8" name="Freeform 747"/>
            <p:cNvSpPr>
              <a:spLocks/>
            </p:cNvSpPr>
            <p:nvPr userDrawn="1"/>
          </p:nvSpPr>
          <p:spPr bwMode="auto">
            <a:xfrm>
              <a:off x="3686176" y="9088438"/>
              <a:ext cx="23813" cy="20638"/>
            </a:xfrm>
            <a:custGeom>
              <a:avLst/>
              <a:gdLst>
                <a:gd name="T0" fmla="*/ 4 w 8"/>
                <a:gd name="T1" fmla="*/ 0 h 7"/>
                <a:gd name="T2" fmla="*/ 8 w 8"/>
                <a:gd name="T3" fmla="*/ 4 h 7"/>
                <a:gd name="T4" fmla="*/ 4 w 8"/>
                <a:gd name="T5" fmla="*/ 7 h 7"/>
                <a:gd name="T6" fmla="*/ 0 w 8"/>
                <a:gd name="T7" fmla="*/ 3 h 7"/>
                <a:gd name="T8" fmla="*/ 4 w 8"/>
                <a:gd name="T9" fmla="*/ 0 h 7"/>
              </a:gdLst>
              <a:ahLst/>
              <a:cxnLst>
                <a:cxn ang="0">
                  <a:pos x="T0" y="T1"/>
                </a:cxn>
                <a:cxn ang="0">
                  <a:pos x="T2" y="T3"/>
                </a:cxn>
                <a:cxn ang="0">
                  <a:pos x="T4" y="T5"/>
                </a:cxn>
                <a:cxn ang="0">
                  <a:pos x="T6" y="T7"/>
                </a:cxn>
                <a:cxn ang="0">
                  <a:pos x="T8" y="T9"/>
                </a:cxn>
              </a:cxnLst>
              <a:rect l="0" t="0" r="r" b="b"/>
              <a:pathLst>
                <a:path w="8" h="7">
                  <a:moveTo>
                    <a:pt x="4" y="0"/>
                  </a:moveTo>
                  <a:cubicBezTo>
                    <a:pt x="6" y="2"/>
                    <a:pt x="7" y="3"/>
                    <a:pt x="8" y="4"/>
                  </a:cubicBezTo>
                  <a:cubicBezTo>
                    <a:pt x="6" y="5"/>
                    <a:pt x="5" y="7"/>
                    <a:pt x="4" y="7"/>
                  </a:cubicBezTo>
                  <a:cubicBezTo>
                    <a:pt x="2" y="6"/>
                    <a:pt x="1" y="4"/>
                    <a:pt x="0" y="3"/>
                  </a:cubicBezTo>
                  <a:cubicBezTo>
                    <a:pt x="1" y="2"/>
                    <a:pt x="2" y="1"/>
                    <a:pt x="4" y="0"/>
                  </a:cubicBezTo>
                  <a:close/>
                </a:path>
              </a:pathLst>
            </a:custGeom>
            <a:solidFill>
              <a:srgbClr val="99B0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9" name="Freeform 748"/>
            <p:cNvSpPr>
              <a:spLocks/>
            </p:cNvSpPr>
            <p:nvPr userDrawn="1"/>
          </p:nvSpPr>
          <p:spPr bwMode="auto">
            <a:xfrm>
              <a:off x="6324601" y="10061575"/>
              <a:ext cx="23813" cy="53975"/>
            </a:xfrm>
            <a:custGeom>
              <a:avLst/>
              <a:gdLst>
                <a:gd name="T0" fmla="*/ 2 w 8"/>
                <a:gd name="T1" fmla="*/ 19 h 19"/>
                <a:gd name="T2" fmla="*/ 6 w 8"/>
                <a:gd name="T3" fmla="*/ 0 h 19"/>
                <a:gd name="T4" fmla="*/ 2 w 8"/>
                <a:gd name="T5" fmla="*/ 19 h 19"/>
              </a:gdLst>
              <a:ahLst/>
              <a:cxnLst>
                <a:cxn ang="0">
                  <a:pos x="T0" y="T1"/>
                </a:cxn>
                <a:cxn ang="0">
                  <a:pos x="T2" y="T3"/>
                </a:cxn>
                <a:cxn ang="0">
                  <a:pos x="T4" y="T5"/>
                </a:cxn>
              </a:cxnLst>
              <a:rect l="0" t="0" r="r" b="b"/>
              <a:pathLst>
                <a:path w="8" h="19">
                  <a:moveTo>
                    <a:pt x="2" y="19"/>
                  </a:moveTo>
                  <a:cubicBezTo>
                    <a:pt x="3" y="13"/>
                    <a:pt x="0" y="6"/>
                    <a:pt x="6" y="0"/>
                  </a:cubicBezTo>
                  <a:cubicBezTo>
                    <a:pt x="4" y="7"/>
                    <a:pt x="8" y="14"/>
                    <a:pt x="2" y="19"/>
                  </a:cubicBezTo>
                  <a:close/>
                </a:path>
              </a:pathLst>
            </a:custGeom>
            <a:solidFill>
              <a:srgbClr val="A834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0" name="Freeform 749"/>
            <p:cNvSpPr>
              <a:spLocks/>
            </p:cNvSpPr>
            <p:nvPr userDrawn="1"/>
          </p:nvSpPr>
          <p:spPr bwMode="auto">
            <a:xfrm>
              <a:off x="6192838" y="10129838"/>
              <a:ext cx="80963" cy="42863"/>
            </a:xfrm>
            <a:custGeom>
              <a:avLst/>
              <a:gdLst>
                <a:gd name="T0" fmla="*/ 1 w 28"/>
                <a:gd name="T1" fmla="*/ 6 h 15"/>
                <a:gd name="T2" fmla="*/ 0 w 28"/>
                <a:gd name="T3" fmla="*/ 0 h 15"/>
                <a:gd name="T4" fmla="*/ 28 w 28"/>
                <a:gd name="T5" fmla="*/ 0 h 15"/>
                <a:gd name="T6" fmla="*/ 27 w 28"/>
                <a:gd name="T7" fmla="*/ 8 h 15"/>
                <a:gd name="T8" fmla="*/ 21 w 28"/>
                <a:gd name="T9" fmla="*/ 7 h 15"/>
                <a:gd name="T10" fmla="*/ 1 w 28"/>
                <a:gd name="T11" fmla="*/ 6 h 15"/>
              </a:gdLst>
              <a:ahLst/>
              <a:cxnLst>
                <a:cxn ang="0">
                  <a:pos x="T0" y="T1"/>
                </a:cxn>
                <a:cxn ang="0">
                  <a:pos x="T2" y="T3"/>
                </a:cxn>
                <a:cxn ang="0">
                  <a:pos x="T4" y="T5"/>
                </a:cxn>
                <a:cxn ang="0">
                  <a:pos x="T6" y="T7"/>
                </a:cxn>
                <a:cxn ang="0">
                  <a:pos x="T8" y="T9"/>
                </a:cxn>
                <a:cxn ang="0">
                  <a:pos x="T10" y="T11"/>
                </a:cxn>
              </a:cxnLst>
              <a:rect l="0" t="0" r="r" b="b"/>
              <a:pathLst>
                <a:path w="28" h="15">
                  <a:moveTo>
                    <a:pt x="1" y="6"/>
                  </a:moveTo>
                  <a:cubicBezTo>
                    <a:pt x="1" y="4"/>
                    <a:pt x="0" y="2"/>
                    <a:pt x="0" y="0"/>
                  </a:cubicBezTo>
                  <a:cubicBezTo>
                    <a:pt x="9" y="0"/>
                    <a:pt x="19" y="0"/>
                    <a:pt x="28" y="0"/>
                  </a:cubicBezTo>
                  <a:cubicBezTo>
                    <a:pt x="28" y="3"/>
                    <a:pt x="27" y="5"/>
                    <a:pt x="27" y="8"/>
                  </a:cubicBezTo>
                  <a:cubicBezTo>
                    <a:pt x="25" y="8"/>
                    <a:pt x="23" y="7"/>
                    <a:pt x="21" y="7"/>
                  </a:cubicBezTo>
                  <a:cubicBezTo>
                    <a:pt x="13" y="15"/>
                    <a:pt x="7" y="12"/>
                    <a:pt x="1" y="6"/>
                  </a:cubicBezTo>
                  <a:close/>
                </a:path>
              </a:pathLst>
            </a:custGeom>
            <a:solidFill>
              <a:srgbClr val="A834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1" name="Freeform 750"/>
            <p:cNvSpPr>
              <a:spLocks/>
            </p:cNvSpPr>
            <p:nvPr userDrawn="1"/>
          </p:nvSpPr>
          <p:spPr bwMode="auto">
            <a:xfrm>
              <a:off x="4356101" y="9894888"/>
              <a:ext cx="31750" cy="34925"/>
            </a:xfrm>
            <a:custGeom>
              <a:avLst/>
              <a:gdLst>
                <a:gd name="T0" fmla="*/ 0 w 11"/>
                <a:gd name="T1" fmla="*/ 2 h 12"/>
                <a:gd name="T2" fmla="*/ 11 w 11"/>
                <a:gd name="T3" fmla="*/ 2 h 12"/>
                <a:gd name="T4" fmla="*/ 5 w 11"/>
                <a:gd name="T5" fmla="*/ 11 h 12"/>
                <a:gd name="T6" fmla="*/ 0 w 11"/>
                <a:gd name="T7" fmla="*/ 2 h 12"/>
              </a:gdLst>
              <a:ahLst/>
              <a:cxnLst>
                <a:cxn ang="0">
                  <a:pos x="T0" y="T1"/>
                </a:cxn>
                <a:cxn ang="0">
                  <a:pos x="T2" y="T3"/>
                </a:cxn>
                <a:cxn ang="0">
                  <a:pos x="T4" y="T5"/>
                </a:cxn>
                <a:cxn ang="0">
                  <a:pos x="T6" y="T7"/>
                </a:cxn>
              </a:cxnLst>
              <a:rect l="0" t="0" r="r" b="b"/>
              <a:pathLst>
                <a:path w="11" h="12">
                  <a:moveTo>
                    <a:pt x="0" y="2"/>
                  </a:moveTo>
                  <a:cubicBezTo>
                    <a:pt x="4" y="0"/>
                    <a:pt x="7" y="0"/>
                    <a:pt x="11" y="2"/>
                  </a:cubicBezTo>
                  <a:cubicBezTo>
                    <a:pt x="11" y="7"/>
                    <a:pt x="11" y="12"/>
                    <a:pt x="5" y="11"/>
                  </a:cubicBezTo>
                  <a:cubicBezTo>
                    <a:pt x="0" y="11"/>
                    <a:pt x="0" y="7"/>
                    <a:pt x="0" y="2"/>
                  </a:cubicBezTo>
                  <a:close/>
                </a:path>
              </a:pathLst>
            </a:custGeom>
            <a:solidFill>
              <a:srgbClr val="AF1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2" name="Freeform 751"/>
            <p:cNvSpPr>
              <a:spLocks/>
            </p:cNvSpPr>
            <p:nvPr userDrawn="1"/>
          </p:nvSpPr>
          <p:spPr bwMode="auto">
            <a:xfrm>
              <a:off x="4456113" y="9901238"/>
              <a:ext cx="33338" cy="31750"/>
            </a:xfrm>
            <a:custGeom>
              <a:avLst/>
              <a:gdLst>
                <a:gd name="T0" fmla="*/ 1 w 12"/>
                <a:gd name="T1" fmla="*/ 0 h 11"/>
                <a:gd name="T2" fmla="*/ 12 w 12"/>
                <a:gd name="T3" fmla="*/ 4 h 11"/>
                <a:gd name="T4" fmla="*/ 5 w 12"/>
                <a:gd name="T5" fmla="*/ 10 h 11"/>
                <a:gd name="T6" fmla="*/ 1 w 12"/>
                <a:gd name="T7" fmla="*/ 0 h 11"/>
              </a:gdLst>
              <a:ahLst/>
              <a:cxnLst>
                <a:cxn ang="0">
                  <a:pos x="T0" y="T1"/>
                </a:cxn>
                <a:cxn ang="0">
                  <a:pos x="T2" y="T3"/>
                </a:cxn>
                <a:cxn ang="0">
                  <a:pos x="T4" y="T5"/>
                </a:cxn>
                <a:cxn ang="0">
                  <a:pos x="T6" y="T7"/>
                </a:cxn>
              </a:cxnLst>
              <a:rect l="0" t="0" r="r" b="b"/>
              <a:pathLst>
                <a:path w="12" h="11">
                  <a:moveTo>
                    <a:pt x="1" y="0"/>
                  </a:moveTo>
                  <a:cubicBezTo>
                    <a:pt x="5" y="0"/>
                    <a:pt x="9" y="0"/>
                    <a:pt x="12" y="4"/>
                  </a:cubicBezTo>
                  <a:cubicBezTo>
                    <a:pt x="11" y="7"/>
                    <a:pt x="9" y="11"/>
                    <a:pt x="5" y="10"/>
                  </a:cubicBezTo>
                  <a:cubicBezTo>
                    <a:pt x="1" y="9"/>
                    <a:pt x="0" y="5"/>
                    <a:pt x="1" y="0"/>
                  </a:cubicBezTo>
                  <a:close/>
                </a:path>
              </a:pathLst>
            </a:custGeom>
            <a:solidFill>
              <a:srgbClr val="AF1D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3" name="Freeform 752"/>
            <p:cNvSpPr>
              <a:spLocks/>
            </p:cNvSpPr>
            <p:nvPr userDrawn="1"/>
          </p:nvSpPr>
          <p:spPr bwMode="auto">
            <a:xfrm>
              <a:off x="4518026" y="9950450"/>
              <a:ext cx="28575" cy="28575"/>
            </a:xfrm>
            <a:custGeom>
              <a:avLst/>
              <a:gdLst>
                <a:gd name="T0" fmla="*/ 4 w 10"/>
                <a:gd name="T1" fmla="*/ 0 h 10"/>
                <a:gd name="T2" fmla="*/ 10 w 10"/>
                <a:gd name="T3" fmla="*/ 5 h 10"/>
                <a:gd name="T4" fmla="*/ 6 w 10"/>
                <a:gd name="T5" fmla="*/ 10 h 10"/>
                <a:gd name="T6" fmla="*/ 0 w 10"/>
                <a:gd name="T7" fmla="*/ 6 h 10"/>
                <a:gd name="T8" fmla="*/ 4 w 10"/>
                <a:gd name="T9" fmla="*/ 0 h 10"/>
              </a:gdLst>
              <a:ahLst/>
              <a:cxnLst>
                <a:cxn ang="0">
                  <a:pos x="T0" y="T1"/>
                </a:cxn>
                <a:cxn ang="0">
                  <a:pos x="T2" y="T3"/>
                </a:cxn>
                <a:cxn ang="0">
                  <a:pos x="T4" y="T5"/>
                </a:cxn>
                <a:cxn ang="0">
                  <a:pos x="T6" y="T7"/>
                </a:cxn>
                <a:cxn ang="0">
                  <a:pos x="T8" y="T9"/>
                </a:cxn>
              </a:cxnLst>
              <a:rect l="0" t="0" r="r" b="b"/>
              <a:pathLst>
                <a:path w="10" h="10">
                  <a:moveTo>
                    <a:pt x="4" y="0"/>
                  </a:moveTo>
                  <a:cubicBezTo>
                    <a:pt x="7" y="0"/>
                    <a:pt x="9" y="2"/>
                    <a:pt x="10" y="5"/>
                  </a:cubicBezTo>
                  <a:cubicBezTo>
                    <a:pt x="10" y="7"/>
                    <a:pt x="9" y="10"/>
                    <a:pt x="6" y="10"/>
                  </a:cubicBezTo>
                  <a:cubicBezTo>
                    <a:pt x="3" y="10"/>
                    <a:pt x="1" y="9"/>
                    <a:pt x="0" y="6"/>
                  </a:cubicBezTo>
                  <a:cubicBezTo>
                    <a:pt x="0" y="3"/>
                    <a:pt x="2" y="1"/>
                    <a:pt x="4" y="0"/>
                  </a:cubicBezTo>
                  <a:close/>
                </a:path>
              </a:pathLst>
            </a:custGeom>
            <a:solidFill>
              <a:srgbClr val="B31F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4" name="Freeform 753"/>
            <p:cNvSpPr>
              <a:spLocks/>
            </p:cNvSpPr>
            <p:nvPr userDrawn="1"/>
          </p:nvSpPr>
          <p:spPr bwMode="auto">
            <a:xfrm>
              <a:off x="4559301" y="9880600"/>
              <a:ext cx="33338" cy="28575"/>
            </a:xfrm>
            <a:custGeom>
              <a:avLst/>
              <a:gdLst>
                <a:gd name="T0" fmla="*/ 8 w 12"/>
                <a:gd name="T1" fmla="*/ 0 h 10"/>
                <a:gd name="T2" fmla="*/ 12 w 12"/>
                <a:gd name="T3" fmla="*/ 3 h 10"/>
                <a:gd name="T4" fmla="*/ 6 w 12"/>
                <a:gd name="T5" fmla="*/ 10 h 10"/>
                <a:gd name="T6" fmla="*/ 1 w 12"/>
                <a:gd name="T7" fmla="*/ 3 h 10"/>
                <a:gd name="T8" fmla="*/ 8 w 12"/>
                <a:gd name="T9" fmla="*/ 0 h 10"/>
              </a:gdLst>
              <a:ahLst/>
              <a:cxnLst>
                <a:cxn ang="0">
                  <a:pos x="T0" y="T1"/>
                </a:cxn>
                <a:cxn ang="0">
                  <a:pos x="T2" y="T3"/>
                </a:cxn>
                <a:cxn ang="0">
                  <a:pos x="T4" y="T5"/>
                </a:cxn>
                <a:cxn ang="0">
                  <a:pos x="T6" y="T7"/>
                </a:cxn>
                <a:cxn ang="0">
                  <a:pos x="T8" y="T9"/>
                </a:cxn>
              </a:cxnLst>
              <a:rect l="0" t="0" r="r" b="b"/>
              <a:pathLst>
                <a:path w="12" h="10">
                  <a:moveTo>
                    <a:pt x="8" y="0"/>
                  </a:moveTo>
                  <a:cubicBezTo>
                    <a:pt x="9" y="1"/>
                    <a:pt x="10" y="2"/>
                    <a:pt x="12" y="3"/>
                  </a:cubicBezTo>
                  <a:cubicBezTo>
                    <a:pt x="11" y="7"/>
                    <a:pt x="9" y="10"/>
                    <a:pt x="6" y="10"/>
                  </a:cubicBezTo>
                  <a:cubicBezTo>
                    <a:pt x="1" y="10"/>
                    <a:pt x="0" y="7"/>
                    <a:pt x="1" y="3"/>
                  </a:cubicBezTo>
                  <a:cubicBezTo>
                    <a:pt x="3" y="2"/>
                    <a:pt x="5" y="1"/>
                    <a:pt x="8" y="0"/>
                  </a:cubicBezTo>
                  <a:close/>
                </a:path>
              </a:pathLst>
            </a:custGeom>
            <a:solidFill>
              <a:srgbClr val="B51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5" name="Freeform 754"/>
            <p:cNvSpPr>
              <a:spLocks/>
            </p:cNvSpPr>
            <p:nvPr userDrawn="1"/>
          </p:nvSpPr>
          <p:spPr bwMode="auto">
            <a:xfrm>
              <a:off x="4367213" y="9488488"/>
              <a:ext cx="168275" cy="80963"/>
            </a:xfrm>
            <a:custGeom>
              <a:avLst/>
              <a:gdLst>
                <a:gd name="T0" fmla="*/ 59 w 59"/>
                <a:gd name="T1" fmla="*/ 13 h 28"/>
                <a:gd name="T2" fmla="*/ 59 w 59"/>
                <a:gd name="T3" fmla="*/ 17 h 28"/>
                <a:gd name="T4" fmla="*/ 43 w 59"/>
                <a:gd name="T5" fmla="*/ 16 h 28"/>
                <a:gd name="T6" fmla="*/ 40 w 59"/>
                <a:gd name="T7" fmla="*/ 20 h 28"/>
                <a:gd name="T8" fmla="*/ 26 w 59"/>
                <a:gd name="T9" fmla="*/ 27 h 28"/>
                <a:gd name="T10" fmla="*/ 19 w 59"/>
                <a:gd name="T11" fmla="*/ 25 h 28"/>
                <a:gd name="T12" fmla="*/ 8 w 59"/>
                <a:gd name="T13" fmla="*/ 11 h 28"/>
                <a:gd name="T14" fmla="*/ 15 w 59"/>
                <a:gd name="T15" fmla="*/ 1 h 28"/>
                <a:gd name="T16" fmla="*/ 15 w 59"/>
                <a:gd name="T17" fmla="*/ 1 h 28"/>
                <a:gd name="T18" fmla="*/ 37 w 59"/>
                <a:gd name="T19" fmla="*/ 3 h 28"/>
                <a:gd name="T20" fmla="*/ 44 w 59"/>
                <a:gd name="T21" fmla="*/ 3 h 28"/>
                <a:gd name="T22" fmla="*/ 47 w 59"/>
                <a:gd name="T23" fmla="*/ 3 h 28"/>
                <a:gd name="T24" fmla="*/ 59 w 59"/>
                <a:gd name="T25"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8">
                  <a:moveTo>
                    <a:pt x="59" y="13"/>
                  </a:moveTo>
                  <a:cubicBezTo>
                    <a:pt x="59" y="14"/>
                    <a:pt x="59" y="16"/>
                    <a:pt x="59" y="17"/>
                  </a:cubicBezTo>
                  <a:cubicBezTo>
                    <a:pt x="54" y="17"/>
                    <a:pt x="48" y="16"/>
                    <a:pt x="43" y="16"/>
                  </a:cubicBezTo>
                  <a:cubicBezTo>
                    <a:pt x="42" y="18"/>
                    <a:pt x="41" y="19"/>
                    <a:pt x="40" y="20"/>
                  </a:cubicBezTo>
                  <a:cubicBezTo>
                    <a:pt x="36" y="24"/>
                    <a:pt x="32" y="27"/>
                    <a:pt x="26" y="27"/>
                  </a:cubicBezTo>
                  <a:cubicBezTo>
                    <a:pt x="23" y="28"/>
                    <a:pt x="21" y="26"/>
                    <a:pt x="19" y="25"/>
                  </a:cubicBezTo>
                  <a:cubicBezTo>
                    <a:pt x="15" y="20"/>
                    <a:pt x="11" y="15"/>
                    <a:pt x="8" y="11"/>
                  </a:cubicBezTo>
                  <a:cubicBezTo>
                    <a:pt x="0" y="0"/>
                    <a:pt x="8" y="1"/>
                    <a:pt x="15" y="1"/>
                  </a:cubicBezTo>
                  <a:cubicBezTo>
                    <a:pt x="15" y="1"/>
                    <a:pt x="15" y="1"/>
                    <a:pt x="15" y="1"/>
                  </a:cubicBezTo>
                  <a:cubicBezTo>
                    <a:pt x="22" y="5"/>
                    <a:pt x="30" y="3"/>
                    <a:pt x="37" y="3"/>
                  </a:cubicBezTo>
                  <a:cubicBezTo>
                    <a:pt x="40" y="3"/>
                    <a:pt x="42" y="4"/>
                    <a:pt x="44" y="3"/>
                  </a:cubicBezTo>
                  <a:cubicBezTo>
                    <a:pt x="45" y="3"/>
                    <a:pt x="46" y="3"/>
                    <a:pt x="47" y="3"/>
                  </a:cubicBezTo>
                  <a:cubicBezTo>
                    <a:pt x="53" y="4"/>
                    <a:pt x="56" y="9"/>
                    <a:pt x="59" y="13"/>
                  </a:cubicBezTo>
                  <a:close/>
                </a:path>
              </a:pathLst>
            </a:custGeom>
            <a:solidFill>
              <a:srgbClr val="B925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6" name="Freeform 755"/>
            <p:cNvSpPr>
              <a:spLocks/>
            </p:cNvSpPr>
            <p:nvPr userDrawn="1"/>
          </p:nvSpPr>
          <p:spPr bwMode="auto">
            <a:xfrm>
              <a:off x="4464051" y="9534525"/>
              <a:ext cx="38100" cy="60325"/>
            </a:xfrm>
            <a:custGeom>
              <a:avLst/>
              <a:gdLst>
                <a:gd name="T0" fmla="*/ 5 w 13"/>
                <a:gd name="T1" fmla="*/ 0 h 21"/>
                <a:gd name="T2" fmla="*/ 9 w 13"/>
                <a:gd name="T3" fmla="*/ 0 h 21"/>
                <a:gd name="T4" fmla="*/ 13 w 13"/>
                <a:gd name="T5" fmla="*/ 17 h 21"/>
                <a:gd name="T6" fmla="*/ 6 w 13"/>
                <a:gd name="T7" fmla="*/ 20 h 21"/>
                <a:gd name="T8" fmla="*/ 5 w 13"/>
                <a:gd name="T9" fmla="*/ 21 h 21"/>
                <a:gd name="T10" fmla="*/ 1 w 13"/>
                <a:gd name="T11" fmla="*/ 15 h 21"/>
                <a:gd name="T12" fmla="*/ 5 w 13"/>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13" h="21">
                  <a:moveTo>
                    <a:pt x="5" y="0"/>
                  </a:moveTo>
                  <a:cubicBezTo>
                    <a:pt x="7" y="0"/>
                    <a:pt x="8" y="0"/>
                    <a:pt x="9" y="0"/>
                  </a:cubicBezTo>
                  <a:cubicBezTo>
                    <a:pt x="10" y="6"/>
                    <a:pt x="12" y="11"/>
                    <a:pt x="13" y="17"/>
                  </a:cubicBezTo>
                  <a:cubicBezTo>
                    <a:pt x="10" y="18"/>
                    <a:pt x="8" y="19"/>
                    <a:pt x="6" y="20"/>
                  </a:cubicBezTo>
                  <a:cubicBezTo>
                    <a:pt x="6" y="20"/>
                    <a:pt x="5" y="21"/>
                    <a:pt x="5" y="21"/>
                  </a:cubicBezTo>
                  <a:cubicBezTo>
                    <a:pt x="3" y="19"/>
                    <a:pt x="2" y="17"/>
                    <a:pt x="1" y="15"/>
                  </a:cubicBezTo>
                  <a:cubicBezTo>
                    <a:pt x="0" y="10"/>
                    <a:pt x="2" y="5"/>
                    <a:pt x="5" y="0"/>
                  </a:cubicBezTo>
                  <a:close/>
                </a:path>
              </a:pathLst>
            </a:custGeom>
            <a:solidFill>
              <a:srgbClr val="AE47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7" name="Freeform 756"/>
            <p:cNvSpPr>
              <a:spLocks/>
            </p:cNvSpPr>
            <p:nvPr userDrawn="1"/>
          </p:nvSpPr>
          <p:spPr bwMode="auto">
            <a:xfrm>
              <a:off x="3556001" y="9080500"/>
              <a:ext cx="93663" cy="53975"/>
            </a:xfrm>
            <a:custGeom>
              <a:avLst/>
              <a:gdLst>
                <a:gd name="T0" fmla="*/ 15 w 33"/>
                <a:gd name="T1" fmla="*/ 19 h 19"/>
                <a:gd name="T2" fmla="*/ 3 w 33"/>
                <a:gd name="T3" fmla="*/ 8 h 19"/>
                <a:gd name="T4" fmla="*/ 20 w 33"/>
                <a:gd name="T5" fmla="*/ 1 h 19"/>
                <a:gd name="T6" fmla="*/ 27 w 33"/>
                <a:gd name="T7" fmla="*/ 19 h 19"/>
                <a:gd name="T8" fmla="*/ 15 w 33"/>
                <a:gd name="T9" fmla="*/ 19 h 19"/>
              </a:gdLst>
              <a:ahLst/>
              <a:cxnLst>
                <a:cxn ang="0">
                  <a:pos x="T0" y="T1"/>
                </a:cxn>
                <a:cxn ang="0">
                  <a:pos x="T2" y="T3"/>
                </a:cxn>
                <a:cxn ang="0">
                  <a:pos x="T4" y="T5"/>
                </a:cxn>
                <a:cxn ang="0">
                  <a:pos x="T6" y="T7"/>
                </a:cxn>
                <a:cxn ang="0">
                  <a:pos x="T8" y="T9"/>
                </a:cxn>
              </a:cxnLst>
              <a:rect l="0" t="0" r="r" b="b"/>
              <a:pathLst>
                <a:path w="33" h="19">
                  <a:moveTo>
                    <a:pt x="15" y="19"/>
                  </a:moveTo>
                  <a:cubicBezTo>
                    <a:pt x="13" y="13"/>
                    <a:pt x="0" y="17"/>
                    <a:pt x="3" y="8"/>
                  </a:cubicBezTo>
                  <a:cubicBezTo>
                    <a:pt x="5" y="1"/>
                    <a:pt x="14" y="0"/>
                    <a:pt x="20" y="1"/>
                  </a:cubicBezTo>
                  <a:cubicBezTo>
                    <a:pt x="33" y="2"/>
                    <a:pt x="25" y="13"/>
                    <a:pt x="27" y="19"/>
                  </a:cubicBezTo>
                  <a:cubicBezTo>
                    <a:pt x="23" y="19"/>
                    <a:pt x="19" y="19"/>
                    <a:pt x="15" y="19"/>
                  </a:cubicBezTo>
                  <a:close/>
                </a:path>
              </a:pathLst>
            </a:custGeom>
            <a:solidFill>
              <a:srgbClr val="586F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8" name="Freeform 757"/>
            <p:cNvSpPr>
              <a:spLocks/>
            </p:cNvSpPr>
            <p:nvPr userDrawn="1"/>
          </p:nvSpPr>
          <p:spPr bwMode="auto">
            <a:xfrm>
              <a:off x="3395663" y="7935913"/>
              <a:ext cx="661988" cy="695325"/>
            </a:xfrm>
            <a:custGeom>
              <a:avLst/>
              <a:gdLst>
                <a:gd name="T0" fmla="*/ 171 w 232"/>
                <a:gd name="T1" fmla="*/ 222 h 243"/>
                <a:gd name="T2" fmla="*/ 151 w 232"/>
                <a:gd name="T3" fmla="*/ 228 h 243"/>
                <a:gd name="T4" fmla="*/ 123 w 232"/>
                <a:gd name="T5" fmla="*/ 235 h 243"/>
                <a:gd name="T6" fmla="*/ 100 w 232"/>
                <a:gd name="T7" fmla="*/ 236 h 243"/>
                <a:gd name="T8" fmla="*/ 75 w 232"/>
                <a:gd name="T9" fmla="*/ 239 h 243"/>
                <a:gd name="T10" fmla="*/ 67 w 232"/>
                <a:gd name="T11" fmla="*/ 235 h 243"/>
                <a:gd name="T12" fmla="*/ 55 w 232"/>
                <a:gd name="T13" fmla="*/ 223 h 243"/>
                <a:gd name="T14" fmla="*/ 7 w 232"/>
                <a:gd name="T15" fmla="*/ 178 h 243"/>
                <a:gd name="T16" fmla="*/ 5 w 232"/>
                <a:gd name="T17" fmla="*/ 166 h 243"/>
                <a:gd name="T18" fmla="*/ 13 w 232"/>
                <a:gd name="T19" fmla="*/ 151 h 243"/>
                <a:gd name="T20" fmla="*/ 18 w 232"/>
                <a:gd name="T21" fmla="*/ 146 h 243"/>
                <a:gd name="T22" fmla="*/ 23 w 232"/>
                <a:gd name="T23" fmla="*/ 147 h 243"/>
                <a:gd name="T24" fmla="*/ 43 w 232"/>
                <a:gd name="T25" fmla="*/ 102 h 243"/>
                <a:gd name="T26" fmla="*/ 57 w 232"/>
                <a:gd name="T27" fmla="*/ 134 h 243"/>
                <a:gd name="T28" fmla="*/ 61 w 232"/>
                <a:gd name="T29" fmla="*/ 138 h 243"/>
                <a:gd name="T30" fmla="*/ 64 w 232"/>
                <a:gd name="T31" fmla="*/ 149 h 243"/>
                <a:gd name="T32" fmla="*/ 59 w 232"/>
                <a:gd name="T33" fmla="*/ 153 h 243"/>
                <a:gd name="T34" fmla="*/ 47 w 232"/>
                <a:gd name="T35" fmla="*/ 175 h 243"/>
                <a:gd name="T36" fmla="*/ 71 w 232"/>
                <a:gd name="T37" fmla="*/ 186 h 243"/>
                <a:gd name="T38" fmla="*/ 86 w 232"/>
                <a:gd name="T39" fmla="*/ 162 h 243"/>
                <a:gd name="T40" fmla="*/ 82 w 232"/>
                <a:gd name="T41" fmla="*/ 151 h 243"/>
                <a:gd name="T42" fmla="*/ 98 w 232"/>
                <a:gd name="T43" fmla="*/ 142 h 243"/>
                <a:gd name="T44" fmla="*/ 102 w 232"/>
                <a:gd name="T45" fmla="*/ 100 h 243"/>
                <a:gd name="T46" fmla="*/ 71 w 232"/>
                <a:gd name="T47" fmla="*/ 88 h 243"/>
                <a:gd name="T48" fmla="*/ 54 w 232"/>
                <a:gd name="T49" fmla="*/ 96 h 243"/>
                <a:gd name="T50" fmla="*/ 46 w 232"/>
                <a:gd name="T51" fmla="*/ 91 h 243"/>
                <a:gd name="T52" fmla="*/ 48 w 232"/>
                <a:gd name="T53" fmla="*/ 71 h 243"/>
                <a:gd name="T54" fmla="*/ 80 w 232"/>
                <a:gd name="T55" fmla="*/ 21 h 243"/>
                <a:gd name="T56" fmla="*/ 208 w 232"/>
                <a:gd name="T57" fmla="*/ 34 h 243"/>
                <a:gd name="T58" fmla="*/ 224 w 232"/>
                <a:gd name="T59" fmla="*/ 59 h 243"/>
                <a:gd name="T60" fmla="*/ 230 w 232"/>
                <a:gd name="T61" fmla="*/ 71 h 243"/>
                <a:gd name="T62" fmla="*/ 230 w 232"/>
                <a:gd name="T63" fmla="*/ 90 h 243"/>
                <a:gd name="T64" fmla="*/ 225 w 232"/>
                <a:gd name="T65" fmla="*/ 105 h 243"/>
                <a:gd name="T66" fmla="*/ 213 w 232"/>
                <a:gd name="T67" fmla="*/ 99 h 243"/>
                <a:gd name="T68" fmla="*/ 211 w 232"/>
                <a:gd name="T69" fmla="*/ 98 h 243"/>
                <a:gd name="T70" fmla="*/ 173 w 232"/>
                <a:gd name="T71" fmla="*/ 101 h 243"/>
                <a:gd name="T72" fmla="*/ 170 w 232"/>
                <a:gd name="T73" fmla="*/ 125 h 243"/>
                <a:gd name="T74" fmla="*/ 187 w 232"/>
                <a:gd name="T75" fmla="*/ 141 h 243"/>
                <a:gd name="T76" fmla="*/ 189 w 232"/>
                <a:gd name="T77" fmla="*/ 145 h 243"/>
                <a:gd name="T78" fmla="*/ 216 w 232"/>
                <a:gd name="T79" fmla="*/ 179 h 243"/>
                <a:gd name="T80" fmla="*/ 215 w 232"/>
                <a:gd name="T81" fmla="*/ 187 h 243"/>
                <a:gd name="T82" fmla="*/ 171 w 232"/>
                <a:gd name="T83" fmla="*/ 222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2" h="243">
                  <a:moveTo>
                    <a:pt x="171" y="222"/>
                  </a:moveTo>
                  <a:cubicBezTo>
                    <a:pt x="164" y="224"/>
                    <a:pt x="158" y="226"/>
                    <a:pt x="151" y="228"/>
                  </a:cubicBezTo>
                  <a:cubicBezTo>
                    <a:pt x="142" y="231"/>
                    <a:pt x="131" y="230"/>
                    <a:pt x="123" y="235"/>
                  </a:cubicBezTo>
                  <a:cubicBezTo>
                    <a:pt x="115" y="235"/>
                    <a:pt x="107" y="235"/>
                    <a:pt x="100" y="236"/>
                  </a:cubicBezTo>
                  <a:cubicBezTo>
                    <a:pt x="92" y="243"/>
                    <a:pt x="83" y="241"/>
                    <a:pt x="75" y="239"/>
                  </a:cubicBezTo>
                  <a:cubicBezTo>
                    <a:pt x="72" y="238"/>
                    <a:pt x="70" y="237"/>
                    <a:pt x="67" y="235"/>
                  </a:cubicBezTo>
                  <a:cubicBezTo>
                    <a:pt x="63" y="231"/>
                    <a:pt x="59" y="227"/>
                    <a:pt x="55" y="223"/>
                  </a:cubicBezTo>
                  <a:cubicBezTo>
                    <a:pt x="39" y="208"/>
                    <a:pt x="29" y="186"/>
                    <a:pt x="7" y="178"/>
                  </a:cubicBezTo>
                  <a:cubicBezTo>
                    <a:pt x="0" y="176"/>
                    <a:pt x="4" y="170"/>
                    <a:pt x="5" y="166"/>
                  </a:cubicBezTo>
                  <a:cubicBezTo>
                    <a:pt x="7" y="161"/>
                    <a:pt x="12" y="157"/>
                    <a:pt x="13" y="151"/>
                  </a:cubicBezTo>
                  <a:cubicBezTo>
                    <a:pt x="14" y="148"/>
                    <a:pt x="16" y="146"/>
                    <a:pt x="18" y="146"/>
                  </a:cubicBezTo>
                  <a:cubicBezTo>
                    <a:pt x="20" y="145"/>
                    <a:pt x="22" y="146"/>
                    <a:pt x="23" y="147"/>
                  </a:cubicBezTo>
                  <a:cubicBezTo>
                    <a:pt x="29" y="132"/>
                    <a:pt x="31" y="115"/>
                    <a:pt x="43" y="102"/>
                  </a:cubicBezTo>
                  <a:cubicBezTo>
                    <a:pt x="52" y="111"/>
                    <a:pt x="45" y="127"/>
                    <a:pt x="57" y="134"/>
                  </a:cubicBezTo>
                  <a:cubicBezTo>
                    <a:pt x="59" y="135"/>
                    <a:pt x="60" y="137"/>
                    <a:pt x="61" y="138"/>
                  </a:cubicBezTo>
                  <a:cubicBezTo>
                    <a:pt x="64" y="141"/>
                    <a:pt x="66" y="145"/>
                    <a:pt x="64" y="149"/>
                  </a:cubicBezTo>
                  <a:cubicBezTo>
                    <a:pt x="62" y="150"/>
                    <a:pt x="61" y="152"/>
                    <a:pt x="59" y="153"/>
                  </a:cubicBezTo>
                  <a:cubicBezTo>
                    <a:pt x="52" y="158"/>
                    <a:pt x="42" y="163"/>
                    <a:pt x="47" y="175"/>
                  </a:cubicBezTo>
                  <a:cubicBezTo>
                    <a:pt x="51" y="184"/>
                    <a:pt x="61" y="186"/>
                    <a:pt x="71" y="186"/>
                  </a:cubicBezTo>
                  <a:cubicBezTo>
                    <a:pt x="86" y="186"/>
                    <a:pt x="91" y="177"/>
                    <a:pt x="86" y="162"/>
                  </a:cubicBezTo>
                  <a:cubicBezTo>
                    <a:pt x="84" y="159"/>
                    <a:pt x="81" y="156"/>
                    <a:pt x="82" y="151"/>
                  </a:cubicBezTo>
                  <a:cubicBezTo>
                    <a:pt x="86" y="146"/>
                    <a:pt x="93" y="145"/>
                    <a:pt x="98" y="142"/>
                  </a:cubicBezTo>
                  <a:cubicBezTo>
                    <a:pt x="113" y="132"/>
                    <a:pt x="114" y="116"/>
                    <a:pt x="102" y="100"/>
                  </a:cubicBezTo>
                  <a:cubicBezTo>
                    <a:pt x="93" y="91"/>
                    <a:pt x="86" y="79"/>
                    <a:pt x="71" y="88"/>
                  </a:cubicBezTo>
                  <a:cubicBezTo>
                    <a:pt x="65" y="90"/>
                    <a:pt x="60" y="94"/>
                    <a:pt x="54" y="96"/>
                  </a:cubicBezTo>
                  <a:cubicBezTo>
                    <a:pt x="50" y="97"/>
                    <a:pt x="46" y="98"/>
                    <a:pt x="46" y="91"/>
                  </a:cubicBezTo>
                  <a:cubicBezTo>
                    <a:pt x="47" y="85"/>
                    <a:pt x="49" y="78"/>
                    <a:pt x="48" y="71"/>
                  </a:cubicBezTo>
                  <a:cubicBezTo>
                    <a:pt x="43" y="44"/>
                    <a:pt x="59" y="32"/>
                    <a:pt x="80" y="21"/>
                  </a:cubicBezTo>
                  <a:cubicBezTo>
                    <a:pt x="124" y="0"/>
                    <a:pt x="180" y="5"/>
                    <a:pt x="208" y="34"/>
                  </a:cubicBezTo>
                  <a:cubicBezTo>
                    <a:pt x="215" y="42"/>
                    <a:pt x="221" y="49"/>
                    <a:pt x="224" y="59"/>
                  </a:cubicBezTo>
                  <a:cubicBezTo>
                    <a:pt x="228" y="62"/>
                    <a:pt x="230" y="66"/>
                    <a:pt x="230" y="71"/>
                  </a:cubicBezTo>
                  <a:cubicBezTo>
                    <a:pt x="229" y="77"/>
                    <a:pt x="232" y="83"/>
                    <a:pt x="230" y="90"/>
                  </a:cubicBezTo>
                  <a:cubicBezTo>
                    <a:pt x="228" y="95"/>
                    <a:pt x="232" y="102"/>
                    <a:pt x="225" y="105"/>
                  </a:cubicBezTo>
                  <a:cubicBezTo>
                    <a:pt x="219" y="106"/>
                    <a:pt x="216" y="102"/>
                    <a:pt x="213" y="99"/>
                  </a:cubicBezTo>
                  <a:cubicBezTo>
                    <a:pt x="211" y="97"/>
                    <a:pt x="213" y="99"/>
                    <a:pt x="211" y="98"/>
                  </a:cubicBezTo>
                  <a:cubicBezTo>
                    <a:pt x="191" y="77"/>
                    <a:pt x="189" y="77"/>
                    <a:pt x="173" y="101"/>
                  </a:cubicBezTo>
                  <a:cubicBezTo>
                    <a:pt x="167" y="108"/>
                    <a:pt x="168" y="117"/>
                    <a:pt x="170" y="125"/>
                  </a:cubicBezTo>
                  <a:cubicBezTo>
                    <a:pt x="173" y="134"/>
                    <a:pt x="180" y="136"/>
                    <a:pt x="187" y="141"/>
                  </a:cubicBezTo>
                  <a:cubicBezTo>
                    <a:pt x="188" y="142"/>
                    <a:pt x="189" y="144"/>
                    <a:pt x="189" y="145"/>
                  </a:cubicBezTo>
                  <a:cubicBezTo>
                    <a:pt x="186" y="167"/>
                    <a:pt x="186" y="167"/>
                    <a:pt x="216" y="179"/>
                  </a:cubicBezTo>
                  <a:cubicBezTo>
                    <a:pt x="217" y="182"/>
                    <a:pt x="217" y="185"/>
                    <a:pt x="215" y="187"/>
                  </a:cubicBezTo>
                  <a:cubicBezTo>
                    <a:pt x="203" y="202"/>
                    <a:pt x="188" y="213"/>
                    <a:pt x="171" y="222"/>
                  </a:cubicBezTo>
                  <a:close/>
                </a:path>
              </a:pathLst>
            </a:custGeom>
            <a:solidFill>
              <a:srgbClr val="F5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9" name="Freeform 758"/>
            <p:cNvSpPr>
              <a:spLocks/>
            </p:cNvSpPr>
            <p:nvPr userDrawn="1"/>
          </p:nvSpPr>
          <p:spPr bwMode="auto">
            <a:xfrm>
              <a:off x="3314701" y="8331200"/>
              <a:ext cx="238125" cy="242888"/>
            </a:xfrm>
            <a:custGeom>
              <a:avLst/>
              <a:gdLst>
                <a:gd name="T0" fmla="*/ 36 w 83"/>
                <a:gd name="T1" fmla="*/ 29 h 85"/>
                <a:gd name="T2" fmla="*/ 37 w 83"/>
                <a:gd name="T3" fmla="*/ 37 h 85"/>
                <a:gd name="T4" fmla="*/ 83 w 83"/>
                <a:gd name="T5" fmla="*/ 85 h 85"/>
                <a:gd name="T6" fmla="*/ 67 w 83"/>
                <a:gd name="T7" fmla="*/ 74 h 85"/>
                <a:gd name="T8" fmla="*/ 63 w 83"/>
                <a:gd name="T9" fmla="*/ 69 h 85"/>
                <a:gd name="T10" fmla="*/ 31 w 83"/>
                <a:gd name="T11" fmla="*/ 48 h 85"/>
                <a:gd name="T12" fmla="*/ 8 w 83"/>
                <a:gd name="T13" fmla="*/ 28 h 85"/>
                <a:gd name="T14" fmla="*/ 22 w 83"/>
                <a:gd name="T15" fmla="*/ 0 h 85"/>
                <a:gd name="T16" fmla="*/ 31 w 83"/>
                <a:gd name="T17" fmla="*/ 6 h 85"/>
                <a:gd name="T18" fmla="*/ 40 w 83"/>
                <a:gd name="T19" fmla="*/ 11 h 85"/>
                <a:gd name="T20" fmla="*/ 36 w 83"/>
                <a:gd name="T21" fmla="*/ 2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3" h="85">
                  <a:moveTo>
                    <a:pt x="36" y="29"/>
                  </a:moveTo>
                  <a:cubicBezTo>
                    <a:pt x="40" y="31"/>
                    <a:pt x="29" y="35"/>
                    <a:pt x="37" y="37"/>
                  </a:cubicBezTo>
                  <a:cubicBezTo>
                    <a:pt x="63" y="42"/>
                    <a:pt x="71" y="66"/>
                    <a:pt x="83" y="85"/>
                  </a:cubicBezTo>
                  <a:cubicBezTo>
                    <a:pt x="78" y="81"/>
                    <a:pt x="73" y="77"/>
                    <a:pt x="67" y="74"/>
                  </a:cubicBezTo>
                  <a:cubicBezTo>
                    <a:pt x="66" y="72"/>
                    <a:pt x="65" y="71"/>
                    <a:pt x="63" y="69"/>
                  </a:cubicBezTo>
                  <a:cubicBezTo>
                    <a:pt x="55" y="59"/>
                    <a:pt x="44" y="52"/>
                    <a:pt x="31" y="48"/>
                  </a:cubicBezTo>
                  <a:cubicBezTo>
                    <a:pt x="21" y="44"/>
                    <a:pt x="13" y="37"/>
                    <a:pt x="8" y="28"/>
                  </a:cubicBezTo>
                  <a:cubicBezTo>
                    <a:pt x="0" y="15"/>
                    <a:pt x="6" y="4"/>
                    <a:pt x="22" y="0"/>
                  </a:cubicBezTo>
                  <a:cubicBezTo>
                    <a:pt x="22" y="4"/>
                    <a:pt x="26" y="6"/>
                    <a:pt x="31" y="6"/>
                  </a:cubicBezTo>
                  <a:cubicBezTo>
                    <a:pt x="35" y="6"/>
                    <a:pt x="38" y="7"/>
                    <a:pt x="40" y="11"/>
                  </a:cubicBezTo>
                  <a:cubicBezTo>
                    <a:pt x="41" y="18"/>
                    <a:pt x="30" y="21"/>
                    <a:pt x="36" y="29"/>
                  </a:cubicBezTo>
                  <a:close/>
                </a:path>
              </a:pathLst>
            </a:custGeom>
            <a:solidFill>
              <a:srgbClr val="8C3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0" name="Freeform 759"/>
            <p:cNvSpPr>
              <a:spLocks/>
            </p:cNvSpPr>
            <p:nvPr userDrawn="1"/>
          </p:nvSpPr>
          <p:spPr bwMode="auto">
            <a:xfrm>
              <a:off x="3041651" y="9491663"/>
              <a:ext cx="36513" cy="39688"/>
            </a:xfrm>
            <a:custGeom>
              <a:avLst/>
              <a:gdLst>
                <a:gd name="T0" fmla="*/ 13 w 13"/>
                <a:gd name="T1" fmla="*/ 6 h 14"/>
                <a:gd name="T2" fmla="*/ 7 w 13"/>
                <a:gd name="T3" fmla="*/ 14 h 14"/>
                <a:gd name="T4" fmla="*/ 1 w 13"/>
                <a:gd name="T5" fmla="*/ 8 h 14"/>
                <a:gd name="T6" fmla="*/ 8 w 13"/>
                <a:gd name="T7" fmla="*/ 0 h 14"/>
                <a:gd name="T8" fmla="*/ 13 w 13"/>
                <a:gd name="T9" fmla="*/ 6 h 14"/>
              </a:gdLst>
              <a:ahLst/>
              <a:cxnLst>
                <a:cxn ang="0">
                  <a:pos x="T0" y="T1"/>
                </a:cxn>
                <a:cxn ang="0">
                  <a:pos x="T2" y="T3"/>
                </a:cxn>
                <a:cxn ang="0">
                  <a:pos x="T4" y="T5"/>
                </a:cxn>
                <a:cxn ang="0">
                  <a:pos x="T6" y="T7"/>
                </a:cxn>
                <a:cxn ang="0">
                  <a:pos x="T8" y="T9"/>
                </a:cxn>
              </a:cxnLst>
              <a:rect l="0" t="0" r="r" b="b"/>
              <a:pathLst>
                <a:path w="13" h="14">
                  <a:moveTo>
                    <a:pt x="13" y="6"/>
                  </a:moveTo>
                  <a:cubicBezTo>
                    <a:pt x="12" y="10"/>
                    <a:pt x="12" y="14"/>
                    <a:pt x="7" y="14"/>
                  </a:cubicBezTo>
                  <a:cubicBezTo>
                    <a:pt x="3" y="14"/>
                    <a:pt x="1" y="11"/>
                    <a:pt x="1" y="8"/>
                  </a:cubicBezTo>
                  <a:cubicBezTo>
                    <a:pt x="0" y="3"/>
                    <a:pt x="3" y="1"/>
                    <a:pt x="8" y="0"/>
                  </a:cubicBezTo>
                  <a:cubicBezTo>
                    <a:pt x="11" y="0"/>
                    <a:pt x="13" y="3"/>
                    <a:pt x="13" y="6"/>
                  </a:cubicBezTo>
                  <a:close/>
                </a:path>
              </a:pathLst>
            </a:custGeom>
            <a:solidFill>
              <a:srgbClr val="E275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1" name="Freeform 760"/>
            <p:cNvSpPr>
              <a:spLocks/>
            </p:cNvSpPr>
            <p:nvPr userDrawn="1"/>
          </p:nvSpPr>
          <p:spPr bwMode="auto">
            <a:xfrm>
              <a:off x="3489326" y="8774113"/>
              <a:ext cx="188913" cy="311150"/>
            </a:xfrm>
            <a:custGeom>
              <a:avLst/>
              <a:gdLst>
                <a:gd name="T0" fmla="*/ 66 w 66"/>
                <a:gd name="T1" fmla="*/ 54 h 109"/>
                <a:gd name="T2" fmla="*/ 66 w 66"/>
                <a:gd name="T3" fmla="*/ 98 h 109"/>
                <a:gd name="T4" fmla="*/ 22 w 66"/>
                <a:gd name="T5" fmla="*/ 100 h 109"/>
                <a:gd name="T6" fmla="*/ 10 w 66"/>
                <a:gd name="T7" fmla="*/ 58 h 109"/>
                <a:gd name="T8" fmla="*/ 6 w 66"/>
                <a:gd name="T9" fmla="*/ 46 h 109"/>
                <a:gd name="T10" fmla="*/ 5 w 66"/>
                <a:gd name="T11" fmla="*/ 25 h 109"/>
                <a:gd name="T12" fmla="*/ 20 w 66"/>
                <a:gd name="T13" fmla="*/ 0 h 109"/>
                <a:gd name="T14" fmla="*/ 40 w 66"/>
                <a:gd name="T15" fmla="*/ 22 h 109"/>
                <a:gd name="T16" fmla="*/ 54 w 66"/>
                <a:gd name="T17" fmla="*/ 39 h 109"/>
                <a:gd name="T18" fmla="*/ 62 w 66"/>
                <a:gd name="T19" fmla="*/ 47 h 109"/>
                <a:gd name="T20" fmla="*/ 66 w 66"/>
                <a:gd name="T21" fmla="*/ 5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109">
                  <a:moveTo>
                    <a:pt x="66" y="54"/>
                  </a:moveTo>
                  <a:cubicBezTo>
                    <a:pt x="66" y="69"/>
                    <a:pt x="66" y="84"/>
                    <a:pt x="66" y="98"/>
                  </a:cubicBezTo>
                  <a:cubicBezTo>
                    <a:pt x="51" y="95"/>
                    <a:pt x="35" y="109"/>
                    <a:pt x="22" y="100"/>
                  </a:cubicBezTo>
                  <a:cubicBezTo>
                    <a:pt x="9" y="91"/>
                    <a:pt x="16" y="71"/>
                    <a:pt x="10" y="58"/>
                  </a:cubicBezTo>
                  <a:cubicBezTo>
                    <a:pt x="8" y="54"/>
                    <a:pt x="7" y="50"/>
                    <a:pt x="6" y="46"/>
                  </a:cubicBezTo>
                  <a:cubicBezTo>
                    <a:pt x="0" y="40"/>
                    <a:pt x="7" y="32"/>
                    <a:pt x="5" y="25"/>
                  </a:cubicBezTo>
                  <a:cubicBezTo>
                    <a:pt x="11" y="17"/>
                    <a:pt x="3" y="0"/>
                    <a:pt x="20" y="0"/>
                  </a:cubicBezTo>
                  <a:cubicBezTo>
                    <a:pt x="32" y="1"/>
                    <a:pt x="30" y="18"/>
                    <a:pt x="40" y="22"/>
                  </a:cubicBezTo>
                  <a:cubicBezTo>
                    <a:pt x="45" y="27"/>
                    <a:pt x="52" y="31"/>
                    <a:pt x="54" y="39"/>
                  </a:cubicBezTo>
                  <a:cubicBezTo>
                    <a:pt x="57" y="41"/>
                    <a:pt x="59" y="44"/>
                    <a:pt x="62" y="47"/>
                  </a:cubicBezTo>
                  <a:cubicBezTo>
                    <a:pt x="64" y="49"/>
                    <a:pt x="65" y="52"/>
                    <a:pt x="66" y="54"/>
                  </a:cubicBezTo>
                  <a:close/>
                </a:path>
              </a:pathLst>
            </a:custGeom>
            <a:solidFill>
              <a:srgbClr val="597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2" name="Freeform 761"/>
            <p:cNvSpPr>
              <a:spLocks/>
            </p:cNvSpPr>
            <p:nvPr userDrawn="1"/>
          </p:nvSpPr>
          <p:spPr bwMode="auto">
            <a:xfrm>
              <a:off x="3527426" y="8637588"/>
              <a:ext cx="144463" cy="247650"/>
            </a:xfrm>
            <a:custGeom>
              <a:avLst/>
              <a:gdLst>
                <a:gd name="T0" fmla="*/ 41 w 51"/>
                <a:gd name="T1" fmla="*/ 87 h 87"/>
                <a:gd name="T2" fmla="*/ 26 w 51"/>
                <a:gd name="T3" fmla="*/ 74 h 87"/>
                <a:gd name="T4" fmla="*/ 15 w 51"/>
                <a:gd name="T5" fmla="*/ 50 h 87"/>
                <a:gd name="T6" fmla="*/ 8 w 51"/>
                <a:gd name="T7" fmla="*/ 43 h 87"/>
                <a:gd name="T8" fmla="*/ 3 w 51"/>
                <a:gd name="T9" fmla="*/ 28 h 87"/>
                <a:gd name="T10" fmla="*/ 5 w 51"/>
                <a:gd name="T11" fmla="*/ 26 h 87"/>
                <a:gd name="T12" fmla="*/ 23 w 51"/>
                <a:gd name="T13" fmla="*/ 0 h 87"/>
                <a:gd name="T14" fmla="*/ 49 w 51"/>
                <a:gd name="T15" fmla="*/ 78 h 87"/>
                <a:gd name="T16" fmla="*/ 41 w 51"/>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87">
                  <a:moveTo>
                    <a:pt x="41" y="87"/>
                  </a:moveTo>
                  <a:cubicBezTo>
                    <a:pt x="35" y="83"/>
                    <a:pt x="29" y="80"/>
                    <a:pt x="26" y="74"/>
                  </a:cubicBezTo>
                  <a:cubicBezTo>
                    <a:pt x="21" y="67"/>
                    <a:pt x="12" y="61"/>
                    <a:pt x="15" y="50"/>
                  </a:cubicBezTo>
                  <a:cubicBezTo>
                    <a:pt x="16" y="45"/>
                    <a:pt x="12" y="44"/>
                    <a:pt x="8" y="43"/>
                  </a:cubicBezTo>
                  <a:cubicBezTo>
                    <a:pt x="0" y="41"/>
                    <a:pt x="1" y="34"/>
                    <a:pt x="3" y="28"/>
                  </a:cubicBezTo>
                  <a:cubicBezTo>
                    <a:pt x="3" y="27"/>
                    <a:pt x="4" y="27"/>
                    <a:pt x="5" y="26"/>
                  </a:cubicBezTo>
                  <a:cubicBezTo>
                    <a:pt x="14" y="20"/>
                    <a:pt x="13" y="8"/>
                    <a:pt x="23" y="0"/>
                  </a:cubicBezTo>
                  <a:cubicBezTo>
                    <a:pt x="34" y="26"/>
                    <a:pt x="41" y="52"/>
                    <a:pt x="49" y="78"/>
                  </a:cubicBezTo>
                  <a:cubicBezTo>
                    <a:pt x="51" y="86"/>
                    <a:pt x="42" y="83"/>
                    <a:pt x="41" y="87"/>
                  </a:cubicBezTo>
                  <a:close/>
                </a:path>
              </a:pathLst>
            </a:custGeom>
            <a:solidFill>
              <a:srgbClr val="87A2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3" name="Freeform 762"/>
            <p:cNvSpPr>
              <a:spLocks/>
            </p:cNvSpPr>
            <p:nvPr userDrawn="1"/>
          </p:nvSpPr>
          <p:spPr bwMode="auto">
            <a:xfrm>
              <a:off x="3643313" y="8705850"/>
              <a:ext cx="60325" cy="174625"/>
            </a:xfrm>
            <a:custGeom>
              <a:avLst/>
              <a:gdLst>
                <a:gd name="T0" fmla="*/ 20 w 21"/>
                <a:gd name="T1" fmla="*/ 30 h 61"/>
                <a:gd name="T2" fmla="*/ 13 w 21"/>
                <a:gd name="T3" fmla="*/ 61 h 61"/>
                <a:gd name="T4" fmla="*/ 0 w 21"/>
                <a:gd name="T5" fmla="*/ 6 h 61"/>
                <a:gd name="T6" fmla="*/ 19 w 21"/>
                <a:gd name="T7" fmla="*/ 3 h 61"/>
                <a:gd name="T8" fmla="*/ 20 w 21"/>
                <a:gd name="T9" fmla="*/ 30 h 61"/>
              </a:gdLst>
              <a:ahLst/>
              <a:cxnLst>
                <a:cxn ang="0">
                  <a:pos x="T0" y="T1"/>
                </a:cxn>
                <a:cxn ang="0">
                  <a:pos x="T2" y="T3"/>
                </a:cxn>
                <a:cxn ang="0">
                  <a:pos x="T4" y="T5"/>
                </a:cxn>
                <a:cxn ang="0">
                  <a:pos x="T6" y="T7"/>
                </a:cxn>
                <a:cxn ang="0">
                  <a:pos x="T8" y="T9"/>
                </a:cxn>
              </a:cxnLst>
              <a:rect l="0" t="0" r="r" b="b"/>
              <a:pathLst>
                <a:path w="21" h="61">
                  <a:moveTo>
                    <a:pt x="20" y="30"/>
                  </a:moveTo>
                  <a:cubicBezTo>
                    <a:pt x="13" y="39"/>
                    <a:pt x="21" y="52"/>
                    <a:pt x="13" y="61"/>
                  </a:cubicBezTo>
                  <a:cubicBezTo>
                    <a:pt x="12" y="42"/>
                    <a:pt x="2" y="25"/>
                    <a:pt x="0" y="6"/>
                  </a:cubicBezTo>
                  <a:cubicBezTo>
                    <a:pt x="5" y="1"/>
                    <a:pt x="12" y="0"/>
                    <a:pt x="19" y="3"/>
                  </a:cubicBezTo>
                  <a:cubicBezTo>
                    <a:pt x="19" y="12"/>
                    <a:pt x="20" y="21"/>
                    <a:pt x="20" y="30"/>
                  </a:cubicBezTo>
                  <a:close/>
                </a:path>
              </a:pathLst>
            </a:custGeom>
            <a:solidFill>
              <a:srgbClr val="EAF0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4" name="Freeform 763"/>
            <p:cNvSpPr>
              <a:spLocks/>
            </p:cNvSpPr>
            <p:nvPr userDrawn="1"/>
          </p:nvSpPr>
          <p:spPr bwMode="auto">
            <a:xfrm>
              <a:off x="3609976" y="8602663"/>
              <a:ext cx="88900" cy="88900"/>
            </a:xfrm>
            <a:custGeom>
              <a:avLst/>
              <a:gdLst>
                <a:gd name="T0" fmla="*/ 0 w 31"/>
                <a:gd name="T1" fmla="*/ 6 h 31"/>
                <a:gd name="T2" fmla="*/ 25 w 31"/>
                <a:gd name="T3" fmla="*/ 3 h 31"/>
                <a:gd name="T4" fmla="*/ 31 w 31"/>
                <a:gd name="T5" fmla="*/ 8 h 31"/>
                <a:gd name="T6" fmla="*/ 31 w 31"/>
                <a:gd name="T7" fmla="*/ 22 h 31"/>
                <a:gd name="T8" fmla="*/ 5 w 31"/>
                <a:gd name="T9" fmla="*/ 22 h 31"/>
                <a:gd name="T10" fmla="*/ 0 w 31"/>
                <a:gd name="T11" fmla="*/ 6 h 31"/>
              </a:gdLst>
              <a:ahLst/>
              <a:cxnLst>
                <a:cxn ang="0">
                  <a:pos x="T0" y="T1"/>
                </a:cxn>
                <a:cxn ang="0">
                  <a:pos x="T2" y="T3"/>
                </a:cxn>
                <a:cxn ang="0">
                  <a:pos x="T4" y="T5"/>
                </a:cxn>
                <a:cxn ang="0">
                  <a:pos x="T6" y="T7"/>
                </a:cxn>
                <a:cxn ang="0">
                  <a:pos x="T8" y="T9"/>
                </a:cxn>
                <a:cxn ang="0">
                  <a:pos x="T10" y="T11"/>
                </a:cxn>
              </a:cxnLst>
              <a:rect l="0" t="0" r="r" b="b"/>
              <a:pathLst>
                <a:path w="31" h="31">
                  <a:moveTo>
                    <a:pt x="0" y="6"/>
                  </a:moveTo>
                  <a:cubicBezTo>
                    <a:pt x="7" y="0"/>
                    <a:pt x="16" y="3"/>
                    <a:pt x="25" y="3"/>
                  </a:cubicBezTo>
                  <a:cubicBezTo>
                    <a:pt x="25" y="7"/>
                    <a:pt x="28" y="7"/>
                    <a:pt x="31" y="8"/>
                  </a:cubicBezTo>
                  <a:cubicBezTo>
                    <a:pt x="31" y="12"/>
                    <a:pt x="31" y="17"/>
                    <a:pt x="31" y="22"/>
                  </a:cubicBezTo>
                  <a:cubicBezTo>
                    <a:pt x="22" y="31"/>
                    <a:pt x="13" y="30"/>
                    <a:pt x="5" y="22"/>
                  </a:cubicBezTo>
                  <a:cubicBezTo>
                    <a:pt x="3" y="17"/>
                    <a:pt x="1" y="12"/>
                    <a:pt x="0" y="6"/>
                  </a:cubicBezTo>
                  <a:close/>
                </a:path>
              </a:pathLst>
            </a:custGeom>
            <a:solidFill>
              <a:srgbClr val="DF8D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5" name="Freeform 764"/>
            <p:cNvSpPr>
              <a:spLocks/>
            </p:cNvSpPr>
            <p:nvPr userDrawn="1"/>
          </p:nvSpPr>
          <p:spPr bwMode="auto">
            <a:xfrm>
              <a:off x="3624263" y="8666163"/>
              <a:ext cx="74613" cy="65088"/>
            </a:xfrm>
            <a:custGeom>
              <a:avLst/>
              <a:gdLst>
                <a:gd name="T0" fmla="*/ 0 w 26"/>
                <a:gd name="T1" fmla="*/ 0 h 23"/>
                <a:gd name="T2" fmla="*/ 26 w 26"/>
                <a:gd name="T3" fmla="*/ 0 h 23"/>
                <a:gd name="T4" fmla="*/ 26 w 26"/>
                <a:gd name="T5" fmla="*/ 12 h 23"/>
                <a:gd name="T6" fmla="*/ 3 w 26"/>
                <a:gd name="T7" fmla="*/ 12 h 23"/>
                <a:gd name="T8" fmla="*/ 0 w 26"/>
                <a:gd name="T9" fmla="*/ 0 h 23"/>
              </a:gdLst>
              <a:ahLst/>
              <a:cxnLst>
                <a:cxn ang="0">
                  <a:pos x="T0" y="T1"/>
                </a:cxn>
                <a:cxn ang="0">
                  <a:pos x="T2" y="T3"/>
                </a:cxn>
                <a:cxn ang="0">
                  <a:pos x="T4" y="T5"/>
                </a:cxn>
                <a:cxn ang="0">
                  <a:pos x="T6" y="T7"/>
                </a:cxn>
                <a:cxn ang="0">
                  <a:pos x="T8" y="T9"/>
                </a:cxn>
              </a:cxnLst>
              <a:rect l="0" t="0" r="r" b="b"/>
              <a:pathLst>
                <a:path w="26" h="23">
                  <a:moveTo>
                    <a:pt x="0" y="0"/>
                  </a:moveTo>
                  <a:cubicBezTo>
                    <a:pt x="8" y="1"/>
                    <a:pt x="17" y="3"/>
                    <a:pt x="26" y="0"/>
                  </a:cubicBezTo>
                  <a:cubicBezTo>
                    <a:pt x="26" y="4"/>
                    <a:pt x="26" y="8"/>
                    <a:pt x="26" y="12"/>
                  </a:cubicBezTo>
                  <a:cubicBezTo>
                    <a:pt x="19" y="19"/>
                    <a:pt x="11" y="23"/>
                    <a:pt x="3" y="12"/>
                  </a:cubicBezTo>
                  <a:cubicBezTo>
                    <a:pt x="2" y="8"/>
                    <a:pt x="1" y="4"/>
                    <a:pt x="0" y="0"/>
                  </a:cubicBezTo>
                  <a:close/>
                </a:path>
              </a:pathLst>
            </a:custGeom>
            <a:solidFill>
              <a:srgbClr val="EEAD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6" name="Freeform 765"/>
            <p:cNvSpPr>
              <a:spLocks/>
            </p:cNvSpPr>
            <p:nvPr userDrawn="1"/>
          </p:nvSpPr>
          <p:spPr bwMode="auto">
            <a:xfrm>
              <a:off x="3495676" y="8677275"/>
              <a:ext cx="50800" cy="60325"/>
            </a:xfrm>
            <a:custGeom>
              <a:avLst/>
              <a:gdLst>
                <a:gd name="T0" fmla="*/ 0 w 18"/>
                <a:gd name="T1" fmla="*/ 9 h 21"/>
                <a:gd name="T2" fmla="*/ 10 w 18"/>
                <a:gd name="T3" fmla="*/ 0 h 21"/>
                <a:gd name="T4" fmla="*/ 16 w 18"/>
                <a:gd name="T5" fmla="*/ 12 h 21"/>
                <a:gd name="T6" fmla="*/ 16 w 18"/>
                <a:gd name="T7" fmla="*/ 12 h 21"/>
                <a:gd name="T8" fmla="*/ 10 w 18"/>
                <a:gd name="T9" fmla="*/ 21 h 21"/>
                <a:gd name="T10" fmla="*/ 0 w 18"/>
                <a:gd name="T11" fmla="*/ 8 h 21"/>
                <a:gd name="T12" fmla="*/ 0 w 18"/>
                <a:gd name="T13" fmla="*/ 9 h 21"/>
              </a:gdLst>
              <a:ahLst/>
              <a:cxnLst>
                <a:cxn ang="0">
                  <a:pos x="T0" y="T1"/>
                </a:cxn>
                <a:cxn ang="0">
                  <a:pos x="T2" y="T3"/>
                </a:cxn>
                <a:cxn ang="0">
                  <a:pos x="T4" y="T5"/>
                </a:cxn>
                <a:cxn ang="0">
                  <a:pos x="T6" y="T7"/>
                </a:cxn>
                <a:cxn ang="0">
                  <a:pos x="T8" y="T9"/>
                </a:cxn>
                <a:cxn ang="0">
                  <a:pos x="T10" y="T11"/>
                </a:cxn>
                <a:cxn ang="0">
                  <a:pos x="T12" y="T13"/>
                </a:cxn>
              </a:cxnLst>
              <a:rect l="0" t="0" r="r" b="b"/>
              <a:pathLst>
                <a:path w="18" h="21">
                  <a:moveTo>
                    <a:pt x="0" y="9"/>
                  </a:moveTo>
                  <a:cubicBezTo>
                    <a:pt x="0" y="1"/>
                    <a:pt x="4" y="0"/>
                    <a:pt x="10" y="0"/>
                  </a:cubicBezTo>
                  <a:cubicBezTo>
                    <a:pt x="18" y="1"/>
                    <a:pt x="15" y="7"/>
                    <a:pt x="16" y="12"/>
                  </a:cubicBezTo>
                  <a:cubicBezTo>
                    <a:pt x="16" y="12"/>
                    <a:pt x="16" y="12"/>
                    <a:pt x="16" y="12"/>
                  </a:cubicBezTo>
                  <a:cubicBezTo>
                    <a:pt x="14" y="15"/>
                    <a:pt x="15" y="21"/>
                    <a:pt x="10" y="21"/>
                  </a:cubicBezTo>
                  <a:cubicBezTo>
                    <a:pt x="3" y="21"/>
                    <a:pt x="4" y="12"/>
                    <a:pt x="0" y="8"/>
                  </a:cubicBezTo>
                  <a:lnTo>
                    <a:pt x="0" y="9"/>
                  </a:lnTo>
                  <a:close/>
                </a:path>
              </a:pathLst>
            </a:custGeom>
            <a:solidFill>
              <a:srgbClr val="5970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7" name="Freeform 766"/>
            <p:cNvSpPr>
              <a:spLocks/>
            </p:cNvSpPr>
            <p:nvPr userDrawn="1"/>
          </p:nvSpPr>
          <p:spPr bwMode="auto">
            <a:xfrm>
              <a:off x="3632201" y="8699500"/>
              <a:ext cx="66675" cy="25400"/>
            </a:xfrm>
            <a:custGeom>
              <a:avLst/>
              <a:gdLst>
                <a:gd name="T0" fmla="*/ 0 w 23"/>
                <a:gd name="T1" fmla="*/ 0 h 9"/>
                <a:gd name="T2" fmla="*/ 23 w 23"/>
                <a:gd name="T3" fmla="*/ 0 h 9"/>
                <a:gd name="T4" fmla="*/ 23 w 23"/>
                <a:gd name="T5" fmla="*/ 5 h 9"/>
                <a:gd name="T6" fmla="*/ 4 w 23"/>
                <a:gd name="T7" fmla="*/ 8 h 9"/>
                <a:gd name="T8" fmla="*/ 0 w 23"/>
                <a:gd name="T9" fmla="*/ 0 h 9"/>
              </a:gdLst>
              <a:ahLst/>
              <a:cxnLst>
                <a:cxn ang="0">
                  <a:pos x="T0" y="T1"/>
                </a:cxn>
                <a:cxn ang="0">
                  <a:pos x="T2" y="T3"/>
                </a:cxn>
                <a:cxn ang="0">
                  <a:pos x="T4" y="T5"/>
                </a:cxn>
                <a:cxn ang="0">
                  <a:pos x="T6" y="T7"/>
                </a:cxn>
                <a:cxn ang="0">
                  <a:pos x="T8" y="T9"/>
                </a:cxn>
              </a:cxnLst>
              <a:rect l="0" t="0" r="r" b="b"/>
              <a:pathLst>
                <a:path w="23" h="9">
                  <a:moveTo>
                    <a:pt x="0" y="0"/>
                  </a:moveTo>
                  <a:cubicBezTo>
                    <a:pt x="8" y="6"/>
                    <a:pt x="16" y="3"/>
                    <a:pt x="23" y="0"/>
                  </a:cubicBezTo>
                  <a:cubicBezTo>
                    <a:pt x="23" y="2"/>
                    <a:pt x="23" y="3"/>
                    <a:pt x="23" y="5"/>
                  </a:cubicBezTo>
                  <a:cubicBezTo>
                    <a:pt x="17" y="9"/>
                    <a:pt x="10" y="9"/>
                    <a:pt x="4" y="8"/>
                  </a:cubicBezTo>
                  <a:cubicBezTo>
                    <a:pt x="1" y="6"/>
                    <a:pt x="0" y="4"/>
                    <a:pt x="0" y="0"/>
                  </a:cubicBezTo>
                  <a:close/>
                </a:path>
              </a:pathLst>
            </a:custGeom>
            <a:solidFill>
              <a:srgbClr val="BFC3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8" name="Freeform 767"/>
            <p:cNvSpPr>
              <a:spLocks/>
            </p:cNvSpPr>
            <p:nvPr userDrawn="1"/>
          </p:nvSpPr>
          <p:spPr bwMode="auto">
            <a:xfrm>
              <a:off x="3332163" y="8948738"/>
              <a:ext cx="192088" cy="165100"/>
            </a:xfrm>
            <a:custGeom>
              <a:avLst/>
              <a:gdLst>
                <a:gd name="T0" fmla="*/ 61 w 67"/>
                <a:gd name="T1" fmla="*/ 18 h 58"/>
                <a:gd name="T2" fmla="*/ 57 w 67"/>
                <a:gd name="T3" fmla="*/ 57 h 58"/>
                <a:gd name="T4" fmla="*/ 2 w 67"/>
                <a:gd name="T5" fmla="*/ 53 h 58"/>
                <a:gd name="T6" fmla="*/ 24 w 67"/>
                <a:gd name="T7" fmla="*/ 5 h 58"/>
                <a:gd name="T8" fmla="*/ 61 w 67"/>
                <a:gd name="T9" fmla="*/ 18 h 58"/>
              </a:gdLst>
              <a:ahLst/>
              <a:cxnLst>
                <a:cxn ang="0">
                  <a:pos x="T0" y="T1"/>
                </a:cxn>
                <a:cxn ang="0">
                  <a:pos x="T2" y="T3"/>
                </a:cxn>
                <a:cxn ang="0">
                  <a:pos x="T4" y="T5"/>
                </a:cxn>
                <a:cxn ang="0">
                  <a:pos x="T6" y="T7"/>
                </a:cxn>
                <a:cxn ang="0">
                  <a:pos x="T8" y="T9"/>
                </a:cxn>
              </a:cxnLst>
              <a:rect l="0" t="0" r="r" b="b"/>
              <a:pathLst>
                <a:path w="67" h="58">
                  <a:moveTo>
                    <a:pt x="61" y="18"/>
                  </a:moveTo>
                  <a:cubicBezTo>
                    <a:pt x="67" y="31"/>
                    <a:pt x="58" y="44"/>
                    <a:pt x="57" y="57"/>
                  </a:cubicBezTo>
                  <a:cubicBezTo>
                    <a:pt x="39" y="53"/>
                    <a:pt x="20" y="58"/>
                    <a:pt x="2" y="53"/>
                  </a:cubicBezTo>
                  <a:cubicBezTo>
                    <a:pt x="0" y="33"/>
                    <a:pt x="15" y="20"/>
                    <a:pt x="24" y="5"/>
                  </a:cubicBezTo>
                  <a:cubicBezTo>
                    <a:pt x="40" y="0"/>
                    <a:pt x="51" y="7"/>
                    <a:pt x="61" y="18"/>
                  </a:cubicBezTo>
                  <a:close/>
                </a:path>
              </a:pathLst>
            </a:custGeom>
            <a:solidFill>
              <a:srgbClr val="B6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9" name="Freeform 768"/>
            <p:cNvSpPr>
              <a:spLocks/>
            </p:cNvSpPr>
            <p:nvPr userDrawn="1"/>
          </p:nvSpPr>
          <p:spPr bwMode="auto">
            <a:xfrm>
              <a:off x="3186113" y="9056688"/>
              <a:ext cx="123825" cy="98425"/>
            </a:xfrm>
            <a:custGeom>
              <a:avLst/>
              <a:gdLst>
                <a:gd name="T0" fmla="*/ 34 w 43"/>
                <a:gd name="T1" fmla="*/ 34 h 34"/>
                <a:gd name="T2" fmla="*/ 1 w 43"/>
                <a:gd name="T3" fmla="*/ 12 h 34"/>
                <a:gd name="T4" fmla="*/ 9 w 43"/>
                <a:gd name="T5" fmla="*/ 3 h 34"/>
                <a:gd name="T6" fmla="*/ 41 w 43"/>
                <a:gd name="T7" fmla="*/ 23 h 34"/>
                <a:gd name="T8" fmla="*/ 34 w 43"/>
                <a:gd name="T9" fmla="*/ 34 h 34"/>
              </a:gdLst>
              <a:ahLst/>
              <a:cxnLst>
                <a:cxn ang="0">
                  <a:pos x="T0" y="T1"/>
                </a:cxn>
                <a:cxn ang="0">
                  <a:pos x="T2" y="T3"/>
                </a:cxn>
                <a:cxn ang="0">
                  <a:pos x="T4" y="T5"/>
                </a:cxn>
                <a:cxn ang="0">
                  <a:pos x="T6" y="T7"/>
                </a:cxn>
                <a:cxn ang="0">
                  <a:pos x="T8" y="T9"/>
                </a:cxn>
              </a:cxnLst>
              <a:rect l="0" t="0" r="r" b="b"/>
              <a:pathLst>
                <a:path w="43" h="34">
                  <a:moveTo>
                    <a:pt x="34" y="34"/>
                  </a:moveTo>
                  <a:cubicBezTo>
                    <a:pt x="21" y="34"/>
                    <a:pt x="0" y="18"/>
                    <a:pt x="1" y="12"/>
                  </a:cubicBezTo>
                  <a:cubicBezTo>
                    <a:pt x="2" y="8"/>
                    <a:pt x="4" y="0"/>
                    <a:pt x="9" y="3"/>
                  </a:cubicBezTo>
                  <a:cubicBezTo>
                    <a:pt x="20" y="10"/>
                    <a:pt x="35" y="9"/>
                    <a:pt x="41" y="23"/>
                  </a:cubicBezTo>
                  <a:cubicBezTo>
                    <a:pt x="43" y="27"/>
                    <a:pt x="39" y="34"/>
                    <a:pt x="34" y="34"/>
                  </a:cubicBezTo>
                  <a:close/>
                </a:path>
              </a:pathLst>
            </a:custGeom>
            <a:solidFill>
              <a:srgbClr val="839F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0" name="Freeform 769"/>
            <p:cNvSpPr>
              <a:spLocks/>
            </p:cNvSpPr>
            <p:nvPr userDrawn="1"/>
          </p:nvSpPr>
          <p:spPr bwMode="auto">
            <a:xfrm>
              <a:off x="3400426" y="8885238"/>
              <a:ext cx="106363" cy="114300"/>
            </a:xfrm>
            <a:custGeom>
              <a:avLst/>
              <a:gdLst>
                <a:gd name="T0" fmla="*/ 37 w 37"/>
                <a:gd name="T1" fmla="*/ 40 h 40"/>
                <a:gd name="T2" fmla="*/ 0 w 37"/>
                <a:gd name="T3" fmla="*/ 27 h 40"/>
                <a:gd name="T4" fmla="*/ 25 w 37"/>
                <a:gd name="T5" fmla="*/ 0 h 40"/>
                <a:gd name="T6" fmla="*/ 37 w 37"/>
                <a:gd name="T7" fmla="*/ 40 h 40"/>
              </a:gdLst>
              <a:ahLst/>
              <a:cxnLst>
                <a:cxn ang="0">
                  <a:pos x="T0" y="T1"/>
                </a:cxn>
                <a:cxn ang="0">
                  <a:pos x="T2" y="T3"/>
                </a:cxn>
                <a:cxn ang="0">
                  <a:pos x="T4" y="T5"/>
                </a:cxn>
                <a:cxn ang="0">
                  <a:pos x="T6" y="T7"/>
                </a:cxn>
              </a:cxnLst>
              <a:rect l="0" t="0" r="r" b="b"/>
              <a:pathLst>
                <a:path w="37" h="40">
                  <a:moveTo>
                    <a:pt x="37" y="40"/>
                  </a:moveTo>
                  <a:cubicBezTo>
                    <a:pt x="25" y="35"/>
                    <a:pt x="13" y="31"/>
                    <a:pt x="0" y="27"/>
                  </a:cubicBezTo>
                  <a:cubicBezTo>
                    <a:pt x="5" y="15"/>
                    <a:pt x="14" y="7"/>
                    <a:pt x="25" y="0"/>
                  </a:cubicBezTo>
                  <a:cubicBezTo>
                    <a:pt x="30" y="13"/>
                    <a:pt x="37" y="25"/>
                    <a:pt x="37" y="40"/>
                  </a:cubicBezTo>
                  <a:close/>
                </a:path>
              </a:pathLst>
            </a:custGeom>
            <a:solidFill>
              <a:srgbClr val="A5C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1" name="Freeform 770"/>
            <p:cNvSpPr>
              <a:spLocks/>
            </p:cNvSpPr>
            <p:nvPr userDrawn="1"/>
          </p:nvSpPr>
          <p:spPr bwMode="auto">
            <a:xfrm>
              <a:off x="3335338" y="9070975"/>
              <a:ext cx="160338" cy="55563"/>
            </a:xfrm>
            <a:custGeom>
              <a:avLst/>
              <a:gdLst>
                <a:gd name="T0" fmla="*/ 1 w 56"/>
                <a:gd name="T1" fmla="*/ 10 h 19"/>
                <a:gd name="T2" fmla="*/ 56 w 56"/>
                <a:gd name="T3" fmla="*/ 14 h 19"/>
                <a:gd name="T4" fmla="*/ 56 w 56"/>
                <a:gd name="T5" fmla="*/ 19 h 19"/>
                <a:gd name="T6" fmla="*/ 0 w 56"/>
                <a:gd name="T7" fmla="*/ 18 h 19"/>
                <a:gd name="T8" fmla="*/ 1 w 56"/>
                <a:gd name="T9" fmla="*/ 10 h 19"/>
              </a:gdLst>
              <a:ahLst/>
              <a:cxnLst>
                <a:cxn ang="0">
                  <a:pos x="T0" y="T1"/>
                </a:cxn>
                <a:cxn ang="0">
                  <a:pos x="T2" y="T3"/>
                </a:cxn>
                <a:cxn ang="0">
                  <a:pos x="T4" y="T5"/>
                </a:cxn>
                <a:cxn ang="0">
                  <a:pos x="T6" y="T7"/>
                </a:cxn>
                <a:cxn ang="0">
                  <a:pos x="T8" y="T9"/>
                </a:cxn>
              </a:cxnLst>
              <a:rect l="0" t="0" r="r" b="b"/>
              <a:pathLst>
                <a:path w="56" h="19">
                  <a:moveTo>
                    <a:pt x="1" y="10"/>
                  </a:moveTo>
                  <a:cubicBezTo>
                    <a:pt x="20" y="7"/>
                    <a:pt x="39" y="0"/>
                    <a:pt x="56" y="14"/>
                  </a:cubicBezTo>
                  <a:cubicBezTo>
                    <a:pt x="56" y="15"/>
                    <a:pt x="56" y="17"/>
                    <a:pt x="56" y="19"/>
                  </a:cubicBezTo>
                  <a:cubicBezTo>
                    <a:pt x="37" y="18"/>
                    <a:pt x="18" y="18"/>
                    <a:pt x="0" y="18"/>
                  </a:cubicBezTo>
                  <a:cubicBezTo>
                    <a:pt x="0" y="16"/>
                    <a:pt x="1" y="13"/>
                    <a:pt x="1" y="10"/>
                  </a:cubicBezTo>
                  <a:close/>
                </a:path>
              </a:pathLst>
            </a:custGeom>
            <a:solidFill>
              <a:srgbClr val="CE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2" name="Freeform 771"/>
            <p:cNvSpPr>
              <a:spLocks/>
            </p:cNvSpPr>
            <p:nvPr userDrawn="1"/>
          </p:nvSpPr>
          <p:spPr bwMode="auto">
            <a:xfrm>
              <a:off x="3227388" y="9166225"/>
              <a:ext cx="39688" cy="39688"/>
            </a:xfrm>
            <a:custGeom>
              <a:avLst/>
              <a:gdLst>
                <a:gd name="T0" fmla="*/ 14 w 14"/>
                <a:gd name="T1" fmla="*/ 3 h 14"/>
                <a:gd name="T2" fmla="*/ 6 w 14"/>
                <a:gd name="T3" fmla="*/ 13 h 14"/>
                <a:gd name="T4" fmla="*/ 2 w 14"/>
                <a:gd name="T5" fmla="*/ 9 h 14"/>
                <a:gd name="T6" fmla="*/ 6 w 14"/>
                <a:gd name="T7" fmla="*/ 0 h 14"/>
                <a:gd name="T8" fmla="*/ 14 w 14"/>
                <a:gd name="T9" fmla="*/ 3 h 14"/>
              </a:gdLst>
              <a:ahLst/>
              <a:cxnLst>
                <a:cxn ang="0">
                  <a:pos x="T0" y="T1"/>
                </a:cxn>
                <a:cxn ang="0">
                  <a:pos x="T2" y="T3"/>
                </a:cxn>
                <a:cxn ang="0">
                  <a:pos x="T4" y="T5"/>
                </a:cxn>
                <a:cxn ang="0">
                  <a:pos x="T6" y="T7"/>
                </a:cxn>
                <a:cxn ang="0">
                  <a:pos x="T8" y="T9"/>
                </a:cxn>
              </a:cxnLst>
              <a:rect l="0" t="0" r="r" b="b"/>
              <a:pathLst>
                <a:path w="14" h="14">
                  <a:moveTo>
                    <a:pt x="14" y="3"/>
                  </a:moveTo>
                  <a:cubicBezTo>
                    <a:pt x="11" y="6"/>
                    <a:pt x="8" y="10"/>
                    <a:pt x="6" y="13"/>
                  </a:cubicBezTo>
                  <a:cubicBezTo>
                    <a:pt x="2" y="14"/>
                    <a:pt x="0" y="13"/>
                    <a:pt x="2" y="9"/>
                  </a:cubicBezTo>
                  <a:cubicBezTo>
                    <a:pt x="3" y="6"/>
                    <a:pt x="5" y="3"/>
                    <a:pt x="6" y="0"/>
                  </a:cubicBezTo>
                  <a:cubicBezTo>
                    <a:pt x="9" y="1"/>
                    <a:pt x="11" y="2"/>
                    <a:pt x="14" y="3"/>
                  </a:cubicBezTo>
                  <a:close/>
                </a:path>
              </a:pathLst>
            </a:custGeom>
            <a:solidFill>
              <a:srgbClr val="8A3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3" name="Freeform 772"/>
            <p:cNvSpPr>
              <a:spLocks/>
            </p:cNvSpPr>
            <p:nvPr userDrawn="1"/>
          </p:nvSpPr>
          <p:spPr bwMode="auto">
            <a:xfrm>
              <a:off x="3128963" y="9258300"/>
              <a:ext cx="69850" cy="58738"/>
            </a:xfrm>
            <a:custGeom>
              <a:avLst/>
              <a:gdLst>
                <a:gd name="T0" fmla="*/ 24 w 24"/>
                <a:gd name="T1" fmla="*/ 13 h 21"/>
                <a:gd name="T2" fmla="*/ 24 w 24"/>
                <a:gd name="T3" fmla="*/ 21 h 21"/>
                <a:gd name="T4" fmla="*/ 0 w 24"/>
                <a:gd name="T5" fmla="*/ 14 h 21"/>
                <a:gd name="T6" fmla="*/ 0 w 24"/>
                <a:gd name="T7" fmla="*/ 9 h 21"/>
                <a:gd name="T8" fmla="*/ 24 w 24"/>
                <a:gd name="T9" fmla="*/ 13 h 21"/>
              </a:gdLst>
              <a:ahLst/>
              <a:cxnLst>
                <a:cxn ang="0">
                  <a:pos x="T0" y="T1"/>
                </a:cxn>
                <a:cxn ang="0">
                  <a:pos x="T2" y="T3"/>
                </a:cxn>
                <a:cxn ang="0">
                  <a:pos x="T4" y="T5"/>
                </a:cxn>
                <a:cxn ang="0">
                  <a:pos x="T6" y="T7"/>
                </a:cxn>
                <a:cxn ang="0">
                  <a:pos x="T8" y="T9"/>
                </a:cxn>
              </a:cxnLst>
              <a:rect l="0" t="0" r="r" b="b"/>
              <a:pathLst>
                <a:path w="24" h="21">
                  <a:moveTo>
                    <a:pt x="24" y="13"/>
                  </a:moveTo>
                  <a:cubicBezTo>
                    <a:pt x="24" y="16"/>
                    <a:pt x="24" y="18"/>
                    <a:pt x="24" y="21"/>
                  </a:cubicBezTo>
                  <a:cubicBezTo>
                    <a:pt x="17" y="17"/>
                    <a:pt x="7" y="20"/>
                    <a:pt x="0" y="14"/>
                  </a:cubicBezTo>
                  <a:cubicBezTo>
                    <a:pt x="0" y="12"/>
                    <a:pt x="0" y="11"/>
                    <a:pt x="0" y="9"/>
                  </a:cubicBezTo>
                  <a:cubicBezTo>
                    <a:pt x="10" y="0"/>
                    <a:pt x="17" y="7"/>
                    <a:pt x="24" y="13"/>
                  </a:cubicBezTo>
                  <a:close/>
                </a:path>
              </a:pathLst>
            </a:custGeom>
            <a:solidFill>
              <a:srgbClr val="9D4F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4" name="Freeform 773"/>
            <p:cNvSpPr>
              <a:spLocks/>
            </p:cNvSpPr>
            <p:nvPr userDrawn="1"/>
          </p:nvSpPr>
          <p:spPr bwMode="auto">
            <a:xfrm>
              <a:off x="3203576" y="9191625"/>
              <a:ext cx="39688" cy="46038"/>
            </a:xfrm>
            <a:custGeom>
              <a:avLst/>
              <a:gdLst>
                <a:gd name="T0" fmla="*/ 10 w 14"/>
                <a:gd name="T1" fmla="*/ 0 h 16"/>
                <a:gd name="T2" fmla="*/ 14 w 14"/>
                <a:gd name="T3" fmla="*/ 4 h 16"/>
                <a:gd name="T4" fmla="*/ 14 w 14"/>
                <a:gd name="T5" fmla="*/ 16 h 16"/>
                <a:gd name="T6" fmla="*/ 10 w 14"/>
                <a:gd name="T7" fmla="*/ 16 h 16"/>
                <a:gd name="T8" fmla="*/ 10 w 14"/>
                <a:gd name="T9" fmla="*/ 0 h 16"/>
              </a:gdLst>
              <a:ahLst/>
              <a:cxnLst>
                <a:cxn ang="0">
                  <a:pos x="T0" y="T1"/>
                </a:cxn>
                <a:cxn ang="0">
                  <a:pos x="T2" y="T3"/>
                </a:cxn>
                <a:cxn ang="0">
                  <a:pos x="T4" y="T5"/>
                </a:cxn>
                <a:cxn ang="0">
                  <a:pos x="T6" y="T7"/>
                </a:cxn>
                <a:cxn ang="0">
                  <a:pos x="T8" y="T9"/>
                </a:cxn>
              </a:cxnLst>
              <a:rect l="0" t="0" r="r" b="b"/>
              <a:pathLst>
                <a:path w="14" h="16">
                  <a:moveTo>
                    <a:pt x="10" y="0"/>
                  </a:moveTo>
                  <a:cubicBezTo>
                    <a:pt x="11" y="1"/>
                    <a:pt x="12" y="3"/>
                    <a:pt x="14" y="4"/>
                  </a:cubicBezTo>
                  <a:cubicBezTo>
                    <a:pt x="11" y="8"/>
                    <a:pt x="12" y="12"/>
                    <a:pt x="14" y="16"/>
                  </a:cubicBezTo>
                  <a:cubicBezTo>
                    <a:pt x="12" y="16"/>
                    <a:pt x="11" y="16"/>
                    <a:pt x="10" y="16"/>
                  </a:cubicBezTo>
                  <a:cubicBezTo>
                    <a:pt x="0" y="11"/>
                    <a:pt x="5" y="5"/>
                    <a:pt x="10" y="0"/>
                  </a:cubicBezTo>
                  <a:close/>
                </a:path>
              </a:pathLst>
            </a:custGeom>
            <a:solidFill>
              <a:srgbClr val="9D55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5" name="Freeform 774"/>
            <p:cNvSpPr>
              <a:spLocks/>
            </p:cNvSpPr>
            <p:nvPr userDrawn="1"/>
          </p:nvSpPr>
          <p:spPr bwMode="auto">
            <a:xfrm>
              <a:off x="8320088" y="8624888"/>
              <a:ext cx="79375" cy="95250"/>
            </a:xfrm>
            <a:custGeom>
              <a:avLst/>
              <a:gdLst>
                <a:gd name="T0" fmla="*/ 28 w 28"/>
                <a:gd name="T1" fmla="*/ 3 h 33"/>
                <a:gd name="T2" fmla="*/ 18 w 28"/>
                <a:gd name="T3" fmla="*/ 33 h 33"/>
                <a:gd name="T4" fmla="*/ 0 w 28"/>
                <a:gd name="T5" fmla="*/ 6 h 33"/>
                <a:gd name="T6" fmla="*/ 28 w 28"/>
                <a:gd name="T7" fmla="*/ 3 h 33"/>
              </a:gdLst>
              <a:ahLst/>
              <a:cxnLst>
                <a:cxn ang="0">
                  <a:pos x="T0" y="T1"/>
                </a:cxn>
                <a:cxn ang="0">
                  <a:pos x="T2" y="T3"/>
                </a:cxn>
                <a:cxn ang="0">
                  <a:pos x="T4" y="T5"/>
                </a:cxn>
                <a:cxn ang="0">
                  <a:pos x="T6" y="T7"/>
                </a:cxn>
              </a:cxnLst>
              <a:rect l="0" t="0" r="r" b="b"/>
              <a:pathLst>
                <a:path w="28" h="33">
                  <a:moveTo>
                    <a:pt x="28" y="3"/>
                  </a:moveTo>
                  <a:cubicBezTo>
                    <a:pt x="28" y="13"/>
                    <a:pt x="23" y="22"/>
                    <a:pt x="18" y="33"/>
                  </a:cubicBezTo>
                  <a:cubicBezTo>
                    <a:pt x="10" y="24"/>
                    <a:pt x="4" y="16"/>
                    <a:pt x="0" y="6"/>
                  </a:cubicBezTo>
                  <a:cubicBezTo>
                    <a:pt x="9" y="1"/>
                    <a:pt x="18" y="0"/>
                    <a:pt x="28" y="3"/>
                  </a:cubicBezTo>
                  <a:close/>
                </a:path>
              </a:pathLst>
            </a:custGeom>
            <a:solidFill>
              <a:srgbClr val="8196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6" name="Freeform 775"/>
            <p:cNvSpPr>
              <a:spLocks/>
            </p:cNvSpPr>
            <p:nvPr userDrawn="1"/>
          </p:nvSpPr>
          <p:spPr bwMode="auto">
            <a:xfrm>
              <a:off x="8305801" y="8599488"/>
              <a:ext cx="106363" cy="49213"/>
            </a:xfrm>
            <a:custGeom>
              <a:avLst/>
              <a:gdLst>
                <a:gd name="T0" fmla="*/ 33 w 37"/>
                <a:gd name="T1" fmla="*/ 12 h 17"/>
                <a:gd name="T2" fmla="*/ 5 w 37"/>
                <a:gd name="T3" fmla="*/ 15 h 17"/>
                <a:gd name="T4" fmla="*/ 0 w 37"/>
                <a:gd name="T5" fmla="*/ 7 h 17"/>
                <a:gd name="T6" fmla="*/ 37 w 37"/>
                <a:gd name="T7" fmla="*/ 0 h 17"/>
                <a:gd name="T8" fmla="*/ 33 w 37"/>
                <a:gd name="T9" fmla="*/ 12 h 17"/>
              </a:gdLst>
              <a:ahLst/>
              <a:cxnLst>
                <a:cxn ang="0">
                  <a:pos x="T0" y="T1"/>
                </a:cxn>
                <a:cxn ang="0">
                  <a:pos x="T2" y="T3"/>
                </a:cxn>
                <a:cxn ang="0">
                  <a:pos x="T4" y="T5"/>
                </a:cxn>
                <a:cxn ang="0">
                  <a:pos x="T6" y="T7"/>
                </a:cxn>
                <a:cxn ang="0">
                  <a:pos x="T8" y="T9"/>
                </a:cxn>
              </a:cxnLst>
              <a:rect l="0" t="0" r="r" b="b"/>
              <a:pathLst>
                <a:path w="37" h="17">
                  <a:moveTo>
                    <a:pt x="33" y="12"/>
                  </a:moveTo>
                  <a:cubicBezTo>
                    <a:pt x="24" y="13"/>
                    <a:pt x="15" y="17"/>
                    <a:pt x="5" y="15"/>
                  </a:cubicBezTo>
                  <a:cubicBezTo>
                    <a:pt x="3" y="13"/>
                    <a:pt x="2" y="10"/>
                    <a:pt x="0" y="7"/>
                  </a:cubicBezTo>
                  <a:cubicBezTo>
                    <a:pt x="13" y="8"/>
                    <a:pt x="25" y="6"/>
                    <a:pt x="37" y="0"/>
                  </a:cubicBezTo>
                  <a:cubicBezTo>
                    <a:pt x="37" y="4"/>
                    <a:pt x="37" y="8"/>
                    <a:pt x="33" y="12"/>
                  </a:cubicBezTo>
                  <a:close/>
                </a:path>
              </a:pathLst>
            </a:custGeom>
            <a:solidFill>
              <a:srgbClr val="B1C1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7" name="Freeform 776"/>
            <p:cNvSpPr>
              <a:spLocks/>
            </p:cNvSpPr>
            <p:nvPr userDrawn="1"/>
          </p:nvSpPr>
          <p:spPr bwMode="auto">
            <a:xfrm>
              <a:off x="9201151" y="7713663"/>
              <a:ext cx="71438" cy="93663"/>
            </a:xfrm>
            <a:custGeom>
              <a:avLst/>
              <a:gdLst>
                <a:gd name="T0" fmla="*/ 25 w 25"/>
                <a:gd name="T1" fmla="*/ 15 h 33"/>
                <a:gd name="T2" fmla="*/ 11 w 25"/>
                <a:gd name="T3" fmla="*/ 33 h 33"/>
                <a:gd name="T4" fmla="*/ 1 w 25"/>
                <a:gd name="T5" fmla="*/ 17 h 33"/>
                <a:gd name="T6" fmla="*/ 14 w 25"/>
                <a:gd name="T7" fmla="*/ 0 h 33"/>
                <a:gd name="T8" fmla="*/ 25 w 25"/>
                <a:gd name="T9" fmla="*/ 15 h 33"/>
              </a:gdLst>
              <a:ahLst/>
              <a:cxnLst>
                <a:cxn ang="0">
                  <a:pos x="T0" y="T1"/>
                </a:cxn>
                <a:cxn ang="0">
                  <a:pos x="T2" y="T3"/>
                </a:cxn>
                <a:cxn ang="0">
                  <a:pos x="T4" y="T5"/>
                </a:cxn>
                <a:cxn ang="0">
                  <a:pos x="T6" y="T7"/>
                </a:cxn>
                <a:cxn ang="0">
                  <a:pos x="T8" y="T9"/>
                </a:cxn>
              </a:cxnLst>
              <a:rect l="0" t="0" r="r" b="b"/>
              <a:pathLst>
                <a:path w="25" h="33">
                  <a:moveTo>
                    <a:pt x="25" y="15"/>
                  </a:moveTo>
                  <a:cubicBezTo>
                    <a:pt x="24" y="24"/>
                    <a:pt x="22" y="33"/>
                    <a:pt x="11" y="33"/>
                  </a:cubicBezTo>
                  <a:cubicBezTo>
                    <a:pt x="2" y="33"/>
                    <a:pt x="0" y="25"/>
                    <a:pt x="1" y="17"/>
                  </a:cubicBezTo>
                  <a:cubicBezTo>
                    <a:pt x="2" y="9"/>
                    <a:pt x="4" y="1"/>
                    <a:pt x="14" y="0"/>
                  </a:cubicBezTo>
                  <a:cubicBezTo>
                    <a:pt x="24" y="0"/>
                    <a:pt x="25" y="8"/>
                    <a:pt x="25" y="15"/>
                  </a:cubicBezTo>
                  <a:close/>
                </a:path>
              </a:pathLst>
            </a:custGeom>
            <a:solidFill>
              <a:srgbClr val="BF34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8" name="Freeform 777"/>
            <p:cNvSpPr>
              <a:spLocks/>
            </p:cNvSpPr>
            <p:nvPr userDrawn="1"/>
          </p:nvSpPr>
          <p:spPr bwMode="auto">
            <a:xfrm>
              <a:off x="9372601" y="7739063"/>
              <a:ext cx="36513" cy="39688"/>
            </a:xfrm>
            <a:custGeom>
              <a:avLst/>
              <a:gdLst>
                <a:gd name="T0" fmla="*/ 13 w 13"/>
                <a:gd name="T1" fmla="*/ 7 h 14"/>
                <a:gd name="T2" fmla="*/ 6 w 13"/>
                <a:gd name="T3" fmla="*/ 13 h 14"/>
                <a:gd name="T4" fmla="*/ 0 w 13"/>
                <a:gd name="T5" fmla="*/ 7 h 14"/>
                <a:gd name="T6" fmla="*/ 7 w 13"/>
                <a:gd name="T7" fmla="*/ 0 h 14"/>
                <a:gd name="T8" fmla="*/ 13 w 13"/>
                <a:gd name="T9" fmla="*/ 7 h 14"/>
              </a:gdLst>
              <a:ahLst/>
              <a:cxnLst>
                <a:cxn ang="0">
                  <a:pos x="T0" y="T1"/>
                </a:cxn>
                <a:cxn ang="0">
                  <a:pos x="T2" y="T3"/>
                </a:cxn>
                <a:cxn ang="0">
                  <a:pos x="T4" y="T5"/>
                </a:cxn>
                <a:cxn ang="0">
                  <a:pos x="T6" y="T7"/>
                </a:cxn>
                <a:cxn ang="0">
                  <a:pos x="T8" y="T9"/>
                </a:cxn>
              </a:cxnLst>
              <a:rect l="0" t="0" r="r" b="b"/>
              <a:pathLst>
                <a:path w="13" h="14">
                  <a:moveTo>
                    <a:pt x="13" y="7"/>
                  </a:moveTo>
                  <a:cubicBezTo>
                    <a:pt x="12" y="11"/>
                    <a:pt x="10" y="13"/>
                    <a:pt x="6" y="13"/>
                  </a:cubicBezTo>
                  <a:cubicBezTo>
                    <a:pt x="2" y="14"/>
                    <a:pt x="0" y="12"/>
                    <a:pt x="0" y="7"/>
                  </a:cubicBezTo>
                  <a:cubicBezTo>
                    <a:pt x="0" y="3"/>
                    <a:pt x="2" y="0"/>
                    <a:pt x="7" y="0"/>
                  </a:cubicBezTo>
                  <a:cubicBezTo>
                    <a:pt x="11" y="1"/>
                    <a:pt x="13" y="3"/>
                    <a:pt x="13" y="7"/>
                  </a:cubicBezTo>
                  <a:close/>
                </a:path>
              </a:pathLst>
            </a:custGeom>
            <a:solidFill>
              <a:srgbClr val="BF33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9" name="Freeform 778"/>
            <p:cNvSpPr>
              <a:spLocks/>
            </p:cNvSpPr>
            <p:nvPr userDrawn="1"/>
          </p:nvSpPr>
          <p:spPr bwMode="auto">
            <a:xfrm>
              <a:off x="3278188" y="7796213"/>
              <a:ext cx="492125" cy="468313"/>
            </a:xfrm>
            <a:custGeom>
              <a:avLst/>
              <a:gdLst>
                <a:gd name="T0" fmla="*/ 172 w 172"/>
                <a:gd name="T1" fmla="*/ 44 h 164"/>
                <a:gd name="T2" fmla="*/ 158 w 172"/>
                <a:gd name="T3" fmla="*/ 53 h 164"/>
                <a:gd name="T4" fmla="*/ 99 w 172"/>
                <a:gd name="T5" fmla="*/ 74 h 164"/>
                <a:gd name="T6" fmla="*/ 84 w 172"/>
                <a:gd name="T7" fmla="*/ 103 h 164"/>
                <a:gd name="T8" fmla="*/ 52 w 172"/>
                <a:gd name="T9" fmla="*/ 128 h 164"/>
                <a:gd name="T10" fmla="*/ 44 w 172"/>
                <a:gd name="T11" fmla="*/ 126 h 164"/>
                <a:gd name="T12" fmla="*/ 48 w 172"/>
                <a:gd name="T13" fmla="*/ 132 h 164"/>
                <a:gd name="T14" fmla="*/ 63 w 172"/>
                <a:gd name="T15" fmla="*/ 138 h 164"/>
                <a:gd name="T16" fmla="*/ 68 w 172"/>
                <a:gd name="T17" fmla="*/ 160 h 164"/>
                <a:gd name="T18" fmla="*/ 56 w 172"/>
                <a:gd name="T19" fmla="*/ 160 h 164"/>
                <a:gd name="T20" fmla="*/ 18 w 172"/>
                <a:gd name="T21" fmla="*/ 138 h 164"/>
                <a:gd name="T22" fmla="*/ 10 w 172"/>
                <a:gd name="T23" fmla="*/ 123 h 164"/>
                <a:gd name="T24" fmla="*/ 0 w 172"/>
                <a:gd name="T25" fmla="*/ 85 h 164"/>
                <a:gd name="T26" fmla="*/ 121 w 172"/>
                <a:gd name="T27" fmla="*/ 1 h 164"/>
                <a:gd name="T28" fmla="*/ 144 w 172"/>
                <a:gd name="T29" fmla="*/ 8 h 164"/>
                <a:gd name="T30" fmla="*/ 143 w 172"/>
                <a:gd name="T31" fmla="*/ 10 h 164"/>
                <a:gd name="T32" fmla="*/ 131 w 172"/>
                <a:gd name="T33" fmla="*/ 22 h 164"/>
                <a:gd name="T34" fmla="*/ 119 w 172"/>
                <a:gd name="T35" fmla="*/ 31 h 164"/>
                <a:gd name="T36" fmla="*/ 102 w 172"/>
                <a:gd name="T37" fmla="*/ 40 h 164"/>
                <a:gd name="T38" fmla="*/ 144 w 172"/>
                <a:gd name="T39" fmla="*/ 40 h 164"/>
                <a:gd name="T40" fmla="*/ 172 w 172"/>
                <a:gd name="T41" fmla="*/ 4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64">
                  <a:moveTo>
                    <a:pt x="172" y="44"/>
                  </a:moveTo>
                  <a:cubicBezTo>
                    <a:pt x="170" y="51"/>
                    <a:pt x="164" y="52"/>
                    <a:pt x="158" y="53"/>
                  </a:cubicBezTo>
                  <a:cubicBezTo>
                    <a:pt x="136" y="54"/>
                    <a:pt x="117" y="63"/>
                    <a:pt x="99" y="74"/>
                  </a:cubicBezTo>
                  <a:cubicBezTo>
                    <a:pt x="88" y="82"/>
                    <a:pt x="84" y="90"/>
                    <a:pt x="84" y="103"/>
                  </a:cubicBezTo>
                  <a:cubicBezTo>
                    <a:pt x="84" y="133"/>
                    <a:pt x="88" y="141"/>
                    <a:pt x="52" y="128"/>
                  </a:cubicBezTo>
                  <a:cubicBezTo>
                    <a:pt x="50" y="127"/>
                    <a:pt x="46" y="127"/>
                    <a:pt x="44" y="126"/>
                  </a:cubicBezTo>
                  <a:cubicBezTo>
                    <a:pt x="45" y="128"/>
                    <a:pt x="47" y="130"/>
                    <a:pt x="48" y="132"/>
                  </a:cubicBezTo>
                  <a:cubicBezTo>
                    <a:pt x="53" y="134"/>
                    <a:pt x="58" y="137"/>
                    <a:pt x="63" y="138"/>
                  </a:cubicBezTo>
                  <a:cubicBezTo>
                    <a:pt x="79" y="142"/>
                    <a:pt x="79" y="150"/>
                    <a:pt x="68" y="160"/>
                  </a:cubicBezTo>
                  <a:cubicBezTo>
                    <a:pt x="64" y="164"/>
                    <a:pt x="60" y="164"/>
                    <a:pt x="56" y="160"/>
                  </a:cubicBezTo>
                  <a:cubicBezTo>
                    <a:pt x="47" y="146"/>
                    <a:pt x="31" y="144"/>
                    <a:pt x="18" y="138"/>
                  </a:cubicBezTo>
                  <a:cubicBezTo>
                    <a:pt x="12" y="135"/>
                    <a:pt x="10" y="129"/>
                    <a:pt x="10" y="123"/>
                  </a:cubicBezTo>
                  <a:cubicBezTo>
                    <a:pt x="12" y="109"/>
                    <a:pt x="6" y="97"/>
                    <a:pt x="0" y="85"/>
                  </a:cubicBezTo>
                  <a:cubicBezTo>
                    <a:pt x="23" y="31"/>
                    <a:pt x="67" y="8"/>
                    <a:pt x="121" y="1"/>
                  </a:cubicBezTo>
                  <a:cubicBezTo>
                    <a:pt x="130" y="0"/>
                    <a:pt x="138" y="1"/>
                    <a:pt x="144" y="8"/>
                  </a:cubicBezTo>
                  <a:cubicBezTo>
                    <a:pt x="144" y="9"/>
                    <a:pt x="143" y="9"/>
                    <a:pt x="143" y="10"/>
                  </a:cubicBezTo>
                  <a:cubicBezTo>
                    <a:pt x="142" y="17"/>
                    <a:pt x="124" y="6"/>
                    <a:pt x="131" y="22"/>
                  </a:cubicBezTo>
                  <a:cubicBezTo>
                    <a:pt x="133" y="26"/>
                    <a:pt x="124" y="29"/>
                    <a:pt x="119" y="31"/>
                  </a:cubicBezTo>
                  <a:cubicBezTo>
                    <a:pt x="113" y="34"/>
                    <a:pt x="107" y="37"/>
                    <a:pt x="102" y="40"/>
                  </a:cubicBezTo>
                  <a:cubicBezTo>
                    <a:pt x="115" y="34"/>
                    <a:pt x="128" y="26"/>
                    <a:pt x="144" y="40"/>
                  </a:cubicBezTo>
                  <a:cubicBezTo>
                    <a:pt x="151" y="45"/>
                    <a:pt x="164" y="36"/>
                    <a:pt x="172" y="44"/>
                  </a:cubicBezTo>
                  <a:close/>
                </a:path>
              </a:pathLst>
            </a:custGeom>
            <a:solidFill>
              <a:srgbClr val="7F5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0" name="Freeform 779"/>
            <p:cNvSpPr>
              <a:spLocks/>
            </p:cNvSpPr>
            <p:nvPr userDrawn="1"/>
          </p:nvSpPr>
          <p:spPr bwMode="auto">
            <a:xfrm>
              <a:off x="3214688" y="8039100"/>
              <a:ext cx="280988" cy="488950"/>
            </a:xfrm>
            <a:custGeom>
              <a:avLst/>
              <a:gdLst>
                <a:gd name="T0" fmla="*/ 22 w 98"/>
                <a:gd name="T1" fmla="*/ 0 h 171"/>
                <a:gd name="T2" fmla="*/ 38 w 98"/>
                <a:gd name="T3" fmla="*/ 34 h 171"/>
                <a:gd name="T4" fmla="*/ 42 w 98"/>
                <a:gd name="T5" fmla="*/ 52 h 171"/>
                <a:gd name="T6" fmla="*/ 49 w 98"/>
                <a:gd name="T7" fmla="*/ 55 h 171"/>
                <a:gd name="T8" fmla="*/ 47 w 98"/>
                <a:gd name="T9" fmla="*/ 65 h 171"/>
                <a:gd name="T10" fmla="*/ 68 w 98"/>
                <a:gd name="T11" fmla="*/ 79 h 171"/>
                <a:gd name="T12" fmla="*/ 86 w 98"/>
                <a:gd name="T13" fmla="*/ 100 h 171"/>
                <a:gd name="T14" fmla="*/ 86 w 98"/>
                <a:gd name="T15" fmla="*/ 111 h 171"/>
                <a:gd name="T16" fmla="*/ 84 w 98"/>
                <a:gd name="T17" fmla="*/ 111 h 171"/>
                <a:gd name="T18" fmla="*/ 83 w 98"/>
                <a:gd name="T19" fmla="*/ 111 h 171"/>
                <a:gd name="T20" fmla="*/ 59 w 98"/>
                <a:gd name="T21" fmla="*/ 104 h 171"/>
                <a:gd name="T22" fmla="*/ 44 w 98"/>
                <a:gd name="T23" fmla="*/ 121 h 171"/>
                <a:gd name="T24" fmla="*/ 66 w 98"/>
                <a:gd name="T25" fmla="*/ 144 h 171"/>
                <a:gd name="T26" fmla="*/ 98 w 98"/>
                <a:gd name="T27" fmla="*/ 171 h 171"/>
                <a:gd name="T28" fmla="*/ 22 w 98"/>
                <a:gd name="T29"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71">
                  <a:moveTo>
                    <a:pt x="22" y="0"/>
                  </a:moveTo>
                  <a:cubicBezTo>
                    <a:pt x="38" y="7"/>
                    <a:pt x="38" y="21"/>
                    <a:pt x="38" y="34"/>
                  </a:cubicBezTo>
                  <a:cubicBezTo>
                    <a:pt x="38" y="41"/>
                    <a:pt x="36" y="47"/>
                    <a:pt x="42" y="52"/>
                  </a:cubicBezTo>
                  <a:cubicBezTo>
                    <a:pt x="46" y="50"/>
                    <a:pt x="47" y="52"/>
                    <a:pt x="49" y="55"/>
                  </a:cubicBezTo>
                  <a:cubicBezTo>
                    <a:pt x="50" y="58"/>
                    <a:pt x="49" y="62"/>
                    <a:pt x="47" y="65"/>
                  </a:cubicBezTo>
                  <a:cubicBezTo>
                    <a:pt x="49" y="77"/>
                    <a:pt x="60" y="77"/>
                    <a:pt x="68" y="79"/>
                  </a:cubicBezTo>
                  <a:cubicBezTo>
                    <a:pt x="79" y="83"/>
                    <a:pt x="85" y="89"/>
                    <a:pt x="86" y="100"/>
                  </a:cubicBezTo>
                  <a:cubicBezTo>
                    <a:pt x="86" y="103"/>
                    <a:pt x="86" y="107"/>
                    <a:pt x="86" y="111"/>
                  </a:cubicBezTo>
                  <a:cubicBezTo>
                    <a:pt x="86" y="111"/>
                    <a:pt x="84" y="111"/>
                    <a:pt x="84" y="111"/>
                  </a:cubicBezTo>
                  <a:cubicBezTo>
                    <a:pt x="83" y="111"/>
                    <a:pt x="83" y="111"/>
                    <a:pt x="83" y="111"/>
                  </a:cubicBezTo>
                  <a:cubicBezTo>
                    <a:pt x="75" y="108"/>
                    <a:pt x="66" y="109"/>
                    <a:pt x="59" y="104"/>
                  </a:cubicBezTo>
                  <a:cubicBezTo>
                    <a:pt x="48" y="104"/>
                    <a:pt x="43" y="112"/>
                    <a:pt x="44" y="121"/>
                  </a:cubicBezTo>
                  <a:cubicBezTo>
                    <a:pt x="46" y="132"/>
                    <a:pt x="54" y="140"/>
                    <a:pt x="66" y="144"/>
                  </a:cubicBezTo>
                  <a:cubicBezTo>
                    <a:pt x="81" y="148"/>
                    <a:pt x="94" y="154"/>
                    <a:pt x="98" y="171"/>
                  </a:cubicBezTo>
                  <a:cubicBezTo>
                    <a:pt x="15" y="149"/>
                    <a:pt x="0" y="64"/>
                    <a:pt x="22" y="0"/>
                  </a:cubicBezTo>
                  <a:close/>
                </a:path>
              </a:pathLst>
            </a:custGeom>
            <a:solidFill>
              <a:srgbClr val="6F4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1" name="Freeform 780"/>
            <p:cNvSpPr>
              <a:spLocks/>
            </p:cNvSpPr>
            <p:nvPr userDrawn="1"/>
          </p:nvSpPr>
          <p:spPr bwMode="auto">
            <a:xfrm>
              <a:off x="3792538" y="7829550"/>
              <a:ext cx="239713" cy="198438"/>
            </a:xfrm>
            <a:custGeom>
              <a:avLst/>
              <a:gdLst>
                <a:gd name="T0" fmla="*/ 20 w 84"/>
                <a:gd name="T1" fmla="*/ 0 h 69"/>
                <a:gd name="T2" fmla="*/ 80 w 84"/>
                <a:gd name="T3" fmla="*/ 60 h 69"/>
                <a:gd name="T4" fmla="*/ 76 w 84"/>
                <a:gd name="T5" fmla="*/ 68 h 69"/>
                <a:gd name="T6" fmla="*/ 22 w 84"/>
                <a:gd name="T7" fmla="*/ 41 h 69"/>
                <a:gd name="T8" fmla="*/ 0 w 84"/>
                <a:gd name="T9" fmla="*/ 29 h 69"/>
                <a:gd name="T10" fmla="*/ 7 w 84"/>
                <a:gd name="T11" fmla="*/ 22 h 69"/>
                <a:gd name="T12" fmla="*/ 26 w 84"/>
                <a:gd name="T13" fmla="*/ 9 h 69"/>
                <a:gd name="T14" fmla="*/ 20 w 8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69">
                  <a:moveTo>
                    <a:pt x="20" y="0"/>
                  </a:moveTo>
                  <a:cubicBezTo>
                    <a:pt x="53" y="8"/>
                    <a:pt x="70" y="30"/>
                    <a:pt x="80" y="60"/>
                  </a:cubicBezTo>
                  <a:cubicBezTo>
                    <a:pt x="83" y="65"/>
                    <a:pt x="84" y="69"/>
                    <a:pt x="76" y="68"/>
                  </a:cubicBezTo>
                  <a:cubicBezTo>
                    <a:pt x="63" y="49"/>
                    <a:pt x="44" y="43"/>
                    <a:pt x="22" y="41"/>
                  </a:cubicBezTo>
                  <a:cubicBezTo>
                    <a:pt x="13" y="40"/>
                    <a:pt x="3" y="41"/>
                    <a:pt x="0" y="29"/>
                  </a:cubicBezTo>
                  <a:cubicBezTo>
                    <a:pt x="1" y="26"/>
                    <a:pt x="4" y="24"/>
                    <a:pt x="7" y="22"/>
                  </a:cubicBezTo>
                  <a:cubicBezTo>
                    <a:pt x="26" y="9"/>
                    <a:pt x="26" y="9"/>
                    <a:pt x="26" y="9"/>
                  </a:cubicBezTo>
                  <a:cubicBezTo>
                    <a:pt x="22" y="7"/>
                    <a:pt x="18" y="6"/>
                    <a:pt x="20" y="0"/>
                  </a:cubicBezTo>
                  <a:close/>
                </a:path>
              </a:pathLst>
            </a:custGeom>
            <a:solidFill>
              <a:srgbClr val="7E5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2" name="Freeform 781"/>
            <p:cNvSpPr>
              <a:spLocks/>
            </p:cNvSpPr>
            <p:nvPr userDrawn="1"/>
          </p:nvSpPr>
          <p:spPr bwMode="auto">
            <a:xfrm>
              <a:off x="3529013" y="7807325"/>
              <a:ext cx="246063" cy="138113"/>
            </a:xfrm>
            <a:custGeom>
              <a:avLst/>
              <a:gdLst>
                <a:gd name="T0" fmla="*/ 84 w 86"/>
                <a:gd name="T1" fmla="*/ 40 h 48"/>
                <a:gd name="T2" fmla="*/ 55 w 86"/>
                <a:gd name="T3" fmla="*/ 43 h 48"/>
                <a:gd name="T4" fmla="*/ 49 w 86"/>
                <a:gd name="T5" fmla="*/ 44 h 48"/>
                <a:gd name="T6" fmla="*/ 11 w 86"/>
                <a:gd name="T7" fmla="*/ 42 h 48"/>
                <a:gd name="T8" fmla="*/ 0 w 86"/>
                <a:gd name="T9" fmla="*/ 48 h 48"/>
                <a:gd name="T10" fmla="*/ 42 w 86"/>
                <a:gd name="T11" fmla="*/ 16 h 48"/>
                <a:gd name="T12" fmla="*/ 23 w 86"/>
                <a:gd name="T13" fmla="*/ 9 h 48"/>
                <a:gd name="T14" fmla="*/ 56 w 86"/>
                <a:gd name="T15" fmla="*/ 4 h 48"/>
                <a:gd name="T16" fmla="*/ 64 w 86"/>
                <a:gd name="T17" fmla="*/ 9 h 48"/>
                <a:gd name="T18" fmla="*/ 84 w 86"/>
                <a:gd name="T19" fmla="*/ 41 h 48"/>
                <a:gd name="T20" fmla="*/ 84 w 86"/>
                <a:gd name="T21" fmla="*/ 4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48">
                  <a:moveTo>
                    <a:pt x="84" y="40"/>
                  </a:moveTo>
                  <a:cubicBezTo>
                    <a:pt x="74" y="41"/>
                    <a:pt x="64" y="39"/>
                    <a:pt x="55" y="43"/>
                  </a:cubicBezTo>
                  <a:cubicBezTo>
                    <a:pt x="53" y="44"/>
                    <a:pt x="51" y="44"/>
                    <a:pt x="49" y="44"/>
                  </a:cubicBezTo>
                  <a:cubicBezTo>
                    <a:pt x="30" y="34"/>
                    <a:pt x="30" y="34"/>
                    <a:pt x="11" y="42"/>
                  </a:cubicBezTo>
                  <a:cubicBezTo>
                    <a:pt x="8" y="43"/>
                    <a:pt x="5" y="45"/>
                    <a:pt x="0" y="48"/>
                  </a:cubicBezTo>
                  <a:cubicBezTo>
                    <a:pt x="9" y="27"/>
                    <a:pt x="28" y="25"/>
                    <a:pt x="42" y="16"/>
                  </a:cubicBezTo>
                  <a:cubicBezTo>
                    <a:pt x="37" y="9"/>
                    <a:pt x="28" y="16"/>
                    <a:pt x="23" y="9"/>
                  </a:cubicBezTo>
                  <a:cubicBezTo>
                    <a:pt x="33" y="0"/>
                    <a:pt x="46" y="6"/>
                    <a:pt x="56" y="4"/>
                  </a:cubicBezTo>
                  <a:cubicBezTo>
                    <a:pt x="59" y="6"/>
                    <a:pt x="62" y="7"/>
                    <a:pt x="64" y="9"/>
                  </a:cubicBezTo>
                  <a:cubicBezTo>
                    <a:pt x="78" y="15"/>
                    <a:pt x="86" y="25"/>
                    <a:pt x="84" y="41"/>
                  </a:cubicBezTo>
                  <a:lnTo>
                    <a:pt x="84" y="40"/>
                  </a:lnTo>
                  <a:close/>
                </a:path>
              </a:pathLst>
            </a:custGeom>
            <a:solidFill>
              <a:srgbClr val="6A4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3" name="Freeform 782"/>
            <p:cNvSpPr>
              <a:spLocks/>
            </p:cNvSpPr>
            <p:nvPr userDrawn="1"/>
          </p:nvSpPr>
          <p:spPr bwMode="auto">
            <a:xfrm>
              <a:off x="4035426" y="8081963"/>
              <a:ext cx="128588" cy="117475"/>
            </a:xfrm>
            <a:custGeom>
              <a:avLst/>
              <a:gdLst>
                <a:gd name="T0" fmla="*/ 3 w 45"/>
                <a:gd name="T1" fmla="*/ 20 h 41"/>
                <a:gd name="T2" fmla="*/ 0 w 45"/>
                <a:gd name="T3" fmla="*/ 8 h 41"/>
                <a:gd name="T4" fmla="*/ 7 w 45"/>
                <a:gd name="T5" fmla="*/ 0 h 41"/>
                <a:gd name="T6" fmla="*/ 45 w 45"/>
                <a:gd name="T7" fmla="*/ 41 h 41"/>
                <a:gd name="T8" fmla="*/ 8 w 45"/>
                <a:gd name="T9" fmla="*/ 41 h 41"/>
                <a:gd name="T10" fmla="*/ 5 w 45"/>
                <a:gd name="T11" fmla="*/ 36 h 41"/>
                <a:gd name="T12" fmla="*/ 3 w 45"/>
                <a:gd name="T13" fmla="*/ 20 h 41"/>
              </a:gdLst>
              <a:ahLst/>
              <a:cxnLst>
                <a:cxn ang="0">
                  <a:pos x="T0" y="T1"/>
                </a:cxn>
                <a:cxn ang="0">
                  <a:pos x="T2" y="T3"/>
                </a:cxn>
                <a:cxn ang="0">
                  <a:pos x="T4" y="T5"/>
                </a:cxn>
                <a:cxn ang="0">
                  <a:pos x="T6" y="T7"/>
                </a:cxn>
                <a:cxn ang="0">
                  <a:pos x="T8" y="T9"/>
                </a:cxn>
                <a:cxn ang="0">
                  <a:pos x="T10" y="T11"/>
                </a:cxn>
                <a:cxn ang="0">
                  <a:pos x="T12" y="T13"/>
                </a:cxn>
              </a:cxnLst>
              <a:rect l="0" t="0" r="r" b="b"/>
              <a:pathLst>
                <a:path w="45" h="41">
                  <a:moveTo>
                    <a:pt x="3" y="20"/>
                  </a:moveTo>
                  <a:cubicBezTo>
                    <a:pt x="2" y="16"/>
                    <a:pt x="1" y="12"/>
                    <a:pt x="0" y="8"/>
                  </a:cubicBezTo>
                  <a:cubicBezTo>
                    <a:pt x="2" y="6"/>
                    <a:pt x="5" y="3"/>
                    <a:pt x="7" y="0"/>
                  </a:cubicBezTo>
                  <a:cubicBezTo>
                    <a:pt x="31" y="0"/>
                    <a:pt x="34" y="2"/>
                    <a:pt x="45" y="41"/>
                  </a:cubicBezTo>
                  <a:cubicBezTo>
                    <a:pt x="33" y="41"/>
                    <a:pt x="20" y="41"/>
                    <a:pt x="8" y="41"/>
                  </a:cubicBezTo>
                  <a:cubicBezTo>
                    <a:pt x="6" y="39"/>
                    <a:pt x="5" y="38"/>
                    <a:pt x="5" y="36"/>
                  </a:cubicBezTo>
                  <a:cubicBezTo>
                    <a:pt x="7" y="30"/>
                    <a:pt x="0" y="26"/>
                    <a:pt x="3" y="20"/>
                  </a:cubicBezTo>
                  <a:close/>
                </a:path>
              </a:pathLst>
            </a:custGeom>
            <a:solidFill>
              <a:srgbClr val="EBD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4" name="Freeform 783"/>
            <p:cNvSpPr>
              <a:spLocks/>
            </p:cNvSpPr>
            <p:nvPr userDrawn="1"/>
          </p:nvSpPr>
          <p:spPr bwMode="auto">
            <a:xfrm>
              <a:off x="3721101" y="7804150"/>
              <a:ext cx="168275" cy="109538"/>
            </a:xfrm>
            <a:custGeom>
              <a:avLst/>
              <a:gdLst>
                <a:gd name="T0" fmla="*/ 45 w 59"/>
                <a:gd name="T1" fmla="*/ 9 h 38"/>
                <a:gd name="T2" fmla="*/ 58 w 59"/>
                <a:gd name="T3" fmla="*/ 19 h 38"/>
                <a:gd name="T4" fmla="*/ 45 w 59"/>
                <a:gd name="T5" fmla="*/ 24 h 38"/>
                <a:gd name="T6" fmla="*/ 59 w 59"/>
                <a:gd name="T7" fmla="*/ 33 h 38"/>
                <a:gd name="T8" fmla="*/ 25 w 59"/>
                <a:gd name="T9" fmla="*/ 38 h 38"/>
                <a:gd name="T10" fmla="*/ 21 w 59"/>
                <a:gd name="T11" fmla="*/ 37 h 38"/>
                <a:gd name="T12" fmla="*/ 6 w 59"/>
                <a:gd name="T13" fmla="*/ 15 h 38"/>
                <a:gd name="T14" fmla="*/ 13 w 59"/>
                <a:gd name="T15" fmla="*/ 1 h 38"/>
                <a:gd name="T16" fmla="*/ 45 w 59"/>
                <a:gd name="T17"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38">
                  <a:moveTo>
                    <a:pt x="45" y="9"/>
                  </a:moveTo>
                  <a:cubicBezTo>
                    <a:pt x="49" y="13"/>
                    <a:pt x="53" y="16"/>
                    <a:pt x="58" y="19"/>
                  </a:cubicBezTo>
                  <a:cubicBezTo>
                    <a:pt x="55" y="25"/>
                    <a:pt x="48" y="19"/>
                    <a:pt x="45" y="24"/>
                  </a:cubicBezTo>
                  <a:cubicBezTo>
                    <a:pt x="49" y="27"/>
                    <a:pt x="54" y="30"/>
                    <a:pt x="59" y="33"/>
                  </a:cubicBezTo>
                  <a:cubicBezTo>
                    <a:pt x="47" y="32"/>
                    <a:pt x="36" y="34"/>
                    <a:pt x="25" y="38"/>
                  </a:cubicBezTo>
                  <a:cubicBezTo>
                    <a:pt x="24" y="38"/>
                    <a:pt x="22" y="38"/>
                    <a:pt x="21" y="37"/>
                  </a:cubicBezTo>
                  <a:cubicBezTo>
                    <a:pt x="15" y="31"/>
                    <a:pt x="11" y="22"/>
                    <a:pt x="6" y="15"/>
                  </a:cubicBezTo>
                  <a:cubicBezTo>
                    <a:pt x="0" y="8"/>
                    <a:pt x="3" y="2"/>
                    <a:pt x="13" y="1"/>
                  </a:cubicBezTo>
                  <a:cubicBezTo>
                    <a:pt x="25" y="2"/>
                    <a:pt x="36" y="0"/>
                    <a:pt x="45" y="9"/>
                  </a:cubicBezTo>
                  <a:close/>
                </a:path>
              </a:pathLst>
            </a:custGeom>
            <a:solidFill>
              <a:srgbClr val="6D46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5" name="Freeform 784"/>
            <p:cNvSpPr>
              <a:spLocks/>
            </p:cNvSpPr>
            <p:nvPr userDrawn="1"/>
          </p:nvSpPr>
          <p:spPr bwMode="auto">
            <a:xfrm>
              <a:off x="3506788" y="8170863"/>
              <a:ext cx="111125" cy="163513"/>
            </a:xfrm>
            <a:custGeom>
              <a:avLst/>
              <a:gdLst>
                <a:gd name="T0" fmla="*/ 17 w 39"/>
                <a:gd name="T1" fmla="*/ 57 h 57"/>
                <a:gd name="T2" fmla="*/ 4 w 39"/>
                <a:gd name="T3" fmla="*/ 20 h 57"/>
                <a:gd name="T4" fmla="*/ 7 w 39"/>
                <a:gd name="T5" fmla="*/ 9 h 57"/>
                <a:gd name="T6" fmla="*/ 31 w 39"/>
                <a:gd name="T7" fmla="*/ 1 h 57"/>
                <a:gd name="T8" fmla="*/ 28 w 39"/>
                <a:gd name="T9" fmla="*/ 18 h 57"/>
                <a:gd name="T10" fmla="*/ 19 w 39"/>
                <a:gd name="T11" fmla="*/ 49 h 57"/>
                <a:gd name="T12" fmla="*/ 17 w 39"/>
                <a:gd name="T13" fmla="*/ 57 h 57"/>
              </a:gdLst>
              <a:ahLst/>
              <a:cxnLst>
                <a:cxn ang="0">
                  <a:pos x="T0" y="T1"/>
                </a:cxn>
                <a:cxn ang="0">
                  <a:pos x="T2" y="T3"/>
                </a:cxn>
                <a:cxn ang="0">
                  <a:pos x="T4" y="T5"/>
                </a:cxn>
                <a:cxn ang="0">
                  <a:pos x="T6" y="T7"/>
                </a:cxn>
                <a:cxn ang="0">
                  <a:pos x="T8" y="T9"/>
                </a:cxn>
                <a:cxn ang="0">
                  <a:pos x="T10" y="T11"/>
                </a:cxn>
                <a:cxn ang="0">
                  <a:pos x="T12" y="T13"/>
                </a:cxn>
              </a:cxnLst>
              <a:rect l="0" t="0" r="r" b="b"/>
              <a:pathLst>
                <a:path w="39" h="57">
                  <a:moveTo>
                    <a:pt x="17" y="57"/>
                  </a:moveTo>
                  <a:cubicBezTo>
                    <a:pt x="0" y="49"/>
                    <a:pt x="5" y="34"/>
                    <a:pt x="4" y="20"/>
                  </a:cubicBezTo>
                  <a:cubicBezTo>
                    <a:pt x="4" y="16"/>
                    <a:pt x="4" y="12"/>
                    <a:pt x="7" y="9"/>
                  </a:cubicBezTo>
                  <a:cubicBezTo>
                    <a:pt x="18" y="13"/>
                    <a:pt x="22" y="0"/>
                    <a:pt x="31" y="1"/>
                  </a:cubicBezTo>
                  <a:cubicBezTo>
                    <a:pt x="39" y="9"/>
                    <a:pt x="31" y="13"/>
                    <a:pt x="28" y="18"/>
                  </a:cubicBezTo>
                  <a:cubicBezTo>
                    <a:pt x="20" y="27"/>
                    <a:pt x="16" y="37"/>
                    <a:pt x="19" y="49"/>
                  </a:cubicBezTo>
                  <a:cubicBezTo>
                    <a:pt x="19" y="52"/>
                    <a:pt x="19" y="54"/>
                    <a:pt x="17" y="57"/>
                  </a:cubicBezTo>
                  <a:close/>
                </a:path>
              </a:pathLst>
            </a:custGeom>
            <a:solidFill>
              <a:srgbClr val="D385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6" name="Freeform 785"/>
            <p:cNvSpPr>
              <a:spLocks/>
            </p:cNvSpPr>
            <p:nvPr userDrawn="1"/>
          </p:nvSpPr>
          <p:spPr bwMode="auto">
            <a:xfrm>
              <a:off x="3200401" y="7961313"/>
              <a:ext cx="77788" cy="114300"/>
            </a:xfrm>
            <a:custGeom>
              <a:avLst/>
              <a:gdLst>
                <a:gd name="T0" fmla="*/ 0 w 27"/>
                <a:gd name="T1" fmla="*/ 31 h 40"/>
                <a:gd name="T2" fmla="*/ 27 w 27"/>
                <a:gd name="T3" fmla="*/ 10 h 40"/>
                <a:gd name="T4" fmla="*/ 16 w 27"/>
                <a:gd name="T5" fmla="*/ 35 h 40"/>
                <a:gd name="T6" fmla="*/ 0 w 27"/>
                <a:gd name="T7" fmla="*/ 31 h 40"/>
              </a:gdLst>
              <a:ahLst/>
              <a:cxnLst>
                <a:cxn ang="0">
                  <a:pos x="T0" y="T1"/>
                </a:cxn>
                <a:cxn ang="0">
                  <a:pos x="T2" y="T3"/>
                </a:cxn>
                <a:cxn ang="0">
                  <a:pos x="T4" y="T5"/>
                </a:cxn>
                <a:cxn ang="0">
                  <a:pos x="T6" y="T7"/>
                </a:cxn>
              </a:cxnLst>
              <a:rect l="0" t="0" r="r" b="b"/>
              <a:pathLst>
                <a:path w="27" h="40">
                  <a:moveTo>
                    <a:pt x="0" y="31"/>
                  </a:moveTo>
                  <a:cubicBezTo>
                    <a:pt x="7" y="21"/>
                    <a:pt x="5" y="0"/>
                    <a:pt x="27" y="10"/>
                  </a:cubicBezTo>
                  <a:cubicBezTo>
                    <a:pt x="23" y="19"/>
                    <a:pt x="20" y="27"/>
                    <a:pt x="16" y="35"/>
                  </a:cubicBezTo>
                  <a:cubicBezTo>
                    <a:pt x="9" y="40"/>
                    <a:pt x="4" y="35"/>
                    <a:pt x="0" y="31"/>
                  </a:cubicBezTo>
                  <a:close/>
                </a:path>
              </a:pathLst>
            </a:custGeom>
            <a:solidFill>
              <a:srgbClr val="BD2D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7" name="Freeform 786"/>
            <p:cNvSpPr>
              <a:spLocks/>
            </p:cNvSpPr>
            <p:nvPr userDrawn="1"/>
          </p:nvSpPr>
          <p:spPr bwMode="auto">
            <a:xfrm>
              <a:off x="3335338" y="8199438"/>
              <a:ext cx="136525" cy="79375"/>
            </a:xfrm>
            <a:custGeom>
              <a:avLst/>
              <a:gdLst>
                <a:gd name="T0" fmla="*/ 0 w 48"/>
                <a:gd name="T1" fmla="*/ 8 h 28"/>
                <a:gd name="T2" fmla="*/ 4 w 48"/>
                <a:gd name="T3" fmla="*/ 0 h 28"/>
                <a:gd name="T4" fmla="*/ 36 w 48"/>
                <a:gd name="T5" fmla="*/ 16 h 28"/>
                <a:gd name="T6" fmla="*/ 48 w 48"/>
                <a:gd name="T7" fmla="*/ 19 h 28"/>
                <a:gd name="T8" fmla="*/ 44 w 48"/>
                <a:gd name="T9" fmla="*/ 27 h 28"/>
                <a:gd name="T10" fmla="*/ 0 w 48"/>
                <a:gd name="T11" fmla="*/ 8 h 28"/>
              </a:gdLst>
              <a:ahLst/>
              <a:cxnLst>
                <a:cxn ang="0">
                  <a:pos x="T0" y="T1"/>
                </a:cxn>
                <a:cxn ang="0">
                  <a:pos x="T2" y="T3"/>
                </a:cxn>
                <a:cxn ang="0">
                  <a:pos x="T4" y="T5"/>
                </a:cxn>
                <a:cxn ang="0">
                  <a:pos x="T6" y="T7"/>
                </a:cxn>
                <a:cxn ang="0">
                  <a:pos x="T8" y="T9"/>
                </a:cxn>
                <a:cxn ang="0">
                  <a:pos x="T10" y="T11"/>
                </a:cxn>
              </a:cxnLst>
              <a:rect l="0" t="0" r="r" b="b"/>
              <a:pathLst>
                <a:path w="48" h="28">
                  <a:moveTo>
                    <a:pt x="0" y="8"/>
                  </a:moveTo>
                  <a:cubicBezTo>
                    <a:pt x="3" y="6"/>
                    <a:pt x="4" y="3"/>
                    <a:pt x="4" y="0"/>
                  </a:cubicBezTo>
                  <a:cubicBezTo>
                    <a:pt x="17" y="1"/>
                    <a:pt x="27" y="8"/>
                    <a:pt x="36" y="16"/>
                  </a:cubicBezTo>
                  <a:cubicBezTo>
                    <a:pt x="39" y="20"/>
                    <a:pt x="44" y="19"/>
                    <a:pt x="48" y="19"/>
                  </a:cubicBezTo>
                  <a:cubicBezTo>
                    <a:pt x="47" y="22"/>
                    <a:pt x="45" y="25"/>
                    <a:pt x="44" y="27"/>
                  </a:cubicBezTo>
                  <a:cubicBezTo>
                    <a:pt x="26" y="28"/>
                    <a:pt x="11" y="24"/>
                    <a:pt x="0" y="8"/>
                  </a:cubicBezTo>
                  <a:close/>
                </a:path>
              </a:pathLst>
            </a:custGeom>
            <a:solidFill>
              <a:srgbClr val="744A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8" name="Freeform 787"/>
            <p:cNvSpPr>
              <a:spLocks/>
            </p:cNvSpPr>
            <p:nvPr userDrawn="1"/>
          </p:nvSpPr>
          <p:spPr bwMode="auto">
            <a:xfrm>
              <a:off x="3314701" y="8221663"/>
              <a:ext cx="146050" cy="103188"/>
            </a:xfrm>
            <a:custGeom>
              <a:avLst/>
              <a:gdLst>
                <a:gd name="T0" fmla="*/ 7 w 51"/>
                <a:gd name="T1" fmla="*/ 0 h 36"/>
                <a:gd name="T2" fmla="*/ 51 w 51"/>
                <a:gd name="T3" fmla="*/ 19 h 36"/>
                <a:gd name="T4" fmla="*/ 51 w 51"/>
                <a:gd name="T5" fmla="*/ 36 h 36"/>
                <a:gd name="T6" fmla="*/ 33 w 51"/>
                <a:gd name="T7" fmla="*/ 20 h 36"/>
                <a:gd name="T8" fmla="*/ 5 w 51"/>
                <a:gd name="T9" fmla="*/ 7 h 36"/>
                <a:gd name="T10" fmla="*/ 7 w 51"/>
                <a:gd name="T11" fmla="*/ 0 h 36"/>
              </a:gdLst>
              <a:ahLst/>
              <a:cxnLst>
                <a:cxn ang="0">
                  <a:pos x="T0" y="T1"/>
                </a:cxn>
                <a:cxn ang="0">
                  <a:pos x="T2" y="T3"/>
                </a:cxn>
                <a:cxn ang="0">
                  <a:pos x="T4" y="T5"/>
                </a:cxn>
                <a:cxn ang="0">
                  <a:pos x="T6" y="T7"/>
                </a:cxn>
                <a:cxn ang="0">
                  <a:pos x="T8" y="T9"/>
                </a:cxn>
                <a:cxn ang="0">
                  <a:pos x="T10" y="T11"/>
                </a:cxn>
              </a:cxnLst>
              <a:rect l="0" t="0" r="r" b="b"/>
              <a:pathLst>
                <a:path w="51" h="36">
                  <a:moveTo>
                    <a:pt x="7" y="0"/>
                  </a:moveTo>
                  <a:cubicBezTo>
                    <a:pt x="20" y="10"/>
                    <a:pt x="35" y="16"/>
                    <a:pt x="51" y="19"/>
                  </a:cubicBezTo>
                  <a:cubicBezTo>
                    <a:pt x="51" y="25"/>
                    <a:pt x="51" y="30"/>
                    <a:pt x="51" y="36"/>
                  </a:cubicBezTo>
                  <a:cubicBezTo>
                    <a:pt x="47" y="28"/>
                    <a:pt x="41" y="22"/>
                    <a:pt x="33" y="20"/>
                  </a:cubicBezTo>
                  <a:cubicBezTo>
                    <a:pt x="22" y="18"/>
                    <a:pt x="13" y="13"/>
                    <a:pt x="5" y="7"/>
                  </a:cubicBezTo>
                  <a:cubicBezTo>
                    <a:pt x="0" y="3"/>
                    <a:pt x="1" y="0"/>
                    <a:pt x="7" y="0"/>
                  </a:cubicBezTo>
                  <a:close/>
                </a:path>
              </a:pathLst>
            </a:custGeom>
            <a:solidFill>
              <a:srgbClr val="8D5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9" name="Freeform 788"/>
            <p:cNvSpPr>
              <a:spLocks/>
            </p:cNvSpPr>
            <p:nvPr userDrawn="1"/>
          </p:nvSpPr>
          <p:spPr bwMode="auto">
            <a:xfrm>
              <a:off x="3709988" y="7786688"/>
              <a:ext cx="71438" cy="138113"/>
            </a:xfrm>
            <a:custGeom>
              <a:avLst/>
              <a:gdLst>
                <a:gd name="T0" fmla="*/ 17 w 25"/>
                <a:gd name="T1" fmla="*/ 7 h 48"/>
                <a:gd name="T2" fmla="*/ 14 w 25"/>
                <a:gd name="T3" fmla="*/ 23 h 48"/>
                <a:gd name="T4" fmla="*/ 25 w 25"/>
                <a:gd name="T5" fmla="*/ 43 h 48"/>
                <a:gd name="T6" fmla="*/ 21 w 25"/>
                <a:gd name="T7" fmla="*/ 48 h 48"/>
                <a:gd name="T8" fmla="*/ 1 w 25"/>
                <a:gd name="T9" fmla="*/ 16 h 48"/>
                <a:gd name="T10" fmla="*/ 17 w 25"/>
                <a:gd name="T11" fmla="*/ 7 h 48"/>
              </a:gdLst>
              <a:ahLst/>
              <a:cxnLst>
                <a:cxn ang="0">
                  <a:pos x="T0" y="T1"/>
                </a:cxn>
                <a:cxn ang="0">
                  <a:pos x="T2" y="T3"/>
                </a:cxn>
                <a:cxn ang="0">
                  <a:pos x="T4" y="T5"/>
                </a:cxn>
                <a:cxn ang="0">
                  <a:pos x="T6" y="T7"/>
                </a:cxn>
                <a:cxn ang="0">
                  <a:pos x="T8" y="T9"/>
                </a:cxn>
                <a:cxn ang="0">
                  <a:pos x="T10" y="T11"/>
                </a:cxn>
              </a:cxnLst>
              <a:rect l="0" t="0" r="r" b="b"/>
              <a:pathLst>
                <a:path w="25" h="48">
                  <a:moveTo>
                    <a:pt x="17" y="7"/>
                  </a:moveTo>
                  <a:cubicBezTo>
                    <a:pt x="10" y="11"/>
                    <a:pt x="8" y="16"/>
                    <a:pt x="14" y="23"/>
                  </a:cubicBezTo>
                  <a:cubicBezTo>
                    <a:pt x="20" y="28"/>
                    <a:pt x="24" y="35"/>
                    <a:pt x="25" y="43"/>
                  </a:cubicBezTo>
                  <a:cubicBezTo>
                    <a:pt x="24" y="45"/>
                    <a:pt x="23" y="46"/>
                    <a:pt x="21" y="48"/>
                  </a:cubicBezTo>
                  <a:cubicBezTo>
                    <a:pt x="17" y="36"/>
                    <a:pt x="9" y="25"/>
                    <a:pt x="1" y="16"/>
                  </a:cubicBezTo>
                  <a:cubicBezTo>
                    <a:pt x="0" y="0"/>
                    <a:pt x="7" y="1"/>
                    <a:pt x="17" y="7"/>
                  </a:cubicBezTo>
                  <a:close/>
                </a:path>
              </a:pathLst>
            </a:custGeom>
            <a:solidFill>
              <a:srgbClr val="8F5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0" name="Freeform 789"/>
            <p:cNvSpPr>
              <a:spLocks/>
            </p:cNvSpPr>
            <p:nvPr userDrawn="1"/>
          </p:nvSpPr>
          <p:spPr bwMode="auto">
            <a:xfrm>
              <a:off x="3198813" y="8050213"/>
              <a:ext cx="47625" cy="80963"/>
            </a:xfrm>
            <a:custGeom>
              <a:avLst/>
              <a:gdLst>
                <a:gd name="T0" fmla="*/ 1 w 17"/>
                <a:gd name="T1" fmla="*/ 0 h 28"/>
                <a:gd name="T2" fmla="*/ 17 w 17"/>
                <a:gd name="T3" fmla="*/ 4 h 28"/>
                <a:gd name="T4" fmla="*/ 12 w 17"/>
                <a:gd name="T5" fmla="*/ 28 h 28"/>
                <a:gd name="T6" fmla="*/ 1 w 17"/>
                <a:gd name="T7" fmla="*/ 0 h 28"/>
              </a:gdLst>
              <a:ahLst/>
              <a:cxnLst>
                <a:cxn ang="0">
                  <a:pos x="T0" y="T1"/>
                </a:cxn>
                <a:cxn ang="0">
                  <a:pos x="T2" y="T3"/>
                </a:cxn>
                <a:cxn ang="0">
                  <a:pos x="T4" y="T5"/>
                </a:cxn>
                <a:cxn ang="0">
                  <a:pos x="T6" y="T7"/>
                </a:cxn>
              </a:cxnLst>
              <a:rect l="0" t="0" r="r" b="b"/>
              <a:pathLst>
                <a:path w="17" h="28">
                  <a:moveTo>
                    <a:pt x="1" y="0"/>
                  </a:moveTo>
                  <a:cubicBezTo>
                    <a:pt x="6" y="1"/>
                    <a:pt x="11" y="2"/>
                    <a:pt x="17" y="4"/>
                  </a:cubicBezTo>
                  <a:cubicBezTo>
                    <a:pt x="16" y="12"/>
                    <a:pt x="17" y="20"/>
                    <a:pt x="12" y="28"/>
                  </a:cubicBezTo>
                  <a:cubicBezTo>
                    <a:pt x="2" y="21"/>
                    <a:pt x="0" y="11"/>
                    <a:pt x="1" y="0"/>
                  </a:cubicBezTo>
                  <a:close/>
                </a:path>
              </a:pathLst>
            </a:custGeom>
            <a:solidFill>
              <a:srgbClr val="A321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1" name="Freeform 790"/>
            <p:cNvSpPr>
              <a:spLocks/>
            </p:cNvSpPr>
            <p:nvPr userDrawn="1"/>
          </p:nvSpPr>
          <p:spPr bwMode="auto">
            <a:xfrm>
              <a:off x="3370263" y="8132763"/>
              <a:ext cx="57150" cy="41275"/>
            </a:xfrm>
            <a:custGeom>
              <a:avLst/>
              <a:gdLst>
                <a:gd name="T0" fmla="*/ 16 w 20"/>
                <a:gd name="T1" fmla="*/ 14 h 14"/>
                <a:gd name="T2" fmla="*/ 0 w 20"/>
                <a:gd name="T3" fmla="*/ 0 h 14"/>
                <a:gd name="T4" fmla="*/ 20 w 20"/>
                <a:gd name="T5" fmla="*/ 10 h 14"/>
                <a:gd name="T6" fmla="*/ 16 w 20"/>
                <a:gd name="T7" fmla="*/ 14 h 14"/>
              </a:gdLst>
              <a:ahLst/>
              <a:cxnLst>
                <a:cxn ang="0">
                  <a:pos x="T0" y="T1"/>
                </a:cxn>
                <a:cxn ang="0">
                  <a:pos x="T2" y="T3"/>
                </a:cxn>
                <a:cxn ang="0">
                  <a:pos x="T4" y="T5"/>
                </a:cxn>
                <a:cxn ang="0">
                  <a:pos x="T6" y="T7"/>
                </a:cxn>
              </a:cxnLst>
              <a:rect l="0" t="0" r="r" b="b"/>
              <a:pathLst>
                <a:path w="20" h="14">
                  <a:moveTo>
                    <a:pt x="16" y="14"/>
                  </a:moveTo>
                  <a:cubicBezTo>
                    <a:pt x="11" y="11"/>
                    <a:pt x="5" y="8"/>
                    <a:pt x="0" y="0"/>
                  </a:cubicBezTo>
                  <a:cubicBezTo>
                    <a:pt x="9" y="3"/>
                    <a:pt x="15" y="5"/>
                    <a:pt x="20" y="10"/>
                  </a:cubicBezTo>
                  <a:cubicBezTo>
                    <a:pt x="19" y="12"/>
                    <a:pt x="18" y="13"/>
                    <a:pt x="16" y="14"/>
                  </a:cubicBezTo>
                  <a:close/>
                </a:path>
              </a:pathLst>
            </a:custGeom>
            <a:solidFill>
              <a:srgbClr val="9A5E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2" name="Freeform 791"/>
            <p:cNvSpPr>
              <a:spLocks/>
            </p:cNvSpPr>
            <p:nvPr userDrawn="1"/>
          </p:nvSpPr>
          <p:spPr bwMode="auto">
            <a:xfrm>
              <a:off x="4010026" y="8002588"/>
              <a:ext cx="28575" cy="44450"/>
            </a:xfrm>
            <a:custGeom>
              <a:avLst/>
              <a:gdLst>
                <a:gd name="T0" fmla="*/ 0 w 10"/>
                <a:gd name="T1" fmla="*/ 8 h 16"/>
                <a:gd name="T2" fmla="*/ 4 w 10"/>
                <a:gd name="T3" fmla="*/ 0 h 16"/>
                <a:gd name="T4" fmla="*/ 7 w 10"/>
                <a:gd name="T5" fmla="*/ 13 h 16"/>
                <a:gd name="T6" fmla="*/ 0 w 10"/>
                <a:gd name="T7" fmla="*/ 8 h 16"/>
              </a:gdLst>
              <a:ahLst/>
              <a:cxnLst>
                <a:cxn ang="0">
                  <a:pos x="T0" y="T1"/>
                </a:cxn>
                <a:cxn ang="0">
                  <a:pos x="T2" y="T3"/>
                </a:cxn>
                <a:cxn ang="0">
                  <a:pos x="T4" y="T5"/>
                </a:cxn>
                <a:cxn ang="0">
                  <a:pos x="T6" y="T7"/>
                </a:cxn>
              </a:cxnLst>
              <a:rect l="0" t="0" r="r" b="b"/>
              <a:pathLst>
                <a:path w="10" h="16">
                  <a:moveTo>
                    <a:pt x="0" y="8"/>
                  </a:moveTo>
                  <a:cubicBezTo>
                    <a:pt x="4" y="7"/>
                    <a:pt x="4" y="4"/>
                    <a:pt x="4" y="0"/>
                  </a:cubicBezTo>
                  <a:cubicBezTo>
                    <a:pt x="8" y="4"/>
                    <a:pt x="10" y="9"/>
                    <a:pt x="7" y="13"/>
                  </a:cubicBezTo>
                  <a:cubicBezTo>
                    <a:pt x="4" y="16"/>
                    <a:pt x="2" y="11"/>
                    <a:pt x="0" y="8"/>
                  </a:cubicBezTo>
                  <a:close/>
                </a:path>
              </a:pathLst>
            </a:custGeom>
            <a:solidFill>
              <a:srgbClr val="915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3" name="Freeform 792"/>
            <p:cNvSpPr>
              <a:spLocks/>
            </p:cNvSpPr>
            <p:nvPr userDrawn="1"/>
          </p:nvSpPr>
          <p:spPr bwMode="auto">
            <a:xfrm>
              <a:off x="2914651" y="8174038"/>
              <a:ext cx="174625" cy="622300"/>
            </a:xfrm>
            <a:custGeom>
              <a:avLst/>
              <a:gdLst>
                <a:gd name="T0" fmla="*/ 3 w 61"/>
                <a:gd name="T1" fmla="*/ 60 h 218"/>
                <a:gd name="T2" fmla="*/ 19 w 61"/>
                <a:gd name="T3" fmla="*/ 0 h 218"/>
                <a:gd name="T4" fmla="*/ 38 w 61"/>
                <a:gd name="T5" fmla="*/ 17 h 218"/>
                <a:gd name="T6" fmla="*/ 40 w 61"/>
                <a:gd name="T7" fmla="*/ 23 h 218"/>
                <a:gd name="T8" fmla="*/ 47 w 61"/>
                <a:gd name="T9" fmla="*/ 153 h 218"/>
                <a:gd name="T10" fmla="*/ 51 w 61"/>
                <a:gd name="T11" fmla="*/ 171 h 218"/>
                <a:gd name="T12" fmla="*/ 59 w 61"/>
                <a:gd name="T13" fmla="*/ 208 h 218"/>
                <a:gd name="T14" fmla="*/ 44 w 61"/>
                <a:gd name="T15" fmla="*/ 199 h 218"/>
                <a:gd name="T16" fmla="*/ 31 w 61"/>
                <a:gd name="T17" fmla="*/ 156 h 218"/>
                <a:gd name="T18" fmla="*/ 28 w 61"/>
                <a:gd name="T19" fmla="*/ 210 h 218"/>
                <a:gd name="T20" fmla="*/ 3 w 61"/>
                <a:gd name="T21" fmla="*/ 121 h 218"/>
                <a:gd name="T22" fmla="*/ 3 w 61"/>
                <a:gd name="T23" fmla="*/ 60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 h="218">
                  <a:moveTo>
                    <a:pt x="3" y="60"/>
                  </a:moveTo>
                  <a:cubicBezTo>
                    <a:pt x="2" y="39"/>
                    <a:pt x="7" y="18"/>
                    <a:pt x="19" y="0"/>
                  </a:cubicBezTo>
                  <a:cubicBezTo>
                    <a:pt x="26" y="5"/>
                    <a:pt x="32" y="11"/>
                    <a:pt x="38" y="17"/>
                  </a:cubicBezTo>
                  <a:cubicBezTo>
                    <a:pt x="39" y="19"/>
                    <a:pt x="39" y="21"/>
                    <a:pt x="40" y="23"/>
                  </a:cubicBezTo>
                  <a:cubicBezTo>
                    <a:pt x="33" y="67"/>
                    <a:pt x="38" y="110"/>
                    <a:pt x="47" y="153"/>
                  </a:cubicBezTo>
                  <a:cubicBezTo>
                    <a:pt x="48" y="159"/>
                    <a:pt x="48" y="166"/>
                    <a:pt x="51" y="171"/>
                  </a:cubicBezTo>
                  <a:cubicBezTo>
                    <a:pt x="53" y="184"/>
                    <a:pt x="61" y="195"/>
                    <a:pt x="59" y="208"/>
                  </a:cubicBezTo>
                  <a:cubicBezTo>
                    <a:pt x="47" y="218"/>
                    <a:pt x="46" y="206"/>
                    <a:pt x="44" y="199"/>
                  </a:cubicBezTo>
                  <a:cubicBezTo>
                    <a:pt x="39" y="187"/>
                    <a:pt x="36" y="173"/>
                    <a:pt x="31" y="156"/>
                  </a:cubicBezTo>
                  <a:cubicBezTo>
                    <a:pt x="24" y="177"/>
                    <a:pt x="31" y="193"/>
                    <a:pt x="28" y="210"/>
                  </a:cubicBezTo>
                  <a:cubicBezTo>
                    <a:pt x="11" y="183"/>
                    <a:pt x="5" y="152"/>
                    <a:pt x="3" y="121"/>
                  </a:cubicBezTo>
                  <a:cubicBezTo>
                    <a:pt x="0" y="101"/>
                    <a:pt x="0" y="80"/>
                    <a:pt x="3" y="60"/>
                  </a:cubicBezTo>
                  <a:close/>
                </a:path>
              </a:pathLst>
            </a:custGeom>
            <a:solidFill>
              <a:srgbClr val="805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4" name="Freeform 793"/>
            <p:cNvSpPr>
              <a:spLocks/>
            </p:cNvSpPr>
            <p:nvPr userDrawn="1"/>
          </p:nvSpPr>
          <p:spPr bwMode="auto">
            <a:xfrm>
              <a:off x="3103563" y="8139113"/>
              <a:ext cx="106363" cy="584200"/>
            </a:xfrm>
            <a:custGeom>
              <a:avLst/>
              <a:gdLst>
                <a:gd name="T0" fmla="*/ 34 w 37"/>
                <a:gd name="T1" fmla="*/ 0 h 204"/>
                <a:gd name="T2" fmla="*/ 37 w 37"/>
                <a:gd name="T3" fmla="*/ 1 h 204"/>
                <a:gd name="T4" fmla="*/ 34 w 37"/>
                <a:gd name="T5" fmla="*/ 103 h 204"/>
                <a:gd name="T6" fmla="*/ 33 w 37"/>
                <a:gd name="T7" fmla="*/ 124 h 204"/>
                <a:gd name="T8" fmla="*/ 25 w 37"/>
                <a:gd name="T9" fmla="*/ 132 h 204"/>
                <a:gd name="T10" fmla="*/ 25 w 37"/>
                <a:gd name="T11" fmla="*/ 140 h 204"/>
                <a:gd name="T12" fmla="*/ 25 w 37"/>
                <a:gd name="T13" fmla="*/ 173 h 204"/>
                <a:gd name="T14" fmla="*/ 25 w 37"/>
                <a:gd name="T15" fmla="*/ 196 h 204"/>
                <a:gd name="T16" fmla="*/ 19 w 37"/>
                <a:gd name="T17" fmla="*/ 197 h 204"/>
                <a:gd name="T18" fmla="*/ 13 w 37"/>
                <a:gd name="T19" fmla="*/ 180 h 204"/>
                <a:gd name="T20" fmla="*/ 8 w 37"/>
                <a:gd name="T21" fmla="*/ 116 h 204"/>
                <a:gd name="T22" fmla="*/ 19 w 37"/>
                <a:gd name="T23" fmla="*/ 89 h 204"/>
                <a:gd name="T24" fmla="*/ 21 w 37"/>
                <a:gd name="T25" fmla="*/ 21 h 204"/>
                <a:gd name="T26" fmla="*/ 34 w 37"/>
                <a:gd name="T27" fmla="*/ 0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204">
                  <a:moveTo>
                    <a:pt x="34" y="0"/>
                  </a:moveTo>
                  <a:cubicBezTo>
                    <a:pt x="35" y="0"/>
                    <a:pt x="36" y="0"/>
                    <a:pt x="37" y="1"/>
                  </a:cubicBezTo>
                  <a:cubicBezTo>
                    <a:pt x="24" y="35"/>
                    <a:pt x="32" y="69"/>
                    <a:pt x="34" y="103"/>
                  </a:cubicBezTo>
                  <a:cubicBezTo>
                    <a:pt x="35" y="111"/>
                    <a:pt x="34" y="117"/>
                    <a:pt x="33" y="124"/>
                  </a:cubicBezTo>
                  <a:cubicBezTo>
                    <a:pt x="31" y="128"/>
                    <a:pt x="29" y="130"/>
                    <a:pt x="25" y="132"/>
                  </a:cubicBezTo>
                  <a:cubicBezTo>
                    <a:pt x="25" y="135"/>
                    <a:pt x="25" y="138"/>
                    <a:pt x="25" y="140"/>
                  </a:cubicBezTo>
                  <a:cubicBezTo>
                    <a:pt x="22" y="151"/>
                    <a:pt x="22" y="162"/>
                    <a:pt x="25" y="173"/>
                  </a:cubicBezTo>
                  <a:cubicBezTo>
                    <a:pt x="25" y="180"/>
                    <a:pt x="25" y="188"/>
                    <a:pt x="25" y="196"/>
                  </a:cubicBezTo>
                  <a:cubicBezTo>
                    <a:pt x="25" y="204"/>
                    <a:pt x="21" y="200"/>
                    <a:pt x="19" y="197"/>
                  </a:cubicBezTo>
                  <a:cubicBezTo>
                    <a:pt x="15" y="192"/>
                    <a:pt x="15" y="185"/>
                    <a:pt x="13" y="180"/>
                  </a:cubicBezTo>
                  <a:cubicBezTo>
                    <a:pt x="9" y="159"/>
                    <a:pt x="0" y="138"/>
                    <a:pt x="8" y="116"/>
                  </a:cubicBezTo>
                  <a:cubicBezTo>
                    <a:pt x="19" y="110"/>
                    <a:pt x="21" y="101"/>
                    <a:pt x="19" y="89"/>
                  </a:cubicBezTo>
                  <a:cubicBezTo>
                    <a:pt x="16" y="66"/>
                    <a:pt x="17" y="43"/>
                    <a:pt x="21" y="21"/>
                  </a:cubicBezTo>
                  <a:cubicBezTo>
                    <a:pt x="23" y="13"/>
                    <a:pt x="21" y="1"/>
                    <a:pt x="34" y="0"/>
                  </a:cubicBezTo>
                  <a:close/>
                </a:path>
              </a:pathLst>
            </a:custGeom>
            <a:solidFill>
              <a:srgbClr val="7E50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5" name="Freeform 794"/>
            <p:cNvSpPr>
              <a:spLocks/>
            </p:cNvSpPr>
            <p:nvPr userDrawn="1"/>
          </p:nvSpPr>
          <p:spPr bwMode="auto">
            <a:xfrm>
              <a:off x="2970213" y="8007350"/>
              <a:ext cx="165100" cy="211138"/>
            </a:xfrm>
            <a:custGeom>
              <a:avLst/>
              <a:gdLst>
                <a:gd name="T0" fmla="*/ 16 w 58"/>
                <a:gd name="T1" fmla="*/ 74 h 74"/>
                <a:gd name="T2" fmla="*/ 0 w 58"/>
                <a:gd name="T3" fmla="*/ 58 h 74"/>
                <a:gd name="T4" fmla="*/ 44 w 58"/>
                <a:gd name="T5" fmla="*/ 2 h 74"/>
                <a:gd name="T6" fmla="*/ 55 w 58"/>
                <a:gd name="T7" fmla="*/ 2 h 74"/>
                <a:gd name="T8" fmla="*/ 54 w 58"/>
                <a:gd name="T9" fmla="*/ 11 h 74"/>
                <a:gd name="T10" fmla="*/ 23 w 58"/>
                <a:gd name="T11" fmla="*/ 68 h 74"/>
                <a:gd name="T12" fmla="*/ 16 w 58"/>
                <a:gd name="T13" fmla="*/ 74 h 74"/>
              </a:gdLst>
              <a:ahLst/>
              <a:cxnLst>
                <a:cxn ang="0">
                  <a:pos x="T0" y="T1"/>
                </a:cxn>
                <a:cxn ang="0">
                  <a:pos x="T2" y="T3"/>
                </a:cxn>
                <a:cxn ang="0">
                  <a:pos x="T4" y="T5"/>
                </a:cxn>
                <a:cxn ang="0">
                  <a:pos x="T6" y="T7"/>
                </a:cxn>
                <a:cxn ang="0">
                  <a:pos x="T8" y="T9"/>
                </a:cxn>
                <a:cxn ang="0">
                  <a:pos x="T10" y="T11"/>
                </a:cxn>
                <a:cxn ang="0">
                  <a:pos x="T12" y="T13"/>
                </a:cxn>
              </a:cxnLst>
              <a:rect l="0" t="0" r="r" b="b"/>
              <a:pathLst>
                <a:path w="58" h="74">
                  <a:moveTo>
                    <a:pt x="16" y="74"/>
                  </a:moveTo>
                  <a:cubicBezTo>
                    <a:pt x="6" y="73"/>
                    <a:pt x="1" y="67"/>
                    <a:pt x="0" y="58"/>
                  </a:cubicBezTo>
                  <a:cubicBezTo>
                    <a:pt x="7" y="34"/>
                    <a:pt x="20" y="14"/>
                    <a:pt x="44" y="2"/>
                  </a:cubicBezTo>
                  <a:cubicBezTo>
                    <a:pt x="48" y="0"/>
                    <a:pt x="52" y="0"/>
                    <a:pt x="55" y="2"/>
                  </a:cubicBezTo>
                  <a:cubicBezTo>
                    <a:pt x="58" y="5"/>
                    <a:pt x="57" y="9"/>
                    <a:pt x="54" y="11"/>
                  </a:cubicBezTo>
                  <a:cubicBezTo>
                    <a:pt x="37" y="26"/>
                    <a:pt x="30" y="47"/>
                    <a:pt x="23" y="68"/>
                  </a:cubicBezTo>
                  <a:cubicBezTo>
                    <a:pt x="22" y="71"/>
                    <a:pt x="19" y="74"/>
                    <a:pt x="16" y="74"/>
                  </a:cubicBezTo>
                  <a:close/>
                </a:path>
              </a:pathLst>
            </a:custGeom>
            <a:solidFill>
              <a:srgbClr val="6A4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6" name="Freeform 795"/>
            <p:cNvSpPr>
              <a:spLocks/>
            </p:cNvSpPr>
            <p:nvPr userDrawn="1"/>
          </p:nvSpPr>
          <p:spPr bwMode="auto">
            <a:xfrm>
              <a:off x="3070226" y="8442325"/>
              <a:ext cx="125413" cy="352425"/>
            </a:xfrm>
            <a:custGeom>
              <a:avLst/>
              <a:gdLst>
                <a:gd name="T0" fmla="*/ 30 w 44"/>
                <a:gd name="T1" fmla="*/ 74 h 123"/>
                <a:gd name="T2" fmla="*/ 37 w 44"/>
                <a:gd name="T3" fmla="*/ 90 h 123"/>
                <a:gd name="T4" fmla="*/ 35 w 44"/>
                <a:gd name="T5" fmla="*/ 110 h 123"/>
                <a:gd name="T6" fmla="*/ 9 w 44"/>
                <a:gd name="T7" fmla="*/ 114 h 123"/>
                <a:gd name="T8" fmla="*/ 10 w 44"/>
                <a:gd name="T9" fmla="*/ 112 h 123"/>
                <a:gd name="T10" fmla="*/ 16 w 44"/>
                <a:gd name="T11" fmla="*/ 99 h 123"/>
                <a:gd name="T12" fmla="*/ 9 w 44"/>
                <a:gd name="T13" fmla="*/ 69 h 123"/>
                <a:gd name="T14" fmla="*/ 1 w 44"/>
                <a:gd name="T15" fmla="*/ 23 h 123"/>
                <a:gd name="T16" fmla="*/ 4 w 44"/>
                <a:gd name="T17" fmla="*/ 3 h 123"/>
                <a:gd name="T18" fmla="*/ 12 w 44"/>
                <a:gd name="T19" fmla="*/ 1 h 123"/>
                <a:gd name="T20" fmla="*/ 16 w 44"/>
                <a:gd name="T21" fmla="*/ 5 h 123"/>
                <a:gd name="T22" fmla="*/ 30 w 44"/>
                <a:gd name="T23" fmla="*/ 74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23">
                  <a:moveTo>
                    <a:pt x="30" y="74"/>
                  </a:moveTo>
                  <a:cubicBezTo>
                    <a:pt x="37" y="77"/>
                    <a:pt x="29" y="88"/>
                    <a:pt x="37" y="90"/>
                  </a:cubicBezTo>
                  <a:cubicBezTo>
                    <a:pt x="44" y="98"/>
                    <a:pt x="42" y="105"/>
                    <a:pt x="35" y="110"/>
                  </a:cubicBezTo>
                  <a:cubicBezTo>
                    <a:pt x="27" y="116"/>
                    <a:pt x="19" y="123"/>
                    <a:pt x="9" y="114"/>
                  </a:cubicBezTo>
                  <a:cubicBezTo>
                    <a:pt x="10" y="114"/>
                    <a:pt x="10" y="113"/>
                    <a:pt x="10" y="112"/>
                  </a:cubicBezTo>
                  <a:cubicBezTo>
                    <a:pt x="14" y="109"/>
                    <a:pt x="16" y="104"/>
                    <a:pt x="16" y="99"/>
                  </a:cubicBezTo>
                  <a:cubicBezTo>
                    <a:pt x="16" y="88"/>
                    <a:pt x="12" y="79"/>
                    <a:pt x="9" y="69"/>
                  </a:cubicBezTo>
                  <a:cubicBezTo>
                    <a:pt x="6" y="53"/>
                    <a:pt x="4" y="38"/>
                    <a:pt x="1" y="23"/>
                  </a:cubicBezTo>
                  <a:cubicBezTo>
                    <a:pt x="0" y="16"/>
                    <a:pt x="0" y="9"/>
                    <a:pt x="4" y="3"/>
                  </a:cubicBezTo>
                  <a:cubicBezTo>
                    <a:pt x="6" y="1"/>
                    <a:pt x="9" y="0"/>
                    <a:pt x="12" y="1"/>
                  </a:cubicBezTo>
                  <a:cubicBezTo>
                    <a:pt x="14" y="2"/>
                    <a:pt x="15" y="3"/>
                    <a:pt x="16" y="5"/>
                  </a:cubicBezTo>
                  <a:cubicBezTo>
                    <a:pt x="21" y="28"/>
                    <a:pt x="19" y="52"/>
                    <a:pt x="30" y="74"/>
                  </a:cubicBezTo>
                  <a:close/>
                </a:path>
              </a:pathLst>
            </a:custGeom>
            <a:solidFill>
              <a:srgbClr val="845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7" name="Freeform 796"/>
            <p:cNvSpPr>
              <a:spLocks/>
            </p:cNvSpPr>
            <p:nvPr userDrawn="1"/>
          </p:nvSpPr>
          <p:spPr bwMode="auto">
            <a:xfrm>
              <a:off x="3175001" y="8493125"/>
              <a:ext cx="114300" cy="255588"/>
            </a:xfrm>
            <a:custGeom>
              <a:avLst/>
              <a:gdLst>
                <a:gd name="T0" fmla="*/ 0 w 40"/>
                <a:gd name="T1" fmla="*/ 8 h 89"/>
                <a:gd name="T2" fmla="*/ 8 w 40"/>
                <a:gd name="T3" fmla="*/ 0 h 89"/>
                <a:gd name="T4" fmla="*/ 40 w 40"/>
                <a:gd name="T5" fmla="*/ 84 h 89"/>
                <a:gd name="T6" fmla="*/ 28 w 40"/>
                <a:gd name="T7" fmla="*/ 79 h 89"/>
                <a:gd name="T8" fmla="*/ 16 w 40"/>
                <a:gd name="T9" fmla="*/ 53 h 89"/>
                <a:gd name="T10" fmla="*/ 0 w 40"/>
                <a:gd name="T11" fmla="*/ 8 h 89"/>
              </a:gdLst>
              <a:ahLst/>
              <a:cxnLst>
                <a:cxn ang="0">
                  <a:pos x="T0" y="T1"/>
                </a:cxn>
                <a:cxn ang="0">
                  <a:pos x="T2" y="T3"/>
                </a:cxn>
                <a:cxn ang="0">
                  <a:pos x="T4" y="T5"/>
                </a:cxn>
                <a:cxn ang="0">
                  <a:pos x="T6" y="T7"/>
                </a:cxn>
                <a:cxn ang="0">
                  <a:pos x="T8" y="T9"/>
                </a:cxn>
                <a:cxn ang="0">
                  <a:pos x="T10" y="T11"/>
                </a:cxn>
              </a:cxnLst>
              <a:rect l="0" t="0" r="r" b="b"/>
              <a:pathLst>
                <a:path w="40" h="89">
                  <a:moveTo>
                    <a:pt x="0" y="8"/>
                  </a:moveTo>
                  <a:cubicBezTo>
                    <a:pt x="0" y="3"/>
                    <a:pt x="3" y="1"/>
                    <a:pt x="8" y="0"/>
                  </a:cubicBezTo>
                  <a:cubicBezTo>
                    <a:pt x="24" y="27"/>
                    <a:pt x="34" y="55"/>
                    <a:pt x="40" y="84"/>
                  </a:cubicBezTo>
                  <a:cubicBezTo>
                    <a:pt x="33" y="89"/>
                    <a:pt x="31" y="84"/>
                    <a:pt x="28" y="79"/>
                  </a:cubicBezTo>
                  <a:cubicBezTo>
                    <a:pt x="24" y="70"/>
                    <a:pt x="23" y="60"/>
                    <a:pt x="16" y="53"/>
                  </a:cubicBezTo>
                  <a:cubicBezTo>
                    <a:pt x="7" y="39"/>
                    <a:pt x="11" y="21"/>
                    <a:pt x="0" y="8"/>
                  </a:cubicBezTo>
                  <a:close/>
                </a:path>
              </a:pathLst>
            </a:custGeom>
            <a:solidFill>
              <a:srgbClr val="975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8" name="Freeform 797"/>
            <p:cNvSpPr>
              <a:spLocks/>
            </p:cNvSpPr>
            <p:nvPr userDrawn="1"/>
          </p:nvSpPr>
          <p:spPr bwMode="auto">
            <a:xfrm>
              <a:off x="3014663" y="7989888"/>
              <a:ext cx="171450" cy="255588"/>
            </a:xfrm>
            <a:custGeom>
              <a:avLst/>
              <a:gdLst>
                <a:gd name="T0" fmla="*/ 0 w 60"/>
                <a:gd name="T1" fmla="*/ 80 h 89"/>
                <a:gd name="T2" fmla="*/ 35 w 60"/>
                <a:gd name="T3" fmla="*/ 13 h 89"/>
                <a:gd name="T4" fmla="*/ 28 w 60"/>
                <a:gd name="T5" fmla="*/ 8 h 89"/>
                <a:gd name="T6" fmla="*/ 60 w 60"/>
                <a:gd name="T7" fmla="*/ 9 h 89"/>
                <a:gd name="T8" fmla="*/ 59 w 60"/>
                <a:gd name="T9" fmla="*/ 17 h 89"/>
                <a:gd name="T10" fmla="*/ 12 w 60"/>
                <a:gd name="T11" fmla="*/ 83 h 89"/>
                <a:gd name="T12" fmla="*/ 6 w 60"/>
                <a:gd name="T13" fmla="*/ 89 h 89"/>
                <a:gd name="T14" fmla="*/ 1 w 60"/>
                <a:gd name="T15" fmla="*/ 81 h 89"/>
                <a:gd name="T16" fmla="*/ 0 w 60"/>
                <a:gd name="T17" fmla="*/ 8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89">
                  <a:moveTo>
                    <a:pt x="0" y="80"/>
                  </a:moveTo>
                  <a:cubicBezTo>
                    <a:pt x="9" y="57"/>
                    <a:pt x="12" y="30"/>
                    <a:pt x="35" y="13"/>
                  </a:cubicBezTo>
                  <a:cubicBezTo>
                    <a:pt x="42" y="9"/>
                    <a:pt x="31" y="10"/>
                    <a:pt x="28" y="8"/>
                  </a:cubicBezTo>
                  <a:cubicBezTo>
                    <a:pt x="39" y="0"/>
                    <a:pt x="49" y="6"/>
                    <a:pt x="60" y="9"/>
                  </a:cubicBezTo>
                  <a:cubicBezTo>
                    <a:pt x="60" y="12"/>
                    <a:pt x="60" y="14"/>
                    <a:pt x="59" y="17"/>
                  </a:cubicBezTo>
                  <a:cubicBezTo>
                    <a:pt x="27" y="27"/>
                    <a:pt x="17" y="53"/>
                    <a:pt x="12" y="83"/>
                  </a:cubicBezTo>
                  <a:cubicBezTo>
                    <a:pt x="11" y="86"/>
                    <a:pt x="9" y="88"/>
                    <a:pt x="6" y="89"/>
                  </a:cubicBezTo>
                  <a:cubicBezTo>
                    <a:pt x="1" y="89"/>
                    <a:pt x="3" y="83"/>
                    <a:pt x="1" y="81"/>
                  </a:cubicBezTo>
                  <a:lnTo>
                    <a:pt x="0" y="80"/>
                  </a:lnTo>
                  <a:close/>
                </a:path>
              </a:pathLst>
            </a:custGeom>
            <a:solidFill>
              <a:srgbClr val="8D5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49" name="Freeform 798"/>
            <p:cNvSpPr>
              <a:spLocks/>
            </p:cNvSpPr>
            <p:nvPr userDrawn="1"/>
          </p:nvSpPr>
          <p:spPr bwMode="auto">
            <a:xfrm>
              <a:off x="3221038" y="8620125"/>
              <a:ext cx="68263" cy="136525"/>
            </a:xfrm>
            <a:custGeom>
              <a:avLst/>
              <a:gdLst>
                <a:gd name="T0" fmla="*/ 0 w 24"/>
                <a:gd name="T1" fmla="*/ 9 h 48"/>
                <a:gd name="T2" fmla="*/ 5 w 24"/>
                <a:gd name="T3" fmla="*/ 7 h 48"/>
                <a:gd name="T4" fmla="*/ 24 w 24"/>
                <a:gd name="T5" fmla="*/ 40 h 48"/>
                <a:gd name="T6" fmla="*/ 8 w 24"/>
                <a:gd name="T7" fmla="*/ 35 h 48"/>
                <a:gd name="T8" fmla="*/ 0 w 24"/>
                <a:gd name="T9" fmla="*/ 9 h 48"/>
              </a:gdLst>
              <a:ahLst/>
              <a:cxnLst>
                <a:cxn ang="0">
                  <a:pos x="T0" y="T1"/>
                </a:cxn>
                <a:cxn ang="0">
                  <a:pos x="T2" y="T3"/>
                </a:cxn>
                <a:cxn ang="0">
                  <a:pos x="T4" y="T5"/>
                </a:cxn>
                <a:cxn ang="0">
                  <a:pos x="T6" y="T7"/>
                </a:cxn>
                <a:cxn ang="0">
                  <a:pos x="T8" y="T9"/>
                </a:cxn>
              </a:cxnLst>
              <a:rect l="0" t="0" r="r" b="b"/>
              <a:pathLst>
                <a:path w="24" h="48">
                  <a:moveTo>
                    <a:pt x="0" y="9"/>
                  </a:moveTo>
                  <a:cubicBezTo>
                    <a:pt x="1" y="7"/>
                    <a:pt x="0" y="0"/>
                    <a:pt x="5" y="7"/>
                  </a:cubicBezTo>
                  <a:cubicBezTo>
                    <a:pt x="11" y="18"/>
                    <a:pt x="11" y="33"/>
                    <a:pt x="24" y="40"/>
                  </a:cubicBezTo>
                  <a:cubicBezTo>
                    <a:pt x="16" y="48"/>
                    <a:pt x="11" y="42"/>
                    <a:pt x="8" y="35"/>
                  </a:cubicBezTo>
                  <a:cubicBezTo>
                    <a:pt x="4" y="27"/>
                    <a:pt x="0" y="18"/>
                    <a:pt x="0" y="9"/>
                  </a:cubicBezTo>
                  <a:close/>
                </a:path>
              </a:pathLst>
            </a:custGeom>
            <a:solidFill>
              <a:srgbClr val="845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0" name="Freeform 799"/>
            <p:cNvSpPr>
              <a:spLocks/>
            </p:cNvSpPr>
            <p:nvPr userDrawn="1"/>
          </p:nvSpPr>
          <p:spPr bwMode="auto">
            <a:xfrm>
              <a:off x="2906713" y="8345488"/>
              <a:ext cx="17463" cy="174625"/>
            </a:xfrm>
            <a:custGeom>
              <a:avLst/>
              <a:gdLst>
                <a:gd name="T0" fmla="*/ 6 w 6"/>
                <a:gd name="T1" fmla="*/ 0 h 61"/>
                <a:gd name="T2" fmla="*/ 6 w 6"/>
                <a:gd name="T3" fmla="*/ 61 h 61"/>
                <a:gd name="T4" fmla="*/ 6 w 6"/>
                <a:gd name="T5" fmla="*/ 0 h 61"/>
              </a:gdLst>
              <a:ahLst/>
              <a:cxnLst>
                <a:cxn ang="0">
                  <a:pos x="T0" y="T1"/>
                </a:cxn>
                <a:cxn ang="0">
                  <a:pos x="T2" y="T3"/>
                </a:cxn>
                <a:cxn ang="0">
                  <a:pos x="T4" y="T5"/>
                </a:cxn>
              </a:cxnLst>
              <a:rect l="0" t="0" r="r" b="b"/>
              <a:pathLst>
                <a:path w="6" h="61">
                  <a:moveTo>
                    <a:pt x="6" y="0"/>
                  </a:moveTo>
                  <a:cubicBezTo>
                    <a:pt x="6" y="20"/>
                    <a:pt x="6" y="41"/>
                    <a:pt x="6" y="61"/>
                  </a:cubicBezTo>
                  <a:cubicBezTo>
                    <a:pt x="0" y="41"/>
                    <a:pt x="0" y="20"/>
                    <a:pt x="6" y="0"/>
                  </a:cubicBezTo>
                  <a:close/>
                </a:path>
              </a:pathLst>
            </a:custGeom>
            <a:solidFill>
              <a:srgbClr val="8D5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1" name="Freeform 800"/>
            <p:cNvSpPr>
              <a:spLocks/>
            </p:cNvSpPr>
            <p:nvPr userDrawn="1"/>
          </p:nvSpPr>
          <p:spPr bwMode="auto">
            <a:xfrm>
              <a:off x="3049588" y="8662988"/>
              <a:ext cx="53975" cy="107950"/>
            </a:xfrm>
            <a:custGeom>
              <a:avLst/>
              <a:gdLst>
                <a:gd name="T0" fmla="*/ 12 w 19"/>
                <a:gd name="T1" fmla="*/ 37 h 38"/>
                <a:gd name="T2" fmla="*/ 0 w 19"/>
                <a:gd name="T3" fmla="*/ 1 h 38"/>
                <a:gd name="T4" fmla="*/ 6 w 19"/>
                <a:gd name="T5" fmla="*/ 1 h 38"/>
                <a:gd name="T6" fmla="*/ 17 w 19"/>
                <a:gd name="T7" fmla="*/ 38 h 38"/>
                <a:gd name="T8" fmla="*/ 16 w 19"/>
                <a:gd name="T9" fmla="*/ 37 h 38"/>
                <a:gd name="T10" fmla="*/ 12 w 19"/>
                <a:gd name="T11" fmla="*/ 37 h 38"/>
              </a:gdLst>
              <a:ahLst/>
              <a:cxnLst>
                <a:cxn ang="0">
                  <a:pos x="T0" y="T1"/>
                </a:cxn>
                <a:cxn ang="0">
                  <a:pos x="T2" y="T3"/>
                </a:cxn>
                <a:cxn ang="0">
                  <a:pos x="T4" y="T5"/>
                </a:cxn>
                <a:cxn ang="0">
                  <a:pos x="T6" y="T7"/>
                </a:cxn>
                <a:cxn ang="0">
                  <a:pos x="T8" y="T9"/>
                </a:cxn>
                <a:cxn ang="0">
                  <a:pos x="T10" y="T11"/>
                </a:cxn>
              </a:cxnLst>
              <a:rect l="0" t="0" r="r" b="b"/>
              <a:pathLst>
                <a:path w="19" h="38">
                  <a:moveTo>
                    <a:pt x="12" y="37"/>
                  </a:moveTo>
                  <a:cubicBezTo>
                    <a:pt x="5" y="26"/>
                    <a:pt x="2" y="14"/>
                    <a:pt x="0" y="1"/>
                  </a:cubicBezTo>
                  <a:cubicBezTo>
                    <a:pt x="2" y="0"/>
                    <a:pt x="4" y="0"/>
                    <a:pt x="6" y="1"/>
                  </a:cubicBezTo>
                  <a:cubicBezTo>
                    <a:pt x="14" y="12"/>
                    <a:pt x="19" y="24"/>
                    <a:pt x="17" y="38"/>
                  </a:cubicBezTo>
                  <a:cubicBezTo>
                    <a:pt x="17" y="38"/>
                    <a:pt x="16" y="37"/>
                    <a:pt x="16" y="37"/>
                  </a:cubicBezTo>
                  <a:cubicBezTo>
                    <a:pt x="15" y="37"/>
                    <a:pt x="14" y="37"/>
                    <a:pt x="12" y="37"/>
                  </a:cubicBezTo>
                  <a:close/>
                </a:path>
              </a:pathLst>
            </a:custGeom>
            <a:solidFill>
              <a:srgbClr val="AE6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2" name="Freeform 801"/>
            <p:cNvSpPr>
              <a:spLocks/>
            </p:cNvSpPr>
            <p:nvPr userDrawn="1"/>
          </p:nvSpPr>
          <p:spPr bwMode="auto">
            <a:xfrm>
              <a:off x="3157538" y="8539163"/>
              <a:ext cx="17463" cy="95250"/>
            </a:xfrm>
            <a:custGeom>
              <a:avLst/>
              <a:gdLst>
                <a:gd name="T0" fmla="*/ 6 w 6"/>
                <a:gd name="T1" fmla="*/ 33 h 33"/>
                <a:gd name="T2" fmla="*/ 6 w 6"/>
                <a:gd name="T3" fmla="*/ 0 h 33"/>
                <a:gd name="T4" fmla="*/ 6 w 6"/>
                <a:gd name="T5" fmla="*/ 33 h 33"/>
              </a:gdLst>
              <a:ahLst/>
              <a:cxnLst>
                <a:cxn ang="0">
                  <a:pos x="T0" y="T1"/>
                </a:cxn>
                <a:cxn ang="0">
                  <a:pos x="T2" y="T3"/>
                </a:cxn>
                <a:cxn ang="0">
                  <a:pos x="T4" y="T5"/>
                </a:cxn>
              </a:cxnLst>
              <a:rect l="0" t="0" r="r" b="b"/>
              <a:pathLst>
                <a:path w="6" h="33">
                  <a:moveTo>
                    <a:pt x="6" y="33"/>
                  </a:moveTo>
                  <a:cubicBezTo>
                    <a:pt x="0" y="22"/>
                    <a:pt x="0" y="11"/>
                    <a:pt x="6" y="0"/>
                  </a:cubicBezTo>
                  <a:cubicBezTo>
                    <a:pt x="6" y="11"/>
                    <a:pt x="6" y="22"/>
                    <a:pt x="6" y="33"/>
                  </a:cubicBezTo>
                  <a:close/>
                </a:path>
              </a:pathLst>
            </a:custGeom>
            <a:solidFill>
              <a:srgbClr val="975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3" name="Freeform 802"/>
            <p:cNvSpPr>
              <a:spLocks/>
            </p:cNvSpPr>
            <p:nvPr userDrawn="1"/>
          </p:nvSpPr>
          <p:spPr bwMode="auto">
            <a:xfrm>
              <a:off x="3035301" y="8035925"/>
              <a:ext cx="165100" cy="442913"/>
            </a:xfrm>
            <a:custGeom>
              <a:avLst/>
              <a:gdLst>
                <a:gd name="T0" fmla="*/ 1 w 58"/>
                <a:gd name="T1" fmla="*/ 68 h 155"/>
                <a:gd name="T2" fmla="*/ 24 w 58"/>
                <a:gd name="T3" fmla="*/ 9 h 155"/>
                <a:gd name="T4" fmla="*/ 52 w 58"/>
                <a:gd name="T5" fmla="*/ 1 h 155"/>
                <a:gd name="T6" fmla="*/ 58 w 58"/>
                <a:gd name="T7" fmla="*/ 36 h 155"/>
                <a:gd name="T8" fmla="*/ 47 w 58"/>
                <a:gd name="T9" fmla="*/ 101 h 155"/>
                <a:gd name="T10" fmla="*/ 50 w 58"/>
                <a:gd name="T11" fmla="*/ 136 h 155"/>
                <a:gd name="T12" fmla="*/ 34 w 58"/>
                <a:gd name="T13" fmla="*/ 152 h 155"/>
                <a:gd name="T14" fmla="*/ 29 w 58"/>
                <a:gd name="T15" fmla="*/ 147 h 155"/>
                <a:gd name="T16" fmla="*/ 27 w 58"/>
                <a:gd name="T17" fmla="*/ 69 h 155"/>
                <a:gd name="T18" fmla="*/ 31 w 58"/>
                <a:gd name="T19" fmla="*/ 57 h 155"/>
                <a:gd name="T20" fmla="*/ 27 w 58"/>
                <a:gd name="T21" fmla="*/ 70 h 155"/>
                <a:gd name="T22" fmla="*/ 25 w 58"/>
                <a:gd name="T23" fmla="*/ 145 h 155"/>
                <a:gd name="T24" fmla="*/ 17 w 58"/>
                <a:gd name="T25" fmla="*/ 144 h 155"/>
                <a:gd name="T26" fmla="*/ 15 w 58"/>
                <a:gd name="T27" fmla="*/ 142 h 155"/>
                <a:gd name="T28" fmla="*/ 12 w 58"/>
                <a:gd name="T29" fmla="*/ 130 h 155"/>
                <a:gd name="T30" fmla="*/ 17 w 58"/>
                <a:gd name="T31" fmla="*/ 58 h 155"/>
                <a:gd name="T32" fmla="*/ 15 w 58"/>
                <a:gd name="T33" fmla="*/ 79 h 155"/>
                <a:gd name="T34" fmla="*/ 1 w 58"/>
                <a:gd name="T35" fmla="*/ 68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55">
                  <a:moveTo>
                    <a:pt x="1" y="68"/>
                  </a:moveTo>
                  <a:cubicBezTo>
                    <a:pt x="0" y="45"/>
                    <a:pt x="11" y="27"/>
                    <a:pt x="24" y="9"/>
                  </a:cubicBezTo>
                  <a:cubicBezTo>
                    <a:pt x="31" y="0"/>
                    <a:pt x="42" y="0"/>
                    <a:pt x="52" y="1"/>
                  </a:cubicBezTo>
                  <a:cubicBezTo>
                    <a:pt x="52" y="13"/>
                    <a:pt x="52" y="25"/>
                    <a:pt x="58" y="36"/>
                  </a:cubicBezTo>
                  <a:cubicBezTo>
                    <a:pt x="46" y="56"/>
                    <a:pt x="47" y="79"/>
                    <a:pt x="47" y="101"/>
                  </a:cubicBezTo>
                  <a:cubicBezTo>
                    <a:pt x="47" y="112"/>
                    <a:pt x="48" y="124"/>
                    <a:pt x="50" y="136"/>
                  </a:cubicBezTo>
                  <a:cubicBezTo>
                    <a:pt x="52" y="150"/>
                    <a:pt x="48" y="155"/>
                    <a:pt x="34" y="152"/>
                  </a:cubicBezTo>
                  <a:cubicBezTo>
                    <a:pt x="32" y="151"/>
                    <a:pt x="30" y="149"/>
                    <a:pt x="29" y="147"/>
                  </a:cubicBezTo>
                  <a:cubicBezTo>
                    <a:pt x="25" y="121"/>
                    <a:pt x="28" y="95"/>
                    <a:pt x="27" y="69"/>
                  </a:cubicBezTo>
                  <a:cubicBezTo>
                    <a:pt x="28" y="63"/>
                    <a:pt x="31" y="58"/>
                    <a:pt x="31" y="57"/>
                  </a:cubicBezTo>
                  <a:cubicBezTo>
                    <a:pt x="31" y="59"/>
                    <a:pt x="27" y="64"/>
                    <a:pt x="27" y="70"/>
                  </a:cubicBezTo>
                  <a:cubicBezTo>
                    <a:pt x="26" y="95"/>
                    <a:pt x="30" y="120"/>
                    <a:pt x="25" y="145"/>
                  </a:cubicBezTo>
                  <a:cubicBezTo>
                    <a:pt x="23" y="144"/>
                    <a:pt x="20" y="144"/>
                    <a:pt x="17" y="144"/>
                  </a:cubicBezTo>
                  <a:cubicBezTo>
                    <a:pt x="17" y="144"/>
                    <a:pt x="16" y="143"/>
                    <a:pt x="15" y="142"/>
                  </a:cubicBezTo>
                  <a:cubicBezTo>
                    <a:pt x="13" y="139"/>
                    <a:pt x="12" y="134"/>
                    <a:pt x="12" y="130"/>
                  </a:cubicBezTo>
                  <a:cubicBezTo>
                    <a:pt x="10" y="106"/>
                    <a:pt x="14" y="82"/>
                    <a:pt x="17" y="58"/>
                  </a:cubicBezTo>
                  <a:cubicBezTo>
                    <a:pt x="14" y="65"/>
                    <a:pt x="16" y="72"/>
                    <a:pt x="15" y="79"/>
                  </a:cubicBezTo>
                  <a:cubicBezTo>
                    <a:pt x="4" y="83"/>
                    <a:pt x="5" y="73"/>
                    <a:pt x="1" y="68"/>
                  </a:cubicBezTo>
                  <a:close/>
                </a:path>
              </a:pathLst>
            </a:custGeom>
            <a:solidFill>
              <a:srgbClr val="6E47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4" name="Freeform 803"/>
            <p:cNvSpPr>
              <a:spLocks/>
            </p:cNvSpPr>
            <p:nvPr userDrawn="1"/>
          </p:nvSpPr>
          <p:spPr bwMode="auto">
            <a:xfrm>
              <a:off x="4187826" y="8067675"/>
              <a:ext cx="193675" cy="134938"/>
            </a:xfrm>
            <a:custGeom>
              <a:avLst/>
              <a:gdLst>
                <a:gd name="T0" fmla="*/ 68 w 68"/>
                <a:gd name="T1" fmla="*/ 45 h 47"/>
                <a:gd name="T2" fmla="*/ 0 w 68"/>
                <a:gd name="T3" fmla="*/ 7 h 47"/>
                <a:gd name="T4" fmla="*/ 68 w 68"/>
                <a:gd name="T5" fmla="*/ 45 h 47"/>
              </a:gdLst>
              <a:ahLst/>
              <a:cxnLst>
                <a:cxn ang="0">
                  <a:pos x="T0" y="T1"/>
                </a:cxn>
                <a:cxn ang="0">
                  <a:pos x="T2" y="T3"/>
                </a:cxn>
                <a:cxn ang="0">
                  <a:pos x="T4" y="T5"/>
                </a:cxn>
              </a:cxnLst>
              <a:rect l="0" t="0" r="r" b="b"/>
              <a:pathLst>
                <a:path w="68" h="47">
                  <a:moveTo>
                    <a:pt x="68" y="45"/>
                  </a:moveTo>
                  <a:cubicBezTo>
                    <a:pt x="19" y="47"/>
                    <a:pt x="19" y="47"/>
                    <a:pt x="0" y="7"/>
                  </a:cubicBezTo>
                  <a:cubicBezTo>
                    <a:pt x="34" y="0"/>
                    <a:pt x="45" y="6"/>
                    <a:pt x="68" y="45"/>
                  </a:cubicBezTo>
                  <a:close/>
                </a:path>
              </a:pathLst>
            </a:custGeom>
            <a:solidFill>
              <a:srgbClr val="EADA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5" name="Freeform 804"/>
            <p:cNvSpPr>
              <a:spLocks/>
            </p:cNvSpPr>
            <p:nvPr userDrawn="1"/>
          </p:nvSpPr>
          <p:spPr bwMode="auto">
            <a:xfrm>
              <a:off x="4006851" y="8345488"/>
              <a:ext cx="49213" cy="136525"/>
            </a:xfrm>
            <a:custGeom>
              <a:avLst/>
              <a:gdLst>
                <a:gd name="T0" fmla="*/ 1 w 17"/>
                <a:gd name="T1" fmla="*/ 44 h 48"/>
                <a:gd name="T2" fmla="*/ 3 w 17"/>
                <a:gd name="T3" fmla="*/ 36 h 48"/>
                <a:gd name="T4" fmla="*/ 7 w 17"/>
                <a:gd name="T5" fmla="*/ 3 h 48"/>
                <a:gd name="T6" fmla="*/ 11 w 17"/>
                <a:gd name="T7" fmla="*/ 0 h 48"/>
                <a:gd name="T8" fmla="*/ 16 w 17"/>
                <a:gd name="T9" fmla="*/ 8 h 48"/>
                <a:gd name="T10" fmla="*/ 17 w 17"/>
                <a:gd name="T11" fmla="*/ 20 h 48"/>
                <a:gd name="T12" fmla="*/ 5 w 17"/>
                <a:gd name="T13" fmla="*/ 48 h 48"/>
                <a:gd name="T14" fmla="*/ 1 w 17"/>
                <a:gd name="T15" fmla="*/ 44 h 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8">
                  <a:moveTo>
                    <a:pt x="1" y="44"/>
                  </a:moveTo>
                  <a:cubicBezTo>
                    <a:pt x="1" y="41"/>
                    <a:pt x="2" y="39"/>
                    <a:pt x="3" y="36"/>
                  </a:cubicBezTo>
                  <a:cubicBezTo>
                    <a:pt x="0" y="25"/>
                    <a:pt x="4" y="14"/>
                    <a:pt x="7" y="3"/>
                  </a:cubicBezTo>
                  <a:cubicBezTo>
                    <a:pt x="8" y="1"/>
                    <a:pt x="9" y="0"/>
                    <a:pt x="11" y="0"/>
                  </a:cubicBezTo>
                  <a:cubicBezTo>
                    <a:pt x="17" y="0"/>
                    <a:pt x="14" y="5"/>
                    <a:pt x="16" y="8"/>
                  </a:cubicBezTo>
                  <a:cubicBezTo>
                    <a:pt x="16" y="12"/>
                    <a:pt x="17" y="16"/>
                    <a:pt x="17" y="20"/>
                  </a:cubicBezTo>
                  <a:cubicBezTo>
                    <a:pt x="11" y="29"/>
                    <a:pt x="13" y="41"/>
                    <a:pt x="5" y="48"/>
                  </a:cubicBezTo>
                  <a:cubicBezTo>
                    <a:pt x="3" y="47"/>
                    <a:pt x="2" y="45"/>
                    <a:pt x="1" y="44"/>
                  </a:cubicBezTo>
                  <a:close/>
                </a:path>
              </a:pathLst>
            </a:custGeom>
            <a:solidFill>
              <a:srgbClr val="813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6" name="Freeform 805"/>
            <p:cNvSpPr>
              <a:spLocks/>
            </p:cNvSpPr>
            <p:nvPr userDrawn="1"/>
          </p:nvSpPr>
          <p:spPr bwMode="auto">
            <a:xfrm>
              <a:off x="4024313" y="8181975"/>
              <a:ext cx="33338" cy="185738"/>
            </a:xfrm>
            <a:custGeom>
              <a:avLst/>
              <a:gdLst>
                <a:gd name="T0" fmla="*/ 10 w 12"/>
                <a:gd name="T1" fmla="*/ 65 h 65"/>
                <a:gd name="T2" fmla="*/ 7 w 12"/>
                <a:gd name="T3" fmla="*/ 57 h 65"/>
                <a:gd name="T4" fmla="*/ 2 w 12"/>
                <a:gd name="T5" fmla="*/ 34 h 65"/>
                <a:gd name="T6" fmla="*/ 1 w 12"/>
                <a:gd name="T7" fmla="*/ 23 h 65"/>
                <a:gd name="T8" fmla="*/ 3 w 12"/>
                <a:gd name="T9" fmla="*/ 18 h 65"/>
                <a:gd name="T10" fmla="*/ 8 w 12"/>
                <a:gd name="T11" fmla="*/ 2 h 65"/>
                <a:gd name="T12" fmla="*/ 10 w 12"/>
                <a:gd name="T13" fmla="*/ 2 h 65"/>
                <a:gd name="T14" fmla="*/ 12 w 12"/>
                <a:gd name="T15" fmla="*/ 6 h 65"/>
                <a:gd name="T16" fmla="*/ 10 w 12"/>
                <a:gd name="T17"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65">
                  <a:moveTo>
                    <a:pt x="10" y="65"/>
                  </a:moveTo>
                  <a:cubicBezTo>
                    <a:pt x="9" y="62"/>
                    <a:pt x="8" y="60"/>
                    <a:pt x="7" y="57"/>
                  </a:cubicBezTo>
                  <a:cubicBezTo>
                    <a:pt x="0" y="50"/>
                    <a:pt x="2" y="42"/>
                    <a:pt x="2" y="34"/>
                  </a:cubicBezTo>
                  <a:cubicBezTo>
                    <a:pt x="2" y="30"/>
                    <a:pt x="1" y="26"/>
                    <a:pt x="1" y="23"/>
                  </a:cubicBezTo>
                  <a:cubicBezTo>
                    <a:pt x="1" y="21"/>
                    <a:pt x="2" y="19"/>
                    <a:pt x="3" y="18"/>
                  </a:cubicBezTo>
                  <a:cubicBezTo>
                    <a:pt x="9" y="14"/>
                    <a:pt x="5" y="7"/>
                    <a:pt x="8" y="2"/>
                  </a:cubicBezTo>
                  <a:cubicBezTo>
                    <a:pt x="9" y="0"/>
                    <a:pt x="10" y="0"/>
                    <a:pt x="10" y="2"/>
                  </a:cubicBezTo>
                  <a:cubicBezTo>
                    <a:pt x="11" y="3"/>
                    <a:pt x="11" y="4"/>
                    <a:pt x="12" y="6"/>
                  </a:cubicBezTo>
                  <a:cubicBezTo>
                    <a:pt x="11" y="25"/>
                    <a:pt x="11" y="45"/>
                    <a:pt x="10" y="65"/>
                  </a:cubicBezTo>
                  <a:close/>
                </a:path>
              </a:pathLst>
            </a:custGeom>
            <a:solidFill>
              <a:srgbClr val="83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7" name="Freeform 806"/>
            <p:cNvSpPr>
              <a:spLocks/>
            </p:cNvSpPr>
            <p:nvPr userDrawn="1"/>
          </p:nvSpPr>
          <p:spPr bwMode="auto">
            <a:xfrm>
              <a:off x="5041901" y="8720138"/>
              <a:ext cx="503238" cy="265113"/>
            </a:xfrm>
            <a:custGeom>
              <a:avLst/>
              <a:gdLst>
                <a:gd name="T0" fmla="*/ 176 w 176"/>
                <a:gd name="T1" fmla="*/ 37 h 93"/>
                <a:gd name="T2" fmla="*/ 138 w 176"/>
                <a:gd name="T3" fmla="*/ 46 h 93"/>
                <a:gd name="T4" fmla="*/ 92 w 176"/>
                <a:gd name="T5" fmla="*/ 58 h 93"/>
                <a:gd name="T6" fmla="*/ 31 w 176"/>
                <a:gd name="T7" fmla="*/ 29 h 93"/>
                <a:gd name="T8" fmla="*/ 15 w 176"/>
                <a:gd name="T9" fmla="*/ 93 h 93"/>
                <a:gd name="T10" fmla="*/ 3 w 176"/>
                <a:gd name="T11" fmla="*/ 62 h 93"/>
                <a:gd name="T12" fmla="*/ 22 w 176"/>
                <a:gd name="T13" fmla="*/ 13 h 93"/>
                <a:gd name="T14" fmla="*/ 33 w 176"/>
                <a:gd name="T15" fmla="*/ 0 h 93"/>
                <a:gd name="T16" fmla="*/ 123 w 176"/>
                <a:gd name="T17" fmla="*/ 44 h 93"/>
                <a:gd name="T18" fmla="*/ 176 w 176"/>
                <a:gd name="T19" fmla="*/ 37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6" h="93">
                  <a:moveTo>
                    <a:pt x="176" y="37"/>
                  </a:moveTo>
                  <a:cubicBezTo>
                    <a:pt x="163" y="37"/>
                    <a:pt x="150" y="41"/>
                    <a:pt x="138" y="46"/>
                  </a:cubicBezTo>
                  <a:cubicBezTo>
                    <a:pt x="123" y="52"/>
                    <a:pt x="108" y="57"/>
                    <a:pt x="92" y="58"/>
                  </a:cubicBezTo>
                  <a:cubicBezTo>
                    <a:pt x="67" y="59"/>
                    <a:pt x="46" y="53"/>
                    <a:pt x="31" y="29"/>
                  </a:cubicBezTo>
                  <a:cubicBezTo>
                    <a:pt x="15" y="50"/>
                    <a:pt x="15" y="72"/>
                    <a:pt x="15" y="93"/>
                  </a:cubicBezTo>
                  <a:cubicBezTo>
                    <a:pt x="0" y="87"/>
                    <a:pt x="1" y="73"/>
                    <a:pt x="3" y="62"/>
                  </a:cubicBezTo>
                  <a:cubicBezTo>
                    <a:pt x="5" y="45"/>
                    <a:pt x="8" y="27"/>
                    <a:pt x="22" y="13"/>
                  </a:cubicBezTo>
                  <a:cubicBezTo>
                    <a:pt x="26" y="9"/>
                    <a:pt x="27" y="2"/>
                    <a:pt x="33" y="0"/>
                  </a:cubicBezTo>
                  <a:cubicBezTo>
                    <a:pt x="48" y="57"/>
                    <a:pt x="86" y="55"/>
                    <a:pt x="123" y="44"/>
                  </a:cubicBezTo>
                  <a:cubicBezTo>
                    <a:pt x="141" y="39"/>
                    <a:pt x="157" y="27"/>
                    <a:pt x="176" y="37"/>
                  </a:cubicBezTo>
                  <a:close/>
                </a:path>
              </a:pathLst>
            </a:custGeom>
            <a:solidFill>
              <a:srgbClr val="E88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58" name="Freeform 807"/>
            <p:cNvSpPr>
              <a:spLocks/>
            </p:cNvSpPr>
            <p:nvPr userDrawn="1"/>
          </p:nvSpPr>
          <p:spPr bwMode="auto">
            <a:xfrm>
              <a:off x="5392738" y="8705850"/>
              <a:ext cx="238125" cy="200025"/>
            </a:xfrm>
            <a:custGeom>
              <a:avLst/>
              <a:gdLst>
                <a:gd name="T0" fmla="*/ 83 w 83"/>
                <a:gd name="T1" fmla="*/ 52 h 70"/>
                <a:gd name="T2" fmla="*/ 72 w 83"/>
                <a:gd name="T3" fmla="*/ 55 h 70"/>
                <a:gd name="T4" fmla="*/ 50 w 83"/>
                <a:gd name="T5" fmla="*/ 26 h 70"/>
                <a:gd name="T6" fmla="*/ 4 w 83"/>
                <a:gd name="T7" fmla="*/ 34 h 70"/>
                <a:gd name="T8" fmla="*/ 0 w 83"/>
                <a:gd name="T9" fmla="*/ 30 h 70"/>
                <a:gd name="T10" fmla="*/ 22 w 83"/>
                <a:gd name="T11" fmla="*/ 20 h 70"/>
                <a:gd name="T12" fmla="*/ 6 w 83"/>
                <a:gd name="T13" fmla="*/ 17 h 70"/>
                <a:gd name="T14" fmla="*/ 83 w 83"/>
                <a:gd name="T15" fmla="*/ 52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0">
                  <a:moveTo>
                    <a:pt x="83" y="52"/>
                  </a:moveTo>
                  <a:cubicBezTo>
                    <a:pt x="79" y="51"/>
                    <a:pt x="80" y="70"/>
                    <a:pt x="72" y="55"/>
                  </a:cubicBezTo>
                  <a:cubicBezTo>
                    <a:pt x="74" y="39"/>
                    <a:pt x="65" y="28"/>
                    <a:pt x="50" y="26"/>
                  </a:cubicBezTo>
                  <a:cubicBezTo>
                    <a:pt x="34" y="25"/>
                    <a:pt x="19" y="28"/>
                    <a:pt x="4" y="34"/>
                  </a:cubicBezTo>
                  <a:cubicBezTo>
                    <a:pt x="2" y="33"/>
                    <a:pt x="1" y="32"/>
                    <a:pt x="0" y="30"/>
                  </a:cubicBezTo>
                  <a:cubicBezTo>
                    <a:pt x="7" y="27"/>
                    <a:pt x="14" y="24"/>
                    <a:pt x="22" y="20"/>
                  </a:cubicBezTo>
                  <a:cubicBezTo>
                    <a:pt x="16" y="19"/>
                    <a:pt x="12" y="18"/>
                    <a:pt x="6" y="17"/>
                  </a:cubicBezTo>
                  <a:cubicBezTo>
                    <a:pt x="49" y="0"/>
                    <a:pt x="73" y="11"/>
                    <a:pt x="83" y="52"/>
                  </a:cubicBezTo>
                  <a:close/>
                </a:path>
              </a:pathLst>
            </a:custGeom>
            <a:solidFill>
              <a:srgbClr val="544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809"/>
            <p:cNvSpPr>
              <a:spLocks/>
            </p:cNvSpPr>
            <p:nvPr userDrawn="1"/>
          </p:nvSpPr>
          <p:spPr bwMode="auto">
            <a:xfrm>
              <a:off x="5032375" y="8756650"/>
              <a:ext cx="109538" cy="412750"/>
            </a:xfrm>
            <a:custGeom>
              <a:avLst/>
              <a:gdLst>
                <a:gd name="T0" fmla="*/ 25 w 38"/>
                <a:gd name="T1" fmla="*/ 0 h 144"/>
                <a:gd name="T2" fmla="*/ 18 w 38"/>
                <a:gd name="T3" fmla="*/ 80 h 144"/>
                <a:gd name="T4" fmla="*/ 25 w 38"/>
                <a:gd name="T5" fmla="*/ 144 h 144"/>
                <a:gd name="T6" fmla="*/ 23 w 38"/>
                <a:gd name="T7" fmla="*/ 144 h 144"/>
                <a:gd name="T8" fmla="*/ 2 w 38"/>
                <a:gd name="T9" fmla="*/ 63 h 144"/>
                <a:gd name="T10" fmla="*/ 6 w 38"/>
                <a:gd name="T11" fmla="*/ 36 h 144"/>
                <a:gd name="T12" fmla="*/ 25 w 38"/>
                <a:gd name="T13" fmla="*/ 0 h 144"/>
              </a:gdLst>
              <a:ahLst/>
              <a:cxnLst>
                <a:cxn ang="0">
                  <a:pos x="T0" y="T1"/>
                </a:cxn>
                <a:cxn ang="0">
                  <a:pos x="T2" y="T3"/>
                </a:cxn>
                <a:cxn ang="0">
                  <a:pos x="T4" y="T5"/>
                </a:cxn>
                <a:cxn ang="0">
                  <a:pos x="T6" y="T7"/>
                </a:cxn>
                <a:cxn ang="0">
                  <a:pos x="T8" y="T9"/>
                </a:cxn>
                <a:cxn ang="0">
                  <a:pos x="T10" y="T11"/>
                </a:cxn>
                <a:cxn ang="0">
                  <a:pos x="T12" y="T13"/>
                </a:cxn>
              </a:cxnLst>
              <a:rect l="0" t="0" r="r" b="b"/>
              <a:pathLst>
                <a:path w="38" h="144">
                  <a:moveTo>
                    <a:pt x="25" y="0"/>
                  </a:moveTo>
                  <a:cubicBezTo>
                    <a:pt x="13" y="26"/>
                    <a:pt x="4" y="52"/>
                    <a:pt x="18" y="80"/>
                  </a:cubicBezTo>
                  <a:cubicBezTo>
                    <a:pt x="24" y="101"/>
                    <a:pt x="38" y="121"/>
                    <a:pt x="25" y="144"/>
                  </a:cubicBezTo>
                  <a:cubicBezTo>
                    <a:pt x="24" y="144"/>
                    <a:pt x="23" y="144"/>
                    <a:pt x="23" y="144"/>
                  </a:cubicBezTo>
                  <a:cubicBezTo>
                    <a:pt x="21" y="116"/>
                    <a:pt x="3" y="92"/>
                    <a:pt x="2" y="63"/>
                  </a:cubicBezTo>
                  <a:cubicBezTo>
                    <a:pt x="3" y="54"/>
                    <a:pt x="0" y="45"/>
                    <a:pt x="6" y="36"/>
                  </a:cubicBezTo>
                  <a:cubicBezTo>
                    <a:pt x="7" y="22"/>
                    <a:pt x="8" y="7"/>
                    <a:pt x="25" y="0"/>
                  </a:cubicBezTo>
                  <a:close/>
                </a:path>
              </a:pathLst>
            </a:custGeom>
            <a:solidFill>
              <a:srgbClr val="3A21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810"/>
            <p:cNvSpPr>
              <a:spLocks/>
            </p:cNvSpPr>
            <p:nvPr userDrawn="1"/>
          </p:nvSpPr>
          <p:spPr bwMode="auto">
            <a:xfrm>
              <a:off x="5013325" y="8885238"/>
              <a:ext cx="85725" cy="284163"/>
            </a:xfrm>
            <a:custGeom>
              <a:avLst/>
              <a:gdLst>
                <a:gd name="T0" fmla="*/ 13 w 30"/>
                <a:gd name="T1" fmla="*/ 19 h 99"/>
                <a:gd name="T2" fmla="*/ 22 w 30"/>
                <a:gd name="T3" fmla="*/ 61 h 99"/>
                <a:gd name="T4" fmla="*/ 30 w 30"/>
                <a:gd name="T5" fmla="*/ 99 h 99"/>
                <a:gd name="T6" fmla="*/ 21 w 30"/>
                <a:gd name="T7" fmla="*/ 79 h 99"/>
                <a:gd name="T8" fmla="*/ 5 w 30"/>
                <a:gd name="T9" fmla="*/ 0 h 99"/>
                <a:gd name="T10" fmla="*/ 13 w 30"/>
                <a:gd name="T11" fmla="*/ 19 h 99"/>
              </a:gdLst>
              <a:ahLst/>
              <a:cxnLst>
                <a:cxn ang="0">
                  <a:pos x="T0" y="T1"/>
                </a:cxn>
                <a:cxn ang="0">
                  <a:pos x="T2" y="T3"/>
                </a:cxn>
                <a:cxn ang="0">
                  <a:pos x="T4" y="T5"/>
                </a:cxn>
                <a:cxn ang="0">
                  <a:pos x="T6" y="T7"/>
                </a:cxn>
                <a:cxn ang="0">
                  <a:pos x="T8" y="T9"/>
                </a:cxn>
                <a:cxn ang="0">
                  <a:pos x="T10" y="T11"/>
                </a:cxn>
              </a:cxnLst>
              <a:rect l="0" t="0" r="r" b="b"/>
              <a:pathLst>
                <a:path w="30" h="99">
                  <a:moveTo>
                    <a:pt x="13" y="19"/>
                  </a:moveTo>
                  <a:cubicBezTo>
                    <a:pt x="11" y="34"/>
                    <a:pt x="18" y="48"/>
                    <a:pt x="22" y="61"/>
                  </a:cubicBezTo>
                  <a:cubicBezTo>
                    <a:pt x="27" y="74"/>
                    <a:pt x="30" y="86"/>
                    <a:pt x="30" y="99"/>
                  </a:cubicBezTo>
                  <a:cubicBezTo>
                    <a:pt x="21" y="95"/>
                    <a:pt x="29" y="84"/>
                    <a:pt x="21" y="79"/>
                  </a:cubicBezTo>
                  <a:cubicBezTo>
                    <a:pt x="17" y="53"/>
                    <a:pt x="0" y="28"/>
                    <a:pt x="5" y="0"/>
                  </a:cubicBezTo>
                  <a:cubicBezTo>
                    <a:pt x="18" y="2"/>
                    <a:pt x="7" y="14"/>
                    <a:pt x="13" y="19"/>
                  </a:cubicBezTo>
                  <a:close/>
                </a:path>
              </a:pathLst>
            </a:custGeom>
            <a:solidFill>
              <a:srgbClr val="503E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11"/>
            <p:cNvSpPr>
              <a:spLocks/>
            </p:cNvSpPr>
            <p:nvPr userDrawn="1"/>
          </p:nvSpPr>
          <p:spPr bwMode="auto">
            <a:xfrm>
              <a:off x="4946650" y="8956675"/>
              <a:ext cx="31750" cy="85725"/>
            </a:xfrm>
            <a:custGeom>
              <a:avLst/>
              <a:gdLst>
                <a:gd name="T0" fmla="*/ 4 w 11"/>
                <a:gd name="T1" fmla="*/ 2 h 30"/>
                <a:gd name="T2" fmla="*/ 11 w 11"/>
                <a:gd name="T3" fmla="*/ 30 h 30"/>
                <a:gd name="T4" fmla="*/ 0 w 11"/>
                <a:gd name="T5" fmla="*/ 2 h 30"/>
                <a:gd name="T6" fmla="*/ 4 w 11"/>
                <a:gd name="T7" fmla="*/ 2 h 30"/>
              </a:gdLst>
              <a:ahLst/>
              <a:cxnLst>
                <a:cxn ang="0">
                  <a:pos x="T0" y="T1"/>
                </a:cxn>
                <a:cxn ang="0">
                  <a:pos x="T2" y="T3"/>
                </a:cxn>
                <a:cxn ang="0">
                  <a:pos x="T4" y="T5"/>
                </a:cxn>
                <a:cxn ang="0">
                  <a:pos x="T6" y="T7"/>
                </a:cxn>
              </a:cxnLst>
              <a:rect l="0" t="0" r="r" b="b"/>
              <a:pathLst>
                <a:path w="11" h="30">
                  <a:moveTo>
                    <a:pt x="4" y="2"/>
                  </a:moveTo>
                  <a:cubicBezTo>
                    <a:pt x="11" y="10"/>
                    <a:pt x="7" y="21"/>
                    <a:pt x="11" y="30"/>
                  </a:cubicBezTo>
                  <a:cubicBezTo>
                    <a:pt x="4" y="22"/>
                    <a:pt x="1" y="13"/>
                    <a:pt x="0" y="2"/>
                  </a:cubicBezTo>
                  <a:cubicBezTo>
                    <a:pt x="2" y="0"/>
                    <a:pt x="3" y="0"/>
                    <a:pt x="4" y="2"/>
                  </a:cubicBezTo>
                  <a:close/>
                </a:path>
              </a:pathLst>
            </a:custGeom>
            <a:solidFill>
              <a:srgbClr val="503D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812"/>
            <p:cNvSpPr>
              <a:spLocks/>
            </p:cNvSpPr>
            <p:nvPr userDrawn="1"/>
          </p:nvSpPr>
          <p:spPr bwMode="auto">
            <a:xfrm>
              <a:off x="5507038" y="8834438"/>
              <a:ext cx="80963" cy="39688"/>
            </a:xfrm>
            <a:custGeom>
              <a:avLst/>
              <a:gdLst>
                <a:gd name="T0" fmla="*/ 0 w 28"/>
                <a:gd name="T1" fmla="*/ 9 h 14"/>
                <a:gd name="T2" fmla="*/ 21 w 28"/>
                <a:gd name="T3" fmla="*/ 1 h 14"/>
                <a:gd name="T4" fmla="*/ 28 w 28"/>
                <a:gd name="T5" fmla="*/ 9 h 14"/>
                <a:gd name="T6" fmla="*/ 20 w 28"/>
                <a:gd name="T7" fmla="*/ 13 h 14"/>
                <a:gd name="T8" fmla="*/ 0 w 28"/>
                <a:gd name="T9" fmla="*/ 9 h 14"/>
              </a:gdLst>
              <a:ahLst/>
              <a:cxnLst>
                <a:cxn ang="0">
                  <a:pos x="T0" y="T1"/>
                </a:cxn>
                <a:cxn ang="0">
                  <a:pos x="T2" y="T3"/>
                </a:cxn>
                <a:cxn ang="0">
                  <a:pos x="T4" y="T5"/>
                </a:cxn>
                <a:cxn ang="0">
                  <a:pos x="T6" y="T7"/>
                </a:cxn>
                <a:cxn ang="0">
                  <a:pos x="T8" y="T9"/>
                </a:cxn>
              </a:cxnLst>
              <a:rect l="0" t="0" r="r" b="b"/>
              <a:pathLst>
                <a:path w="28" h="14">
                  <a:moveTo>
                    <a:pt x="0" y="9"/>
                  </a:moveTo>
                  <a:cubicBezTo>
                    <a:pt x="4" y="0"/>
                    <a:pt x="15" y="8"/>
                    <a:pt x="21" y="1"/>
                  </a:cubicBezTo>
                  <a:cubicBezTo>
                    <a:pt x="25" y="2"/>
                    <a:pt x="27" y="5"/>
                    <a:pt x="28" y="9"/>
                  </a:cubicBezTo>
                  <a:cubicBezTo>
                    <a:pt x="27" y="13"/>
                    <a:pt x="24" y="14"/>
                    <a:pt x="20" y="13"/>
                  </a:cubicBezTo>
                  <a:cubicBezTo>
                    <a:pt x="14" y="9"/>
                    <a:pt x="6" y="14"/>
                    <a:pt x="0" y="9"/>
                  </a:cubicBezTo>
                  <a:close/>
                </a:path>
              </a:pathLst>
            </a:custGeom>
            <a:solidFill>
              <a:srgbClr val="5D46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813"/>
            <p:cNvSpPr>
              <a:spLocks/>
            </p:cNvSpPr>
            <p:nvPr userDrawn="1"/>
          </p:nvSpPr>
          <p:spPr bwMode="auto">
            <a:xfrm>
              <a:off x="5027613" y="8859838"/>
              <a:ext cx="22225" cy="80963"/>
            </a:xfrm>
            <a:custGeom>
              <a:avLst/>
              <a:gdLst>
                <a:gd name="T0" fmla="*/ 8 w 8"/>
                <a:gd name="T1" fmla="*/ 28 h 28"/>
                <a:gd name="T2" fmla="*/ 0 w 8"/>
                <a:gd name="T3" fmla="*/ 9 h 28"/>
                <a:gd name="T4" fmla="*/ 8 w 8"/>
                <a:gd name="T5" fmla="*/ 0 h 28"/>
                <a:gd name="T6" fmla="*/ 8 w 8"/>
                <a:gd name="T7" fmla="*/ 28 h 28"/>
              </a:gdLst>
              <a:ahLst/>
              <a:cxnLst>
                <a:cxn ang="0">
                  <a:pos x="T0" y="T1"/>
                </a:cxn>
                <a:cxn ang="0">
                  <a:pos x="T2" y="T3"/>
                </a:cxn>
                <a:cxn ang="0">
                  <a:pos x="T4" y="T5"/>
                </a:cxn>
                <a:cxn ang="0">
                  <a:pos x="T6" y="T7"/>
                </a:cxn>
              </a:cxnLst>
              <a:rect l="0" t="0" r="r" b="b"/>
              <a:pathLst>
                <a:path w="8" h="28">
                  <a:moveTo>
                    <a:pt x="8" y="28"/>
                  </a:moveTo>
                  <a:cubicBezTo>
                    <a:pt x="1" y="24"/>
                    <a:pt x="8" y="13"/>
                    <a:pt x="0" y="9"/>
                  </a:cubicBezTo>
                  <a:cubicBezTo>
                    <a:pt x="0" y="3"/>
                    <a:pt x="3" y="1"/>
                    <a:pt x="8" y="0"/>
                  </a:cubicBezTo>
                  <a:cubicBezTo>
                    <a:pt x="8" y="10"/>
                    <a:pt x="8" y="19"/>
                    <a:pt x="8" y="28"/>
                  </a:cubicBezTo>
                  <a:close/>
                </a:path>
              </a:pathLst>
            </a:custGeom>
            <a:solidFill>
              <a:srgbClr val="4A36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814"/>
            <p:cNvSpPr>
              <a:spLocks/>
            </p:cNvSpPr>
            <p:nvPr userDrawn="1"/>
          </p:nvSpPr>
          <p:spPr bwMode="auto">
            <a:xfrm>
              <a:off x="4992688" y="8867775"/>
              <a:ext cx="11113" cy="112713"/>
            </a:xfrm>
            <a:custGeom>
              <a:avLst/>
              <a:gdLst>
                <a:gd name="T0" fmla="*/ 4 w 4"/>
                <a:gd name="T1" fmla="*/ 1 h 39"/>
                <a:gd name="T2" fmla="*/ 4 w 4"/>
                <a:gd name="T3" fmla="*/ 37 h 39"/>
                <a:gd name="T4" fmla="*/ 0 w 4"/>
                <a:gd name="T5" fmla="*/ 37 h 39"/>
                <a:gd name="T6" fmla="*/ 0 w 4"/>
                <a:gd name="T7" fmla="*/ 2 h 39"/>
                <a:gd name="T8" fmla="*/ 4 w 4"/>
                <a:gd name="T9" fmla="*/ 1 h 39"/>
              </a:gdLst>
              <a:ahLst/>
              <a:cxnLst>
                <a:cxn ang="0">
                  <a:pos x="T0" y="T1"/>
                </a:cxn>
                <a:cxn ang="0">
                  <a:pos x="T2" y="T3"/>
                </a:cxn>
                <a:cxn ang="0">
                  <a:pos x="T4" y="T5"/>
                </a:cxn>
                <a:cxn ang="0">
                  <a:pos x="T6" y="T7"/>
                </a:cxn>
                <a:cxn ang="0">
                  <a:pos x="T8" y="T9"/>
                </a:cxn>
              </a:cxnLst>
              <a:rect l="0" t="0" r="r" b="b"/>
              <a:pathLst>
                <a:path w="4" h="39">
                  <a:moveTo>
                    <a:pt x="4" y="1"/>
                  </a:moveTo>
                  <a:cubicBezTo>
                    <a:pt x="4" y="13"/>
                    <a:pt x="4" y="25"/>
                    <a:pt x="4" y="37"/>
                  </a:cubicBezTo>
                  <a:cubicBezTo>
                    <a:pt x="3" y="39"/>
                    <a:pt x="2" y="39"/>
                    <a:pt x="0" y="37"/>
                  </a:cubicBezTo>
                  <a:cubicBezTo>
                    <a:pt x="0" y="25"/>
                    <a:pt x="0" y="14"/>
                    <a:pt x="0" y="2"/>
                  </a:cubicBezTo>
                  <a:cubicBezTo>
                    <a:pt x="1" y="0"/>
                    <a:pt x="3" y="0"/>
                    <a:pt x="4" y="1"/>
                  </a:cubicBezTo>
                  <a:close/>
                </a:path>
              </a:pathLst>
            </a:custGeom>
            <a:solidFill>
              <a:srgbClr val="594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815"/>
            <p:cNvSpPr>
              <a:spLocks/>
            </p:cNvSpPr>
            <p:nvPr userDrawn="1"/>
          </p:nvSpPr>
          <p:spPr bwMode="auto">
            <a:xfrm>
              <a:off x="5684838" y="8959850"/>
              <a:ext cx="46038" cy="63500"/>
            </a:xfrm>
            <a:custGeom>
              <a:avLst/>
              <a:gdLst>
                <a:gd name="T0" fmla="*/ 14 w 16"/>
                <a:gd name="T1" fmla="*/ 13 h 22"/>
                <a:gd name="T2" fmla="*/ 14 w 16"/>
                <a:gd name="T3" fmla="*/ 21 h 22"/>
                <a:gd name="T4" fmla="*/ 2 w 16"/>
                <a:gd name="T5" fmla="*/ 9 h 22"/>
                <a:gd name="T6" fmla="*/ 2 w 16"/>
                <a:gd name="T7" fmla="*/ 1 h 22"/>
                <a:gd name="T8" fmla="*/ 6 w 16"/>
                <a:gd name="T9" fmla="*/ 1 h 22"/>
                <a:gd name="T10" fmla="*/ 14 w 16"/>
                <a:gd name="T11" fmla="*/ 13 h 22"/>
              </a:gdLst>
              <a:ahLst/>
              <a:cxnLst>
                <a:cxn ang="0">
                  <a:pos x="T0" y="T1"/>
                </a:cxn>
                <a:cxn ang="0">
                  <a:pos x="T2" y="T3"/>
                </a:cxn>
                <a:cxn ang="0">
                  <a:pos x="T4" y="T5"/>
                </a:cxn>
                <a:cxn ang="0">
                  <a:pos x="T6" y="T7"/>
                </a:cxn>
                <a:cxn ang="0">
                  <a:pos x="T8" y="T9"/>
                </a:cxn>
                <a:cxn ang="0">
                  <a:pos x="T10" y="T11"/>
                </a:cxn>
              </a:cxnLst>
              <a:rect l="0" t="0" r="r" b="b"/>
              <a:pathLst>
                <a:path w="16" h="22">
                  <a:moveTo>
                    <a:pt x="14" y="13"/>
                  </a:moveTo>
                  <a:cubicBezTo>
                    <a:pt x="14" y="16"/>
                    <a:pt x="14" y="18"/>
                    <a:pt x="14" y="21"/>
                  </a:cubicBezTo>
                  <a:cubicBezTo>
                    <a:pt x="5" y="22"/>
                    <a:pt x="7" y="12"/>
                    <a:pt x="2" y="9"/>
                  </a:cubicBezTo>
                  <a:cubicBezTo>
                    <a:pt x="0" y="7"/>
                    <a:pt x="0" y="4"/>
                    <a:pt x="2" y="1"/>
                  </a:cubicBezTo>
                  <a:cubicBezTo>
                    <a:pt x="4" y="1"/>
                    <a:pt x="5" y="1"/>
                    <a:pt x="6" y="1"/>
                  </a:cubicBezTo>
                  <a:cubicBezTo>
                    <a:pt x="16" y="0"/>
                    <a:pt x="9" y="10"/>
                    <a:pt x="14" y="13"/>
                  </a:cubicBezTo>
                  <a:close/>
                </a:path>
              </a:pathLst>
            </a:custGeom>
            <a:solidFill>
              <a:srgbClr val="41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816"/>
            <p:cNvSpPr>
              <a:spLocks/>
            </p:cNvSpPr>
            <p:nvPr userDrawn="1"/>
          </p:nvSpPr>
          <p:spPr bwMode="auto">
            <a:xfrm>
              <a:off x="5649913" y="8756650"/>
              <a:ext cx="28575" cy="63500"/>
            </a:xfrm>
            <a:custGeom>
              <a:avLst/>
              <a:gdLst>
                <a:gd name="T0" fmla="*/ 6 w 10"/>
                <a:gd name="T1" fmla="*/ 20 h 22"/>
                <a:gd name="T2" fmla="*/ 1 w 10"/>
                <a:gd name="T3" fmla="*/ 0 h 22"/>
                <a:gd name="T4" fmla="*/ 10 w 10"/>
                <a:gd name="T5" fmla="*/ 21 h 22"/>
                <a:gd name="T6" fmla="*/ 6 w 10"/>
                <a:gd name="T7" fmla="*/ 20 h 22"/>
              </a:gdLst>
              <a:ahLst/>
              <a:cxnLst>
                <a:cxn ang="0">
                  <a:pos x="T0" y="T1"/>
                </a:cxn>
                <a:cxn ang="0">
                  <a:pos x="T2" y="T3"/>
                </a:cxn>
                <a:cxn ang="0">
                  <a:pos x="T4" y="T5"/>
                </a:cxn>
                <a:cxn ang="0">
                  <a:pos x="T6" y="T7"/>
                </a:cxn>
              </a:cxnLst>
              <a:rect l="0" t="0" r="r" b="b"/>
              <a:pathLst>
                <a:path w="10" h="22">
                  <a:moveTo>
                    <a:pt x="6" y="20"/>
                  </a:moveTo>
                  <a:cubicBezTo>
                    <a:pt x="0" y="15"/>
                    <a:pt x="2" y="7"/>
                    <a:pt x="1" y="0"/>
                  </a:cubicBezTo>
                  <a:cubicBezTo>
                    <a:pt x="7" y="5"/>
                    <a:pt x="8" y="13"/>
                    <a:pt x="10" y="21"/>
                  </a:cubicBezTo>
                  <a:cubicBezTo>
                    <a:pt x="8" y="22"/>
                    <a:pt x="7" y="22"/>
                    <a:pt x="6" y="20"/>
                  </a:cubicBezTo>
                  <a:close/>
                </a:path>
              </a:pathLst>
            </a:custGeom>
            <a:solidFill>
              <a:srgbClr val="4D3A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817"/>
            <p:cNvSpPr>
              <a:spLocks/>
            </p:cNvSpPr>
            <p:nvPr userDrawn="1"/>
          </p:nvSpPr>
          <p:spPr bwMode="auto">
            <a:xfrm>
              <a:off x="5667375" y="8813800"/>
              <a:ext cx="11113" cy="92075"/>
            </a:xfrm>
            <a:custGeom>
              <a:avLst/>
              <a:gdLst>
                <a:gd name="T0" fmla="*/ 0 w 4"/>
                <a:gd name="T1" fmla="*/ 0 h 32"/>
                <a:gd name="T2" fmla="*/ 4 w 4"/>
                <a:gd name="T3" fmla="*/ 1 h 32"/>
                <a:gd name="T4" fmla="*/ 4 w 4"/>
                <a:gd name="T5" fmla="*/ 28 h 32"/>
                <a:gd name="T6" fmla="*/ 0 w 4"/>
                <a:gd name="T7" fmla="*/ 32 h 32"/>
                <a:gd name="T8" fmla="*/ 0 w 4"/>
                <a:gd name="T9" fmla="*/ 0 h 32"/>
              </a:gdLst>
              <a:ahLst/>
              <a:cxnLst>
                <a:cxn ang="0">
                  <a:pos x="T0" y="T1"/>
                </a:cxn>
                <a:cxn ang="0">
                  <a:pos x="T2" y="T3"/>
                </a:cxn>
                <a:cxn ang="0">
                  <a:pos x="T4" y="T5"/>
                </a:cxn>
                <a:cxn ang="0">
                  <a:pos x="T6" y="T7"/>
                </a:cxn>
                <a:cxn ang="0">
                  <a:pos x="T8" y="T9"/>
                </a:cxn>
              </a:cxnLst>
              <a:rect l="0" t="0" r="r" b="b"/>
              <a:pathLst>
                <a:path w="4" h="32">
                  <a:moveTo>
                    <a:pt x="0" y="0"/>
                  </a:moveTo>
                  <a:cubicBezTo>
                    <a:pt x="1" y="0"/>
                    <a:pt x="3" y="0"/>
                    <a:pt x="4" y="1"/>
                  </a:cubicBezTo>
                  <a:cubicBezTo>
                    <a:pt x="4" y="10"/>
                    <a:pt x="4" y="19"/>
                    <a:pt x="4" y="28"/>
                  </a:cubicBezTo>
                  <a:cubicBezTo>
                    <a:pt x="3" y="30"/>
                    <a:pt x="2" y="31"/>
                    <a:pt x="0" y="32"/>
                  </a:cubicBezTo>
                  <a:cubicBezTo>
                    <a:pt x="0" y="22"/>
                    <a:pt x="0" y="11"/>
                    <a:pt x="0" y="0"/>
                  </a:cubicBezTo>
                  <a:close/>
                </a:path>
              </a:pathLst>
            </a:custGeom>
            <a:solidFill>
              <a:srgbClr val="594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818"/>
            <p:cNvSpPr>
              <a:spLocks/>
            </p:cNvSpPr>
            <p:nvPr userDrawn="1"/>
          </p:nvSpPr>
          <p:spPr bwMode="auto">
            <a:xfrm>
              <a:off x="4945063" y="8820150"/>
              <a:ext cx="30163" cy="68263"/>
            </a:xfrm>
            <a:custGeom>
              <a:avLst/>
              <a:gdLst>
                <a:gd name="T0" fmla="*/ 1 w 11"/>
                <a:gd name="T1" fmla="*/ 22 h 24"/>
                <a:gd name="T2" fmla="*/ 7 w 11"/>
                <a:gd name="T3" fmla="*/ 0 h 24"/>
                <a:gd name="T4" fmla="*/ 5 w 11"/>
                <a:gd name="T5" fmla="*/ 22 h 24"/>
                <a:gd name="T6" fmla="*/ 1 w 11"/>
                <a:gd name="T7" fmla="*/ 22 h 24"/>
              </a:gdLst>
              <a:ahLst/>
              <a:cxnLst>
                <a:cxn ang="0">
                  <a:pos x="T0" y="T1"/>
                </a:cxn>
                <a:cxn ang="0">
                  <a:pos x="T2" y="T3"/>
                </a:cxn>
                <a:cxn ang="0">
                  <a:pos x="T4" y="T5"/>
                </a:cxn>
                <a:cxn ang="0">
                  <a:pos x="T6" y="T7"/>
                </a:cxn>
              </a:cxnLst>
              <a:rect l="0" t="0" r="r" b="b"/>
              <a:pathLst>
                <a:path w="11" h="24">
                  <a:moveTo>
                    <a:pt x="1" y="22"/>
                  </a:moveTo>
                  <a:cubicBezTo>
                    <a:pt x="0" y="15"/>
                    <a:pt x="4" y="9"/>
                    <a:pt x="7" y="0"/>
                  </a:cubicBezTo>
                  <a:cubicBezTo>
                    <a:pt x="11" y="9"/>
                    <a:pt x="8" y="16"/>
                    <a:pt x="5" y="22"/>
                  </a:cubicBezTo>
                  <a:cubicBezTo>
                    <a:pt x="4" y="24"/>
                    <a:pt x="3" y="24"/>
                    <a:pt x="1" y="22"/>
                  </a:cubicBezTo>
                  <a:close/>
                </a:path>
              </a:pathLst>
            </a:custGeom>
            <a:solidFill>
              <a:srgbClr val="4935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819"/>
            <p:cNvSpPr>
              <a:spLocks/>
            </p:cNvSpPr>
            <p:nvPr userDrawn="1"/>
          </p:nvSpPr>
          <p:spPr bwMode="auto">
            <a:xfrm>
              <a:off x="5327650" y="8791575"/>
              <a:ext cx="77788" cy="11113"/>
            </a:xfrm>
            <a:custGeom>
              <a:avLst/>
              <a:gdLst>
                <a:gd name="T0" fmla="*/ 23 w 27"/>
                <a:gd name="T1" fmla="*/ 0 h 4"/>
                <a:gd name="T2" fmla="*/ 27 w 27"/>
                <a:gd name="T3" fmla="*/ 4 h 4"/>
                <a:gd name="T4" fmla="*/ 0 w 27"/>
                <a:gd name="T5" fmla="*/ 4 h 4"/>
                <a:gd name="T6" fmla="*/ 0 w 27"/>
                <a:gd name="T7" fmla="*/ 0 h 4"/>
                <a:gd name="T8" fmla="*/ 23 w 27"/>
                <a:gd name="T9" fmla="*/ 0 h 4"/>
              </a:gdLst>
              <a:ahLst/>
              <a:cxnLst>
                <a:cxn ang="0">
                  <a:pos x="T0" y="T1"/>
                </a:cxn>
                <a:cxn ang="0">
                  <a:pos x="T2" y="T3"/>
                </a:cxn>
                <a:cxn ang="0">
                  <a:pos x="T4" y="T5"/>
                </a:cxn>
                <a:cxn ang="0">
                  <a:pos x="T6" y="T7"/>
                </a:cxn>
                <a:cxn ang="0">
                  <a:pos x="T8" y="T9"/>
                </a:cxn>
              </a:cxnLst>
              <a:rect l="0" t="0" r="r" b="b"/>
              <a:pathLst>
                <a:path w="27" h="4">
                  <a:moveTo>
                    <a:pt x="23" y="0"/>
                  </a:moveTo>
                  <a:cubicBezTo>
                    <a:pt x="24" y="2"/>
                    <a:pt x="26" y="3"/>
                    <a:pt x="27" y="4"/>
                  </a:cubicBezTo>
                  <a:cubicBezTo>
                    <a:pt x="18" y="4"/>
                    <a:pt x="9" y="4"/>
                    <a:pt x="0" y="4"/>
                  </a:cubicBezTo>
                  <a:cubicBezTo>
                    <a:pt x="0" y="3"/>
                    <a:pt x="0" y="2"/>
                    <a:pt x="0" y="0"/>
                  </a:cubicBezTo>
                  <a:cubicBezTo>
                    <a:pt x="7" y="0"/>
                    <a:pt x="15" y="0"/>
                    <a:pt x="23" y="0"/>
                  </a:cubicBezTo>
                  <a:close/>
                </a:path>
              </a:pathLst>
            </a:custGeom>
            <a:solidFill>
              <a:srgbClr val="5947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820"/>
            <p:cNvSpPr>
              <a:spLocks/>
            </p:cNvSpPr>
            <p:nvPr userDrawn="1"/>
          </p:nvSpPr>
          <p:spPr bwMode="auto">
            <a:xfrm>
              <a:off x="4992688" y="8974138"/>
              <a:ext cx="25400" cy="60325"/>
            </a:xfrm>
            <a:custGeom>
              <a:avLst/>
              <a:gdLst>
                <a:gd name="T0" fmla="*/ 0 w 9"/>
                <a:gd name="T1" fmla="*/ 0 h 21"/>
                <a:gd name="T2" fmla="*/ 4 w 9"/>
                <a:gd name="T3" fmla="*/ 0 h 21"/>
                <a:gd name="T4" fmla="*/ 6 w 9"/>
                <a:gd name="T5" fmla="*/ 21 h 21"/>
                <a:gd name="T6" fmla="*/ 0 w 9"/>
                <a:gd name="T7" fmla="*/ 0 h 21"/>
              </a:gdLst>
              <a:ahLst/>
              <a:cxnLst>
                <a:cxn ang="0">
                  <a:pos x="T0" y="T1"/>
                </a:cxn>
                <a:cxn ang="0">
                  <a:pos x="T2" y="T3"/>
                </a:cxn>
                <a:cxn ang="0">
                  <a:pos x="T4" y="T5"/>
                </a:cxn>
                <a:cxn ang="0">
                  <a:pos x="T6" y="T7"/>
                </a:cxn>
              </a:cxnLst>
              <a:rect l="0" t="0" r="r" b="b"/>
              <a:pathLst>
                <a:path w="9" h="21">
                  <a:moveTo>
                    <a:pt x="0" y="0"/>
                  </a:moveTo>
                  <a:cubicBezTo>
                    <a:pt x="2" y="0"/>
                    <a:pt x="3" y="0"/>
                    <a:pt x="4" y="0"/>
                  </a:cubicBezTo>
                  <a:cubicBezTo>
                    <a:pt x="9" y="5"/>
                    <a:pt x="9" y="10"/>
                    <a:pt x="6" y="21"/>
                  </a:cubicBezTo>
                  <a:cubicBezTo>
                    <a:pt x="4" y="11"/>
                    <a:pt x="2" y="6"/>
                    <a:pt x="0" y="0"/>
                  </a:cubicBezTo>
                  <a:close/>
                </a:path>
              </a:pathLst>
            </a:custGeom>
            <a:solidFill>
              <a:srgbClr val="544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821"/>
            <p:cNvSpPr>
              <a:spLocks/>
            </p:cNvSpPr>
            <p:nvPr userDrawn="1"/>
          </p:nvSpPr>
          <p:spPr bwMode="auto">
            <a:xfrm>
              <a:off x="4946650" y="8882063"/>
              <a:ext cx="12700" cy="80963"/>
            </a:xfrm>
            <a:custGeom>
              <a:avLst/>
              <a:gdLst>
                <a:gd name="T0" fmla="*/ 0 w 4"/>
                <a:gd name="T1" fmla="*/ 0 h 28"/>
                <a:gd name="T2" fmla="*/ 4 w 4"/>
                <a:gd name="T3" fmla="*/ 0 h 28"/>
                <a:gd name="T4" fmla="*/ 4 w 4"/>
                <a:gd name="T5" fmla="*/ 28 h 28"/>
                <a:gd name="T6" fmla="*/ 2 w 4"/>
                <a:gd name="T7" fmla="*/ 28 h 28"/>
                <a:gd name="T8" fmla="*/ 0 w 4"/>
                <a:gd name="T9" fmla="*/ 28 h 28"/>
                <a:gd name="T10" fmla="*/ 0 w 4"/>
                <a:gd name="T11" fmla="*/ 0 h 28"/>
              </a:gdLst>
              <a:ahLst/>
              <a:cxnLst>
                <a:cxn ang="0">
                  <a:pos x="T0" y="T1"/>
                </a:cxn>
                <a:cxn ang="0">
                  <a:pos x="T2" y="T3"/>
                </a:cxn>
                <a:cxn ang="0">
                  <a:pos x="T4" y="T5"/>
                </a:cxn>
                <a:cxn ang="0">
                  <a:pos x="T6" y="T7"/>
                </a:cxn>
                <a:cxn ang="0">
                  <a:pos x="T8" y="T9"/>
                </a:cxn>
                <a:cxn ang="0">
                  <a:pos x="T10" y="T11"/>
                </a:cxn>
              </a:cxnLst>
              <a:rect l="0" t="0" r="r" b="b"/>
              <a:pathLst>
                <a:path w="4" h="28">
                  <a:moveTo>
                    <a:pt x="0" y="0"/>
                  </a:moveTo>
                  <a:cubicBezTo>
                    <a:pt x="1" y="0"/>
                    <a:pt x="3" y="0"/>
                    <a:pt x="4" y="0"/>
                  </a:cubicBezTo>
                  <a:cubicBezTo>
                    <a:pt x="4" y="10"/>
                    <a:pt x="4" y="19"/>
                    <a:pt x="4" y="28"/>
                  </a:cubicBezTo>
                  <a:cubicBezTo>
                    <a:pt x="4" y="28"/>
                    <a:pt x="2" y="28"/>
                    <a:pt x="2" y="28"/>
                  </a:cubicBezTo>
                  <a:cubicBezTo>
                    <a:pt x="2" y="28"/>
                    <a:pt x="0" y="28"/>
                    <a:pt x="0" y="28"/>
                  </a:cubicBezTo>
                  <a:cubicBezTo>
                    <a:pt x="0" y="19"/>
                    <a:pt x="0" y="10"/>
                    <a:pt x="0" y="0"/>
                  </a:cubicBezTo>
                  <a:close/>
                </a:path>
              </a:pathLst>
            </a:custGeom>
            <a:solidFill>
              <a:srgbClr val="5948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822"/>
            <p:cNvSpPr>
              <a:spLocks/>
            </p:cNvSpPr>
            <p:nvPr userDrawn="1"/>
          </p:nvSpPr>
          <p:spPr bwMode="auto">
            <a:xfrm>
              <a:off x="4992688" y="8813800"/>
              <a:ext cx="28575" cy="60325"/>
            </a:xfrm>
            <a:custGeom>
              <a:avLst/>
              <a:gdLst>
                <a:gd name="T0" fmla="*/ 4 w 10"/>
                <a:gd name="T1" fmla="*/ 20 h 21"/>
                <a:gd name="T2" fmla="*/ 0 w 10"/>
                <a:gd name="T3" fmla="*/ 21 h 21"/>
                <a:gd name="T4" fmla="*/ 6 w 10"/>
                <a:gd name="T5" fmla="*/ 0 h 21"/>
                <a:gd name="T6" fmla="*/ 4 w 10"/>
                <a:gd name="T7" fmla="*/ 20 h 21"/>
              </a:gdLst>
              <a:ahLst/>
              <a:cxnLst>
                <a:cxn ang="0">
                  <a:pos x="T0" y="T1"/>
                </a:cxn>
                <a:cxn ang="0">
                  <a:pos x="T2" y="T3"/>
                </a:cxn>
                <a:cxn ang="0">
                  <a:pos x="T4" y="T5"/>
                </a:cxn>
                <a:cxn ang="0">
                  <a:pos x="T6" y="T7"/>
                </a:cxn>
              </a:cxnLst>
              <a:rect l="0" t="0" r="r" b="b"/>
              <a:pathLst>
                <a:path w="10" h="21">
                  <a:moveTo>
                    <a:pt x="4" y="20"/>
                  </a:moveTo>
                  <a:cubicBezTo>
                    <a:pt x="3" y="20"/>
                    <a:pt x="2" y="20"/>
                    <a:pt x="0" y="21"/>
                  </a:cubicBezTo>
                  <a:cubicBezTo>
                    <a:pt x="2" y="15"/>
                    <a:pt x="3" y="10"/>
                    <a:pt x="6" y="0"/>
                  </a:cubicBezTo>
                  <a:cubicBezTo>
                    <a:pt x="8" y="10"/>
                    <a:pt x="10" y="16"/>
                    <a:pt x="4" y="20"/>
                  </a:cubicBezTo>
                  <a:close/>
                </a:path>
              </a:pathLst>
            </a:custGeom>
            <a:solidFill>
              <a:srgbClr val="442F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823"/>
            <p:cNvSpPr>
              <a:spLocks/>
            </p:cNvSpPr>
            <p:nvPr userDrawn="1"/>
          </p:nvSpPr>
          <p:spPr bwMode="auto">
            <a:xfrm>
              <a:off x="5256213" y="8751888"/>
              <a:ext cx="46038" cy="33338"/>
            </a:xfrm>
            <a:custGeom>
              <a:avLst/>
              <a:gdLst>
                <a:gd name="T0" fmla="*/ 0 w 16"/>
                <a:gd name="T1" fmla="*/ 0 h 12"/>
                <a:gd name="T2" fmla="*/ 16 w 16"/>
                <a:gd name="T3" fmla="*/ 12 h 12"/>
                <a:gd name="T4" fmla="*/ 0 w 16"/>
                <a:gd name="T5" fmla="*/ 0 h 12"/>
              </a:gdLst>
              <a:ahLst/>
              <a:cxnLst>
                <a:cxn ang="0">
                  <a:pos x="T0" y="T1"/>
                </a:cxn>
                <a:cxn ang="0">
                  <a:pos x="T2" y="T3"/>
                </a:cxn>
                <a:cxn ang="0">
                  <a:pos x="T4" y="T5"/>
                </a:cxn>
              </a:cxnLst>
              <a:rect l="0" t="0" r="r" b="b"/>
              <a:pathLst>
                <a:path w="16" h="12">
                  <a:moveTo>
                    <a:pt x="0" y="0"/>
                  </a:moveTo>
                  <a:cubicBezTo>
                    <a:pt x="7" y="3"/>
                    <a:pt x="12" y="5"/>
                    <a:pt x="16" y="12"/>
                  </a:cubicBezTo>
                  <a:cubicBezTo>
                    <a:pt x="8" y="11"/>
                    <a:pt x="3" y="9"/>
                    <a:pt x="0" y="0"/>
                  </a:cubicBezTo>
                  <a:close/>
                </a:path>
              </a:pathLst>
            </a:custGeom>
            <a:solidFill>
              <a:srgbClr val="4C39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824"/>
            <p:cNvSpPr>
              <a:spLocks/>
            </p:cNvSpPr>
            <p:nvPr userDrawn="1"/>
          </p:nvSpPr>
          <p:spPr bwMode="auto">
            <a:xfrm>
              <a:off x="4992688" y="9070975"/>
              <a:ext cx="63500" cy="41275"/>
            </a:xfrm>
            <a:custGeom>
              <a:avLst/>
              <a:gdLst>
                <a:gd name="T0" fmla="*/ 0 w 22"/>
                <a:gd name="T1" fmla="*/ 6 h 14"/>
                <a:gd name="T2" fmla="*/ 16 w 22"/>
                <a:gd name="T3" fmla="*/ 2 h 14"/>
                <a:gd name="T4" fmla="*/ 22 w 22"/>
                <a:gd name="T5" fmla="*/ 11 h 14"/>
                <a:gd name="T6" fmla="*/ 21 w 22"/>
                <a:gd name="T7" fmla="*/ 10 h 14"/>
                <a:gd name="T8" fmla="*/ 20 w 22"/>
                <a:gd name="T9" fmla="*/ 10 h 14"/>
                <a:gd name="T10" fmla="*/ 0 w 22"/>
                <a:gd name="T11" fmla="*/ 6 h 14"/>
              </a:gdLst>
              <a:ahLst/>
              <a:cxnLst>
                <a:cxn ang="0">
                  <a:pos x="T0" y="T1"/>
                </a:cxn>
                <a:cxn ang="0">
                  <a:pos x="T2" y="T3"/>
                </a:cxn>
                <a:cxn ang="0">
                  <a:pos x="T4" y="T5"/>
                </a:cxn>
                <a:cxn ang="0">
                  <a:pos x="T6" y="T7"/>
                </a:cxn>
                <a:cxn ang="0">
                  <a:pos x="T8" y="T9"/>
                </a:cxn>
                <a:cxn ang="0">
                  <a:pos x="T10" y="T11"/>
                </a:cxn>
              </a:cxnLst>
              <a:rect l="0" t="0" r="r" b="b"/>
              <a:pathLst>
                <a:path w="22" h="14">
                  <a:moveTo>
                    <a:pt x="0" y="6"/>
                  </a:moveTo>
                  <a:cubicBezTo>
                    <a:pt x="4" y="0"/>
                    <a:pt x="11" y="4"/>
                    <a:pt x="16" y="2"/>
                  </a:cubicBezTo>
                  <a:cubicBezTo>
                    <a:pt x="18" y="5"/>
                    <a:pt x="20" y="8"/>
                    <a:pt x="22" y="11"/>
                  </a:cubicBezTo>
                  <a:cubicBezTo>
                    <a:pt x="22" y="11"/>
                    <a:pt x="21" y="10"/>
                    <a:pt x="21" y="10"/>
                  </a:cubicBezTo>
                  <a:cubicBezTo>
                    <a:pt x="20" y="10"/>
                    <a:pt x="20" y="10"/>
                    <a:pt x="20" y="10"/>
                  </a:cubicBezTo>
                  <a:cubicBezTo>
                    <a:pt x="12" y="14"/>
                    <a:pt x="6" y="12"/>
                    <a:pt x="0" y="6"/>
                  </a:cubicBezTo>
                  <a:close/>
                </a:path>
              </a:pathLst>
            </a:custGeom>
            <a:solidFill>
              <a:srgbClr val="F6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825"/>
            <p:cNvSpPr>
              <a:spLocks/>
            </p:cNvSpPr>
            <p:nvPr userDrawn="1"/>
          </p:nvSpPr>
          <p:spPr bwMode="auto">
            <a:xfrm>
              <a:off x="5702300" y="8955088"/>
              <a:ext cx="33338" cy="42863"/>
            </a:xfrm>
            <a:custGeom>
              <a:avLst/>
              <a:gdLst>
                <a:gd name="T0" fmla="*/ 8 w 12"/>
                <a:gd name="T1" fmla="*/ 15 h 15"/>
                <a:gd name="T2" fmla="*/ 0 w 12"/>
                <a:gd name="T3" fmla="*/ 3 h 15"/>
                <a:gd name="T4" fmla="*/ 1 w 12"/>
                <a:gd name="T5" fmla="*/ 0 h 15"/>
                <a:gd name="T6" fmla="*/ 8 w 12"/>
                <a:gd name="T7" fmla="*/ 15 h 15"/>
              </a:gdLst>
              <a:ahLst/>
              <a:cxnLst>
                <a:cxn ang="0">
                  <a:pos x="T0" y="T1"/>
                </a:cxn>
                <a:cxn ang="0">
                  <a:pos x="T2" y="T3"/>
                </a:cxn>
                <a:cxn ang="0">
                  <a:pos x="T4" y="T5"/>
                </a:cxn>
                <a:cxn ang="0">
                  <a:pos x="T6" y="T7"/>
                </a:cxn>
              </a:cxnLst>
              <a:rect l="0" t="0" r="r" b="b"/>
              <a:pathLst>
                <a:path w="12" h="15">
                  <a:moveTo>
                    <a:pt x="8" y="15"/>
                  </a:moveTo>
                  <a:cubicBezTo>
                    <a:pt x="2" y="13"/>
                    <a:pt x="4" y="6"/>
                    <a:pt x="0" y="3"/>
                  </a:cubicBezTo>
                  <a:cubicBezTo>
                    <a:pt x="1" y="2"/>
                    <a:pt x="1" y="1"/>
                    <a:pt x="1" y="0"/>
                  </a:cubicBezTo>
                  <a:cubicBezTo>
                    <a:pt x="12" y="1"/>
                    <a:pt x="7" y="10"/>
                    <a:pt x="8" y="15"/>
                  </a:cubicBezTo>
                  <a:close/>
                </a:path>
              </a:pathLst>
            </a:custGeom>
            <a:solidFill>
              <a:srgbClr val="B67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826"/>
            <p:cNvSpPr>
              <a:spLocks/>
            </p:cNvSpPr>
            <p:nvPr userDrawn="1"/>
          </p:nvSpPr>
          <p:spPr bwMode="auto">
            <a:xfrm>
              <a:off x="5673725" y="8931275"/>
              <a:ext cx="17463" cy="53975"/>
            </a:xfrm>
            <a:custGeom>
              <a:avLst/>
              <a:gdLst>
                <a:gd name="T0" fmla="*/ 6 w 6"/>
                <a:gd name="T1" fmla="*/ 11 h 19"/>
                <a:gd name="T2" fmla="*/ 6 w 6"/>
                <a:gd name="T3" fmla="*/ 19 h 19"/>
                <a:gd name="T4" fmla="*/ 6 w 6"/>
                <a:gd name="T5" fmla="*/ 0 h 19"/>
                <a:gd name="T6" fmla="*/ 6 w 6"/>
                <a:gd name="T7" fmla="*/ 11 h 19"/>
              </a:gdLst>
              <a:ahLst/>
              <a:cxnLst>
                <a:cxn ang="0">
                  <a:pos x="T0" y="T1"/>
                </a:cxn>
                <a:cxn ang="0">
                  <a:pos x="T2" y="T3"/>
                </a:cxn>
                <a:cxn ang="0">
                  <a:pos x="T4" y="T5"/>
                </a:cxn>
                <a:cxn ang="0">
                  <a:pos x="T6" y="T7"/>
                </a:cxn>
              </a:cxnLst>
              <a:rect l="0" t="0" r="r" b="b"/>
              <a:pathLst>
                <a:path w="6" h="19">
                  <a:moveTo>
                    <a:pt x="6" y="11"/>
                  </a:moveTo>
                  <a:cubicBezTo>
                    <a:pt x="6" y="14"/>
                    <a:pt x="6" y="17"/>
                    <a:pt x="6" y="19"/>
                  </a:cubicBezTo>
                  <a:cubicBezTo>
                    <a:pt x="0" y="13"/>
                    <a:pt x="0" y="6"/>
                    <a:pt x="6" y="0"/>
                  </a:cubicBezTo>
                  <a:cubicBezTo>
                    <a:pt x="6" y="4"/>
                    <a:pt x="6" y="7"/>
                    <a:pt x="6" y="11"/>
                  </a:cubicBezTo>
                  <a:close/>
                </a:path>
              </a:pathLst>
            </a:custGeom>
            <a:solidFill>
              <a:srgbClr val="5846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827"/>
            <p:cNvSpPr>
              <a:spLocks/>
            </p:cNvSpPr>
            <p:nvPr userDrawn="1"/>
          </p:nvSpPr>
          <p:spPr bwMode="auto">
            <a:xfrm>
              <a:off x="5130800" y="9066213"/>
              <a:ext cx="168275" cy="133350"/>
            </a:xfrm>
            <a:custGeom>
              <a:avLst/>
              <a:gdLst>
                <a:gd name="T0" fmla="*/ 48 w 59"/>
                <a:gd name="T1" fmla="*/ 9 h 47"/>
                <a:gd name="T2" fmla="*/ 47 w 59"/>
                <a:gd name="T3" fmla="*/ 38 h 47"/>
                <a:gd name="T4" fmla="*/ 14 w 59"/>
                <a:gd name="T5" fmla="*/ 38 h 47"/>
                <a:gd name="T6" fmla="*/ 20 w 59"/>
                <a:gd name="T7" fmla="*/ 5 h 47"/>
                <a:gd name="T8" fmla="*/ 25 w 59"/>
                <a:gd name="T9" fmla="*/ 1 h 47"/>
                <a:gd name="T10" fmla="*/ 48 w 59"/>
                <a:gd name="T11" fmla="*/ 9 h 47"/>
              </a:gdLst>
              <a:ahLst/>
              <a:cxnLst>
                <a:cxn ang="0">
                  <a:pos x="T0" y="T1"/>
                </a:cxn>
                <a:cxn ang="0">
                  <a:pos x="T2" y="T3"/>
                </a:cxn>
                <a:cxn ang="0">
                  <a:pos x="T4" y="T5"/>
                </a:cxn>
                <a:cxn ang="0">
                  <a:pos x="T6" y="T7"/>
                </a:cxn>
                <a:cxn ang="0">
                  <a:pos x="T8" y="T9"/>
                </a:cxn>
                <a:cxn ang="0">
                  <a:pos x="T10" y="T11"/>
                </a:cxn>
              </a:cxnLst>
              <a:rect l="0" t="0" r="r" b="b"/>
              <a:pathLst>
                <a:path w="59" h="47">
                  <a:moveTo>
                    <a:pt x="48" y="9"/>
                  </a:moveTo>
                  <a:cubicBezTo>
                    <a:pt x="55" y="19"/>
                    <a:pt x="59" y="29"/>
                    <a:pt x="47" y="38"/>
                  </a:cubicBezTo>
                  <a:cubicBezTo>
                    <a:pt x="36" y="47"/>
                    <a:pt x="24" y="45"/>
                    <a:pt x="14" y="38"/>
                  </a:cubicBezTo>
                  <a:cubicBezTo>
                    <a:pt x="0" y="30"/>
                    <a:pt x="2" y="18"/>
                    <a:pt x="20" y="5"/>
                  </a:cubicBezTo>
                  <a:cubicBezTo>
                    <a:pt x="21" y="3"/>
                    <a:pt x="23" y="2"/>
                    <a:pt x="25" y="1"/>
                  </a:cubicBezTo>
                  <a:cubicBezTo>
                    <a:pt x="34" y="0"/>
                    <a:pt x="42" y="1"/>
                    <a:pt x="48" y="9"/>
                  </a:cubicBezTo>
                  <a:close/>
                </a:path>
              </a:pathLst>
            </a:custGeom>
            <a:solidFill>
              <a:srgbClr val="ED8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828"/>
            <p:cNvSpPr>
              <a:spLocks/>
            </p:cNvSpPr>
            <p:nvPr userDrawn="1"/>
          </p:nvSpPr>
          <p:spPr bwMode="auto">
            <a:xfrm>
              <a:off x="5519738" y="8988425"/>
              <a:ext cx="136525" cy="117475"/>
            </a:xfrm>
            <a:custGeom>
              <a:avLst/>
              <a:gdLst>
                <a:gd name="T0" fmla="*/ 28 w 48"/>
                <a:gd name="T1" fmla="*/ 4 h 41"/>
                <a:gd name="T2" fmla="*/ 43 w 48"/>
                <a:gd name="T3" fmla="*/ 24 h 41"/>
                <a:gd name="T4" fmla="*/ 16 w 48"/>
                <a:gd name="T5" fmla="*/ 39 h 41"/>
                <a:gd name="T6" fmla="*/ 4 w 48"/>
                <a:gd name="T7" fmla="*/ 15 h 41"/>
                <a:gd name="T8" fmla="*/ 7 w 48"/>
                <a:gd name="T9" fmla="*/ 8 h 41"/>
                <a:gd name="T10" fmla="*/ 28 w 48"/>
                <a:gd name="T11" fmla="*/ 4 h 41"/>
              </a:gdLst>
              <a:ahLst/>
              <a:cxnLst>
                <a:cxn ang="0">
                  <a:pos x="T0" y="T1"/>
                </a:cxn>
                <a:cxn ang="0">
                  <a:pos x="T2" y="T3"/>
                </a:cxn>
                <a:cxn ang="0">
                  <a:pos x="T4" y="T5"/>
                </a:cxn>
                <a:cxn ang="0">
                  <a:pos x="T6" y="T7"/>
                </a:cxn>
                <a:cxn ang="0">
                  <a:pos x="T8" y="T9"/>
                </a:cxn>
                <a:cxn ang="0">
                  <a:pos x="T10" y="T11"/>
                </a:cxn>
              </a:cxnLst>
              <a:rect l="0" t="0" r="r" b="b"/>
              <a:pathLst>
                <a:path w="48" h="41">
                  <a:moveTo>
                    <a:pt x="28" y="4"/>
                  </a:moveTo>
                  <a:cubicBezTo>
                    <a:pt x="35" y="9"/>
                    <a:pt x="48" y="11"/>
                    <a:pt x="43" y="24"/>
                  </a:cubicBezTo>
                  <a:cubicBezTo>
                    <a:pt x="38" y="35"/>
                    <a:pt x="29" y="41"/>
                    <a:pt x="16" y="39"/>
                  </a:cubicBezTo>
                  <a:cubicBezTo>
                    <a:pt x="0" y="37"/>
                    <a:pt x="5" y="24"/>
                    <a:pt x="4" y="15"/>
                  </a:cubicBezTo>
                  <a:cubicBezTo>
                    <a:pt x="3" y="12"/>
                    <a:pt x="5" y="10"/>
                    <a:pt x="7" y="8"/>
                  </a:cubicBezTo>
                  <a:cubicBezTo>
                    <a:pt x="14" y="6"/>
                    <a:pt x="20" y="0"/>
                    <a:pt x="28" y="4"/>
                  </a:cubicBezTo>
                  <a:close/>
                </a:path>
              </a:pathLst>
            </a:custGeom>
            <a:solidFill>
              <a:srgbClr val="ED8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829"/>
            <p:cNvSpPr>
              <a:spLocks/>
            </p:cNvSpPr>
            <p:nvPr userDrawn="1"/>
          </p:nvSpPr>
          <p:spPr bwMode="auto">
            <a:xfrm>
              <a:off x="5184775" y="8955088"/>
              <a:ext cx="128588" cy="136525"/>
            </a:xfrm>
            <a:custGeom>
              <a:avLst/>
              <a:gdLst>
                <a:gd name="T0" fmla="*/ 29 w 45"/>
                <a:gd name="T1" fmla="*/ 48 h 48"/>
                <a:gd name="T2" fmla="*/ 5 w 45"/>
                <a:gd name="T3" fmla="*/ 43 h 48"/>
                <a:gd name="T4" fmla="*/ 4 w 45"/>
                <a:gd name="T5" fmla="*/ 38 h 48"/>
                <a:gd name="T6" fmla="*/ 2 w 45"/>
                <a:gd name="T7" fmla="*/ 17 h 48"/>
                <a:gd name="T8" fmla="*/ 1 w 45"/>
                <a:gd name="T9" fmla="*/ 12 h 48"/>
                <a:gd name="T10" fmla="*/ 41 w 45"/>
                <a:gd name="T11" fmla="*/ 20 h 48"/>
                <a:gd name="T12" fmla="*/ 41 w 45"/>
                <a:gd name="T13" fmla="*/ 20 h 48"/>
                <a:gd name="T14" fmla="*/ 41 w 45"/>
                <a:gd name="T15" fmla="*/ 47 h 48"/>
                <a:gd name="T16" fmla="*/ 29 w 45"/>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8">
                  <a:moveTo>
                    <a:pt x="29" y="48"/>
                  </a:moveTo>
                  <a:cubicBezTo>
                    <a:pt x="21" y="46"/>
                    <a:pt x="13" y="44"/>
                    <a:pt x="5" y="43"/>
                  </a:cubicBezTo>
                  <a:cubicBezTo>
                    <a:pt x="4" y="41"/>
                    <a:pt x="4" y="40"/>
                    <a:pt x="4" y="38"/>
                  </a:cubicBezTo>
                  <a:cubicBezTo>
                    <a:pt x="6" y="31"/>
                    <a:pt x="11" y="23"/>
                    <a:pt x="2" y="17"/>
                  </a:cubicBezTo>
                  <a:cubicBezTo>
                    <a:pt x="0" y="16"/>
                    <a:pt x="0" y="14"/>
                    <a:pt x="1" y="12"/>
                  </a:cubicBezTo>
                  <a:cubicBezTo>
                    <a:pt x="21" y="0"/>
                    <a:pt x="29" y="2"/>
                    <a:pt x="41" y="20"/>
                  </a:cubicBezTo>
                  <a:cubicBezTo>
                    <a:pt x="41" y="20"/>
                    <a:pt x="41" y="20"/>
                    <a:pt x="41" y="20"/>
                  </a:cubicBezTo>
                  <a:cubicBezTo>
                    <a:pt x="45" y="29"/>
                    <a:pt x="44" y="38"/>
                    <a:pt x="41" y="47"/>
                  </a:cubicBezTo>
                  <a:cubicBezTo>
                    <a:pt x="37" y="47"/>
                    <a:pt x="33" y="48"/>
                    <a:pt x="29" y="48"/>
                  </a:cubicBezTo>
                  <a:close/>
                </a:path>
              </a:pathLst>
            </a:custGeom>
            <a:solidFill>
              <a:srgbClr val="2D2A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830"/>
            <p:cNvSpPr>
              <a:spLocks/>
            </p:cNvSpPr>
            <p:nvPr userDrawn="1"/>
          </p:nvSpPr>
          <p:spPr bwMode="auto">
            <a:xfrm>
              <a:off x="5513388" y="8910638"/>
              <a:ext cx="131763" cy="112713"/>
            </a:xfrm>
            <a:custGeom>
              <a:avLst/>
              <a:gdLst>
                <a:gd name="T0" fmla="*/ 30 w 46"/>
                <a:gd name="T1" fmla="*/ 31 h 39"/>
                <a:gd name="T2" fmla="*/ 8 w 46"/>
                <a:gd name="T3" fmla="*/ 39 h 39"/>
                <a:gd name="T4" fmla="*/ 2 w 46"/>
                <a:gd name="T5" fmla="*/ 19 h 39"/>
                <a:gd name="T6" fmla="*/ 2 w 46"/>
                <a:gd name="T7" fmla="*/ 12 h 39"/>
                <a:gd name="T8" fmla="*/ 33 w 46"/>
                <a:gd name="T9" fmla="*/ 10 h 39"/>
                <a:gd name="T10" fmla="*/ 30 w 46"/>
                <a:gd name="T11" fmla="*/ 31 h 39"/>
              </a:gdLst>
              <a:ahLst/>
              <a:cxnLst>
                <a:cxn ang="0">
                  <a:pos x="T0" y="T1"/>
                </a:cxn>
                <a:cxn ang="0">
                  <a:pos x="T2" y="T3"/>
                </a:cxn>
                <a:cxn ang="0">
                  <a:pos x="T4" y="T5"/>
                </a:cxn>
                <a:cxn ang="0">
                  <a:pos x="T6" y="T7"/>
                </a:cxn>
                <a:cxn ang="0">
                  <a:pos x="T8" y="T9"/>
                </a:cxn>
                <a:cxn ang="0">
                  <a:pos x="T10" y="T11"/>
                </a:cxn>
              </a:cxnLst>
              <a:rect l="0" t="0" r="r" b="b"/>
              <a:pathLst>
                <a:path w="46" h="39">
                  <a:moveTo>
                    <a:pt x="30" y="31"/>
                  </a:moveTo>
                  <a:cubicBezTo>
                    <a:pt x="22" y="34"/>
                    <a:pt x="15" y="36"/>
                    <a:pt x="8" y="39"/>
                  </a:cubicBezTo>
                  <a:cubicBezTo>
                    <a:pt x="7" y="32"/>
                    <a:pt x="7" y="25"/>
                    <a:pt x="2" y="19"/>
                  </a:cubicBezTo>
                  <a:cubicBezTo>
                    <a:pt x="1" y="17"/>
                    <a:pt x="0" y="14"/>
                    <a:pt x="2" y="12"/>
                  </a:cubicBezTo>
                  <a:cubicBezTo>
                    <a:pt x="11" y="0"/>
                    <a:pt x="21" y="0"/>
                    <a:pt x="33" y="10"/>
                  </a:cubicBezTo>
                  <a:cubicBezTo>
                    <a:pt x="46" y="20"/>
                    <a:pt x="35" y="25"/>
                    <a:pt x="30" y="31"/>
                  </a:cubicBezTo>
                  <a:close/>
                </a:path>
              </a:pathLst>
            </a:custGeom>
            <a:solidFill>
              <a:srgbClr val="3129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831"/>
            <p:cNvSpPr>
              <a:spLocks/>
            </p:cNvSpPr>
            <p:nvPr userDrawn="1"/>
          </p:nvSpPr>
          <p:spPr bwMode="auto">
            <a:xfrm>
              <a:off x="5153025" y="8951913"/>
              <a:ext cx="150813" cy="76200"/>
            </a:xfrm>
            <a:custGeom>
              <a:avLst/>
              <a:gdLst>
                <a:gd name="T0" fmla="*/ 52 w 53"/>
                <a:gd name="T1" fmla="*/ 21 h 27"/>
                <a:gd name="T2" fmla="*/ 13 w 53"/>
                <a:gd name="T3" fmla="*/ 16 h 27"/>
                <a:gd name="T4" fmla="*/ 0 w 53"/>
                <a:gd name="T5" fmla="*/ 25 h 27"/>
                <a:gd name="T6" fmla="*/ 29 w 53"/>
                <a:gd name="T7" fmla="*/ 0 h 27"/>
                <a:gd name="T8" fmla="*/ 52 w 53"/>
                <a:gd name="T9" fmla="*/ 21 h 27"/>
              </a:gdLst>
              <a:ahLst/>
              <a:cxnLst>
                <a:cxn ang="0">
                  <a:pos x="T0" y="T1"/>
                </a:cxn>
                <a:cxn ang="0">
                  <a:pos x="T2" y="T3"/>
                </a:cxn>
                <a:cxn ang="0">
                  <a:pos x="T4" y="T5"/>
                </a:cxn>
                <a:cxn ang="0">
                  <a:pos x="T6" y="T7"/>
                </a:cxn>
                <a:cxn ang="0">
                  <a:pos x="T8" y="T9"/>
                </a:cxn>
              </a:cxnLst>
              <a:rect l="0" t="0" r="r" b="b"/>
              <a:pathLst>
                <a:path w="53" h="27">
                  <a:moveTo>
                    <a:pt x="52" y="21"/>
                  </a:moveTo>
                  <a:cubicBezTo>
                    <a:pt x="40" y="9"/>
                    <a:pt x="27" y="6"/>
                    <a:pt x="13" y="16"/>
                  </a:cubicBezTo>
                  <a:cubicBezTo>
                    <a:pt x="10" y="22"/>
                    <a:pt x="7" y="27"/>
                    <a:pt x="0" y="25"/>
                  </a:cubicBezTo>
                  <a:cubicBezTo>
                    <a:pt x="1" y="6"/>
                    <a:pt x="12" y="0"/>
                    <a:pt x="29" y="0"/>
                  </a:cubicBezTo>
                  <a:cubicBezTo>
                    <a:pt x="43" y="0"/>
                    <a:pt x="53" y="5"/>
                    <a:pt x="52" y="21"/>
                  </a:cubicBezTo>
                  <a:close/>
                </a:path>
              </a:pathLst>
            </a:custGeom>
            <a:solidFill>
              <a:srgbClr val="DF81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8" name="Freeform 832"/>
            <p:cNvSpPr>
              <a:spLocks/>
            </p:cNvSpPr>
            <p:nvPr userDrawn="1"/>
          </p:nvSpPr>
          <p:spPr bwMode="auto">
            <a:xfrm>
              <a:off x="5359400" y="9020175"/>
              <a:ext cx="122238" cy="79375"/>
            </a:xfrm>
            <a:custGeom>
              <a:avLst/>
              <a:gdLst>
                <a:gd name="T0" fmla="*/ 8 w 43"/>
                <a:gd name="T1" fmla="*/ 1 h 28"/>
                <a:gd name="T2" fmla="*/ 25 w 43"/>
                <a:gd name="T3" fmla="*/ 7 h 28"/>
                <a:gd name="T4" fmla="*/ 40 w 43"/>
                <a:gd name="T5" fmla="*/ 28 h 28"/>
                <a:gd name="T6" fmla="*/ 18 w 43"/>
                <a:gd name="T7" fmla="*/ 18 h 28"/>
                <a:gd name="T8" fmla="*/ 4 w 43"/>
                <a:gd name="T9" fmla="*/ 9 h 28"/>
                <a:gd name="T10" fmla="*/ 8 w 43"/>
                <a:gd name="T11" fmla="*/ 1 h 28"/>
              </a:gdLst>
              <a:ahLst/>
              <a:cxnLst>
                <a:cxn ang="0">
                  <a:pos x="T0" y="T1"/>
                </a:cxn>
                <a:cxn ang="0">
                  <a:pos x="T2" y="T3"/>
                </a:cxn>
                <a:cxn ang="0">
                  <a:pos x="T4" y="T5"/>
                </a:cxn>
                <a:cxn ang="0">
                  <a:pos x="T6" y="T7"/>
                </a:cxn>
                <a:cxn ang="0">
                  <a:pos x="T8" y="T9"/>
                </a:cxn>
                <a:cxn ang="0">
                  <a:pos x="T10" y="T11"/>
                </a:cxn>
              </a:cxnLst>
              <a:rect l="0" t="0" r="r" b="b"/>
              <a:pathLst>
                <a:path w="43" h="28">
                  <a:moveTo>
                    <a:pt x="8" y="1"/>
                  </a:moveTo>
                  <a:cubicBezTo>
                    <a:pt x="10" y="11"/>
                    <a:pt x="18" y="9"/>
                    <a:pt x="25" y="7"/>
                  </a:cubicBezTo>
                  <a:cubicBezTo>
                    <a:pt x="42" y="4"/>
                    <a:pt x="43" y="13"/>
                    <a:pt x="40" y="28"/>
                  </a:cubicBezTo>
                  <a:cubicBezTo>
                    <a:pt x="36" y="16"/>
                    <a:pt x="28" y="15"/>
                    <a:pt x="18" y="18"/>
                  </a:cubicBezTo>
                  <a:cubicBezTo>
                    <a:pt x="11" y="20"/>
                    <a:pt x="5" y="18"/>
                    <a:pt x="4" y="9"/>
                  </a:cubicBezTo>
                  <a:cubicBezTo>
                    <a:pt x="2" y="5"/>
                    <a:pt x="0" y="0"/>
                    <a:pt x="8" y="1"/>
                  </a:cubicBezTo>
                  <a:close/>
                </a:path>
              </a:pathLst>
            </a:custGeom>
            <a:solidFill>
              <a:srgbClr val="8E3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9" name="Freeform 833"/>
            <p:cNvSpPr>
              <a:spLocks/>
            </p:cNvSpPr>
            <p:nvPr userDrawn="1"/>
          </p:nvSpPr>
          <p:spPr bwMode="auto">
            <a:xfrm>
              <a:off x="5495925" y="8945563"/>
              <a:ext cx="74613" cy="96838"/>
            </a:xfrm>
            <a:custGeom>
              <a:avLst/>
              <a:gdLst>
                <a:gd name="T0" fmla="*/ 8 w 26"/>
                <a:gd name="T1" fmla="*/ 0 h 34"/>
                <a:gd name="T2" fmla="*/ 14 w 26"/>
                <a:gd name="T3" fmla="*/ 27 h 34"/>
                <a:gd name="T4" fmla="*/ 12 w 26"/>
                <a:gd name="T5" fmla="*/ 30 h 34"/>
                <a:gd name="T6" fmla="*/ 0 w 26"/>
                <a:gd name="T7" fmla="*/ 27 h 34"/>
                <a:gd name="T8" fmla="*/ 0 w 26"/>
                <a:gd name="T9" fmla="*/ 13 h 34"/>
                <a:gd name="T10" fmla="*/ 8 w 26"/>
                <a:gd name="T11" fmla="*/ 0 h 34"/>
              </a:gdLst>
              <a:ahLst/>
              <a:cxnLst>
                <a:cxn ang="0">
                  <a:pos x="T0" y="T1"/>
                </a:cxn>
                <a:cxn ang="0">
                  <a:pos x="T2" y="T3"/>
                </a:cxn>
                <a:cxn ang="0">
                  <a:pos x="T4" y="T5"/>
                </a:cxn>
                <a:cxn ang="0">
                  <a:pos x="T6" y="T7"/>
                </a:cxn>
                <a:cxn ang="0">
                  <a:pos x="T8" y="T9"/>
                </a:cxn>
                <a:cxn ang="0">
                  <a:pos x="T10" y="T11"/>
                </a:cxn>
              </a:cxnLst>
              <a:rect l="0" t="0" r="r" b="b"/>
              <a:pathLst>
                <a:path w="26" h="34">
                  <a:moveTo>
                    <a:pt x="8" y="0"/>
                  </a:moveTo>
                  <a:cubicBezTo>
                    <a:pt x="12" y="9"/>
                    <a:pt x="26" y="15"/>
                    <a:pt x="14" y="27"/>
                  </a:cubicBezTo>
                  <a:cubicBezTo>
                    <a:pt x="13" y="28"/>
                    <a:pt x="12" y="29"/>
                    <a:pt x="12" y="30"/>
                  </a:cubicBezTo>
                  <a:cubicBezTo>
                    <a:pt x="7" y="34"/>
                    <a:pt x="3" y="32"/>
                    <a:pt x="0" y="27"/>
                  </a:cubicBezTo>
                  <a:cubicBezTo>
                    <a:pt x="0" y="23"/>
                    <a:pt x="0" y="18"/>
                    <a:pt x="0" y="13"/>
                  </a:cubicBezTo>
                  <a:cubicBezTo>
                    <a:pt x="2" y="8"/>
                    <a:pt x="4" y="3"/>
                    <a:pt x="8" y="0"/>
                  </a:cubicBezTo>
                  <a:close/>
                </a:path>
              </a:pathLst>
            </a:custGeom>
            <a:solidFill>
              <a:srgbClr val="F4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0" name="Freeform 834"/>
            <p:cNvSpPr>
              <a:spLocks/>
            </p:cNvSpPr>
            <p:nvPr userDrawn="1"/>
          </p:nvSpPr>
          <p:spPr bwMode="auto">
            <a:xfrm>
              <a:off x="5199063" y="9277350"/>
              <a:ext cx="150813" cy="39688"/>
            </a:xfrm>
            <a:custGeom>
              <a:avLst/>
              <a:gdLst>
                <a:gd name="T0" fmla="*/ 4 w 53"/>
                <a:gd name="T1" fmla="*/ 10 h 14"/>
                <a:gd name="T2" fmla="*/ 0 w 53"/>
                <a:gd name="T3" fmla="*/ 6 h 14"/>
                <a:gd name="T4" fmla="*/ 48 w 53"/>
                <a:gd name="T5" fmla="*/ 3 h 14"/>
                <a:gd name="T6" fmla="*/ 53 w 53"/>
                <a:gd name="T7" fmla="*/ 9 h 14"/>
                <a:gd name="T8" fmla="*/ 44 w 53"/>
                <a:gd name="T9" fmla="*/ 13 h 14"/>
                <a:gd name="T10" fmla="*/ 24 w 53"/>
                <a:gd name="T11" fmla="*/ 12 h 14"/>
                <a:gd name="T12" fmla="*/ 19 w 53"/>
                <a:gd name="T13" fmla="*/ 14 h 14"/>
                <a:gd name="T14" fmla="*/ 11 w 53"/>
                <a:gd name="T15" fmla="*/ 14 h 14"/>
                <a:gd name="T16" fmla="*/ 4 w 53"/>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4">
                  <a:moveTo>
                    <a:pt x="4" y="10"/>
                  </a:moveTo>
                  <a:cubicBezTo>
                    <a:pt x="3" y="8"/>
                    <a:pt x="1" y="7"/>
                    <a:pt x="0" y="6"/>
                  </a:cubicBezTo>
                  <a:cubicBezTo>
                    <a:pt x="16" y="0"/>
                    <a:pt x="32" y="5"/>
                    <a:pt x="48" y="3"/>
                  </a:cubicBezTo>
                  <a:cubicBezTo>
                    <a:pt x="51" y="4"/>
                    <a:pt x="53" y="5"/>
                    <a:pt x="53" y="9"/>
                  </a:cubicBezTo>
                  <a:cubicBezTo>
                    <a:pt x="51" y="13"/>
                    <a:pt x="48" y="13"/>
                    <a:pt x="44" y="13"/>
                  </a:cubicBezTo>
                  <a:cubicBezTo>
                    <a:pt x="37" y="12"/>
                    <a:pt x="31" y="10"/>
                    <a:pt x="24" y="12"/>
                  </a:cubicBezTo>
                  <a:cubicBezTo>
                    <a:pt x="22" y="13"/>
                    <a:pt x="21" y="13"/>
                    <a:pt x="19" y="14"/>
                  </a:cubicBezTo>
                  <a:cubicBezTo>
                    <a:pt x="16" y="14"/>
                    <a:pt x="14" y="14"/>
                    <a:pt x="11" y="14"/>
                  </a:cubicBezTo>
                  <a:cubicBezTo>
                    <a:pt x="8" y="13"/>
                    <a:pt x="6" y="12"/>
                    <a:pt x="4" y="10"/>
                  </a:cubicBezTo>
                  <a:close/>
                </a:path>
              </a:pathLst>
            </a:custGeom>
            <a:solidFill>
              <a:srgbClr val="8C4C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1" name="Freeform 835"/>
            <p:cNvSpPr>
              <a:spLocks/>
            </p:cNvSpPr>
            <p:nvPr userDrawn="1"/>
          </p:nvSpPr>
          <p:spPr bwMode="auto">
            <a:xfrm>
              <a:off x="5160963" y="8894763"/>
              <a:ext cx="77788" cy="57150"/>
            </a:xfrm>
            <a:custGeom>
              <a:avLst/>
              <a:gdLst>
                <a:gd name="T0" fmla="*/ 27 w 27"/>
                <a:gd name="T1" fmla="*/ 4 h 20"/>
                <a:gd name="T2" fmla="*/ 0 w 27"/>
                <a:gd name="T3" fmla="*/ 20 h 20"/>
                <a:gd name="T4" fmla="*/ 27 w 27"/>
                <a:gd name="T5" fmla="*/ 4 h 20"/>
              </a:gdLst>
              <a:ahLst/>
              <a:cxnLst>
                <a:cxn ang="0">
                  <a:pos x="T0" y="T1"/>
                </a:cxn>
                <a:cxn ang="0">
                  <a:pos x="T2" y="T3"/>
                </a:cxn>
                <a:cxn ang="0">
                  <a:pos x="T4" y="T5"/>
                </a:cxn>
              </a:cxnLst>
              <a:rect l="0" t="0" r="r" b="b"/>
              <a:pathLst>
                <a:path w="27" h="20">
                  <a:moveTo>
                    <a:pt x="27" y="4"/>
                  </a:moveTo>
                  <a:cubicBezTo>
                    <a:pt x="19" y="10"/>
                    <a:pt x="9" y="14"/>
                    <a:pt x="0" y="20"/>
                  </a:cubicBezTo>
                  <a:cubicBezTo>
                    <a:pt x="5" y="7"/>
                    <a:pt x="14" y="0"/>
                    <a:pt x="27" y="4"/>
                  </a:cubicBezTo>
                  <a:close/>
                </a:path>
              </a:pathLst>
            </a:custGeom>
            <a:solidFill>
              <a:srgbClr val="5D48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2" name="Freeform 836"/>
            <p:cNvSpPr>
              <a:spLocks/>
            </p:cNvSpPr>
            <p:nvPr userDrawn="1"/>
          </p:nvSpPr>
          <p:spPr bwMode="auto">
            <a:xfrm>
              <a:off x="5113338" y="9031288"/>
              <a:ext cx="85725" cy="49213"/>
            </a:xfrm>
            <a:custGeom>
              <a:avLst/>
              <a:gdLst>
                <a:gd name="T0" fmla="*/ 30 w 30"/>
                <a:gd name="T1" fmla="*/ 13 h 17"/>
                <a:gd name="T2" fmla="*/ 30 w 30"/>
                <a:gd name="T3" fmla="*/ 16 h 17"/>
                <a:gd name="T4" fmla="*/ 26 w 30"/>
                <a:gd name="T5" fmla="*/ 17 h 17"/>
                <a:gd name="T6" fmla="*/ 17 w 30"/>
                <a:gd name="T7" fmla="*/ 0 h 17"/>
                <a:gd name="T8" fmla="*/ 21 w 30"/>
                <a:gd name="T9" fmla="*/ 1 h 17"/>
                <a:gd name="T10" fmla="*/ 30 w 30"/>
                <a:gd name="T11" fmla="*/ 13 h 17"/>
              </a:gdLst>
              <a:ahLst/>
              <a:cxnLst>
                <a:cxn ang="0">
                  <a:pos x="T0" y="T1"/>
                </a:cxn>
                <a:cxn ang="0">
                  <a:pos x="T2" y="T3"/>
                </a:cxn>
                <a:cxn ang="0">
                  <a:pos x="T4" y="T5"/>
                </a:cxn>
                <a:cxn ang="0">
                  <a:pos x="T6" y="T7"/>
                </a:cxn>
                <a:cxn ang="0">
                  <a:pos x="T8" y="T9"/>
                </a:cxn>
                <a:cxn ang="0">
                  <a:pos x="T10" y="T11"/>
                </a:cxn>
              </a:cxnLst>
              <a:rect l="0" t="0" r="r" b="b"/>
              <a:pathLst>
                <a:path w="30" h="17">
                  <a:moveTo>
                    <a:pt x="30" y="13"/>
                  </a:moveTo>
                  <a:cubicBezTo>
                    <a:pt x="30" y="14"/>
                    <a:pt x="30" y="15"/>
                    <a:pt x="30" y="16"/>
                  </a:cubicBezTo>
                  <a:cubicBezTo>
                    <a:pt x="29" y="16"/>
                    <a:pt x="28" y="16"/>
                    <a:pt x="26" y="17"/>
                  </a:cubicBezTo>
                  <a:cubicBezTo>
                    <a:pt x="23" y="11"/>
                    <a:pt x="0" y="16"/>
                    <a:pt x="17" y="0"/>
                  </a:cubicBezTo>
                  <a:cubicBezTo>
                    <a:pt x="19" y="0"/>
                    <a:pt x="20" y="0"/>
                    <a:pt x="21" y="1"/>
                  </a:cubicBezTo>
                  <a:cubicBezTo>
                    <a:pt x="25" y="5"/>
                    <a:pt x="29" y="7"/>
                    <a:pt x="30" y="13"/>
                  </a:cubicBezTo>
                  <a:close/>
                </a:path>
              </a:pathLst>
            </a:custGeom>
            <a:solidFill>
              <a:srgbClr val="5C52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3" name="Freeform 837"/>
            <p:cNvSpPr>
              <a:spLocks/>
            </p:cNvSpPr>
            <p:nvPr userDrawn="1"/>
          </p:nvSpPr>
          <p:spPr bwMode="auto">
            <a:xfrm>
              <a:off x="5478463" y="8963025"/>
              <a:ext cx="34925" cy="60325"/>
            </a:xfrm>
            <a:custGeom>
              <a:avLst/>
              <a:gdLst>
                <a:gd name="T0" fmla="*/ 9 w 12"/>
                <a:gd name="T1" fmla="*/ 8 h 21"/>
                <a:gd name="T2" fmla="*/ 6 w 12"/>
                <a:gd name="T3" fmla="*/ 21 h 21"/>
                <a:gd name="T4" fmla="*/ 5 w 12"/>
                <a:gd name="T5" fmla="*/ 0 h 21"/>
                <a:gd name="T6" fmla="*/ 9 w 12"/>
                <a:gd name="T7" fmla="*/ 8 h 21"/>
              </a:gdLst>
              <a:ahLst/>
              <a:cxnLst>
                <a:cxn ang="0">
                  <a:pos x="T0" y="T1"/>
                </a:cxn>
                <a:cxn ang="0">
                  <a:pos x="T2" y="T3"/>
                </a:cxn>
                <a:cxn ang="0">
                  <a:pos x="T4" y="T5"/>
                </a:cxn>
                <a:cxn ang="0">
                  <a:pos x="T6" y="T7"/>
                </a:cxn>
              </a:cxnLst>
              <a:rect l="0" t="0" r="r" b="b"/>
              <a:pathLst>
                <a:path w="12" h="21">
                  <a:moveTo>
                    <a:pt x="9" y="8"/>
                  </a:moveTo>
                  <a:cubicBezTo>
                    <a:pt x="8" y="13"/>
                    <a:pt x="12" y="18"/>
                    <a:pt x="6" y="21"/>
                  </a:cubicBezTo>
                  <a:cubicBezTo>
                    <a:pt x="0" y="14"/>
                    <a:pt x="0" y="7"/>
                    <a:pt x="5" y="0"/>
                  </a:cubicBezTo>
                  <a:cubicBezTo>
                    <a:pt x="10" y="1"/>
                    <a:pt x="7" y="6"/>
                    <a:pt x="9" y="8"/>
                  </a:cubicBezTo>
                  <a:close/>
                </a:path>
              </a:pathLst>
            </a:custGeom>
            <a:solidFill>
              <a:srgbClr val="826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4" name="Freeform 838"/>
            <p:cNvSpPr>
              <a:spLocks/>
            </p:cNvSpPr>
            <p:nvPr userDrawn="1"/>
          </p:nvSpPr>
          <p:spPr bwMode="auto">
            <a:xfrm>
              <a:off x="5353050" y="8985250"/>
              <a:ext cx="34925" cy="60325"/>
            </a:xfrm>
            <a:custGeom>
              <a:avLst/>
              <a:gdLst>
                <a:gd name="T0" fmla="*/ 10 w 12"/>
                <a:gd name="T1" fmla="*/ 13 h 21"/>
                <a:gd name="T2" fmla="*/ 6 w 12"/>
                <a:gd name="T3" fmla="*/ 21 h 21"/>
                <a:gd name="T4" fmla="*/ 8 w 12"/>
                <a:gd name="T5" fmla="*/ 0 h 21"/>
                <a:gd name="T6" fmla="*/ 10 w 12"/>
                <a:gd name="T7" fmla="*/ 13 h 21"/>
              </a:gdLst>
              <a:ahLst/>
              <a:cxnLst>
                <a:cxn ang="0">
                  <a:pos x="T0" y="T1"/>
                </a:cxn>
                <a:cxn ang="0">
                  <a:pos x="T2" y="T3"/>
                </a:cxn>
                <a:cxn ang="0">
                  <a:pos x="T4" y="T5"/>
                </a:cxn>
                <a:cxn ang="0">
                  <a:pos x="T6" y="T7"/>
                </a:cxn>
              </a:cxnLst>
              <a:rect l="0" t="0" r="r" b="b"/>
              <a:pathLst>
                <a:path w="12" h="21">
                  <a:moveTo>
                    <a:pt x="10" y="13"/>
                  </a:moveTo>
                  <a:cubicBezTo>
                    <a:pt x="8" y="15"/>
                    <a:pt x="7" y="18"/>
                    <a:pt x="6" y="21"/>
                  </a:cubicBezTo>
                  <a:cubicBezTo>
                    <a:pt x="0" y="13"/>
                    <a:pt x="4" y="7"/>
                    <a:pt x="8" y="0"/>
                  </a:cubicBezTo>
                  <a:cubicBezTo>
                    <a:pt x="12" y="4"/>
                    <a:pt x="10" y="8"/>
                    <a:pt x="10" y="13"/>
                  </a:cubicBezTo>
                  <a:close/>
                </a:path>
              </a:pathLst>
            </a:custGeom>
            <a:solidFill>
              <a:srgbClr val="A95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5" name="Freeform 839"/>
            <p:cNvSpPr>
              <a:spLocks/>
            </p:cNvSpPr>
            <p:nvPr userDrawn="1"/>
          </p:nvSpPr>
          <p:spPr bwMode="auto">
            <a:xfrm>
              <a:off x="5364163" y="9155113"/>
              <a:ext cx="42863" cy="28575"/>
            </a:xfrm>
            <a:custGeom>
              <a:avLst/>
              <a:gdLst>
                <a:gd name="T0" fmla="*/ 0 w 15"/>
                <a:gd name="T1" fmla="*/ 4 h 10"/>
                <a:gd name="T2" fmla="*/ 12 w 15"/>
                <a:gd name="T3" fmla="*/ 4 h 10"/>
                <a:gd name="T4" fmla="*/ 6 w 15"/>
                <a:gd name="T5" fmla="*/ 8 h 10"/>
                <a:gd name="T6" fmla="*/ 0 w 15"/>
                <a:gd name="T7" fmla="*/ 4 h 10"/>
              </a:gdLst>
              <a:ahLst/>
              <a:cxnLst>
                <a:cxn ang="0">
                  <a:pos x="T0" y="T1"/>
                </a:cxn>
                <a:cxn ang="0">
                  <a:pos x="T2" y="T3"/>
                </a:cxn>
                <a:cxn ang="0">
                  <a:pos x="T4" y="T5"/>
                </a:cxn>
                <a:cxn ang="0">
                  <a:pos x="T6" y="T7"/>
                </a:cxn>
              </a:cxnLst>
              <a:rect l="0" t="0" r="r" b="b"/>
              <a:pathLst>
                <a:path w="15" h="10">
                  <a:moveTo>
                    <a:pt x="0" y="4"/>
                  </a:moveTo>
                  <a:cubicBezTo>
                    <a:pt x="5" y="1"/>
                    <a:pt x="11" y="0"/>
                    <a:pt x="12" y="4"/>
                  </a:cubicBezTo>
                  <a:cubicBezTo>
                    <a:pt x="15" y="10"/>
                    <a:pt x="9" y="9"/>
                    <a:pt x="6" y="8"/>
                  </a:cubicBezTo>
                  <a:cubicBezTo>
                    <a:pt x="4" y="8"/>
                    <a:pt x="3" y="6"/>
                    <a:pt x="0" y="4"/>
                  </a:cubicBezTo>
                  <a:close/>
                </a:path>
              </a:pathLst>
            </a:custGeom>
            <a:solidFill>
              <a:srgbClr val="C355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6" name="Freeform 840"/>
            <p:cNvSpPr>
              <a:spLocks/>
            </p:cNvSpPr>
            <p:nvPr userDrawn="1"/>
          </p:nvSpPr>
          <p:spPr bwMode="auto">
            <a:xfrm>
              <a:off x="5302250" y="9012238"/>
              <a:ext cx="19050" cy="76200"/>
            </a:xfrm>
            <a:custGeom>
              <a:avLst/>
              <a:gdLst>
                <a:gd name="T0" fmla="*/ 0 w 7"/>
                <a:gd name="T1" fmla="*/ 27 h 27"/>
                <a:gd name="T2" fmla="*/ 0 w 7"/>
                <a:gd name="T3" fmla="*/ 0 h 27"/>
                <a:gd name="T4" fmla="*/ 0 w 7"/>
                <a:gd name="T5" fmla="*/ 27 h 27"/>
              </a:gdLst>
              <a:ahLst/>
              <a:cxnLst>
                <a:cxn ang="0">
                  <a:pos x="T0" y="T1"/>
                </a:cxn>
                <a:cxn ang="0">
                  <a:pos x="T2" y="T3"/>
                </a:cxn>
                <a:cxn ang="0">
                  <a:pos x="T4" y="T5"/>
                </a:cxn>
              </a:cxnLst>
              <a:rect l="0" t="0" r="r" b="b"/>
              <a:pathLst>
                <a:path w="7" h="27">
                  <a:moveTo>
                    <a:pt x="0" y="27"/>
                  </a:moveTo>
                  <a:cubicBezTo>
                    <a:pt x="0" y="18"/>
                    <a:pt x="0" y="9"/>
                    <a:pt x="0" y="0"/>
                  </a:cubicBezTo>
                  <a:cubicBezTo>
                    <a:pt x="7" y="9"/>
                    <a:pt x="6" y="18"/>
                    <a:pt x="0" y="27"/>
                  </a:cubicBezTo>
                  <a:close/>
                </a:path>
              </a:pathLst>
            </a:custGeom>
            <a:solidFill>
              <a:srgbClr val="DF81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7" name="Freeform 841"/>
            <p:cNvSpPr>
              <a:spLocks/>
            </p:cNvSpPr>
            <p:nvPr userDrawn="1"/>
          </p:nvSpPr>
          <p:spPr bwMode="auto">
            <a:xfrm>
              <a:off x="5146675" y="8997950"/>
              <a:ext cx="55563" cy="42863"/>
            </a:xfrm>
            <a:custGeom>
              <a:avLst/>
              <a:gdLst>
                <a:gd name="T0" fmla="*/ 6 w 19"/>
                <a:gd name="T1" fmla="*/ 12 h 15"/>
                <a:gd name="T2" fmla="*/ 5 w 19"/>
                <a:gd name="T3" fmla="*/ 12 h 15"/>
                <a:gd name="T4" fmla="*/ 2 w 19"/>
                <a:gd name="T5" fmla="*/ 9 h 15"/>
                <a:gd name="T6" fmla="*/ 15 w 19"/>
                <a:gd name="T7" fmla="*/ 0 h 15"/>
                <a:gd name="T8" fmla="*/ 19 w 19"/>
                <a:gd name="T9" fmla="*/ 1 h 15"/>
                <a:gd name="T10" fmla="*/ 6 w 19"/>
                <a:gd name="T11" fmla="*/ 12 h 15"/>
              </a:gdLst>
              <a:ahLst/>
              <a:cxnLst>
                <a:cxn ang="0">
                  <a:pos x="T0" y="T1"/>
                </a:cxn>
                <a:cxn ang="0">
                  <a:pos x="T2" y="T3"/>
                </a:cxn>
                <a:cxn ang="0">
                  <a:pos x="T4" y="T5"/>
                </a:cxn>
                <a:cxn ang="0">
                  <a:pos x="T6" y="T7"/>
                </a:cxn>
                <a:cxn ang="0">
                  <a:pos x="T8" y="T9"/>
                </a:cxn>
                <a:cxn ang="0">
                  <a:pos x="T10" y="T11"/>
                </a:cxn>
              </a:cxnLst>
              <a:rect l="0" t="0" r="r" b="b"/>
              <a:pathLst>
                <a:path w="19" h="15">
                  <a:moveTo>
                    <a:pt x="6" y="12"/>
                  </a:moveTo>
                  <a:cubicBezTo>
                    <a:pt x="6" y="12"/>
                    <a:pt x="5" y="12"/>
                    <a:pt x="5" y="12"/>
                  </a:cubicBezTo>
                  <a:cubicBezTo>
                    <a:pt x="3" y="11"/>
                    <a:pt x="0" y="13"/>
                    <a:pt x="2" y="9"/>
                  </a:cubicBezTo>
                  <a:cubicBezTo>
                    <a:pt x="8" y="9"/>
                    <a:pt x="9" y="2"/>
                    <a:pt x="15" y="0"/>
                  </a:cubicBezTo>
                  <a:cubicBezTo>
                    <a:pt x="16" y="1"/>
                    <a:pt x="18" y="1"/>
                    <a:pt x="19" y="1"/>
                  </a:cubicBezTo>
                  <a:cubicBezTo>
                    <a:pt x="18" y="9"/>
                    <a:pt x="15" y="15"/>
                    <a:pt x="6" y="12"/>
                  </a:cubicBezTo>
                  <a:close/>
                </a:path>
              </a:pathLst>
            </a:custGeom>
            <a:solidFill>
              <a:srgbClr val="2A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8" name="Freeform 842"/>
            <p:cNvSpPr>
              <a:spLocks/>
            </p:cNvSpPr>
            <p:nvPr userDrawn="1"/>
          </p:nvSpPr>
          <p:spPr bwMode="auto">
            <a:xfrm>
              <a:off x="5492750" y="8940800"/>
              <a:ext cx="26988" cy="44450"/>
            </a:xfrm>
            <a:custGeom>
              <a:avLst/>
              <a:gdLst>
                <a:gd name="T0" fmla="*/ 4 w 9"/>
                <a:gd name="T1" fmla="*/ 16 h 16"/>
                <a:gd name="T2" fmla="*/ 0 w 9"/>
                <a:gd name="T3" fmla="*/ 8 h 16"/>
                <a:gd name="T4" fmla="*/ 9 w 9"/>
                <a:gd name="T5" fmla="*/ 2 h 16"/>
                <a:gd name="T6" fmla="*/ 9 w 9"/>
                <a:gd name="T7" fmla="*/ 2 h 16"/>
                <a:gd name="T8" fmla="*/ 4 w 9"/>
                <a:gd name="T9" fmla="*/ 16 h 16"/>
              </a:gdLst>
              <a:ahLst/>
              <a:cxnLst>
                <a:cxn ang="0">
                  <a:pos x="T0" y="T1"/>
                </a:cxn>
                <a:cxn ang="0">
                  <a:pos x="T2" y="T3"/>
                </a:cxn>
                <a:cxn ang="0">
                  <a:pos x="T4" y="T5"/>
                </a:cxn>
                <a:cxn ang="0">
                  <a:pos x="T6" y="T7"/>
                </a:cxn>
                <a:cxn ang="0">
                  <a:pos x="T8" y="T9"/>
                </a:cxn>
              </a:cxnLst>
              <a:rect l="0" t="0" r="r" b="b"/>
              <a:pathLst>
                <a:path w="9" h="16">
                  <a:moveTo>
                    <a:pt x="4" y="16"/>
                  </a:moveTo>
                  <a:cubicBezTo>
                    <a:pt x="3" y="13"/>
                    <a:pt x="1" y="11"/>
                    <a:pt x="0" y="8"/>
                  </a:cubicBezTo>
                  <a:cubicBezTo>
                    <a:pt x="1" y="3"/>
                    <a:pt x="4" y="0"/>
                    <a:pt x="9" y="2"/>
                  </a:cubicBezTo>
                  <a:cubicBezTo>
                    <a:pt x="9" y="2"/>
                    <a:pt x="9" y="2"/>
                    <a:pt x="9" y="2"/>
                  </a:cubicBezTo>
                  <a:cubicBezTo>
                    <a:pt x="7" y="7"/>
                    <a:pt x="6" y="12"/>
                    <a:pt x="4" y="16"/>
                  </a:cubicBezTo>
                  <a:close/>
                </a:path>
              </a:pathLst>
            </a:custGeom>
            <a:solidFill>
              <a:srgbClr val="4846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9" name="Freeform 843"/>
            <p:cNvSpPr>
              <a:spLocks/>
            </p:cNvSpPr>
            <p:nvPr userDrawn="1"/>
          </p:nvSpPr>
          <p:spPr bwMode="auto">
            <a:xfrm>
              <a:off x="5502275" y="8856663"/>
              <a:ext cx="61913" cy="14288"/>
            </a:xfrm>
            <a:custGeom>
              <a:avLst/>
              <a:gdLst>
                <a:gd name="T0" fmla="*/ 2 w 22"/>
                <a:gd name="T1" fmla="*/ 1 h 5"/>
                <a:gd name="T2" fmla="*/ 22 w 22"/>
                <a:gd name="T3" fmla="*/ 5 h 5"/>
                <a:gd name="T4" fmla="*/ 1 w 22"/>
                <a:gd name="T5" fmla="*/ 4 h 5"/>
                <a:gd name="T6" fmla="*/ 1 w 22"/>
                <a:gd name="T7" fmla="*/ 3 h 5"/>
                <a:gd name="T8" fmla="*/ 2 w 22"/>
                <a:gd name="T9" fmla="*/ 1 h 5"/>
              </a:gdLst>
              <a:ahLst/>
              <a:cxnLst>
                <a:cxn ang="0">
                  <a:pos x="T0" y="T1"/>
                </a:cxn>
                <a:cxn ang="0">
                  <a:pos x="T2" y="T3"/>
                </a:cxn>
                <a:cxn ang="0">
                  <a:pos x="T4" y="T5"/>
                </a:cxn>
                <a:cxn ang="0">
                  <a:pos x="T6" y="T7"/>
                </a:cxn>
                <a:cxn ang="0">
                  <a:pos x="T8" y="T9"/>
                </a:cxn>
              </a:cxnLst>
              <a:rect l="0" t="0" r="r" b="b"/>
              <a:pathLst>
                <a:path w="22" h="5">
                  <a:moveTo>
                    <a:pt x="2" y="1"/>
                  </a:moveTo>
                  <a:cubicBezTo>
                    <a:pt x="9" y="2"/>
                    <a:pt x="16" y="0"/>
                    <a:pt x="22" y="5"/>
                  </a:cubicBezTo>
                  <a:cubicBezTo>
                    <a:pt x="15" y="5"/>
                    <a:pt x="8" y="4"/>
                    <a:pt x="1" y="4"/>
                  </a:cubicBezTo>
                  <a:cubicBezTo>
                    <a:pt x="1" y="4"/>
                    <a:pt x="0" y="3"/>
                    <a:pt x="1" y="3"/>
                  </a:cubicBezTo>
                  <a:cubicBezTo>
                    <a:pt x="1" y="2"/>
                    <a:pt x="1" y="2"/>
                    <a:pt x="2" y="1"/>
                  </a:cubicBezTo>
                  <a:close/>
                </a:path>
              </a:pathLst>
            </a:custGeom>
            <a:solidFill>
              <a:srgbClr val="976F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0" name="Freeform 844"/>
            <p:cNvSpPr>
              <a:spLocks/>
            </p:cNvSpPr>
            <p:nvPr userDrawn="1"/>
          </p:nvSpPr>
          <p:spPr bwMode="auto">
            <a:xfrm>
              <a:off x="5335588" y="9283700"/>
              <a:ext cx="57150" cy="25400"/>
            </a:xfrm>
            <a:custGeom>
              <a:avLst/>
              <a:gdLst>
                <a:gd name="T0" fmla="*/ 4 w 20"/>
                <a:gd name="T1" fmla="*/ 5 h 9"/>
                <a:gd name="T2" fmla="*/ 0 w 20"/>
                <a:gd name="T3" fmla="*/ 1 h 9"/>
                <a:gd name="T4" fmla="*/ 15 w 20"/>
                <a:gd name="T5" fmla="*/ 0 h 9"/>
                <a:gd name="T6" fmla="*/ 20 w 20"/>
                <a:gd name="T7" fmla="*/ 3 h 9"/>
                <a:gd name="T8" fmla="*/ 4 w 20"/>
                <a:gd name="T9" fmla="*/ 5 h 9"/>
              </a:gdLst>
              <a:ahLst/>
              <a:cxnLst>
                <a:cxn ang="0">
                  <a:pos x="T0" y="T1"/>
                </a:cxn>
                <a:cxn ang="0">
                  <a:pos x="T2" y="T3"/>
                </a:cxn>
                <a:cxn ang="0">
                  <a:pos x="T4" y="T5"/>
                </a:cxn>
                <a:cxn ang="0">
                  <a:pos x="T6" y="T7"/>
                </a:cxn>
                <a:cxn ang="0">
                  <a:pos x="T8" y="T9"/>
                </a:cxn>
              </a:cxnLst>
              <a:rect l="0" t="0" r="r" b="b"/>
              <a:pathLst>
                <a:path w="20" h="9">
                  <a:moveTo>
                    <a:pt x="4" y="5"/>
                  </a:moveTo>
                  <a:cubicBezTo>
                    <a:pt x="3" y="4"/>
                    <a:pt x="2" y="2"/>
                    <a:pt x="0" y="1"/>
                  </a:cubicBezTo>
                  <a:cubicBezTo>
                    <a:pt x="5" y="1"/>
                    <a:pt x="10" y="0"/>
                    <a:pt x="15" y="0"/>
                  </a:cubicBezTo>
                  <a:cubicBezTo>
                    <a:pt x="17" y="1"/>
                    <a:pt x="18" y="2"/>
                    <a:pt x="20" y="3"/>
                  </a:cubicBezTo>
                  <a:cubicBezTo>
                    <a:pt x="15" y="9"/>
                    <a:pt x="10" y="9"/>
                    <a:pt x="4" y="5"/>
                  </a:cubicBezTo>
                  <a:close/>
                </a:path>
              </a:pathLst>
            </a:custGeom>
            <a:solidFill>
              <a:srgbClr val="812D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1" name="Freeform 845"/>
            <p:cNvSpPr>
              <a:spLocks/>
            </p:cNvSpPr>
            <p:nvPr userDrawn="1"/>
          </p:nvSpPr>
          <p:spPr bwMode="auto">
            <a:xfrm>
              <a:off x="5407025" y="9317038"/>
              <a:ext cx="95250" cy="100013"/>
            </a:xfrm>
            <a:custGeom>
              <a:avLst/>
              <a:gdLst>
                <a:gd name="T0" fmla="*/ 20 w 33"/>
                <a:gd name="T1" fmla="*/ 8 h 35"/>
                <a:gd name="T2" fmla="*/ 7 w 33"/>
                <a:gd name="T3" fmla="*/ 32 h 35"/>
                <a:gd name="T4" fmla="*/ 0 w 33"/>
                <a:gd name="T5" fmla="*/ 11 h 35"/>
                <a:gd name="T6" fmla="*/ 8 w 33"/>
                <a:gd name="T7" fmla="*/ 2 h 35"/>
                <a:gd name="T8" fmla="*/ 20 w 33"/>
                <a:gd name="T9" fmla="*/ 8 h 35"/>
              </a:gdLst>
              <a:ahLst/>
              <a:cxnLst>
                <a:cxn ang="0">
                  <a:pos x="T0" y="T1"/>
                </a:cxn>
                <a:cxn ang="0">
                  <a:pos x="T2" y="T3"/>
                </a:cxn>
                <a:cxn ang="0">
                  <a:pos x="T4" y="T5"/>
                </a:cxn>
                <a:cxn ang="0">
                  <a:pos x="T6" y="T7"/>
                </a:cxn>
                <a:cxn ang="0">
                  <a:pos x="T8" y="T9"/>
                </a:cxn>
              </a:cxnLst>
              <a:rect l="0" t="0" r="r" b="b"/>
              <a:pathLst>
                <a:path w="33" h="35">
                  <a:moveTo>
                    <a:pt x="20" y="8"/>
                  </a:moveTo>
                  <a:cubicBezTo>
                    <a:pt x="15" y="16"/>
                    <a:pt x="33" y="35"/>
                    <a:pt x="7" y="32"/>
                  </a:cubicBezTo>
                  <a:cubicBezTo>
                    <a:pt x="1" y="26"/>
                    <a:pt x="2" y="19"/>
                    <a:pt x="0" y="11"/>
                  </a:cubicBezTo>
                  <a:cubicBezTo>
                    <a:pt x="0" y="7"/>
                    <a:pt x="2" y="3"/>
                    <a:pt x="8" y="2"/>
                  </a:cubicBezTo>
                  <a:cubicBezTo>
                    <a:pt x="13" y="1"/>
                    <a:pt x="19" y="0"/>
                    <a:pt x="20" y="8"/>
                  </a:cubicBezTo>
                  <a:close/>
                </a:path>
              </a:pathLst>
            </a:custGeom>
            <a:solidFill>
              <a:srgbClr val="9A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2" name="Freeform 846"/>
            <p:cNvSpPr>
              <a:spLocks/>
            </p:cNvSpPr>
            <p:nvPr userDrawn="1"/>
          </p:nvSpPr>
          <p:spPr bwMode="auto">
            <a:xfrm>
              <a:off x="5421313" y="9272588"/>
              <a:ext cx="74613" cy="68263"/>
            </a:xfrm>
            <a:custGeom>
              <a:avLst/>
              <a:gdLst>
                <a:gd name="T0" fmla="*/ 15 w 26"/>
                <a:gd name="T1" fmla="*/ 24 h 24"/>
                <a:gd name="T2" fmla="*/ 2 w 26"/>
                <a:gd name="T3" fmla="*/ 20 h 24"/>
                <a:gd name="T4" fmla="*/ 2 w 26"/>
                <a:gd name="T5" fmla="*/ 16 h 24"/>
                <a:gd name="T6" fmla="*/ 22 w 26"/>
                <a:gd name="T7" fmla="*/ 0 h 24"/>
                <a:gd name="T8" fmla="*/ 21 w 26"/>
                <a:gd name="T9" fmla="*/ 9 h 24"/>
                <a:gd name="T10" fmla="*/ 18 w 26"/>
                <a:gd name="T11" fmla="*/ 24 h 24"/>
                <a:gd name="T12" fmla="*/ 15 w 26"/>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6" h="24">
                  <a:moveTo>
                    <a:pt x="15" y="24"/>
                  </a:moveTo>
                  <a:cubicBezTo>
                    <a:pt x="12" y="19"/>
                    <a:pt x="7" y="20"/>
                    <a:pt x="2" y="20"/>
                  </a:cubicBezTo>
                  <a:cubicBezTo>
                    <a:pt x="0" y="19"/>
                    <a:pt x="0" y="17"/>
                    <a:pt x="2" y="16"/>
                  </a:cubicBezTo>
                  <a:cubicBezTo>
                    <a:pt x="6" y="7"/>
                    <a:pt x="12" y="1"/>
                    <a:pt x="22" y="0"/>
                  </a:cubicBezTo>
                  <a:cubicBezTo>
                    <a:pt x="23" y="3"/>
                    <a:pt x="26" y="7"/>
                    <a:pt x="21" y="9"/>
                  </a:cubicBezTo>
                  <a:cubicBezTo>
                    <a:pt x="20" y="14"/>
                    <a:pt x="24" y="20"/>
                    <a:pt x="18" y="24"/>
                  </a:cubicBezTo>
                  <a:cubicBezTo>
                    <a:pt x="17" y="24"/>
                    <a:pt x="16" y="24"/>
                    <a:pt x="15" y="24"/>
                  </a:cubicBezTo>
                  <a:close/>
                </a:path>
              </a:pathLst>
            </a:custGeom>
            <a:solidFill>
              <a:srgbClr val="5359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3" name="Freeform 847"/>
            <p:cNvSpPr>
              <a:spLocks/>
            </p:cNvSpPr>
            <p:nvPr userDrawn="1"/>
          </p:nvSpPr>
          <p:spPr bwMode="auto">
            <a:xfrm>
              <a:off x="5384800" y="9458325"/>
              <a:ext cx="68263" cy="36513"/>
            </a:xfrm>
            <a:custGeom>
              <a:avLst/>
              <a:gdLst>
                <a:gd name="T0" fmla="*/ 22 w 24"/>
                <a:gd name="T1" fmla="*/ 0 h 13"/>
                <a:gd name="T2" fmla="*/ 18 w 24"/>
                <a:gd name="T3" fmla="*/ 11 h 13"/>
                <a:gd name="T4" fmla="*/ 11 w 24"/>
                <a:gd name="T5" fmla="*/ 11 h 13"/>
                <a:gd name="T6" fmla="*/ 1 w 24"/>
                <a:gd name="T7" fmla="*/ 8 h 13"/>
                <a:gd name="T8" fmla="*/ 11 w 24"/>
                <a:gd name="T9" fmla="*/ 3 h 13"/>
                <a:gd name="T10" fmla="*/ 22 w 24"/>
                <a:gd name="T11" fmla="*/ 0 h 13"/>
              </a:gdLst>
              <a:ahLst/>
              <a:cxnLst>
                <a:cxn ang="0">
                  <a:pos x="T0" y="T1"/>
                </a:cxn>
                <a:cxn ang="0">
                  <a:pos x="T2" y="T3"/>
                </a:cxn>
                <a:cxn ang="0">
                  <a:pos x="T4" y="T5"/>
                </a:cxn>
                <a:cxn ang="0">
                  <a:pos x="T6" y="T7"/>
                </a:cxn>
                <a:cxn ang="0">
                  <a:pos x="T8" y="T9"/>
                </a:cxn>
                <a:cxn ang="0">
                  <a:pos x="T10" y="T11"/>
                </a:cxn>
              </a:cxnLst>
              <a:rect l="0" t="0" r="r" b="b"/>
              <a:pathLst>
                <a:path w="24" h="13">
                  <a:moveTo>
                    <a:pt x="22" y="0"/>
                  </a:moveTo>
                  <a:cubicBezTo>
                    <a:pt x="24" y="5"/>
                    <a:pt x="21" y="8"/>
                    <a:pt x="18" y="11"/>
                  </a:cubicBezTo>
                  <a:cubicBezTo>
                    <a:pt x="16" y="11"/>
                    <a:pt x="13" y="11"/>
                    <a:pt x="11" y="11"/>
                  </a:cubicBezTo>
                  <a:cubicBezTo>
                    <a:pt x="7" y="11"/>
                    <a:pt x="1" y="13"/>
                    <a:pt x="1" y="8"/>
                  </a:cubicBezTo>
                  <a:cubicBezTo>
                    <a:pt x="0" y="2"/>
                    <a:pt x="8" y="5"/>
                    <a:pt x="11" y="3"/>
                  </a:cubicBezTo>
                  <a:cubicBezTo>
                    <a:pt x="15" y="2"/>
                    <a:pt x="18" y="1"/>
                    <a:pt x="22" y="0"/>
                  </a:cubicBezTo>
                  <a:close/>
                </a:path>
              </a:pathLst>
            </a:custGeom>
            <a:solidFill>
              <a:srgbClr val="939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4" name="Freeform 848"/>
            <p:cNvSpPr>
              <a:spLocks/>
            </p:cNvSpPr>
            <p:nvPr userDrawn="1"/>
          </p:nvSpPr>
          <p:spPr bwMode="auto">
            <a:xfrm>
              <a:off x="5464175" y="9297988"/>
              <a:ext cx="38100" cy="65088"/>
            </a:xfrm>
            <a:custGeom>
              <a:avLst/>
              <a:gdLst>
                <a:gd name="T0" fmla="*/ 3 w 13"/>
                <a:gd name="T1" fmla="*/ 15 h 23"/>
                <a:gd name="T2" fmla="*/ 6 w 13"/>
                <a:gd name="T3" fmla="*/ 0 h 23"/>
                <a:gd name="T4" fmla="*/ 10 w 13"/>
                <a:gd name="T5" fmla="*/ 17 h 23"/>
                <a:gd name="T6" fmla="*/ 3 w 13"/>
                <a:gd name="T7" fmla="*/ 15 h 23"/>
              </a:gdLst>
              <a:ahLst/>
              <a:cxnLst>
                <a:cxn ang="0">
                  <a:pos x="T0" y="T1"/>
                </a:cxn>
                <a:cxn ang="0">
                  <a:pos x="T2" y="T3"/>
                </a:cxn>
                <a:cxn ang="0">
                  <a:pos x="T4" y="T5"/>
                </a:cxn>
                <a:cxn ang="0">
                  <a:pos x="T6" y="T7"/>
                </a:cxn>
              </a:cxnLst>
              <a:rect l="0" t="0" r="r" b="b"/>
              <a:pathLst>
                <a:path w="13" h="23">
                  <a:moveTo>
                    <a:pt x="3" y="15"/>
                  </a:moveTo>
                  <a:cubicBezTo>
                    <a:pt x="4" y="10"/>
                    <a:pt x="0" y="4"/>
                    <a:pt x="6" y="0"/>
                  </a:cubicBezTo>
                  <a:cubicBezTo>
                    <a:pt x="11" y="5"/>
                    <a:pt x="13" y="11"/>
                    <a:pt x="10" y="17"/>
                  </a:cubicBezTo>
                  <a:cubicBezTo>
                    <a:pt x="7" y="23"/>
                    <a:pt x="4" y="20"/>
                    <a:pt x="3" y="15"/>
                  </a:cubicBezTo>
                  <a:close/>
                </a:path>
              </a:pathLst>
            </a:custGeom>
            <a:solidFill>
              <a:srgbClr val="8F9A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5" name="Freeform 849"/>
            <p:cNvSpPr>
              <a:spLocks/>
            </p:cNvSpPr>
            <p:nvPr userDrawn="1"/>
          </p:nvSpPr>
          <p:spPr bwMode="auto">
            <a:xfrm>
              <a:off x="5399088" y="9351963"/>
              <a:ext cx="39688" cy="85725"/>
            </a:xfrm>
            <a:custGeom>
              <a:avLst/>
              <a:gdLst>
                <a:gd name="T0" fmla="*/ 6 w 14"/>
                <a:gd name="T1" fmla="*/ 0 h 30"/>
                <a:gd name="T2" fmla="*/ 10 w 14"/>
                <a:gd name="T3" fmla="*/ 20 h 30"/>
                <a:gd name="T4" fmla="*/ 6 w 14"/>
                <a:gd name="T5" fmla="*/ 28 h 30"/>
                <a:gd name="T6" fmla="*/ 0 w 14"/>
                <a:gd name="T7" fmla="*/ 25 h 30"/>
                <a:gd name="T8" fmla="*/ 1 w 14"/>
                <a:gd name="T9" fmla="*/ 13 h 30"/>
                <a:gd name="T10" fmla="*/ 6 w 14"/>
                <a:gd name="T11" fmla="*/ 0 h 30"/>
              </a:gdLst>
              <a:ahLst/>
              <a:cxnLst>
                <a:cxn ang="0">
                  <a:pos x="T0" y="T1"/>
                </a:cxn>
                <a:cxn ang="0">
                  <a:pos x="T2" y="T3"/>
                </a:cxn>
                <a:cxn ang="0">
                  <a:pos x="T4" y="T5"/>
                </a:cxn>
                <a:cxn ang="0">
                  <a:pos x="T6" y="T7"/>
                </a:cxn>
                <a:cxn ang="0">
                  <a:pos x="T8" y="T9"/>
                </a:cxn>
                <a:cxn ang="0">
                  <a:pos x="T10" y="T11"/>
                </a:cxn>
              </a:cxnLst>
              <a:rect l="0" t="0" r="r" b="b"/>
              <a:pathLst>
                <a:path w="14" h="30">
                  <a:moveTo>
                    <a:pt x="6" y="0"/>
                  </a:moveTo>
                  <a:cubicBezTo>
                    <a:pt x="13" y="6"/>
                    <a:pt x="9" y="13"/>
                    <a:pt x="10" y="20"/>
                  </a:cubicBezTo>
                  <a:cubicBezTo>
                    <a:pt x="12" y="24"/>
                    <a:pt x="14" y="28"/>
                    <a:pt x="6" y="28"/>
                  </a:cubicBezTo>
                  <a:cubicBezTo>
                    <a:pt x="3" y="30"/>
                    <a:pt x="1" y="28"/>
                    <a:pt x="0" y="25"/>
                  </a:cubicBezTo>
                  <a:cubicBezTo>
                    <a:pt x="0" y="21"/>
                    <a:pt x="1" y="17"/>
                    <a:pt x="1" y="13"/>
                  </a:cubicBezTo>
                  <a:cubicBezTo>
                    <a:pt x="1" y="8"/>
                    <a:pt x="2" y="3"/>
                    <a:pt x="6" y="0"/>
                  </a:cubicBezTo>
                  <a:close/>
                </a:path>
              </a:pathLst>
            </a:custGeom>
            <a:solidFill>
              <a:srgbClr val="4752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6" name="Freeform 850"/>
            <p:cNvSpPr>
              <a:spLocks/>
            </p:cNvSpPr>
            <p:nvPr userDrawn="1"/>
          </p:nvSpPr>
          <p:spPr bwMode="auto">
            <a:xfrm>
              <a:off x="5381625" y="9415463"/>
              <a:ext cx="34925" cy="42863"/>
            </a:xfrm>
            <a:custGeom>
              <a:avLst/>
              <a:gdLst>
                <a:gd name="T0" fmla="*/ 9 w 12"/>
                <a:gd name="T1" fmla="*/ 2 h 15"/>
                <a:gd name="T2" fmla="*/ 12 w 12"/>
                <a:gd name="T3" fmla="*/ 6 h 15"/>
                <a:gd name="T4" fmla="*/ 12 w 12"/>
                <a:gd name="T5" fmla="*/ 14 h 15"/>
                <a:gd name="T6" fmla="*/ 1 w 12"/>
                <a:gd name="T7" fmla="*/ 6 h 15"/>
                <a:gd name="T8" fmla="*/ 9 w 12"/>
                <a:gd name="T9" fmla="*/ 2 h 15"/>
              </a:gdLst>
              <a:ahLst/>
              <a:cxnLst>
                <a:cxn ang="0">
                  <a:pos x="T0" y="T1"/>
                </a:cxn>
                <a:cxn ang="0">
                  <a:pos x="T2" y="T3"/>
                </a:cxn>
                <a:cxn ang="0">
                  <a:pos x="T4" y="T5"/>
                </a:cxn>
                <a:cxn ang="0">
                  <a:pos x="T6" y="T7"/>
                </a:cxn>
                <a:cxn ang="0">
                  <a:pos x="T8" y="T9"/>
                </a:cxn>
              </a:cxnLst>
              <a:rect l="0" t="0" r="r" b="b"/>
              <a:pathLst>
                <a:path w="12" h="15">
                  <a:moveTo>
                    <a:pt x="9" y="2"/>
                  </a:moveTo>
                  <a:cubicBezTo>
                    <a:pt x="10" y="4"/>
                    <a:pt x="11" y="5"/>
                    <a:pt x="12" y="6"/>
                  </a:cubicBezTo>
                  <a:cubicBezTo>
                    <a:pt x="12" y="9"/>
                    <a:pt x="12" y="11"/>
                    <a:pt x="12" y="14"/>
                  </a:cubicBezTo>
                  <a:cubicBezTo>
                    <a:pt x="6" y="14"/>
                    <a:pt x="0" y="15"/>
                    <a:pt x="1" y="6"/>
                  </a:cubicBezTo>
                  <a:cubicBezTo>
                    <a:pt x="2" y="2"/>
                    <a:pt x="4" y="0"/>
                    <a:pt x="9" y="2"/>
                  </a:cubicBezTo>
                  <a:close/>
                </a:path>
              </a:pathLst>
            </a:custGeom>
            <a:solidFill>
              <a:srgbClr val="8894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7" name="Freeform 851"/>
            <p:cNvSpPr>
              <a:spLocks/>
            </p:cNvSpPr>
            <p:nvPr userDrawn="1"/>
          </p:nvSpPr>
          <p:spPr bwMode="auto">
            <a:xfrm>
              <a:off x="5930900" y="9248775"/>
              <a:ext cx="46038" cy="95250"/>
            </a:xfrm>
            <a:custGeom>
              <a:avLst/>
              <a:gdLst>
                <a:gd name="T0" fmla="*/ 12 w 16"/>
                <a:gd name="T1" fmla="*/ 0 h 33"/>
                <a:gd name="T2" fmla="*/ 12 w 16"/>
                <a:gd name="T3" fmla="*/ 5 h 33"/>
                <a:gd name="T4" fmla="*/ 12 w 16"/>
                <a:gd name="T5" fmla="*/ 20 h 33"/>
                <a:gd name="T6" fmla="*/ 7 w 16"/>
                <a:gd name="T7" fmla="*/ 33 h 33"/>
                <a:gd name="T8" fmla="*/ 0 w 16"/>
                <a:gd name="T9" fmla="*/ 24 h 33"/>
                <a:gd name="T10" fmla="*/ 12 w 16"/>
                <a:gd name="T11" fmla="*/ 0 h 33"/>
              </a:gdLst>
              <a:ahLst/>
              <a:cxnLst>
                <a:cxn ang="0">
                  <a:pos x="T0" y="T1"/>
                </a:cxn>
                <a:cxn ang="0">
                  <a:pos x="T2" y="T3"/>
                </a:cxn>
                <a:cxn ang="0">
                  <a:pos x="T4" y="T5"/>
                </a:cxn>
                <a:cxn ang="0">
                  <a:pos x="T6" y="T7"/>
                </a:cxn>
                <a:cxn ang="0">
                  <a:pos x="T8" y="T9"/>
                </a:cxn>
                <a:cxn ang="0">
                  <a:pos x="T10" y="T11"/>
                </a:cxn>
              </a:cxnLst>
              <a:rect l="0" t="0" r="r" b="b"/>
              <a:pathLst>
                <a:path w="16" h="33">
                  <a:moveTo>
                    <a:pt x="12" y="0"/>
                  </a:moveTo>
                  <a:cubicBezTo>
                    <a:pt x="12" y="2"/>
                    <a:pt x="12" y="3"/>
                    <a:pt x="12" y="5"/>
                  </a:cubicBezTo>
                  <a:cubicBezTo>
                    <a:pt x="16" y="10"/>
                    <a:pt x="16" y="15"/>
                    <a:pt x="12" y="20"/>
                  </a:cubicBezTo>
                  <a:cubicBezTo>
                    <a:pt x="12" y="25"/>
                    <a:pt x="13" y="32"/>
                    <a:pt x="7" y="33"/>
                  </a:cubicBezTo>
                  <a:cubicBezTo>
                    <a:pt x="5" y="33"/>
                    <a:pt x="2" y="27"/>
                    <a:pt x="0" y="24"/>
                  </a:cubicBezTo>
                  <a:cubicBezTo>
                    <a:pt x="15" y="22"/>
                    <a:pt x="3" y="6"/>
                    <a:pt x="12" y="0"/>
                  </a:cubicBezTo>
                  <a:close/>
                </a:path>
              </a:pathLst>
            </a:custGeom>
            <a:solidFill>
              <a:srgbClr val="E89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8" name="Freeform 852"/>
            <p:cNvSpPr>
              <a:spLocks/>
            </p:cNvSpPr>
            <p:nvPr userDrawn="1"/>
          </p:nvSpPr>
          <p:spPr bwMode="auto">
            <a:xfrm>
              <a:off x="5907088" y="9394825"/>
              <a:ext cx="41275" cy="63500"/>
            </a:xfrm>
            <a:custGeom>
              <a:avLst/>
              <a:gdLst>
                <a:gd name="T0" fmla="*/ 12 w 14"/>
                <a:gd name="T1" fmla="*/ 17 h 22"/>
                <a:gd name="T2" fmla="*/ 0 w 14"/>
                <a:gd name="T3" fmla="*/ 6 h 22"/>
                <a:gd name="T4" fmla="*/ 12 w 14"/>
                <a:gd name="T5" fmla="*/ 17 h 22"/>
              </a:gdLst>
              <a:ahLst/>
              <a:cxnLst>
                <a:cxn ang="0">
                  <a:pos x="T0" y="T1"/>
                </a:cxn>
                <a:cxn ang="0">
                  <a:pos x="T2" y="T3"/>
                </a:cxn>
                <a:cxn ang="0">
                  <a:pos x="T4" y="T5"/>
                </a:cxn>
              </a:cxnLst>
              <a:rect l="0" t="0" r="r" b="b"/>
              <a:pathLst>
                <a:path w="14" h="22">
                  <a:moveTo>
                    <a:pt x="12" y="17"/>
                  </a:moveTo>
                  <a:cubicBezTo>
                    <a:pt x="0" y="22"/>
                    <a:pt x="2" y="12"/>
                    <a:pt x="0" y="6"/>
                  </a:cubicBezTo>
                  <a:cubicBezTo>
                    <a:pt x="14" y="0"/>
                    <a:pt x="11" y="10"/>
                    <a:pt x="12" y="17"/>
                  </a:cubicBezTo>
                  <a:close/>
                </a:path>
              </a:pathLst>
            </a:custGeom>
            <a:solidFill>
              <a:srgbClr val="E999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9" name="Freeform 853"/>
            <p:cNvSpPr>
              <a:spLocks/>
            </p:cNvSpPr>
            <p:nvPr userDrawn="1"/>
          </p:nvSpPr>
          <p:spPr bwMode="auto">
            <a:xfrm>
              <a:off x="5964238" y="9255125"/>
              <a:ext cx="41275" cy="50800"/>
            </a:xfrm>
            <a:custGeom>
              <a:avLst/>
              <a:gdLst>
                <a:gd name="T0" fmla="*/ 0 w 14"/>
                <a:gd name="T1" fmla="*/ 18 h 18"/>
                <a:gd name="T2" fmla="*/ 0 w 14"/>
                <a:gd name="T3" fmla="*/ 3 h 18"/>
                <a:gd name="T4" fmla="*/ 8 w 14"/>
                <a:gd name="T5" fmla="*/ 2 h 18"/>
                <a:gd name="T6" fmla="*/ 12 w 14"/>
                <a:gd name="T7" fmla="*/ 2 h 18"/>
                <a:gd name="T8" fmla="*/ 12 w 14"/>
                <a:gd name="T9" fmla="*/ 6 h 18"/>
                <a:gd name="T10" fmla="*/ 8 w 14"/>
                <a:gd name="T11" fmla="*/ 14 h 18"/>
                <a:gd name="T12" fmla="*/ 0 w 14"/>
                <a:gd name="T13" fmla="*/ 18 h 18"/>
              </a:gdLst>
              <a:ahLst/>
              <a:cxnLst>
                <a:cxn ang="0">
                  <a:pos x="T0" y="T1"/>
                </a:cxn>
                <a:cxn ang="0">
                  <a:pos x="T2" y="T3"/>
                </a:cxn>
                <a:cxn ang="0">
                  <a:pos x="T4" y="T5"/>
                </a:cxn>
                <a:cxn ang="0">
                  <a:pos x="T6" y="T7"/>
                </a:cxn>
                <a:cxn ang="0">
                  <a:pos x="T8" y="T9"/>
                </a:cxn>
                <a:cxn ang="0">
                  <a:pos x="T10" y="T11"/>
                </a:cxn>
                <a:cxn ang="0">
                  <a:pos x="T12" y="T13"/>
                </a:cxn>
              </a:cxnLst>
              <a:rect l="0" t="0" r="r" b="b"/>
              <a:pathLst>
                <a:path w="14" h="18">
                  <a:moveTo>
                    <a:pt x="0" y="18"/>
                  </a:moveTo>
                  <a:cubicBezTo>
                    <a:pt x="0" y="13"/>
                    <a:pt x="0" y="8"/>
                    <a:pt x="0" y="3"/>
                  </a:cubicBezTo>
                  <a:cubicBezTo>
                    <a:pt x="3" y="3"/>
                    <a:pt x="5" y="7"/>
                    <a:pt x="8" y="2"/>
                  </a:cubicBezTo>
                  <a:cubicBezTo>
                    <a:pt x="9" y="1"/>
                    <a:pt x="11" y="0"/>
                    <a:pt x="12" y="2"/>
                  </a:cubicBezTo>
                  <a:cubicBezTo>
                    <a:pt x="12" y="4"/>
                    <a:pt x="12" y="5"/>
                    <a:pt x="12" y="6"/>
                  </a:cubicBezTo>
                  <a:cubicBezTo>
                    <a:pt x="14" y="11"/>
                    <a:pt x="11" y="13"/>
                    <a:pt x="8" y="14"/>
                  </a:cubicBezTo>
                  <a:cubicBezTo>
                    <a:pt x="5" y="16"/>
                    <a:pt x="3" y="17"/>
                    <a:pt x="0" y="18"/>
                  </a:cubicBezTo>
                  <a:close/>
                </a:path>
              </a:pathLst>
            </a:custGeom>
            <a:solidFill>
              <a:srgbClr val="C279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0" name="Freeform 854"/>
            <p:cNvSpPr>
              <a:spLocks/>
            </p:cNvSpPr>
            <p:nvPr userDrawn="1"/>
          </p:nvSpPr>
          <p:spPr bwMode="auto">
            <a:xfrm>
              <a:off x="5988050" y="9259888"/>
              <a:ext cx="33338" cy="46038"/>
            </a:xfrm>
            <a:custGeom>
              <a:avLst/>
              <a:gdLst>
                <a:gd name="T0" fmla="*/ 0 w 12"/>
                <a:gd name="T1" fmla="*/ 12 h 16"/>
                <a:gd name="T2" fmla="*/ 4 w 12"/>
                <a:gd name="T3" fmla="*/ 4 h 16"/>
                <a:gd name="T4" fmla="*/ 12 w 12"/>
                <a:gd name="T5" fmla="*/ 4 h 16"/>
                <a:gd name="T6" fmla="*/ 0 w 12"/>
                <a:gd name="T7" fmla="*/ 12 h 16"/>
              </a:gdLst>
              <a:ahLst/>
              <a:cxnLst>
                <a:cxn ang="0">
                  <a:pos x="T0" y="T1"/>
                </a:cxn>
                <a:cxn ang="0">
                  <a:pos x="T2" y="T3"/>
                </a:cxn>
                <a:cxn ang="0">
                  <a:pos x="T4" y="T5"/>
                </a:cxn>
                <a:cxn ang="0">
                  <a:pos x="T6" y="T7"/>
                </a:cxn>
              </a:cxnLst>
              <a:rect l="0" t="0" r="r" b="b"/>
              <a:pathLst>
                <a:path w="12" h="16">
                  <a:moveTo>
                    <a:pt x="0" y="12"/>
                  </a:moveTo>
                  <a:cubicBezTo>
                    <a:pt x="1" y="10"/>
                    <a:pt x="3" y="7"/>
                    <a:pt x="4" y="4"/>
                  </a:cubicBezTo>
                  <a:cubicBezTo>
                    <a:pt x="7" y="4"/>
                    <a:pt x="9" y="0"/>
                    <a:pt x="12" y="4"/>
                  </a:cubicBezTo>
                  <a:cubicBezTo>
                    <a:pt x="8" y="8"/>
                    <a:pt x="8" y="16"/>
                    <a:pt x="0" y="12"/>
                  </a:cubicBezTo>
                  <a:close/>
                </a:path>
              </a:pathLst>
            </a:custGeom>
            <a:solidFill>
              <a:srgbClr val="EA9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1" name="Freeform 855"/>
            <p:cNvSpPr>
              <a:spLocks/>
            </p:cNvSpPr>
            <p:nvPr userDrawn="1"/>
          </p:nvSpPr>
          <p:spPr bwMode="auto">
            <a:xfrm>
              <a:off x="5241925" y="9297988"/>
              <a:ext cx="185738" cy="104775"/>
            </a:xfrm>
            <a:custGeom>
              <a:avLst/>
              <a:gdLst>
                <a:gd name="T0" fmla="*/ 61 w 65"/>
                <a:gd name="T1" fmla="*/ 19 h 37"/>
                <a:gd name="T2" fmla="*/ 61 w 65"/>
                <a:gd name="T3" fmla="*/ 35 h 37"/>
                <a:gd name="T4" fmla="*/ 54 w 65"/>
                <a:gd name="T5" fmla="*/ 31 h 37"/>
                <a:gd name="T6" fmla="*/ 42 w 65"/>
                <a:gd name="T7" fmla="*/ 31 h 37"/>
                <a:gd name="T8" fmla="*/ 38 w 65"/>
                <a:gd name="T9" fmla="*/ 31 h 37"/>
                <a:gd name="T10" fmla="*/ 25 w 65"/>
                <a:gd name="T11" fmla="*/ 15 h 37"/>
                <a:gd name="T12" fmla="*/ 21 w 65"/>
                <a:gd name="T13" fmla="*/ 15 h 37"/>
                <a:gd name="T14" fmla="*/ 9 w 65"/>
                <a:gd name="T15" fmla="*/ 23 h 37"/>
                <a:gd name="T16" fmla="*/ 6 w 65"/>
                <a:gd name="T17" fmla="*/ 23 h 37"/>
                <a:gd name="T18" fmla="*/ 5 w 65"/>
                <a:gd name="T19" fmla="*/ 4 h 37"/>
                <a:gd name="T20" fmla="*/ 6 w 65"/>
                <a:gd name="T21" fmla="*/ 3 h 37"/>
                <a:gd name="T22" fmla="*/ 29 w 65"/>
                <a:gd name="T23" fmla="*/ 5 h 37"/>
                <a:gd name="T24" fmla="*/ 60 w 65"/>
                <a:gd name="T25" fmla="*/ 6 h 37"/>
                <a:gd name="T26" fmla="*/ 65 w 65"/>
                <a:gd name="T27" fmla="*/ 7 h 37"/>
                <a:gd name="T28" fmla="*/ 65 w 65"/>
                <a:gd name="T29" fmla="*/ 11 h 37"/>
                <a:gd name="T30" fmla="*/ 61 w 65"/>
                <a:gd name="T31"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 h="37">
                  <a:moveTo>
                    <a:pt x="61" y="19"/>
                  </a:moveTo>
                  <a:cubicBezTo>
                    <a:pt x="61" y="24"/>
                    <a:pt x="61" y="30"/>
                    <a:pt x="61" y="35"/>
                  </a:cubicBezTo>
                  <a:cubicBezTo>
                    <a:pt x="57" y="37"/>
                    <a:pt x="55" y="34"/>
                    <a:pt x="54" y="31"/>
                  </a:cubicBezTo>
                  <a:cubicBezTo>
                    <a:pt x="50" y="21"/>
                    <a:pt x="46" y="27"/>
                    <a:pt x="42" y="31"/>
                  </a:cubicBezTo>
                  <a:cubicBezTo>
                    <a:pt x="41" y="31"/>
                    <a:pt x="39" y="31"/>
                    <a:pt x="38" y="31"/>
                  </a:cubicBezTo>
                  <a:cubicBezTo>
                    <a:pt x="31" y="28"/>
                    <a:pt x="31" y="19"/>
                    <a:pt x="25" y="15"/>
                  </a:cubicBezTo>
                  <a:cubicBezTo>
                    <a:pt x="24" y="15"/>
                    <a:pt x="22" y="15"/>
                    <a:pt x="21" y="15"/>
                  </a:cubicBezTo>
                  <a:cubicBezTo>
                    <a:pt x="13" y="12"/>
                    <a:pt x="13" y="21"/>
                    <a:pt x="9" y="23"/>
                  </a:cubicBezTo>
                  <a:cubicBezTo>
                    <a:pt x="8" y="23"/>
                    <a:pt x="7" y="23"/>
                    <a:pt x="6" y="23"/>
                  </a:cubicBezTo>
                  <a:cubicBezTo>
                    <a:pt x="0" y="17"/>
                    <a:pt x="0" y="11"/>
                    <a:pt x="5" y="4"/>
                  </a:cubicBezTo>
                  <a:cubicBezTo>
                    <a:pt x="6" y="3"/>
                    <a:pt x="6" y="3"/>
                    <a:pt x="6" y="3"/>
                  </a:cubicBezTo>
                  <a:cubicBezTo>
                    <a:pt x="14" y="0"/>
                    <a:pt x="21" y="2"/>
                    <a:pt x="29" y="5"/>
                  </a:cubicBezTo>
                  <a:cubicBezTo>
                    <a:pt x="39" y="7"/>
                    <a:pt x="50" y="0"/>
                    <a:pt x="60" y="6"/>
                  </a:cubicBezTo>
                  <a:cubicBezTo>
                    <a:pt x="62" y="6"/>
                    <a:pt x="63" y="6"/>
                    <a:pt x="65" y="7"/>
                  </a:cubicBezTo>
                  <a:cubicBezTo>
                    <a:pt x="65" y="8"/>
                    <a:pt x="65" y="9"/>
                    <a:pt x="65" y="11"/>
                  </a:cubicBezTo>
                  <a:cubicBezTo>
                    <a:pt x="62" y="13"/>
                    <a:pt x="61" y="16"/>
                    <a:pt x="61" y="19"/>
                  </a:cubicBezTo>
                  <a:close/>
                </a:path>
              </a:pathLst>
            </a:custGeom>
            <a:solidFill>
              <a:srgbClr val="5556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2" name="Freeform 856"/>
            <p:cNvSpPr>
              <a:spLocks/>
            </p:cNvSpPr>
            <p:nvPr userDrawn="1"/>
          </p:nvSpPr>
          <p:spPr bwMode="auto">
            <a:xfrm>
              <a:off x="5321300" y="9291638"/>
              <a:ext cx="92075" cy="38100"/>
            </a:xfrm>
            <a:custGeom>
              <a:avLst/>
              <a:gdLst>
                <a:gd name="T0" fmla="*/ 32 w 32"/>
                <a:gd name="T1" fmla="*/ 8 h 13"/>
                <a:gd name="T2" fmla="*/ 1 w 32"/>
                <a:gd name="T3" fmla="*/ 9 h 13"/>
                <a:gd name="T4" fmla="*/ 0 w 32"/>
                <a:gd name="T5" fmla="*/ 7 h 13"/>
                <a:gd name="T6" fmla="*/ 2 w 32"/>
                <a:gd name="T7" fmla="*/ 6 h 13"/>
                <a:gd name="T8" fmla="*/ 9 w 32"/>
                <a:gd name="T9" fmla="*/ 2 h 13"/>
                <a:gd name="T10" fmla="*/ 25 w 32"/>
                <a:gd name="T11" fmla="*/ 0 h 13"/>
                <a:gd name="T12" fmla="*/ 32 w 32"/>
                <a:gd name="T13" fmla="*/ 8 h 13"/>
              </a:gdLst>
              <a:ahLst/>
              <a:cxnLst>
                <a:cxn ang="0">
                  <a:pos x="T0" y="T1"/>
                </a:cxn>
                <a:cxn ang="0">
                  <a:pos x="T2" y="T3"/>
                </a:cxn>
                <a:cxn ang="0">
                  <a:pos x="T4" y="T5"/>
                </a:cxn>
                <a:cxn ang="0">
                  <a:pos x="T6" y="T7"/>
                </a:cxn>
                <a:cxn ang="0">
                  <a:pos x="T8" y="T9"/>
                </a:cxn>
                <a:cxn ang="0">
                  <a:pos x="T10" y="T11"/>
                </a:cxn>
                <a:cxn ang="0">
                  <a:pos x="T12" y="T13"/>
                </a:cxn>
              </a:cxnLst>
              <a:rect l="0" t="0" r="r" b="b"/>
              <a:pathLst>
                <a:path w="32" h="13">
                  <a:moveTo>
                    <a:pt x="32" y="8"/>
                  </a:moveTo>
                  <a:cubicBezTo>
                    <a:pt x="22" y="10"/>
                    <a:pt x="12" y="13"/>
                    <a:pt x="1" y="9"/>
                  </a:cubicBezTo>
                  <a:cubicBezTo>
                    <a:pt x="0" y="8"/>
                    <a:pt x="0" y="7"/>
                    <a:pt x="0" y="7"/>
                  </a:cubicBezTo>
                  <a:cubicBezTo>
                    <a:pt x="1" y="6"/>
                    <a:pt x="1" y="6"/>
                    <a:pt x="2" y="6"/>
                  </a:cubicBezTo>
                  <a:cubicBezTo>
                    <a:pt x="4" y="4"/>
                    <a:pt x="7" y="3"/>
                    <a:pt x="9" y="2"/>
                  </a:cubicBezTo>
                  <a:cubicBezTo>
                    <a:pt x="15" y="1"/>
                    <a:pt x="20" y="1"/>
                    <a:pt x="25" y="0"/>
                  </a:cubicBezTo>
                  <a:cubicBezTo>
                    <a:pt x="29" y="1"/>
                    <a:pt x="31" y="4"/>
                    <a:pt x="32" y="8"/>
                  </a:cubicBezTo>
                  <a:close/>
                </a:path>
              </a:pathLst>
            </a:custGeom>
            <a:solidFill>
              <a:srgbClr val="CF7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3" name="Freeform 857"/>
            <p:cNvSpPr>
              <a:spLocks/>
            </p:cNvSpPr>
            <p:nvPr userDrawn="1"/>
          </p:nvSpPr>
          <p:spPr bwMode="auto">
            <a:xfrm>
              <a:off x="5988050" y="9213850"/>
              <a:ext cx="39688" cy="46038"/>
            </a:xfrm>
            <a:custGeom>
              <a:avLst/>
              <a:gdLst>
                <a:gd name="T0" fmla="*/ 4 w 14"/>
                <a:gd name="T1" fmla="*/ 16 h 16"/>
                <a:gd name="T2" fmla="*/ 0 w 14"/>
                <a:gd name="T3" fmla="*/ 16 h 16"/>
                <a:gd name="T4" fmla="*/ 0 w 14"/>
                <a:gd name="T5" fmla="*/ 1 h 16"/>
                <a:gd name="T6" fmla="*/ 4 w 14"/>
                <a:gd name="T7" fmla="*/ 0 h 16"/>
                <a:gd name="T8" fmla="*/ 8 w 14"/>
                <a:gd name="T9" fmla="*/ 0 h 16"/>
                <a:gd name="T10" fmla="*/ 12 w 14"/>
                <a:gd name="T11" fmla="*/ 0 h 16"/>
                <a:gd name="T12" fmla="*/ 4 w 14"/>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4" h="16">
                  <a:moveTo>
                    <a:pt x="4" y="16"/>
                  </a:moveTo>
                  <a:cubicBezTo>
                    <a:pt x="3" y="16"/>
                    <a:pt x="1" y="16"/>
                    <a:pt x="0" y="16"/>
                  </a:cubicBezTo>
                  <a:cubicBezTo>
                    <a:pt x="0" y="11"/>
                    <a:pt x="0" y="6"/>
                    <a:pt x="0" y="1"/>
                  </a:cubicBezTo>
                  <a:cubicBezTo>
                    <a:pt x="1" y="1"/>
                    <a:pt x="3" y="0"/>
                    <a:pt x="4" y="0"/>
                  </a:cubicBezTo>
                  <a:cubicBezTo>
                    <a:pt x="5" y="0"/>
                    <a:pt x="7" y="0"/>
                    <a:pt x="8" y="0"/>
                  </a:cubicBezTo>
                  <a:cubicBezTo>
                    <a:pt x="10" y="0"/>
                    <a:pt x="11" y="0"/>
                    <a:pt x="12" y="0"/>
                  </a:cubicBezTo>
                  <a:cubicBezTo>
                    <a:pt x="14" y="8"/>
                    <a:pt x="8" y="12"/>
                    <a:pt x="4" y="16"/>
                  </a:cubicBezTo>
                  <a:close/>
                </a:path>
              </a:pathLst>
            </a:custGeom>
            <a:solidFill>
              <a:srgbClr val="EA9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4" name="Freeform 858"/>
            <p:cNvSpPr>
              <a:spLocks/>
            </p:cNvSpPr>
            <p:nvPr userDrawn="1"/>
          </p:nvSpPr>
          <p:spPr bwMode="auto">
            <a:xfrm>
              <a:off x="5621338" y="8353425"/>
              <a:ext cx="84138" cy="85725"/>
            </a:xfrm>
            <a:custGeom>
              <a:avLst/>
              <a:gdLst>
                <a:gd name="T0" fmla="*/ 14 w 29"/>
                <a:gd name="T1" fmla="*/ 30 h 30"/>
                <a:gd name="T2" fmla="*/ 0 w 29"/>
                <a:gd name="T3" fmla="*/ 13 h 30"/>
                <a:gd name="T4" fmla="*/ 15 w 29"/>
                <a:gd name="T5" fmla="*/ 0 h 30"/>
                <a:gd name="T6" fmla="*/ 28 w 29"/>
                <a:gd name="T7" fmla="*/ 16 h 30"/>
                <a:gd name="T8" fmla="*/ 14 w 29"/>
                <a:gd name="T9" fmla="*/ 30 h 30"/>
              </a:gdLst>
              <a:ahLst/>
              <a:cxnLst>
                <a:cxn ang="0">
                  <a:pos x="T0" y="T1"/>
                </a:cxn>
                <a:cxn ang="0">
                  <a:pos x="T2" y="T3"/>
                </a:cxn>
                <a:cxn ang="0">
                  <a:pos x="T4" y="T5"/>
                </a:cxn>
                <a:cxn ang="0">
                  <a:pos x="T6" y="T7"/>
                </a:cxn>
                <a:cxn ang="0">
                  <a:pos x="T8" y="T9"/>
                </a:cxn>
              </a:cxnLst>
              <a:rect l="0" t="0" r="r" b="b"/>
              <a:pathLst>
                <a:path w="29" h="30">
                  <a:moveTo>
                    <a:pt x="14" y="30"/>
                  </a:moveTo>
                  <a:cubicBezTo>
                    <a:pt x="5" y="28"/>
                    <a:pt x="0" y="22"/>
                    <a:pt x="0" y="13"/>
                  </a:cubicBezTo>
                  <a:cubicBezTo>
                    <a:pt x="1" y="5"/>
                    <a:pt x="7" y="0"/>
                    <a:pt x="15" y="0"/>
                  </a:cubicBezTo>
                  <a:cubicBezTo>
                    <a:pt x="26" y="1"/>
                    <a:pt x="29" y="7"/>
                    <a:pt x="28" y="16"/>
                  </a:cubicBezTo>
                  <a:cubicBezTo>
                    <a:pt x="28" y="25"/>
                    <a:pt x="23" y="29"/>
                    <a:pt x="14" y="30"/>
                  </a:cubicBezTo>
                  <a:close/>
                </a:path>
              </a:pathLst>
            </a:custGeom>
            <a:solidFill>
              <a:srgbClr val="E23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5" name="Freeform 859"/>
            <p:cNvSpPr>
              <a:spLocks/>
            </p:cNvSpPr>
            <p:nvPr userDrawn="1"/>
          </p:nvSpPr>
          <p:spPr bwMode="auto">
            <a:xfrm>
              <a:off x="6102350" y="8802688"/>
              <a:ext cx="314325" cy="217488"/>
            </a:xfrm>
            <a:custGeom>
              <a:avLst/>
              <a:gdLst>
                <a:gd name="T0" fmla="*/ 92 w 110"/>
                <a:gd name="T1" fmla="*/ 21 h 76"/>
                <a:gd name="T2" fmla="*/ 50 w 110"/>
                <a:gd name="T3" fmla="*/ 42 h 76"/>
                <a:gd name="T4" fmla="*/ 0 w 110"/>
                <a:gd name="T5" fmla="*/ 76 h 76"/>
                <a:gd name="T6" fmla="*/ 53 w 110"/>
                <a:gd name="T7" fmla="*/ 33 h 76"/>
                <a:gd name="T8" fmla="*/ 104 w 110"/>
                <a:gd name="T9" fmla="*/ 0 h 76"/>
                <a:gd name="T10" fmla="*/ 108 w 110"/>
                <a:gd name="T11" fmla="*/ 4 h 76"/>
                <a:gd name="T12" fmla="*/ 92 w 110"/>
                <a:gd name="T13" fmla="*/ 21 h 76"/>
              </a:gdLst>
              <a:ahLst/>
              <a:cxnLst>
                <a:cxn ang="0">
                  <a:pos x="T0" y="T1"/>
                </a:cxn>
                <a:cxn ang="0">
                  <a:pos x="T2" y="T3"/>
                </a:cxn>
                <a:cxn ang="0">
                  <a:pos x="T4" y="T5"/>
                </a:cxn>
                <a:cxn ang="0">
                  <a:pos x="T6" y="T7"/>
                </a:cxn>
                <a:cxn ang="0">
                  <a:pos x="T8" y="T9"/>
                </a:cxn>
                <a:cxn ang="0">
                  <a:pos x="T10" y="T11"/>
                </a:cxn>
                <a:cxn ang="0">
                  <a:pos x="T12" y="T13"/>
                </a:cxn>
              </a:cxnLst>
              <a:rect l="0" t="0" r="r" b="b"/>
              <a:pathLst>
                <a:path w="110" h="76">
                  <a:moveTo>
                    <a:pt x="92" y="21"/>
                  </a:moveTo>
                  <a:cubicBezTo>
                    <a:pt x="79" y="29"/>
                    <a:pt x="65" y="37"/>
                    <a:pt x="50" y="42"/>
                  </a:cubicBezTo>
                  <a:cubicBezTo>
                    <a:pt x="30" y="49"/>
                    <a:pt x="16" y="64"/>
                    <a:pt x="0" y="76"/>
                  </a:cubicBezTo>
                  <a:cubicBezTo>
                    <a:pt x="10" y="53"/>
                    <a:pt x="31" y="42"/>
                    <a:pt x="53" y="33"/>
                  </a:cubicBezTo>
                  <a:cubicBezTo>
                    <a:pt x="72" y="25"/>
                    <a:pt x="89" y="15"/>
                    <a:pt x="104" y="0"/>
                  </a:cubicBezTo>
                  <a:cubicBezTo>
                    <a:pt x="108" y="0"/>
                    <a:pt x="110" y="0"/>
                    <a:pt x="108" y="4"/>
                  </a:cubicBezTo>
                  <a:cubicBezTo>
                    <a:pt x="104" y="11"/>
                    <a:pt x="99" y="16"/>
                    <a:pt x="92" y="21"/>
                  </a:cubicBezTo>
                  <a:close/>
                </a:path>
              </a:pathLst>
            </a:custGeom>
            <a:solidFill>
              <a:srgbClr val="C57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6" name="Freeform 860"/>
            <p:cNvSpPr>
              <a:spLocks/>
            </p:cNvSpPr>
            <p:nvPr userDrawn="1"/>
          </p:nvSpPr>
          <p:spPr bwMode="auto">
            <a:xfrm>
              <a:off x="6091238" y="8756650"/>
              <a:ext cx="187325" cy="195263"/>
            </a:xfrm>
            <a:custGeom>
              <a:avLst/>
              <a:gdLst>
                <a:gd name="T0" fmla="*/ 4 w 66"/>
                <a:gd name="T1" fmla="*/ 68 h 68"/>
                <a:gd name="T2" fmla="*/ 0 w 66"/>
                <a:gd name="T3" fmla="*/ 64 h 68"/>
                <a:gd name="T4" fmla="*/ 64 w 66"/>
                <a:gd name="T5" fmla="*/ 0 h 68"/>
                <a:gd name="T6" fmla="*/ 65 w 66"/>
                <a:gd name="T7" fmla="*/ 3 h 68"/>
                <a:gd name="T8" fmla="*/ 64 w 66"/>
                <a:gd name="T9" fmla="*/ 4 h 68"/>
                <a:gd name="T10" fmla="*/ 4 w 66"/>
                <a:gd name="T11" fmla="*/ 68 h 68"/>
              </a:gdLst>
              <a:ahLst/>
              <a:cxnLst>
                <a:cxn ang="0">
                  <a:pos x="T0" y="T1"/>
                </a:cxn>
                <a:cxn ang="0">
                  <a:pos x="T2" y="T3"/>
                </a:cxn>
                <a:cxn ang="0">
                  <a:pos x="T4" y="T5"/>
                </a:cxn>
                <a:cxn ang="0">
                  <a:pos x="T6" y="T7"/>
                </a:cxn>
                <a:cxn ang="0">
                  <a:pos x="T8" y="T9"/>
                </a:cxn>
                <a:cxn ang="0">
                  <a:pos x="T10" y="T11"/>
                </a:cxn>
              </a:cxnLst>
              <a:rect l="0" t="0" r="r" b="b"/>
              <a:pathLst>
                <a:path w="66" h="68">
                  <a:moveTo>
                    <a:pt x="4" y="68"/>
                  </a:moveTo>
                  <a:cubicBezTo>
                    <a:pt x="3" y="67"/>
                    <a:pt x="1" y="66"/>
                    <a:pt x="0" y="64"/>
                  </a:cubicBezTo>
                  <a:cubicBezTo>
                    <a:pt x="10" y="32"/>
                    <a:pt x="33" y="12"/>
                    <a:pt x="64" y="0"/>
                  </a:cubicBezTo>
                  <a:cubicBezTo>
                    <a:pt x="65" y="1"/>
                    <a:pt x="66" y="2"/>
                    <a:pt x="65" y="3"/>
                  </a:cubicBezTo>
                  <a:cubicBezTo>
                    <a:pt x="65" y="4"/>
                    <a:pt x="64" y="4"/>
                    <a:pt x="64" y="4"/>
                  </a:cubicBezTo>
                  <a:cubicBezTo>
                    <a:pt x="37" y="19"/>
                    <a:pt x="14" y="38"/>
                    <a:pt x="4" y="68"/>
                  </a:cubicBezTo>
                  <a:close/>
                </a:path>
              </a:pathLst>
            </a:custGeom>
            <a:solidFill>
              <a:srgbClr val="C77D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7" name="Freeform 861"/>
            <p:cNvSpPr>
              <a:spLocks/>
            </p:cNvSpPr>
            <p:nvPr userDrawn="1"/>
          </p:nvSpPr>
          <p:spPr bwMode="auto">
            <a:xfrm>
              <a:off x="6696075" y="8802688"/>
              <a:ext cx="46038" cy="88900"/>
            </a:xfrm>
            <a:custGeom>
              <a:avLst/>
              <a:gdLst>
                <a:gd name="T0" fmla="*/ 15 w 16"/>
                <a:gd name="T1" fmla="*/ 31 h 31"/>
                <a:gd name="T2" fmla="*/ 0 w 16"/>
                <a:gd name="T3" fmla="*/ 0 h 31"/>
                <a:gd name="T4" fmla="*/ 15 w 16"/>
                <a:gd name="T5" fmla="*/ 31 h 31"/>
              </a:gdLst>
              <a:ahLst/>
              <a:cxnLst>
                <a:cxn ang="0">
                  <a:pos x="T0" y="T1"/>
                </a:cxn>
                <a:cxn ang="0">
                  <a:pos x="T2" y="T3"/>
                </a:cxn>
                <a:cxn ang="0">
                  <a:pos x="T4" y="T5"/>
                </a:cxn>
              </a:cxnLst>
              <a:rect l="0" t="0" r="r" b="b"/>
              <a:pathLst>
                <a:path w="16" h="31">
                  <a:moveTo>
                    <a:pt x="15" y="31"/>
                  </a:moveTo>
                  <a:cubicBezTo>
                    <a:pt x="10" y="21"/>
                    <a:pt x="5" y="11"/>
                    <a:pt x="0" y="0"/>
                  </a:cubicBezTo>
                  <a:cubicBezTo>
                    <a:pt x="11" y="8"/>
                    <a:pt x="16" y="18"/>
                    <a:pt x="15" y="31"/>
                  </a:cubicBezTo>
                  <a:close/>
                </a:path>
              </a:pathLst>
            </a:custGeom>
            <a:solidFill>
              <a:srgbClr val="D589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862"/>
            <p:cNvSpPr>
              <a:spLocks/>
            </p:cNvSpPr>
            <p:nvPr userDrawn="1"/>
          </p:nvSpPr>
          <p:spPr bwMode="auto">
            <a:xfrm>
              <a:off x="6399213" y="8731250"/>
              <a:ext cx="53975" cy="82550"/>
            </a:xfrm>
            <a:custGeom>
              <a:avLst/>
              <a:gdLst>
                <a:gd name="T0" fmla="*/ 4 w 19"/>
                <a:gd name="T1" fmla="*/ 29 h 29"/>
                <a:gd name="T2" fmla="*/ 0 w 19"/>
                <a:gd name="T3" fmla="*/ 25 h 29"/>
                <a:gd name="T4" fmla="*/ 19 w 19"/>
                <a:gd name="T5" fmla="*/ 0 h 29"/>
                <a:gd name="T6" fmla="*/ 4 w 19"/>
                <a:gd name="T7" fmla="*/ 29 h 29"/>
              </a:gdLst>
              <a:ahLst/>
              <a:cxnLst>
                <a:cxn ang="0">
                  <a:pos x="T0" y="T1"/>
                </a:cxn>
                <a:cxn ang="0">
                  <a:pos x="T2" y="T3"/>
                </a:cxn>
                <a:cxn ang="0">
                  <a:pos x="T4" y="T5"/>
                </a:cxn>
                <a:cxn ang="0">
                  <a:pos x="T6" y="T7"/>
                </a:cxn>
              </a:cxnLst>
              <a:rect l="0" t="0" r="r" b="b"/>
              <a:pathLst>
                <a:path w="19" h="29">
                  <a:moveTo>
                    <a:pt x="4" y="29"/>
                  </a:moveTo>
                  <a:cubicBezTo>
                    <a:pt x="3" y="28"/>
                    <a:pt x="1" y="27"/>
                    <a:pt x="0" y="25"/>
                  </a:cubicBezTo>
                  <a:cubicBezTo>
                    <a:pt x="5" y="18"/>
                    <a:pt x="11" y="11"/>
                    <a:pt x="19" y="0"/>
                  </a:cubicBezTo>
                  <a:cubicBezTo>
                    <a:pt x="17" y="15"/>
                    <a:pt x="10" y="22"/>
                    <a:pt x="4" y="29"/>
                  </a:cubicBezTo>
                  <a:close/>
                </a:path>
              </a:pathLst>
            </a:custGeom>
            <a:solidFill>
              <a:srgbClr val="CF84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8" name="Freeform 863"/>
            <p:cNvSpPr>
              <a:spLocks/>
            </p:cNvSpPr>
            <p:nvPr userDrawn="1"/>
          </p:nvSpPr>
          <p:spPr bwMode="auto">
            <a:xfrm>
              <a:off x="6273800" y="8737600"/>
              <a:ext cx="46038" cy="30163"/>
            </a:xfrm>
            <a:custGeom>
              <a:avLst/>
              <a:gdLst>
                <a:gd name="T0" fmla="*/ 0 w 16"/>
                <a:gd name="T1" fmla="*/ 11 h 11"/>
                <a:gd name="T2" fmla="*/ 0 w 16"/>
                <a:gd name="T3" fmla="*/ 7 h 11"/>
                <a:gd name="T4" fmla="*/ 16 w 16"/>
                <a:gd name="T5" fmla="*/ 0 h 11"/>
                <a:gd name="T6" fmla="*/ 0 w 16"/>
                <a:gd name="T7" fmla="*/ 11 h 11"/>
              </a:gdLst>
              <a:ahLst/>
              <a:cxnLst>
                <a:cxn ang="0">
                  <a:pos x="T0" y="T1"/>
                </a:cxn>
                <a:cxn ang="0">
                  <a:pos x="T2" y="T3"/>
                </a:cxn>
                <a:cxn ang="0">
                  <a:pos x="T4" y="T5"/>
                </a:cxn>
                <a:cxn ang="0">
                  <a:pos x="T6" y="T7"/>
                </a:cxn>
              </a:cxnLst>
              <a:rect l="0" t="0" r="r" b="b"/>
              <a:pathLst>
                <a:path w="16" h="11">
                  <a:moveTo>
                    <a:pt x="0" y="11"/>
                  </a:moveTo>
                  <a:cubicBezTo>
                    <a:pt x="0" y="10"/>
                    <a:pt x="0" y="8"/>
                    <a:pt x="0" y="7"/>
                  </a:cubicBezTo>
                  <a:cubicBezTo>
                    <a:pt x="4" y="2"/>
                    <a:pt x="9" y="0"/>
                    <a:pt x="16" y="0"/>
                  </a:cubicBezTo>
                  <a:cubicBezTo>
                    <a:pt x="13" y="8"/>
                    <a:pt x="5" y="8"/>
                    <a:pt x="0" y="11"/>
                  </a:cubicBezTo>
                  <a:close/>
                </a:path>
              </a:pathLst>
            </a:custGeom>
            <a:solidFill>
              <a:srgbClr val="D38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9" name="Freeform 864"/>
            <p:cNvSpPr>
              <a:spLocks/>
            </p:cNvSpPr>
            <p:nvPr userDrawn="1"/>
          </p:nvSpPr>
          <p:spPr bwMode="auto">
            <a:xfrm>
              <a:off x="6353175" y="9386888"/>
              <a:ext cx="152400" cy="39688"/>
            </a:xfrm>
            <a:custGeom>
              <a:avLst/>
              <a:gdLst>
                <a:gd name="T0" fmla="*/ 23 w 53"/>
                <a:gd name="T1" fmla="*/ 12 h 14"/>
                <a:gd name="T2" fmla="*/ 0 w 53"/>
                <a:gd name="T3" fmla="*/ 0 h 14"/>
                <a:gd name="T4" fmla="*/ 48 w 53"/>
                <a:gd name="T5" fmla="*/ 1 h 14"/>
                <a:gd name="T6" fmla="*/ 53 w 53"/>
                <a:gd name="T7" fmla="*/ 5 h 14"/>
                <a:gd name="T8" fmla="*/ 39 w 53"/>
                <a:gd name="T9" fmla="*/ 9 h 14"/>
                <a:gd name="T10" fmla="*/ 23 w 53"/>
                <a:gd name="T11" fmla="*/ 12 h 14"/>
              </a:gdLst>
              <a:ahLst/>
              <a:cxnLst>
                <a:cxn ang="0">
                  <a:pos x="T0" y="T1"/>
                </a:cxn>
                <a:cxn ang="0">
                  <a:pos x="T2" y="T3"/>
                </a:cxn>
                <a:cxn ang="0">
                  <a:pos x="T4" y="T5"/>
                </a:cxn>
                <a:cxn ang="0">
                  <a:pos x="T6" y="T7"/>
                </a:cxn>
                <a:cxn ang="0">
                  <a:pos x="T8" y="T9"/>
                </a:cxn>
                <a:cxn ang="0">
                  <a:pos x="T10" y="T11"/>
                </a:cxn>
              </a:cxnLst>
              <a:rect l="0" t="0" r="r" b="b"/>
              <a:pathLst>
                <a:path w="53" h="14">
                  <a:moveTo>
                    <a:pt x="23" y="12"/>
                  </a:moveTo>
                  <a:cubicBezTo>
                    <a:pt x="18" y="4"/>
                    <a:pt x="2" y="14"/>
                    <a:pt x="0" y="0"/>
                  </a:cubicBezTo>
                  <a:cubicBezTo>
                    <a:pt x="16" y="0"/>
                    <a:pt x="32" y="1"/>
                    <a:pt x="48" y="1"/>
                  </a:cubicBezTo>
                  <a:cubicBezTo>
                    <a:pt x="50" y="2"/>
                    <a:pt x="52" y="2"/>
                    <a:pt x="53" y="5"/>
                  </a:cubicBezTo>
                  <a:cubicBezTo>
                    <a:pt x="48" y="6"/>
                    <a:pt x="44" y="8"/>
                    <a:pt x="39" y="9"/>
                  </a:cubicBezTo>
                  <a:cubicBezTo>
                    <a:pt x="34" y="14"/>
                    <a:pt x="29" y="13"/>
                    <a:pt x="23" y="12"/>
                  </a:cubicBezTo>
                  <a:close/>
                </a:path>
              </a:pathLst>
            </a:custGeom>
            <a:solidFill>
              <a:srgbClr val="994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0" name="Freeform 865"/>
            <p:cNvSpPr>
              <a:spLocks/>
            </p:cNvSpPr>
            <p:nvPr userDrawn="1"/>
          </p:nvSpPr>
          <p:spPr bwMode="auto">
            <a:xfrm>
              <a:off x="6373813" y="9237663"/>
              <a:ext cx="88900" cy="60325"/>
            </a:xfrm>
            <a:custGeom>
              <a:avLst/>
              <a:gdLst>
                <a:gd name="T0" fmla="*/ 14 w 31"/>
                <a:gd name="T1" fmla="*/ 4 h 21"/>
                <a:gd name="T2" fmla="*/ 29 w 31"/>
                <a:gd name="T3" fmla="*/ 8 h 21"/>
                <a:gd name="T4" fmla="*/ 21 w 31"/>
                <a:gd name="T5" fmla="*/ 20 h 21"/>
                <a:gd name="T6" fmla="*/ 0 w 31"/>
                <a:gd name="T7" fmla="*/ 6 h 21"/>
                <a:gd name="T8" fmla="*/ 14 w 31"/>
                <a:gd name="T9" fmla="*/ 4 h 21"/>
              </a:gdLst>
              <a:ahLst/>
              <a:cxnLst>
                <a:cxn ang="0">
                  <a:pos x="T0" y="T1"/>
                </a:cxn>
                <a:cxn ang="0">
                  <a:pos x="T2" y="T3"/>
                </a:cxn>
                <a:cxn ang="0">
                  <a:pos x="T4" y="T5"/>
                </a:cxn>
                <a:cxn ang="0">
                  <a:pos x="T6" y="T7"/>
                </a:cxn>
                <a:cxn ang="0">
                  <a:pos x="T8" y="T9"/>
                </a:cxn>
              </a:cxnLst>
              <a:rect l="0" t="0" r="r" b="b"/>
              <a:pathLst>
                <a:path w="31" h="21">
                  <a:moveTo>
                    <a:pt x="14" y="4"/>
                  </a:moveTo>
                  <a:cubicBezTo>
                    <a:pt x="19" y="6"/>
                    <a:pt x="27" y="2"/>
                    <a:pt x="29" y="8"/>
                  </a:cubicBezTo>
                  <a:cubicBezTo>
                    <a:pt x="31" y="13"/>
                    <a:pt x="25" y="17"/>
                    <a:pt x="21" y="20"/>
                  </a:cubicBezTo>
                  <a:cubicBezTo>
                    <a:pt x="11" y="21"/>
                    <a:pt x="6" y="12"/>
                    <a:pt x="0" y="6"/>
                  </a:cubicBezTo>
                  <a:cubicBezTo>
                    <a:pt x="4" y="0"/>
                    <a:pt x="9" y="2"/>
                    <a:pt x="14" y="4"/>
                  </a:cubicBezTo>
                  <a:close/>
                </a:path>
              </a:pathLst>
            </a:custGeom>
            <a:solidFill>
              <a:srgbClr val="841A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1" name="Freeform 866"/>
            <p:cNvSpPr>
              <a:spLocks/>
            </p:cNvSpPr>
            <p:nvPr userDrawn="1"/>
          </p:nvSpPr>
          <p:spPr bwMode="auto">
            <a:xfrm>
              <a:off x="6049963" y="9094788"/>
              <a:ext cx="71438" cy="74613"/>
            </a:xfrm>
            <a:custGeom>
              <a:avLst/>
              <a:gdLst>
                <a:gd name="T0" fmla="*/ 6 w 25"/>
                <a:gd name="T1" fmla="*/ 6 h 26"/>
                <a:gd name="T2" fmla="*/ 25 w 25"/>
                <a:gd name="T3" fmla="*/ 3 h 26"/>
                <a:gd name="T4" fmla="*/ 17 w 25"/>
                <a:gd name="T5" fmla="*/ 24 h 26"/>
                <a:gd name="T6" fmla="*/ 6 w 25"/>
                <a:gd name="T7" fmla="*/ 6 h 26"/>
              </a:gdLst>
              <a:ahLst/>
              <a:cxnLst>
                <a:cxn ang="0">
                  <a:pos x="T0" y="T1"/>
                </a:cxn>
                <a:cxn ang="0">
                  <a:pos x="T2" y="T3"/>
                </a:cxn>
                <a:cxn ang="0">
                  <a:pos x="T4" y="T5"/>
                </a:cxn>
                <a:cxn ang="0">
                  <a:pos x="T6" y="T7"/>
                </a:cxn>
              </a:cxnLst>
              <a:rect l="0" t="0" r="r" b="b"/>
              <a:pathLst>
                <a:path w="25" h="26">
                  <a:moveTo>
                    <a:pt x="6" y="6"/>
                  </a:moveTo>
                  <a:cubicBezTo>
                    <a:pt x="11" y="0"/>
                    <a:pt x="18" y="3"/>
                    <a:pt x="25" y="3"/>
                  </a:cubicBezTo>
                  <a:cubicBezTo>
                    <a:pt x="23" y="10"/>
                    <a:pt x="8" y="13"/>
                    <a:pt x="17" y="24"/>
                  </a:cubicBezTo>
                  <a:cubicBezTo>
                    <a:pt x="0" y="26"/>
                    <a:pt x="4" y="16"/>
                    <a:pt x="6" y="6"/>
                  </a:cubicBezTo>
                  <a:close/>
                </a:path>
              </a:pathLst>
            </a:custGeom>
            <a:solidFill>
              <a:srgbClr val="A54E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2" name="Freeform 867"/>
            <p:cNvSpPr>
              <a:spLocks/>
            </p:cNvSpPr>
            <p:nvPr userDrawn="1"/>
          </p:nvSpPr>
          <p:spPr bwMode="auto">
            <a:xfrm>
              <a:off x="6370638" y="9258300"/>
              <a:ext cx="63500" cy="68263"/>
            </a:xfrm>
            <a:custGeom>
              <a:avLst/>
              <a:gdLst>
                <a:gd name="T0" fmla="*/ 2 w 22"/>
                <a:gd name="T1" fmla="*/ 1 h 24"/>
                <a:gd name="T2" fmla="*/ 22 w 22"/>
                <a:gd name="T3" fmla="*/ 13 h 24"/>
                <a:gd name="T4" fmla="*/ 2 w 22"/>
                <a:gd name="T5" fmla="*/ 7 h 24"/>
                <a:gd name="T6" fmla="*/ 2 w 22"/>
                <a:gd name="T7" fmla="*/ 1 h 24"/>
              </a:gdLst>
              <a:ahLst/>
              <a:cxnLst>
                <a:cxn ang="0">
                  <a:pos x="T0" y="T1"/>
                </a:cxn>
                <a:cxn ang="0">
                  <a:pos x="T2" y="T3"/>
                </a:cxn>
                <a:cxn ang="0">
                  <a:pos x="T4" y="T5"/>
                </a:cxn>
                <a:cxn ang="0">
                  <a:pos x="T6" y="T7"/>
                </a:cxn>
              </a:cxnLst>
              <a:rect l="0" t="0" r="r" b="b"/>
              <a:pathLst>
                <a:path w="22" h="24">
                  <a:moveTo>
                    <a:pt x="2" y="1"/>
                  </a:moveTo>
                  <a:cubicBezTo>
                    <a:pt x="12" y="0"/>
                    <a:pt x="17" y="6"/>
                    <a:pt x="22" y="13"/>
                  </a:cubicBezTo>
                  <a:cubicBezTo>
                    <a:pt x="12" y="24"/>
                    <a:pt x="7" y="14"/>
                    <a:pt x="2" y="7"/>
                  </a:cubicBezTo>
                  <a:cubicBezTo>
                    <a:pt x="0" y="5"/>
                    <a:pt x="1" y="3"/>
                    <a:pt x="2" y="1"/>
                  </a:cubicBezTo>
                  <a:close/>
                </a:path>
              </a:pathLst>
            </a:custGeom>
            <a:solidFill>
              <a:srgbClr val="E77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3" name="Freeform 868"/>
            <p:cNvSpPr>
              <a:spLocks/>
            </p:cNvSpPr>
            <p:nvPr userDrawn="1"/>
          </p:nvSpPr>
          <p:spPr bwMode="auto">
            <a:xfrm>
              <a:off x="6038850" y="9112250"/>
              <a:ext cx="60325" cy="76200"/>
            </a:xfrm>
            <a:custGeom>
              <a:avLst/>
              <a:gdLst>
                <a:gd name="T0" fmla="*/ 10 w 21"/>
                <a:gd name="T1" fmla="*/ 0 h 27"/>
                <a:gd name="T2" fmla="*/ 21 w 21"/>
                <a:gd name="T3" fmla="*/ 18 h 27"/>
                <a:gd name="T4" fmla="*/ 14 w 21"/>
                <a:gd name="T5" fmla="*/ 24 h 27"/>
                <a:gd name="T6" fmla="*/ 14 w 21"/>
                <a:gd name="T7" fmla="*/ 25 h 27"/>
                <a:gd name="T8" fmla="*/ 6 w 21"/>
                <a:gd name="T9" fmla="*/ 24 h 27"/>
                <a:gd name="T10" fmla="*/ 3 w 21"/>
                <a:gd name="T11" fmla="*/ 16 h 27"/>
                <a:gd name="T12" fmla="*/ 3 w 21"/>
                <a:gd name="T13" fmla="*/ 12 h 27"/>
                <a:gd name="T14" fmla="*/ 10 w 2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7">
                  <a:moveTo>
                    <a:pt x="10" y="0"/>
                  </a:moveTo>
                  <a:cubicBezTo>
                    <a:pt x="9" y="9"/>
                    <a:pt x="10" y="16"/>
                    <a:pt x="21" y="18"/>
                  </a:cubicBezTo>
                  <a:cubicBezTo>
                    <a:pt x="18" y="20"/>
                    <a:pt x="16" y="22"/>
                    <a:pt x="14" y="24"/>
                  </a:cubicBezTo>
                  <a:cubicBezTo>
                    <a:pt x="14" y="24"/>
                    <a:pt x="14" y="25"/>
                    <a:pt x="14" y="25"/>
                  </a:cubicBezTo>
                  <a:cubicBezTo>
                    <a:pt x="12" y="27"/>
                    <a:pt x="9" y="27"/>
                    <a:pt x="6" y="24"/>
                  </a:cubicBezTo>
                  <a:cubicBezTo>
                    <a:pt x="5" y="22"/>
                    <a:pt x="4" y="19"/>
                    <a:pt x="3" y="16"/>
                  </a:cubicBezTo>
                  <a:cubicBezTo>
                    <a:pt x="0" y="15"/>
                    <a:pt x="0" y="13"/>
                    <a:pt x="3" y="12"/>
                  </a:cubicBezTo>
                  <a:cubicBezTo>
                    <a:pt x="5" y="8"/>
                    <a:pt x="7" y="4"/>
                    <a:pt x="10" y="0"/>
                  </a:cubicBezTo>
                  <a:close/>
                </a:path>
              </a:pathLst>
            </a:custGeom>
            <a:solidFill>
              <a:srgbClr val="D88D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4" name="Freeform 869"/>
            <p:cNvSpPr>
              <a:spLocks/>
            </p:cNvSpPr>
            <p:nvPr userDrawn="1"/>
          </p:nvSpPr>
          <p:spPr bwMode="auto">
            <a:xfrm>
              <a:off x="6559550" y="9351963"/>
              <a:ext cx="60325" cy="34925"/>
            </a:xfrm>
            <a:custGeom>
              <a:avLst/>
              <a:gdLst>
                <a:gd name="T0" fmla="*/ 21 w 21"/>
                <a:gd name="T1" fmla="*/ 0 h 12"/>
                <a:gd name="T2" fmla="*/ 21 w 21"/>
                <a:gd name="T3" fmla="*/ 4 h 12"/>
                <a:gd name="T4" fmla="*/ 4 w 21"/>
                <a:gd name="T5" fmla="*/ 12 h 12"/>
                <a:gd name="T6" fmla="*/ 0 w 21"/>
                <a:gd name="T7" fmla="*/ 8 h 12"/>
                <a:gd name="T8" fmla="*/ 21 w 21"/>
                <a:gd name="T9" fmla="*/ 0 h 12"/>
              </a:gdLst>
              <a:ahLst/>
              <a:cxnLst>
                <a:cxn ang="0">
                  <a:pos x="T0" y="T1"/>
                </a:cxn>
                <a:cxn ang="0">
                  <a:pos x="T2" y="T3"/>
                </a:cxn>
                <a:cxn ang="0">
                  <a:pos x="T4" y="T5"/>
                </a:cxn>
                <a:cxn ang="0">
                  <a:pos x="T6" y="T7"/>
                </a:cxn>
                <a:cxn ang="0">
                  <a:pos x="T8" y="T9"/>
                </a:cxn>
              </a:cxnLst>
              <a:rect l="0" t="0" r="r" b="b"/>
              <a:pathLst>
                <a:path w="21" h="12">
                  <a:moveTo>
                    <a:pt x="21" y="0"/>
                  </a:moveTo>
                  <a:cubicBezTo>
                    <a:pt x="20" y="2"/>
                    <a:pt x="20" y="3"/>
                    <a:pt x="21" y="4"/>
                  </a:cubicBezTo>
                  <a:cubicBezTo>
                    <a:pt x="16" y="9"/>
                    <a:pt x="10" y="11"/>
                    <a:pt x="4" y="12"/>
                  </a:cubicBezTo>
                  <a:cubicBezTo>
                    <a:pt x="2" y="11"/>
                    <a:pt x="1" y="10"/>
                    <a:pt x="0" y="8"/>
                  </a:cubicBezTo>
                  <a:cubicBezTo>
                    <a:pt x="6" y="3"/>
                    <a:pt x="13" y="1"/>
                    <a:pt x="21" y="0"/>
                  </a:cubicBezTo>
                  <a:close/>
                </a:path>
              </a:pathLst>
            </a:custGeom>
            <a:solidFill>
              <a:srgbClr val="9053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5" name="Freeform 870"/>
            <p:cNvSpPr>
              <a:spLocks/>
            </p:cNvSpPr>
            <p:nvPr userDrawn="1"/>
          </p:nvSpPr>
          <p:spPr bwMode="auto">
            <a:xfrm>
              <a:off x="6491288" y="9374188"/>
              <a:ext cx="79375" cy="26988"/>
            </a:xfrm>
            <a:custGeom>
              <a:avLst/>
              <a:gdLst>
                <a:gd name="T0" fmla="*/ 24 w 28"/>
                <a:gd name="T1" fmla="*/ 0 h 9"/>
                <a:gd name="T2" fmla="*/ 28 w 28"/>
                <a:gd name="T3" fmla="*/ 4 h 9"/>
                <a:gd name="T4" fmla="*/ 5 w 28"/>
                <a:gd name="T5" fmla="*/ 9 h 9"/>
                <a:gd name="T6" fmla="*/ 0 w 28"/>
                <a:gd name="T7" fmla="*/ 5 h 9"/>
                <a:gd name="T8" fmla="*/ 24 w 28"/>
                <a:gd name="T9" fmla="*/ 0 h 9"/>
              </a:gdLst>
              <a:ahLst/>
              <a:cxnLst>
                <a:cxn ang="0">
                  <a:pos x="T0" y="T1"/>
                </a:cxn>
                <a:cxn ang="0">
                  <a:pos x="T2" y="T3"/>
                </a:cxn>
                <a:cxn ang="0">
                  <a:pos x="T4" y="T5"/>
                </a:cxn>
                <a:cxn ang="0">
                  <a:pos x="T6" y="T7"/>
                </a:cxn>
                <a:cxn ang="0">
                  <a:pos x="T8" y="T9"/>
                </a:cxn>
              </a:cxnLst>
              <a:rect l="0" t="0" r="r" b="b"/>
              <a:pathLst>
                <a:path w="28" h="9">
                  <a:moveTo>
                    <a:pt x="24" y="0"/>
                  </a:moveTo>
                  <a:cubicBezTo>
                    <a:pt x="25" y="1"/>
                    <a:pt x="26" y="2"/>
                    <a:pt x="28" y="4"/>
                  </a:cubicBezTo>
                  <a:cubicBezTo>
                    <a:pt x="20" y="7"/>
                    <a:pt x="13" y="9"/>
                    <a:pt x="5" y="9"/>
                  </a:cubicBezTo>
                  <a:cubicBezTo>
                    <a:pt x="3" y="8"/>
                    <a:pt x="2" y="6"/>
                    <a:pt x="0" y="5"/>
                  </a:cubicBezTo>
                  <a:cubicBezTo>
                    <a:pt x="8" y="3"/>
                    <a:pt x="16" y="2"/>
                    <a:pt x="24" y="0"/>
                  </a:cubicBezTo>
                  <a:close/>
                </a:path>
              </a:pathLst>
            </a:custGeom>
            <a:solidFill>
              <a:srgbClr val="833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6" name="Freeform 871"/>
            <p:cNvSpPr>
              <a:spLocks/>
            </p:cNvSpPr>
            <p:nvPr userDrawn="1"/>
          </p:nvSpPr>
          <p:spPr bwMode="auto">
            <a:xfrm>
              <a:off x="6359525" y="9226550"/>
              <a:ext cx="53975" cy="50800"/>
            </a:xfrm>
            <a:custGeom>
              <a:avLst/>
              <a:gdLst>
                <a:gd name="T0" fmla="*/ 6 w 19"/>
                <a:gd name="T1" fmla="*/ 12 h 18"/>
                <a:gd name="T2" fmla="*/ 6 w 19"/>
                <a:gd name="T3" fmla="*/ 18 h 18"/>
                <a:gd name="T4" fmla="*/ 2 w 19"/>
                <a:gd name="T5" fmla="*/ 0 h 18"/>
                <a:gd name="T6" fmla="*/ 2 w 19"/>
                <a:gd name="T7" fmla="*/ 0 h 18"/>
                <a:gd name="T8" fmla="*/ 19 w 19"/>
                <a:gd name="T9" fmla="*/ 8 h 18"/>
                <a:gd name="T10" fmla="*/ 6 w 19"/>
                <a:gd name="T11" fmla="*/ 12 h 18"/>
              </a:gdLst>
              <a:ahLst/>
              <a:cxnLst>
                <a:cxn ang="0">
                  <a:pos x="T0" y="T1"/>
                </a:cxn>
                <a:cxn ang="0">
                  <a:pos x="T2" y="T3"/>
                </a:cxn>
                <a:cxn ang="0">
                  <a:pos x="T4" y="T5"/>
                </a:cxn>
                <a:cxn ang="0">
                  <a:pos x="T6" y="T7"/>
                </a:cxn>
                <a:cxn ang="0">
                  <a:pos x="T8" y="T9"/>
                </a:cxn>
                <a:cxn ang="0">
                  <a:pos x="T10" y="T11"/>
                </a:cxn>
              </a:cxnLst>
              <a:rect l="0" t="0" r="r" b="b"/>
              <a:pathLst>
                <a:path w="19" h="18">
                  <a:moveTo>
                    <a:pt x="6" y="12"/>
                  </a:moveTo>
                  <a:cubicBezTo>
                    <a:pt x="6" y="14"/>
                    <a:pt x="6" y="16"/>
                    <a:pt x="6" y="18"/>
                  </a:cubicBezTo>
                  <a:cubicBezTo>
                    <a:pt x="0" y="13"/>
                    <a:pt x="3" y="6"/>
                    <a:pt x="2" y="0"/>
                  </a:cubicBezTo>
                  <a:cubicBezTo>
                    <a:pt x="2" y="0"/>
                    <a:pt x="2" y="0"/>
                    <a:pt x="2" y="0"/>
                  </a:cubicBezTo>
                  <a:cubicBezTo>
                    <a:pt x="9" y="1"/>
                    <a:pt x="14" y="3"/>
                    <a:pt x="19" y="8"/>
                  </a:cubicBezTo>
                  <a:cubicBezTo>
                    <a:pt x="14" y="9"/>
                    <a:pt x="9" y="7"/>
                    <a:pt x="6" y="12"/>
                  </a:cubicBezTo>
                  <a:close/>
                </a:path>
              </a:pathLst>
            </a:custGeom>
            <a:solidFill>
              <a:srgbClr val="BE3E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7" name="Freeform 872"/>
            <p:cNvSpPr>
              <a:spLocks/>
            </p:cNvSpPr>
            <p:nvPr userDrawn="1"/>
          </p:nvSpPr>
          <p:spPr bwMode="auto">
            <a:xfrm>
              <a:off x="6564313" y="9031288"/>
              <a:ext cx="123825" cy="142875"/>
            </a:xfrm>
            <a:custGeom>
              <a:avLst/>
              <a:gdLst>
                <a:gd name="T0" fmla="*/ 1 w 43"/>
                <a:gd name="T1" fmla="*/ 20 h 50"/>
                <a:gd name="T2" fmla="*/ 2 w 43"/>
                <a:gd name="T3" fmla="*/ 12 h 50"/>
                <a:gd name="T4" fmla="*/ 24 w 43"/>
                <a:gd name="T5" fmla="*/ 4 h 50"/>
                <a:gd name="T6" fmla="*/ 34 w 43"/>
                <a:gd name="T7" fmla="*/ 40 h 50"/>
                <a:gd name="T8" fmla="*/ 11 w 43"/>
                <a:gd name="T9" fmla="*/ 46 h 50"/>
                <a:gd name="T10" fmla="*/ 1 w 43"/>
                <a:gd name="T11" fmla="*/ 20 h 50"/>
              </a:gdLst>
              <a:ahLst/>
              <a:cxnLst>
                <a:cxn ang="0">
                  <a:pos x="T0" y="T1"/>
                </a:cxn>
                <a:cxn ang="0">
                  <a:pos x="T2" y="T3"/>
                </a:cxn>
                <a:cxn ang="0">
                  <a:pos x="T4" y="T5"/>
                </a:cxn>
                <a:cxn ang="0">
                  <a:pos x="T6" y="T7"/>
                </a:cxn>
                <a:cxn ang="0">
                  <a:pos x="T8" y="T9"/>
                </a:cxn>
                <a:cxn ang="0">
                  <a:pos x="T10" y="T11"/>
                </a:cxn>
              </a:cxnLst>
              <a:rect l="0" t="0" r="r" b="b"/>
              <a:pathLst>
                <a:path w="43" h="50">
                  <a:moveTo>
                    <a:pt x="1" y="20"/>
                  </a:moveTo>
                  <a:cubicBezTo>
                    <a:pt x="2" y="17"/>
                    <a:pt x="2" y="15"/>
                    <a:pt x="2" y="12"/>
                  </a:cubicBezTo>
                  <a:cubicBezTo>
                    <a:pt x="7" y="3"/>
                    <a:pt x="21" y="0"/>
                    <a:pt x="24" y="4"/>
                  </a:cubicBezTo>
                  <a:cubicBezTo>
                    <a:pt x="31" y="14"/>
                    <a:pt x="43" y="25"/>
                    <a:pt x="34" y="40"/>
                  </a:cubicBezTo>
                  <a:cubicBezTo>
                    <a:pt x="28" y="47"/>
                    <a:pt x="20" y="50"/>
                    <a:pt x="11" y="46"/>
                  </a:cubicBezTo>
                  <a:cubicBezTo>
                    <a:pt x="0" y="40"/>
                    <a:pt x="2" y="30"/>
                    <a:pt x="1" y="20"/>
                  </a:cubicBezTo>
                  <a:close/>
                </a:path>
              </a:pathLst>
            </a:custGeom>
            <a:solidFill>
              <a:srgbClr val="423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8" name="Freeform 873"/>
            <p:cNvSpPr>
              <a:spLocks/>
            </p:cNvSpPr>
            <p:nvPr userDrawn="1"/>
          </p:nvSpPr>
          <p:spPr bwMode="auto">
            <a:xfrm>
              <a:off x="6535738" y="9088438"/>
              <a:ext cx="127000" cy="103188"/>
            </a:xfrm>
            <a:custGeom>
              <a:avLst/>
              <a:gdLst>
                <a:gd name="T0" fmla="*/ 11 w 44"/>
                <a:gd name="T1" fmla="*/ 0 h 36"/>
                <a:gd name="T2" fmla="*/ 15 w 44"/>
                <a:gd name="T3" fmla="*/ 3 h 36"/>
                <a:gd name="T4" fmla="*/ 44 w 44"/>
                <a:gd name="T5" fmla="*/ 20 h 36"/>
                <a:gd name="T6" fmla="*/ 40 w 44"/>
                <a:gd name="T7" fmla="*/ 33 h 36"/>
                <a:gd name="T8" fmla="*/ 10 w 44"/>
                <a:gd name="T9" fmla="*/ 34 h 36"/>
                <a:gd name="T10" fmla="*/ 8 w 44"/>
                <a:gd name="T11" fmla="*/ 29 h 36"/>
                <a:gd name="T12" fmla="*/ 7 w 44"/>
                <a:gd name="T13" fmla="*/ 24 h 36"/>
                <a:gd name="T14" fmla="*/ 7 w 44"/>
                <a:gd name="T15" fmla="*/ 4 h 36"/>
                <a:gd name="T16" fmla="*/ 11 w 44"/>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 h="36">
                  <a:moveTo>
                    <a:pt x="11" y="0"/>
                  </a:moveTo>
                  <a:cubicBezTo>
                    <a:pt x="13" y="1"/>
                    <a:pt x="15" y="2"/>
                    <a:pt x="15" y="3"/>
                  </a:cubicBezTo>
                  <a:cubicBezTo>
                    <a:pt x="15" y="25"/>
                    <a:pt x="27" y="26"/>
                    <a:pt x="44" y="20"/>
                  </a:cubicBezTo>
                  <a:cubicBezTo>
                    <a:pt x="42" y="24"/>
                    <a:pt x="41" y="28"/>
                    <a:pt x="40" y="33"/>
                  </a:cubicBezTo>
                  <a:cubicBezTo>
                    <a:pt x="30" y="36"/>
                    <a:pt x="20" y="34"/>
                    <a:pt x="10" y="34"/>
                  </a:cubicBezTo>
                  <a:cubicBezTo>
                    <a:pt x="8" y="33"/>
                    <a:pt x="7" y="31"/>
                    <a:pt x="8" y="29"/>
                  </a:cubicBezTo>
                  <a:cubicBezTo>
                    <a:pt x="7" y="27"/>
                    <a:pt x="7" y="26"/>
                    <a:pt x="7" y="24"/>
                  </a:cubicBezTo>
                  <a:cubicBezTo>
                    <a:pt x="0" y="17"/>
                    <a:pt x="0" y="11"/>
                    <a:pt x="7" y="4"/>
                  </a:cubicBezTo>
                  <a:cubicBezTo>
                    <a:pt x="9" y="3"/>
                    <a:pt x="10" y="1"/>
                    <a:pt x="11" y="0"/>
                  </a:cubicBezTo>
                  <a:close/>
                </a:path>
              </a:pathLst>
            </a:custGeom>
            <a:solidFill>
              <a:srgbClr val="E4E2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9" name="Freeform 874"/>
            <p:cNvSpPr>
              <a:spLocks/>
            </p:cNvSpPr>
            <p:nvPr userDrawn="1"/>
          </p:nvSpPr>
          <p:spPr bwMode="auto">
            <a:xfrm>
              <a:off x="6556375" y="9180513"/>
              <a:ext cx="95250" cy="22225"/>
            </a:xfrm>
            <a:custGeom>
              <a:avLst/>
              <a:gdLst>
                <a:gd name="T0" fmla="*/ 1 w 33"/>
                <a:gd name="T1" fmla="*/ 0 h 8"/>
                <a:gd name="T2" fmla="*/ 33 w 33"/>
                <a:gd name="T3" fmla="*/ 1 h 8"/>
                <a:gd name="T4" fmla="*/ 25 w 33"/>
                <a:gd name="T5" fmla="*/ 6 h 8"/>
                <a:gd name="T6" fmla="*/ 9 w 33"/>
                <a:gd name="T7" fmla="*/ 5 h 8"/>
                <a:gd name="T8" fmla="*/ 1 w 33"/>
                <a:gd name="T9" fmla="*/ 0 h 8"/>
              </a:gdLst>
              <a:ahLst/>
              <a:cxnLst>
                <a:cxn ang="0">
                  <a:pos x="T0" y="T1"/>
                </a:cxn>
                <a:cxn ang="0">
                  <a:pos x="T2" y="T3"/>
                </a:cxn>
                <a:cxn ang="0">
                  <a:pos x="T4" y="T5"/>
                </a:cxn>
                <a:cxn ang="0">
                  <a:pos x="T6" y="T7"/>
                </a:cxn>
                <a:cxn ang="0">
                  <a:pos x="T8" y="T9"/>
                </a:cxn>
              </a:cxnLst>
              <a:rect l="0" t="0" r="r" b="b"/>
              <a:pathLst>
                <a:path w="33" h="8">
                  <a:moveTo>
                    <a:pt x="1" y="0"/>
                  </a:moveTo>
                  <a:cubicBezTo>
                    <a:pt x="12" y="0"/>
                    <a:pt x="22" y="1"/>
                    <a:pt x="33" y="1"/>
                  </a:cubicBezTo>
                  <a:cubicBezTo>
                    <a:pt x="30" y="2"/>
                    <a:pt x="28" y="4"/>
                    <a:pt x="25" y="6"/>
                  </a:cubicBezTo>
                  <a:cubicBezTo>
                    <a:pt x="20" y="5"/>
                    <a:pt x="14" y="5"/>
                    <a:pt x="9" y="5"/>
                  </a:cubicBezTo>
                  <a:cubicBezTo>
                    <a:pt x="5" y="6"/>
                    <a:pt x="0" y="8"/>
                    <a:pt x="1" y="0"/>
                  </a:cubicBezTo>
                  <a:close/>
                </a:path>
              </a:pathLst>
            </a:custGeom>
            <a:solidFill>
              <a:srgbClr val="4D3B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0" name="Freeform 875"/>
            <p:cNvSpPr>
              <a:spLocks/>
            </p:cNvSpPr>
            <p:nvPr userDrawn="1"/>
          </p:nvSpPr>
          <p:spPr bwMode="auto">
            <a:xfrm>
              <a:off x="6291263" y="8991600"/>
              <a:ext cx="73025" cy="46038"/>
            </a:xfrm>
            <a:custGeom>
              <a:avLst/>
              <a:gdLst>
                <a:gd name="T0" fmla="*/ 14 w 26"/>
                <a:gd name="T1" fmla="*/ 2 h 16"/>
                <a:gd name="T2" fmla="*/ 26 w 26"/>
                <a:gd name="T3" fmla="*/ 7 h 16"/>
                <a:gd name="T4" fmla="*/ 1 w 26"/>
                <a:gd name="T5" fmla="*/ 14 h 16"/>
                <a:gd name="T6" fmla="*/ 14 w 26"/>
                <a:gd name="T7" fmla="*/ 2 h 16"/>
              </a:gdLst>
              <a:ahLst/>
              <a:cxnLst>
                <a:cxn ang="0">
                  <a:pos x="T0" y="T1"/>
                </a:cxn>
                <a:cxn ang="0">
                  <a:pos x="T2" y="T3"/>
                </a:cxn>
                <a:cxn ang="0">
                  <a:pos x="T4" y="T5"/>
                </a:cxn>
                <a:cxn ang="0">
                  <a:pos x="T6" y="T7"/>
                </a:cxn>
              </a:cxnLst>
              <a:rect l="0" t="0" r="r" b="b"/>
              <a:pathLst>
                <a:path w="26" h="16">
                  <a:moveTo>
                    <a:pt x="14" y="2"/>
                  </a:moveTo>
                  <a:cubicBezTo>
                    <a:pt x="18" y="3"/>
                    <a:pt x="24" y="0"/>
                    <a:pt x="26" y="7"/>
                  </a:cubicBezTo>
                  <a:cubicBezTo>
                    <a:pt x="20" y="16"/>
                    <a:pt x="9" y="8"/>
                    <a:pt x="1" y="14"/>
                  </a:cubicBezTo>
                  <a:cubicBezTo>
                    <a:pt x="0" y="3"/>
                    <a:pt x="8" y="4"/>
                    <a:pt x="14" y="2"/>
                  </a:cubicBezTo>
                  <a:close/>
                </a:path>
              </a:pathLst>
            </a:custGeom>
            <a:solidFill>
              <a:srgbClr val="8464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1" name="Freeform 876"/>
            <p:cNvSpPr>
              <a:spLocks/>
            </p:cNvSpPr>
            <p:nvPr userDrawn="1"/>
          </p:nvSpPr>
          <p:spPr bwMode="auto">
            <a:xfrm>
              <a:off x="6259513" y="9045575"/>
              <a:ext cx="128588" cy="125413"/>
            </a:xfrm>
            <a:custGeom>
              <a:avLst/>
              <a:gdLst>
                <a:gd name="T0" fmla="*/ 45 w 45"/>
                <a:gd name="T1" fmla="*/ 33 h 44"/>
                <a:gd name="T2" fmla="*/ 38 w 45"/>
                <a:gd name="T3" fmla="*/ 36 h 44"/>
                <a:gd name="T4" fmla="*/ 12 w 45"/>
                <a:gd name="T5" fmla="*/ 36 h 44"/>
                <a:gd name="T6" fmla="*/ 8 w 45"/>
                <a:gd name="T7" fmla="*/ 33 h 44"/>
                <a:gd name="T8" fmla="*/ 7 w 45"/>
                <a:gd name="T9" fmla="*/ 4 h 44"/>
                <a:gd name="T10" fmla="*/ 9 w 45"/>
                <a:gd name="T11" fmla="*/ 0 h 44"/>
                <a:gd name="T12" fmla="*/ 19 w 45"/>
                <a:gd name="T13" fmla="*/ 20 h 44"/>
                <a:gd name="T14" fmla="*/ 26 w 45"/>
                <a:gd name="T15" fmla="*/ 27 h 44"/>
                <a:gd name="T16" fmla="*/ 45 w 45"/>
                <a:gd name="T17" fmla="*/ 3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4">
                  <a:moveTo>
                    <a:pt x="45" y="33"/>
                  </a:moveTo>
                  <a:cubicBezTo>
                    <a:pt x="42" y="34"/>
                    <a:pt x="40" y="35"/>
                    <a:pt x="38" y="36"/>
                  </a:cubicBezTo>
                  <a:cubicBezTo>
                    <a:pt x="29" y="44"/>
                    <a:pt x="21" y="43"/>
                    <a:pt x="12" y="36"/>
                  </a:cubicBezTo>
                  <a:cubicBezTo>
                    <a:pt x="11" y="35"/>
                    <a:pt x="10" y="34"/>
                    <a:pt x="8" y="33"/>
                  </a:cubicBezTo>
                  <a:cubicBezTo>
                    <a:pt x="0" y="23"/>
                    <a:pt x="2" y="14"/>
                    <a:pt x="7" y="4"/>
                  </a:cubicBezTo>
                  <a:cubicBezTo>
                    <a:pt x="8" y="2"/>
                    <a:pt x="8" y="1"/>
                    <a:pt x="9" y="0"/>
                  </a:cubicBezTo>
                  <a:cubicBezTo>
                    <a:pt x="13" y="6"/>
                    <a:pt x="29" y="7"/>
                    <a:pt x="19" y="20"/>
                  </a:cubicBezTo>
                  <a:cubicBezTo>
                    <a:pt x="17" y="23"/>
                    <a:pt x="22" y="27"/>
                    <a:pt x="26" y="27"/>
                  </a:cubicBezTo>
                  <a:cubicBezTo>
                    <a:pt x="33" y="28"/>
                    <a:pt x="39" y="27"/>
                    <a:pt x="45" y="33"/>
                  </a:cubicBezTo>
                  <a:close/>
                </a:path>
              </a:pathLst>
            </a:custGeom>
            <a:solidFill>
              <a:srgbClr val="EEEE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2" name="Freeform 877"/>
            <p:cNvSpPr>
              <a:spLocks/>
            </p:cNvSpPr>
            <p:nvPr userDrawn="1"/>
          </p:nvSpPr>
          <p:spPr bwMode="auto">
            <a:xfrm>
              <a:off x="6242050" y="9056688"/>
              <a:ext cx="39688" cy="84138"/>
            </a:xfrm>
            <a:custGeom>
              <a:avLst/>
              <a:gdLst>
                <a:gd name="T0" fmla="*/ 13 w 14"/>
                <a:gd name="T1" fmla="*/ 0 h 29"/>
                <a:gd name="T2" fmla="*/ 14 w 14"/>
                <a:gd name="T3" fmla="*/ 29 h 29"/>
                <a:gd name="T4" fmla="*/ 13 w 14"/>
                <a:gd name="T5" fmla="*/ 0 h 29"/>
              </a:gdLst>
              <a:ahLst/>
              <a:cxnLst>
                <a:cxn ang="0">
                  <a:pos x="T0" y="T1"/>
                </a:cxn>
                <a:cxn ang="0">
                  <a:pos x="T2" y="T3"/>
                </a:cxn>
                <a:cxn ang="0">
                  <a:pos x="T4" y="T5"/>
                </a:cxn>
              </a:cxnLst>
              <a:rect l="0" t="0" r="r" b="b"/>
              <a:pathLst>
                <a:path w="14" h="29">
                  <a:moveTo>
                    <a:pt x="13" y="0"/>
                  </a:moveTo>
                  <a:cubicBezTo>
                    <a:pt x="11" y="9"/>
                    <a:pt x="10" y="19"/>
                    <a:pt x="14" y="29"/>
                  </a:cubicBezTo>
                  <a:cubicBezTo>
                    <a:pt x="0" y="19"/>
                    <a:pt x="3" y="10"/>
                    <a:pt x="13" y="0"/>
                  </a:cubicBezTo>
                  <a:close/>
                </a:path>
              </a:pathLst>
            </a:custGeom>
            <a:solidFill>
              <a:srgbClr val="433C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3" name="Freeform 878"/>
            <p:cNvSpPr>
              <a:spLocks/>
            </p:cNvSpPr>
            <p:nvPr userDrawn="1"/>
          </p:nvSpPr>
          <p:spPr bwMode="auto">
            <a:xfrm>
              <a:off x="6292850" y="9148763"/>
              <a:ext cx="74613" cy="39688"/>
            </a:xfrm>
            <a:custGeom>
              <a:avLst/>
              <a:gdLst>
                <a:gd name="T0" fmla="*/ 0 w 26"/>
                <a:gd name="T1" fmla="*/ 0 h 14"/>
                <a:gd name="T2" fmla="*/ 26 w 26"/>
                <a:gd name="T3" fmla="*/ 0 h 14"/>
                <a:gd name="T4" fmla="*/ 5 w 26"/>
                <a:gd name="T5" fmla="*/ 8 h 14"/>
                <a:gd name="T6" fmla="*/ 0 w 26"/>
                <a:gd name="T7" fmla="*/ 0 h 14"/>
              </a:gdLst>
              <a:ahLst/>
              <a:cxnLst>
                <a:cxn ang="0">
                  <a:pos x="T0" y="T1"/>
                </a:cxn>
                <a:cxn ang="0">
                  <a:pos x="T2" y="T3"/>
                </a:cxn>
                <a:cxn ang="0">
                  <a:pos x="T4" y="T5"/>
                </a:cxn>
                <a:cxn ang="0">
                  <a:pos x="T6" y="T7"/>
                </a:cxn>
              </a:cxnLst>
              <a:rect l="0" t="0" r="r" b="b"/>
              <a:pathLst>
                <a:path w="26" h="14">
                  <a:moveTo>
                    <a:pt x="0" y="0"/>
                  </a:moveTo>
                  <a:cubicBezTo>
                    <a:pt x="9" y="3"/>
                    <a:pt x="17" y="5"/>
                    <a:pt x="26" y="0"/>
                  </a:cubicBezTo>
                  <a:cubicBezTo>
                    <a:pt x="23" y="14"/>
                    <a:pt x="12" y="6"/>
                    <a:pt x="5" y="8"/>
                  </a:cubicBezTo>
                  <a:cubicBezTo>
                    <a:pt x="2" y="7"/>
                    <a:pt x="1" y="4"/>
                    <a:pt x="0" y="0"/>
                  </a:cubicBezTo>
                  <a:close/>
                </a:path>
              </a:pathLst>
            </a:custGeom>
            <a:solidFill>
              <a:srgbClr val="3332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4" name="Freeform 879"/>
            <p:cNvSpPr>
              <a:spLocks/>
            </p:cNvSpPr>
            <p:nvPr userDrawn="1"/>
          </p:nvSpPr>
          <p:spPr bwMode="auto">
            <a:xfrm>
              <a:off x="6534150" y="9170988"/>
              <a:ext cx="47625" cy="42863"/>
            </a:xfrm>
            <a:custGeom>
              <a:avLst/>
              <a:gdLst>
                <a:gd name="T0" fmla="*/ 9 w 17"/>
                <a:gd name="T1" fmla="*/ 3 h 15"/>
                <a:gd name="T2" fmla="*/ 17 w 17"/>
                <a:gd name="T3" fmla="*/ 8 h 15"/>
                <a:gd name="T4" fmla="*/ 9 w 17"/>
                <a:gd name="T5" fmla="*/ 15 h 15"/>
                <a:gd name="T6" fmla="*/ 0 w 17"/>
                <a:gd name="T7" fmla="*/ 4 h 15"/>
                <a:gd name="T8" fmla="*/ 9 w 17"/>
                <a:gd name="T9" fmla="*/ 0 h 15"/>
                <a:gd name="T10" fmla="*/ 9 w 17"/>
                <a:gd name="T11" fmla="*/ 3 h 15"/>
              </a:gdLst>
              <a:ahLst/>
              <a:cxnLst>
                <a:cxn ang="0">
                  <a:pos x="T0" y="T1"/>
                </a:cxn>
                <a:cxn ang="0">
                  <a:pos x="T2" y="T3"/>
                </a:cxn>
                <a:cxn ang="0">
                  <a:pos x="T4" y="T5"/>
                </a:cxn>
                <a:cxn ang="0">
                  <a:pos x="T6" y="T7"/>
                </a:cxn>
                <a:cxn ang="0">
                  <a:pos x="T8" y="T9"/>
                </a:cxn>
                <a:cxn ang="0">
                  <a:pos x="T10" y="T11"/>
                </a:cxn>
              </a:cxnLst>
              <a:rect l="0" t="0" r="r" b="b"/>
              <a:pathLst>
                <a:path w="17" h="15">
                  <a:moveTo>
                    <a:pt x="9" y="3"/>
                  </a:moveTo>
                  <a:cubicBezTo>
                    <a:pt x="10" y="7"/>
                    <a:pt x="14" y="7"/>
                    <a:pt x="17" y="8"/>
                  </a:cubicBezTo>
                  <a:cubicBezTo>
                    <a:pt x="14" y="11"/>
                    <a:pt x="11" y="13"/>
                    <a:pt x="9" y="15"/>
                  </a:cubicBezTo>
                  <a:cubicBezTo>
                    <a:pt x="4" y="13"/>
                    <a:pt x="1" y="9"/>
                    <a:pt x="0" y="4"/>
                  </a:cubicBezTo>
                  <a:cubicBezTo>
                    <a:pt x="2" y="1"/>
                    <a:pt x="5" y="0"/>
                    <a:pt x="9" y="0"/>
                  </a:cubicBezTo>
                  <a:cubicBezTo>
                    <a:pt x="9" y="1"/>
                    <a:pt x="9" y="2"/>
                    <a:pt x="9" y="3"/>
                  </a:cubicBezTo>
                  <a:close/>
                </a:path>
              </a:pathLst>
            </a:custGeom>
            <a:solidFill>
              <a:srgbClr val="EFA0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5" name="Freeform 880"/>
            <p:cNvSpPr>
              <a:spLocks/>
            </p:cNvSpPr>
            <p:nvPr userDrawn="1"/>
          </p:nvSpPr>
          <p:spPr bwMode="auto">
            <a:xfrm>
              <a:off x="6521450" y="9099550"/>
              <a:ext cx="34925" cy="57150"/>
            </a:xfrm>
            <a:custGeom>
              <a:avLst/>
              <a:gdLst>
                <a:gd name="T0" fmla="*/ 12 w 12"/>
                <a:gd name="T1" fmla="*/ 0 h 20"/>
                <a:gd name="T2" fmla="*/ 12 w 12"/>
                <a:gd name="T3" fmla="*/ 20 h 20"/>
                <a:gd name="T4" fmla="*/ 12 w 12"/>
                <a:gd name="T5" fmla="*/ 0 h 20"/>
              </a:gdLst>
              <a:ahLst/>
              <a:cxnLst>
                <a:cxn ang="0">
                  <a:pos x="T0" y="T1"/>
                </a:cxn>
                <a:cxn ang="0">
                  <a:pos x="T2" y="T3"/>
                </a:cxn>
                <a:cxn ang="0">
                  <a:pos x="T4" y="T5"/>
                </a:cxn>
              </a:cxnLst>
              <a:rect l="0" t="0" r="r" b="b"/>
              <a:pathLst>
                <a:path w="12" h="20">
                  <a:moveTo>
                    <a:pt x="12" y="0"/>
                  </a:moveTo>
                  <a:cubicBezTo>
                    <a:pt x="9" y="7"/>
                    <a:pt x="9" y="13"/>
                    <a:pt x="12" y="20"/>
                  </a:cubicBezTo>
                  <a:cubicBezTo>
                    <a:pt x="1" y="13"/>
                    <a:pt x="0" y="7"/>
                    <a:pt x="12" y="0"/>
                  </a:cubicBezTo>
                  <a:close/>
                </a:path>
              </a:pathLst>
            </a:custGeom>
            <a:solidFill>
              <a:srgbClr val="3F3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6" name="Freeform 881"/>
            <p:cNvSpPr>
              <a:spLocks/>
            </p:cNvSpPr>
            <p:nvPr userDrawn="1"/>
          </p:nvSpPr>
          <p:spPr bwMode="auto">
            <a:xfrm>
              <a:off x="6034088" y="9180513"/>
              <a:ext cx="44450" cy="33338"/>
            </a:xfrm>
            <a:custGeom>
              <a:avLst/>
              <a:gdLst>
                <a:gd name="T0" fmla="*/ 8 w 16"/>
                <a:gd name="T1" fmla="*/ 0 h 12"/>
                <a:gd name="T2" fmla="*/ 16 w 16"/>
                <a:gd name="T3" fmla="*/ 1 h 12"/>
                <a:gd name="T4" fmla="*/ 4 w 16"/>
                <a:gd name="T5" fmla="*/ 12 h 12"/>
                <a:gd name="T6" fmla="*/ 0 w 16"/>
                <a:gd name="T7" fmla="*/ 12 h 12"/>
                <a:gd name="T8" fmla="*/ 8 w 16"/>
                <a:gd name="T9" fmla="*/ 0 h 12"/>
              </a:gdLst>
              <a:ahLst/>
              <a:cxnLst>
                <a:cxn ang="0">
                  <a:pos x="T0" y="T1"/>
                </a:cxn>
                <a:cxn ang="0">
                  <a:pos x="T2" y="T3"/>
                </a:cxn>
                <a:cxn ang="0">
                  <a:pos x="T4" y="T5"/>
                </a:cxn>
                <a:cxn ang="0">
                  <a:pos x="T6" y="T7"/>
                </a:cxn>
                <a:cxn ang="0">
                  <a:pos x="T8" y="T9"/>
                </a:cxn>
              </a:cxnLst>
              <a:rect l="0" t="0" r="r" b="b"/>
              <a:pathLst>
                <a:path w="16" h="12">
                  <a:moveTo>
                    <a:pt x="8" y="0"/>
                  </a:moveTo>
                  <a:cubicBezTo>
                    <a:pt x="11" y="1"/>
                    <a:pt x="14" y="1"/>
                    <a:pt x="16" y="1"/>
                  </a:cubicBezTo>
                  <a:cubicBezTo>
                    <a:pt x="16" y="8"/>
                    <a:pt x="11" y="12"/>
                    <a:pt x="4" y="12"/>
                  </a:cubicBezTo>
                  <a:cubicBezTo>
                    <a:pt x="3" y="12"/>
                    <a:pt x="1" y="12"/>
                    <a:pt x="0" y="12"/>
                  </a:cubicBezTo>
                  <a:cubicBezTo>
                    <a:pt x="0" y="7"/>
                    <a:pt x="3" y="2"/>
                    <a:pt x="8" y="0"/>
                  </a:cubicBezTo>
                  <a:close/>
                </a:path>
              </a:pathLst>
            </a:custGeom>
            <a:solidFill>
              <a:srgbClr val="E79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7" name="Freeform 882"/>
            <p:cNvSpPr>
              <a:spLocks/>
            </p:cNvSpPr>
            <p:nvPr userDrawn="1"/>
          </p:nvSpPr>
          <p:spPr bwMode="auto">
            <a:xfrm>
              <a:off x="6024563" y="9088438"/>
              <a:ext cx="23813" cy="68263"/>
            </a:xfrm>
            <a:custGeom>
              <a:avLst/>
              <a:gdLst>
                <a:gd name="T0" fmla="*/ 8 w 8"/>
                <a:gd name="T1" fmla="*/ 20 h 24"/>
                <a:gd name="T2" fmla="*/ 8 w 8"/>
                <a:gd name="T3" fmla="*/ 24 h 24"/>
                <a:gd name="T4" fmla="*/ 7 w 8"/>
                <a:gd name="T5" fmla="*/ 0 h 24"/>
                <a:gd name="T6" fmla="*/ 8 w 8"/>
                <a:gd name="T7" fmla="*/ 20 h 24"/>
              </a:gdLst>
              <a:ahLst/>
              <a:cxnLst>
                <a:cxn ang="0">
                  <a:pos x="T0" y="T1"/>
                </a:cxn>
                <a:cxn ang="0">
                  <a:pos x="T2" y="T3"/>
                </a:cxn>
                <a:cxn ang="0">
                  <a:pos x="T4" y="T5"/>
                </a:cxn>
                <a:cxn ang="0">
                  <a:pos x="T6" y="T7"/>
                </a:cxn>
              </a:cxnLst>
              <a:rect l="0" t="0" r="r" b="b"/>
              <a:pathLst>
                <a:path w="8" h="24">
                  <a:moveTo>
                    <a:pt x="8" y="20"/>
                  </a:moveTo>
                  <a:cubicBezTo>
                    <a:pt x="8" y="22"/>
                    <a:pt x="8" y="23"/>
                    <a:pt x="8" y="24"/>
                  </a:cubicBezTo>
                  <a:cubicBezTo>
                    <a:pt x="0" y="17"/>
                    <a:pt x="2" y="9"/>
                    <a:pt x="7" y="0"/>
                  </a:cubicBezTo>
                  <a:cubicBezTo>
                    <a:pt x="7" y="7"/>
                    <a:pt x="8" y="14"/>
                    <a:pt x="8" y="20"/>
                  </a:cubicBezTo>
                  <a:close/>
                </a:path>
              </a:pathLst>
            </a:custGeom>
            <a:solidFill>
              <a:srgbClr val="8D3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8" name="Freeform 883"/>
            <p:cNvSpPr>
              <a:spLocks/>
            </p:cNvSpPr>
            <p:nvPr userDrawn="1"/>
          </p:nvSpPr>
          <p:spPr bwMode="auto">
            <a:xfrm>
              <a:off x="6342063" y="9923463"/>
              <a:ext cx="57150" cy="103188"/>
            </a:xfrm>
            <a:custGeom>
              <a:avLst/>
              <a:gdLst>
                <a:gd name="T0" fmla="*/ 0 w 20"/>
                <a:gd name="T1" fmla="*/ 36 h 36"/>
                <a:gd name="T2" fmla="*/ 2 w 20"/>
                <a:gd name="T3" fmla="*/ 10 h 36"/>
                <a:gd name="T4" fmla="*/ 11 w 20"/>
                <a:gd name="T5" fmla="*/ 0 h 36"/>
                <a:gd name="T6" fmla="*/ 17 w 20"/>
                <a:gd name="T7" fmla="*/ 12 h 36"/>
                <a:gd name="T8" fmla="*/ 0 w 20"/>
                <a:gd name="T9" fmla="*/ 36 h 36"/>
              </a:gdLst>
              <a:ahLst/>
              <a:cxnLst>
                <a:cxn ang="0">
                  <a:pos x="T0" y="T1"/>
                </a:cxn>
                <a:cxn ang="0">
                  <a:pos x="T2" y="T3"/>
                </a:cxn>
                <a:cxn ang="0">
                  <a:pos x="T4" y="T5"/>
                </a:cxn>
                <a:cxn ang="0">
                  <a:pos x="T6" y="T7"/>
                </a:cxn>
                <a:cxn ang="0">
                  <a:pos x="T8" y="T9"/>
                </a:cxn>
              </a:cxnLst>
              <a:rect l="0" t="0" r="r" b="b"/>
              <a:pathLst>
                <a:path w="20" h="36">
                  <a:moveTo>
                    <a:pt x="0" y="36"/>
                  </a:moveTo>
                  <a:cubicBezTo>
                    <a:pt x="1" y="27"/>
                    <a:pt x="1" y="19"/>
                    <a:pt x="2" y="10"/>
                  </a:cubicBezTo>
                  <a:cubicBezTo>
                    <a:pt x="2" y="4"/>
                    <a:pt x="5" y="0"/>
                    <a:pt x="11" y="0"/>
                  </a:cubicBezTo>
                  <a:cubicBezTo>
                    <a:pt x="20" y="1"/>
                    <a:pt x="16" y="8"/>
                    <a:pt x="17" y="12"/>
                  </a:cubicBezTo>
                  <a:cubicBezTo>
                    <a:pt x="17" y="23"/>
                    <a:pt x="9" y="29"/>
                    <a:pt x="0" y="36"/>
                  </a:cubicBezTo>
                  <a:close/>
                </a:path>
              </a:pathLst>
            </a:custGeom>
            <a:solidFill>
              <a:srgbClr val="A5B2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9" name="Freeform 884"/>
            <p:cNvSpPr>
              <a:spLocks/>
            </p:cNvSpPr>
            <p:nvPr userDrawn="1"/>
          </p:nvSpPr>
          <p:spPr bwMode="auto">
            <a:xfrm>
              <a:off x="6459538" y="9417050"/>
              <a:ext cx="39688" cy="55563"/>
            </a:xfrm>
            <a:custGeom>
              <a:avLst/>
              <a:gdLst>
                <a:gd name="T0" fmla="*/ 14 w 14"/>
                <a:gd name="T1" fmla="*/ 14 h 19"/>
                <a:gd name="T2" fmla="*/ 11 w 14"/>
                <a:gd name="T3" fmla="*/ 18 h 19"/>
                <a:gd name="T4" fmla="*/ 5 w 14"/>
                <a:gd name="T5" fmla="*/ 17 h 19"/>
                <a:gd name="T6" fmla="*/ 0 w 14"/>
                <a:gd name="T7" fmla="*/ 8 h 19"/>
                <a:gd name="T8" fmla="*/ 3 w 14"/>
                <a:gd name="T9" fmla="*/ 0 h 19"/>
                <a:gd name="T10" fmla="*/ 14 w 14"/>
                <a:gd name="T11" fmla="*/ 14 h 19"/>
              </a:gdLst>
              <a:ahLst/>
              <a:cxnLst>
                <a:cxn ang="0">
                  <a:pos x="T0" y="T1"/>
                </a:cxn>
                <a:cxn ang="0">
                  <a:pos x="T2" y="T3"/>
                </a:cxn>
                <a:cxn ang="0">
                  <a:pos x="T4" y="T5"/>
                </a:cxn>
                <a:cxn ang="0">
                  <a:pos x="T6" y="T7"/>
                </a:cxn>
                <a:cxn ang="0">
                  <a:pos x="T8" y="T9"/>
                </a:cxn>
                <a:cxn ang="0">
                  <a:pos x="T10" y="T11"/>
                </a:cxn>
              </a:cxnLst>
              <a:rect l="0" t="0" r="r" b="b"/>
              <a:pathLst>
                <a:path w="14" h="19">
                  <a:moveTo>
                    <a:pt x="14" y="14"/>
                  </a:moveTo>
                  <a:cubicBezTo>
                    <a:pt x="13" y="15"/>
                    <a:pt x="12" y="17"/>
                    <a:pt x="11" y="18"/>
                  </a:cubicBezTo>
                  <a:cubicBezTo>
                    <a:pt x="9" y="19"/>
                    <a:pt x="7" y="18"/>
                    <a:pt x="5" y="17"/>
                  </a:cubicBezTo>
                  <a:cubicBezTo>
                    <a:pt x="3" y="15"/>
                    <a:pt x="1" y="12"/>
                    <a:pt x="0" y="8"/>
                  </a:cubicBezTo>
                  <a:cubicBezTo>
                    <a:pt x="0" y="5"/>
                    <a:pt x="0" y="2"/>
                    <a:pt x="3" y="0"/>
                  </a:cubicBezTo>
                  <a:cubicBezTo>
                    <a:pt x="11" y="1"/>
                    <a:pt x="13" y="7"/>
                    <a:pt x="14" y="14"/>
                  </a:cubicBezTo>
                  <a:close/>
                </a:path>
              </a:pathLst>
            </a:custGeom>
            <a:solidFill>
              <a:srgbClr val="C866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0" name="Freeform 885"/>
            <p:cNvSpPr>
              <a:spLocks/>
            </p:cNvSpPr>
            <p:nvPr userDrawn="1"/>
          </p:nvSpPr>
          <p:spPr bwMode="auto">
            <a:xfrm>
              <a:off x="6419850" y="9402763"/>
              <a:ext cx="53975" cy="52388"/>
            </a:xfrm>
            <a:custGeom>
              <a:avLst/>
              <a:gdLst>
                <a:gd name="T0" fmla="*/ 17 w 19"/>
                <a:gd name="T1" fmla="*/ 5 h 18"/>
                <a:gd name="T2" fmla="*/ 19 w 19"/>
                <a:gd name="T3" fmla="*/ 15 h 18"/>
                <a:gd name="T4" fmla="*/ 2 w 19"/>
                <a:gd name="T5" fmla="*/ 6 h 18"/>
                <a:gd name="T6" fmla="*/ 0 w 19"/>
                <a:gd name="T7" fmla="*/ 6 h 18"/>
                <a:gd name="T8" fmla="*/ 16 w 19"/>
                <a:gd name="T9" fmla="*/ 3 h 18"/>
                <a:gd name="T10" fmla="*/ 17 w 19"/>
                <a:gd name="T11" fmla="*/ 5 h 18"/>
              </a:gdLst>
              <a:ahLst/>
              <a:cxnLst>
                <a:cxn ang="0">
                  <a:pos x="T0" y="T1"/>
                </a:cxn>
                <a:cxn ang="0">
                  <a:pos x="T2" y="T3"/>
                </a:cxn>
                <a:cxn ang="0">
                  <a:pos x="T4" y="T5"/>
                </a:cxn>
                <a:cxn ang="0">
                  <a:pos x="T6" y="T7"/>
                </a:cxn>
                <a:cxn ang="0">
                  <a:pos x="T8" y="T9"/>
                </a:cxn>
                <a:cxn ang="0">
                  <a:pos x="T10" y="T11"/>
                </a:cxn>
              </a:cxnLst>
              <a:rect l="0" t="0" r="r" b="b"/>
              <a:pathLst>
                <a:path w="19" h="18">
                  <a:moveTo>
                    <a:pt x="17" y="5"/>
                  </a:moveTo>
                  <a:cubicBezTo>
                    <a:pt x="17" y="8"/>
                    <a:pt x="18" y="12"/>
                    <a:pt x="19" y="15"/>
                  </a:cubicBezTo>
                  <a:cubicBezTo>
                    <a:pt x="10" y="18"/>
                    <a:pt x="6" y="11"/>
                    <a:pt x="2" y="6"/>
                  </a:cubicBezTo>
                  <a:cubicBezTo>
                    <a:pt x="2" y="6"/>
                    <a:pt x="0" y="6"/>
                    <a:pt x="0" y="6"/>
                  </a:cubicBezTo>
                  <a:cubicBezTo>
                    <a:pt x="4" y="0"/>
                    <a:pt x="10" y="2"/>
                    <a:pt x="16" y="3"/>
                  </a:cubicBezTo>
                  <a:cubicBezTo>
                    <a:pt x="16" y="3"/>
                    <a:pt x="17" y="5"/>
                    <a:pt x="17" y="5"/>
                  </a:cubicBezTo>
                  <a:close/>
                </a:path>
              </a:pathLst>
            </a:custGeom>
            <a:solidFill>
              <a:srgbClr val="F9D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1" name="Freeform 886"/>
            <p:cNvSpPr>
              <a:spLocks/>
            </p:cNvSpPr>
            <p:nvPr userDrawn="1"/>
          </p:nvSpPr>
          <p:spPr bwMode="auto">
            <a:xfrm>
              <a:off x="6421438" y="9466263"/>
              <a:ext cx="71438" cy="60325"/>
            </a:xfrm>
            <a:custGeom>
              <a:avLst/>
              <a:gdLst>
                <a:gd name="T0" fmla="*/ 20 w 25"/>
                <a:gd name="T1" fmla="*/ 0 h 21"/>
                <a:gd name="T2" fmla="*/ 24 w 25"/>
                <a:gd name="T3" fmla="*/ 1 h 21"/>
                <a:gd name="T4" fmla="*/ 21 w 25"/>
                <a:gd name="T5" fmla="*/ 21 h 21"/>
                <a:gd name="T6" fmla="*/ 12 w 25"/>
                <a:gd name="T7" fmla="*/ 21 h 21"/>
                <a:gd name="T8" fmla="*/ 6 w 25"/>
                <a:gd name="T9" fmla="*/ 10 h 21"/>
                <a:gd name="T10" fmla="*/ 20 w 25"/>
                <a:gd name="T11" fmla="*/ 0 h 21"/>
              </a:gdLst>
              <a:ahLst/>
              <a:cxnLst>
                <a:cxn ang="0">
                  <a:pos x="T0" y="T1"/>
                </a:cxn>
                <a:cxn ang="0">
                  <a:pos x="T2" y="T3"/>
                </a:cxn>
                <a:cxn ang="0">
                  <a:pos x="T4" y="T5"/>
                </a:cxn>
                <a:cxn ang="0">
                  <a:pos x="T6" y="T7"/>
                </a:cxn>
                <a:cxn ang="0">
                  <a:pos x="T8" y="T9"/>
                </a:cxn>
                <a:cxn ang="0">
                  <a:pos x="T10" y="T11"/>
                </a:cxn>
              </a:cxnLst>
              <a:rect l="0" t="0" r="r" b="b"/>
              <a:pathLst>
                <a:path w="25" h="21">
                  <a:moveTo>
                    <a:pt x="20" y="0"/>
                  </a:moveTo>
                  <a:cubicBezTo>
                    <a:pt x="21" y="0"/>
                    <a:pt x="22" y="1"/>
                    <a:pt x="24" y="1"/>
                  </a:cubicBezTo>
                  <a:cubicBezTo>
                    <a:pt x="23" y="8"/>
                    <a:pt x="25" y="15"/>
                    <a:pt x="21" y="21"/>
                  </a:cubicBezTo>
                  <a:cubicBezTo>
                    <a:pt x="18" y="16"/>
                    <a:pt x="15" y="20"/>
                    <a:pt x="12" y="21"/>
                  </a:cubicBezTo>
                  <a:cubicBezTo>
                    <a:pt x="4" y="21"/>
                    <a:pt x="0" y="17"/>
                    <a:pt x="6" y="10"/>
                  </a:cubicBezTo>
                  <a:cubicBezTo>
                    <a:pt x="10" y="6"/>
                    <a:pt x="15" y="2"/>
                    <a:pt x="20" y="0"/>
                  </a:cubicBezTo>
                  <a:close/>
                </a:path>
              </a:pathLst>
            </a:custGeom>
            <a:solidFill>
              <a:srgbClr val="FCD9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2" name="Freeform 887"/>
            <p:cNvSpPr>
              <a:spLocks/>
            </p:cNvSpPr>
            <p:nvPr userDrawn="1"/>
          </p:nvSpPr>
          <p:spPr bwMode="auto">
            <a:xfrm>
              <a:off x="6399213" y="9415463"/>
              <a:ext cx="79375" cy="165100"/>
            </a:xfrm>
            <a:custGeom>
              <a:avLst/>
              <a:gdLst>
                <a:gd name="T0" fmla="*/ 28 w 28"/>
                <a:gd name="T1" fmla="*/ 18 h 58"/>
                <a:gd name="T2" fmla="*/ 20 w 28"/>
                <a:gd name="T3" fmla="*/ 31 h 58"/>
                <a:gd name="T4" fmla="*/ 20 w 28"/>
                <a:gd name="T5" fmla="*/ 39 h 58"/>
                <a:gd name="T6" fmla="*/ 20 w 28"/>
                <a:gd name="T7" fmla="*/ 46 h 58"/>
                <a:gd name="T8" fmla="*/ 9 w 28"/>
                <a:gd name="T9" fmla="*/ 58 h 58"/>
                <a:gd name="T10" fmla="*/ 4 w 28"/>
                <a:gd name="T11" fmla="*/ 34 h 58"/>
                <a:gd name="T12" fmla="*/ 5 w 28"/>
                <a:gd name="T13" fmla="*/ 11 h 58"/>
                <a:gd name="T14" fmla="*/ 9 w 28"/>
                <a:gd name="T15" fmla="*/ 2 h 58"/>
                <a:gd name="T16" fmla="*/ 26 w 28"/>
                <a:gd name="T17" fmla="*/ 11 h 58"/>
                <a:gd name="T18" fmla="*/ 28 w 28"/>
                <a:gd name="T19" fmla="*/ 1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58">
                  <a:moveTo>
                    <a:pt x="28" y="18"/>
                  </a:moveTo>
                  <a:cubicBezTo>
                    <a:pt x="28" y="24"/>
                    <a:pt x="28" y="29"/>
                    <a:pt x="20" y="31"/>
                  </a:cubicBezTo>
                  <a:cubicBezTo>
                    <a:pt x="11" y="32"/>
                    <a:pt x="16" y="36"/>
                    <a:pt x="20" y="39"/>
                  </a:cubicBezTo>
                  <a:cubicBezTo>
                    <a:pt x="20" y="41"/>
                    <a:pt x="20" y="43"/>
                    <a:pt x="20" y="46"/>
                  </a:cubicBezTo>
                  <a:cubicBezTo>
                    <a:pt x="18" y="52"/>
                    <a:pt x="17" y="58"/>
                    <a:pt x="9" y="58"/>
                  </a:cubicBezTo>
                  <a:cubicBezTo>
                    <a:pt x="0" y="52"/>
                    <a:pt x="6" y="42"/>
                    <a:pt x="4" y="34"/>
                  </a:cubicBezTo>
                  <a:cubicBezTo>
                    <a:pt x="5" y="26"/>
                    <a:pt x="4" y="19"/>
                    <a:pt x="5" y="11"/>
                  </a:cubicBezTo>
                  <a:cubicBezTo>
                    <a:pt x="6" y="8"/>
                    <a:pt x="7" y="5"/>
                    <a:pt x="9" y="2"/>
                  </a:cubicBezTo>
                  <a:cubicBezTo>
                    <a:pt x="17" y="0"/>
                    <a:pt x="20" y="8"/>
                    <a:pt x="26" y="11"/>
                  </a:cubicBezTo>
                  <a:cubicBezTo>
                    <a:pt x="27" y="13"/>
                    <a:pt x="27" y="15"/>
                    <a:pt x="28" y="18"/>
                  </a:cubicBezTo>
                  <a:close/>
                </a:path>
              </a:pathLst>
            </a:custGeom>
            <a:solidFill>
              <a:srgbClr val="F9C4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3" name="Freeform 888"/>
            <p:cNvSpPr>
              <a:spLocks/>
            </p:cNvSpPr>
            <p:nvPr userDrawn="1"/>
          </p:nvSpPr>
          <p:spPr bwMode="auto">
            <a:xfrm>
              <a:off x="6410325" y="9545638"/>
              <a:ext cx="68263" cy="69850"/>
            </a:xfrm>
            <a:custGeom>
              <a:avLst/>
              <a:gdLst>
                <a:gd name="T0" fmla="*/ 5 w 24"/>
                <a:gd name="T1" fmla="*/ 12 h 24"/>
                <a:gd name="T2" fmla="*/ 16 w 24"/>
                <a:gd name="T3" fmla="*/ 0 h 24"/>
                <a:gd name="T4" fmla="*/ 4 w 24"/>
                <a:gd name="T5" fmla="*/ 24 h 24"/>
                <a:gd name="T6" fmla="*/ 0 w 24"/>
                <a:gd name="T7" fmla="*/ 21 h 24"/>
                <a:gd name="T8" fmla="*/ 5 w 24"/>
                <a:gd name="T9" fmla="*/ 12 h 24"/>
              </a:gdLst>
              <a:ahLst/>
              <a:cxnLst>
                <a:cxn ang="0">
                  <a:pos x="T0" y="T1"/>
                </a:cxn>
                <a:cxn ang="0">
                  <a:pos x="T2" y="T3"/>
                </a:cxn>
                <a:cxn ang="0">
                  <a:pos x="T4" y="T5"/>
                </a:cxn>
                <a:cxn ang="0">
                  <a:pos x="T6" y="T7"/>
                </a:cxn>
                <a:cxn ang="0">
                  <a:pos x="T8" y="T9"/>
                </a:cxn>
              </a:cxnLst>
              <a:rect l="0" t="0" r="r" b="b"/>
              <a:pathLst>
                <a:path w="24" h="24">
                  <a:moveTo>
                    <a:pt x="5" y="12"/>
                  </a:moveTo>
                  <a:cubicBezTo>
                    <a:pt x="8" y="8"/>
                    <a:pt x="12" y="4"/>
                    <a:pt x="16" y="0"/>
                  </a:cubicBezTo>
                  <a:cubicBezTo>
                    <a:pt x="24" y="14"/>
                    <a:pt x="5" y="15"/>
                    <a:pt x="4" y="24"/>
                  </a:cubicBezTo>
                  <a:cubicBezTo>
                    <a:pt x="3" y="23"/>
                    <a:pt x="1" y="22"/>
                    <a:pt x="0" y="21"/>
                  </a:cubicBezTo>
                  <a:cubicBezTo>
                    <a:pt x="1" y="18"/>
                    <a:pt x="3" y="15"/>
                    <a:pt x="5" y="12"/>
                  </a:cubicBezTo>
                  <a:close/>
                </a:path>
              </a:pathLst>
            </a:custGeom>
            <a:solidFill>
              <a:srgbClr val="ECAC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4" name="Freeform 889"/>
            <p:cNvSpPr>
              <a:spLocks/>
            </p:cNvSpPr>
            <p:nvPr userDrawn="1"/>
          </p:nvSpPr>
          <p:spPr bwMode="auto">
            <a:xfrm>
              <a:off x="4559300" y="8378825"/>
              <a:ext cx="79375" cy="80963"/>
            </a:xfrm>
            <a:custGeom>
              <a:avLst/>
              <a:gdLst>
                <a:gd name="T0" fmla="*/ 28 w 28"/>
                <a:gd name="T1" fmla="*/ 14 h 28"/>
                <a:gd name="T2" fmla="*/ 13 w 28"/>
                <a:gd name="T3" fmla="*/ 28 h 28"/>
                <a:gd name="T4" fmla="*/ 0 w 28"/>
                <a:gd name="T5" fmla="*/ 14 h 28"/>
                <a:gd name="T6" fmla="*/ 13 w 28"/>
                <a:gd name="T7" fmla="*/ 1 h 28"/>
                <a:gd name="T8" fmla="*/ 28 w 28"/>
                <a:gd name="T9" fmla="*/ 14 h 28"/>
              </a:gdLst>
              <a:ahLst/>
              <a:cxnLst>
                <a:cxn ang="0">
                  <a:pos x="T0" y="T1"/>
                </a:cxn>
                <a:cxn ang="0">
                  <a:pos x="T2" y="T3"/>
                </a:cxn>
                <a:cxn ang="0">
                  <a:pos x="T4" y="T5"/>
                </a:cxn>
                <a:cxn ang="0">
                  <a:pos x="T6" y="T7"/>
                </a:cxn>
                <a:cxn ang="0">
                  <a:pos x="T8" y="T9"/>
                </a:cxn>
              </a:cxnLst>
              <a:rect l="0" t="0" r="r" b="b"/>
              <a:pathLst>
                <a:path w="28" h="28">
                  <a:moveTo>
                    <a:pt x="28" y="14"/>
                  </a:moveTo>
                  <a:cubicBezTo>
                    <a:pt x="25" y="23"/>
                    <a:pt x="21" y="28"/>
                    <a:pt x="13" y="28"/>
                  </a:cubicBezTo>
                  <a:cubicBezTo>
                    <a:pt x="3" y="28"/>
                    <a:pt x="0" y="23"/>
                    <a:pt x="0" y="14"/>
                  </a:cubicBezTo>
                  <a:cubicBezTo>
                    <a:pt x="0" y="5"/>
                    <a:pt x="4" y="0"/>
                    <a:pt x="13" y="1"/>
                  </a:cubicBezTo>
                  <a:cubicBezTo>
                    <a:pt x="22" y="1"/>
                    <a:pt x="26" y="7"/>
                    <a:pt x="28" y="14"/>
                  </a:cubicBezTo>
                  <a:close/>
                </a:path>
              </a:pathLst>
            </a:custGeom>
            <a:solidFill>
              <a:srgbClr val="6D675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5" name="Freeform 890"/>
            <p:cNvSpPr>
              <a:spLocks/>
            </p:cNvSpPr>
            <p:nvPr userDrawn="1"/>
          </p:nvSpPr>
          <p:spPr bwMode="auto">
            <a:xfrm>
              <a:off x="4973638" y="9091613"/>
              <a:ext cx="79375" cy="82550"/>
            </a:xfrm>
            <a:custGeom>
              <a:avLst/>
              <a:gdLst>
                <a:gd name="T0" fmla="*/ 27 w 28"/>
                <a:gd name="T1" fmla="*/ 8 h 29"/>
                <a:gd name="T2" fmla="*/ 27 w 28"/>
                <a:gd name="T3" fmla="*/ 15 h 29"/>
                <a:gd name="T4" fmla="*/ 17 w 28"/>
                <a:gd name="T5" fmla="*/ 29 h 29"/>
                <a:gd name="T6" fmla="*/ 7 w 28"/>
                <a:gd name="T7" fmla="*/ 4 h 29"/>
                <a:gd name="T8" fmla="*/ 7 w 28"/>
                <a:gd name="T9" fmla="*/ 2 h 29"/>
                <a:gd name="T10" fmla="*/ 27 w 28"/>
                <a:gd name="T11" fmla="*/ 8 h 29"/>
              </a:gdLst>
              <a:ahLst/>
              <a:cxnLst>
                <a:cxn ang="0">
                  <a:pos x="T0" y="T1"/>
                </a:cxn>
                <a:cxn ang="0">
                  <a:pos x="T2" y="T3"/>
                </a:cxn>
                <a:cxn ang="0">
                  <a:pos x="T4" y="T5"/>
                </a:cxn>
                <a:cxn ang="0">
                  <a:pos x="T6" y="T7"/>
                </a:cxn>
                <a:cxn ang="0">
                  <a:pos x="T8" y="T9"/>
                </a:cxn>
                <a:cxn ang="0">
                  <a:pos x="T10" y="T11"/>
                </a:cxn>
              </a:cxnLst>
              <a:rect l="0" t="0" r="r" b="b"/>
              <a:pathLst>
                <a:path w="28" h="29">
                  <a:moveTo>
                    <a:pt x="27" y="8"/>
                  </a:moveTo>
                  <a:cubicBezTo>
                    <a:pt x="27" y="10"/>
                    <a:pt x="27" y="13"/>
                    <a:pt x="27" y="15"/>
                  </a:cubicBezTo>
                  <a:cubicBezTo>
                    <a:pt x="28" y="23"/>
                    <a:pt x="23" y="27"/>
                    <a:pt x="17" y="29"/>
                  </a:cubicBezTo>
                  <a:cubicBezTo>
                    <a:pt x="2" y="25"/>
                    <a:pt x="0" y="16"/>
                    <a:pt x="7" y="4"/>
                  </a:cubicBezTo>
                  <a:cubicBezTo>
                    <a:pt x="7" y="2"/>
                    <a:pt x="7" y="2"/>
                    <a:pt x="7" y="2"/>
                  </a:cubicBezTo>
                  <a:cubicBezTo>
                    <a:pt x="15" y="0"/>
                    <a:pt x="21" y="3"/>
                    <a:pt x="27" y="8"/>
                  </a:cubicBezTo>
                  <a:close/>
                </a:path>
              </a:pathLst>
            </a:custGeom>
            <a:solidFill>
              <a:srgbClr val="E07C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6" name="Freeform 891"/>
            <p:cNvSpPr>
              <a:spLocks/>
            </p:cNvSpPr>
            <p:nvPr userDrawn="1"/>
          </p:nvSpPr>
          <p:spPr bwMode="auto">
            <a:xfrm>
              <a:off x="5021263" y="9134475"/>
              <a:ext cx="57150" cy="57150"/>
            </a:xfrm>
            <a:custGeom>
              <a:avLst/>
              <a:gdLst>
                <a:gd name="T0" fmla="*/ 2 w 20"/>
                <a:gd name="T1" fmla="*/ 12 h 20"/>
                <a:gd name="T2" fmla="*/ 10 w 20"/>
                <a:gd name="T3" fmla="*/ 0 h 20"/>
                <a:gd name="T4" fmla="*/ 3 w 20"/>
                <a:gd name="T5" fmla="*/ 20 h 20"/>
                <a:gd name="T6" fmla="*/ 2 w 20"/>
                <a:gd name="T7" fmla="*/ 16 h 20"/>
                <a:gd name="T8" fmla="*/ 2 w 20"/>
                <a:gd name="T9" fmla="*/ 12 h 20"/>
              </a:gdLst>
              <a:ahLst/>
              <a:cxnLst>
                <a:cxn ang="0">
                  <a:pos x="T0" y="T1"/>
                </a:cxn>
                <a:cxn ang="0">
                  <a:pos x="T2" y="T3"/>
                </a:cxn>
                <a:cxn ang="0">
                  <a:pos x="T4" y="T5"/>
                </a:cxn>
                <a:cxn ang="0">
                  <a:pos x="T6" y="T7"/>
                </a:cxn>
                <a:cxn ang="0">
                  <a:pos x="T8" y="T9"/>
                </a:cxn>
              </a:cxnLst>
              <a:rect l="0" t="0" r="r" b="b"/>
              <a:pathLst>
                <a:path w="20" h="20">
                  <a:moveTo>
                    <a:pt x="2" y="12"/>
                  </a:moveTo>
                  <a:cubicBezTo>
                    <a:pt x="1" y="6"/>
                    <a:pt x="8" y="4"/>
                    <a:pt x="10" y="0"/>
                  </a:cubicBezTo>
                  <a:cubicBezTo>
                    <a:pt x="20" y="11"/>
                    <a:pt x="13" y="16"/>
                    <a:pt x="3" y="20"/>
                  </a:cubicBezTo>
                  <a:cubicBezTo>
                    <a:pt x="3" y="18"/>
                    <a:pt x="2" y="17"/>
                    <a:pt x="2" y="16"/>
                  </a:cubicBezTo>
                  <a:cubicBezTo>
                    <a:pt x="0" y="15"/>
                    <a:pt x="0" y="13"/>
                    <a:pt x="2" y="12"/>
                  </a:cubicBezTo>
                  <a:close/>
                </a:path>
              </a:pathLst>
            </a:custGeom>
            <a:solidFill>
              <a:srgbClr val="E79E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7" name="Freeform 892"/>
            <p:cNvSpPr>
              <a:spLocks/>
            </p:cNvSpPr>
            <p:nvPr userDrawn="1"/>
          </p:nvSpPr>
          <p:spPr bwMode="auto">
            <a:xfrm>
              <a:off x="4992688" y="9085263"/>
              <a:ext cx="57150" cy="28575"/>
            </a:xfrm>
            <a:custGeom>
              <a:avLst/>
              <a:gdLst>
                <a:gd name="T0" fmla="*/ 20 w 20"/>
                <a:gd name="T1" fmla="*/ 10 h 10"/>
                <a:gd name="T2" fmla="*/ 0 w 20"/>
                <a:gd name="T3" fmla="*/ 4 h 10"/>
                <a:gd name="T4" fmla="*/ 0 w 20"/>
                <a:gd name="T5" fmla="*/ 1 h 10"/>
                <a:gd name="T6" fmla="*/ 20 w 20"/>
                <a:gd name="T7" fmla="*/ 5 h 10"/>
                <a:gd name="T8" fmla="*/ 20 w 20"/>
                <a:gd name="T9" fmla="*/ 10 h 10"/>
              </a:gdLst>
              <a:ahLst/>
              <a:cxnLst>
                <a:cxn ang="0">
                  <a:pos x="T0" y="T1"/>
                </a:cxn>
                <a:cxn ang="0">
                  <a:pos x="T2" y="T3"/>
                </a:cxn>
                <a:cxn ang="0">
                  <a:pos x="T4" y="T5"/>
                </a:cxn>
                <a:cxn ang="0">
                  <a:pos x="T6" y="T7"/>
                </a:cxn>
                <a:cxn ang="0">
                  <a:pos x="T8" y="T9"/>
                </a:cxn>
              </a:cxnLst>
              <a:rect l="0" t="0" r="r" b="b"/>
              <a:pathLst>
                <a:path w="20" h="10">
                  <a:moveTo>
                    <a:pt x="20" y="10"/>
                  </a:moveTo>
                  <a:cubicBezTo>
                    <a:pt x="13" y="8"/>
                    <a:pt x="6" y="6"/>
                    <a:pt x="0" y="4"/>
                  </a:cubicBezTo>
                  <a:cubicBezTo>
                    <a:pt x="0" y="3"/>
                    <a:pt x="0" y="2"/>
                    <a:pt x="0" y="1"/>
                  </a:cubicBezTo>
                  <a:cubicBezTo>
                    <a:pt x="7" y="2"/>
                    <a:pt x="14" y="0"/>
                    <a:pt x="20" y="5"/>
                  </a:cubicBezTo>
                  <a:cubicBezTo>
                    <a:pt x="20" y="7"/>
                    <a:pt x="20" y="8"/>
                    <a:pt x="20" y="10"/>
                  </a:cubicBezTo>
                  <a:close/>
                </a:path>
              </a:pathLst>
            </a:custGeom>
            <a:solidFill>
              <a:srgbClr val="A14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8" name="Freeform 893"/>
            <p:cNvSpPr>
              <a:spLocks/>
            </p:cNvSpPr>
            <p:nvPr userDrawn="1"/>
          </p:nvSpPr>
          <p:spPr bwMode="auto">
            <a:xfrm>
              <a:off x="4956175" y="9099550"/>
              <a:ext cx="71438" cy="85725"/>
            </a:xfrm>
            <a:custGeom>
              <a:avLst/>
              <a:gdLst>
                <a:gd name="T0" fmla="*/ 25 w 25"/>
                <a:gd name="T1" fmla="*/ 24 h 30"/>
                <a:gd name="T2" fmla="*/ 25 w 25"/>
                <a:gd name="T3" fmla="*/ 28 h 30"/>
                <a:gd name="T4" fmla="*/ 4 w 25"/>
                <a:gd name="T5" fmla="*/ 16 h 30"/>
                <a:gd name="T6" fmla="*/ 13 w 25"/>
                <a:gd name="T7" fmla="*/ 1 h 30"/>
                <a:gd name="T8" fmla="*/ 25 w 25"/>
                <a:gd name="T9" fmla="*/ 24 h 30"/>
              </a:gdLst>
              <a:ahLst/>
              <a:cxnLst>
                <a:cxn ang="0">
                  <a:pos x="T0" y="T1"/>
                </a:cxn>
                <a:cxn ang="0">
                  <a:pos x="T2" y="T3"/>
                </a:cxn>
                <a:cxn ang="0">
                  <a:pos x="T4" y="T5"/>
                </a:cxn>
                <a:cxn ang="0">
                  <a:pos x="T6" y="T7"/>
                </a:cxn>
                <a:cxn ang="0">
                  <a:pos x="T8" y="T9"/>
                </a:cxn>
              </a:cxnLst>
              <a:rect l="0" t="0" r="r" b="b"/>
              <a:pathLst>
                <a:path w="25" h="30">
                  <a:moveTo>
                    <a:pt x="25" y="24"/>
                  </a:moveTo>
                  <a:cubicBezTo>
                    <a:pt x="25" y="25"/>
                    <a:pt x="25" y="27"/>
                    <a:pt x="25" y="28"/>
                  </a:cubicBezTo>
                  <a:cubicBezTo>
                    <a:pt x="15" y="30"/>
                    <a:pt x="9" y="24"/>
                    <a:pt x="4" y="16"/>
                  </a:cubicBezTo>
                  <a:cubicBezTo>
                    <a:pt x="5" y="10"/>
                    <a:pt x="0" y="0"/>
                    <a:pt x="13" y="1"/>
                  </a:cubicBezTo>
                  <a:cubicBezTo>
                    <a:pt x="15" y="10"/>
                    <a:pt x="9" y="22"/>
                    <a:pt x="25" y="24"/>
                  </a:cubicBezTo>
                  <a:close/>
                </a:path>
              </a:pathLst>
            </a:custGeom>
            <a:solidFill>
              <a:srgbClr val="EFA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9" name="Freeform 894"/>
            <p:cNvSpPr>
              <a:spLocks/>
            </p:cNvSpPr>
            <p:nvPr userDrawn="1"/>
          </p:nvSpPr>
          <p:spPr bwMode="auto">
            <a:xfrm>
              <a:off x="4281488" y="9274175"/>
              <a:ext cx="150813" cy="117475"/>
            </a:xfrm>
            <a:custGeom>
              <a:avLst/>
              <a:gdLst>
                <a:gd name="T0" fmla="*/ 33 w 53"/>
                <a:gd name="T1" fmla="*/ 3 h 41"/>
                <a:gd name="T2" fmla="*/ 47 w 53"/>
                <a:gd name="T3" fmla="*/ 27 h 41"/>
                <a:gd name="T4" fmla="*/ 23 w 53"/>
                <a:gd name="T5" fmla="*/ 41 h 41"/>
                <a:gd name="T6" fmla="*/ 4 w 53"/>
                <a:gd name="T7" fmla="*/ 29 h 41"/>
                <a:gd name="T8" fmla="*/ 12 w 53"/>
                <a:gd name="T9" fmla="*/ 11 h 41"/>
                <a:gd name="T10" fmla="*/ 21 w 53"/>
                <a:gd name="T11" fmla="*/ 4 h 41"/>
                <a:gd name="T12" fmla="*/ 33 w 53"/>
                <a:gd name="T13" fmla="*/ 3 h 41"/>
              </a:gdLst>
              <a:ahLst/>
              <a:cxnLst>
                <a:cxn ang="0">
                  <a:pos x="T0" y="T1"/>
                </a:cxn>
                <a:cxn ang="0">
                  <a:pos x="T2" y="T3"/>
                </a:cxn>
                <a:cxn ang="0">
                  <a:pos x="T4" y="T5"/>
                </a:cxn>
                <a:cxn ang="0">
                  <a:pos x="T6" y="T7"/>
                </a:cxn>
                <a:cxn ang="0">
                  <a:pos x="T8" y="T9"/>
                </a:cxn>
                <a:cxn ang="0">
                  <a:pos x="T10" y="T11"/>
                </a:cxn>
                <a:cxn ang="0">
                  <a:pos x="T12" y="T13"/>
                </a:cxn>
              </a:cxnLst>
              <a:rect l="0" t="0" r="r" b="b"/>
              <a:pathLst>
                <a:path w="53" h="41">
                  <a:moveTo>
                    <a:pt x="33" y="3"/>
                  </a:moveTo>
                  <a:cubicBezTo>
                    <a:pt x="39" y="11"/>
                    <a:pt x="53" y="13"/>
                    <a:pt x="47" y="27"/>
                  </a:cubicBezTo>
                  <a:cubicBezTo>
                    <a:pt x="42" y="38"/>
                    <a:pt x="32" y="40"/>
                    <a:pt x="23" y="41"/>
                  </a:cubicBezTo>
                  <a:cubicBezTo>
                    <a:pt x="15" y="41"/>
                    <a:pt x="8" y="38"/>
                    <a:pt x="4" y="29"/>
                  </a:cubicBezTo>
                  <a:cubicBezTo>
                    <a:pt x="0" y="20"/>
                    <a:pt x="7" y="16"/>
                    <a:pt x="12" y="11"/>
                  </a:cubicBezTo>
                  <a:cubicBezTo>
                    <a:pt x="14" y="8"/>
                    <a:pt x="18" y="6"/>
                    <a:pt x="21" y="4"/>
                  </a:cubicBezTo>
                  <a:cubicBezTo>
                    <a:pt x="25" y="0"/>
                    <a:pt x="29" y="0"/>
                    <a:pt x="33" y="3"/>
                  </a:cubicBezTo>
                  <a:close/>
                </a:path>
              </a:pathLst>
            </a:custGeom>
            <a:solidFill>
              <a:srgbClr val="F085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0" name="Freeform 895"/>
            <p:cNvSpPr>
              <a:spLocks/>
            </p:cNvSpPr>
            <p:nvPr userDrawn="1"/>
          </p:nvSpPr>
          <p:spPr bwMode="auto">
            <a:xfrm>
              <a:off x="4321175" y="9151938"/>
              <a:ext cx="103188" cy="106363"/>
            </a:xfrm>
            <a:custGeom>
              <a:avLst/>
              <a:gdLst>
                <a:gd name="T0" fmla="*/ 23 w 36"/>
                <a:gd name="T1" fmla="*/ 2 h 37"/>
                <a:gd name="T2" fmla="*/ 36 w 36"/>
                <a:gd name="T3" fmla="*/ 14 h 37"/>
                <a:gd name="T4" fmla="*/ 25 w 36"/>
                <a:gd name="T5" fmla="*/ 37 h 37"/>
                <a:gd name="T6" fmla="*/ 3 w 36"/>
                <a:gd name="T7" fmla="*/ 6 h 37"/>
                <a:gd name="T8" fmla="*/ 9 w 36"/>
                <a:gd name="T9" fmla="*/ 1 h 37"/>
                <a:gd name="T10" fmla="*/ 23 w 36"/>
                <a:gd name="T11" fmla="*/ 2 h 37"/>
              </a:gdLst>
              <a:ahLst/>
              <a:cxnLst>
                <a:cxn ang="0">
                  <a:pos x="T0" y="T1"/>
                </a:cxn>
                <a:cxn ang="0">
                  <a:pos x="T2" y="T3"/>
                </a:cxn>
                <a:cxn ang="0">
                  <a:pos x="T4" y="T5"/>
                </a:cxn>
                <a:cxn ang="0">
                  <a:pos x="T6" y="T7"/>
                </a:cxn>
                <a:cxn ang="0">
                  <a:pos x="T8" y="T9"/>
                </a:cxn>
                <a:cxn ang="0">
                  <a:pos x="T10" y="T11"/>
                </a:cxn>
              </a:cxnLst>
              <a:rect l="0" t="0" r="r" b="b"/>
              <a:pathLst>
                <a:path w="36" h="37">
                  <a:moveTo>
                    <a:pt x="23" y="2"/>
                  </a:moveTo>
                  <a:cubicBezTo>
                    <a:pt x="31" y="2"/>
                    <a:pt x="35" y="6"/>
                    <a:pt x="36" y="14"/>
                  </a:cubicBezTo>
                  <a:cubicBezTo>
                    <a:pt x="36" y="23"/>
                    <a:pt x="34" y="31"/>
                    <a:pt x="25" y="37"/>
                  </a:cubicBezTo>
                  <a:cubicBezTo>
                    <a:pt x="5" y="35"/>
                    <a:pt x="0" y="28"/>
                    <a:pt x="3" y="6"/>
                  </a:cubicBezTo>
                  <a:cubicBezTo>
                    <a:pt x="4" y="4"/>
                    <a:pt x="6" y="2"/>
                    <a:pt x="9" y="1"/>
                  </a:cubicBezTo>
                  <a:cubicBezTo>
                    <a:pt x="14" y="0"/>
                    <a:pt x="18" y="1"/>
                    <a:pt x="23" y="2"/>
                  </a:cubicBezTo>
                  <a:close/>
                </a:path>
              </a:pathLst>
            </a:custGeom>
            <a:solidFill>
              <a:srgbClr val="2525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1" name="Freeform 896"/>
            <p:cNvSpPr>
              <a:spLocks/>
            </p:cNvSpPr>
            <p:nvPr userDrawn="1"/>
          </p:nvSpPr>
          <p:spPr bwMode="auto">
            <a:xfrm>
              <a:off x="4587875" y="9080500"/>
              <a:ext cx="111125" cy="88900"/>
            </a:xfrm>
            <a:custGeom>
              <a:avLst/>
              <a:gdLst>
                <a:gd name="T0" fmla="*/ 23 w 39"/>
                <a:gd name="T1" fmla="*/ 3 h 31"/>
                <a:gd name="T2" fmla="*/ 33 w 39"/>
                <a:gd name="T3" fmla="*/ 27 h 31"/>
                <a:gd name="T4" fmla="*/ 26 w 39"/>
                <a:gd name="T5" fmla="*/ 31 h 31"/>
                <a:gd name="T6" fmla="*/ 4 w 39"/>
                <a:gd name="T7" fmla="*/ 6 h 31"/>
                <a:gd name="T8" fmla="*/ 18 w 39"/>
                <a:gd name="T9" fmla="*/ 0 h 31"/>
                <a:gd name="T10" fmla="*/ 23 w 39"/>
                <a:gd name="T11" fmla="*/ 3 h 31"/>
              </a:gdLst>
              <a:ahLst/>
              <a:cxnLst>
                <a:cxn ang="0">
                  <a:pos x="T0" y="T1"/>
                </a:cxn>
                <a:cxn ang="0">
                  <a:pos x="T2" y="T3"/>
                </a:cxn>
                <a:cxn ang="0">
                  <a:pos x="T4" y="T5"/>
                </a:cxn>
                <a:cxn ang="0">
                  <a:pos x="T6" y="T7"/>
                </a:cxn>
                <a:cxn ang="0">
                  <a:pos x="T8" y="T9"/>
                </a:cxn>
                <a:cxn ang="0">
                  <a:pos x="T10" y="T11"/>
                </a:cxn>
              </a:cxnLst>
              <a:rect l="0" t="0" r="r" b="b"/>
              <a:pathLst>
                <a:path w="39" h="31">
                  <a:moveTo>
                    <a:pt x="23" y="3"/>
                  </a:moveTo>
                  <a:cubicBezTo>
                    <a:pt x="39" y="6"/>
                    <a:pt x="34" y="17"/>
                    <a:pt x="33" y="27"/>
                  </a:cubicBezTo>
                  <a:cubicBezTo>
                    <a:pt x="31" y="29"/>
                    <a:pt x="28" y="30"/>
                    <a:pt x="26" y="31"/>
                  </a:cubicBezTo>
                  <a:cubicBezTo>
                    <a:pt x="4" y="31"/>
                    <a:pt x="0" y="26"/>
                    <a:pt x="4" y="6"/>
                  </a:cubicBezTo>
                  <a:cubicBezTo>
                    <a:pt x="8" y="2"/>
                    <a:pt x="12" y="0"/>
                    <a:pt x="18" y="0"/>
                  </a:cubicBezTo>
                  <a:cubicBezTo>
                    <a:pt x="20" y="1"/>
                    <a:pt x="21" y="2"/>
                    <a:pt x="23" y="3"/>
                  </a:cubicBezTo>
                  <a:close/>
                </a:path>
              </a:pathLst>
            </a:custGeom>
            <a:solidFill>
              <a:srgbClr val="272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2" name="Freeform 897"/>
            <p:cNvSpPr>
              <a:spLocks/>
            </p:cNvSpPr>
            <p:nvPr userDrawn="1"/>
          </p:nvSpPr>
          <p:spPr bwMode="auto">
            <a:xfrm>
              <a:off x="4284663" y="9128125"/>
              <a:ext cx="111125" cy="158750"/>
            </a:xfrm>
            <a:custGeom>
              <a:avLst/>
              <a:gdLst>
                <a:gd name="T0" fmla="*/ 20 w 39"/>
                <a:gd name="T1" fmla="*/ 15 h 55"/>
                <a:gd name="T2" fmla="*/ 36 w 39"/>
                <a:gd name="T3" fmla="*/ 42 h 55"/>
                <a:gd name="T4" fmla="*/ 36 w 39"/>
                <a:gd name="T5" fmla="*/ 50 h 55"/>
                <a:gd name="T6" fmla="*/ 32 w 39"/>
                <a:gd name="T7" fmla="*/ 51 h 55"/>
                <a:gd name="T8" fmla="*/ 4 w 39"/>
                <a:gd name="T9" fmla="*/ 34 h 55"/>
                <a:gd name="T10" fmla="*/ 0 w 39"/>
                <a:gd name="T11" fmla="*/ 24 h 55"/>
                <a:gd name="T12" fmla="*/ 20 w 39"/>
                <a:gd name="T13" fmla="*/ 15 h 55"/>
              </a:gdLst>
              <a:ahLst/>
              <a:cxnLst>
                <a:cxn ang="0">
                  <a:pos x="T0" y="T1"/>
                </a:cxn>
                <a:cxn ang="0">
                  <a:pos x="T2" y="T3"/>
                </a:cxn>
                <a:cxn ang="0">
                  <a:pos x="T4" y="T5"/>
                </a:cxn>
                <a:cxn ang="0">
                  <a:pos x="T6" y="T7"/>
                </a:cxn>
                <a:cxn ang="0">
                  <a:pos x="T8" y="T9"/>
                </a:cxn>
                <a:cxn ang="0">
                  <a:pos x="T10" y="T11"/>
                </a:cxn>
                <a:cxn ang="0">
                  <a:pos x="T12" y="T13"/>
                </a:cxn>
              </a:cxnLst>
              <a:rect l="0" t="0" r="r" b="b"/>
              <a:pathLst>
                <a:path w="39" h="55">
                  <a:moveTo>
                    <a:pt x="20" y="15"/>
                  </a:moveTo>
                  <a:cubicBezTo>
                    <a:pt x="18" y="28"/>
                    <a:pt x="17" y="41"/>
                    <a:pt x="36" y="42"/>
                  </a:cubicBezTo>
                  <a:cubicBezTo>
                    <a:pt x="39" y="45"/>
                    <a:pt x="38" y="47"/>
                    <a:pt x="36" y="50"/>
                  </a:cubicBezTo>
                  <a:cubicBezTo>
                    <a:pt x="35" y="50"/>
                    <a:pt x="33" y="50"/>
                    <a:pt x="32" y="51"/>
                  </a:cubicBezTo>
                  <a:cubicBezTo>
                    <a:pt x="17" y="55"/>
                    <a:pt x="8" y="48"/>
                    <a:pt x="4" y="34"/>
                  </a:cubicBezTo>
                  <a:cubicBezTo>
                    <a:pt x="5" y="30"/>
                    <a:pt x="4" y="26"/>
                    <a:pt x="0" y="24"/>
                  </a:cubicBezTo>
                  <a:cubicBezTo>
                    <a:pt x="6" y="19"/>
                    <a:pt x="6" y="0"/>
                    <a:pt x="20" y="15"/>
                  </a:cubicBezTo>
                  <a:close/>
                </a:path>
              </a:pathLst>
            </a:custGeom>
            <a:solidFill>
              <a:srgbClr val="F3F2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3" name="Freeform 898"/>
            <p:cNvSpPr>
              <a:spLocks/>
            </p:cNvSpPr>
            <p:nvPr userDrawn="1"/>
          </p:nvSpPr>
          <p:spPr bwMode="auto">
            <a:xfrm>
              <a:off x="4556125" y="9080500"/>
              <a:ext cx="111125" cy="117475"/>
            </a:xfrm>
            <a:custGeom>
              <a:avLst/>
              <a:gdLst>
                <a:gd name="T0" fmla="*/ 17 w 39"/>
                <a:gd name="T1" fmla="*/ 7 h 41"/>
                <a:gd name="T2" fmla="*/ 36 w 39"/>
                <a:gd name="T3" fmla="*/ 28 h 41"/>
                <a:gd name="T4" fmla="*/ 28 w 39"/>
                <a:gd name="T5" fmla="*/ 38 h 41"/>
                <a:gd name="T6" fmla="*/ 7 w 39"/>
                <a:gd name="T7" fmla="*/ 32 h 41"/>
                <a:gd name="T8" fmla="*/ 5 w 39"/>
                <a:gd name="T9" fmla="*/ 27 h 41"/>
                <a:gd name="T10" fmla="*/ 5 w 39"/>
                <a:gd name="T11" fmla="*/ 6 h 41"/>
                <a:gd name="T12" fmla="*/ 5 w 39"/>
                <a:gd name="T13" fmla="*/ 4 h 41"/>
                <a:gd name="T14" fmla="*/ 12 w 39"/>
                <a:gd name="T15" fmla="*/ 1 h 41"/>
                <a:gd name="T16" fmla="*/ 17 w 39"/>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41">
                  <a:moveTo>
                    <a:pt x="17" y="7"/>
                  </a:moveTo>
                  <a:cubicBezTo>
                    <a:pt x="17" y="20"/>
                    <a:pt x="17" y="33"/>
                    <a:pt x="36" y="28"/>
                  </a:cubicBezTo>
                  <a:cubicBezTo>
                    <a:pt x="39" y="35"/>
                    <a:pt x="33" y="36"/>
                    <a:pt x="28" y="38"/>
                  </a:cubicBezTo>
                  <a:cubicBezTo>
                    <a:pt x="20" y="41"/>
                    <a:pt x="13" y="38"/>
                    <a:pt x="7" y="32"/>
                  </a:cubicBezTo>
                  <a:cubicBezTo>
                    <a:pt x="6" y="30"/>
                    <a:pt x="5" y="28"/>
                    <a:pt x="5" y="27"/>
                  </a:cubicBezTo>
                  <a:cubicBezTo>
                    <a:pt x="0" y="20"/>
                    <a:pt x="1" y="13"/>
                    <a:pt x="5" y="6"/>
                  </a:cubicBezTo>
                  <a:cubicBezTo>
                    <a:pt x="5" y="4"/>
                    <a:pt x="5" y="4"/>
                    <a:pt x="5" y="4"/>
                  </a:cubicBezTo>
                  <a:cubicBezTo>
                    <a:pt x="7" y="1"/>
                    <a:pt x="9" y="0"/>
                    <a:pt x="12" y="1"/>
                  </a:cubicBezTo>
                  <a:cubicBezTo>
                    <a:pt x="16" y="2"/>
                    <a:pt x="18" y="3"/>
                    <a:pt x="17" y="7"/>
                  </a:cubicBezTo>
                  <a:close/>
                </a:path>
              </a:pathLst>
            </a:custGeom>
            <a:solidFill>
              <a:srgbClr val="E9E8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 name="Freeform 899"/>
            <p:cNvSpPr>
              <a:spLocks/>
            </p:cNvSpPr>
            <p:nvPr userDrawn="1"/>
          </p:nvSpPr>
          <p:spPr bwMode="auto">
            <a:xfrm>
              <a:off x="4278313" y="9113838"/>
              <a:ext cx="92075" cy="85725"/>
            </a:xfrm>
            <a:custGeom>
              <a:avLst/>
              <a:gdLst>
                <a:gd name="T0" fmla="*/ 22 w 32"/>
                <a:gd name="T1" fmla="*/ 20 h 30"/>
                <a:gd name="T2" fmla="*/ 2 w 32"/>
                <a:gd name="T3" fmla="*/ 29 h 30"/>
                <a:gd name="T4" fmla="*/ 18 w 32"/>
                <a:gd name="T5" fmla="*/ 4 h 30"/>
                <a:gd name="T6" fmla="*/ 31 w 32"/>
                <a:gd name="T7" fmla="*/ 7 h 30"/>
                <a:gd name="T8" fmla="*/ 25 w 32"/>
                <a:gd name="T9" fmla="*/ 16 h 30"/>
                <a:gd name="T10" fmla="*/ 22 w 32"/>
                <a:gd name="T11" fmla="*/ 20 h 30"/>
              </a:gdLst>
              <a:ahLst/>
              <a:cxnLst>
                <a:cxn ang="0">
                  <a:pos x="T0" y="T1"/>
                </a:cxn>
                <a:cxn ang="0">
                  <a:pos x="T2" y="T3"/>
                </a:cxn>
                <a:cxn ang="0">
                  <a:pos x="T4" y="T5"/>
                </a:cxn>
                <a:cxn ang="0">
                  <a:pos x="T6" y="T7"/>
                </a:cxn>
                <a:cxn ang="0">
                  <a:pos x="T8" y="T9"/>
                </a:cxn>
                <a:cxn ang="0">
                  <a:pos x="T10" y="T11"/>
                </a:cxn>
              </a:cxnLst>
              <a:rect l="0" t="0" r="r" b="b"/>
              <a:pathLst>
                <a:path w="32" h="30">
                  <a:moveTo>
                    <a:pt x="22" y="20"/>
                  </a:moveTo>
                  <a:cubicBezTo>
                    <a:pt x="10" y="12"/>
                    <a:pt x="11" y="30"/>
                    <a:pt x="2" y="29"/>
                  </a:cubicBezTo>
                  <a:cubicBezTo>
                    <a:pt x="0" y="16"/>
                    <a:pt x="8" y="9"/>
                    <a:pt x="18" y="4"/>
                  </a:cubicBezTo>
                  <a:cubicBezTo>
                    <a:pt x="25" y="0"/>
                    <a:pt x="28" y="1"/>
                    <a:pt x="31" y="7"/>
                  </a:cubicBezTo>
                  <a:cubicBezTo>
                    <a:pt x="32" y="12"/>
                    <a:pt x="30" y="14"/>
                    <a:pt x="25" y="16"/>
                  </a:cubicBezTo>
                  <a:cubicBezTo>
                    <a:pt x="24" y="17"/>
                    <a:pt x="23" y="18"/>
                    <a:pt x="22" y="20"/>
                  </a:cubicBezTo>
                  <a:close/>
                </a:path>
              </a:pathLst>
            </a:custGeom>
            <a:solidFill>
              <a:srgbClr val="3E35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 name="Freeform 900"/>
            <p:cNvSpPr>
              <a:spLocks/>
            </p:cNvSpPr>
            <p:nvPr userDrawn="1"/>
          </p:nvSpPr>
          <p:spPr bwMode="auto">
            <a:xfrm>
              <a:off x="4467225" y="9305925"/>
              <a:ext cx="74613" cy="53975"/>
            </a:xfrm>
            <a:custGeom>
              <a:avLst/>
              <a:gdLst>
                <a:gd name="T0" fmla="*/ 0 w 26"/>
                <a:gd name="T1" fmla="*/ 3 h 19"/>
                <a:gd name="T2" fmla="*/ 26 w 26"/>
                <a:gd name="T3" fmla="*/ 0 h 19"/>
                <a:gd name="T4" fmla="*/ 0 w 26"/>
                <a:gd name="T5" fmla="*/ 3 h 19"/>
              </a:gdLst>
              <a:ahLst/>
              <a:cxnLst>
                <a:cxn ang="0">
                  <a:pos x="T0" y="T1"/>
                </a:cxn>
                <a:cxn ang="0">
                  <a:pos x="T2" y="T3"/>
                </a:cxn>
                <a:cxn ang="0">
                  <a:pos x="T4" y="T5"/>
                </a:cxn>
              </a:cxnLst>
              <a:rect l="0" t="0" r="r" b="b"/>
              <a:pathLst>
                <a:path w="26" h="19">
                  <a:moveTo>
                    <a:pt x="0" y="3"/>
                  </a:moveTo>
                  <a:cubicBezTo>
                    <a:pt x="9" y="2"/>
                    <a:pt x="17" y="1"/>
                    <a:pt x="26" y="0"/>
                  </a:cubicBezTo>
                  <a:cubicBezTo>
                    <a:pt x="17" y="18"/>
                    <a:pt x="13" y="19"/>
                    <a:pt x="0" y="3"/>
                  </a:cubicBezTo>
                  <a:close/>
                </a:path>
              </a:pathLst>
            </a:custGeom>
            <a:solidFill>
              <a:srgbClr val="AE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 name="Freeform 901"/>
            <p:cNvSpPr>
              <a:spLocks/>
            </p:cNvSpPr>
            <p:nvPr userDrawn="1"/>
          </p:nvSpPr>
          <p:spPr bwMode="auto">
            <a:xfrm>
              <a:off x="4487863" y="9188450"/>
              <a:ext cx="90488" cy="60325"/>
            </a:xfrm>
            <a:custGeom>
              <a:avLst/>
              <a:gdLst>
                <a:gd name="T0" fmla="*/ 6 w 32"/>
                <a:gd name="T1" fmla="*/ 9 h 21"/>
                <a:gd name="T2" fmla="*/ 32 w 32"/>
                <a:gd name="T3" fmla="*/ 17 h 21"/>
                <a:gd name="T4" fmla="*/ 1 w 32"/>
                <a:gd name="T5" fmla="*/ 13 h 21"/>
                <a:gd name="T6" fmla="*/ 6 w 32"/>
                <a:gd name="T7" fmla="*/ 9 h 21"/>
              </a:gdLst>
              <a:ahLst/>
              <a:cxnLst>
                <a:cxn ang="0">
                  <a:pos x="T0" y="T1"/>
                </a:cxn>
                <a:cxn ang="0">
                  <a:pos x="T2" y="T3"/>
                </a:cxn>
                <a:cxn ang="0">
                  <a:pos x="T4" y="T5"/>
                </a:cxn>
                <a:cxn ang="0">
                  <a:pos x="T6" y="T7"/>
                </a:cxn>
              </a:cxnLst>
              <a:rect l="0" t="0" r="r" b="b"/>
              <a:pathLst>
                <a:path w="32" h="21">
                  <a:moveTo>
                    <a:pt x="6" y="9"/>
                  </a:moveTo>
                  <a:cubicBezTo>
                    <a:pt x="14" y="8"/>
                    <a:pt x="24" y="0"/>
                    <a:pt x="32" y="17"/>
                  </a:cubicBezTo>
                  <a:cubicBezTo>
                    <a:pt x="20" y="10"/>
                    <a:pt x="11" y="21"/>
                    <a:pt x="1" y="13"/>
                  </a:cubicBezTo>
                  <a:cubicBezTo>
                    <a:pt x="0" y="9"/>
                    <a:pt x="2" y="8"/>
                    <a:pt x="6" y="9"/>
                  </a:cubicBezTo>
                  <a:close/>
                </a:path>
              </a:pathLst>
            </a:custGeom>
            <a:solidFill>
              <a:srgbClr val="903E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 name="Freeform 902"/>
            <p:cNvSpPr>
              <a:spLocks/>
            </p:cNvSpPr>
            <p:nvPr userDrawn="1"/>
          </p:nvSpPr>
          <p:spPr bwMode="auto">
            <a:xfrm>
              <a:off x="4281488" y="9226550"/>
              <a:ext cx="93663" cy="60325"/>
            </a:xfrm>
            <a:custGeom>
              <a:avLst/>
              <a:gdLst>
                <a:gd name="T0" fmla="*/ 5 w 33"/>
                <a:gd name="T1" fmla="*/ 0 h 21"/>
                <a:gd name="T2" fmla="*/ 33 w 33"/>
                <a:gd name="T3" fmla="*/ 17 h 21"/>
                <a:gd name="T4" fmla="*/ 33 w 33"/>
                <a:gd name="T5" fmla="*/ 20 h 21"/>
                <a:gd name="T6" fmla="*/ 21 w 33"/>
                <a:gd name="T7" fmla="*/ 21 h 21"/>
                <a:gd name="T8" fmla="*/ 5 w 33"/>
                <a:gd name="T9" fmla="*/ 0 h 21"/>
              </a:gdLst>
              <a:ahLst/>
              <a:cxnLst>
                <a:cxn ang="0">
                  <a:pos x="T0" y="T1"/>
                </a:cxn>
                <a:cxn ang="0">
                  <a:pos x="T2" y="T3"/>
                </a:cxn>
                <a:cxn ang="0">
                  <a:pos x="T4" y="T5"/>
                </a:cxn>
                <a:cxn ang="0">
                  <a:pos x="T6" y="T7"/>
                </a:cxn>
                <a:cxn ang="0">
                  <a:pos x="T8" y="T9"/>
                </a:cxn>
              </a:cxnLst>
              <a:rect l="0" t="0" r="r" b="b"/>
              <a:pathLst>
                <a:path w="33" h="21">
                  <a:moveTo>
                    <a:pt x="5" y="0"/>
                  </a:moveTo>
                  <a:cubicBezTo>
                    <a:pt x="12" y="9"/>
                    <a:pt x="20" y="17"/>
                    <a:pt x="33" y="17"/>
                  </a:cubicBezTo>
                  <a:cubicBezTo>
                    <a:pt x="33" y="18"/>
                    <a:pt x="33" y="19"/>
                    <a:pt x="33" y="20"/>
                  </a:cubicBezTo>
                  <a:cubicBezTo>
                    <a:pt x="29" y="20"/>
                    <a:pt x="25" y="21"/>
                    <a:pt x="21" y="21"/>
                  </a:cubicBezTo>
                  <a:cubicBezTo>
                    <a:pt x="12" y="17"/>
                    <a:pt x="0" y="15"/>
                    <a:pt x="5" y="0"/>
                  </a:cubicBezTo>
                  <a:close/>
                </a:path>
              </a:pathLst>
            </a:custGeom>
            <a:solidFill>
              <a:srgbClr val="504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 name="Freeform 903"/>
            <p:cNvSpPr>
              <a:spLocks/>
            </p:cNvSpPr>
            <p:nvPr userDrawn="1"/>
          </p:nvSpPr>
          <p:spPr bwMode="auto">
            <a:xfrm>
              <a:off x="4570413" y="9042400"/>
              <a:ext cx="82550" cy="49213"/>
            </a:xfrm>
            <a:custGeom>
              <a:avLst/>
              <a:gdLst>
                <a:gd name="T0" fmla="*/ 8 w 29"/>
                <a:gd name="T1" fmla="*/ 16 h 17"/>
                <a:gd name="T2" fmla="*/ 0 w 29"/>
                <a:gd name="T3" fmla="*/ 17 h 17"/>
                <a:gd name="T4" fmla="*/ 29 w 29"/>
                <a:gd name="T5" fmla="*/ 16 h 17"/>
                <a:gd name="T6" fmla="*/ 23 w 29"/>
                <a:gd name="T7" fmla="*/ 16 h 17"/>
                <a:gd name="T8" fmla="*/ 8 w 29"/>
                <a:gd name="T9" fmla="*/ 16 h 17"/>
              </a:gdLst>
              <a:ahLst/>
              <a:cxnLst>
                <a:cxn ang="0">
                  <a:pos x="T0" y="T1"/>
                </a:cxn>
                <a:cxn ang="0">
                  <a:pos x="T2" y="T3"/>
                </a:cxn>
                <a:cxn ang="0">
                  <a:pos x="T4" y="T5"/>
                </a:cxn>
                <a:cxn ang="0">
                  <a:pos x="T6" y="T7"/>
                </a:cxn>
                <a:cxn ang="0">
                  <a:pos x="T8" y="T9"/>
                </a:cxn>
              </a:cxnLst>
              <a:rect l="0" t="0" r="r" b="b"/>
              <a:pathLst>
                <a:path w="29" h="17">
                  <a:moveTo>
                    <a:pt x="8" y="16"/>
                  </a:moveTo>
                  <a:cubicBezTo>
                    <a:pt x="5" y="17"/>
                    <a:pt x="3" y="17"/>
                    <a:pt x="0" y="17"/>
                  </a:cubicBezTo>
                  <a:cubicBezTo>
                    <a:pt x="9" y="0"/>
                    <a:pt x="16" y="0"/>
                    <a:pt x="29" y="16"/>
                  </a:cubicBezTo>
                  <a:cubicBezTo>
                    <a:pt x="27" y="16"/>
                    <a:pt x="25" y="16"/>
                    <a:pt x="23" y="16"/>
                  </a:cubicBezTo>
                  <a:cubicBezTo>
                    <a:pt x="18" y="13"/>
                    <a:pt x="13" y="15"/>
                    <a:pt x="8" y="16"/>
                  </a:cubicBezTo>
                  <a:close/>
                </a:path>
              </a:pathLst>
            </a:custGeom>
            <a:solidFill>
              <a:srgbClr val="4034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 name="Freeform 904"/>
            <p:cNvSpPr>
              <a:spLocks/>
            </p:cNvSpPr>
            <p:nvPr userDrawn="1"/>
          </p:nvSpPr>
          <p:spPr bwMode="auto">
            <a:xfrm>
              <a:off x="4575175" y="9170988"/>
              <a:ext cx="63500" cy="38100"/>
            </a:xfrm>
            <a:custGeom>
              <a:avLst/>
              <a:gdLst>
                <a:gd name="T0" fmla="*/ 0 w 22"/>
                <a:gd name="T1" fmla="*/ 0 h 13"/>
                <a:gd name="T2" fmla="*/ 22 w 22"/>
                <a:gd name="T3" fmla="*/ 4 h 13"/>
                <a:gd name="T4" fmla="*/ 22 w 22"/>
                <a:gd name="T5" fmla="*/ 7 h 13"/>
                <a:gd name="T6" fmla="*/ 22 w 22"/>
                <a:gd name="T7" fmla="*/ 10 h 13"/>
                <a:gd name="T8" fmla="*/ 0 w 22"/>
                <a:gd name="T9" fmla="*/ 0 h 13"/>
              </a:gdLst>
              <a:ahLst/>
              <a:cxnLst>
                <a:cxn ang="0">
                  <a:pos x="T0" y="T1"/>
                </a:cxn>
                <a:cxn ang="0">
                  <a:pos x="T2" y="T3"/>
                </a:cxn>
                <a:cxn ang="0">
                  <a:pos x="T4" y="T5"/>
                </a:cxn>
                <a:cxn ang="0">
                  <a:pos x="T6" y="T7"/>
                </a:cxn>
                <a:cxn ang="0">
                  <a:pos x="T8" y="T9"/>
                </a:cxn>
              </a:cxnLst>
              <a:rect l="0" t="0" r="r" b="b"/>
              <a:pathLst>
                <a:path w="22" h="13">
                  <a:moveTo>
                    <a:pt x="0" y="0"/>
                  </a:moveTo>
                  <a:cubicBezTo>
                    <a:pt x="7" y="1"/>
                    <a:pt x="15" y="3"/>
                    <a:pt x="22" y="4"/>
                  </a:cubicBezTo>
                  <a:cubicBezTo>
                    <a:pt x="22" y="5"/>
                    <a:pt x="22" y="6"/>
                    <a:pt x="22" y="7"/>
                  </a:cubicBezTo>
                  <a:cubicBezTo>
                    <a:pt x="22" y="8"/>
                    <a:pt x="22" y="9"/>
                    <a:pt x="22" y="10"/>
                  </a:cubicBezTo>
                  <a:cubicBezTo>
                    <a:pt x="13" y="10"/>
                    <a:pt x="2" y="13"/>
                    <a:pt x="0" y="0"/>
                  </a:cubicBezTo>
                  <a:close/>
                </a:path>
              </a:pathLst>
            </a:custGeom>
            <a:solidFill>
              <a:srgbClr val="464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 name="Freeform 905"/>
            <p:cNvSpPr>
              <a:spLocks/>
            </p:cNvSpPr>
            <p:nvPr userDrawn="1"/>
          </p:nvSpPr>
          <p:spPr bwMode="auto">
            <a:xfrm>
              <a:off x="4387850" y="9191625"/>
              <a:ext cx="50800" cy="80963"/>
            </a:xfrm>
            <a:custGeom>
              <a:avLst/>
              <a:gdLst>
                <a:gd name="T0" fmla="*/ 0 w 18"/>
                <a:gd name="T1" fmla="*/ 28 h 28"/>
                <a:gd name="T2" fmla="*/ 0 w 18"/>
                <a:gd name="T3" fmla="*/ 20 h 28"/>
                <a:gd name="T4" fmla="*/ 13 w 18"/>
                <a:gd name="T5" fmla="*/ 0 h 28"/>
                <a:gd name="T6" fmla="*/ 0 w 18"/>
                <a:gd name="T7" fmla="*/ 28 h 28"/>
              </a:gdLst>
              <a:ahLst/>
              <a:cxnLst>
                <a:cxn ang="0">
                  <a:pos x="T0" y="T1"/>
                </a:cxn>
                <a:cxn ang="0">
                  <a:pos x="T2" y="T3"/>
                </a:cxn>
                <a:cxn ang="0">
                  <a:pos x="T4" y="T5"/>
                </a:cxn>
                <a:cxn ang="0">
                  <a:pos x="T6" y="T7"/>
                </a:cxn>
              </a:cxnLst>
              <a:rect l="0" t="0" r="r" b="b"/>
              <a:pathLst>
                <a:path w="18" h="28">
                  <a:moveTo>
                    <a:pt x="0" y="28"/>
                  </a:moveTo>
                  <a:cubicBezTo>
                    <a:pt x="0" y="25"/>
                    <a:pt x="0" y="23"/>
                    <a:pt x="0" y="20"/>
                  </a:cubicBezTo>
                  <a:cubicBezTo>
                    <a:pt x="10" y="17"/>
                    <a:pt x="8" y="6"/>
                    <a:pt x="13" y="0"/>
                  </a:cubicBezTo>
                  <a:cubicBezTo>
                    <a:pt x="18" y="13"/>
                    <a:pt x="12" y="22"/>
                    <a:pt x="0" y="28"/>
                  </a:cubicBezTo>
                  <a:close/>
                </a:path>
              </a:pathLst>
            </a:custGeom>
            <a:solidFill>
              <a:srgbClr val="3B3A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 name="Freeform 906"/>
            <p:cNvSpPr>
              <a:spLocks/>
            </p:cNvSpPr>
            <p:nvPr userDrawn="1"/>
          </p:nvSpPr>
          <p:spPr bwMode="auto">
            <a:xfrm>
              <a:off x="4287838" y="9066213"/>
              <a:ext cx="50800" cy="42863"/>
            </a:xfrm>
            <a:custGeom>
              <a:avLst/>
              <a:gdLst>
                <a:gd name="T0" fmla="*/ 0 w 18"/>
                <a:gd name="T1" fmla="*/ 11 h 15"/>
                <a:gd name="T2" fmla="*/ 16 w 18"/>
                <a:gd name="T3" fmla="*/ 1 h 15"/>
                <a:gd name="T4" fmla="*/ 18 w 18"/>
                <a:gd name="T5" fmla="*/ 6 h 15"/>
                <a:gd name="T6" fmla="*/ 0 w 18"/>
                <a:gd name="T7" fmla="*/ 11 h 15"/>
              </a:gdLst>
              <a:ahLst/>
              <a:cxnLst>
                <a:cxn ang="0">
                  <a:pos x="T0" y="T1"/>
                </a:cxn>
                <a:cxn ang="0">
                  <a:pos x="T2" y="T3"/>
                </a:cxn>
                <a:cxn ang="0">
                  <a:pos x="T4" y="T5"/>
                </a:cxn>
                <a:cxn ang="0">
                  <a:pos x="T6" y="T7"/>
                </a:cxn>
              </a:cxnLst>
              <a:rect l="0" t="0" r="r" b="b"/>
              <a:pathLst>
                <a:path w="18" h="15">
                  <a:moveTo>
                    <a:pt x="0" y="11"/>
                  </a:moveTo>
                  <a:cubicBezTo>
                    <a:pt x="4" y="5"/>
                    <a:pt x="8" y="0"/>
                    <a:pt x="16" y="1"/>
                  </a:cubicBezTo>
                  <a:cubicBezTo>
                    <a:pt x="17" y="1"/>
                    <a:pt x="18" y="5"/>
                    <a:pt x="18" y="6"/>
                  </a:cubicBezTo>
                  <a:cubicBezTo>
                    <a:pt x="13" y="9"/>
                    <a:pt x="8" y="15"/>
                    <a:pt x="0" y="11"/>
                  </a:cubicBezTo>
                  <a:close/>
                </a:path>
              </a:pathLst>
            </a:custGeom>
            <a:solidFill>
              <a:srgbClr val="A23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 name="Freeform 907"/>
            <p:cNvSpPr>
              <a:spLocks/>
            </p:cNvSpPr>
            <p:nvPr userDrawn="1"/>
          </p:nvSpPr>
          <p:spPr bwMode="auto">
            <a:xfrm>
              <a:off x="4535488" y="9097963"/>
              <a:ext cx="34925" cy="58738"/>
            </a:xfrm>
            <a:custGeom>
              <a:avLst/>
              <a:gdLst>
                <a:gd name="T0" fmla="*/ 12 w 12"/>
                <a:gd name="T1" fmla="*/ 0 h 21"/>
                <a:gd name="T2" fmla="*/ 12 w 12"/>
                <a:gd name="T3" fmla="*/ 21 h 21"/>
                <a:gd name="T4" fmla="*/ 12 w 12"/>
                <a:gd name="T5" fmla="*/ 0 h 21"/>
              </a:gdLst>
              <a:ahLst/>
              <a:cxnLst>
                <a:cxn ang="0">
                  <a:pos x="T0" y="T1"/>
                </a:cxn>
                <a:cxn ang="0">
                  <a:pos x="T2" y="T3"/>
                </a:cxn>
                <a:cxn ang="0">
                  <a:pos x="T4" y="T5"/>
                </a:cxn>
              </a:cxnLst>
              <a:rect l="0" t="0" r="r" b="b"/>
              <a:pathLst>
                <a:path w="12" h="21">
                  <a:moveTo>
                    <a:pt x="12" y="0"/>
                  </a:moveTo>
                  <a:cubicBezTo>
                    <a:pt x="12" y="7"/>
                    <a:pt x="12" y="14"/>
                    <a:pt x="12" y="21"/>
                  </a:cubicBezTo>
                  <a:cubicBezTo>
                    <a:pt x="0" y="15"/>
                    <a:pt x="0" y="10"/>
                    <a:pt x="12" y="0"/>
                  </a:cubicBezTo>
                  <a:close/>
                </a:path>
              </a:pathLst>
            </a:custGeom>
            <a:solidFill>
              <a:srgbClr val="7361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 name="Freeform 908"/>
            <p:cNvSpPr>
              <a:spLocks/>
            </p:cNvSpPr>
            <p:nvPr userDrawn="1"/>
          </p:nvSpPr>
          <p:spPr bwMode="auto">
            <a:xfrm>
              <a:off x="4349750" y="9134475"/>
              <a:ext cx="38100" cy="39688"/>
            </a:xfrm>
            <a:custGeom>
              <a:avLst/>
              <a:gdLst>
                <a:gd name="T0" fmla="*/ 0 w 13"/>
                <a:gd name="T1" fmla="*/ 9 h 14"/>
                <a:gd name="T2" fmla="*/ 6 w 13"/>
                <a:gd name="T3" fmla="*/ 0 h 14"/>
                <a:gd name="T4" fmla="*/ 13 w 13"/>
                <a:gd name="T5" fmla="*/ 8 h 14"/>
                <a:gd name="T6" fmla="*/ 0 w 13"/>
                <a:gd name="T7" fmla="*/ 9 h 14"/>
              </a:gdLst>
              <a:ahLst/>
              <a:cxnLst>
                <a:cxn ang="0">
                  <a:pos x="T0" y="T1"/>
                </a:cxn>
                <a:cxn ang="0">
                  <a:pos x="T2" y="T3"/>
                </a:cxn>
                <a:cxn ang="0">
                  <a:pos x="T4" y="T5"/>
                </a:cxn>
                <a:cxn ang="0">
                  <a:pos x="T6" y="T7"/>
                </a:cxn>
              </a:cxnLst>
              <a:rect l="0" t="0" r="r" b="b"/>
              <a:pathLst>
                <a:path w="13" h="14">
                  <a:moveTo>
                    <a:pt x="0" y="9"/>
                  </a:moveTo>
                  <a:cubicBezTo>
                    <a:pt x="2" y="6"/>
                    <a:pt x="4" y="3"/>
                    <a:pt x="6" y="0"/>
                  </a:cubicBezTo>
                  <a:cubicBezTo>
                    <a:pt x="10" y="1"/>
                    <a:pt x="13" y="2"/>
                    <a:pt x="13" y="8"/>
                  </a:cubicBezTo>
                  <a:cubicBezTo>
                    <a:pt x="9" y="13"/>
                    <a:pt x="5" y="14"/>
                    <a:pt x="0" y="9"/>
                  </a:cubicBezTo>
                  <a:close/>
                </a:path>
              </a:pathLst>
            </a:custGeom>
            <a:solidFill>
              <a:srgbClr val="6B5D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 name="Freeform 909"/>
            <p:cNvSpPr>
              <a:spLocks/>
            </p:cNvSpPr>
            <p:nvPr userDrawn="1"/>
          </p:nvSpPr>
          <p:spPr bwMode="auto">
            <a:xfrm>
              <a:off x="4573588" y="8974138"/>
              <a:ext cx="33338" cy="23813"/>
            </a:xfrm>
            <a:custGeom>
              <a:avLst/>
              <a:gdLst>
                <a:gd name="T0" fmla="*/ 6 w 12"/>
                <a:gd name="T1" fmla="*/ 0 h 8"/>
                <a:gd name="T2" fmla="*/ 11 w 12"/>
                <a:gd name="T3" fmla="*/ 4 h 8"/>
                <a:gd name="T4" fmla="*/ 7 w 12"/>
                <a:gd name="T5" fmla="*/ 8 h 8"/>
                <a:gd name="T6" fmla="*/ 1 w 12"/>
                <a:gd name="T7" fmla="*/ 5 h 8"/>
                <a:gd name="T8" fmla="*/ 6 w 12"/>
                <a:gd name="T9" fmla="*/ 0 h 8"/>
              </a:gdLst>
              <a:ahLst/>
              <a:cxnLst>
                <a:cxn ang="0">
                  <a:pos x="T0" y="T1"/>
                </a:cxn>
                <a:cxn ang="0">
                  <a:pos x="T2" y="T3"/>
                </a:cxn>
                <a:cxn ang="0">
                  <a:pos x="T4" y="T5"/>
                </a:cxn>
                <a:cxn ang="0">
                  <a:pos x="T6" y="T7"/>
                </a:cxn>
                <a:cxn ang="0">
                  <a:pos x="T8" y="T9"/>
                </a:cxn>
              </a:cxnLst>
              <a:rect l="0" t="0" r="r" b="b"/>
              <a:pathLst>
                <a:path w="12" h="8">
                  <a:moveTo>
                    <a:pt x="6" y="0"/>
                  </a:moveTo>
                  <a:cubicBezTo>
                    <a:pt x="8" y="1"/>
                    <a:pt x="12" y="0"/>
                    <a:pt x="11" y="4"/>
                  </a:cubicBezTo>
                  <a:cubicBezTo>
                    <a:pt x="10" y="6"/>
                    <a:pt x="8" y="7"/>
                    <a:pt x="7" y="8"/>
                  </a:cubicBezTo>
                  <a:cubicBezTo>
                    <a:pt x="4" y="8"/>
                    <a:pt x="1" y="8"/>
                    <a:pt x="1" y="5"/>
                  </a:cubicBezTo>
                  <a:cubicBezTo>
                    <a:pt x="0" y="1"/>
                    <a:pt x="3" y="1"/>
                    <a:pt x="6" y="0"/>
                  </a:cubicBezTo>
                  <a:close/>
                </a:path>
              </a:pathLst>
            </a:custGeom>
            <a:solidFill>
              <a:srgbClr val="9933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 name="Freeform 910"/>
            <p:cNvSpPr>
              <a:spLocks/>
            </p:cNvSpPr>
            <p:nvPr userDrawn="1"/>
          </p:nvSpPr>
          <p:spPr bwMode="auto">
            <a:xfrm>
              <a:off x="4638675" y="9156700"/>
              <a:ext cx="42863" cy="34925"/>
            </a:xfrm>
            <a:custGeom>
              <a:avLst/>
              <a:gdLst>
                <a:gd name="T0" fmla="*/ 0 w 15"/>
                <a:gd name="T1" fmla="*/ 12 h 12"/>
                <a:gd name="T2" fmla="*/ 0 w 15"/>
                <a:gd name="T3" fmla="*/ 9 h 12"/>
                <a:gd name="T4" fmla="*/ 7 w 15"/>
                <a:gd name="T5" fmla="*/ 1 h 12"/>
                <a:gd name="T6" fmla="*/ 15 w 15"/>
                <a:gd name="T7" fmla="*/ 0 h 12"/>
                <a:gd name="T8" fmla="*/ 7 w 15"/>
                <a:gd name="T9" fmla="*/ 12 h 12"/>
                <a:gd name="T10" fmla="*/ 0 w 15"/>
                <a:gd name="T11" fmla="*/ 12 h 12"/>
              </a:gdLst>
              <a:ahLst/>
              <a:cxnLst>
                <a:cxn ang="0">
                  <a:pos x="T0" y="T1"/>
                </a:cxn>
                <a:cxn ang="0">
                  <a:pos x="T2" y="T3"/>
                </a:cxn>
                <a:cxn ang="0">
                  <a:pos x="T4" y="T5"/>
                </a:cxn>
                <a:cxn ang="0">
                  <a:pos x="T6" y="T7"/>
                </a:cxn>
                <a:cxn ang="0">
                  <a:pos x="T8" y="T9"/>
                </a:cxn>
                <a:cxn ang="0">
                  <a:pos x="T10" y="T11"/>
                </a:cxn>
              </a:cxnLst>
              <a:rect l="0" t="0" r="r" b="b"/>
              <a:pathLst>
                <a:path w="15" h="12">
                  <a:moveTo>
                    <a:pt x="0" y="12"/>
                  </a:moveTo>
                  <a:cubicBezTo>
                    <a:pt x="0" y="11"/>
                    <a:pt x="0" y="10"/>
                    <a:pt x="0" y="9"/>
                  </a:cubicBezTo>
                  <a:cubicBezTo>
                    <a:pt x="2" y="7"/>
                    <a:pt x="5" y="4"/>
                    <a:pt x="7" y="1"/>
                  </a:cubicBezTo>
                  <a:cubicBezTo>
                    <a:pt x="10" y="1"/>
                    <a:pt x="12" y="0"/>
                    <a:pt x="15" y="0"/>
                  </a:cubicBezTo>
                  <a:cubicBezTo>
                    <a:pt x="12" y="4"/>
                    <a:pt x="10" y="8"/>
                    <a:pt x="7" y="12"/>
                  </a:cubicBezTo>
                  <a:cubicBezTo>
                    <a:pt x="5" y="12"/>
                    <a:pt x="2" y="12"/>
                    <a:pt x="0" y="12"/>
                  </a:cubicBezTo>
                  <a:close/>
                </a:path>
              </a:pathLst>
            </a:custGeom>
            <a:solidFill>
              <a:srgbClr val="604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 name="Freeform 911"/>
            <p:cNvSpPr>
              <a:spLocks/>
            </p:cNvSpPr>
            <p:nvPr userDrawn="1"/>
          </p:nvSpPr>
          <p:spPr bwMode="auto">
            <a:xfrm>
              <a:off x="4473575" y="9177338"/>
              <a:ext cx="30163" cy="49213"/>
            </a:xfrm>
            <a:custGeom>
              <a:avLst/>
              <a:gdLst>
                <a:gd name="T0" fmla="*/ 11 w 11"/>
                <a:gd name="T1" fmla="*/ 13 h 17"/>
                <a:gd name="T2" fmla="*/ 6 w 11"/>
                <a:gd name="T3" fmla="*/ 17 h 17"/>
                <a:gd name="T4" fmla="*/ 3 w 11"/>
                <a:gd name="T5" fmla="*/ 0 h 17"/>
                <a:gd name="T6" fmla="*/ 11 w 11"/>
                <a:gd name="T7" fmla="*/ 13 h 17"/>
              </a:gdLst>
              <a:ahLst/>
              <a:cxnLst>
                <a:cxn ang="0">
                  <a:pos x="T0" y="T1"/>
                </a:cxn>
                <a:cxn ang="0">
                  <a:pos x="T2" y="T3"/>
                </a:cxn>
                <a:cxn ang="0">
                  <a:pos x="T4" y="T5"/>
                </a:cxn>
                <a:cxn ang="0">
                  <a:pos x="T6" y="T7"/>
                </a:cxn>
              </a:cxnLst>
              <a:rect l="0" t="0" r="r" b="b"/>
              <a:pathLst>
                <a:path w="11" h="17">
                  <a:moveTo>
                    <a:pt x="11" y="13"/>
                  </a:moveTo>
                  <a:cubicBezTo>
                    <a:pt x="9" y="14"/>
                    <a:pt x="8" y="16"/>
                    <a:pt x="6" y="17"/>
                  </a:cubicBezTo>
                  <a:cubicBezTo>
                    <a:pt x="0" y="13"/>
                    <a:pt x="1" y="7"/>
                    <a:pt x="3" y="0"/>
                  </a:cubicBezTo>
                  <a:cubicBezTo>
                    <a:pt x="6" y="5"/>
                    <a:pt x="9" y="9"/>
                    <a:pt x="11" y="13"/>
                  </a:cubicBezTo>
                  <a:close/>
                </a:path>
              </a:pathLst>
            </a:custGeom>
            <a:solidFill>
              <a:srgbClr val="9746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 name="Freeform 912"/>
            <p:cNvSpPr>
              <a:spLocks/>
            </p:cNvSpPr>
            <p:nvPr userDrawn="1"/>
          </p:nvSpPr>
          <p:spPr bwMode="auto">
            <a:xfrm>
              <a:off x="4157663" y="9315450"/>
              <a:ext cx="46038" cy="47625"/>
            </a:xfrm>
            <a:custGeom>
              <a:avLst/>
              <a:gdLst>
                <a:gd name="T0" fmla="*/ 4 w 16"/>
                <a:gd name="T1" fmla="*/ 17 h 17"/>
                <a:gd name="T2" fmla="*/ 2 w 16"/>
                <a:gd name="T3" fmla="*/ 14 h 17"/>
                <a:gd name="T4" fmla="*/ 4 w 16"/>
                <a:gd name="T5" fmla="*/ 1 h 17"/>
                <a:gd name="T6" fmla="*/ 8 w 16"/>
                <a:gd name="T7" fmla="*/ 5 h 17"/>
                <a:gd name="T8" fmla="*/ 4 w 16"/>
                <a:gd name="T9" fmla="*/ 17 h 17"/>
              </a:gdLst>
              <a:ahLst/>
              <a:cxnLst>
                <a:cxn ang="0">
                  <a:pos x="T0" y="T1"/>
                </a:cxn>
                <a:cxn ang="0">
                  <a:pos x="T2" y="T3"/>
                </a:cxn>
                <a:cxn ang="0">
                  <a:pos x="T4" y="T5"/>
                </a:cxn>
                <a:cxn ang="0">
                  <a:pos x="T6" y="T7"/>
                </a:cxn>
                <a:cxn ang="0">
                  <a:pos x="T8" y="T9"/>
                </a:cxn>
              </a:cxnLst>
              <a:rect l="0" t="0" r="r" b="b"/>
              <a:pathLst>
                <a:path w="16" h="17">
                  <a:moveTo>
                    <a:pt x="4" y="17"/>
                  </a:moveTo>
                  <a:cubicBezTo>
                    <a:pt x="4" y="15"/>
                    <a:pt x="3" y="14"/>
                    <a:pt x="2" y="14"/>
                  </a:cubicBezTo>
                  <a:cubicBezTo>
                    <a:pt x="1" y="9"/>
                    <a:pt x="0" y="5"/>
                    <a:pt x="4" y="1"/>
                  </a:cubicBezTo>
                  <a:cubicBezTo>
                    <a:pt x="9" y="0"/>
                    <a:pt x="9" y="2"/>
                    <a:pt x="8" y="5"/>
                  </a:cubicBezTo>
                  <a:cubicBezTo>
                    <a:pt x="4" y="8"/>
                    <a:pt x="16" y="17"/>
                    <a:pt x="4" y="17"/>
                  </a:cubicBezTo>
                  <a:close/>
                </a:path>
              </a:pathLst>
            </a:custGeom>
            <a:solidFill>
              <a:srgbClr val="8532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 name="Freeform 913"/>
            <p:cNvSpPr>
              <a:spLocks/>
            </p:cNvSpPr>
            <p:nvPr userDrawn="1"/>
          </p:nvSpPr>
          <p:spPr bwMode="auto">
            <a:xfrm>
              <a:off x="4170363" y="9305925"/>
              <a:ext cx="39688" cy="23813"/>
            </a:xfrm>
            <a:custGeom>
              <a:avLst/>
              <a:gdLst>
                <a:gd name="T0" fmla="*/ 4 w 14"/>
                <a:gd name="T1" fmla="*/ 8 h 8"/>
                <a:gd name="T2" fmla="*/ 0 w 14"/>
                <a:gd name="T3" fmla="*/ 4 h 8"/>
                <a:gd name="T4" fmla="*/ 12 w 14"/>
                <a:gd name="T5" fmla="*/ 3 h 8"/>
                <a:gd name="T6" fmla="*/ 14 w 14"/>
                <a:gd name="T7" fmla="*/ 7 h 8"/>
                <a:gd name="T8" fmla="*/ 4 w 14"/>
                <a:gd name="T9" fmla="*/ 8 h 8"/>
              </a:gdLst>
              <a:ahLst/>
              <a:cxnLst>
                <a:cxn ang="0">
                  <a:pos x="T0" y="T1"/>
                </a:cxn>
                <a:cxn ang="0">
                  <a:pos x="T2" y="T3"/>
                </a:cxn>
                <a:cxn ang="0">
                  <a:pos x="T4" y="T5"/>
                </a:cxn>
                <a:cxn ang="0">
                  <a:pos x="T6" y="T7"/>
                </a:cxn>
                <a:cxn ang="0">
                  <a:pos x="T8" y="T9"/>
                </a:cxn>
              </a:cxnLst>
              <a:rect l="0" t="0" r="r" b="b"/>
              <a:pathLst>
                <a:path w="14" h="8">
                  <a:moveTo>
                    <a:pt x="4" y="8"/>
                  </a:moveTo>
                  <a:cubicBezTo>
                    <a:pt x="3" y="7"/>
                    <a:pt x="2" y="6"/>
                    <a:pt x="0" y="4"/>
                  </a:cubicBezTo>
                  <a:cubicBezTo>
                    <a:pt x="4" y="0"/>
                    <a:pt x="8" y="0"/>
                    <a:pt x="12" y="3"/>
                  </a:cubicBezTo>
                  <a:cubicBezTo>
                    <a:pt x="13" y="4"/>
                    <a:pt x="13" y="6"/>
                    <a:pt x="14" y="7"/>
                  </a:cubicBezTo>
                  <a:cubicBezTo>
                    <a:pt x="11" y="8"/>
                    <a:pt x="7" y="8"/>
                    <a:pt x="4" y="8"/>
                  </a:cubicBezTo>
                  <a:close/>
                </a:path>
              </a:pathLst>
            </a:custGeom>
            <a:solidFill>
              <a:srgbClr val="AA58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 name="Freeform 914"/>
            <p:cNvSpPr>
              <a:spLocks/>
            </p:cNvSpPr>
            <p:nvPr userDrawn="1"/>
          </p:nvSpPr>
          <p:spPr bwMode="auto">
            <a:xfrm>
              <a:off x="4367213" y="9580563"/>
              <a:ext cx="114300" cy="71438"/>
            </a:xfrm>
            <a:custGeom>
              <a:avLst/>
              <a:gdLst>
                <a:gd name="T0" fmla="*/ 31 w 40"/>
                <a:gd name="T1" fmla="*/ 12 h 25"/>
                <a:gd name="T2" fmla="*/ 29 w 40"/>
                <a:gd name="T3" fmla="*/ 25 h 25"/>
                <a:gd name="T4" fmla="*/ 18 w 40"/>
                <a:gd name="T5" fmla="*/ 21 h 25"/>
                <a:gd name="T6" fmla="*/ 3 w 40"/>
                <a:gd name="T7" fmla="*/ 11 h 25"/>
                <a:gd name="T8" fmla="*/ 3 w 40"/>
                <a:gd name="T9" fmla="*/ 10 h 25"/>
                <a:gd name="T10" fmla="*/ 12 w 40"/>
                <a:gd name="T11" fmla="*/ 0 h 25"/>
                <a:gd name="T12" fmla="*/ 19 w 40"/>
                <a:gd name="T13" fmla="*/ 4 h 25"/>
                <a:gd name="T14" fmla="*/ 31 w 40"/>
                <a:gd name="T15" fmla="*/ 12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5">
                  <a:moveTo>
                    <a:pt x="31" y="12"/>
                  </a:moveTo>
                  <a:cubicBezTo>
                    <a:pt x="40" y="18"/>
                    <a:pt x="31" y="21"/>
                    <a:pt x="29" y="25"/>
                  </a:cubicBezTo>
                  <a:cubicBezTo>
                    <a:pt x="25" y="24"/>
                    <a:pt x="22" y="22"/>
                    <a:pt x="18" y="21"/>
                  </a:cubicBezTo>
                  <a:cubicBezTo>
                    <a:pt x="11" y="21"/>
                    <a:pt x="8" y="15"/>
                    <a:pt x="3" y="11"/>
                  </a:cubicBezTo>
                  <a:cubicBezTo>
                    <a:pt x="3" y="10"/>
                    <a:pt x="3" y="10"/>
                    <a:pt x="3" y="10"/>
                  </a:cubicBezTo>
                  <a:cubicBezTo>
                    <a:pt x="0" y="2"/>
                    <a:pt x="6" y="1"/>
                    <a:pt x="12" y="0"/>
                  </a:cubicBezTo>
                  <a:cubicBezTo>
                    <a:pt x="14" y="2"/>
                    <a:pt x="17" y="3"/>
                    <a:pt x="19" y="4"/>
                  </a:cubicBezTo>
                  <a:cubicBezTo>
                    <a:pt x="26" y="1"/>
                    <a:pt x="29" y="7"/>
                    <a:pt x="31" y="12"/>
                  </a:cubicBezTo>
                  <a:close/>
                </a:path>
              </a:pathLst>
            </a:custGeom>
            <a:solidFill>
              <a:srgbClr val="D68A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 name="Freeform 915"/>
            <p:cNvSpPr>
              <a:spLocks/>
            </p:cNvSpPr>
            <p:nvPr userDrawn="1"/>
          </p:nvSpPr>
          <p:spPr bwMode="auto">
            <a:xfrm>
              <a:off x="4421188" y="9561513"/>
              <a:ext cx="57150" cy="53975"/>
            </a:xfrm>
            <a:custGeom>
              <a:avLst/>
              <a:gdLst>
                <a:gd name="T0" fmla="*/ 12 w 20"/>
                <a:gd name="T1" fmla="*/ 19 h 19"/>
                <a:gd name="T2" fmla="*/ 0 w 20"/>
                <a:gd name="T3" fmla="*/ 11 h 19"/>
                <a:gd name="T4" fmla="*/ 0 w 20"/>
                <a:gd name="T5" fmla="*/ 0 h 19"/>
                <a:gd name="T6" fmla="*/ 8 w 20"/>
                <a:gd name="T7" fmla="*/ 0 h 19"/>
                <a:gd name="T8" fmla="*/ 20 w 20"/>
                <a:gd name="T9" fmla="*/ 8 h 19"/>
                <a:gd name="T10" fmla="*/ 20 w 20"/>
                <a:gd name="T11" fmla="*/ 12 h 19"/>
                <a:gd name="T12" fmla="*/ 12 w 20"/>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0" h="19">
                  <a:moveTo>
                    <a:pt x="12" y="19"/>
                  </a:moveTo>
                  <a:cubicBezTo>
                    <a:pt x="8" y="16"/>
                    <a:pt x="4" y="14"/>
                    <a:pt x="0" y="11"/>
                  </a:cubicBezTo>
                  <a:cubicBezTo>
                    <a:pt x="0" y="7"/>
                    <a:pt x="0" y="3"/>
                    <a:pt x="0" y="0"/>
                  </a:cubicBezTo>
                  <a:cubicBezTo>
                    <a:pt x="2" y="0"/>
                    <a:pt x="5" y="0"/>
                    <a:pt x="8" y="0"/>
                  </a:cubicBezTo>
                  <a:cubicBezTo>
                    <a:pt x="13" y="1"/>
                    <a:pt x="19" y="2"/>
                    <a:pt x="20" y="8"/>
                  </a:cubicBezTo>
                  <a:cubicBezTo>
                    <a:pt x="20" y="9"/>
                    <a:pt x="20" y="11"/>
                    <a:pt x="20" y="12"/>
                  </a:cubicBezTo>
                  <a:cubicBezTo>
                    <a:pt x="17" y="14"/>
                    <a:pt x="15" y="16"/>
                    <a:pt x="12" y="19"/>
                  </a:cubicBezTo>
                  <a:close/>
                </a:path>
              </a:pathLst>
            </a:custGeom>
            <a:solidFill>
              <a:srgbClr val="943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 name="Freeform 916"/>
            <p:cNvSpPr>
              <a:spLocks/>
            </p:cNvSpPr>
            <p:nvPr userDrawn="1"/>
          </p:nvSpPr>
          <p:spPr bwMode="auto">
            <a:xfrm>
              <a:off x="4352925" y="9566275"/>
              <a:ext cx="49213" cy="42863"/>
            </a:xfrm>
            <a:custGeom>
              <a:avLst/>
              <a:gdLst>
                <a:gd name="T0" fmla="*/ 17 w 17"/>
                <a:gd name="T1" fmla="*/ 5 h 15"/>
                <a:gd name="T2" fmla="*/ 8 w 17"/>
                <a:gd name="T3" fmla="*/ 15 h 15"/>
                <a:gd name="T4" fmla="*/ 13 w 17"/>
                <a:gd name="T5" fmla="*/ 0 h 15"/>
                <a:gd name="T6" fmla="*/ 17 w 17"/>
                <a:gd name="T7" fmla="*/ 5 h 15"/>
              </a:gdLst>
              <a:ahLst/>
              <a:cxnLst>
                <a:cxn ang="0">
                  <a:pos x="T0" y="T1"/>
                </a:cxn>
                <a:cxn ang="0">
                  <a:pos x="T2" y="T3"/>
                </a:cxn>
                <a:cxn ang="0">
                  <a:pos x="T4" y="T5"/>
                </a:cxn>
                <a:cxn ang="0">
                  <a:pos x="T6" y="T7"/>
                </a:cxn>
              </a:cxnLst>
              <a:rect l="0" t="0" r="r" b="b"/>
              <a:pathLst>
                <a:path w="17" h="15">
                  <a:moveTo>
                    <a:pt x="17" y="5"/>
                  </a:moveTo>
                  <a:cubicBezTo>
                    <a:pt x="14" y="9"/>
                    <a:pt x="9" y="10"/>
                    <a:pt x="8" y="15"/>
                  </a:cubicBezTo>
                  <a:cubicBezTo>
                    <a:pt x="0" y="7"/>
                    <a:pt x="8" y="4"/>
                    <a:pt x="13" y="0"/>
                  </a:cubicBezTo>
                  <a:cubicBezTo>
                    <a:pt x="14" y="2"/>
                    <a:pt x="16" y="4"/>
                    <a:pt x="17" y="5"/>
                  </a:cubicBezTo>
                  <a:close/>
                </a:path>
              </a:pathLst>
            </a:custGeom>
            <a:solidFill>
              <a:srgbClr val="8C3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 name="Freeform 917"/>
            <p:cNvSpPr>
              <a:spLocks/>
            </p:cNvSpPr>
            <p:nvPr userDrawn="1"/>
          </p:nvSpPr>
          <p:spPr bwMode="auto">
            <a:xfrm>
              <a:off x="4432300" y="9466263"/>
              <a:ext cx="60325" cy="49213"/>
            </a:xfrm>
            <a:custGeom>
              <a:avLst/>
              <a:gdLst>
                <a:gd name="T0" fmla="*/ 21 w 21"/>
                <a:gd name="T1" fmla="*/ 11 h 17"/>
                <a:gd name="T2" fmla="*/ 16 w 21"/>
                <a:gd name="T3" fmla="*/ 15 h 17"/>
                <a:gd name="T4" fmla="*/ 0 w 21"/>
                <a:gd name="T5" fmla="*/ 8 h 17"/>
                <a:gd name="T6" fmla="*/ 1 w 21"/>
                <a:gd name="T7" fmla="*/ 5 h 17"/>
                <a:gd name="T8" fmla="*/ 20 w 21"/>
                <a:gd name="T9" fmla="*/ 8 h 17"/>
                <a:gd name="T10" fmla="*/ 21 w 21"/>
                <a:gd name="T11" fmla="*/ 11 h 17"/>
              </a:gdLst>
              <a:ahLst/>
              <a:cxnLst>
                <a:cxn ang="0">
                  <a:pos x="T0" y="T1"/>
                </a:cxn>
                <a:cxn ang="0">
                  <a:pos x="T2" y="T3"/>
                </a:cxn>
                <a:cxn ang="0">
                  <a:pos x="T4" y="T5"/>
                </a:cxn>
                <a:cxn ang="0">
                  <a:pos x="T6" y="T7"/>
                </a:cxn>
                <a:cxn ang="0">
                  <a:pos x="T8" y="T9"/>
                </a:cxn>
                <a:cxn ang="0">
                  <a:pos x="T10" y="T11"/>
                </a:cxn>
              </a:cxnLst>
              <a:rect l="0" t="0" r="r" b="b"/>
              <a:pathLst>
                <a:path w="21" h="17">
                  <a:moveTo>
                    <a:pt x="21" y="11"/>
                  </a:moveTo>
                  <a:cubicBezTo>
                    <a:pt x="20" y="13"/>
                    <a:pt x="18" y="14"/>
                    <a:pt x="16" y="15"/>
                  </a:cubicBezTo>
                  <a:cubicBezTo>
                    <a:pt x="11" y="13"/>
                    <a:pt x="2" y="17"/>
                    <a:pt x="0" y="8"/>
                  </a:cubicBezTo>
                  <a:cubicBezTo>
                    <a:pt x="0" y="7"/>
                    <a:pt x="0" y="6"/>
                    <a:pt x="1" y="5"/>
                  </a:cubicBezTo>
                  <a:cubicBezTo>
                    <a:pt x="8" y="0"/>
                    <a:pt x="15" y="1"/>
                    <a:pt x="20" y="8"/>
                  </a:cubicBezTo>
                  <a:cubicBezTo>
                    <a:pt x="21" y="9"/>
                    <a:pt x="21" y="10"/>
                    <a:pt x="21" y="11"/>
                  </a:cubicBezTo>
                  <a:close/>
                </a:path>
              </a:pathLst>
            </a:custGeom>
            <a:solidFill>
              <a:srgbClr val="E38E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 name="Freeform 918"/>
            <p:cNvSpPr>
              <a:spLocks/>
            </p:cNvSpPr>
            <p:nvPr userDrawn="1"/>
          </p:nvSpPr>
          <p:spPr bwMode="auto">
            <a:xfrm>
              <a:off x="4410075" y="9488488"/>
              <a:ext cx="68263" cy="31750"/>
            </a:xfrm>
            <a:custGeom>
              <a:avLst/>
              <a:gdLst>
                <a:gd name="T0" fmla="*/ 8 w 24"/>
                <a:gd name="T1" fmla="*/ 0 h 11"/>
                <a:gd name="T2" fmla="*/ 24 w 24"/>
                <a:gd name="T3" fmla="*/ 7 h 11"/>
                <a:gd name="T4" fmla="*/ 0 w 24"/>
                <a:gd name="T5" fmla="*/ 1 h 11"/>
                <a:gd name="T6" fmla="*/ 8 w 24"/>
                <a:gd name="T7" fmla="*/ 0 h 11"/>
              </a:gdLst>
              <a:ahLst/>
              <a:cxnLst>
                <a:cxn ang="0">
                  <a:pos x="T0" y="T1"/>
                </a:cxn>
                <a:cxn ang="0">
                  <a:pos x="T2" y="T3"/>
                </a:cxn>
                <a:cxn ang="0">
                  <a:pos x="T4" y="T5"/>
                </a:cxn>
                <a:cxn ang="0">
                  <a:pos x="T6" y="T7"/>
                </a:cxn>
              </a:cxnLst>
              <a:rect l="0" t="0" r="r" b="b"/>
              <a:pathLst>
                <a:path w="24" h="11">
                  <a:moveTo>
                    <a:pt x="8" y="0"/>
                  </a:moveTo>
                  <a:cubicBezTo>
                    <a:pt x="13" y="3"/>
                    <a:pt x="19" y="5"/>
                    <a:pt x="24" y="7"/>
                  </a:cubicBezTo>
                  <a:cubicBezTo>
                    <a:pt x="15" y="9"/>
                    <a:pt x="6" y="11"/>
                    <a:pt x="0" y="1"/>
                  </a:cubicBezTo>
                  <a:cubicBezTo>
                    <a:pt x="3" y="1"/>
                    <a:pt x="5" y="0"/>
                    <a:pt x="8" y="0"/>
                  </a:cubicBezTo>
                  <a:close/>
                </a:path>
              </a:pathLst>
            </a:custGeom>
            <a:solidFill>
              <a:srgbClr val="F5A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 name="Freeform 919"/>
            <p:cNvSpPr>
              <a:spLocks/>
            </p:cNvSpPr>
            <p:nvPr userDrawn="1"/>
          </p:nvSpPr>
          <p:spPr bwMode="auto">
            <a:xfrm>
              <a:off x="4435475" y="9455150"/>
              <a:ext cx="53975" cy="33338"/>
            </a:xfrm>
            <a:custGeom>
              <a:avLst/>
              <a:gdLst>
                <a:gd name="T0" fmla="*/ 19 w 19"/>
                <a:gd name="T1" fmla="*/ 12 h 12"/>
                <a:gd name="T2" fmla="*/ 0 w 19"/>
                <a:gd name="T3" fmla="*/ 9 h 12"/>
                <a:gd name="T4" fmla="*/ 0 w 19"/>
                <a:gd name="T5" fmla="*/ 5 h 12"/>
                <a:gd name="T6" fmla="*/ 19 w 19"/>
                <a:gd name="T7" fmla="*/ 12 h 12"/>
              </a:gdLst>
              <a:ahLst/>
              <a:cxnLst>
                <a:cxn ang="0">
                  <a:pos x="T0" y="T1"/>
                </a:cxn>
                <a:cxn ang="0">
                  <a:pos x="T2" y="T3"/>
                </a:cxn>
                <a:cxn ang="0">
                  <a:pos x="T4" y="T5"/>
                </a:cxn>
                <a:cxn ang="0">
                  <a:pos x="T6" y="T7"/>
                </a:cxn>
              </a:cxnLst>
              <a:rect l="0" t="0" r="r" b="b"/>
              <a:pathLst>
                <a:path w="19" h="12">
                  <a:moveTo>
                    <a:pt x="19" y="12"/>
                  </a:moveTo>
                  <a:cubicBezTo>
                    <a:pt x="13" y="9"/>
                    <a:pt x="7" y="8"/>
                    <a:pt x="0" y="9"/>
                  </a:cubicBezTo>
                  <a:cubicBezTo>
                    <a:pt x="0" y="8"/>
                    <a:pt x="0" y="6"/>
                    <a:pt x="0" y="5"/>
                  </a:cubicBezTo>
                  <a:cubicBezTo>
                    <a:pt x="7" y="6"/>
                    <a:pt x="17" y="0"/>
                    <a:pt x="19" y="12"/>
                  </a:cubicBezTo>
                  <a:close/>
                </a:path>
              </a:pathLst>
            </a:custGeom>
            <a:solidFill>
              <a:srgbClr val="C26C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 name="Freeform 920"/>
            <p:cNvSpPr>
              <a:spLocks/>
            </p:cNvSpPr>
            <p:nvPr userDrawn="1"/>
          </p:nvSpPr>
          <p:spPr bwMode="auto">
            <a:xfrm>
              <a:off x="6167438" y="10193338"/>
              <a:ext cx="149225" cy="114300"/>
            </a:xfrm>
            <a:custGeom>
              <a:avLst/>
              <a:gdLst>
                <a:gd name="T0" fmla="*/ 52 w 52"/>
                <a:gd name="T1" fmla="*/ 32 h 40"/>
                <a:gd name="T2" fmla="*/ 13 w 52"/>
                <a:gd name="T3" fmla="*/ 38 h 40"/>
                <a:gd name="T4" fmla="*/ 5 w 52"/>
                <a:gd name="T5" fmla="*/ 27 h 40"/>
                <a:gd name="T6" fmla="*/ 10 w 52"/>
                <a:gd name="T7" fmla="*/ 3 h 40"/>
                <a:gd name="T8" fmla="*/ 29 w 52"/>
                <a:gd name="T9" fmla="*/ 4 h 40"/>
                <a:gd name="T10" fmla="*/ 32 w 52"/>
                <a:gd name="T11" fmla="*/ 10 h 40"/>
                <a:gd name="T12" fmla="*/ 52 w 52"/>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52" h="40">
                  <a:moveTo>
                    <a:pt x="52" y="32"/>
                  </a:moveTo>
                  <a:cubicBezTo>
                    <a:pt x="36" y="40"/>
                    <a:pt x="24" y="38"/>
                    <a:pt x="13" y="38"/>
                  </a:cubicBezTo>
                  <a:cubicBezTo>
                    <a:pt x="6" y="38"/>
                    <a:pt x="4" y="32"/>
                    <a:pt x="5" y="27"/>
                  </a:cubicBezTo>
                  <a:cubicBezTo>
                    <a:pt x="6" y="19"/>
                    <a:pt x="0" y="9"/>
                    <a:pt x="10" y="3"/>
                  </a:cubicBezTo>
                  <a:cubicBezTo>
                    <a:pt x="16" y="0"/>
                    <a:pt x="23" y="1"/>
                    <a:pt x="29" y="4"/>
                  </a:cubicBezTo>
                  <a:cubicBezTo>
                    <a:pt x="31" y="4"/>
                    <a:pt x="32" y="8"/>
                    <a:pt x="32" y="10"/>
                  </a:cubicBezTo>
                  <a:cubicBezTo>
                    <a:pt x="27" y="24"/>
                    <a:pt x="24" y="37"/>
                    <a:pt x="52" y="32"/>
                  </a:cubicBezTo>
                  <a:close/>
                </a:path>
              </a:pathLst>
            </a:custGeom>
            <a:solidFill>
              <a:srgbClr val="E4A0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 name="Freeform 921"/>
            <p:cNvSpPr>
              <a:spLocks/>
            </p:cNvSpPr>
            <p:nvPr userDrawn="1"/>
          </p:nvSpPr>
          <p:spPr bwMode="auto">
            <a:xfrm>
              <a:off x="6191250" y="10147300"/>
              <a:ext cx="65088" cy="46038"/>
            </a:xfrm>
            <a:custGeom>
              <a:avLst/>
              <a:gdLst>
                <a:gd name="T0" fmla="*/ 2 w 23"/>
                <a:gd name="T1" fmla="*/ 0 h 16"/>
                <a:gd name="T2" fmla="*/ 22 w 23"/>
                <a:gd name="T3" fmla="*/ 1 h 16"/>
                <a:gd name="T4" fmla="*/ 5 w 23"/>
                <a:gd name="T5" fmla="*/ 10 h 16"/>
                <a:gd name="T6" fmla="*/ 2 w 23"/>
                <a:gd name="T7" fmla="*/ 0 h 16"/>
              </a:gdLst>
              <a:ahLst/>
              <a:cxnLst>
                <a:cxn ang="0">
                  <a:pos x="T0" y="T1"/>
                </a:cxn>
                <a:cxn ang="0">
                  <a:pos x="T2" y="T3"/>
                </a:cxn>
                <a:cxn ang="0">
                  <a:pos x="T4" y="T5"/>
                </a:cxn>
                <a:cxn ang="0">
                  <a:pos x="T6" y="T7"/>
                </a:cxn>
              </a:cxnLst>
              <a:rect l="0" t="0" r="r" b="b"/>
              <a:pathLst>
                <a:path w="23" h="16">
                  <a:moveTo>
                    <a:pt x="2" y="0"/>
                  </a:moveTo>
                  <a:cubicBezTo>
                    <a:pt x="8" y="3"/>
                    <a:pt x="15" y="1"/>
                    <a:pt x="22" y="1"/>
                  </a:cubicBezTo>
                  <a:cubicBezTo>
                    <a:pt x="23" y="16"/>
                    <a:pt x="11" y="8"/>
                    <a:pt x="5" y="10"/>
                  </a:cubicBezTo>
                  <a:cubicBezTo>
                    <a:pt x="4" y="6"/>
                    <a:pt x="0" y="4"/>
                    <a:pt x="2" y="0"/>
                  </a:cubicBezTo>
                  <a:close/>
                </a:path>
              </a:pathLst>
            </a:custGeom>
            <a:solidFill>
              <a:srgbClr val="FAEC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 name="Freeform 922"/>
            <p:cNvSpPr>
              <a:spLocks/>
            </p:cNvSpPr>
            <p:nvPr userDrawn="1"/>
          </p:nvSpPr>
          <p:spPr bwMode="auto">
            <a:xfrm>
              <a:off x="3495675" y="8699500"/>
              <a:ext cx="104775" cy="153988"/>
            </a:xfrm>
            <a:custGeom>
              <a:avLst/>
              <a:gdLst>
                <a:gd name="T0" fmla="*/ 0 w 37"/>
                <a:gd name="T1" fmla="*/ 0 h 54"/>
                <a:gd name="T2" fmla="*/ 16 w 37"/>
                <a:gd name="T3" fmla="*/ 4 h 54"/>
                <a:gd name="T4" fmla="*/ 35 w 37"/>
                <a:gd name="T5" fmla="*/ 13 h 54"/>
                <a:gd name="T6" fmla="*/ 37 w 37"/>
                <a:gd name="T7" fmla="*/ 52 h 54"/>
                <a:gd name="T8" fmla="*/ 23 w 37"/>
                <a:gd name="T9" fmla="*/ 41 h 54"/>
                <a:gd name="T10" fmla="*/ 16 w 37"/>
                <a:gd name="T11" fmla="*/ 29 h 54"/>
                <a:gd name="T12" fmla="*/ 7 w 37"/>
                <a:gd name="T13" fmla="*/ 45 h 54"/>
                <a:gd name="T14" fmla="*/ 3 w 37"/>
                <a:gd name="T15" fmla="*/ 51 h 54"/>
                <a:gd name="T16" fmla="*/ 0 w 37"/>
                <a:gd name="T17" fmla="*/ 52 h 54"/>
                <a:gd name="T18" fmla="*/ 0 w 37"/>
                <a:gd name="T1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54">
                  <a:moveTo>
                    <a:pt x="0" y="0"/>
                  </a:moveTo>
                  <a:cubicBezTo>
                    <a:pt x="5" y="4"/>
                    <a:pt x="7" y="18"/>
                    <a:pt x="16" y="4"/>
                  </a:cubicBezTo>
                  <a:cubicBezTo>
                    <a:pt x="14" y="17"/>
                    <a:pt x="20" y="20"/>
                    <a:pt x="35" y="13"/>
                  </a:cubicBezTo>
                  <a:cubicBezTo>
                    <a:pt x="24" y="30"/>
                    <a:pt x="32" y="41"/>
                    <a:pt x="37" y="52"/>
                  </a:cubicBezTo>
                  <a:cubicBezTo>
                    <a:pt x="32" y="48"/>
                    <a:pt x="28" y="44"/>
                    <a:pt x="23" y="41"/>
                  </a:cubicBezTo>
                  <a:cubicBezTo>
                    <a:pt x="17" y="38"/>
                    <a:pt x="27" y="27"/>
                    <a:pt x="16" y="29"/>
                  </a:cubicBezTo>
                  <a:cubicBezTo>
                    <a:pt x="8" y="30"/>
                    <a:pt x="8" y="38"/>
                    <a:pt x="7" y="45"/>
                  </a:cubicBezTo>
                  <a:cubicBezTo>
                    <a:pt x="7" y="47"/>
                    <a:pt x="5" y="49"/>
                    <a:pt x="3" y="51"/>
                  </a:cubicBezTo>
                  <a:cubicBezTo>
                    <a:pt x="3" y="53"/>
                    <a:pt x="2" y="54"/>
                    <a:pt x="0" y="52"/>
                  </a:cubicBezTo>
                  <a:cubicBezTo>
                    <a:pt x="7" y="35"/>
                    <a:pt x="5" y="18"/>
                    <a:pt x="0" y="0"/>
                  </a:cubicBezTo>
                  <a:close/>
                </a:path>
              </a:pathLst>
            </a:custGeom>
            <a:solidFill>
              <a:srgbClr val="9CB5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 name="Freeform 923"/>
            <p:cNvSpPr>
              <a:spLocks/>
            </p:cNvSpPr>
            <p:nvPr userDrawn="1"/>
          </p:nvSpPr>
          <p:spPr bwMode="auto">
            <a:xfrm>
              <a:off x="3478213" y="8845550"/>
              <a:ext cx="53975" cy="60325"/>
            </a:xfrm>
            <a:custGeom>
              <a:avLst/>
              <a:gdLst>
                <a:gd name="T0" fmla="*/ 6 w 19"/>
                <a:gd name="T1" fmla="*/ 1 h 21"/>
                <a:gd name="T2" fmla="*/ 9 w 19"/>
                <a:gd name="T3" fmla="*/ 0 h 21"/>
                <a:gd name="T4" fmla="*/ 10 w 19"/>
                <a:gd name="T5" fmla="*/ 21 h 21"/>
                <a:gd name="T6" fmla="*/ 6 w 19"/>
                <a:gd name="T7" fmla="*/ 1 h 21"/>
              </a:gdLst>
              <a:ahLst/>
              <a:cxnLst>
                <a:cxn ang="0">
                  <a:pos x="T0" y="T1"/>
                </a:cxn>
                <a:cxn ang="0">
                  <a:pos x="T2" y="T3"/>
                </a:cxn>
                <a:cxn ang="0">
                  <a:pos x="T4" y="T5"/>
                </a:cxn>
                <a:cxn ang="0">
                  <a:pos x="T6" y="T7"/>
                </a:cxn>
              </a:cxnLst>
              <a:rect l="0" t="0" r="r" b="b"/>
              <a:pathLst>
                <a:path w="19" h="21">
                  <a:moveTo>
                    <a:pt x="6" y="1"/>
                  </a:moveTo>
                  <a:cubicBezTo>
                    <a:pt x="7" y="1"/>
                    <a:pt x="8" y="1"/>
                    <a:pt x="9" y="0"/>
                  </a:cubicBezTo>
                  <a:cubicBezTo>
                    <a:pt x="19" y="7"/>
                    <a:pt x="10" y="14"/>
                    <a:pt x="10" y="21"/>
                  </a:cubicBezTo>
                  <a:cubicBezTo>
                    <a:pt x="0" y="16"/>
                    <a:pt x="2" y="9"/>
                    <a:pt x="6" y="1"/>
                  </a:cubicBezTo>
                  <a:close/>
                </a:path>
              </a:pathLst>
            </a:custGeom>
            <a:solidFill>
              <a:srgbClr val="4F6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 name="Freeform 924"/>
            <p:cNvSpPr>
              <a:spLocks/>
            </p:cNvSpPr>
            <p:nvPr userDrawn="1"/>
          </p:nvSpPr>
          <p:spPr bwMode="auto">
            <a:xfrm>
              <a:off x="6376988" y="9615488"/>
              <a:ext cx="33338" cy="33338"/>
            </a:xfrm>
            <a:custGeom>
              <a:avLst/>
              <a:gdLst>
                <a:gd name="T0" fmla="*/ 0 w 12"/>
                <a:gd name="T1" fmla="*/ 8 h 12"/>
                <a:gd name="T2" fmla="*/ 4 w 12"/>
                <a:gd name="T3" fmla="*/ 0 h 12"/>
                <a:gd name="T4" fmla="*/ 9 w 12"/>
                <a:gd name="T5" fmla="*/ 9 h 12"/>
                <a:gd name="T6" fmla="*/ 0 w 12"/>
                <a:gd name="T7" fmla="*/ 8 h 12"/>
              </a:gdLst>
              <a:ahLst/>
              <a:cxnLst>
                <a:cxn ang="0">
                  <a:pos x="T0" y="T1"/>
                </a:cxn>
                <a:cxn ang="0">
                  <a:pos x="T2" y="T3"/>
                </a:cxn>
                <a:cxn ang="0">
                  <a:pos x="T4" y="T5"/>
                </a:cxn>
                <a:cxn ang="0">
                  <a:pos x="T6" y="T7"/>
                </a:cxn>
              </a:cxnLst>
              <a:rect l="0" t="0" r="r" b="b"/>
              <a:pathLst>
                <a:path w="12" h="12">
                  <a:moveTo>
                    <a:pt x="0" y="8"/>
                  </a:moveTo>
                  <a:cubicBezTo>
                    <a:pt x="1" y="6"/>
                    <a:pt x="3" y="3"/>
                    <a:pt x="4" y="0"/>
                  </a:cubicBezTo>
                  <a:cubicBezTo>
                    <a:pt x="7" y="2"/>
                    <a:pt x="12" y="4"/>
                    <a:pt x="9" y="9"/>
                  </a:cubicBezTo>
                  <a:cubicBezTo>
                    <a:pt x="6" y="12"/>
                    <a:pt x="3" y="9"/>
                    <a:pt x="0" y="8"/>
                  </a:cubicBezTo>
                  <a:close/>
                </a:path>
              </a:pathLst>
            </a:custGeom>
            <a:solidFill>
              <a:srgbClr val="D22F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 name="Freeform 925"/>
            <p:cNvSpPr>
              <a:spLocks/>
            </p:cNvSpPr>
            <p:nvPr userDrawn="1"/>
          </p:nvSpPr>
          <p:spPr bwMode="auto">
            <a:xfrm>
              <a:off x="6353175" y="9486900"/>
              <a:ext cx="39688" cy="71438"/>
            </a:xfrm>
            <a:custGeom>
              <a:avLst/>
              <a:gdLst>
                <a:gd name="T0" fmla="*/ 8 w 14"/>
                <a:gd name="T1" fmla="*/ 25 h 25"/>
                <a:gd name="T2" fmla="*/ 0 w 14"/>
                <a:gd name="T3" fmla="*/ 1 h 25"/>
                <a:gd name="T4" fmla="*/ 3 w 14"/>
                <a:gd name="T5" fmla="*/ 0 h 25"/>
                <a:gd name="T6" fmla="*/ 7 w 14"/>
                <a:gd name="T7" fmla="*/ 3 h 25"/>
                <a:gd name="T8" fmla="*/ 9 w 14"/>
                <a:gd name="T9" fmla="*/ 25 h 25"/>
                <a:gd name="T10" fmla="*/ 8 w 14"/>
                <a:gd name="T11" fmla="*/ 25 h 25"/>
              </a:gdLst>
              <a:ahLst/>
              <a:cxnLst>
                <a:cxn ang="0">
                  <a:pos x="T0" y="T1"/>
                </a:cxn>
                <a:cxn ang="0">
                  <a:pos x="T2" y="T3"/>
                </a:cxn>
                <a:cxn ang="0">
                  <a:pos x="T4" y="T5"/>
                </a:cxn>
                <a:cxn ang="0">
                  <a:pos x="T6" y="T7"/>
                </a:cxn>
                <a:cxn ang="0">
                  <a:pos x="T8" y="T9"/>
                </a:cxn>
                <a:cxn ang="0">
                  <a:pos x="T10" y="T11"/>
                </a:cxn>
              </a:cxnLst>
              <a:rect l="0" t="0" r="r" b="b"/>
              <a:pathLst>
                <a:path w="14" h="25">
                  <a:moveTo>
                    <a:pt x="8" y="25"/>
                  </a:moveTo>
                  <a:cubicBezTo>
                    <a:pt x="2" y="18"/>
                    <a:pt x="0" y="10"/>
                    <a:pt x="0" y="1"/>
                  </a:cubicBezTo>
                  <a:cubicBezTo>
                    <a:pt x="1" y="1"/>
                    <a:pt x="2" y="1"/>
                    <a:pt x="3" y="0"/>
                  </a:cubicBezTo>
                  <a:cubicBezTo>
                    <a:pt x="4" y="1"/>
                    <a:pt x="6" y="2"/>
                    <a:pt x="7" y="3"/>
                  </a:cubicBezTo>
                  <a:cubicBezTo>
                    <a:pt x="12" y="10"/>
                    <a:pt x="14" y="17"/>
                    <a:pt x="9" y="25"/>
                  </a:cubicBezTo>
                  <a:lnTo>
                    <a:pt x="8" y="25"/>
                  </a:lnTo>
                  <a:close/>
                </a:path>
              </a:pathLst>
            </a:custGeom>
            <a:solidFill>
              <a:srgbClr val="F9D7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 name="Freeform 926"/>
            <p:cNvSpPr>
              <a:spLocks/>
            </p:cNvSpPr>
            <p:nvPr userDrawn="1"/>
          </p:nvSpPr>
          <p:spPr bwMode="auto">
            <a:xfrm>
              <a:off x="6330950" y="9420225"/>
              <a:ext cx="31750" cy="68263"/>
            </a:xfrm>
            <a:custGeom>
              <a:avLst/>
              <a:gdLst>
                <a:gd name="T0" fmla="*/ 0 w 11"/>
                <a:gd name="T1" fmla="*/ 0 h 24"/>
                <a:gd name="T2" fmla="*/ 8 w 11"/>
                <a:gd name="T3" fmla="*/ 12 h 24"/>
                <a:gd name="T4" fmla="*/ 8 w 11"/>
                <a:gd name="T5" fmla="*/ 24 h 24"/>
                <a:gd name="T6" fmla="*/ 8 w 11"/>
                <a:gd name="T7" fmla="*/ 24 h 24"/>
                <a:gd name="T8" fmla="*/ 0 w 11"/>
                <a:gd name="T9" fmla="*/ 0 h 24"/>
              </a:gdLst>
              <a:ahLst/>
              <a:cxnLst>
                <a:cxn ang="0">
                  <a:pos x="T0" y="T1"/>
                </a:cxn>
                <a:cxn ang="0">
                  <a:pos x="T2" y="T3"/>
                </a:cxn>
                <a:cxn ang="0">
                  <a:pos x="T4" y="T5"/>
                </a:cxn>
                <a:cxn ang="0">
                  <a:pos x="T6" y="T7"/>
                </a:cxn>
                <a:cxn ang="0">
                  <a:pos x="T8" y="T9"/>
                </a:cxn>
              </a:cxnLst>
              <a:rect l="0" t="0" r="r" b="b"/>
              <a:pathLst>
                <a:path w="11" h="24">
                  <a:moveTo>
                    <a:pt x="0" y="0"/>
                  </a:moveTo>
                  <a:cubicBezTo>
                    <a:pt x="3" y="4"/>
                    <a:pt x="5" y="8"/>
                    <a:pt x="8" y="12"/>
                  </a:cubicBezTo>
                  <a:cubicBezTo>
                    <a:pt x="11" y="16"/>
                    <a:pt x="11" y="20"/>
                    <a:pt x="8" y="24"/>
                  </a:cubicBezTo>
                  <a:cubicBezTo>
                    <a:pt x="8" y="24"/>
                    <a:pt x="8" y="24"/>
                    <a:pt x="8" y="24"/>
                  </a:cubicBezTo>
                  <a:cubicBezTo>
                    <a:pt x="2" y="17"/>
                    <a:pt x="0" y="9"/>
                    <a:pt x="0" y="0"/>
                  </a:cubicBezTo>
                  <a:close/>
                </a:path>
              </a:pathLst>
            </a:custGeom>
            <a:solidFill>
              <a:srgbClr val="F7D2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 name="Freeform 927"/>
            <p:cNvSpPr>
              <a:spLocks/>
            </p:cNvSpPr>
            <p:nvPr userDrawn="1"/>
          </p:nvSpPr>
          <p:spPr bwMode="auto">
            <a:xfrm>
              <a:off x="6353175" y="9451975"/>
              <a:ext cx="63500" cy="36513"/>
            </a:xfrm>
            <a:custGeom>
              <a:avLst/>
              <a:gdLst>
                <a:gd name="T0" fmla="*/ 0 w 22"/>
                <a:gd name="T1" fmla="*/ 13 h 13"/>
                <a:gd name="T2" fmla="*/ 0 w 22"/>
                <a:gd name="T3" fmla="*/ 1 h 13"/>
                <a:gd name="T4" fmla="*/ 20 w 22"/>
                <a:gd name="T5" fmla="*/ 0 h 13"/>
                <a:gd name="T6" fmla="*/ 21 w 22"/>
                <a:gd name="T7" fmla="*/ 6 h 13"/>
                <a:gd name="T8" fmla="*/ 3 w 22"/>
                <a:gd name="T9" fmla="*/ 13 h 13"/>
                <a:gd name="T10" fmla="*/ 0 w 22"/>
                <a:gd name="T11" fmla="*/ 13 h 13"/>
              </a:gdLst>
              <a:ahLst/>
              <a:cxnLst>
                <a:cxn ang="0">
                  <a:pos x="T0" y="T1"/>
                </a:cxn>
                <a:cxn ang="0">
                  <a:pos x="T2" y="T3"/>
                </a:cxn>
                <a:cxn ang="0">
                  <a:pos x="T4" y="T5"/>
                </a:cxn>
                <a:cxn ang="0">
                  <a:pos x="T6" y="T7"/>
                </a:cxn>
                <a:cxn ang="0">
                  <a:pos x="T8" y="T9"/>
                </a:cxn>
                <a:cxn ang="0">
                  <a:pos x="T10" y="T11"/>
                </a:cxn>
              </a:cxnLst>
              <a:rect l="0" t="0" r="r" b="b"/>
              <a:pathLst>
                <a:path w="22" h="13">
                  <a:moveTo>
                    <a:pt x="0" y="13"/>
                  </a:moveTo>
                  <a:cubicBezTo>
                    <a:pt x="0" y="9"/>
                    <a:pt x="0" y="5"/>
                    <a:pt x="0" y="1"/>
                  </a:cubicBezTo>
                  <a:cubicBezTo>
                    <a:pt x="7" y="1"/>
                    <a:pt x="13" y="1"/>
                    <a:pt x="20" y="0"/>
                  </a:cubicBezTo>
                  <a:cubicBezTo>
                    <a:pt x="21" y="2"/>
                    <a:pt x="22" y="4"/>
                    <a:pt x="21" y="6"/>
                  </a:cubicBezTo>
                  <a:cubicBezTo>
                    <a:pt x="16" y="11"/>
                    <a:pt x="9" y="12"/>
                    <a:pt x="3" y="13"/>
                  </a:cubicBezTo>
                  <a:cubicBezTo>
                    <a:pt x="2" y="13"/>
                    <a:pt x="1" y="13"/>
                    <a:pt x="0" y="13"/>
                  </a:cubicBezTo>
                  <a:close/>
                </a:path>
              </a:pathLst>
            </a:custGeom>
            <a:solidFill>
              <a:srgbClr val="ADC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 name="Freeform 928"/>
            <p:cNvSpPr>
              <a:spLocks/>
            </p:cNvSpPr>
            <p:nvPr userDrawn="1"/>
          </p:nvSpPr>
          <p:spPr bwMode="auto">
            <a:xfrm>
              <a:off x="6399213" y="9445625"/>
              <a:ext cx="28575" cy="66675"/>
            </a:xfrm>
            <a:custGeom>
              <a:avLst/>
              <a:gdLst>
                <a:gd name="T0" fmla="*/ 4 w 10"/>
                <a:gd name="T1" fmla="*/ 8 h 23"/>
                <a:gd name="T2" fmla="*/ 4 w 10"/>
                <a:gd name="T3" fmla="*/ 2 h 23"/>
                <a:gd name="T4" fmla="*/ 5 w 10"/>
                <a:gd name="T5" fmla="*/ 0 h 23"/>
                <a:gd name="T6" fmla="*/ 4 w 10"/>
                <a:gd name="T7" fmla="*/ 23 h 23"/>
                <a:gd name="T8" fmla="*/ 4 w 10"/>
                <a:gd name="T9" fmla="*/ 18 h 23"/>
                <a:gd name="T10" fmla="*/ 4 w 10"/>
                <a:gd name="T11" fmla="*/ 8 h 23"/>
              </a:gdLst>
              <a:ahLst/>
              <a:cxnLst>
                <a:cxn ang="0">
                  <a:pos x="T0" y="T1"/>
                </a:cxn>
                <a:cxn ang="0">
                  <a:pos x="T2" y="T3"/>
                </a:cxn>
                <a:cxn ang="0">
                  <a:pos x="T4" y="T5"/>
                </a:cxn>
                <a:cxn ang="0">
                  <a:pos x="T6" y="T7"/>
                </a:cxn>
                <a:cxn ang="0">
                  <a:pos x="T8" y="T9"/>
                </a:cxn>
                <a:cxn ang="0">
                  <a:pos x="T10" y="T11"/>
                </a:cxn>
              </a:cxnLst>
              <a:rect l="0" t="0" r="r" b="b"/>
              <a:pathLst>
                <a:path w="10" h="23">
                  <a:moveTo>
                    <a:pt x="4" y="8"/>
                  </a:moveTo>
                  <a:cubicBezTo>
                    <a:pt x="4" y="6"/>
                    <a:pt x="4" y="4"/>
                    <a:pt x="4" y="2"/>
                  </a:cubicBezTo>
                  <a:cubicBezTo>
                    <a:pt x="4" y="1"/>
                    <a:pt x="4" y="1"/>
                    <a:pt x="5" y="0"/>
                  </a:cubicBezTo>
                  <a:cubicBezTo>
                    <a:pt x="10" y="8"/>
                    <a:pt x="10" y="15"/>
                    <a:pt x="4" y="23"/>
                  </a:cubicBezTo>
                  <a:cubicBezTo>
                    <a:pt x="4" y="22"/>
                    <a:pt x="4" y="20"/>
                    <a:pt x="4" y="18"/>
                  </a:cubicBezTo>
                  <a:cubicBezTo>
                    <a:pt x="0" y="15"/>
                    <a:pt x="1" y="11"/>
                    <a:pt x="4" y="8"/>
                  </a:cubicBezTo>
                  <a:close/>
                </a:path>
              </a:pathLst>
            </a:custGeom>
            <a:solidFill>
              <a:srgbClr val="FBD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 name="Freeform 929"/>
            <p:cNvSpPr>
              <a:spLocks/>
            </p:cNvSpPr>
            <p:nvPr userDrawn="1"/>
          </p:nvSpPr>
          <p:spPr bwMode="auto">
            <a:xfrm>
              <a:off x="6362700" y="9459913"/>
              <a:ext cx="47625" cy="106363"/>
            </a:xfrm>
            <a:custGeom>
              <a:avLst/>
              <a:gdLst>
                <a:gd name="T0" fmla="*/ 17 w 17"/>
                <a:gd name="T1" fmla="*/ 3 h 37"/>
                <a:gd name="T2" fmla="*/ 17 w 17"/>
                <a:gd name="T3" fmla="*/ 13 h 37"/>
                <a:gd name="T4" fmla="*/ 13 w 17"/>
                <a:gd name="T5" fmla="*/ 30 h 37"/>
                <a:gd name="T6" fmla="*/ 6 w 17"/>
                <a:gd name="T7" fmla="*/ 34 h 37"/>
                <a:gd name="T8" fmla="*/ 0 w 17"/>
                <a:gd name="T9" fmla="*/ 10 h 37"/>
                <a:gd name="T10" fmla="*/ 17 w 17"/>
                <a:gd name="T11" fmla="*/ 3 h 37"/>
              </a:gdLst>
              <a:ahLst/>
              <a:cxnLst>
                <a:cxn ang="0">
                  <a:pos x="T0" y="T1"/>
                </a:cxn>
                <a:cxn ang="0">
                  <a:pos x="T2" y="T3"/>
                </a:cxn>
                <a:cxn ang="0">
                  <a:pos x="T4" y="T5"/>
                </a:cxn>
                <a:cxn ang="0">
                  <a:pos x="T6" y="T7"/>
                </a:cxn>
                <a:cxn ang="0">
                  <a:pos x="T8" y="T9"/>
                </a:cxn>
                <a:cxn ang="0">
                  <a:pos x="T10" y="T11"/>
                </a:cxn>
              </a:cxnLst>
              <a:rect l="0" t="0" r="r" b="b"/>
              <a:pathLst>
                <a:path w="17" h="37">
                  <a:moveTo>
                    <a:pt x="17" y="3"/>
                  </a:moveTo>
                  <a:cubicBezTo>
                    <a:pt x="17" y="6"/>
                    <a:pt x="17" y="10"/>
                    <a:pt x="17" y="13"/>
                  </a:cubicBezTo>
                  <a:cubicBezTo>
                    <a:pt x="12" y="18"/>
                    <a:pt x="14" y="25"/>
                    <a:pt x="13" y="30"/>
                  </a:cubicBezTo>
                  <a:cubicBezTo>
                    <a:pt x="13" y="37"/>
                    <a:pt x="10" y="36"/>
                    <a:pt x="6" y="34"/>
                  </a:cubicBezTo>
                  <a:cubicBezTo>
                    <a:pt x="4" y="26"/>
                    <a:pt x="2" y="18"/>
                    <a:pt x="0" y="10"/>
                  </a:cubicBezTo>
                  <a:cubicBezTo>
                    <a:pt x="2" y="0"/>
                    <a:pt x="10" y="3"/>
                    <a:pt x="17" y="3"/>
                  </a:cubicBezTo>
                  <a:close/>
                </a:path>
              </a:pathLst>
            </a:custGeom>
            <a:solidFill>
              <a:srgbClr val="7C84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 name="Freeform 930"/>
            <p:cNvSpPr>
              <a:spLocks/>
            </p:cNvSpPr>
            <p:nvPr userDrawn="1"/>
          </p:nvSpPr>
          <p:spPr bwMode="auto">
            <a:xfrm>
              <a:off x="4375150" y="9612313"/>
              <a:ext cx="42863" cy="50800"/>
            </a:xfrm>
            <a:custGeom>
              <a:avLst/>
              <a:gdLst>
                <a:gd name="T0" fmla="*/ 0 w 15"/>
                <a:gd name="T1" fmla="*/ 0 h 18"/>
                <a:gd name="T2" fmla="*/ 15 w 15"/>
                <a:gd name="T3" fmla="*/ 10 h 18"/>
                <a:gd name="T4" fmla="*/ 9 w 15"/>
                <a:gd name="T5" fmla="*/ 18 h 18"/>
                <a:gd name="T6" fmla="*/ 8 w 15"/>
                <a:gd name="T7" fmla="*/ 17 h 18"/>
                <a:gd name="T8" fmla="*/ 6 w 15"/>
                <a:gd name="T9" fmla="*/ 17 h 18"/>
                <a:gd name="T10" fmla="*/ 4 w 15"/>
                <a:gd name="T11" fmla="*/ 13 h 18"/>
                <a:gd name="T12" fmla="*/ 0 w 15"/>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15" h="18">
                  <a:moveTo>
                    <a:pt x="0" y="0"/>
                  </a:moveTo>
                  <a:cubicBezTo>
                    <a:pt x="5" y="3"/>
                    <a:pt x="10" y="6"/>
                    <a:pt x="15" y="10"/>
                  </a:cubicBezTo>
                  <a:cubicBezTo>
                    <a:pt x="13" y="12"/>
                    <a:pt x="11" y="15"/>
                    <a:pt x="9" y="18"/>
                  </a:cubicBezTo>
                  <a:cubicBezTo>
                    <a:pt x="9" y="18"/>
                    <a:pt x="8" y="17"/>
                    <a:pt x="8" y="17"/>
                  </a:cubicBezTo>
                  <a:cubicBezTo>
                    <a:pt x="6" y="17"/>
                    <a:pt x="6" y="17"/>
                    <a:pt x="6" y="17"/>
                  </a:cubicBezTo>
                  <a:cubicBezTo>
                    <a:pt x="3" y="17"/>
                    <a:pt x="2" y="16"/>
                    <a:pt x="4" y="13"/>
                  </a:cubicBezTo>
                  <a:cubicBezTo>
                    <a:pt x="3" y="9"/>
                    <a:pt x="2" y="5"/>
                    <a:pt x="0" y="0"/>
                  </a:cubicBezTo>
                  <a:close/>
                </a:path>
              </a:pathLst>
            </a:custGeom>
            <a:solidFill>
              <a:srgbClr val="984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 name="Freeform 931"/>
            <p:cNvSpPr>
              <a:spLocks/>
            </p:cNvSpPr>
            <p:nvPr userDrawn="1"/>
          </p:nvSpPr>
          <p:spPr bwMode="auto">
            <a:xfrm>
              <a:off x="4335463" y="9644063"/>
              <a:ext cx="57150" cy="33338"/>
            </a:xfrm>
            <a:custGeom>
              <a:avLst/>
              <a:gdLst>
                <a:gd name="T0" fmla="*/ 18 w 20"/>
                <a:gd name="T1" fmla="*/ 2 h 12"/>
                <a:gd name="T2" fmla="*/ 20 w 20"/>
                <a:gd name="T3" fmla="*/ 6 h 12"/>
                <a:gd name="T4" fmla="*/ 14 w 20"/>
                <a:gd name="T5" fmla="*/ 11 h 12"/>
                <a:gd name="T6" fmla="*/ 0 w 20"/>
                <a:gd name="T7" fmla="*/ 6 h 12"/>
                <a:gd name="T8" fmla="*/ 18 w 20"/>
                <a:gd name="T9" fmla="*/ 2 h 12"/>
              </a:gdLst>
              <a:ahLst/>
              <a:cxnLst>
                <a:cxn ang="0">
                  <a:pos x="T0" y="T1"/>
                </a:cxn>
                <a:cxn ang="0">
                  <a:pos x="T2" y="T3"/>
                </a:cxn>
                <a:cxn ang="0">
                  <a:pos x="T4" y="T5"/>
                </a:cxn>
                <a:cxn ang="0">
                  <a:pos x="T6" y="T7"/>
                </a:cxn>
                <a:cxn ang="0">
                  <a:pos x="T8" y="T9"/>
                </a:cxn>
              </a:cxnLst>
              <a:rect l="0" t="0" r="r" b="b"/>
              <a:pathLst>
                <a:path w="20" h="12">
                  <a:moveTo>
                    <a:pt x="18" y="2"/>
                  </a:moveTo>
                  <a:cubicBezTo>
                    <a:pt x="19" y="4"/>
                    <a:pt x="19" y="5"/>
                    <a:pt x="20" y="6"/>
                  </a:cubicBezTo>
                  <a:cubicBezTo>
                    <a:pt x="18" y="8"/>
                    <a:pt x="16" y="9"/>
                    <a:pt x="14" y="11"/>
                  </a:cubicBezTo>
                  <a:cubicBezTo>
                    <a:pt x="9" y="10"/>
                    <a:pt x="4" y="12"/>
                    <a:pt x="0" y="6"/>
                  </a:cubicBezTo>
                  <a:cubicBezTo>
                    <a:pt x="5" y="0"/>
                    <a:pt x="12" y="3"/>
                    <a:pt x="18" y="2"/>
                  </a:cubicBezTo>
                  <a:close/>
                </a:path>
              </a:pathLst>
            </a:custGeom>
            <a:solidFill>
              <a:srgbClr val="C25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 name="Freeform 932"/>
            <p:cNvSpPr>
              <a:spLocks/>
            </p:cNvSpPr>
            <p:nvPr userDrawn="1"/>
          </p:nvSpPr>
          <p:spPr bwMode="auto">
            <a:xfrm>
              <a:off x="5353050" y="9344025"/>
              <a:ext cx="68263" cy="87313"/>
            </a:xfrm>
            <a:custGeom>
              <a:avLst/>
              <a:gdLst>
                <a:gd name="T0" fmla="*/ 3 w 24"/>
                <a:gd name="T1" fmla="*/ 15 h 31"/>
                <a:gd name="T2" fmla="*/ 11 w 24"/>
                <a:gd name="T3" fmla="*/ 0 h 31"/>
                <a:gd name="T4" fmla="*/ 22 w 24"/>
                <a:gd name="T5" fmla="*/ 19 h 31"/>
                <a:gd name="T6" fmla="*/ 19 w 24"/>
                <a:gd name="T7" fmla="*/ 27 h 31"/>
                <a:gd name="T8" fmla="*/ 11 w 24"/>
                <a:gd name="T9" fmla="*/ 31 h 31"/>
                <a:gd name="T10" fmla="*/ 3 w 24"/>
                <a:gd name="T11" fmla="*/ 15 h 31"/>
              </a:gdLst>
              <a:ahLst/>
              <a:cxnLst>
                <a:cxn ang="0">
                  <a:pos x="T0" y="T1"/>
                </a:cxn>
                <a:cxn ang="0">
                  <a:pos x="T2" y="T3"/>
                </a:cxn>
                <a:cxn ang="0">
                  <a:pos x="T4" y="T5"/>
                </a:cxn>
                <a:cxn ang="0">
                  <a:pos x="T6" y="T7"/>
                </a:cxn>
                <a:cxn ang="0">
                  <a:pos x="T8" y="T9"/>
                </a:cxn>
                <a:cxn ang="0">
                  <a:pos x="T10" y="T11"/>
                </a:cxn>
              </a:cxnLst>
              <a:rect l="0" t="0" r="r" b="b"/>
              <a:pathLst>
                <a:path w="24" h="31">
                  <a:moveTo>
                    <a:pt x="3" y="15"/>
                  </a:moveTo>
                  <a:cubicBezTo>
                    <a:pt x="4" y="9"/>
                    <a:pt x="0" y="0"/>
                    <a:pt x="11" y="0"/>
                  </a:cubicBezTo>
                  <a:cubicBezTo>
                    <a:pt x="24" y="0"/>
                    <a:pt x="14" y="15"/>
                    <a:pt x="22" y="19"/>
                  </a:cubicBezTo>
                  <a:cubicBezTo>
                    <a:pt x="22" y="22"/>
                    <a:pt x="22" y="26"/>
                    <a:pt x="19" y="27"/>
                  </a:cubicBezTo>
                  <a:cubicBezTo>
                    <a:pt x="16" y="29"/>
                    <a:pt x="13" y="30"/>
                    <a:pt x="11" y="31"/>
                  </a:cubicBezTo>
                  <a:cubicBezTo>
                    <a:pt x="8" y="26"/>
                    <a:pt x="6" y="20"/>
                    <a:pt x="3" y="15"/>
                  </a:cubicBezTo>
                  <a:close/>
                </a:path>
              </a:pathLst>
            </a:custGeom>
            <a:solidFill>
              <a:srgbClr val="95A0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 name="Freeform 933"/>
            <p:cNvSpPr>
              <a:spLocks/>
            </p:cNvSpPr>
            <p:nvPr userDrawn="1"/>
          </p:nvSpPr>
          <p:spPr bwMode="auto">
            <a:xfrm>
              <a:off x="5310188" y="9337675"/>
              <a:ext cx="46038" cy="82550"/>
            </a:xfrm>
            <a:custGeom>
              <a:avLst/>
              <a:gdLst>
                <a:gd name="T0" fmla="*/ 1 w 16"/>
                <a:gd name="T1" fmla="*/ 1 h 29"/>
                <a:gd name="T2" fmla="*/ 14 w 16"/>
                <a:gd name="T3" fmla="*/ 17 h 29"/>
                <a:gd name="T4" fmla="*/ 7 w 16"/>
                <a:gd name="T5" fmla="*/ 29 h 29"/>
                <a:gd name="T6" fmla="*/ 1 w 16"/>
                <a:gd name="T7" fmla="*/ 19 h 29"/>
                <a:gd name="T8" fmla="*/ 1 w 16"/>
                <a:gd name="T9" fmla="*/ 1 h 29"/>
              </a:gdLst>
              <a:ahLst/>
              <a:cxnLst>
                <a:cxn ang="0">
                  <a:pos x="T0" y="T1"/>
                </a:cxn>
                <a:cxn ang="0">
                  <a:pos x="T2" y="T3"/>
                </a:cxn>
                <a:cxn ang="0">
                  <a:pos x="T4" y="T5"/>
                </a:cxn>
                <a:cxn ang="0">
                  <a:pos x="T6" y="T7"/>
                </a:cxn>
                <a:cxn ang="0">
                  <a:pos x="T8" y="T9"/>
                </a:cxn>
              </a:cxnLst>
              <a:rect l="0" t="0" r="r" b="b"/>
              <a:pathLst>
                <a:path w="16" h="29">
                  <a:moveTo>
                    <a:pt x="1" y="1"/>
                  </a:moveTo>
                  <a:cubicBezTo>
                    <a:pt x="14" y="0"/>
                    <a:pt x="13" y="10"/>
                    <a:pt x="14" y="17"/>
                  </a:cubicBezTo>
                  <a:cubicBezTo>
                    <a:pt x="13" y="22"/>
                    <a:pt x="16" y="29"/>
                    <a:pt x="7" y="29"/>
                  </a:cubicBezTo>
                  <a:cubicBezTo>
                    <a:pt x="0" y="29"/>
                    <a:pt x="1" y="23"/>
                    <a:pt x="1" y="19"/>
                  </a:cubicBezTo>
                  <a:cubicBezTo>
                    <a:pt x="1" y="13"/>
                    <a:pt x="1" y="7"/>
                    <a:pt x="1" y="1"/>
                  </a:cubicBezTo>
                  <a:close/>
                </a:path>
              </a:pathLst>
            </a:custGeom>
            <a:solidFill>
              <a:srgbClr val="9DA8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 name="Freeform 934"/>
            <p:cNvSpPr>
              <a:spLocks/>
            </p:cNvSpPr>
            <p:nvPr userDrawn="1"/>
          </p:nvSpPr>
          <p:spPr bwMode="auto">
            <a:xfrm>
              <a:off x="5260975" y="9320213"/>
              <a:ext cx="42863" cy="100013"/>
            </a:xfrm>
            <a:custGeom>
              <a:avLst/>
              <a:gdLst>
                <a:gd name="T0" fmla="*/ 2 w 15"/>
                <a:gd name="T1" fmla="*/ 15 h 35"/>
                <a:gd name="T2" fmla="*/ 4 w 15"/>
                <a:gd name="T3" fmla="*/ 3 h 35"/>
                <a:gd name="T4" fmla="*/ 14 w 15"/>
                <a:gd name="T5" fmla="*/ 7 h 35"/>
                <a:gd name="T6" fmla="*/ 13 w 15"/>
                <a:gd name="T7" fmla="*/ 24 h 35"/>
                <a:gd name="T8" fmla="*/ 8 w 15"/>
                <a:gd name="T9" fmla="*/ 35 h 35"/>
                <a:gd name="T10" fmla="*/ 4 w 15"/>
                <a:gd name="T11" fmla="*/ 24 h 35"/>
                <a:gd name="T12" fmla="*/ 2 w 15"/>
                <a:gd name="T13" fmla="*/ 15 h 35"/>
              </a:gdLst>
              <a:ahLst/>
              <a:cxnLst>
                <a:cxn ang="0">
                  <a:pos x="T0" y="T1"/>
                </a:cxn>
                <a:cxn ang="0">
                  <a:pos x="T2" y="T3"/>
                </a:cxn>
                <a:cxn ang="0">
                  <a:pos x="T4" y="T5"/>
                </a:cxn>
                <a:cxn ang="0">
                  <a:pos x="T6" y="T7"/>
                </a:cxn>
                <a:cxn ang="0">
                  <a:pos x="T8" y="T9"/>
                </a:cxn>
                <a:cxn ang="0">
                  <a:pos x="T10" y="T11"/>
                </a:cxn>
                <a:cxn ang="0">
                  <a:pos x="T12" y="T13"/>
                </a:cxn>
              </a:cxnLst>
              <a:rect l="0" t="0" r="r" b="b"/>
              <a:pathLst>
                <a:path w="15" h="35">
                  <a:moveTo>
                    <a:pt x="2" y="15"/>
                  </a:moveTo>
                  <a:cubicBezTo>
                    <a:pt x="2" y="11"/>
                    <a:pt x="0" y="5"/>
                    <a:pt x="4" y="3"/>
                  </a:cubicBezTo>
                  <a:cubicBezTo>
                    <a:pt x="8" y="0"/>
                    <a:pt x="11" y="4"/>
                    <a:pt x="14" y="7"/>
                  </a:cubicBezTo>
                  <a:cubicBezTo>
                    <a:pt x="8" y="13"/>
                    <a:pt x="13" y="18"/>
                    <a:pt x="13" y="24"/>
                  </a:cubicBezTo>
                  <a:cubicBezTo>
                    <a:pt x="14" y="29"/>
                    <a:pt x="15" y="35"/>
                    <a:pt x="8" y="35"/>
                  </a:cubicBezTo>
                  <a:cubicBezTo>
                    <a:pt x="2" y="34"/>
                    <a:pt x="2" y="29"/>
                    <a:pt x="4" y="24"/>
                  </a:cubicBezTo>
                  <a:cubicBezTo>
                    <a:pt x="5" y="21"/>
                    <a:pt x="5" y="18"/>
                    <a:pt x="2" y="15"/>
                  </a:cubicBezTo>
                  <a:close/>
                </a:path>
              </a:pathLst>
            </a:custGeom>
            <a:solidFill>
              <a:srgbClr val="838E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 name="Freeform 935"/>
            <p:cNvSpPr>
              <a:spLocks/>
            </p:cNvSpPr>
            <p:nvPr userDrawn="1"/>
          </p:nvSpPr>
          <p:spPr bwMode="auto">
            <a:xfrm>
              <a:off x="5392738" y="9563100"/>
              <a:ext cx="112713" cy="60325"/>
            </a:xfrm>
            <a:custGeom>
              <a:avLst/>
              <a:gdLst>
                <a:gd name="T0" fmla="*/ 16 w 39"/>
                <a:gd name="T1" fmla="*/ 18 h 21"/>
                <a:gd name="T2" fmla="*/ 0 w 39"/>
                <a:gd name="T3" fmla="*/ 14 h 21"/>
                <a:gd name="T4" fmla="*/ 13 w 39"/>
                <a:gd name="T5" fmla="*/ 6 h 21"/>
                <a:gd name="T6" fmla="*/ 20 w 39"/>
                <a:gd name="T7" fmla="*/ 2 h 21"/>
                <a:gd name="T8" fmla="*/ 32 w 39"/>
                <a:gd name="T9" fmla="*/ 2 h 21"/>
                <a:gd name="T10" fmla="*/ 16 w 39"/>
                <a:gd name="T11" fmla="*/ 18 h 21"/>
              </a:gdLst>
              <a:ahLst/>
              <a:cxnLst>
                <a:cxn ang="0">
                  <a:pos x="T0" y="T1"/>
                </a:cxn>
                <a:cxn ang="0">
                  <a:pos x="T2" y="T3"/>
                </a:cxn>
                <a:cxn ang="0">
                  <a:pos x="T4" y="T5"/>
                </a:cxn>
                <a:cxn ang="0">
                  <a:pos x="T6" y="T7"/>
                </a:cxn>
                <a:cxn ang="0">
                  <a:pos x="T8" y="T9"/>
                </a:cxn>
                <a:cxn ang="0">
                  <a:pos x="T10" y="T11"/>
                </a:cxn>
              </a:cxnLst>
              <a:rect l="0" t="0" r="r" b="b"/>
              <a:pathLst>
                <a:path w="39" h="21">
                  <a:moveTo>
                    <a:pt x="16" y="18"/>
                  </a:moveTo>
                  <a:cubicBezTo>
                    <a:pt x="10" y="19"/>
                    <a:pt x="5" y="18"/>
                    <a:pt x="0" y="14"/>
                  </a:cubicBezTo>
                  <a:cubicBezTo>
                    <a:pt x="2" y="8"/>
                    <a:pt x="10" y="11"/>
                    <a:pt x="13" y="6"/>
                  </a:cubicBezTo>
                  <a:cubicBezTo>
                    <a:pt x="14" y="3"/>
                    <a:pt x="16" y="0"/>
                    <a:pt x="20" y="2"/>
                  </a:cubicBezTo>
                  <a:cubicBezTo>
                    <a:pt x="24" y="7"/>
                    <a:pt x="28" y="4"/>
                    <a:pt x="32" y="2"/>
                  </a:cubicBezTo>
                  <a:cubicBezTo>
                    <a:pt x="39" y="21"/>
                    <a:pt x="19" y="10"/>
                    <a:pt x="16" y="18"/>
                  </a:cubicBezTo>
                  <a:close/>
                </a:path>
              </a:pathLst>
            </a:custGeom>
            <a:solidFill>
              <a:srgbClr val="8A95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 name="Freeform 936"/>
            <p:cNvSpPr>
              <a:spLocks/>
            </p:cNvSpPr>
            <p:nvPr userDrawn="1"/>
          </p:nvSpPr>
          <p:spPr bwMode="auto">
            <a:xfrm>
              <a:off x="5213350" y="9309100"/>
              <a:ext cx="50800" cy="100013"/>
            </a:xfrm>
            <a:custGeom>
              <a:avLst/>
              <a:gdLst>
                <a:gd name="T0" fmla="*/ 15 w 18"/>
                <a:gd name="T1" fmla="*/ 0 h 35"/>
                <a:gd name="T2" fmla="*/ 16 w 18"/>
                <a:gd name="T3" fmla="*/ 19 h 35"/>
                <a:gd name="T4" fmla="*/ 10 w 18"/>
                <a:gd name="T5" fmla="*/ 35 h 35"/>
                <a:gd name="T6" fmla="*/ 7 w 18"/>
                <a:gd name="T7" fmla="*/ 12 h 35"/>
                <a:gd name="T8" fmla="*/ 7 w 18"/>
                <a:gd name="T9" fmla="*/ 0 h 35"/>
                <a:gd name="T10" fmla="*/ 15 w 18"/>
                <a:gd name="T11" fmla="*/ 0 h 35"/>
              </a:gdLst>
              <a:ahLst/>
              <a:cxnLst>
                <a:cxn ang="0">
                  <a:pos x="T0" y="T1"/>
                </a:cxn>
                <a:cxn ang="0">
                  <a:pos x="T2" y="T3"/>
                </a:cxn>
                <a:cxn ang="0">
                  <a:pos x="T4" y="T5"/>
                </a:cxn>
                <a:cxn ang="0">
                  <a:pos x="T6" y="T7"/>
                </a:cxn>
                <a:cxn ang="0">
                  <a:pos x="T8" y="T9"/>
                </a:cxn>
                <a:cxn ang="0">
                  <a:pos x="T10" y="T11"/>
                </a:cxn>
              </a:cxnLst>
              <a:rect l="0" t="0" r="r" b="b"/>
              <a:pathLst>
                <a:path w="18" h="35">
                  <a:moveTo>
                    <a:pt x="15" y="0"/>
                  </a:moveTo>
                  <a:cubicBezTo>
                    <a:pt x="15" y="6"/>
                    <a:pt x="16" y="13"/>
                    <a:pt x="16" y="19"/>
                  </a:cubicBezTo>
                  <a:cubicBezTo>
                    <a:pt x="14" y="24"/>
                    <a:pt x="18" y="31"/>
                    <a:pt x="10" y="35"/>
                  </a:cubicBezTo>
                  <a:cubicBezTo>
                    <a:pt x="4" y="28"/>
                    <a:pt x="12" y="19"/>
                    <a:pt x="7" y="12"/>
                  </a:cubicBezTo>
                  <a:cubicBezTo>
                    <a:pt x="1" y="8"/>
                    <a:pt x="0" y="4"/>
                    <a:pt x="7" y="0"/>
                  </a:cubicBezTo>
                  <a:cubicBezTo>
                    <a:pt x="10" y="0"/>
                    <a:pt x="12" y="0"/>
                    <a:pt x="15" y="0"/>
                  </a:cubicBezTo>
                  <a:close/>
                </a:path>
              </a:pathLst>
            </a:custGeom>
            <a:solidFill>
              <a:srgbClr val="96A1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 name="Freeform 937"/>
            <p:cNvSpPr>
              <a:spLocks/>
            </p:cNvSpPr>
            <p:nvPr userDrawn="1"/>
          </p:nvSpPr>
          <p:spPr bwMode="auto">
            <a:xfrm>
              <a:off x="5392738" y="9509125"/>
              <a:ext cx="80963" cy="77788"/>
            </a:xfrm>
            <a:custGeom>
              <a:avLst/>
              <a:gdLst>
                <a:gd name="T0" fmla="*/ 20 w 28"/>
                <a:gd name="T1" fmla="*/ 21 h 27"/>
                <a:gd name="T2" fmla="*/ 13 w 28"/>
                <a:gd name="T3" fmla="*/ 25 h 27"/>
                <a:gd name="T4" fmla="*/ 0 w 28"/>
                <a:gd name="T5" fmla="*/ 19 h 27"/>
                <a:gd name="T6" fmla="*/ 8 w 28"/>
                <a:gd name="T7" fmla="*/ 13 h 27"/>
                <a:gd name="T8" fmla="*/ 28 w 28"/>
                <a:gd name="T9" fmla="*/ 17 h 27"/>
                <a:gd name="T10" fmla="*/ 20 w 28"/>
                <a:gd name="T11" fmla="*/ 21 h 27"/>
              </a:gdLst>
              <a:ahLst/>
              <a:cxnLst>
                <a:cxn ang="0">
                  <a:pos x="T0" y="T1"/>
                </a:cxn>
                <a:cxn ang="0">
                  <a:pos x="T2" y="T3"/>
                </a:cxn>
                <a:cxn ang="0">
                  <a:pos x="T4" y="T5"/>
                </a:cxn>
                <a:cxn ang="0">
                  <a:pos x="T6" y="T7"/>
                </a:cxn>
                <a:cxn ang="0">
                  <a:pos x="T8" y="T9"/>
                </a:cxn>
                <a:cxn ang="0">
                  <a:pos x="T10" y="T11"/>
                </a:cxn>
              </a:cxnLst>
              <a:rect l="0" t="0" r="r" b="b"/>
              <a:pathLst>
                <a:path w="28" h="27">
                  <a:moveTo>
                    <a:pt x="20" y="21"/>
                  </a:moveTo>
                  <a:cubicBezTo>
                    <a:pt x="18" y="23"/>
                    <a:pt x="15" y="24"/>
                    <a:pt x="13" y="25"/>
                  </a:cubicBezTo>
                  <a:cubicBezTo>
                    <a:pt x="10" y="19"/>
                    <a:pt x="2" y="27"/>
                    <a:pt x="0" y="19"/>
                  </a:cubicBezTo>
                  <a:cubicBezTo>
                    <a:pt x="0" y="13"/>
                    <a:pt x="5" y="14"/>
                    <a:pt x="8" y="13"/>
                  </a:cubicBezTo>
                  <a:cubicBezTo>
                    <a:pt x="14" y="16"/>
                    <a:pt x="25" y="0"/>
                    <a:pt x="28" y="17"/>
                  </a:cubicBezTo>
                  <a:cubicBezTo>
                    <a:pt x="26" y="19"/>
                    <a:pt x="23" y="20"/>
                    <a:pt x="20" y="21"/>
                  </a:cubicBezTo>
                  <a:close/>
                </a:path>
              </a:pathLst>
            </a:custGeom>
            <a:solidFill>
              <a:srgbClr val="919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 name="Freeform 938"/>
            <p:cNvSpPr>
              <a:spLocks/>
            </p:cNvSpPr>
            <p:nvPr userDrawn="1"/>
          </p:nvSpPr>
          <p:spPr bwMode="auto">
            <a:xfrm>
              <a:off x="5281613" y="9558338"/>
              <a:ext cx="95250" cy="31750"/>
            </a:xfrm>
            <a:custGeom>
              <a:avLst/>
              <a:gdLst>
                <a:gd name="T0" fmla="*/ 33 w 33"/>
                <a:gd name="T1" fmla="*/ 5 h 11"/>
                <a:gd name="T2" fmla="*/ 0 w 33"/>
                <a:gd name="T3" fmla="*/ 5 h 11"/>
                <a:gd name="T4" fmla="*/ 33 w 33"/>
                <a:gd name="T5" fmla="*/ 5 h 11"/>
              </a:gdLst>
              <a:ahLst/>
              <a:cxnLst>
                <a:cxn ang="0">
                  <a:pos x="T0" y="T1"/>
                </a:cxn>
                <a:cxn ang="0">
                  <a:pos x="T2" y="T3"/>
                </a:cxn>
                <a:cxn ang="0">
                  <a:pos x="T4" y="T5"/>
                </a:cxn>
              </a:cxnLst>
              <a:rect l="0" t="0" r="r" b="b"/>
              <a:pathLst>
                <a:path w="33" h="11">
                  <a:moveTo>
                    <a:pt x="33" y="5"/>
                  </a:moveTo>
                  <a:cubicBezTo>
                    <a:pt x="23" y="10"/>
                    <a:pt x="14" y="11"/>
                    <a:pt x="0" y="5"/>
                  </a:cubicBezTo>
                  <a:cubicBezTo>
                    <a:pt x="14" y="0"/>
                    <a:pt x="24" y="0"/>
                    <a:pt x="33" y="5"/>
                  </a:cubicBezTo>
                  <a:close/>
                </a:path>
              </a:pathLst>
            </a:custGeom>
            <a:solidFill>
              <a:srgbClr val="9EA9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 name="Freeform 939"/>
            <p:cNvSpPr>
              <a:spLocks/>
            </p:cNvSpPr>
            <p:nvPr userDrawn="1"/>
          </p:nvSpPr>
          <p:spPr bwMode="auto">
            <a:xfrm>
              <a:off x="5316538" y="9434513"/>
              <a:ext cx="53975" cy="34925"/>
            </a:xfrm>
            <a:custGeom>
              <a:avLst/>
              <a:gdLst>
                <a:gd name="T0" fmla="*/ 7 w 19"/>
                <a:gd name="T1" fmla="*/ 0 h 12"/>
                <a:gd name="T2" fmla="*/ 17 w 19"/>
                <a:gd name="T3" fmla="*/ 5 h 12"/>
                <a:gd name="T4" fmla="*/ 10 w 19"/>
                <a:gd name="T5" fmla="*/ 11 h 12"/>
                <a:gd name="T6" fmla="*/ 0 w 19"/>
                <a:gd name="T7" fmla="*/ 7 h 12"/>
                <a:gd name="T8" fmla="*/ 7 w 19"/>
                <a:gd name="T9" fmla="*/ 0 h 12"/>
              </a:gdLst>
              <a:ahLst/>
              <a:cxnLst>
                <a:cxn ang="0">
                  <a:pos x="T0" y="T1"/>
                </a:cxn>
                <a:cxn ang="0">
                  <a:pos x="T2" y="T3"/>
                </a:cxn>
                <a:cxn ang="0">
                  <a:pos x="T4" y="T5"/>
                </a:cxn>
                <a:cxn ang="0">
                  <a:pos x="T6" y="T7"/>
                </a:cxn>
                <a:cxn ang="0">
                  <a:pos x="T8" y="T9"/>
                </a:cxn>
              </a:cxnLst>
              <a:rect l="0" t="0" r="r" b="b"/>
              <a:pathLst>
                <a:path w="19" h="12">
                  <a:moveTo>
                    <a:pt x="7" y="0"/>
                  </a:moveTo>
                  <a:cubicBezTo>
                    <a:pt x="12" y="0"/>
                    <a:pt x="16" y="1"/>
                    <a:pt x="17" y="5"/>
                  </a:cubicBezTo>
                  <a:cubicBezTo>
                    <a:pt x="19" y="11"/>
                    <a:pt x="14" y="11"/>
                    <a:pt x="10" y="11"/>
                  </a:cubicBezTo>
                  <a:cubicBezTo>
                    <a:pt x="6" y="11"/>
                    <a:pt x="1" y="12"/>
                    <a:pt x="0" y="7"/>
                  </a:cubicBezTo>
                  <a:cubicBezTo>
                    <a:pt x="0" y="2"/>
                    <a:pt x="5" y="1"/>
                    <a:pt x="7" y="0"/>
                  </a:cubicBezTo>
                  <a:close/>
                </a:path>
              </a:pathLst>
            </a:custGeom>
            <a:solidFill>
              <a:srgbClr val="7E8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 name="Freeform 940"/>
            <p:cNvSpPr>
              <a:spLocks/>
            </p:cNvSpPr>
            <p:nvPr userDrawn="1"/>
          </p:nvSpPr>
          <p:spPr bwMode="auto">
            <a:xfrm>
              <a:off x="5302250" y="9466263"/>
              <a:ext cx="68263" cy="53975"/>
            </a:xfrm>
            <a:custGeom>
              <a:avLst/>
              <a:gdLst>
                <a:gd name="T0" fmla="*/ 4 w 24"/>
                <a:gd name="T1" fmla="*/ 13 h 19"/>
                <a:gd name="T2" fmla="*/ 5 w 24"/>
                <a:gd name="T3" fmla="*/ 6 h 19"/>
                <a:gd name="T4" fmla="*/ 24 w 24"/>
                <a:gd name="T5" fmla="*/ 12 h 19"/>
                <a:gd name="T6" fmla="*/ 4 w 24"/>
                <a:gd name="T7" fmla="*/ 13 h 19"/>
              </a:gdLst>
              <a:ahLst/>
              <a:cxnLst>
                <a:cxn ang="0">
                  <a:pos x="T0" y="T1"/>
                </a:cxn>
                <a:cxn ang="0">
                  <a:pos x="T2" y="T3"/>
                </a:cxn>
                <a:cxn ang="0">
                  <a:pos x="T4" y="T5"/>
                </a:cxn>
                <a:cxn ang="0">
                  <a:pos x="T6" y="T7"/>
                </a:cxn>
              </a:cxnLst>
              <a:rect l="0" t="0" r="r" b="b"/>
              <a:pathLst>
                <a:path w="24" h="19">
                  <a:moveTo>
                    <a:pt x="4" y="13"/>
                  </a:moveTo>
                  <a:cubicBezTo>
                    <a:pt x="1" y="10"/>
                    <a:pt x="0" y="6"/>
                    <a:pt x="5" y="6"/>
                  </a:cubicBezTo>
                  <a:cubicBezTo>
                    <a:pt x="11" y="5"/>
                    <a:pt x="21" y="0"/>
                    <a:pt x="24" y="12"/>
                  </a:cubicBezTo>
                  <a:cubicBezTo>
                    <a:pt x="17" y="18"/>
                    <a:pt x="11" y="19"/>
                    <a:pt x="4" y="13"/>
                  </a:cubicBezTo>
                  <a:close/>
                </a:path>
              </a:pathLst>
            </a:custGeom>
            <a:solidFill>
              <a:srgbClr val="8D98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 name="Freeform 941"/>
            <p:cNvSpPr>
              <a:spLocks/>
            </p:cNvSpPr>
            <p:nvPr userDrawn="1"/>
          </p:nvSpPr>
          <p:spPr bwMode="auto">
            <a:xfrm>
              <a:off x="5292725" y="9505950"/>
              <a:ext cx="77788" cy="57150"/>
            </a:xfrm>
            <a:custGeom>
              <a:avLst/>
              <a:gdLst>
                <a:gd name="T0" fmla="*/ 27 w 27"/>
                <a:gd name="T1" fmla="*/ 7 h 20"/>
                <a:gd name="T2" fmla="*/ 4 w 27"/>
                <a:gd name="T3" fmla="*/ 14 h 20"/>
                <a:gd name="T4" fmla="*/ 3 w 27"/>
                <a:gd name="T5" fmla="*/ 5 h 20"/>
                <a:gd name="T6" fmla="*/ 27 w 27"/>
                <a:gd name="T7" fmla="*/ 7 h 20"/>
              </a:gdLst>
              <a:ahLst/>
              <a:cxnLst>
                <a:cxn ang="0">
                  <a:pos x="T0" y="T1"/>
                </a:cxn>
                <a:cxn ang="0">
                  <a:pos x="T2" y="T3"/>
                </a:cxn>
                <a:cxn ang="0">
                  <a:pos x="T4" y="T5"/>
                </a:cxn>
                <a:cxn ang="0">
                  <a:pos x="T6" y="T7"/>
                </a:cxn>
              </a:cxnLst>
              <a:rect l="0" t="0" r="r" b="b"/>
              <a:pathLst>
                <a:path w="27" h="20">
                  <a:moveTo>
                    <a:pt x="27" y="7"/>
                  </a:moveTo>
                  <a:cubicBezTo>
                    <a:pt x="23" y="20"/>
                    <a:pt x="12" y="11"/>
                    <a:pt x="4" y="14"/>
                  </a:cubicBezTo>
                  <a:cubicBezTo>
                    <a:pt x="0" y="11"/>
                    <a:pt x="1" y="8"/>
                    <a:pt x="3" y="5"/>
                  </a:cubicBezTo>
                  <a:cubicBezTo>
                    <a:pt x="11" y="2"/>
                    <a:pt x="19" y="0"/>
                    <a:pt x="27" y="7"/>
                  </a:cubicBezTo>
                  <a:close/>
                </a:path>
              </a:pathLst>
            </a:custGeom>
            <a:solidFill>
              <a:srgbClr val="9EA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 name="Freeform 942"/>
            <p:cNvSpPr>
              <a:spLocks/>
            </p:cNvSpPr>
            <p:nvPr userDrawn="1"/>
          </p:nvSpPr>
          <p:spPr bwMode="auto">
            <a:xfrm>
              <a:off x="5299075" y="9501188"/>
              <a:ext cx="71438" cy="25400"/>
            </a:xfrm>
            <a:custGeom>
              <a:avLst/>
              <a:gdLst>
                <a:gd name="T0" fmla="*/ 25 w 25"/>
                <a:gd name="T1" fmla="*/ 9 h 9"/>
                <a:gd name="T2" fmla="*/ 1 w 25"/>
                <a:gd name="T3" fmla="*/ 8 h 9"/>
                <a:gd name="T4" fmla="*/ 0 w 25"/>
                <a:gd name="T5" fmla="*/ 6 h 9"/>
                <a:gd name="T6" fmla="*/ 1 w 25"/>
                <a:gd name="T7" fmla="*/ 4 h 9"/>
                <a:gd name="T8" fmla="*/ 5 w 25"/>
                <a:gd name="T9" fmla="*/ 1 h 9"/>
                <a:gd name="T10" fmla="*/ 25 w 25"/>
                <a:gd name="T11" fmla="*/ 0 h 9"/>
                <a:gd name="T12" fmla="*/ 25 w 2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5" h="9">
                  <a:moveTo>
                    <a:pt x="25" y="9"/>
                  </a:moveTo>
                  <a:cubicBezTo>
                    <a:pt x="17" y="9"/>
                    <a:pt x="9" y="8"/>
                    <a:pt x="1" y="8"/>
                  </a:cubicBezTo>
                  <a:cubicBezTo>
                    <a:pt x="0" y="7"/>
                    <a:pt x="0" y="6"/>
                    <a:pt x="0" y="6"/>
                  </a:cubicBezTo>
                  <a:cubicBezTo>
                    <a:pt x="0" y="5"/>
                    <a:pt x="1" y="4"/>
                    <a:pt x="1" y="4"/>
                  </a:cubicBezTo>
                  <a:cubicBezTo>
                    <a:pt x="2" y="3"/>
                    <a:pt x="4" y="2"/>
                    <a:pt x="5" y="1"/>
                  </a:cubicBezTo>
                  <a:cubicBezTo>
                    <a:pt x="12" y="0"/>
                    <a:pt x="18" y="0"/>
                    <a:pt x="25" y="0"/>
                  </a:cubicBezTo>
                  <a:cubicBezTo>
                    <a:pt x="25" y="3"/>
                    <a:pt x="25" y="6"/>
                    <a:pt x="25" y="9"/>
                  </a:cubicBezTo>
                  <a:close/>
                </a:path>
              </a:pathLst>
            </a:custGeom>
            <a:solidFill>
              <a:srgbClr val="606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 name="Freeform 943"/>
            <p:cNvSpPr>
              <a:spLocks/>
            </p:cNvSpPr>
            <p:nvPr userDrawn="1"/>
          </p:nvSpPr>
          <p:spPr bwMode="auto">
            <a:xfrm>
              <a:off x="5384800" y="9498013"/>
              <a:ext cx="77788" cy="36513"/>
            </a:xfrm>
            <a:custGeom>
              <a:avLst/>
              <a:gdLst>
                <a:gd name="T0" fmla="*/ 23 w 27"/>
                <a:gd name="T1" fmla="*/ 0 h 13"/>
                <a:gd name="T2" fmla="*/ 27 w 27"/>
                <a:gd name="T3" fmla="*/ 1 h 13"/>
                <a:gd name="T4" fmla="*/ 0 w 27"/>
                <a:gd name="T5" fmla="*/ 9 h 13"/>
                <a:gd name="T6" fmla="*/ 23 w 27"/>
                <a:gd name="T7" fmla="*/ 0 h 13"/>
              </a:gdLst>
              <a:ahLst/>
              <a:cxnLst>
                <a:cxn ang="0">
                  <a:pos x="T0" y="T1"/>
                </a:cxn>
                <a:cxn ang="0">
                  <a:pos x="T2" y="T3"/>
                </a:cxn>
                <a:cxn ang="0">
                  <a:pos x="T4" y="T5"/>
                </a:cxn>
                <a:cxn ang="0">
                  <a:pos x="T6" y="T7"/>
                </a:cxn>
              </a:cxnLst>
              <a:rect l="0" t="0" r="r" b="b"/>
              <a:pathLst>
                <a:path w="27" h="13">
                  <a:moveTo>
                    <a:pt x="23" y="0"/>
                  </a:moveTo>
                  <a:cubicBezTo>
                    <a:pt x="24" y="1"/>
                    <a:pt x="26" y="1"/>
                    <a:pt x="27" y="1"/>
                  </a:cubicBezTo>
                  <a:cubicBezTo>
                    <a:pt x="20" y="13"/>
                    <a:pt x="10" y="10"/>
                    <a:pt x="0" y="9"/>
                  </a:cubicBezTo>
                  <a:cubicBezTo>
                    <a:pt x="6" y="0"/>
                    <a:pt x="15" y="3"/>
                    <a:pt x="23" y="0"/>
                  </a:cubicBezTo>
                  <a:close/>
                </a:path>
              </a:pathLst>
            </a:custGeom>
            <a:solidFill>
              <a:srgbClr val="9AA5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 name="Freeform 944"/>
            <p:cNvSpPr>
              <a:spLocks/>
            </p:cNvSpPr>
            <p:nvPr userDrawn="1"/>
          </p:nvSpPr>
          <p:spPr bwMode="auto">
            <a:xfrm>
              <a:off x="5189538" y="9305925"/>
              <a:ext cx="42863" cy="46038"/>
            </a:xfrm>
            <a:custGeom>
              <a:avLst/>
              <a:gdLst>
                <a:gd name="T0" fmla="*/ 15 w 15"/>
                <a:gd name="T1" fmla="*/ 1 h 16"/>
                <a:gd name="T2" fmla="*/ 15 w 15"/>
                <a:gd name="T3" fmla="*/ 13 h 16"/>
                <a:gd name="T4" fmla="*/ 11 w 15"/>
                <a:gd name="T5" fmla="*/ 16 h 16"/>
                <a:gd name="T6" fmla="*/ 7 w 15"/>
                <a:gd name="T7" fmla="*/ 0 h 16"/>
                <a:gd name="T8" fmla="*/ 15 w 15"/>
                <a:gd name="T9" fmla="*/ 1 h 16"/>
              </a:gdLst>
              <a:ahLst/>
              <a:cxnLst>
                <a:cxn ang="0">
                  <a:pos x="T0" y="T1"/>
                </a:cxn>
                <a:cxn ang="0">
                  <a:pos x="T2" y="T3"/>
                </a:cxn>
                <a:cxn ang="0">
                  <a:pos x="T4" y="T5"/>
                </a:cxn>
                <a:cxn ang="0">
                  <a:pos x="T6" y="T7"/>
                </a:cxn>
                <a:cxn ang="0">
                  <a:pos x="T8" y="T9"/>
                </a:cxn>
              </a:cxnLst>
              <a:rect l="0" t="0" r="r" b="b"/>
              <a:pathLst>
                <a:path w="15" h="16">
                  <a:moveTo>
                    <a:pt x="15" y="1"/>
                  </a:moveTo>
                  <a:cubicBezTo>
                    <a:pt x="12" y="5"/>
                    <a:pt x="13" y="9"/>
                    <a:pt x="15" y="13"/>
                  </a:cubicBezTo>
                  <a:cubicBezTo>
                    <a:pt x="13" y="14"/>
                    <a:pt x="12" y="15"/>
                    <a:pt x="11" y="16"/>
                  </a:cubicBezTo>
                  <a:cubicBezTo>
                    <a:pt x="4" y="12"/>
                    <a:pt x="0" y="7"/>
                    <a:pt x="7" y="0"/>
                  </a:cubicBezTo>
                  <a:cubicBezTo>
                    <a:pt x="10" y="0"/>
                    <a:pt x="13" y="1"/>
                    <a:pt x="15" y="1"/>
                  </a:cubicBezTo>
                  <a:close/>
                </a:path>
              </a:pathLst>
            </a:custGeom>
            <a:solidFill>
              <a:srgbClr val="707C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 name="Freeform 945"/>
            <p:cNvSpPr>
              <a:spLocks/>
            </p:cNvSpPr>
            <p:nvPr userDrawn="1"/>
          </p:nvSpPr>
          <p:spPr bwMode="auto">
            <a:xfrm>
              <a:off x="5299075" y="9605963"/>
              <a:ext cx="79375" cy="31750"/>
            </a:xfrm>
            <a:custGeom>
              <a:avLst/>
              <a:gdLst>
                <a:gd name="T0" fmla="*/ 13 w 28"/>
                <a:gd name="T1" fmla="*/ 4 h 11"/>
                <a:gd name="T2" fmla="*/ 0 w 28"/>
                <a:gd name="T3" fmla="*/ 2 h 11"/>
                <a:gd name="T4" fmla="*/ 0 w 28"/>
                <a:gd name="T5" fmla="*/ 0 h 11"/>
                <a:gd name="T6" fmla="*/ 28 w 28"/>
                <a:gd name="T7" fmla="*/ 0 h 11"/>
                <a:gd name="T8" fmla="*/ 13 w 28"/>
                <a:gd name="T9" fmla="*/ 4 h 11"/>
              </a:gdLst>
              <a:ahLst/>
              <a:cxnLst>
                <a:cxn ang="0">
                  <a:pos x="T0" y="T1"/>
                </a:cxn>
                <a:cxn ang="0">
                  <a:pos x="T2" y="T3"/>
                </a:cxn>
                <a:cxn ang="0">
                  <a:pos x="T4" y="T5"/>
                </a:cxn>
                <a:cxn ang="0">
                  <a:pos x="T6" y="T7"/>
                </a:cxn>
                <a:cxn ang="0">
                  <a:pos x="T8" y="T9"/>
                </a:cxn>
              </a:cxnLst>
              <a:rect l="0" t="0" r="r" b="b"/>
              <a:pathLst>
                <a:path w="28" h="11">
                  <a:moveTo>
                    <a:pt x="13" y="4"/>
                  </a:moveTo>
                  <a:cubicBezTo>
                    <a:pt x="9" y="3"/>
                    <a:pt x="4" y="3"/>
                    <a:pt x="0" y="2"/>
                  </a:cubicBezTo>
                  <a:cubicBezTo>
                    <a:pt x="0" y="1"/>
                    <a:pt x="0" y="1"/>
                    <a:pt x="0" y="0"/>
                  </a:cubicBezTo>
                  <a:cubicBezTo>
                    <a:pt x="10" y="0"/>
                    <a:pt x="19" y="0"/>
                    <a:pt x="28" y="0"/>
                  </a:cubicBezTo>
                  <a:cubicBezTo>
                    <a:pt x="26" y="11"/>
                    <a:pt x="19" y="5"/>
                    <a:pt x="13" y="4"/>
                  </a:cubicBezTo>
                  <a:close/>
                </a:path>
              </a:pathLst>
            </a:custGeom>
            <a:solidFill>
              <a:srgbClr val="9AA6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 name="Freeform 946"/>
            <p:cNvSpPr>
              <a:spLocks/>
            </p:cNvSpPr>
            <p:nvPr userDrawn="1"/>
          </p:nvSpPr>
          <p:spPr bwMode="auto">
            <a:xfrm>
              <a:off x="5335588" y="9604375"/>
              <a:ext cx="57150" cy="33338"/>
            </a:xfrm>
            <a:custGeom>
              <a:avLst/>
              <a:gdLst>
                <a:gd name="T0" fmla="*/ 0 w 20"/>
                <a:gd name="T1" fmla="*/ 5 h 12"/>
                <a:gd name="T2" fmla="*/ 15 w 20"/>
                <a:gd name="T3" fmla="*/ 1 h 12"/>
                <a:gd name="T4" fmla="*/ 20 w 20"/>
                <a:gd name="T5" fmla="*/ 0 h 12"/>
                <a:gd name="T6" fmla="*/ 4 w 20"/>
                <a:gd name="T7" fmla="*/ 12 h 12"/>
                <a:gd name="T8" fmla="*/ 0 w 20"/>
                <a:gd name="T9" fmla="*/ 5 h 12"/>
              </a:gdLst>
              <a:ahLst/>
              <a:cxnLst>
                <a:cxn ang="0">
                  <a:pos x="T0" y="T1"/>
                </a:cxn>
                <a:cxn ang="0">
                  <a:pos x="T2" y="T3"/>
                </a:cxn>
                <a:cxn ang="0">
                  <a:pos x="T4" y="T5"/>
                </a:cxn>
                <a:cxn ang="0">
                  <a:pos x="T6" y="T7"/>
                </a:cxn>
                <a:cxn ang="0">
                  <a:pos x="T8" y="T9"/>
                </a:cxn>
              </a:cxnLst>
              <a:rect l="0" t="0" r="r" b="b"/>
              <a:pathLst>
                <a:path w="20" h="12">
                  <a:moveTo>
                    <a:pt x="0" y="5"/>
                  </a:moveTo>
                  <a:cubicBezTo>
                    <a:pt x="5" y="3"/>
                    <a:pt x="11" y="6"/>
                    <a:pt x="15" y="1"/>
                  </a:cubicBezTo>
                  <a:cubicBezTo>
                    <a:pt x="17" y="1"/>
                    <a:pt x="18" y="1"/>
                    <a:pt x="20" y="0"/>
                  </a:cubicBezTo>
                  <a:cubicBezTo>
                    <a:pt x="20" y="11"/>
                    <a:pt x="9" y="8"/>
                    <a:pt x="4" y="12"/>
                  </a:cubicBezTo>
                  <a:cubicBezTo>
                    <a:pt x="1" y="11"/>
                    <a:pt x="0" y="8"/>
                    <a:pt x="0" y="5"/>
                  </a:cubicBezTo>
                  <a:close/>
                </a:path>
              </a:pathLst>
            </a:custGeom>
            <a:solidFill>
              <a:srgbClr val="586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 name="Freeform 947"/>
            <p:cNvSpPr>
              <a:spLocks/>
            </p:cNvSpPr>
            <p:nvPr userDrawn="1"/>
          </p:nvSpPr>
          <p:spPr bwMode="auto">
            <a:xfrm>
              <a:off x="5278438" y="9501188"/>
              <a:ext cx="25400" cy="44450"/>
            </a:xfrm>
            <a:custGeom>
              <a:avLst/>
              <a:gdLst>
                <a:gd name="T0" fmla="*/ 8 w 9"/>
                <a:gd name="T1" fmla="*/ 4 h 16"/>
                <a:gd name="T2" fmla="*/ 8 w 9"/>
                <a:gd name="T3" fmla="*/ 8 h 16"/>
                <a:gd name="T4" fmla="*/ 9 w 9"/>
                <a:gd name="T5" fmla="*/ 16 h 16"/>
                <a:gd name="T6" fmla="*/ 0 w 9"/>
                <a:gd name="T7" fmla="*/ 8 h 16"/>
                <a:gd name="T8" fmla="*/ 4 w 9"/>
                <a:gd name="T9" fmla="*/ 0 h 16"/>
                <a:gd name="T10" fmla="*/ 8 w 9"/>
                <a:gd name="T11" fmla="*/ 4 h 16"/>
              </a:gdLst>
              <a:ahLst/>
              <a:cxnLst>
                <a:cxn ang="0">
                  <a:pos x="T0" y="T1"/>
                </a:cxn>
                <a:cxn ang="0">
                  <a:pos x="T2" y="T3"/>
                </a:cxn>
                <a:cxn ang="0">
                  <a:pos x="T4" y="T5"/>
                </a:cxn>
                <a:cxn ang="0">
                  <a:pos x="T6" y="T7"/>
                </a:cxn>
                <a:cxn ang="0">
                  <a:pos x="T8" y="T9"/>
                </a:cxn>
                <a:cxn ang="0">
                  <a:pos x="T10" y="T11"/>
                </a:cxn>
              </a:cxnLst>
              <a:rect l="0" t="0" r="r" b="b"/>
              <a:pathLst>
                <a:path w="9" h="16">
                  <a:moveTo>
                    <a:pt x="8" y="4"/>
                  </a:moveTo>
                  <a:cubicBezTo>
                    <a:pt x="8" y="6"/>
                    <a:pt x="8" y="7"/>
                    <a:pt x="8" y="8"/>
                  </a:cubicBezTo>
                  <a:cubicBezTo>
                    <a:pt x="8" y="11"/>
                    <a:pt x="9" y="13"/>
                    <a:pt x="9" y="16"/>
                  </a:cubicBezTo>
                  <a:cubicBezTo>
                    <a:pt x="6" y="13"/>
                    <a:pt x="3" y="11"/>
                    <a:pt x="0" y="8"/>
                  </a:cubicBezTo>
                  <a:cubicBezTo>
                    <a:pt x="0" y="5"/>
                    <a:pt x="1" y="2"/>
                    <a:pt x="4" y="0"/>
                  </a:cubicBezTo>
                  <a:cubicBezTo>
                    <a:pt x="5" y="2"/>
                    <a:pt x="7" y="3"/>
                    <a:pt x="8" y="4"/>
                  </a:cubicBezTo>
                  <a:close/>
                </a:path>
              </a:pathLst>
            </a:custGeom>
            <a:solidFill>
              <a:srgbClr val="5165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 name="Freeform 948"/>
            <p:cNvSpPr>
              <a:spLocks/>
            </p:cNvSpPr>
            <p:nvPr userDrawn="1"/>
          </p:nvSpPr>
          <p:spPr bwMode="auto">
            <a:xfrm>
              <a:off x="4445000" y="9534525"/>
              <a:ext cx="33338" cy="49213"/>
            </a:xfrm>
            <a:custGeom>
              <a:avLst/>
              <a:gdLst>
                <a:gd name="T0" fmla="*/ 12 w 12"/>
                <a:gd name="T1" fmla="*/ 17 h 17"/>
                <a:gd name="T2" fmla="*/ 0 w 12"/>
                <a:gd name="T3" fmla="*/ 9 h 17"/>
                <a:gd name="T4" fmla="*/ 12 w 12"/>
                <a:gd name="T5" fmla="*/ 0 h 17"/>
                <a:gd name="T6" fmla="*/ 12 w 12"/>
                <a:gd name="T7" fmla="*/ 17 h 17"/>
              </a:gdLst>
              <a:ahLst/>
              <a:cxnLst>
                <a:cxn ang="0">
                  <a:pos x="T0" y="T1"/>
                </a:cxn>
                <a:cxn ang="0">
                  <a:pos x="T2" y="T3"/>
                </a:cxn>
                <a:cxn ang="0">
                  <a:pos x="T4" y="T5"/>
                </a:cxn>
                <a:cxn ang="0">
                  <a:pos x="T6" y="T7"/>
                </a:cxn>
              </a:cxnLst>
              <a:rect l="0" t="0" r="r" b="b"/>
              <a:pathLst>
                <a:path w="12" h="17">
                  <a:moveTo>
                    <a:pt x="12" y="17"/>
                  </a:moveTo>
                  <a:cubicBezTo>
                    <a:pt x="8" y="14"/>
                    <a:pt x="4" y="12"/>
                    <a:pt x="0" y="9"/>
                  </a:cubicBezTo>
                  <a:cubicBezTo>
                    <a:pt x="4" y="6"/>
                    <a:pt x="8" y="3"/>
                    <a:pt x="12" y="0"/>
                  </a:cubicBezTo>
                  <a:cubicBezTo>
                    <a:pt x="12" y="6"/>
                    <a:pt x="12" y="12"/>
                    <a:pt x="12" y="17"/>
                  </a:cubicBezTo>
                  <a:close/>
                </a:path>
              </a:pathLst>
            </a:custGeom>
            <a:solidFill>
              <a:srgbClr val="D36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 name="Freeform 949"/>
            <p:cNvSpPr>
              <a:spLocks/>
            </p:cNvSpPr>
            <p:nvPr userDrawn="1"/>
          </p:nvSpPr>
          <p:spPr bwMode="auto">
            <a:xfrm>
              <a:off x="3495675" y="8342313"/>
              <a:ext cx="182563" cy="142875"/>
            </a:xfrm>
            <a:custGeom>
              <a:avLst/>
              <a:gdLst>
                <a:gd name="T0" fmla="*/ 48 w 64"/>
                <a:gd name="T1" fmla="*/ 10 h 50"/>
                <a:gd name="T2" fmla="*/ 58 w 64"/>
                <a:gd name="T3" fmla="*/ 37 h 50"/>
                <a:gd name="T4" fmla="*/ 33 w 64"/>
                <a:gd name="T5" fmla="*/ 49 h 50"/>
                <a:gd name="T6" fmla="*/ 6 w 64"/>
                <a:gd name="T7" fmla="*/ 34 h 50"/>
                <a:gd name="T8" fmla="*/ 29 w 64"/>
                <a:gd name="T9" fmla="*/ 5 h 50"/>
                <a:gd name="T10" fmla="*/ 45 w 64"/>
                <a:gd name="T11" fmla="*/ 6 h 50"/>
                <a:gd name="T12" fmla="*/ 48 w 64"/>
                <a:gd name="T13" fmla="*/ 10 h 50"/>
              </a:gdLst>
              <a:ahLst/>
              <a:cxnLst>
                <a:cxn ang="0">
                  <a:pos x="T0" y="T1"/>
                </a:cxn>
                <a:cxn ang="0">
                  <a:pos x="T2" y="T3"/>
                </a:cxn>
                <a:cxn ang="0">
                  <a:pos x="T4" y="T5"/>
                </a:cxn>
                <a:cxn ang="0">
                  <a:pos x="T6" y="T7"/>
                </a:cxn>
                <a:cxn ang="0">
                  <a:pos x="T8" y="T9"/>
                </a:cxn>
                <a:cxn ang="0">
                  <a:pos x="T10" y="T11"/>
                </a:cxn>
                <a:cxn ang="0">
                  <a:pos x="T12" y="T13"/>
                </a:cxn>
              </a:cxnLst>
              <a:rect l="0" t="0" r="r" b="b"/>
              <a:pathLst>
                <a:path w="64" h="50">
                  <a:moveTo>
                    <a:pt x="48" y="10"/>
                  </a:moveTo>
                  <a:cubicBezTo>
                    <a:pt x="57" y="17"/>
                    <a:pt x="64" y="25"/>
                    <a:pt x="58" y="37"/>
                  </a:cubicBezTo>
                  <a:cubicBezTo>
                    <a:pt x="53" y="48"/>
                    <a:pt x="44" y="50"/>
                    <a:pt x="33" y="49"/>
                  </a:cubicBezTo>
                  <a:cubicBezTo>
                    <a:pt x="21" y="49"/>
                    <a:pt x="10" y="46"/>
                    <a:pt x="6" y="34"/>
                  </a:cubicBezTo>
                  <a:cubicBezTo>
                    <a:pt x="0" y="15"/>
                    <a:pt x="14" y="9"/>
                    <a:pt x="29" y="5"/>
                  </a:cubicBezTo>
                  <a:cubicBezTo>
                    <a:pt x="35" y="0"/>
                    <a:pt x="40" y="3"/>
                    <a:pt x="45" y="6"/>
                  </a:cubicBezTo>
                  <a:cubicBezTo>
                    <a:pt x="47" y="7"/>
                    <a:pt x="48" y="8"/>
                    <a:pt x="48" y="10"/>
                  </a:cubicBezTo>
                  <a:close/>
                </a:path>
              </a:pathLst>
            </a:custGeom>
            <a:solidFill>
              <a:srgbClr val="F08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 name="Freeform 950"/>
            <p:cNvSpPr>
              <a:spLocks/>
            </p:cNvSpPr>
            <p:nvPr userDrawn="1"/>
          </p:nvSpPr>
          <p:spPr bwMode="auto">
            <a:xfrm>
              <a:off x="3889375" y="8320088"/>
              <a:ext cx="146050" cy="130175"/>
            </a:xfrm>
            <a:custGeom>
              <a:avLst/>
              <a:gdLst>
                <a:gd name="T0" fmla="*/ 51 w 51"/>
                <a:gd name="T1" fmla="*/ 10 h 46"/>
                <a:gd name="T2" fmla="*/ 44 w 51"/>
                <a:gd name="T3" fmla="*/ 45 h 46"/>
                <a:gd name="T4" fmla="*/ 38 w 51"/>
                <a:gd name="T5" fmla="*/ 45 h 46"/>
                <a:gd name="T6" fmla="*/ 15 w 51"/>
                <a:gd name="T7" fmla="*/ 11 h 46"/>
                <a:gd name="T8" fmla="*/ 41 w 51"/>
                <a:gd name="T9" fmla="*/ 0 h 46"/>
                <a:gd name="T10" fmla="*/ 50 w 51"/>
                <a:gd name="T11" fmla="*/ 7 h 46"/>
                <a:gd name="T12" fmla="*/ 51 w 51"/>
                <a:gd name="T13" fmla="*/ 10 h 46"/>
              </a:gdLst>
              <a:ahLst/>
              <a:cxnLst>
                <a:cxn ang="0">
                  <a:pos x="T0" y="T1"/>
                </a:cxn>
                <a:cxn ang="0">
                  <a:pos x="T2" y="T3"/>
                </a:cxn>
                <a:cxn ang="0">
                  <a:pos x="T4" y="T5"/>
                </a:cxn>
                <a:cxn ang="0">
                  <a:pos x="T6" y="T7"/>
                </a:cxn>
                <a:cxn ang="0">
                  <a:pos x="T8" y="T9"/>
                </a:cxn>
                <a:cxn ang="0">
                  <a:pos x="T10" y="T11"/>
                </a:cxn>
                <a:cxn ang="0">
                  <a:pos x="T12" y="T13"/>
                </a:cxn>
              </a:cxnLst>
              <a:rect l="0" t="0" r="r" b="b"/>
              <a:pathLst>
                <a:path w="51" h="46">
                  <a:moveTo>
                    <a:pt x="51" y="10"/>
                  </a:moveTo>
                  <a:cubicBezTo>
                    <a:pt x="50" y="22"/>
                    <a:pt x="50" y="34"/>
                    <a:pt x="44" y="45"/>
                  </a:cubicBezTo>
                  <a:cubicBezTo>
                    <a:pt x="42" y="45"/>
                    <a:pt x="40" y="45"/>
                    <a:pt x="38" y="45"/>
                  </a:cubicBezTo>
                  <a:cubicBezTo>
                    <a:pt x="5" y="46"/>
                    <a:pt x="0" y="38"/>
                    <a:pt x="15" y="11"/>
                  </a:cubicBezTo>
                  <a:cubicBezTo>
                    <a:pt x="21" y="2"/>
                    <a:pt x="32" y="2"/>
                    <a:pt x="41" y="0"/>
                  </a:cubicBezTo>
                  <a:cubicBezTo>
                    <a:pt x="45" y="1"/>
                    <a:pt x="48" y="3"/>
                    <a:pt x="50" y="7"/>
                  </a:cubicBezTo>
                  <a:cubicBezTo>
                    <a:pt x="50" y="8"/>
                    <a:pt x="51" y="9"/>
                    <a:pt x="51" y="10"/>
                  </a:cubicBezTo>
                  <a:close/>
                </a:path>
              </a:pathLst>
            </a:custGeom>
            <a:solidFill>
              <a:srgbClr val="EF83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 name="Freeform 951"/>
            <p:cNvSpPr>
              <a:spLocks/>
            </p:cNvSpPr>
            <p:nvPr userDrawn="1"/>
          </p:nvSpPr>
          <p:spPr bwMode="auto">
            <a:xfrm>
              <a:off x="3600450" y="8202613"/>
              <a:ext cx="131763" cy="168275"/>
            </a:xfrm>
            <a:custGeom>
              <a:avLst/>
              <a:gdLst>
                <a:gd name="T0" fmla="*/ 11 w 46"/>
                <a:gd name="T1" fmla="*/ 59 h 59"/>
                <a:gd name="T2" fmla="*/ 8 w 46"/>
                <a:gd name="T3" fmla="*/ 58 h 59"/>
                <a:gd name="T4" fmla="*/ 3 w 46"/>
                <a:gd name="T5" fmla="*/ 47 h 59"/>
                <a:gd name="T6" fmla="*/ 21 w 46"/>
                <a:gd name="T7" fmla="*/ 14 h 59"/>
                <a:gd name="T8" fmla="*/ 25 w 46"/>
                <a:gd name="T9" fmla="*/ 5 h 59"/>
                <a:gd name="T10" fmla="*/ 32 w 46"/>
                <a:gd name="T11" fmla="*/ 2 h 59"/>
                <a:gd name="T12" fmla="*/ 43 w 46"/>
                <a:gd name="T13" fmla="*/ 37 h 59"/>
                <a:gd name="T14" fmla="*/ 11 w 46"/>
                <a:gd name="T15" fmla="*/ 59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59">
                  <a:moveTo>
                    <a:pt x="11" y="59"/>
                  </a:moveTo>
                  <a:cubicBezTo>
                    <a:pt x="10" y="59"/>
                    <a:pt x="9" y="58"/>
                    <a:pt x="8" y="58"/>
                  </a:cubicBezTo>
                  <a:cubicBezTo>
                    <a:pt x="6" y="54"/>
                    <a:pt x="6" y="50"/>
                    <a:pt x="3" y="47"/>
                  </a:cubicBezTo>
                  <a:cubicBezTo>
                    <a:pt x="0" y="31"/>
                    <a:pt x="2" y="18"/>
                    <a:pt x="21" y="14"/>
                  </a:cubicBezTo>
                  <a:cubicBezTo>
                    <a:pt x="27" y="13"/>
                    <a:pt x="24" y="8"/>
                    <a:pt x="25" y="5"/>
                  </a:cubicBezTo>
                  <a:cubicBezTo>
                    <a:pt x="27" y="2"/>
                    <a:pt x="28" y="0"/>
                    <a:pt x="32" y="2"/>
                  </a:cubicBezTo>
                  <a:cubicBezTo>
                    <a:pt x="46" y="10"/>
                    <a:pt x="46" y="24"/>
                    <a:pt x="43" y="37"/>
                  </a:cubicBezTo>
                  <a:cubicBezTo>
                    <a:pt x="39" y="52"/>
                    <a:pt x="27" y="58"/>
                    <a:pt x="11" y="59"/>
                  </a:cubicBezTo>
                  <a:close/>
                </a:path>
              </a:pathLst>
            </a:custGeom>
            <a:solidFill>
              <a:srgbClr val="2726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 name="Freeform 952"/>
            <p:cNvSpPr>
              <a:spLocks/>
            </p:cNvSpPr>
            <p:nvPr userDrawn="1"/>
          </p:nvSpPr>
          <p:spPr bwMode="auto">
            <a:xfrm>
              <a:off x="3910013" y="8231188"/>
              <a:ext cx="133350" cy="119063"/>
            </a:xfrm>
            <a:custGeom>
              <a:avLst/>
              <a:gdLst>
                <a:gd name="T0" fmla="*/ 35 w 47"/>
                <a:gd name="T1" fmla="*/ 32 h 42"/>
                <a:gd name="T2" fmla="*/ 8 w 47"/>
                <a:gd name="T3" fmla="*/ 42 h 42"/>
                <a:gd name="T4" fmla="*/ 3 w 47"/>
                <a:gd name="T5" fmla="*/ 40 h 42"/>
                <a:gd name="T6" fmla="*/ 1 w 47"/>
                <a:gd name="T7" fmla="*/ 32 h 42"/>
                <a:gd name="T8" fmla="*/ 33 w 47"/>
                <a:gd name="T9" fmla="*/ 2 h 42"/>
                <a:gd name="T10" fmla="*/ 43 w 47"/>
                <a:gd name="T11" fmla="*/ 4 h 42"/>
                <a:gd name="T12" fmla="*/ 47 w 47"/>
                <a:gd name="T13" fmla="*/ 13 h 42"/>
                <a:gd name="T14" fmla="*/ 44 w 47"/>
                <a:gd name="T15" fmla="*/ 25 h 42"/>
                <a:gd name="T16" fmla="*/ 35 w 47"/>
                <a:gd name="T1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42">
                  <a:moveTo>
                    <a:pt x="35" y="32"/>
                  </a:moveTo>
                  <a:cubicBezTo>
                    <a:pt x="27" y="40"/>
                    <a:pt x="18" y="42"/>
                    <a:pt x="8" y="42"/>
                  </a:cubicBezTo>
                  <a:cubicBezTo>
                    <a:pt x="6" y="41"/>
                    <a:pt x="5" y="40"/>
                    <a:pt x="3" y="40"/>
                  </a:cubicBezTo>
                  <a:cubicBezTo>
                    <a:pt x="1" y="37"/>
                    <a:pt x="0" y="35"/>
                    <a:pt x="1" y="32"/>
                  </a:cubicBezTo>
                  <a:cubicBezTo>
                    <a:pt x="9" y="0"/>
                    <a:pt x="9" y="0"/>
                    <a:pt x="33" y="2"/>
                  </a:cubicBezTo>
                  <a:cubicBezTo>
                    <a:pt x="36" y="6"/>
                    <a:pt x="40" y="3"/>
                    <a:pt x="43" y="4"/>
                  </a:cubicBezTo>
                  <a:cubicBezTo>
                    <a:pt x="47" y="6"/>
                    <a:pt x="47" y="9"/>
                    <a:pt x="47" y="13"/>
                  </a:cubicBezTo>
                  <a:cubicBezTo>
                    <a:pt x="44" y="16"/>
                    <a:pt x="46" y="21"/>
                    <a:pt x="44" y="25"/>
                  </a:cubicBezTo>
                  <a:cubicBezTo>
                    <a:pt x="43" y="29"/>
                    <a:pt x="40" y="32"/>
                    <a:pt x="35" y="32"/>
                  </a:cubicBezTo>
                  <a:close/>
                </a:path>
              </a:pathLst>
            </a:custGeom>
            <a:solidFill>
              <a:srgbClr val="28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 name="Freeform 953"/>
            <p:cNvSpPr>
              <a:spLocks/>
            </p:cNvSpPr>
            <p:nvPr userDrawn="1"/>
          </p:nvSpPr>
          <p:spPr bwMode="auto">
            <a:xfrm>
              <a:off x="3529013" y="8142288"/>
              <a:ext cx="163513" cy="171450"/>
            </a:xfrm>
            <a:custGeom>
              <a:avLst/>
              <a:gdLst>
                <a:gd name="T0" fmla="*/ 57 w 57"/>
                <a:gd name="T1" fmla="*/ 23 h 60"/>
                <a:gd name="T2" fmla="*/ 52 w 57"/>
                <a:gd name="T3" fmla="*/ 27 h 60"/>
                <a:gd name="T4" fmla="*/ 15 w 57"/>
                <a:gd name="T5" fmla="*/ 51 h 60"/>
                <a:gd name="T6" fmla="*/ 8 w 57"/>
                <a:gd name="T7" fmla="*/ 60 h 60"/>
                <a:gd name="T8" fmla="*/ 15 w 57"/>
                <a:gd name="T9" fmla="*/ 25 h 60"/>
                <a:gd name="T10" fmla="*/ 23 w 57"/>
                <a:gd name="T11" fmla="*/ 11 h 60"/>
                <a:gd name="T12" fmla="*/ 57 w 57"/>
                <a:gd name="T13" fmla="*/ 23 h 60"/>
              </a:gdLst>
              <a:ahLst/>
              <a:cxnLst>
                <a:cxn ang="0">
                  <a:pos x="T0" y="T1"/>
                </a:cxn>
                <a:cxn ang="0">
                  <a:pos x="T2" y="T3"/>
                </a:cxn>
                <a:cxn ang="0">
                  <a:pos x="T4" y="T5"/>
                </a:cxn>
                <a:cxn ang="0">
                  <a:pos x="T6" y="T7"/>
                </a:cxn>
                <a:cxn ang="0">
                  <a:pos x="T8" y="T9"/>
                </a:cxn>
                <a:cxn ang="0">
                  <a:pos x="T10" y="T11"/>
                </a:cxn>
                <a:cxn ang="0">
                  <a:pos x="T12" y="T13"/>
                </a:cxn>
              </a:cxnLst>
              <a:rect l="0" t="0" r="r" b="b"/>
              <a:pathLst>
                <a:path w="57" h="60">
                  <a:moveTo>
                    <a:pt x="57" y="23"/>
                  </a:moveTo>
                  <a:cubicBezTo>
                    <a:pt x="55" y="25"/>
                    <a:pt x="54" y="26"/>
                    <a:pt x="52" y="27"/>
                  </a:cubicBezTo>
                  <a:cubicBezTo>
                    <a:pt x="36" y="29"/>
                    <a:pt x="19" y="31"/>
                    <a:pt x="15" y="51"/>
                  </a:cubicBezTo>
                  <a:cubicBezTo>
                    <a:pt x="14" y="55"/>
                    <a:pt x="12" y="58"/>
                    <a:pt x="8" y="60"/>
                  </a:cubicBezTo>
                  <a:cubicBezTo>
                    <a:pt x="0" y="46"/>
                    <a:pt x="6" y="35"/>
                    <a:pt x="15" y="25"/>
                  </a:cubicBezTo>
                  <a:cubicBezTo>
                    <a:pt x="19" y="21"/>
                    <a:pt x="26" y="19"/>
                    <a:pt x="23" y="11"/>
                  </a:cubicBezTo>
                  <a:cubicBezTo>
                    <a:pt x="40" y="0"/>
                    <a:pt x="48" y="13"/>
                    <a:pt x="57" y="23"/>
                  </a:cubicBezTo>
                  <a:close/>
                </a:path>
              </a:pathLst>
            </a:custGeom>
            <a:solidFill>
              <a:srgbClr val="40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 name="Freeform 954"/>
            <p:cNvSpPr>
              <a:spLocks/>
            </p:cNvSpPr>
            <p:nvPr userDrawn="1"/>
          </p:nvSpPr>
          <p:spPr bwMode="auto">
            <a:xfrm>
              <a:off x="3884613" y="8156575"/>
              <a:ext cx="130175" cy="68263"/>
            </a:xfrm>
            <a:custGeom>
              <a:avLst/>
              <a:gdLst>
                <a:gd name="T0" fmla="*/ 0 w 46"/>
                <a:gd name="T1" fmla="*/ 23 h 24"/>
                <a:gd name="T2" fmla="*/ 24 w 46"/>
                <a:gd name="T3" fmla="*/ 1 h 24"/>
                <a:gd name="T4" fmla="*/ 44 w 46"/>
                <a:gd name="T5" fmla="*/ 18 h 24"/>
                <a:gd name="T6" fmla="*/ 41 w 46"/>
                <a:gd name="T7" fmla="*/ 24 h 24"/>
                <a:gd name="T8" fmla="*/ 3 w 46"/>
                <a:gd name="T9" fmla="*/ 24 h 24"/>
                <a:gd name="T10" fmla="*/ 0 w 46"/>
                <a:gd name="T11" fmla="*/ 23 h 24"/>
              </a:gdLst>
              <a:ahLst/>
              <a:cxnLst>
                <a:cxn ang="0">
                  <a:pos x="T0" y="T1"/>
                </a:cxn>
                <a:cxn ang="0">
                  <a:pos x="T2" y="T3"/>
                </a:cxn>
                <a:cxn ang="0">
                  <a:pos x="T4" y="T5"/>
                </a:cxn>
                <a:cxn ang="0">
                  <a:pos x="T6" y="T7"/>
                </a:cxn>
                <a:cxn ang="0">
                  <a:pos x="T8" y="T9"/>
                </a:cxn>
                <a:cxn ang="0">
                  <a:pos x="T10" y="T11"/>
                </a:cxn>
              </a:cxnLst>
              <a:rect l="0" t="0" r="r" b="b"/>
              <a:pathLst>
                <a:path w="46" h="24">
                  <a:moveTo>
                    <a:pt x="0" y="23"/>
                  </a:moveTo>
                  <a:cubicBezTo>
                    <a:pt x="4" y="11"/>
                    <a:pt x="8" y="0"/>
                    <a:pt x="24" y="1"/>
                  </a:cubicBezTo>
                  <a:cubicBezTo>
                    <a:pt x="36" y="1"/>
                    <a:pt x="36" y="15"/>
                    <a:pt x="44" y="18"/>
                  </a:cubicBezTo>
                  <a:cubicBezTo>
                    <a:pt x="46" y="22"/>
                    <a:pt x="44" y="23"/>
                    <a:pt x="41" y="24"/>
                  </a:cubicBezTo>
                  <a:cubicBezTo>
                    <a:pt x="28" y="20"/>
                    <a:pt x="16" y="21"/>
                    <a:pt x="3" y="24"/>
                  </a:cubicBezTo>
                  <a:cubicBezTo>
                    <a:pt x="2" y="24"/>
                    <a:pt x="1" y="23"/>
                    <a:pt x="0" y="23"/>
                  </a:cubicBezTo>
                  <a:close/>
                </a:path>
              </a:pathLst>
            </a:custGeom>
            <a:solidFill>
              <a:srgbClr val="4034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 name="Freeform 955"/>
            <p:cNvSpPr>
              <a:spLocks/>
            </p:cNvSpPr>
            <p:nvPr userDrawn="1"/>
          </p:nvSpPr>
          <p:spPr bwMode="auto">
            <a:xfrm>
              <a:off x="3341688" y="8331200"/>
              <a:ext cx="111125" cy="85725"/>
            </a:xfrm>
            <a:custGeom>
              <a:avLst/>
              <a:gdLst>
                <a:gd name="T0" fmla="*/ 15 w 39"/>
                <a:gd name="T1" fmla="*/ 2 h 30"/>
                <a:gd name="T2" fmla="*/ 39 w 39"/>
                <a:gd name="T3" fmla="*/ 9 h 30"/>
                <a:gd name="T4" fmla="*/ 34 w 39"/>
                <a:gd name="T5" fmla="*/ 13 h 30"/>
                <a:gd name="T6" fmla="*/ 31 w 39"/>
                <a:gd name="T7" fmla="*/ 14 h 30"/>
                <a:gd name="T8" fmla="*/ 13 w 39"/>
                <a:gd name="T9" fmla="*/ 30 h 30"/>
                <a:gd name="T10" fmla="*/ 15 w 39"/>
                <a:gd name="T11" fmla="*/ 2 h 30"/>
              </a:gdLst>
              <a:ahLst/>
              <a:cxnLst>
                <a:cxn ang="0">
                  <a:pos x="T0" y="T1"/>
                </a:cxn>
                <a:cxn ang="0">
                  <a:pos x="T2" y="T3"/>
                </a:cxn>
                <a:cxn ang="0">
                  <a:pos x="T4" y="T5"/>
                </a:cxn>
                <a:cxn ang="0">
                  <a:pos x="T6" y="T7"/>
                </a:cxn>
                <a:cxn ang="0">
                  <a:pos x="T8" y="T9"/>
                </a:cxn>
                <a:cxn ang="0">
                  <a:pos x="T10" y="T11"/>
                </a:cxn>
              </a:cxnLst>
              <a:rect l="0" t="0" r="r" b="b"/>
              <a:pathLst>
                <a:path w="39" h="30">
                  <a:moveTo>
                    <a:pt x="15" y="2"/>
                  </a:moveTo>
                  <a:cubicBezTo>
                    <a:pt x="24" y="0"/>
                    <a:pt x="32" y="2"/>
                    <a:pt x="39" y="9"/>
                  </a:cubicBezTo>
                  <a:cubicBezTo>
                    <a:pt x="37" y="11"/>
                    <a:pt x="36" y="12"/>
                    <a:pt x="34" y="13"/>
                  </a:cubicBezTo>
                  <a:cubicBezTo>
                    <a:pt x="33" y="15"/>
                    <a:pt x="32" y="15"/>
                    <a:pt x="31" y="14"/>
                  </a:cubicBezTo>
                  <a:cubicBezTo>
                    <a:pt x="12" y="1"/>
                    <a:pt x="15" y="19"/>
                    <a:pt x="13" y="30"/>
                  </a:cubicBezTo>
                  <a:cubicBezTo>
                    <a:pt x="0" y="18"/>
                    <a:pt x="7" y="10"/>
                    <a:pt x="15" y="2"/>
                  </a:cubicBezTo>
                  <a:close/>
                </a:path>
              </a:pathLst>
            </a:custGeom>
            <a:solidFill>
              <a:srgbClr val="D087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 name="Freeform 956"/>
            <p:cNvSpPr>
              <a:spLocks/>
            </p:cNvSpPr>
            <p:nvPr userDrawn="1"/>
          </p:nvSpPr>
          <p:spPr bwMode="auto">
            <a:xfrm>
              <a:off x="3557588" y="8078788"/>
              <a:ext cx="95250" cy="66675"/>
            </a:xfrm>
            <a:custGeom>
              <a:avLst/>
              <a:gdLst>
                <a:gd name="T0" fmla="*/ 33 w 33"/>
                <a:gd name="T1" fmla="*/ 7 h 23"/>
                <a:gd name="T2" fmla="*/ 0 w 33"/>
                <a:gd name="T3" fmla="*/ 23 h 23"/>
                <a:gd name="T4" fmla="*/ 33 w 33"/>
                <a:gd name="T5" fmla="*/ 7 h 23"/>
              </a:gdLst>
              <a:ahLst/>
              <a:cxnLst>
                <a:cxn ang="0">
                  <a:pos x="T0" y="T1"/>
                </a:cxn>
                <a:cxn ang="0">
                  <a:pos x="T2" y="T3"/>
                </a:cxn>
                <a:cxn ang="0">
                  <a:pos x="T4" y="T5"/>
                </a:cxn>
              </a:cxnLst>
              <a:rect l="0" t="0" r="r" b="b"/>
              <a:pathLst>
                <a:path w="33" h="23">
                  <a:moveTo>
                    <a:pt x="33" y="7"/>
                  </a:moveTo>
                  <a:cubicBezTo>
                    <a:pt x="19" y="11"/>
                    <a:pt x="9" y="17"/>
                    <a:pt x="0" y="23"/>
                  </a:cubicBezTo>
                  <a:cubicBezTo>
                    <a:pt x="6" y="4"/>
                    <a:pt x="12" y="0"/>
                    <a:pt x="33" y="7"/>
                  </a:cubicBezTo>
                  <a:close/>
                </a:path>
              </a:pathLst>
            </a:custGeom>
            <a:solidFill>
              <a:srgbClr val="764F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 name="Freeform 957"/>
            <p:cNvSpPr>
              <a:spLocks/>
            </p:cNvSpPr>
            <p:nvPr userDrawn="1"/>
          </p:nvSpPr>
          <p:spPr bwMode="auto">
            <a:xfrm>
              <a:off x="3775075" y="8310563"/>
              <a:ext cx="92075" cy="60325"/>
            </a:xfrm>
            <a:custGeom>
              <a:avLst/>
              <a:gdLst>
                <a:gd name="T0" fmla="*/ 6 w 32"/>
                <a:gd name="T1" fmla="*/ 1 h 21"/>
                <a:gd name="T2" fmla="*/ 31 w 32"/>
                <a:gd name="T3" fmla="*/ 16 h 21"/>
                <a:gd name="T4" fmla="*/ 26 w 32"/>
                <a:gd name="T5" fmla="*/ 20 h 21"/>
                <a:gd name="T6" fmla="*/ 2 w 32"/>
                <a:gd name="T7" fmla="*/ 6 h 21"/>
                <a:gd name="T8" fmla="*/ 6 w 32"/>
                <a:gd name="T9" fmla="*/ 1 h 21"/>
              </a:gdLst>
              <a:ahLst/>
              <a:cxnLst>
                <a:cxn ang="0">
                  <a:pos x="T0" y="T1"/>
                </a:cxn>
                <a:cxn ang="0">
                  <a:pos x="T2" y="T3"/>
                </a:cxn>
                <a:cxn ang="0">
                  <a:pos x="T4" y="T5"/>
                </a:cxn>
                <a:cxn ang="0">
                  <a:pos x="T6" y="T7"/>
                </a:cxn>
                <a:cxn ang="0">
                  <a:pos x="T8" y="T9"/>
                </a:cxn>
              </a:cxnLst>
              <a:rect l="0" t="0" r="r" b="b"/>
              <a:pathLst>
                <a:path w="32" h="21">
                  <a:moveTo>
                    <a:pt x="6" y="1"/>
                  </a:moveTo>
                  <a:cubicBezTo>
                    <a:pt x="11" y="10"/>
                    <a:pt x="24" y="7"/>
                    <a:pt x="31" y="16"/>
                  </a:cubicBezTo>
                  <a:cubicBezTo>
                    <a:pt x="32" y="20"/>
                    <a:pt x="30" y="21"/>
                    <a:pt x="26" y="20"/>
                  </a:cubicBezTo>
                  <a:cubicBezTo>
                    <a:pt x="20" y="13"/>
                    <a:pt x="5" y="19"/>
                    <a:pt x="2" y="6"/>
                  </a:cubicBezTo>
                  <a:cubicBezTo>
                    <a:pt x="0" y="1"/>
                    <a:pt x="2" y="0"/>
                    <a:pt x="6" y="1"/>
                  </a:cubicBezTo>
                  <a:close/>
                </a:path>
              </a:pathLst>
            </a:custGeom>
            <a:solidFill>
              <a:srgbClr val="8E3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 name="Freeform 958"/>
            <p:cNvSpPr>
              <a:spLocks/>
            </p:cNvSpPr>
            <p:nvPr userDrawn="1"/>
          </p:nvSpPr>
          <p:spPr bwMode="auto">
            <a:xfrm>
              <a:off x="3841750" y="8218488"/>
              <a:ext cx="58738" cy="84138"/>
            </a:xfrm>
            <a:custGeom>
              <a:avLst/>
              <a:gdLst>
                <a:gd name="T0" fmla="*/ 10 w 21"/>
                <a:gd name="T1" fmla="*/ 29 h 29"/>
                <a:gd name="T2" fmla="*/ 15 w 21"/>
                <a:gd name="T3" fmla="*/ 1 h 29"/>
                <a:gd name="T4" fmla="*/ 15 w 21"/>
                <a:gd name="T5" fmla="*/ 0 h 29"/>
                <a:gd name="T6" fmla="*/ 18 w 21"/>
                <a:gd name="T7" fmla="*/ 23 h 29"/>
                <a:gd name="T8" fmla="*/ 10 w 21"/>
                <a:gd name="T9" fmla="*/ 29 h 29"/>
              </a:gdLst>
              <a:ahLst/>
              <a:cxnLst>
                <a:cxn ang="0">
                  <a:pos x="T0" y="T1"/>
                </a:cxn>
                <a:cxn ang="0">
                  <a:pos x="T2" y="T3"/>
                </a:cxn>
                <a:cxn ang="0">
                  <a:pos x="T4" y="T5"/>
                </a:cxn>
                <a:cxn ang="0">
                  <a:pos x="T6" y="T7"/>
                </a:cxn>
                <a:cxn ang="0">
                  <a:pos x="T8" y="T9"/>
                </a:cxn>
              </a:cxnLst>
              <a:rect l="0" t="0" r="r" b="b"/>
              <a:pathLst>
                <a:path w="21" h="29">
                  <a:moveTo>
                    <a:pt x="10" y="29"/>
                  </a:moveTo>
                  <a:cubicBezTo>
                    <a:pt x="6" y="19"/>
                    <a:pt x="0" y="8"/>
                    <a:pt x="15" y="1"/>
                  </a:cubicBezTo>
                  <a:cubicBezTo>
                    <a:pt x="15" y="1"/>
                    <a:pt x="15" y="0"/>
                    <a:pt x="15" y="0"/>
                  </a:cubicBezTo>
                  <a:cubicBezTo>
                    <a:pt x="21" y="7"/>
                    <a:pt x="21" y="15"/>
                    <a:pt x="18" y="23"/>
                  </a:cubicBezTo>
                  <a:cubicBezTo>
                    <a:pt x="17" y="26"/>
                    <a:pt x="14" y="29"/>
                    <a:pt x="10" y="29"/>
                  </a:cubicBezTo>
                  <a:close/>
                </a:path>
              </a:pathLst>
            </a:custGeom>
            <a:solidFill>
              <a:srgbClr val="514A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 name="Freeform 959"/>
            <p:cNvSpPr>
              <a:spLocks/>
            </p:cNvSpPr>
            <p:nvPr userDrawn="1"/>
          </p:nvSpPr>
          <p:spPr bwMode="auto">
            <a:xfrm>
              <a:off x="3392488" y="8367713"/>
              <a:ext cx="63500" cy="46038"/>
            </a:xfrm>
            <a:custGeom>
              <a:avLst/>
              <a:gdLst>
                <a:gd name="T0" fmla="*/ 13 w 22"/>
                <a:gd name="T1" fmla="*/ 1 h 16"/>
                <a:gd name="T2" fmla="*/ 16 w 22"/>
                <a:gd name="T3" fmla="*/ 0 h 16"/>
                <a:gd name="T4" fmla="*/ 9 w 22"/>
                <a:gd name="T5" fmla="*/ 16 h 16"/>
                <a:gd name="T6" fmla="*/ 2 w 22"/>
                <a:gd name="T7" fmla="*/ 6 h 16"/>
                <a:gd name="T8" fmla="*/ 13 w 22"/>
                <a:gd name="T9" fmla="*/ 1 h 16"/>
              </a:gdLst>
              <a:ahLst/>
              <a:cxnLst>
                <a:cxn ang="0">
                  <a:pos x="T0" y="T1"/>
                </a:cxn>
                <a:cxn ang="0">
                  <a:pos x="T2" y="T3"/>
                </a:cxn>
                <a:cxn ang="0">
                  <a:pos x="T4" y="T5"/>
                </a:cxn>
                <a:cxn ang="0">
                  <a:pos x="T6" y="T7"/>
                </a:cxn>
                <a:cxn ang="0">
                  <a:pos x="T8" y="T9"/>
                </a:cxn>
              </a:cxnLst>
              <a:rect l="0" t="0" r="r" b="b"/>
              <a:pathLst>
                <a:path w="22" h="16">
                  <a:moveTo>
                    <a:pt x="13" y="1"/>
                  </a:moveTo>
                  <a:cubicBezTo>
                    <a:pt x="14" y="1"/>
                    <a:pt x="15" y="1"/>
                    <a:pt x="16" y="0"/>
                  </a:cubicBezTo>
                  <a:cubicBezTo>
                    <a:pt x="22" y="10"/>
                    <a:pt x="9" y="10"/>
                    <a:pt x="9" y="16"/>
                  </a:cubicBezTo>
                  <a:cubicBezTo>
                    <a:pt x="4" y="15"/>
                    <a:pt x="0" y="12"/>
                    <a:pt x="2" y="6"/>
                  </a:cubicBezTo>
                  <a:cubicBezTo>
                    <a:pt x="3" y="2"/>
                    <a:pt x="8" y="1"/>
                    <a:pt x="13" y="1"/>
                  </a:cubicBezTo>
                  <a:close/>
                </a:path>
              </a:pathLst>
            </a:custGeom>
            <a:solidFill>
              <a:srgbClr val="D88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 name="Freeform 960"/>
            <p:cNvSpPr>
              <a:spLocks/>
            </p:cNvSpPr>
            <p:nvPr userDrawn="1"/>
          </p:nvSpPr>
          <p:spPr bwMode="auto">
            <a:xfrm>
              <a:off x="3563938" y="8320088"/>
              <a:ext cx="68263" cy="47625"/>
            </a:xfrm>
            <a:custGeom>
              <a:avLst/>
              <a:gdLst>
                <a:gd name="T0" fmla="*/ 19 w 24"/>
                <a:gd name="T1" fmla="*/ 9 h 17"/>
                <a:gd name="T2" fmla="*/ 21 w 24"/>
                <a:gd name="T3" fmla="*/ 17 h 17"/>
                <a:gd name="T4" fmla="*/ 5 w 24"/>
                <a:gd name="T5" fmla="*/ 13 h 17"/>
                <a:gd name="T6" fmla="*/ 0 w 24"/>
                <a:gd name="T7" fmla="*/ 6 h 17"/>
                <a:gd name="T8" fmla="*/ 6 w 24"/>
                <a:gd name="T9" fmla="*/ 0 h 17"/>
                <a:gd name="T10" fmla="*/ 19 w 24"/>
                <a:gd name="T11" fmla="*/ 9 h 17"/>
              </a:gdLst>
              <a:ahLst/>
              <a:cxnLst>
                <a:cxn ang="0">
                  <a:pos x="T0" y="T1"/>
                </a:cxn>
                <a:cxn ang="0">
                  <a:pos x="T2" y="T3"/>
                </a:cxn>
                <a:cxn ang="0">
                  <a:pos x="T4" y="T5"/>
                </a:cxn>
                <a:cxn ang="0">
                  <a:pos x="T6" y="T7"/>
                </a:cxn>
                <a:cxn ang="0">
                  <a:pos x="T8" y="T9"/>
                </a:cxn>
                <a:cxn ang="0">
                  <a:pos x="T10" y="T11"/>
                </a:cxn>
              </a:cxnLst>
              <a:rect l="0" t="0" r="r" b="b"/>
              <a:pathLst>
                <a:path w="24" h="17">
                  <a:moveTo>
                    <a:pt x="19" y="9"/>
                  </a:moveTo>
                  <a:cubicBezTo>
                    <a:pt x="24" y="11"/>
                    <a:pt x="21" y="14"/>
                    <a:pt x="21" y="17"/>
                  </a:cubicBezTo>
                  <a:cubicBezTo>
                    <a:pt x="15" y="15"/>
                    <a:pt x="10" y="14"/>
                    <a:pt x="5" y="13"/>
                  </a:cubicBezTo>
                  <a:cubicBezTo>
                    <a:pt x="3" y="11"/>
                    <a:pt x="2" y="8"/>
                    <a:pt x="0" y="6"/>
                  </a:cubicBezTo>
                  <a:cubicBezTo>
                    <a:pt x="1" y="3"/>
                    <a:pt x="3" y="1"/>
                    <a:pt x="6" y="0"/>
                  </a:cubicBezTo>
                  <a:cubicBezTo>
                    <a:pt x="12" y="0"/>
                    <a:pt x="15" y="5"/>
                    <a:pt x="19" y="9"/>
                  </a:cubicBezTo>
                  <a:close/>
                </a:path>
              </a:pathLst>
            </a:custGeom>
            <a:solidFill>
              <a:srgbClr val="4538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 name="Freeform 961"/>
            <p:cNvSpPr>
              <a:spLocks/>
            </p:cNvSpPr>
            <p:nvPr userDrawn="1"/>
          </p:nvSpPr>
          <p:spPr bwMode="auto">
            <a:xfrm>
              <a:off x="3870325" y="8291513"/>
              <a:ext cx="47625" cy="53975"/>
            </a:xfrm>
            <a:custGeom>
              <a:avLst/>
              <a:gdLst>
                <a:gd name="T0" fmla="*/ 0 w 17"/>
                <a:gd name="T1" fmla="*/ 4 h 19"/>
                <a:gd name="T2" fmla="*/ 5 w 17"/>
                <a:gd name="T3" fmla="*/ 0 h 19"/>
                <a:gd name="T4" fmla="*/ 17 w 17"/>
                <a:gd name="T5" fmla="*/ 12 h 19"/>
                <a:gd name="T6" fmla="*/ 17 w 17"/>
                <a:gd name="T7" fmla="*/ 19 h 19"/>
                <a:gd name="T8" fmla="*/ 0 w 17"/>
                <a:gd name="T9" fmla="*/ 4 h 19"/>
              </a:gdLst>
              <a:ahLst/>
              <a:cxnLst>
                <a:cxn ang="0">
                  <a:pos x="T0" y="T1"/>
                </a:cxn>
                <a:cxn ang="0">
                  <a:pos x="T2" y="T3"/>
                </a:cxn>
                <a:cxn ang="0">
                  <a:pos x="T4" y="T5"/>
                </a:cxn>
                <a:cxn ang="0">
                  <a:pos x="T6" y="T7"/>
                </a:cxn>
                <a:cxn ang="0">
                  <a:pos x="T8" y="T9"/>
                </a:cxn>
              </a:cxnLst>
              <a:rect l="0" t="0" r="r" b="b"/>
              <a:pathLst>
                <a:path w="17" h="19">
                  <a:moveTo>
                    <a:pt x="0" y="4"/>
                  </a:moveTo>
                  <a:cubicBezTo>
                    <a:pt x="2" y="3"/>
                    <a:pt x="3" y="1"/>
                    <a:pt x="5" y="0"/>
                  </a:cubicBezTo>
                  <a:cubicBezTo>
                    <a:pt x="12" y="1"/>
                    <a:pt x="16" y="5"/>
                    <a:pt x="17" y="12"/>
                  </a:cubicBezTo>
                  <a:cubicBezTo>
                    <a:pt x="17" y="14"/>
                    <a:pt x="17" y="16"/>
                    <a:pt x="17" y="19"/>
                  </a:cubicBezTo>
                  <a:cubicBezTo>
                    <a:pt x="9" y="17"/>
                    <a:pt x="3" y="12"/>
                    <a:pt x="0" y="4"/>
                  </a:cubicBezTo>
                  <a:close/>
                </a:path>
              </a:pathLst>
            </a:custGeom>
            <a:solidFill>
              <a:srgbClr val="2D2D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 name="Freeform 962"/>
            <p:cNvSpPr>
              <a:spLocks/>
            </p:cNvSpPr>
            <p:nvPr userDrawn="1"/>
          </p:nvSpPr>
          <p:spPr bwMode="auto">
            <a:xfrm>
              <a:off x="3906838" y="8088313"/>
              <a:ext cx="82550" cy="39688"/>
            </a:xfrm>
            <a:custGeom>
              <a:avLst/>
              <a:gdLst>
                <a:gd name="T0" fmla="*/ 0 w 29"/>
                <a:gd name="T1" fmla="*/ 4 h 14"/>
                <a:gd name="T2" fmla="*/ 29 w 29"/>
                <a:gd name="T3" fmla="*/ 14 h 14"/>
                <a:gd name="T4" fmla="*/ 0 w 29"/>
                <a:gd name="T5" fmla="*/ 4 h 14"/>
              </a:gdLst>
              <a:ahLst/>
              <a:cxnLst>
                <a:cxn ang="0">
                  <a:pos x="T0" y="T1"/>
                </a:cxn>
                <a:cxn ang="0">
                  <a:pos x="T2" y="T3"/>
                </a:cxn>
                <a:cxn ang="0">
                  <a:pos x="T4" y="T5"/>
                </a:cxn>
              </a:cxnLst>
              <a:rect l="0" t="0" r="r" b="b"/>
              <a:pathLst>
                <a:path w="29" h="14">
                  <a:moveTo>
                    <a:pt x="0" y="4"/>
                  </a:moveTo>
                  <a:cubicBezTo>
                    <a:pt x="15" y="0"/>
                    <a:pt x="23" y="2"/>
                    <a:pt x="29" y="14"/>
                  </a:cubicBezTo>
                  <a:cubicBezTo>
                    <a:pt x="19" y="11"/>
                    <a:pt x="12" y="8"/>
                    <a:pt x="0" y="4"/>
                  </a:cubicBezTo>
                  <a:close/>
                </a:path>
              </a:pathLst>
            </a:custGeom>
            <a:solidFill>
              <a:srgbClr val="6A46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 name="Freeform 963"/>
            <p:cNvSpPr>
              <a:spLocks/>
            </p:cNvSpPr>
            <p:nvPr userDrawn="1"/>
          </p:nvSpPr>
          <p:spPr bwMode="auto">
            <a:xfrm>
              <a:off x="3770313" y="8235950"/>
              <a:ext cx="22225" cy="66675"/>
            </a:xfrm>
            <a:custGeom>
              <a:avLst/>
              <a:gdLst>
                <a:gd name="T0" fmla="*/ 1 w 8"/>
                <a:gd name="T1" fmla="*/ 15 h 23"/>
                <a:gd name="T2" fmla="*/ 8 w 8"/>
                <a:gd name="T3" fmla="*/ 0 h 23"/>
                <a:gd name="T4" fmla="*/ 7 w 8"/>
                <a:gd name="T5" fmla="*/ 22 h 23"/>
                <a:gd name="T6" fmla="*/ 1 w 8"/>
                <a:gd name="T7" fmla="*/ 15 h 23"/>
              </a:gdLst>
              <a:ahLst/>
              <a:cxnLst>
                <a:cxn ang="0">
                  <a:pos x="T0" y="T1"/>
                </a:cxn>
                <a:cxn ang="0">
                  <a:pos x="T2" y="T3"/>
                </a:cxn>
                <a:cxn ang="0">
                  <a:pos x="T4" y="T5"/>
                </a:cxn>
                <a:cxn ang="0">
                  <a:pos x="T6" y="T7"/>
                </a:cxn>
              </a:cxnLst>
              <a:rect l="0" t="0" r="r" b="b"/>
              <a:pathLst>
                <a:path w="8" h="23">
                  <a:moveTo>
                    <a:pt x="1" y="15"/>
                  </a:moveTo>
                  <a:cubicBezTo>
                    <a:pt x="0" y="9"/>
                    <a:pt x="2" y="5"/>
                    <a:pt x="8" y="0"/>
                  </a:cubicBezTo>
                  <a:cubicBezTo>
                    <a:pt x="8" y="9"/>
                    <a:pt x="7" y="16"/>
                    <a:pt x="7" y="22"/>
                  </a:cubicBezTo>
                  <a:cubicBezTo>
                    <a:pt x="1" y="23"/>
                    <a:pt x="3" y="17"/>
                    <a:pt x="1" y="15"/>
                  </a:cubicBezTo>
                  <a:close/>
                </a:path>
              </a:pathLst>
            </a:custGeom>
            <a:solidFill>
              <a:srgbClr val="A858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 name="Freeform 964"/>
            <p:cNvSpPr>
              <a:spLocks/>
            </p:cNvSpPr>
            <p:nvPr userDrawn="1"/>
          </p:nvSpPr>
          <p:spPr bwMode="auto">
            <a:xfrm>
              <a:off x="3749675" y="8448675"/>
              <a:ext cx="36513" cy="25400"/>
            </a:xfrm>
            <a:custGeom>
              <a:avLst/>
              <a:gdLst>
                <a:gd name="T0" fmla="*/ 13 w 13"/>
                <a:gd name="T1" fmla="*/ 2 h 9"/>
                <a:gd name="T2" fmla="*/ 2 w 13"/>
                <a:gd name="T3" fmla="*/ 7 h 9"/>
                <a:gd name="T4" fmla="*/ 1 w 13"/>
                <a:gd name="T5" fmla="*/ 3 h 9"/>
                <a:gd name="T6" fmla="*/ 13 w 13"/>
                <a:gd name="T7" fmla="*/ 2 h 9"/>
              </a:gdLst>
              <a:ahLst/>
              <a:cxnLst>
                <a:cxn ang="0">
                  <a:pos x="T0" y="T1"/>
                </a:cxn>
                <a:cxn ang="0">
                  <a:pos x="T2" y="T3"/>
                </a:cxn>
                <a:cxn ang="0">
                  <a:pos x="T4" y="T5"/>
                </a:cxn>
                <a:cxn ang="0">
                  <a:pos x="T6" y="T7"/>
                </a:cxn>
              </a:cxnLst>
              <a:rect l="0" t="0" r="r" b="b"/>
              <a:pathLst>
                <a:path w="13" h="9">
                  <a:moveTo>
                    <a:pt x="13" y="2"/>
                  </a:moveTo>
                  <a:cubicBezTo>
                    <a:pt x="11" y="7"/>
                    <a:pt x="7" y="9"/>
                    <a:pt x="2" y="7"/>
                  </a:cubicBezTo>
                  <a:cubicBezTo>
                    <a:pt x="2" y="7"/>
                    <a:pt x="0" y="3"/>
                    <a:pt x="1" y="3"/>
                  </a:cubicBezTo>
                  <a:cubicBezTo>
                    <a:pt x="5" y="0"/>
                    <a:pt x="9" y="0"/>
                    <a:pt x="13" y="2"/>
                  </a:cubicBezTo>
                  <a:close/>
                </a:path>
              </a:pathLst>
            </a:custGeom>
            <a:solidFill>
              <a:srgbClr val="C252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 name="Freeform 965"/>
            <p:cNvSpPr>
              <a:spLocks/>
            </p:cNvSpPr>
            <p:nvPr userDrawn="1"/>
          </p:nvSpPr>
          <p:spPr bwMode="auto">
            <a:xfrm>
              <a:off x="3817938" y="8391525"/>
              <a:ext cx="34925" cy="25400"/>
            </a:xfrm>
            <a:custGeom>
              <a:avLst/>
              <a:gdLst>
                <a:gd name="T0" fmla="*/ 11 w 12"/>
                <a:gd name="T1" fmla="*/ 3 h 9"/>
                <a:gd name="T2" fmla="*/ 2 w 12"/>
                <a:gd name="T3" fmla="*/ 7 h 9"/>
                <a:gd name="T4" fmla="*/ 1 w 12"/>
                <a:gd name="T5" fmla="*/ 4 h 9"/>
                <a:gd name="T6" fmla="*/ 10 w 12"/>
                <a:gd name="T7" fmla="*/ 0 h 9"/>
                <a:gd name="T8" fmla="*/ 12 w 12"/>
                <a:gd name="T9" fmla="*/ 2 h 9"/>
                <a:gd name="T10" fmla="*/ 11 w 12"/>
                <a:gd name="T11" fmla="*/ 3 h 9"/>
              </a:gdLst>
              <a:ahLst/>
              <a:cxnLst>
                <a:cxn ang="0">
                  <a:pos x="T0" y="T1"/>
                </a:cxn>
                <a:cxn ang="0">
                  <a:pos x="T2" y="T3"/>
                </a:cxn>
                <a:cxn ang="0">
                  <a:pos x="T4" y="T5"/>
                </a:cxn>
                <a:cxn ang="0">
                  <a:pos x="T6" y="T7"/>
                </a:cxn>
                <a:cxn ang="0">
                  <a:pos x="T8" y="T9"/>
                </a:cxn>
                <a:cxn ang="0">
                  <a:pos x="T10" y="T11"/>
                </a:cxn>
              </a:cxnLst>
              <a:rect l="0" t="0" r="r" b="b"/>
              <a:pathLst>
                <a:path w="12" h="9">
                  <a:moveTo>
                    <a:pt x="11" y="3"/>
                  </a:moveTo>
                  <a:cubicBezTo>
                    <a:pt x="9" y="7"/>
                    <a:pt x="6" y="9"/>
                    <a:pt x="2" y="7"/>
                  </a:cubicBezTo>
                  <a:cubicBezTo>
                    <a:pt x="1" y="7"/>
                    <a:pt x="0" y="5"/>
                    <a:pt x="1" y="4"/>
                  </a:cubicBezTo>
                  <a:cubicBezTo>
                    <a:pt x="2" y="0"/>
                    <a:pt x="7" y="1"/>
                    <a:pt x="10" y="0"/>
                  </a:cubicBezTo>
                  <a:cubicBezTo>
                    <a:pt x="12" y="0"/>
                    <a:pt x="12" y="1"/>
                    <a:pt x="12" y="2"/>
                  </a:cubicBezTo>
                  <a:cubicBezTo>
                    <a:pt x="12" y="3"/>
                    <a:pt x="12" y="3"/>
                    <a:pt x="11" y="3"/>
                  </a:cubicBezTo>
                  <a:close/>
                </a:path>
              </a:pathLst>
            </a:custGeom>
            <a:solidFill>
              <a:srgbClr val="C579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 name="Freeform 966"/>
            <p:cNvSpPr>
              <a:spLocks/>
            </p:cNvSpPr>
            <p:nvPr userDrawn="1"/>
          </p:nvSpPr>
          <p:spPr bwMode="auto">
            <a:xfrm>
              <a:off x="3552825" y="8291513"/>
              <a:ext cx="28575" cy="44450"/>
            </a:xfrm>
            <a:custGeom>
              <a:avLst/>
              <a:gdLst>
                <a:gd name="T0" fmla="*/ 8 w 10"/>
                <a:gd name="T1" fmla="*/ 11 h 16"/>
                <a:gd name="T2" fmla="*/ 4 w 10"/>
                <a:gd name="T3" fmla="*/ 16 h 16"/>
                <a:gd name="T4" fmla="*/ 1 w 10"/>
                <a:gd name="T5" fmla="*/ 15 h 16"/>
                <a:gd name="T6" fmla="*/ 0 w 10"/>
                <a:gd name="T7" fmla="*/ 8 h 16"/>
                <a:gd name="T8" fmla="*/ 4 w 10"/>
                <a:gd name="T9" fmla="*/ 0 h 16"/>
                <a:gd name="T10" fmla="*/ 8 w 10"/>
                <a:gd name="T11" fmla="*/ 11 h 16"/>
              </a:gdLst>
              <a:ahLst/>
              <a:cxnLst>
                <a:cxn ang="0">
                  <a:pos x="T0" y="T1"/>
                </a:cxn>
                <a:cxn ang="0">
                  <a:pos x="T2" y="T3"/>
                </a:cxn>
                <a:cxn ang="0">
                  <a:pos x="T4" y="T5"/>
                </a:cxn>
                <a:cxn ang="0">
                  <a:pos x="T6" y="T7"/>
                </a:cxn>
                <a:cxn ang="0">
                  <a:pos x="T8" y="T9"/>
                </a:cxn>
                <a:cxn ang="0">
                  <a:pos x="T10" y="T11"/>
                </a:cxn>
              </a:cxnLst>
              <a:rect l="0" t="0" r="r" b="b"/>
              <a:pathLst>
                <a:path w="10" h="16">
                  <a:moveTo>
                    <a:pt x="8" y="11"/>
                  </a:moveTo>
                  <a:cubicBezTo>
                    <a:pt x="7" y="13"/>
                    <a:pt x="6" y="14"/>
                    <a:pt x="4" y="16"/>
                  </a:cubicBezTo>
                  <a:cubicBezTo>
                    <a:pt x="3" y="15"/>
                    <a:pt x="2" y="15"/>
                    <a:pt x="1" y="15"/>
                  </a:cubicBezTo>
                  <a:cubicBezTo>
                    <a:pt x="1" y="13"/>
                    <a:pt x="1" y="10"/>
                    <a:pt x="0" y="8"/>
                  </a:cubicBezTo>
                  <a:cubicBezTo>
                    <a:pt x="1" y="5"/>
                    <a:pt x="2" y="2"/>
                    <a:pt x="4" y="0"/>
                  </a:cubicBezTo>
                  <a:cubicBezTo>
                    <a:pt x="8" y="2"/>
                    <a:pt x="10" y="6"/>
                    <a:pt x="8" y="11"/>
                  </a:cubicBezTo>
                  <a:close/>
                </a:path>
              </a:pathLst>
            </a:custGeom>
            <a:solidFill>
              <a:srgbClr val="382D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 name="Freeform 967"/>
            <p:cNvSpPr>
              <a:spLocks/>
            </p:cNvSpPr>
            <p:nvPr userDrawn="1"/>
          </p:nvSpPr>
          <p:spPr bwMode="auto">
            <a:xfrm>
              <a:off x="3992563" y="8207375"/>
              <a:ext cx="39688" cy="52388"/>
            </a:xfrm>
            <a:custGeom>
              <a:avLst/>
              <a:gdLst>
                <a:gd name="T0" fmla="*/ 3 w 14"/>
                <a:gd name="T1" fmla="*/ 4 h 18"/>
                <a:gd name="T2" fmla="*/ 6 w 14"/>
                <a:gd name="T3" fmla="*/ 0 h 18"/>
                <a:gd name="T4" fmla="*/ 14 w 14"/>
                <a:gd name="T5" fmla="*/ 9 h 18"/>
                <a:gd name="T6" fmla="*/ 14 w 14"/>
                <a:gd name="T7" fmla="*/ 12 h 18"/>
                <a:gd name="T8" fmla="*/ 6 w 14"/>
                <a:gd name="T9" fmla="*/ 12 h 18"/>
                <a:gd name="T10" fmla="*/ 3 w 14"/>
                <a:gd name="T11" fmla="*/ 4 h 18"/>
              </a:gdLst>
              <a:ahLst/>
              <a:cxnLst>
                <a:cxn ang="0">
                  <a:pos x="T0" y="T1"/>
                </a:cxn>
                <a:cxn ang="0">
                  <a:pos x="T2" y="T3"/>
                </a:cxn>
                <a:cxn ang="0">
                  <a:pos x="T4" y="T5"/>
                </a:cxn>
                <a:cxn ang="0">
                  <a:pos x="T6" y="T7"/>
                </a:cxn>
                <a:cxn ang="0">
                  <a:pos x="T8" y="T9"/>
                </a:cxn>
                <a:cxn ang="0">
                  <a:pos x="T10" y="T11"/>
                </a:cxn>
              </a:cxnLst>
              <a:rect l="0" t="0" r="r" b="b"/>
              <a:pathLst>
                <a:path w="14" h="18">
                  <a:moveTo>
                    <a:pt x="3" y="4"/>
                  </a:moveTo>
                  <a:cubicBezTo>
                    <a:pt x="4" y="3"/>
                    <a:pt x="5" y="2"/>
                    <a:pt x="6" y="0"/>
                  </a:cubicBezTo>
                  <a:cubicBezTo>
                    <a:pt x="9" y="3"/>
                    <a:pt x="12" y="6"/>
                    <a:pt x="14" y="9"/>
                  </a:cubicBezTo>
                  <a:cubicBezTo>
                    <a:pt x="14" y="10"/>
                    <a:pt x="14" y="11"/>
                    <a:pt x="14" y="12"/>
                  </a:cubicBezTo>
                  <a:cubicBezTo>
                    <a:pt x="12" y="13"/>
                    <a:pt x="9" y="18"/>
                    <a:pt x="6" y="12"/>
                  </a:cubicBezTo>
                  <a:cubicBezTo>
                    <a:pt x="3" y="10"/>
                    <a:pt x="0" y="9"/>
                    <a:pt x="3" y="4"/>
                  </a:cubicBezTo>
                  <a:close/>
                </a:path>
              </a:pathLst>
            </a:custGeom>
            <a:solidFill>
              <a:srgbClr val="4F45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 name="Freeform 968"/>
            <p:cNvSpPr>
              <a:spLocks/>
            </p:cNvSpPr>
            <p:nvPr userDrawn="1"/>
          </p:nvSpPr>
          <p:spPr bwMode="auto">
            <a:xfrm>
              <a:off x="3846513" y="8356600"/>
              <a:ext cx="31750" cy="42863"/>
            </a:xfrm>
            <a:custGeom>
              <a:avLst/>
              <a:gdLst>
                <a:gd name="T0" fmla="*/ 1 w 11"/>
                <a:gd name="T1" fmla="*/ 15 h 15"/>
                <a:gd name="T2" fmla="*/ 0 w 11"/>
                <a:gd name="T3" fmla="*/ 12 h 15"/>
                <a:gd name="T4" fmla="*/ 1 w 11"/>
                <a:gd name="T5" fmla="*/ 4 h 15"/>
                <a:gd name="T6" fmla="*/ 6 w 11"/>
                <a:gd name="T7" fmla="*/ 0 h 15"/>
                <a:gd name="T8" fmla="*/ 1 w 11"/>
                <a:gd name="T9" fmla="*/ 15 h 15"/>
              </a:gdLst>
              <a:ahLst/>
              <a:cxnLst>
                <a:cxn ang="0">
                  <a:pos x="T0" y="T1"/>
                </a:cxn>
                <a:cxn ang="0">
                  <a:pos x="T2" y="T3"/>
                </a:cxn>
                <a:cxn ang="0">
                  <a:pos x="T4" y="T5"/>
                </a:cxn>
                <a:cxn ang="0">
                  <a:pos x="T6" y="T7"/>
                </a:cxn>
                <a:cxn ang="0">
                  <a:pos x="T8" y="T9"/>
                </a:cxn>
              </a:cxnLst>
              <a:rect l="0" t="0" r="r" b="b"/>
              <a:pathLst>
                <a:path w="11" h="15">
                  <a:moveTo>
                    <a:pt x="1" y="15"/>
                  </a:moveTo>
                  <a:cubicBezTo>
                    <a:pt x="1" y="14"/>
                    <a:pt x="1" y="13"/>
                    <a:pt x="0" y="12"/>
                  </a:cubicBezTo>
                  <a:cubicBezTo>
                    <a:pt x="0" y="9"/>
                    <a:pt x="1" y="7"/>
                    <a:pt x="1" y="4"/>
                  </a:cubicBezTo>
                  <a:cubicBezTo>
                    <a:pt x="3" y="3"/>
                    <a:pt x="4" y="1"/>
                    <a:pt x="6" y="0"/>
                  </a:cubicBezTo>
                  <a:cubicBezTo>
                    <a:pt x="11" y="7"/>
                    <a:pt x="8" y="12"/>
                    <a:pt x="1" y="15"/>
                  </a:cubicBezTo>
                  <a:close/>
                </a:path>
              </a:pathLst>
            </a:custGeom>
            <a:solidFill>
              <a:srgbClr val="9C4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 name="Freeform 969"/>
            <p:cNvSpPr>
              <a:spLocks/>
            </p:cNvSpPr>
            <p:nvPr userDrawn="1"/>
          </p:nvSpPr>
          <p:spPr bwMode="auto">
            <a:xfrm>
              <a:off x="3767138" y="8278813"/>
              <a:ext cx="25400" cy="49213"/>
            </a:xfrm>
            <a:custGeom>
              <a:avLst/>
              <a:gdLst>
                <a:gd name="T0" fmla="*/ 2 w 9"/>
                <a:gd name="T1" fmla="*/ 0 h 17"/>
                <a:gd name="T2" fmla="*/ 8 w 9"/>
                <a:gd name="T3" fmla="*/ 7 h 17"/>
                <a:gd name="T4" fmla="*/ 9 w 9"/>
                <a:gd name="T5" fmla="*/ 12 h 17"/>
                <a:gd name="T6" fmla="*/ 5 w 9"/>
                <a:gd name="T7" fmla="*/ 17 h 17"/>
                <a:gd name="T8" fmla="*/ 2 w 9"/>
                <a:gd name="T9" fmla="*/ 0 h 17"/>
              </a:gdLst>
              <a:ahLst/>
              <a:cxnLst>
                <a:cxn ang="0">
                  <a:pos x="T0" y="T1"/>
                </a:cxn>
                <a:cxn ang="0">
                  <a:pos x="T2" y="T3"/>
                </a:cxn>
                <a:cxn ang="0">
                  <a:pos x="T4" y="T5"/>
                </a:cxn>
                <a:cxn ang="0">
                  <a:pos x="T6" y="T7"/>
                </a:cxn>
                <a:cxn ang="0">
                  <a:pos x="T8" y="T9"/>
                </a:cxn>
              </a:cxnLst>
              <a:rect l="0" t="0" r="r" b="b"/>
              <a:pathLst>
                <a:path w="9" h="17">
                  <a:moveTo>
                    <a:pt x="2" y="0"/>
                  </a:moveTo>
                  <a:cubicBezTo>
                    <a:pt x="4" y="2"/>
                    <a:pt x="6" y="5"/>
                    <a:pt x="8" y="7"/>
                  </a:cubicBezTo>
                  <a:cubicBezTo>
                    <a:pt x="8" y="9"/>
                    <a:pt x="8" y="10"/>
                    <a:pt x="9" y="12"/>
                  </a:cubicBezTo>
                  <a:cubicBezTo>
                    <a:pt x="7" y="13"/>
                    <a:pt x="6" y="15"/>
                    <a:pt x="5" y="17"/>
                  </a:cubicBezTo>
                  <a:cubicBezTo>
                    <a:pt x="0" y="12"/>
                    <a:pt x="1" y="6"/>
                    <a:pt x="2" y="0"/>
                  </a:cubicBezTo>
                  <a:close/>
                </a:path>
              </a:pathLst>
            </a:custGeom>
            <a:solidFill>
              <a:srgbClr val="9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 name="Freeform 970"/>
            <p:cNvSpPr>
              <a:spLocks/>
            </p:cNvSpPr>
            <p:nvPr userDrawn="1"/>
          </p:nvSpPr>
          <p:spPr bwMode="auto">
            <a:xfrm>
              <a:off x="4027488" y="8139113"/>
              <a:ext cx="30163" cy="49213"/>
            </a:xfrm>
            <a:custGeom>
              <a:avLst/>
              <a:gdLst>
                <a:gd name="T0" fmla="*/ 9 w 11"/>
                <a:gd name="T1" fmla="*/ 17 h 17"/>
                <a:gd name="T2" fmla="*/ 8 w 11"/>
                <a:gd name="T3" fmla="*/ 17 h 17"/>
                <a:gd name="T4" fmla="*/ 7 w 11"/>
                <a:gd name="T5" fmla="*/ 17 h 17"/>
                <a:gd name="T6" fmla="*/ 6 w 11"/>
                <a:gd name="T7" fmla="*/ 0 h 17"/>
                <a:gd name="T8" fmla="*/ 9 w 11"/>
                <a:gd name="T9" fmla="*/ 17 h 17"/>
              </a:gdLst>
              <a:ahLst/>
              <a:cxnLst>
                <a:cxn ang="0">
                  <a:pos x="T0" y="T1"/>
                </a:cxn>
                <a:cxn ang="0">
                  <a:pos x="T2" y="T3"/>
                </a:cxn>
                <a:cxn ang="0">
                  <a:pos x="T4" y="T5"/>
                </a:cxn>
                <a:cxn ang="0">
                  <a:pos x="T6" y="T7"/>
                </a:cxn>
                <a:cxn ang="0">
                  <a:pos x="T8" y="T9"/>
                </a:cxn>
              </a:cxnLst>
              <a:rect l="0" t="0" r="r" b="b"/>
              <a:pathLst>
                <a:path w="11" h="17">
                  <a:moveTo>
                    <a:pt x="9" y="17"/>
                  </a:moveTo>
                  <a:cubicBezTo>
                    <a:pt x="8" y="17"/>
                    <a:pt x="8" y="17"/>
                    <a:pt x="8" y="17"/>
                  </a:cubicBezTo>
                  <a:cubicBezTo>
                    <a:pt x="7" y="17"/>
                    <a:pt x="7" y="17"/>
                    <a:pt x="7" y="17"/>
                  </a:cubicBezTo>
                  <a:cubicBezTo>
                    <a:pt x="6" y="11"/>
                    <a:pt x="0" y="6"/>
                    <a:pt x="6" y="0"/>
                  </a:cubicBezTo>
                  <a:cubicBezTo>
                    <a:pt x="9" y="5"/>
                    <a:pt x="11" y="11"/>
                    <a:pt x="9" y="17"/>
                  </a:cubicBezTo>
                  <a:close/>
                </a:path>
              </a:pathLst>
            </a:custGeom>
            <a:solidFill>
              <a:srgbClr val="9B5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 name="Freeform 971"/>
            <p:cNvSpPr>
              <a:spLocks/>
            </p:cNvSpPr>
            <p:nvPr userDrawn="1"/>
          </p:nvSpPr>
          <p:spPr bwMode="auto">
            <a:xfrm>
              <a:off x="3335338" y="8185150"/>
              <a:ext cx="117475" cy="60325"/>
            </a:xfrm>
            <a:custGeom>
              <a:avLst/>
              <a:gdLst>
                <a:gd name="T0" fmla="*/ 36 w 41"/>
                <a:gd name="T1" fmla="*/ 21 h 21"/>
                <a:gd name="T2" fmla="*/ 4 w 41"/>
                <a:gd name="T3" fmla="*/ 5 h 21"/>
                <a:gd name="T4" fmla="*/ 0 w 41"/>
                <a:gd name="T5" fmla="*/ 1 h 21"/>
                <a:gd name="T6" fmla="*/ 41 w 41"/>
                <a:gd name="T7" fmla="*/ 18 h 21"/>
                <a:gd name="T8" fmla="*/ 36 w 41"/>
                <a:gd name="T9" fmla="*/ 21 h 21"/>
              </a:gdLst>
              <a:ahLst/>
              <a:cxnLst>
                <a:cxn ang="0">
                  <a:pos x="T0" y="T1"/>
                </a:cxn>
                <a:cxn ang="0">
                  <a:pos x="T2" y="T3"/>
                </a:cxn>
                <a:cxn ang="0">
                  <a:pos x="T4" y="T5"/>
                </a:cxn>
                <a:cxn ang="0">
                  <a:pos x="T6" y="T7"/>
                </a:cxn>
                <a:cxn ang="0">
                  <a:pos x="T8" y="T9"/>
                </a:cxn>
              </a:cxnLst>
              <a:rect l="0" t="0" r="r" b="b"/>
              <a:pathLst>
                <a:path w="41" h="21">
                  <a:moveTo>
                    <a:pt x="36" y="21"/>
                  </a:moveTo>
                  <a:cubicBezTo>
                    <a:pt x="24" y="18"/>
                    <a:pt x="14" y="11"/>
                    <a:pt x="4" y="5"/>
                  </a:cubicBezTo>
                  <a:cubicBezTo>
                    <a:pt x="3" y="3"/>
                    <a:pt x="2" y="2"/>
                    <a:pt x="0" y="1"/>
                  </a:cubicBezTo>
                  <a:cubicBezTo>
                    <a:pt x="17" y="0"/>
                    <a:pt x="28" y="10"/>
                    <a:pt x="41" y="18"/>
                  </a:cubicBezTo>
                  <a:cubicBezTo>
                    <a:pt x="40" y="19"/>
                    <a:pt x="38" y="20"/>
                    <a:pt x="36" y="21"/>
                  </a:cubicBezTo>
                  <a:close/>
                </a:path>
              </a:pathLst>
            </a:custGeom>
            <a:solidFill>
              <a:srgbClr val="A76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 name="Freeform 972"/>
            <p:cNvSpPr>
              <a:spLocks/>
            </p:cNvSpPr>
            <p:nvPr userDrawn="1"/>
          </p:nvSpPr>
          <p:spPr bwMode="auto">
            <a:xfrm>
              <a:off x="2995613" y="8221663"/>
              <a:ext cx="61913" cy="401638"/>
            </a:xfrm>
            <a:custGeom>
              <a:avLst/>
              <a:gdLst>
                <a:gd name="T0" fmla="*/ 8 w 22"/>
                <a:gd name="T1" fmla="*/ 0 h 140"/>
                <a:gd name="T2" fmla="*/ 12 w 22"/>
                <a:gd name="T3" fmla="*/ 8 h 140"/>
                <a:gd name="T4" fmla="*/ 17 w 22"/>
                <a:gd name="T5" fmla="*/ 22 h 140"/>
                <a:gd name="T6" fmla="*/ 22 w 22"/>
                <a:gd name="T7" fmla="*/ 132 h 140"/>
                <a:gd name="T8" fmla="*/ 15 w 22"/>
                <a:gd name="T9" fmla="*/ 140 h 140"/>
                <a:gd name="T10" fmla="*/ 8 w 22"/>
                <a:gd name="T11" fmla="*/ 0 h 140"/>
              </a:gdLst>
              <a:ahLst/>
              <a:cxnLst>
                <a:cxn ang="0">
                  <a:pos x="T0" y="T1"/>
                </a:cxn>
                <a:cxn ang="0">
                  <a:pos x="T2" y="T3"/>
                </a:cxn>
                <a:cxn ang="0">
                  <a:pos x="T4" y="T5"/>
                </a:cxn>
                <a:cxn ang="0">
                  <a:pos x="T6" y="T7"/>
                </a:cxn>
                <a:cxn ang="0">
                  <a:pos x="T8" y="T9"/>
                </a:cxn>
                <a:cxn ang="0">
                  <a:pos x="T10" y="T11"/>
                </a:cxn>
              </a:cxnLst>
              <a:rect l="0" t="0" r="r" b="b"/>
              <a:pathLst>
                <a:path w="22" h="140">
                  <a:moveTo>
                    <a:pt x="8" y="0"/>
                  </a:moveTo>
                  <a:cubicBezTo>
                    <a:pt x="11" y="1"/>
                    <a:pt x="11" y="4"/>
                    <a:pt x="12" y="8"/>
                  </a:cubicBezTo>
                  <a:cubicBezTo>
                    <a:pt x="16" y="11"/>
                    <a:pt x="17" y="17"/>
                    <a:pt x="17" y="22"/>
                  </a:cubicBezTo>
                  <a:cubicBezTo>
                    <a:pt x="16" y="59"/>
                    <a:pt x="18" y="95"/>
                    <a:pt x="22" y="132"/>
                  </a:cubicBezTo>
                  <a:cubicBezTo>
                    <a:pt x="21" y="136"/>
                    <a:pt x="19" y="138"/>
                    <a:pt x="15" y="140"/>
                  </a:cubicBezTo>
                  <a:cubicBezTo>
                    <a:pt x="2" y="94"/>
                    <a:pt x="0" y="47"/>
                    <a:pt x="8" y="0"/>
                  </a:cubicBezTo>
                  <a:close/>
                </a:path>
              </a:pathLst>
            </a:custGeom>
            <a:solidFill>
              <a:srgbClr val="A66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 name="Freeform 973"/>
            <p:cNvSpPr>
              <a:spLocks/>
            </p:cNvSpPr>
            <p:nvPr userDrawn="1"/>
          </p:nvSpPr>
          <p:spPr bwMode="auto">
            <a:xfrm>
              <a:off x="3035300" y="8609013"/>
              <a:ext cx="39688" cy="57150"/>
            </a:xfrm>
            <a:custGeom>
              <a:avLst/>
              <a:gdLst>
                <a:gd name="T0" fmla="*/ 1 w 14"/>
                <a:gd name="T1" fmla="*/ 5 h 20"/>
                <a:gd name="T2" fmla="*/ 5 w 14"/>
                <a:gd name="T3" fmla="*/ 0 h 20"/>
                <a:gd name="T4" fmla="*/ 9 w 14"/>
                <a:gd name="T5" fmla="*/ 20 h 20"/>
                <a:gd name="T6" fmla="*/ 5 w 14"/>
                <a:gd name="T7" fmla="*/ 20 h 20"/>
                <a:gd name="T8" fmla="*/ 1 w 14"/>
                <a:gd name="T9" fmla="*/ 5 h 20"/>
              </a:gdLst>
              <a:ahLst/>
              <a:cxnLst>
                <a:cxn ang="0">
                  <a:pos x="T0" y="T1"/>
                </a:cxn>
                <a:cxn ang="0">
                  <a:pos x="T2" y="T3"/>
                </a:cxn>
                <a:cxn ang="0">
                  <a:pos x="T4" y="T5"/>
                </a:cxn>
                <a:cxn ang="0">
                  <a:pos x="T6" y="T7"/>
                </a:cxn>
                <a:cxn ang="0">
                  <a:pos x="T8" y="T9"/>
                </a:cxn>
              </a:cxnLst>
              <a:rect l="0" t="0" r="r" b="b"/>
              <a:pathLst>
                <a:path w="14" h="20">
                  <a:moveTo>
                    <a:pt x="1" y="5"/>
                  </a:moveTo>
                  <a:cubicBezTo>
                    <a:pt x="2" y="3"/>
                    <a:pt x="4" y="2"/>
                    <a:pt x="5" y="0"/>
                  </a:cubicBezTo>
                  <a:cubicBezTo>
                    <a:pt x="11" y="6"/>
                    <a:pt x="14" y="12"/>
                    <a:pt x="9" y="20"/>
                  </a:cubicBezTo>
                  <a:cubicBezTo>
                    <a:pt x="8" y="20"/>
                    <a:pt x="7" y="20"/>
                    <a:pt x="5" y="20"/>
                  </a:cubicBezTo>
                  <a:cubicBezTo>
                    <a:pt x="0" y="16"/>
                    <a:pt x="2" y="10"/>
                    <a:pt x="1" y="5"/>
                  </a:cubicBezTo>
                  <a:close/>
                </a:path>
              </a:pathLst>
            </a:custGeom>
            <a:solidFill>
              <a:srgbClr val="AD6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 name="Freeform 974"/>
            <p:cNvSpPr>
              <a:spLocks/>
            </p:cNvSpPr>
            <p:nvPr userDrawn="1"/>
          </p:nvSpPr>
          <p:spPr bwMode="auto">
            <a:xfrm>
              <a:off x="3106738" y="8453438"/>
              <a:ext cx="49213" cy="217488"/>
            </a:xfrm>
            <a:custGeom>
              <a:avLst/>
              <a:gdLst>
                <a:gd name="T0" fmla="*/ 8 w 17"/>
                <a:gd name="T1" fmla="*/ 3 h 76"/>
                <a:gd name="T2" fmla="*/ 9 w 17"/>
                <a:gd name="T3" fmla="*/ 6 h 76"/>
                <a:gd name="T4" fmla="*/ 17 w 17"/>
                <a:gd name="T5" fmla="*/ 70 h 76"/>
                <a:gd name="T6" fmla="*/ 16 w 17"/>
                <a:gd name="T7" fmla="*/ 72 h 76"/>
                <a:gd name="T8" fmla="*/ 13 w 17"/>
                <a:gd name="T9" fmla="*/ 73 h 76"/>
                <a:gd name="T10" fmla="*/ 0 w 17"/>
                <a:gd name="T11" fmla="*/ 3 h 76"/>
                <a:gd name="T12" fmla="*/ 8 w 17"/>
                <a:gd name="T13" fmla="*/ 3 h 76"/>
              </a:gdLst>
              <a:ahLst/>
              <a:cxnLst>
                <a:cxn ang="0">
                  <a:pos x="T0" y="T1"/>
                </a:cxn>
                <a:cxn ang="0">
                  <a:pos x="T2" y="T3"/>
                </a:cxn>
                <a:cxn ang="0">
                  <a:pos x="T4" y="T5"/>
                </a:cxn>
                <a:cxn ang="0">
                  <a:pos x="T6" y="T7"/>
                </a:cxn>
                <a:cxn ang="0">
                  <a:pos x="T8" y="T9"/>
                </a:cxn>
                <a:cxn ang="0">
                  <a:pos x="T10" y="T11"/>
                </a:cxn>
                <a:cxn ang="0">
                  <a:pos x="T12" y="T13"/>
                </a:cxn>
              </a:cxnLst>
              <a:rect l="0" t="0" r="r" b="b"/>
              <a:pathLst>
                <a:path w="17" h="76">
                  <a:moveTo>
                    <a:pt x="8" y="3"/>
                  </a:moveTo>
                  <a:cubicBezTo>
                    <a:pt x="8" y="4"/>
                    <a:pt x="8" y="5"/>
                    <a:pt x="9" y="6"/>
                  </a:cubicBezTo>
                  <a:cubicBezTo>
                    <a:pt x="8" y="28"/>
                    <a:pt x="14" y="49"/>
                    <a:pt x="17" y="70"/>
                  </a:cubicBezTo>
                  <a:cubicBezTo>
                    <a:pt x="16" y="71"/>
                    <a:pt x="16" y="72"/>
                    <a:pt x="16" y="72"/>
                  </a:cubicBezTo>
                  <a:cubicBezTo>
                    <a:pt x="15" y="74"/>
                    <a:pt x="13" y="76"/>
                    <a:pt x="13" y="73"/>
                  </a:cubicBezTo>
                  <a:cubicBezTo>
                    <a:pt x="8" y="50"/>
                    <a:pt x="4" y="26"/>
                    <a:pt x="0" y="3"/>
                  </a:cubicBezTo>
                  <a:cubicBezTo>
                    <a:pt x="3" y="0"/>
                    <a:pt x="5" y="0"/>
                    <a:pt x="8" y="3"/>
                  </a:cubicBezTo>
                  <a:close/>
                </a:path>
              </a:pathLst>
            </a:custGeom>
            <a:solidFill>
              <a:srgbClr val="A56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 name="Freeform 975"/>
            <p:cNvSpPr>
              <a:spLocks/>
            </p:cNvSpPr>
            <p:nvPr userDrawn="1"/>
          </p:nvSpPr>
          <p:spPr bwMode="auto">
            <a:xfrm>
              <a:off x="3017838" y="8231188"/>
              <a:ext cx="114300" cy="539750"/>
            </a:xfrm>
            <a:custGeom>
              <a:avLst/>
              <a:gdLst>
                <a:gd name="T0" fmla="*/ 15 w 40"/>
                <a:gd name="T1" fmla="*/ 152 h 189"/>
                <a:gd name="T2" fmla="*/ 11 w 40"/>
                <a:gd name="T3" fmla="*/ 132 h 189"/>
                <a:gd name="T4" fmla="*/ 4 w 40"/>
                <a:gd name="T5" fmla="*/ 5 h 189"/>
                <a:gd name="T6" fmla="*/ 7 w 40"/>
                <a:gd name="T7" fmla="*/ 0 h 189"/>
                <a:gd name="T8" fmla="*/ 19 w 40"/>
                <a:gd name="T9" fmla="*/ 12 h 189"/>
                <a:gd name="T10" fmla="*/ 19 w 40"/>
                <a:gd name="T11" fmla="*/ 23 h 189"/>
                <a:gd name="T12" fmla="*/ 19 w 40"/>
                <a:gd name="T13" fmla="*/ 53 h 189"/>
                <a:gd name="T14" fmla="*/ 19 w 40"/>
                <a:gd name="T15" fmla="*/ 61 h 189"/>
                <a:gd name="T16" fmla="*/ 21 w 40"/>
                <a:gd name="T17" fmla="*/ 82 h 189"/>
                <a:gd name="T18" fmla="*/ 22 w 40"/>
                <a:gd name="T19" fmla="*/ 97 h 189"/>
                <a:gd name="T20" fmla="*/ 29 w 40"/>
                <a:gd name="T21" fmla="*/ 142 h 189"/>
                <a:gd name="T22" fmla="*/ 39 w 40"/>
                <a:gd name="T23" fmla="*/ 177 h 189"/>
                <a:gd name="T24" fmla="*/ 28 w 40"/>
                <a:gd name="T25" fmla="*/ 189 h 189"/>
                <a:gd name="T26" fmla="*/ 15 w 40"/>
                <a:gd name="T27" fmla="*/ 152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189">
                  <a:moveTo>
                    <a:pt x="15" y="152"/>
                  </a:moveTo>
                  <a:cubicBezTo>
                    <a:pt x="14" y="146"/>
                    <a:pt x="12" y="139"/>
                    <a:pt x="11" y="132"/>
                  </a:cubicBezTo>
                  <a:cubicBezTo>
                    <a:pt x="0" y="90"/>
                    <a:pt x="3" y="47"/>
                    <a:pt x="4" y="5"/>
                  </a:cubicBezTo>
                  <a:cubicBezTo>
                    <a:pt x="5" y="3"/>
                    <a:pt x="6" y="2"/>
                    <a:pt x="7" y="0"/>
                  </a:cubicBezTo>
                  <a:cubicBezTo>
                    <a:pt x="16" y="0"/>
                    <a:pt x="14" y="10"/>
                    <a:pt x="19" y="12"/>
                  </a:cubicBezTo>
                  <a:cubicBezTo>
                    <a:pt x="23" y="16"/>
                    <a:pt x="20" y="19"/>
                    <a:pt x="19" y="23"/>
                  </a:cubicBezTo>
                  <a:cubicBezTo>
                    <a:pt x="15" y="33"/>
                    <a:pt x="16" y="43"/>
                    <a:pt x="19" y="53"/>
                  </a:cubicBezTo>
                  <a:cubicBezTo>
                    <a:pt x="19" y="55"/>
                    <a:pt x="19" y="58"/>
                    <a:pt x="19" y="61"/>
                  </a:cubicBezTo>
                  <a:cubicBezTo>
                    <a:pt x="19" y="68"/>
                    <a:pt x="19" y="75"/>
                    <a:pt x="21" y="82"/>
                  </a:cubicBezTo>
                  <a:cubicBezTo>
                    <a:pt x="22" y="87"/>
                    <a:pt x="21" y="92"/>
                    <a:pt x="22" y="97"/>
                  </a:cubicBezTo>
                  <a:cubicBezTo>
                    <a:pt x="23" y="112"/>
                    <a:pt x="28" y="127"/>
                    <a:pt x="29" y="142"/>
                  </a:cubicBezTo>
                  <a:cubicBezTo>
                    <a:pt x="34" y="153"/>
                    <a:pt x="35" y="165"/>
                    <a:pt x="39" y="177"/>
                  </a:cubicBezTo>
                  <a:cubicBezTo>
                    <a:pt x="40" y="185"/>
                    <a:pt x="37" y="189"/>
                    <a:pt x="28" y="189"/>
                  </a:cubicBezTo>
                  <a:cubicBezTo>
                    <a:pt x="24" y="176"/>
                    <a:pt x="19" y="164"/>
                    <a:pt x="15" y="152"/>
                  </a:cubicBezTo>
                  <a:close/>
                </a:path>
              </a:pathLst>
            </a:custGeom>
            <a:solidFill>
              <a:srgbClr val="7F5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 name="Freeform 976"/>
            <p:cNvSpPr>
              <a:spLocks/>
            </p:cNvSpPr>
            <p:nvPr userDrawn="1"/>
          </p:nvSpPr>
          <p:spPr bwMode="auto">
            <a:xfrm>
              <a:off x="3106738" y="8216900"/>
              <a:ext cx="22225" cy="246063"/>
            </a:xfrm>
            <a:custGeom>
              <a:avLst/>
              <a:gdLst>
                <a:gd name="T0" fmla="*/ 8 w 8"/>
                <a:gd name="T1" fmla="*/ 86 h 86"/>
                <a:gd name="T2" fmla="*/ 0 w 8"/>
                <a:gd name="T3" fmla="*/ 86 h 86"/>
                <a:gd name="T4" fmla="*/ 0 w 8"/>
                <a:gd name="T5" fmla="*/ 82 h 86"/>
                <a:gd name="T6" fmla="*/ 0 w 8"/>
                <a:gd name="T7" fmla="*/ 2 h 86"/>
                <a:gd name="T8" fmla="*/ 4 w 8"/>
                <a:gd name="T9" fmla="*/ 2 h 86"/>
                <a:gd name="T10" fmla="*/ 8 w 8"/>
                <a:gd name="T11" fmla="*/ 86 h 86"/>
              </a:gdLst>
              <a:ahLst/>
              <a:cxnLst>
                <a:cxn ang="0">
                  <a:pos x="T0" y="T1"/>
                </a:cxn>
                <a:cxn ang="0">
                  <a:pos x="T2" y="T3"/>
                </a:cxn>
                <a:cxn ang="0">
                  <a:pos x="T4" y="T5"/>
                </a:cxn>
                <a:cxn ang="0">
                  <a:pos x="T6" y="T7"/>
                </a:cxn>
                <a:cxn ang="0">
                  <a:pos x="T8" y="T9"/>
                </a:cxn>
                <a:cxn ang="0">
                  <a:pos x="T10" y="T11"/>
                </a:cxn>
              </a:cxnLst>
              <a:rect l="0" t="0" r="r" b="b"/>
              <a:pathLst>
                <a:path w="8" h="86">
                  <a:moveTo>
                    <a:pt x="8" y="86"/>
                  </a:moveTo>
                  <a:cubicBezTo>
                    <a:pt x="5" y="86"/>
                    <a:pt x="3" y="86"/>
                    <a:pt x="0" y="86"/>
                  </a:cubicBezTo>
                  <a:cubicBezTo>
                    <a:pt x="0" y="84"/>
                    <a:pt x="0" y="83"/>
                    <a:pt x="0" y="82"/>
                  </a:cubicBezTo>
                  <a:cubicBezTo>
                    <a:pt x="0" y="55"/>
                    <a:pt x="0" y="28"/>
                    <a:pt x="0" y="2"/>
                  </a:cubicBezTo>
                  <a:cubicBezTo>
                    <a:pt x="2" y="0"/>
                    <a:pt x="3" y="0"/>
                    <a:pt x="4" y="2"/>
                  </a:cubicBezTo>
                  <a:cubicBezTo>
                    <a:pt x="6" y="30"/>
                    <a:pt x="0" y="58"/>
                    <a:pt x="8" y="86"/>
                  </a:cubicBezTo>
                  <a:close/>
                </a:path>
              </a:pathLst>
            </a:custGeom>
            <a:solidFill>
              <a:srgbClr val="9157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 name="Freeform 977"/>
            <p:cNvSpPr>
              <a:spLocks/>
            </p:cNvSpPr>
            <p:nvPr userDrawn="1"/>
          </p:nvSpPr>
          <p:spPr bwMode="auto">
            <a:xfrm>
              <a:off x="3067050" y="8499475"/>
              <a:ext cx="39688" cy="149225"/>
            </a:xfrm>
            <a:custGeom>
              <a:avLst/>
              <a:gdLst>
                <a:gd name="T0" fmla="*/ 10 w 14"/>
                <a:gd name="T1" fmla="*/ 50 h 52"/>
                <a:gd name="T2" fmla="*/ 2 w 14"/>
                <a:gd name="T3" fmla="*/ 2 h 52"/>
                <a:gd name="T4" fmla="*/ 6 w 14"/>
                <a:gd name="T5" fmla="*/ 2 h 52"/>
                <a:gd name="T6" fmla="*/ 14 w 14"/>
                <a:gd name="T7" fmla="*/ 50 h 52"/>
                <a:gd name="T8" fmla="*/ 10 w 14"/>
                <a:gd name="T9" fmla="*/ 50 h 52"/>
              </a:gdLst>
              <a:ahLst/>
              <a:cxnLst>
                <a:cxn ang="0">
                  <a:pos x="T0" y="T1"/>
                </a:cxn>
                <a:cxn ang="0">
                  <a:pos x="T2" y="T3"/>
                </a:cxn>
                <a:cxn ang="0">
                  <a:pos x="T4" y="T5"/>
                </a:cxn>
                <a:cxn ang="0">
                  <a:pos x="T6" y="T7"/>
                </a:cxn>
                <a:cxn ang="0">
                  <a:pos x="T8" y="T9"/>
                </a:cxn>
              </a:cxnLst>
              <a:rect l="0" t="0" r="r" b="b"/>
              <a:pathLst>
                <a:path w="14" h="52">
                  <a:moveTo>
                    <a:pt x="10" y="50"/>
                  </a:moveTo>
                  <a:cubicBezTo>
                    <a:pt x="9" y="34"/>
                    <a:pt x="0" y="19"/>
                    <a:pt x="2" y="2"/>
                  </a:cubicBezTo>
                  <a:cubicBezTo>
                    <a:pt x="4" y="0"/>
                    <a:pt x="5" y="1"/>
                    <a:pt x="6" y="2"/>
                  </a:cubicBezTo>
                  <a:cubicBezTo>
                    <a:pt x="12" y="18"/>
                    <a:pt x="14" y="34"/>
                    <a:pt x="14" y="50"/>
                  </a:cubicBezTo>
                  <a:cubicBezTo>
                    <a:pt x="13" y="52"/>
                    <a:pt x="12" y="52"/>
                    <a:pt x="10" y="50"/>
                  </a:cubicBezTo>
                  <a:close/>
                </a:path>
              </a:pathLst>
            </a:custGeom>
            <a:solidFill>
              <a:srgbClr val="A56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 name="Freeform 978"/>
            <p:cNvSpPr>
              <a:spLocks/>
            </p:cNvSpPr>
            <p:nvPr userDrawn="1"/>
          </p:nvSpPr>
          <p:spPr bwMode="auto">
            <a:xfrm>
              <a:off x="3095625" y="8642350"/>
              <a:ext cx="33338" cy="95250"/>
            </a:xfrm>
            <a:custGeom>
              <a:avLst/>
              <a:gdLst>
                <a:gd name="T0" fmla="*/ 0 w 12"/>
                <a:gd name="T1" fmla="*/ 0 h 33"/>
                <a:gd name="T2" fmla="*/ 4 w 12"/>
                <a:gd name="T3" fmla="*/ 0 h 33"/>
                <a:gd name="T4" fmla="*/ 12 w 12"/>
                <a:gd name="T5" fmla="*/ 33 h 33"/>
                <a:gd name="T6" fmla="*/ 0 w 12"/>
                <a:gd name="T7" fmla="*/ 0 h 33"/>
              </a:gdLst>
              <a:ahLst/>
              <a:cxnLst>
                <a:cxn ang="0">
                  <a:pos x="T0" y="T1"/>
                </a:cxn>
                <a:cxn ang="0">
                  <a:pos x="T2" y="T3"/>
                </a:cxn>
                <a:cxn ang="0">
                  <a:pos x="T4" y="T5"/>
                </a:cxn>
                <a:cxn ang="0">
                  <a:pos x="T6" y="T7"/>
                </a:cxn>
              </a:cxnLst>
              <a:rect l="0" t="0" r="r" b="b"/>
              <a:pathLst>
                <a:path w="12" h="33">
                  <a:moveTo>
                    <a:pt x="0" y="0"/>
                  </a:moveTo>
                  <a:cubicBezTo>
                    <a:pt x="2" y="0"/>
                    <a:pt x="3" y="0"/>
                    <a:pt x="4" y="0"/>
                  </a:cubicBezTo>
                  <a:cubicBezTo>
                    <a:pt x="10" y="10"/>
                    <a:pt x="12" y="21"/>
                    <a:pt x="12" y="33"/>
                  </a:cubicBezTo>
                  <a:cubicBezTo>
                    <a:pt x="4" y="23"/>
                    <a:pt x="6" y="11"/>
                    <a:pt x="0" y="0"/>
                  </a:cubicBezTo>
                  <a:close/>
                </a:path>
              </a:pathLst>
            </a:custGeom>
            <a:solidFill>
              <a:srgbClr val="995E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 name="Freeform 979"/>
            <p:cNvSpPr>
              <a:spLocks/>
            </p:cNvSpPr>
            <p:nvPr userDrawn="1"/>
          </p:nvSpPr>
          <p:spPr bwMode="auto">
            <a:xfrm>
              <a:off x="3070225" y="8448675"/>
              <a:ext cx="14288" cy="57150"/>
            </a:xfrm>
            <a:custGeom>
              <a:avLst/>
              <a:gdLst>
                <a:gd name="T0" fmla="*/ 5 w 5"/>
                <a:gd name="T1" fmla="*/ 20 h 20"/>
                <a:gd name="T2" fmla="*/ 1 w 5"/>
                <a:gd name="T3" fmla="*/ 20 h 20"/>
                <a:gd name="T4" fmla="*/ 1 w 5"/>
                <a:gd name="T5" fmla="*/ 5 h 20"/>
                <a:gd name="T6" fmla="*/ 5 w 5"/>
                <a:gd name="T7" fmla="*/ 0 h 20"/>
                <a:gd name="T8" fmla="*/ 5 w 5"/>
                <a:gd name="T9" fmla="*/ 0 h 20"/>
                <a:gd name="T10" fmla="*/ 5 w 5"/>
                <a:gd name="T11" fmla="*/ 20 h 20"/>
              </a:gdLst>
              <a:ahLst/>
              <a:cxnLst>
                <a:cxn ang="0">
                  <a:pos x="T0" y="T1"/>
                </a:cxn>
                <a:cxn ang="0">
                  <a:pos x="T2" y="T3"/>
                </a:cxn>
                <a:cxn ang="0">
                  <a:pos x="T4" y="T5"/>
                </a:cxn>
                <a:cxn ang="0">
                  <a:pos x="T6" y="T7"/>
                </a:cxn>
                <a:cxn ang="0">
                  <a:pos x="T8" y="T9"/>
                </a:cxn>
                <a:cxn ang="0">
                  <a:pos x="T10" y="T11"/>
                </a:cxn>
              </a:cxnLst>
              <a:rect l="0" t="0" r="r" b="b"/>
              <a:pathLst>
                <a:path w="5" h="20">
                  <a:moveTo>
                    <a:pt x="5" y="20"/>
                  </a:moveTo>
                  <a:cubicBezTo>
                    <a:pt x="4" y="20"/>
                    <a:pt x="3" y="20"/>
                    <a:pt x="1" y="20"/>
                  </a:cubicBezTo>
                  <a:cubicBezTo>
                    <a:pt x="1" y="15"/>
                    <a:pt x="1" y="10"/>
                    <a:pt x="1" y="5"/>
                  </a:cubicBezTo>
                  <a:cubicBezTo>
                    <a:pt x="0" y="0"/>
                    <a:pt x="2" y="0"/>
                    <a:pt x="5" y="0"/>
                  </a:cubicBezTo>
                  <a:cubicBezTo>
                    <a:pt x="5" y="0"/>
                    <a:pt x="5" y="0"/>
                    <a:pt x="5" y="0"/>
                  </a:cubicBezTo>
                  <a:cubicBezTo>
                    <a:pt x="5" y="7"/>
                    <a:pt x="5" y="14"/>
                    <a:pt x="5" y="20"/>
                  </a:cubicBezTo>
                  <a:close/>
                </a:path>
              </a:pathLst>
            </a:custGeom>
            <a:solidFill>
              <a:srgbClr val="B06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 name="Freeform 980"/>
            <p:cNvSpPr>
              <a:spLocks/>
            </p:cNvSpPr>
            <p:nvPr userDrawn="1"/>
          </p:nvSpPr>
          <p:spPr bwMode="auto">
            <a:xfrm>
              <a:off x="3052763" y="8147050"/>
              <a:ext cx="47625" cy="274638"/>
            </a:xfrm>
            <a:custGeom>
              <a:avLst/>
              <a:gdLst>
                <a:gd name="T0" fmla="*/ 3 w 17"/>
                <a:gd name="T1" fmla="*/ 90 h 96"/>
                <a:gd name="T2" fmla="*/ 3 w 17"/>
                <a:gd name="T3" fmla="*/ 81 h 96"/>
                <a:gd name="T4" fmla="*/ 3 w 17"/>
                <a:gd name="T5" fmla="*/ 49 h 96"/>
                <a:gd name="T6" fmla="*/ 7 w 17"/>
                <a:gd name="T7" fmla="*/ 41 h 96"/>
                <a:gd name="T8" fmla="*/ 17 w 17"/>
                <a:gd name="T9" fmla="*/ 0 h 96"/>
                <a:gd name="T10" fmla="*/ 11 w 17"/>
                <a:gd name="T11" fmla="*/ 94 h 96"/>
                <a:gd name="T12" fmla="*/ 3 w 17"/>
                <a:gd name="T13" fmla="*/ 90 h 96"/>
              </a:gdLst>
              <a:ahLst/>
              <a:cxnLst>
                <a:cxn ang="0">
                  <a:pos x="T0" y="T1"/>
                </a:cxn>
                <a:cxn ang="0">
                  <a:pos x="T2" y="T3"/>
                </a:cxn>
                <a:cxn ang="0">
                  <a:pos x="T4" y="T5"/>
                </a:cxn>
                <a:cxn ang="0">
                  <a:pos x="T6" y="T7"/>
                </a:cxn>
                <a:cxn ang="0">
                  <a:pos x="T8" y="T9"/>
                </a:cxn>
                <a:cxn ang="0">
                  <a:pos x="T10" y="T11"/>
                </a:cxn>
                <a:cxn ang="0">
                  <a:pos x="T12" y="T13"/>
                </a:cxn>
              </a:cxnLst>
              <a:rect l="0" t="0" r="r" b="b"/>
              <a:pathLst>
                <a:path w="17" h="96">
                  <a:moveTo>
                    <a:pt x="3" y="90"/>
                  </a:moveTo>
                  <a:cubicBezTo>
                    <a:pt x="3" y="87"/>
                    <a:pt x="3" y="84"/>
                    <a:pt x="3" y="81"/>
                  </a:cubicBezTo>
                  <a:cubicBezTo>
                    <a:pt x="0" y="71"/>
                    <a:pt x="0" y="60"/>
                    <a:pt x="3" y="49"/>
                  </a:cubicBezTo>
                  <a:cubicBezTo>
                    <a:pt x="6" y="48"/>
                    <a:pt x="7" y="45"/>
                    <a:pt x="7" y="41"/>
                  </a:cubicBezTo>
                  <a:cubicBezTo>
                    <a:pt x="8" y="29"/>
                    <a:pt x="5" y="16"/>
                    <a:pt x="17" y="0"/>
                  </a:cubicBezTo>
                  <a:cubicBezTo>
                    <a:pt x="9" y="35"/>
                    <a:pt x="12" y="64"/>
                    <a:pt x="11" y="94"/>
                  </a:cubicBezTo>
                  <a:cubicBezTo>
                    <a:pt x="7" y="96"/>
                    <a:pt x="6" y="92"/>
                    <a:pt x="3" y="90"/>
                  </a:cubicBezTo>
                  <a:close/>
                </a:path>
              </a:pathLst>
            </a:custGeom>
            <a:solidFill>
              <a:srgbClr val="8551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 name="Freeform 981"/>
            <p:cNvSpPr>
              <a:spLocks/>
            </p:cNvSpPr>
            <p:nvPr userDrawn="1"/>
          </p:nvSpPr>
          <p:spPr bwMode="auto">
            <a:xfrm>
              <a:off x="3055938" y="8405813"/>
              <a:ext cx="28575" cy="57150"/>
            </a:xfrm>
            <a:custGeom>
              <a:avLst/>
              <a:gdLst>
                <a:gd name="T0" fmla="*/ 2 w 10"/>
                <a:gd name="T1" fmla="*/ 0 h 20"/>
                <a:gd name="T2" fmla="*/ 10 w 10"/>
                <a:gd name="T3" fmla="*/ 4 h 20"/>
                <a:gd name="T4" fmla="*/ 10 w 10"/>
                <a:gd name="T5" fmla="*/ 15 h 20"/>
                <a:gd name="T6" fmla="*/ 6 w 10"/>
                <a:gd name="T7" fmla="*/ 20 h 20"/>
                <a:gd name="T8" fmla="*/ 2 w 10"/>
                <a:gd name="T9" fmla="*/ 0 h 20"/>
              </a:gdLst>
              <a:ahLst/>
              <a:cxnLst>
                <a:cxn ang="0">
                  <a:pos x="T0" y="T1"/>
                </a:cxn>
                <a:cxn ang="0">
                  <a:pos x="T2" y="T3"/>
                </a:cxn>
                <a:cxn ang="0">
                  <a:pos x="T4" y="T5"/>
                </a:cxn>
                <a:cxn ang="0">
                  <a:pos x="T6" y="T7"/>
                </a:cxn>
                <a:cxn ang="0">
                  <a:pos x="T8" y="T9"/>
                </a:cxn>
              </a:cxnLst>
              <a:rect l="0" t="0" r="r" b="b"/>
              <a:pathLst>
                <a:path w="10" h="20">
                  <a:moveTo>
                    <a:pt x="2" y="0"/>
                  </a:moveTo>
                  <a:cubicBezTo>
                    <a:pt x="5" y="1"/>
                    <a:pt x="7" y="2"/>
                    <a:pt x="10" y="4"/>
                  </a:cubicBezTo>
                  <a:cubicBezTo>
                    <a:pt x="10" y="8"/>
                    <a:pt x="10" y="12"/>
                    <a:pt x="10" y="15"/>
                  </a:cubicBezTo>
                  <a:cubicBezTo>
                    <a:pt x="9" y="17"/>
                    <a:pt x="7" y="18"/>
                    <a:pt x="6" y="20"/>
                  </a:cubicBezTo>
                  <a:cubicBezTo>
                    <a:pt x="0" y="14"/>
                    <a:pt x="3" y="6"/>
                    <a:pt x="2" y="0"/>
                  </a:cubicBezTo>
                  <a:close/>
                </a:path>
              </a:pathLst>
            </a:custGeom>
            <a:solidFill>
              <a:srgbClr val="9A5E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 name="Freeform 982"/>
            <p:cNvSpPr>
              <a:spLocks/>
            </p:cNvSpPr>
            <p:nvPr userDrawn="1"/>
          </p:nvSpPr>
          <p:spPr bwMode="auto">
            <a:xfrm>
              <a:off x="3106738" y="8161338"/>
              <a:ext cx="28575" cy="60325"/>
            </a:xfrm>
            <a:custGeom>
              <a:avLst/>
              <a:gdLst>
                <a:gd name="T0" fmla="*/ 4 w 10"/>
                <a:gd name="T1" fmla="*/ 21 h 21"/>
                <a:gd name="T2" fmla="*/ 0 w 10"/>
                <a:gd name="T3" fmla="*/ 21 h 21"/>
                <a:gd name="T4" fmla="*/ 6 w 10"/>
                <a:gd name="T5" fmla="*/ 0 h 21"/>
                <a:gd name="T6" fmla="*/ 4 w 10"/>
                <a:gd name="T7" fmla="*/ 21 h 21"/>
              </a:gdLst>
              <a:ahLst/>
              <a:cxnLst>
                <a:cxn ang="0">
                  <a:pos x="T0" y="T1"/>
                </a:cxn>
                <a:cxn ang="0">
                  <a:pos x="T2" y="T3"/>
                </a:cxn>
                <a:cxn ang="0">
                  <a:pos x="T4" y="T5"/>
                </a:cxn>
                <a:cxn ang="0">
                  <a:pos x="T6" y="T7"/>
                </a:cxn>
              </a:cxnLst>
              <a:rect l="0" t="0" r="r" b="b"/>
              <a:pathLst>
                <a:path w="10" h="21">
                  <a:moveTo>
                    <a:pt x="4" y="21"/>
                  </a:moveTo>
                  <a:cubicBezTo>
                    <a:pt x="3" y="21"/>
                    <a:pt x="2" y="21"/>
                    <a:pt x="0" y="21"/>
                  </a:cubicBezTo>
                  <a:cubicBezTo>
                    <a:pt x="2" y="15"/>
                    <a:pt x="3" y="10"/>
                    <a:pt x="6" y="0"/>
                  </a:cubicBezTo>
                  <a:cubicBezTo>
                    <a:pt x="8" y="10"/>
                    <a:pt x="10" y="16"/>
                    <a:pt x="4" y="21"/>
                  </a:cubicBezTo>
                  <a:close/>
                </a:path>
              </a:pathLst>
            </a:custGeom>
            <a:solidFill>
              <a:srgbClr val="814F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 name="Freeform 983"/>
            <p:cNvSpPr>
              <a:spLocks/>
            </p:cNvSpPr>
            <p:nvPr userDrawn="1"/>
          </p:nvSpPr>
          <p:spPr bwMode="auto">
            <a:xfrm>
              <a:off x="4021138" y="8267700"/>
              <a:ext cx="22225" cy="80963"/>
            </a:xfrm>
            <a:custGeom>
              <a:avLst/>
              <a:gdLst>
                <a:gd name="T0" fmla="*/ 4 w 8"/>
                <a:gd name="T1" fmla="*/ 10 h 28"/>
                <a:gd name="T2" fmla="*/ 8 w 8"/>
                <a:gd name="T3" fmla="*/ 0 h 28"/>
                <a:gd name="T4" fmla="*/ 8 w 8"/>
                <a:gd name="T5" fmla="*/ 27 h 28"/>
                <a:gd name="T6" fmla="*/ 5 w 8"/>
                <a:gd name="T7" fmla="*/ 28 h 28"/>
                <a:gd name="T8" fmla="*/ 4 w 8"/>
                <a:gd name="T9" fmla="*/ 27 h 28"/>
                <a:gd name="T10" fmla="*/ 4 w 8"/>
                <a:gd name="T11" fmla="*/ 10 h 28"/>
              </a:gdLst>
              <a:ahLst/>
              <a:cxnLst>
                <a:cxn ang="0">
                  <a:pos x="T0" y="T1"/>
                </a:cxn>
                <a:cxn ang="0">
                  <a:pos x="T2" y="T3"/>
                </a:cxn>
                <a:cxn ang="0">
                  <a:pos x="T4" y="T5"/>
                </a:cxn>
                <a:cxn ang="0">
                  <a:pos x="T6" y="T7"/>
                </a:cxn>
                <a:cxn ang="0">
                  <a:pos x="T8" y="T9"/>
                </a:cxn>
                <a:cxn ang="0">
                  <a:pos x="T10" y="T11"/>
                </a:cxn>
              </a:cxnLst>
              <a:rect l="0" t="0" r="r" b="b"/>
              <a:pathLst>
                <a:path w="8" h="28">
                  <a:moveTo>
                    <a:pt x="4" y="10"/>
                  </a:moveTo>
                  <a:cubicBezTo>
                    <a:pt x="5" y="6"/>
                    <a:pt x="2" y="2"/>
                    <a:pt x="8" y="0"/>
                  </a:cubicBezTo>
                  <a:cubicBezTo>
                    <a:pt x="8" y="9"/>
                    <a:pt x="8" y="18"/>
                    <a:pt x="8" y="27"/>
                  </a:cubicBezTo>
                  <a:cubicBezTo>
                    <a:pt x="7" y="27"/>
                    <a:pt x="6" y="28"/>
                    <a:pt x="5" y="28"/>
                  </a:cubicBezTo>
                  <a:cubicBezTo>
                    <a:pt x="5" y="28"/>
                    <a:pt x="4" y="27"/>
                    <a:pt x="4" y="27"/>
                  </a:cubicBezTo>
                  <a:cubicBezTo>
                    <a:pt x="0" y="22"/>
                    <a:pt x="1" y="16"/>
                    <a:pt x="4" y="10"/>
                  </a:cubicBezTo>
                  <a:close/>
                </a:path>
              </a:pathLst>
            </a:custGeom>
            <a:solidFill>
              <a:srgbClr val="D69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 name="Freeform 984"/>
            <p:cNvSpPr>
              <a:spLocks/>
            </p:cNvSpPr>
            <p:nvPr userDrawn="1"/>
          </p:nvSpPr>
          <p:spPr bwMode="auto">
            <a:xfrm>
              <a:off x="5156200" y="8999538"/>
              <a:ext cx="71438" cy="69850"/>
            </a:xfrm>
            <a:custGeom>
              <a:avLst/>
              <a:gdLst>
                <a:gd name="T0" fmla="*/ 3 w 25"/>
                <a:gd name="T1" fmla="*/ 11 h 24"/>
                <a:gd name="T2" fmla="*/ 16 w 25"/>
                <a:gd name="T3" fmla="*/ 0 h 24"/>
                <a:gd name="T4" fmla="*/ 15 w 25"/>
                <a:gd name="T5" fmla="*/ 24 h 24"/>
                <a:gd name="T6" fmla="*/ 3 w 25"/>
                <a:gd name="T7" fmla="*/ 11 h 24"/>
              </a:gdLst>
              <a:ahLst/>
              <a:cxnLst>
                <a:cxn ang="0">
                  <a:pos x="T0" y="T1"/>
                </a:cxn>
                <a:cxn ang="0">
                  <a:pos x="T2" y="T3"/>
                </a:cxn>
                <a:cxn ang="0">
                  <a:pos x="T4" y="T5"/>
                </a:cxn>
                <a:cxn ang="0">
                  <a:pos x="T6" y="T7"/>
                </a:cxn>
              </a:cxnLst>
              <a:rect l="0" t="0" r="r" b="b"/>
              <a:pathLst>
                <a:path w="25" h="24">
                  <a:moveTo>
                    <a:pt x="3" y="11"/>
                  </a:moveTo>
                  <a:cubicBezTo>
                    <a:pt x="9" y="10"/>
                    <a:pt x="12" y="3"/>
                    <a:pt x="16" y="0"/>
                  </a:cubicBezTo>
                  <a:cubicBezTo>
                    <a:pt x="25" y="8"/>
                    <a:pt x="25" y="8"/>
                    <a:pt x="15" y="24"/>
                  </a:cubicBezTo>
                  <a:cubicBezTo>
                    <a:pt x="11" y="20"/>
                    <a:pt x="0" y="22"/>
                    <a:pt x="3" y="11"/>
                  </a:cubicBezTo>
                  <a:close/>
                </a:path>
              </a:pathLst>
            </a:custGeom>
            <a:solidFill>
              <a:srgbClr val="E9E8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 name="Freeform 985"/>
            <p:cNvSpPr>
              <a:spLocks/>
            </p:cNvSpPr>
            <p:nvPr userDrawn="1"/>
          </p:nvSpPr>
          <p:spPr bwMode="auto">
            <a:xfrm>
              <a:off x="5259388" y="9291638"/>
              <a:ext cx="68263" cy="25400"/>
            </a:xfrm>
            <a:custGeom>
              <a:avLst/>
              <a:gdLst>
                <a:gd name="T0" fmla="*/ 24 w 24"/>
                <a:gd name="T1" fmla="*/ 6 h 9"/>
                <a:gd name="T2" fmla="*/ 23 w 24"/>
                <a:gd name="T3" fmla="*/ 9 h 9"/>
                <a:gd name="T4" fmla="*/ 0 w 24"/>
                <a:gd name="T5" fmla="*/ 5 h 9"/>
                <a:gd name="T6" fmla="*/ 24 w 24"/>
                <a:gd name="T7" fmla="*/ 6 h 9"/>
              </a:gdLst>
              <a:ahLst/>
              <a:cxnLst>
                <a:cxn ang="0">
                  <a:pos x="T0" y="T1"/>
                </a:cxn>
                <a:cxn ang="0">
                  <a:pos x="T2" y="T3"/>
                </a:cxn>
                <a:cxn ang="0">
                  <a:pos x="T4" y="T5"/>
                </a:cxn>
                <a:cxn ang="0">
                  <a:pos x="T6" y="T7"/>
                </a:cxn>
              </a:cxnLst>
              <a:rect l="0" t="0" r="r" b="b"/>
              <a:pathLst>
                <a:path w="24" h="9">
                  <a:moveTo>
                    <a:pt x="24" y="6"/>
                  </a:moveTo>
                  <a:cubicBezTo>
                    <a:pt x="23" y="7"/>
                    <a:pt x="23" y="8"/>
                    <a:pt x="23" y="9"/>
                  </a:cubicBezTo>
                  <a:cubicBezTo>
                    <a:pt x="15" y="8"/>
                    <a:pt x="8" y="6"/>
                    <a:pt x="0" y="5"/>
                  </a:cubicBezTo>
                  <a:cubicBezTo>
                    <a:pt x="8" y="0"/>
                    <a:pt x="16" y="0"/>
                    <a:pt x="24" y="6"/>
                  </a:cubicBezTo>
                  <a:close/>
                </a:path>
              </a:pathLst>
            </a:custGeom>
            <a:solidFill>
              <a:srgbClr val="812F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 name="Freeform 986"/>
            <p:cNvSpPr>
              <a:spLocks/>
            </p:cNvSpPr>
            <p:nvPr userDrawn="1"/>
          </p:nvSpPr>
          <p:spPr bwMode="auto">
            <a:xfrm>
              <a:off x="4592638" y="9070975"/>
              <a:ext cx="42863" cy="28575"/>
            </a:xfrm>
            <a:custGeom>
              <a:avLst/>
              <a:gdLst>
                <a:gd name="T0" fmla="*/ 0 w 15"/>
                <a:gd name="T1" fmla="*/ 6 h 10"/>
                <a:gd name="T2" fmla="*/ 15 w 15"/>
                <a:gd name="T3" fmla="*/ 6 h 10"/>
                <a:gd name="T4" fmla="*/ 4 w 15"/>
                <a:gd name="T5" fmla="*/ 10 h 10"/>
                <a:gd name="T6" fmla="*/ 0 w 15"/>
                <a:gd name="T7" fmla="*/ 6 h 10"/>
              </a:gdLst>
              <a:ahLst/>
              <a:cxnLst>
                <a:cxn ang="0">
                  <a:pos x="T0" y="T1"/>
                </a:cxn>
                <a:cxn ang="0">
                  <a:pos x="T2" y="T3"/>
                </a:cxn>
                <a:cxn ang="0">
                  <a:pos x="T4" y="T5"/>
                </a:cxn>
                <a:cxn ang="0">
                  <a:pos x="T6" y="T7"/>
                </a:cxn>
              </a:cxnLst>
              <a:rect l="0" t="0" r="r" b="b"/>
              <a:pathLst>
                <a:path w="15" h="10">
                  <a:moveTo>
                    <a:pt x="0" y="6"/>
                  </a:moveTo>
                  <a:cubicBezTo>
                    <a:pt x="5" y="1"/>
                    <a:pt x="10" y="0"/>
                    <a:pt x="15" y="6"/>
                  </a:cubicBezTo>
                  <a:cubicBezTo>
                    <a:pt x="11" y="7"/>
                    <a:pt x="8" y="9"/>
                    <a:pt x="4" y="10"/>
                  </a:cubicBezTo>
                  <a:cubicBezTo>
                    <a:pt x="3" y="9"/>
                    <a:pt x="1" y="7"/>
                    <a:pt x="0" y="6"/>
                  </a:cubicBezTo>
                  <a:close/>
                </a:path>
              </a:pathLst>
            </a:custGeom>
            <a:solidFill>
              <a:srgbClr val="BEBD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 name="Freeform 987"/>
            <p:cNvSpPr>
              <a:spLocks/>
            </p:cNvSpPr>
            <p:nvPr userDrawn="1"/>
          </p:nvSpPr>
          <p:spPr bwMode="auto">
            <a:xfrm>
              <a:off x="4010025" y="8296275"/>
              <a:ext cx="22225" cy="49213"/>
            </a:xfrm>
            <a:custGeom>
              <a:avLst/>
              <a:gdLst>
                <a:gd name="T0" fmla="*/ 8 w 8"/>
                <a:gd name="T1" fmla="*/ 0 h 17"/>
                <a:gd name="T2" fmla="*/ 8 w 8"/>
                <a:gd name="T3" fmla="*/ 17 h 17"/>
                <a:gd name="T4" fmla="*/ 0 w 8"/>
                <a:gd name="T5" fmla="*/ 9 h 17"/>
                <a:gd name="T6" fmla="*/ 8 w 8"/>
                <a:gd name="T7" fmla="*/ 0 h 17"/>
              </a:gdLst>
              <a:ahLst/>
              <a:cxnLst>
                <a:cxn ang="0">
                  <a:pos x="T0" y="T1"/>
                </a:cxn>
                <a:cxn ang="0">
                  <a:pos x="T2" y="T3"/>
                </a:cxn>
                <a:cxn ang="0">
                  <a:pos x="T4" y="T5"/>
                </a:cxn>
                <a:cxn ang="0">
                  <a:pos x="T6" y="T7"/>
                </a:cxn>
              </a:cxnLst>
              <a:rect l="0" t="0" r="r" b="b"/>
              <a:pathLst>
                <a:path w="8" h="17">
                  <a:moveTo>
                    <a:pt x="8" y="0"/>
                  </a:moveTo>
                  <a:cubicBezTo>
                    <a:pt x="8" y="6"/>
                    <a:pt x="8" y="12"/>
                    <a:pt x="8" y="17"/>
                  </a:cubicBezTo>
                  <a:cubicBezTo>
                    <a:pt x="4" y="16"/>
                    <a:pt x="1" y="13"/>
                    <a:pt x="0" y="9"/>
                  </a:cubicBezTo>
                  <a:cubicBezTo>
                    <a:pt x="2" y="6"/>
                    <a:pt x="5" y="3"/>
                    <a:pt x="8" y="0"/>
                  </a:cubicBezTo>
                  <a:close/>
                </a:path>
              </a:pathLst>
            </a:custGeom>
            <a:solidFill>
              <a:srgbClr val="D891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 name="Freeform 988"/>
            <p:cNvSpPr>
              <a:spLocks/>
            </p:cNvSpPr>
            <p:nvPr userDrawn="1"/>
          </p:nvSpPr>
          <p:spPr bwMode="auto">
            <a:xfrm>
              <a:off x="3563938" y="8196263"/>
              <a:ext cx="139700" cy="149225"/>
            </a:xfrm>
            <a:custGeom>
              <a:avLst/>
              <a:gdLst>
                <a:gd name="T0" fmla="*/ 4 w 49"/>
                <a:gd name="T1" fmla="*/ 44 h 52"/>
                <a:gd name="T2" fmla="*/ 0 w 49"/>
                <a:gd name="T3" fmla="*/ 33 h 52"/>
                <a:gd name="T4" fmla="*/ 40 w 49"/>
                <a:gd name="T5" fmla="*/ 8 h 52"/>
                <a:gd name="T6" fmla="*/ 48 w 49"/>
                <a:gd name="T7" fmla="*/ 22 h 52"/>
                <a:gd name="T8" fmla="*/ 19 w 49"/>
                <a:gd name="T9" fmla="*/ 52 h 52"/>
                <a:gd name="T10" fmla="*/ 4 w 49"/>
                <a:gd name="T11" fmla="*/ 44 h 52"/>
              </a:gdLst>
              <a:ahLst/>
              <a:cxnLst>
                <a:cxn ang="0">
                  <a:pos x="T0" y="T1"/>
                </a:cxn>
                <a:cxn ang="0">
                  <a:pos x="T2" y="T3"/>
                </a:cxn>
                <a:cxn ang="0">
                  <a:pos x="T4" y="T5"/>
                </a:cxn>
                <a:cxn ang="0">
                  <a:pos x="T6" y="T7"/>
                </a:cxn>
                <a:cxn ang="0">
                  <a:pos x="T8" y="T9"/>
                </a:cxn>
                <a:cxn ang="0">
                  <a:pos x="T10" y="T11"/>
                </a:cxn>
              </a:cxnLst>
              <a:rect l="0" t="0" r="r" b="b"/>
              <a:pathLst>
                <a:path w="49" h="52">
                  <a:moveTo>
                    <a:pt x="4" y="44"/>
                  </a:moveTo>
                  <a:cubicBezTo>
                    <a:pt x="3" y="40"/>
                    <a:pt x="1" y="36"/>
                    <a:pt x="0" y="33"/>
                  </a:cubicBezTo>
                  <a:cubicBezTo>
                    <a:pt x="4" y="7"/>
                    <a:pt x="15" y="0"/>
                    <a:pt x="40" y="8"/>
                  </a:cubicBezTo>
                  <a:cubicBezTo>
                    <a:pt x="42" y="13"/>
                    <a:pt x="49" y="15"/>
                    <a:pt x="48" y="22"/>
                  </a:cubicBezTo>
                  <a:cubicBezTo>
                    <a:pt x="22" y="18"/>
                    <a:pt x="17" y="22"/>
                    <a:pt x="19" y="52"/>
                  </a:cubicBezTo>
                  <a:cubicBezTo>
                    <a:pt x="13" y="52"/>
                    <a:pt x="9" y="46"/>
                    <a:pt x="4" y="44"/>
                  </a:cubicBezTo>
                  <a:close/>
                </a:path>
              </a:pathLst>
            </a:custGeom>
            <a:solidFill>
              <a:srgbClr val="FA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 name="Freeform 989"/>
            <p:cNvSpPr>
              <a:spLocks/>
            </p:cNvSpPr>
            <p:nvPr userDrawn="1"/>
          </p:nvSpPr>
          <p:spPr bwMode="auto">
            <a:xfrm>
              <a:off x="3884613" y="8185150"/>
              <a:ext cx="125413" cy="139700"/>
            </a:xfrm>
            <a:custGeom>
              <a:avLst/>
              <a:gdLst>
                <a:gd name="T0" fmla="*/ 41 w 44"/>
                <a:gd name="T1" fmla="*/ 12 h 49"/>
                <a:gd name="T2" fmla="*/ 44 w 44"/>
                <a:gd name="T3" fmla="*/ 20 h 49"/>
                <a:gd name="T4" fmla="*/ 12 w 44"/>
                <a:gd name="T5" fmla="*/ 49 h 49"/>
                <a:gd name="T6" fmla="*/ 0 w 44"/>
                <a:gd name="T7" fmla="*/ 37 h 49"/>
                <a:gd name="T8" fmla="*/ 0 w 44"/>
                <a:gd name="T9" fmla="*/ 12 h 49"/>
                <a:gd name="T10" fmla="*/ 41 w 44"/>
                <a:gd name="T11" fmla="*/ 12 h 49"/>
              </a:gdLst>
              <a:ahLst/>
              <a:cxnLst>
                <a:cxn ang="0">
                  <a:pos x="T0" y="T1"/>
                </a:cxn>
                <a:cxn ang="0">
                  <a:pos x="T2" y="T3"/>
                </a:cxn>
                <a:cxn ang="0">
                  <a:pos x="T4" y="T5"/>
                </a:cxn>
                <a:cxn ang="0">
                  <a:pos x="T6" y="T7"/>
                </a:cxn>
                <a:cxn ang="0">
                  <a:pos x="T8" y="T9"/>
                </a:cxn>
                <a:cxn ang="0">
                  <a:pos x="T10" y="T11"/>
                </a:cxn>
              </a:cxnLst>
              <a:rect l="0" t="0" r="r" b="b"/>
              <a:pathLst>
                <a:path w="44" h="49">
                  <a:moveTo>
                    <a:pt x="41" y="12"/>
                  </a:moveTo>
                  <a:cubicBezTo>
                    <a:pt x="42" y="15"/>
                    <a:pt x="43" y="18"/>
                    <a:pt x="44" y="20"/>
                  </a:cubicBezTo>
                  <a:cubicBezTo>
                    <a:pt x="21" y="15"/>
                    <a:pt x="18" y="34"/>
                    <a:pt x="12" y="49"/>
                  </a:cubicBezTo>
                  <a:cubicBezTo>
                    <a:pt x="7" y="46"/>
                    <a:pt x="3" y="41"/>
                    <a:pt x="0" y="37"/>
                  </a:cubicBezTo>
                  <a:cubicBezTo>
                    <a:pt x="0" y="28"/>
                    <a:pt x="0" y="20"/>
                    <a:pt x="0" y="12"/>
                  </a:cubicBezTo>
                  <a:cubicBezTo>
                    <a:pt x="14" y="7"/>
                    <a:pt x="27" y="0"/>
                    <a:pt x="41" y="12"/>
                  </a:cubicBezTo>
                  <a:close/>
                </a:path>
              </a:pathLst>
            </a:custGeom>
            <a:solidFill>
              <a:srgbClr val="F5F4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 name="Freeform 990"/>
            <p:cNvSpPr>
              <a:spLocks/>
            </p:cNvSpPr>
            <p:nvPr userDrawn="1"/>
          </p:nvSpPr>
          <p:spPr bwMode="auto">
            <a:xfrm>
              <a:off x="3043238" y="8288338"/>
              <a:ext cx="17463" cy="90488"/>
            </a:xfrm>
            <a:custGeom>
              <a:avLst/>
              <a:gdLst>
                <a:gd name="T0" fmla="*/ 6 w 6"/>
                <a:gd name="T1" fmla="*/ 0 h 32"/>
                <a:gd name="T2" fmla="*/ 6 w 6"/>
                <a:gd name="T3" fmla="*/ 32 h 32"/>
                <a:gd name="T4" fmla="*/ 6 w 6"/>
                <a:gd name="T5" fmla="*/ 0 h 32"/>
              </a:gdLst>
              <a:ahLst/>
              <a:cxnLst>
                <a:cxn ang="0">
                  <a:pos x="T0" y="T1"/>
                </a:cxn>
                <a:cxn ang="0">
                  <a:pos x="T2" y="T3"/>
                </a:cxn>
                <a:cxn ang="0">
                  <a:pos x="T4" y="T5"/>
                </a:cxn>
              </a:cxnLst>
              <a:rect l="0" t="0" r="r" b="b"/>
              <a:pathLst>
                <a:path w="6" h="32">
                  <a:moveTo>
                    <a:pt x="6" y="0"/>
                  </a:moveTo>
                  <a:cubicBezTo>
                    <a:pt x="6" y="11"/>
                    <a:pt x="6" y="22"/>
                    <a:pt x="6" y="32"/>
                  </a:cubicBezTo>
                  <a:cubicBezTo>
                    <a:pt x="0" y="22"/>
                    <a:pt x="0" y="11"/>
                    <a:pt x="6" y="0"/>
                  </a:cubicBezTo>
                  <a:close/>
                </a:path>
              </a:pathLst>
            </a:custGeom>
            <a:solidFill>
              <a:srgbClr val="7149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 name="Freeform 991"/>
            <p:cNvSpPr>
              <a:spLocks/>
            </p:cNvSpPr>
            <p:nvPr userDrawn="1"/>
          </p:nvSpPr>
          <p:spPr bwMode="auto">
            <a:xfrm>
              <a:off x="1377950" y="10186988"/>
              <a:ext cx="647700" cy="195263"/>
            </a:xfrm>
            <a:custGeom>
              <a:avLst/>
              <a:gdLst>
                <a:gd name="T0" fmla="*/ 42 w 227"/>
                <a:gd name="T1" fmla="*/ 68 h 68"/>
                <a:gd name="T2" fmla="*/ 227 w 227"/>
                <a:gd name="T3" fmla="*/ 8 h 68"/>
                <a:gd name="T4" fmla="*/ 184 w 227"/>
                <a:gd name="T5" fmla="*/ 0 h 68"/>
                <a:gd name="T6" fmla="*/ 118 w 227"/>
                <a:gd name="T7" fmla="*/ 4 h 68"/>
                <a:gd name="T8" fmla="*/ 51 w 227"/>
                <a:gd name="T9" fmla="*/ 12 h 68"/>
                <a:gd name="T10" fmla="*/ 15 w 227"/>
                <a:gd name="T11" fmla="*/ 32 h 68"/>
                <a:gd name="T12" fmla="*/ 4 w 227"/>
                <a:gd name="T13" fmla="*/ 52 h 68"/>
                <a:gd name="T14" fmla="*/ 42 w 227"/>
                <a:gd name="T15" fmla="*/ 68 h 6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7" h="68">
                  <a:moveTo>
                    <a:pt x="42" y="68"/>
                  </a:moveTo>
                  <a:cubicBezTo>
                    <a:pt x="42" y="68"/>
                    <a:pt x="198" y="17"/>
                    <a:pt x="227" y="8"/>
                  </a:cubicBezTo>
                  <a:cubicBezTo>
                    <a:pt x="184" y="0"/>
                    <a:pt x="184" y="0"/>
                    <a:pt x="184" y="0"/>
                  </a:cubicBezTo>
                  <a:cubicBezTo>
                    <a:pt x="184" y="0"/>
                    <a:pt x="125" y="4"/>
                    <a:pt x="118" y="4"/>
                  </a:cubicBezTo>
                  <a:cubicBezTo>
                    <a:pt x="112" y="5"/>
                    <a:pt x="53" y="8"/>
                    <a:pt x="51" y="12"/>
                  </a:cubicBezTo>
                  <a:cubicBezTo>
                    <a:pt x="49" y="16"/>
                    <a:pt x="17" y="28"/>
                    <a:pt x="15" y="32"/>
                  </a:cubicBezTo>
                  <a:cubicBezTo>
                    <a:pt x="13" y="35"/>
                    <a:pt x="0" y="47"/>
                    <a:pt x="4" y="52"/>
                  </a:cubicBezTo>
                  <a:cubicBezTo>
                    <a:pt x="7" y="57"/>
                    <a:pt x="42" y="68"/>
                    <a:pt x="42" y="68"/>
                  </a:cubicBezTo>
                  <a:close/>
                </a:path>
              </a:pathLst>
            </a:custGeom>
            <a:solidFill>
              <a:srgbClr val="8DA7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 name="Freeform 992"/>
            <p:cNvSpPr>
              <a:spLocks/>
            </p:cNvSpPr>
            <p:nvPr userDrawn="1"/>
          </p:nvSpPr>
          <p:spPr bwMode="auto">
            <a:xfrm>
              <a:off x="1397000" y="10190163"/>
              <a:ext cx="681038" cy="306388"/>
            </a:xfrm>
            <a:custGeom>
              <a:avLst/>
              <a:gdLst>
                <a:gd name="T0" fmla="*/ 17 w 238"/>
                <a:gd name="T1" fmla="*/ 72 h 107"/>
                <a:gd name="T2" fmla="*/ 238 w 238"/>
                <a:gd name="T3" fmla="*/ 0 h 107"/>
                <a:gd name="T4" fmla="*/ 232 w 238"/>
                <a:gd name="T5" fmla="*/ 39 h 107"/>
                <a:gd name="T6" fmla="*/ 206 w 238"/>
                <a:gd name="T7" fmla="*/ 60 h 107"/>
                <a:gd name="T8" fmla="*/ 127 w 238"/>
                <a:gd name="T9" fmla="*/ 96 h 107"/>
                <a:gd name="T10" fmla="*/ 51 w 238"/>
                <a:gd name="T11" fmla="*/ 107 h 107"/>
                <a:gd name="T12" fmla="*/ 0 w 238"/>
                <a:gd name="T13" fmla="*/ 103 h 107"/>
                <a:gd name="T14" fmla="*/ 17 w 238"/>
                <a:gd name="T15" fmla="*/ 72 h 1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07">
                  <a:moveTo>
                    <a:pt x="17" y="72"/>
                  </a:moveTo>
                  <a:cubicBezTo>
                    <a:pt x="17" y="72"/>
                    <a:pt x="204" y="12"/>
                    <a:pt x="238" y="0"/>
                  </a:cubicBezTo>
                  <a:cubicBezTo>
                    <a:pt x="232" y="39"/>
                    <a:pt x="232" y="39"/>
                    <a:pt x="232" y="39"/>
                  </a:cubicBezTo>
                  <a:cubicBezTo>
                    <a:pt x="232" y="39"/>
                    <a:pt x="207" y="59"/>
                    <a:pt x="206" y="60"/>
                  </a:cubicBezTo>
                  <a:cubicBezTo>
                    <a:pt x="205" y="61"/>
                    <a:pt x="131" y="95"/>
                    <a:pt x="127" y="96"/>
                  </a:cubicBezTo>
                  <a:cubicBezTo>
                    <a:pt x="124" y="98"/>
                    <a:pt x="65" y="107"/>
                    <a:pt x="51" y="107"/>
                  </a:cubicBezTo>
                  <a:cubicBezTo>
                    <a:pt x="37" y="107"/>
                    <a:pt x="0" y="105"/>
                    <a:pt x="0" y="103"/>
                  </a:cubicBezTo>
                  <a:cubicBezTo>
                    <a:pt x="0" y="101"/>
                    <a:pt x="17" y="72"/>
                    <a:pt x="17" y="72"/>
                  </a:cubicBezTo>
                  <a:close/>
                </a:path>
              </a:pathLst>
            </a:custGeom>
            <a:solidFill>
              <a:srgbClr val="A6C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 name="Freeform 993"/>
            <p:cNvSpPr>
              <a:spLocks/>
            </p:cNvSpPr>
            <p:nvPr userDrawn="1"/>
          </p:nvSpPr>
          <p:spPr bwMode="auto">
            <a:xfrm>
              <a:off x="1497013" y="9648825"/>
              <a:ext cx="498475" cy="344488"/>
            </a:xfrm>
            <a:custGeom>
              <a:avLst/>
              <a:gdLst>
                <a:gd name="T0" fmla="*/ 115 w 174"/>
                <a:gd name="T1" fmla="*/ 0 h 120"/>
                <a:gd name="T2" fmla="*/ 0 w 174"/>
                <a:gd name="T3" fmla="*/ 32 h 120"/>
                <a:gd name="T4" fmla="*/ 23 w 174"/>
                <a:gd name="T5" fmla="*/ 120 h 120"/>
                <a:gd name="T6" fmla="*/ 170 w 174"/>
                <a:gd name="T7" fmla="*/ 87 h 120"/>
                <a:gd name="T8" fmla="*/ 174 w 174"/>
                <a:gd name="T9" fmla="*/ 26 h 120"/>
                <a:gd name="T10" fmla="*/ 159 w 174"/>
                <a:gd name="T11" fmla="*/ 1 h 120"/>
                <a:gd name="T12" fmla="*/ 115 w 174"/>
                <a:gd name="T13" fmla="*/ 0 h 120"/>
              </a:gdLst>
              <a:ahLst/>
              <a:cxnLst>
                <a:cxn ang="0">
                  <a:pos x="T0" y="T1"/>
                </a:cxn>
                <a:cxn ang="0">
                  <a:pos x="T2" y="T3"/>
                </a:cxn>
                <a:cxn ang="0">
                  <a:pos x="T4" y="T5"/>
                </a:cxn>
                <a:cxn ang="0">
                  <a:pos x="T6" y="T7"/>
                </a:cxn>
                <a:cxn ang="0">
                  <a:pos x="T8" y="T9"/>
                </a:cxn>
                <a:cxn ang="0">
                  <a:pos x="T10" y="T11"/>
                </a:cxn>
                <a:cxn ang="0">
                  <a:pos x="T12" y="T13"/>
                </a:cxn>
              </a:cxnLst>
              <a:rect l="0" t="0" r="r" b="b"/>
              <a:pathLst>
                <a:path w="174" h="120">
                  <a:moveTo>
                    <a:pt x="115" y="0"/>
                  </a:moveTo>
                  <a:cubicBezTo>
                    <a:pt x="0" y="32"/>
                    <a:pt x="0" y="32"/>
                    <a:pt x="0" y="32"/>
                  </a:cubicBezTo>
                  <a:cubicBezTo>
                    <a:pt x="23" y="120"/>
                    <a:pt x="23" y="120"/>
                    <a:pt x="23" y="120"/>
                  </a:cubicBezTo>
                  <a:cubicBezTo>
                    <a:pt x="170" y="87"/>
                    <a:pt x="170" y="87"/>
                    <a:pt x="170" y="87"/>
                  </a:cubicBezTo>
                  <a:cubicBezTo>
                    <a:pt x="174" y="26"/>
                    <a:pt x="174" y="26"/>
                    <a:pt x="174" y="26"/>
                  </a:cubicBezTo>
                  <a:cubicBezTo>
                    <a:pt x="174" y="26"/>
                    <a:pt x="163" y="1"/>
                    <a:pt x="159" y="1"/>
                  </a:cubicBezTo>
                  <a:cubicBezTo>
                    <a:pt x="155" y="2"/>
                    <a:pt x="115" y="0"/>
                    <a:pt x="115" y="0"/>
                  </a:cubicBezTo>
                  <a:close/>
                </a:path>
              </a:pathLst>
            </a:custGeom>
            <a:solidFill>
              <a:srgbClr val="B7B4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30"/>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lank slide" type="blank">
  <p:cSld name="BLANK">
    <p:bg>
      <p:bgPr>
        <a:solidFill>
          <a:srgbClr val="0E2A47"/>
        </a:solidFill>
        <a:effectLst/>
      </p:bgPr>
    </p:bg>
    <p:spTree>
      <p:nvGrpSpPr>
        <p:cNvPr id="1" name="Shape 334"/>
        <p:cNvGrpSpPr/>
        <p:nvPr/>
      </p:nvGrpSpPr>
      <p:grpSpPr>
        <a:xfrm>
          <a:off x="0" y="0"/>
          <a:ext cx="0" cy="0"/>
          <a:chOff x="0" y="0"/>
          <a:chExt cx="0" cy="0"/>
        </a:xfrm>
      </p:grpSpPr>
    </p:spTree>
  </p:cSld>
  <p:clrMapOvr>
    <a:masterClrMapping/>
  </p:clrMapOvr>
  <p:extLst>
    <p:ext uri="{DCECCB84-F9BA-43D5-87BE-67443E8EF086}">
      <p15:sldGuideLst xmlns:p15="http://schemas.microsoft.com/office/powerpoint/2012/main">
        <p15:guide id="1" orient="horz" pos="1212">
          <p15:clr>
            <a:srgbClr val="FFFF00"/>
          </p15:clr>
        </p15:guide>
        <p15:guide id="2" pos="660">
          <p15:clr>
            <a:srgbClr val="FFFF00"/>
          </p15:clr>
        </p15:guide>
        <p15:guide id="3" pos="5100">
          <p15:clr>
            <a:srgbClr val="FFFF00"/>
          </p15:clr>
        </p15:guide>
        <p15:guide id="4" orient="horz" pos="2837">
          <p15:clr>
            <a:srgbClr val="FFFF0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
        <p:cNvGrpSpPr/>
        <p:nvPr/>
      </p:nvGrpSpPr>
      <p:grpSpPr>
        <a:xfrm>
          <a:off x="0" y="0"/>
          <a:ext cx="0" cy="0"/>
          <a:chOff x="0" y="0"/>
          <a:chExt cx="0" cy="0"/>
        </a:xfrm>
      </p:grpSpPr>
      <p:grpSp>
        <p:nvGrpSpPr>
          <p:cNvPr id="18" name="Google Shape;18;p3"/>
          <p:cNvGrpSpPr/>
          <p:nvPr/>
        </p:nvGrpSpPr>
        <p:grpSpPr>
          <a:xfrm flipH="1">
            <a:off x="329948" y="-568560"/>
            <a:ext cx="9252063" cy="2619713"/>
            <a:chOff x="182150" y="370775"/>
            <a:chExt cx="4861575" cy="2177650"/>
          </a:xfrm>
        </p:grpSpPr>
        <p:sp>
          <p:nvSpPr>
            <p:cNvPr id="19" name="Google Shape;19;p3"/>
            <p:cNvSpPr/>
            <p:nvPr/>
          </p:nvSpPr>
          <p:spPr>
            <a:xfrm>
              <a:off x="182150" y="370775"/>
              <a:ext cx="4861575" cy="2077725"/>
            </a:xfrm>
            <a:custGeom>
              <a:avLst/>
              <a:gdLst/>
              <a:ahLst/>
              <a:cxnLst/>
              <a:rect l="l" t="t" r="r" b="b"/>
              <a:pathLst>
                <a:path w="194463" h="83109" extrusionOk="0">
                  <a:moveTo>
                    <a:pt x="2745" y="29124"/>
                  </a:moveTo>
                  <a:cubicBezTo>
                    <a:pt x="3278" y="24328"/>
                    <a:pt x="4531" y="19399"/>
                    <a:pt x="7781" y="15855"/>
                  </a:cubicBezTo>
                  <a:cubicBezTo>
                    <a:pt x="10339" y="13084"/>
                    <a:pt x="13883" y="11432"/>
                    <a:pt x="17400" y="10046"/>
                  </a:cubicBezTo>
                  <a:cubicBezTo>
                    <a:pt x="43220" y="1"/>
                    <a:pt x="71918" y="1866"/>
                    <a:pt x="99630" y="2399"/>
                  </a:cubicBezTo>
                  <a:cubicBezTo>
                    <a:pt x="114365" y="2692"/>
                    <a:pt x="129180" y="1732"/>
                    <a:pt x="143968" y="1999"/>
                  </a:cubicBezTo>
                  <a:cubicBezTo>
                    <a:pt x="151962" y="2159"/>
                    <a:pt x="159956" y="2452"/>
                    <a:pt x="167949" y="2932"/>
                  </a:cubicBezTo>
                  <a:cubicBezTo>
                    <a:pt x="173625" y="3251"/>
                    <a:pt x="181219" y="3358"/>
                    <a:pt x="186202" y="6342"/>
                  </a:cubicBezTo>
                  <a:cubicBezTo>
                    <a:pt x="194462" y="11325"/>
                    <a:pt x="166457" y="22569"/>
                    <a:pt x="163500" y="25261"/>
                  </a:cubicBezTo>
                  <a:cubicBezTo>
                    <a:pt x="158410" y="29897"/>
                    <a:pt x="154893" y="35679"/>
                    <a:pt x="148125" y="38051"/>
                  </a:cubicBezTo>
                  <a:cubicBezTo>
                    <a:pt x="140691" y="40662"/>
                    <a:pt x="132564" y="39383"/>
                    <a:pt x="124863" y="39836"/>
                  </a:cubicBezTo>
                  <a:cubicBezTo>
                    <a:pt x="120200" y="40102"/>
                    <a:pt x="115990" y="41888"/>
                    <a:pt x="111434" y="42341"/>
                  </a:cubicBezTo>
                  <a:cubicBezTo>
                    <a:pt x="105971" y="42873"/>
                    <a:pt x="100802" y="43326"/>
                    <a:pt x="95526" y="45138"/>
                  </a:cubicBezTo>
                  <a:cubicBezTo>
                    <a:pt x="85667" y="48469"/>
                    <a:pt x="77087" y="54118"/>
                    <a:pt x="70479" y="62138"/>
                  </a:cubicBezTo>
                  <a:cubicBezTo>
                    <a:pt x="64777" y="69066"/>
                    <a:pt x="60194" y="78099"/>
                    <a:pt x="51347" y="81536"/>
                  </a:cubicBezTo>
                  <a:cubicBezTo>
                    <a:pt x="48017" y="82815"/>
                    <a:pt x="44419" y="83109"/>
                    <a:pt x="40875" y="82895"/>
                  </a:cubicBezTo>
                  <a:cubicBezTo>
                    <a:pt x="13937" y="81323"/>
                    <a:pt x="1" y="53718"/>
                    <a:pt x="2745" y="2912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182825" y="495350"/>
              <a:ext cx="4792275" cy="2053075"/>
            </a:xfrm>
            <a:custGeom>
              <a:avLst/>
              <a:gdLst/>
              <a:ahLst/>
              <a:cxnLst/>
              <a:rect l="l" t="t" r="r" b="b"/>
              <a:pathLst>
                <a:path w="191691" h="82123" fill="none" extrusionOk="0">
                  <a:moveTo>
                    <a:pt x="2718" y="28751"/>
                  </a:moveTo>
                  <a:cubicBezTo>
                    <a:pt x="3251" y="24035"/>
                    <a:pt x="4477" y="19159"/>
                    <a:pt x="7674" y="15668"/>
                  </a:cubicBezTo>
                  <a:cubicBezTo>
                    <a:pt x="10206" y="12897"/>
                    <a:pt x="13696" y="11271"/>
                    <a:pt x="17160" y="9939"/>
                  </a:cubicBezTo>
                  <a:cubicBezTo>
                    <a:pt x="42634" y="0"/>
                    <a:pt x="70905" y="1839"/>
                    <a:pt x="98244" y="2372"/>
                  </a:cubicBezTo>
                  <a:cubicBezTo>
                    <a:pt x="112766" y="2638"/>
                    <a:pt x="127394" y="1706"/>
                    <a:pt x="141969" y="1972"/>
                  </a:cubicBezTo>
                  <a:cubicBezTo>
                    <a:pt x="157104" y="2239"/>
                    <a:pt x="172239" y="3091"/>
                    <a:pt x="187321" y="4530"/>
                  </a:cubicBezTo>
                  <a:cubicBezTo>
                    <a:pt x="191691" y="4956"/>
                    <a:pt x="191264" y="9673"/>
                    <a:pt x="188386" y="11858"/>
                  </a:cubicBezTo>
                  <a:cubicBezTo>
                    <a:pt x="187107" y="12817"/>
                    <a:pt x="185589" y="13350"/>
                    <a:pt x="184097" y="13856"/>
                  </a:cubicBezTo>
                  <a:cubicBezTo>
                    <a:pt x="177222" y="16228"/>
                    <a:pt x="171333" y="18839"/>
                    <a:pt x="165977" y="23795"/>
                  </a:cubicBezTo>
                  <a:cubicBezTo>
                    <a:pt x="160568" y="28831"/>
                    <a:pt x="155319" y="34533"/>
                    <a:pt x="148604" y="37864"/>
                  </a:cubicBezTo>
                  <a:cubicBezTo>
                    <a:pt x="137120" y="43566"/>
                    <a:pt x="123717" y="42527"/>
                    <a:pt x="111273" y="43779"/>
                  </a:cubicBezTo>
                  <a:cubicBezTo>
                    <a:pt x="97418" y="45165"/>
                    <a:pt x="82682" y="47963"/>
                    <a:pt x="72770" y="57768"/>
                  </a:cubicBezTo>
                  <a:cubicBezTo>
                    <a:pt x="65149" y="65282"/>
                    <a:pt x="60620" y="76660"/>
                    <a:pt x="50654" y="80550"/>
                  </a:cubicBezTo>
                  <a:cubicBezTo>
                    <a:pt x="47377" y="81829"/>
                    <a:pt x="43806" y="82122"/>
                    <a:pt x="40289" y="81909"/>
                  </a:cubicBezTo>
                  <a:cubicBezTo>
                    <a:pt x="13723" y="80364"/>
                    <a:pt x="0" y="53079"/>
                    <a:pt x="2718" y="28751"/>
                  </a:cubicBezTo>
                  <a:close/>
                </a:path>
              </a:pathLst>
            </a:custGeom>
            <a:noFill/>
            <a:ln w="8650" cap="flat" cmpd="sng">
              <a:solidFill>
                <a:schemeClr val="lt2"/>
              </a:solidFill>
              <a:prstDash val="solid"/>
              <a:miter lim="2664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 name="Google Shape;21;p3"/>
          <p:cNvSpPr txBox="1">
            <a:spLocks noGrp="1"/>
          </p:cNvSpPr>
          <p:nvPr>
            <p:ph type="title"/>
          </p:nvPr>
        </p:nvSpPr>
        <p:spPr>
          <a:xfrm>
            <a:off x="4572000" y="2832375"/>
            <a:ext cx="3858900" cy="841800"/>
          </a:xfrm>
          <a:prstGeom prst="rect">
            <a:avLst/>
          </a:prstGeom>
        </p:spPr>
        <p:txBody>
          <a:bodyPr spcFirstLastPara="1" wrap="square" lIns="91425" tIns="91425" rIns="91425" bIns="91425" anchor="b" anchorCtr="0">
            <a:noAutofit/>
          </a:bodyPr>
          <a:lstStyle>
            <a:lvl1pPr lvl="0" algn="l">
              <a:spcBef>
                <a:spcPts val="0"/>
              </a:spcBef>
              <a:spcAft>
                <a:spcPts val="0"/>
              </a:spcAft>
              <a:buSzPts val="3600"/>
              <a:buNone/>
              <a:defRPr sz="4000"/>
            </a:lvl1pPr>
            <a:lvl2pPr lvl="1">
              <a:spcBef>
                <a:spcPts val="0"/>
              </a:spcBef>
              <a:spcAft>
                <a:spcPts val="0"/>
              </a:spcAft>
              <a:buSzPts val="3600"/>
              <a:buNone/>
              <a:defRPr sz="3600"/>
            </a:lvl2pPr>
            <a:lvl3pPr lvl="2">
              <a:spcBef>
                <a:spcPts val="0"/>
              </a:spcBef>
              <a:spcAft>
                <a:spcPts val="0"/>
              </a:spcAft>
              <a:buSzPts val="3600"/>
              <a:buNone/>
              <a:defRPr sz="3600"/>
            </a:lvl3pPr>
            <a:lvl4pPr lvl="3">
              <a:spcBef>
                <a:spcPts val="0"/>
              </a:spcBef>
              <a:spcAft>
                <a:spcPts val="0"/>
              </a:spcAft>
              <a:buSzPts val="3600"/>
              <a:buNone/>
              <a:defRPr sz="3600"/>
            </a:lvl4pPr>
            <a:lvl5pPr lvl="4">
              <a:spcBef>
                <a:spcPts val="0"/>
              </a:spcBef>
              <a:spcAft>
                <a:spcPts val="0"/>
              </a:spcAft>
              <a:buSzPts val="3600"/>
              <a:buNone/>
              <a:defRPr sz="3600"/>
            </a:lvl5pPr>
            <a:lvl6pPr lvl="5">
              <a:spcBef>
                <a:spcPts val="0"/>
              </a:spcBef>
              <a:spcAft>
                <a:spcPts val="0"/>
              </a:spcAft>
              <a:buSzPts val="3600"/>
              <a:buNone/>
              <a:defRPr sz="3600"/>
            </a:lvl6pPr>
            <a:lvl7pPr lvl="6">
              <a:spcBef>
                <a:spcPts val="0"/>
              </a:spcBef>
              <a:spcAft>
                <a:spcPts val="0"/>
              </a:spcAft>
              <a:buSzPts val="3600"/>
              <a:buNone/>
              <a:defRPr sz="3600"/>
            </a:lvl7pPr>
            <a:lvl8pPr lvl="7">
              <a:spcBef>
                <a:spcPts val="0"/>
              </a:spcBef>
              <a:spcAft>
                <a:spcPts val="0"/>
              </a:spcAft>
              <a:buSzPts val="3600"/>
              <a:buNone/>
              <a:defRPr sz="3600"/>
            </a:lvl8pPr>
            <a:lvl9pPr lvl="8">
              <a:spcBef>
                <a:spcPts val="0"/>
              </a:spcBef>
              <a:spcAft>
                <a:spcPts val="0"/>
              </a:spcAft>
              <a:buSzPts val="3600"/>
              <a:buNone/>
              <a:defRPr sz="3600"/>
            </a:lvl9pPr>
          </a:lstStyle>
          <a:p>
            <a:endParaRPr/>
          </a:p>
        </p:txBody>
      </p:sp>
      <p:sp>
        <p:nvSpPr>
          <p:cNvPr id="22" name="Google Shape;22;p3"/>
          <p:cNvSpPr txBox="1">
            <a:spLocks noGrp="1"/>
          </p:cNvSpPr>
          <p:nvPr>
            <p:ph type="title" idx="2" hasCustomPrompt="1"/>
          </p:nvPr>
        </p:nvSpPr>
        <p:spPr>
          <a:xfrm>
            <a:off x="4572000" y="2000750"/>
            <a:ext cx="1325400" cy="1136400"/>
          </a:xfrm>
          <a:prstGeom prst="rect">
            <a:avLst/>
          </a:prstGeom>
        </p:spPr>
        <p:txBody>
          <a:bodyPr spcFirstLastPara="1" wrap="square" lIns="91425" tIns="91425" rIns="91425" bIns="91425" anchor="b" anchorCtr="0">
            <a:noAutofit/>
          </a:bodyPr>
          <a:lstStyle>
            <a:lvl1pPr lvl="0" algn="l" rtl="0">
              <a:spcBef>
                <a:spcPts val="0"/>
              </a:spcBef>
              <a:spcAft>
                <a:spcPts val="0"/>
              </a:spcAft>
              <a:buSzPts val="12000"/>
              <a:buNone/>
              <a:defRPr sz="72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23" name="Google Shape;23;p3"/>
          <p:cNvSpPr txBox="1">
            <a:spLocks noGrp="1"/>
          </p:cNvSpPr>
          <p:nvPr>
            <p:ph type="subTitle" idx="1"/>
          </p:nvPr>
        </p:nvSpPr>
        <p:spPr>
          <a:xfrm>
            <a:off x="4572000" y="3521775"/>
            <a:ext cx="3858900" cy="770100"/>
          </a:xfrm>
          <a:prstGeom prst="rect">
            <a:avLst/>
          </a:prstGeom>
        </p:spPr>
        <p:txBody>
          <a:bodyPr spcFirstLastPara="1" wrap="square" lIns="91425" tIns="91425" rIns="91425" bIns="91425" anchor="t" anchorCtr="0">
            <a:noAutofit/>
          </a:bodyPr>
          <a:lstStyle>
            <a:lvl1pPr lvl="0">
              <a:spcBef>
                <a:spcPts val="0"/>
              </a:spcBef>
              <a:spcAft>
                <a:spcPts val="0"/>
              </a:spcAft>
              <a:buNone/>
              <a:defRPr sz="1800"/>
            </a:lvl1pPr>
            <a:lvl2pPr lvl="1">
              <a:spcBef>
                <a:spcPts val="0"/>
              </a:spcBef>
              <a:spcAft>
                <a:spcPts val="0"/>
              </a:spcAft>
              <a:buNone/>
              <a:defRPr sz="1800"/>
            </a:lvl2pPr>
            <a:lvl3pPr lvl="2">
              <a:spcBef>
                <a:spcPts val="0"/>
              </a:spcBef>
              <a:spcAft>
                <a:spcPts val="0"/>
              </a:spcAft>
              <a:buNone/>
              <a:defRPr sz="1800"/>
            </a:lvl3pPr>
            <a:lvl4pPr lvl="3">
              <a:spcBef>
                <a:spcPts val="0"/>
              </a:spcBef>
              <a:spcAft>
                <a:spcPts val="0"/>
              </a:spcAft>
              <a:buNone/>
              <a:defRPr sz="1800"/>
            </a:lvl4pPr>
            <a:lvl5pPr lvl="4">
              <a:spcBef>
                <a:spcPts val="0"/>
              </a:spcBef>
              <a:spcAft>
                <a:spcPts val="0"/>
              </a:spcAft>
              <a:buNone/>
              <a:defRPr sz="1800"/>
            </a:lvl5pPr>
            <a:lvl6pPr lvl="5">
              <a:spcBef>
                <a:spcPts val="0"/>
              </a:spcBef>
              <a:spcAft>
                <a:spcPts val="0"/>
              </a:spcAft>
              <a:buNone/>
              <a:defRPr sz="1800"/>
            </a:lvl6pPr>
            <a:lvl7pPr lvl="6">
              <a:spcBef>
                <a:spcPts val="0"/>
              </a:spcBef>
              <a:spcAft>
                <a:spcPts val="0"/>
              </a:spcAft>
              <a:buNone/>
              <a:defRPr sz="1800"/>
            </a:lvl7pPr>
            <a:lvl8pPr lvl="7">
              <a:spcBef>
                <a:spcPts val="0"/>
              </a:spcBef>
              <a:spcAft>
                <a:spcPts val="0"/>
              </a:spcAft>
              <a:buNone/>
              <a:defRPr sz="1800"/>
            </a:lvl8pPr>
            <a:lvl9pPr lvl="8">
              <a:spcBef>
                <a:spcPts val="0"/>
              </a:spcBef>
              <a:spcAft>
                <a:spcPts val="0"/>
              </a:spcAft>
              <a:buNone/>
              <a:defRPr sz="18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
        <p:nvSpPr>
          <p:cNvPr id="10"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64775287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5" name="Bisel 4"/>
          <p:cNvSpPr/>
          <p:nvPr userDrawn="1"/>
        </p:nvSpPr>
        <p:spPr>
          <a:xfrm>
            <a:off x="0" y="0"/>
            <a:ext cx="9144000" cy="5143500"/>
          </a:xfrm>
          <a:prstGeom prst="bevel">
            <a:avLst/>
          </a:prstGeom>
          <a:solidFill>
            <a:schemeClr val="tx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Tree>
    <p:extLst>
      <p:ext uri="{BB962C8B-B14F-4D97-AF65-F5344CB8AC3E}">
        <p14:creationId xmlns:p14="http://schemas.microsoft.com/office/powerpoint/2010/main" val="290979074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
        <p:nvSpPr>
          <p:cNvPr id="4"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75135754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
        <p:nvSpPr>
          <p:cNvPr id="4" name="Freeform 5"/>
          <p:cNvSpPr>
            <a:spLocks noEditPoints="1"/>
          </p:cNvSpPr>
          <p:nvPr userDrawn="1"/>
        </p:nvSpPr>
        <p:spPr bwMode="auto">
          <a:xfrm>
            <a:off x="0" y="0"/>
            <a:ext cx="9137512" cy="5143500"/>
          </a:xfrm>
          <a:custGeom>
            <a:avLst/>
            <a:gdLst>
              <a:gd name="T0" fmla="*/ 0 w 3840"/>
              <a:gd name="T1" fmla="*/ 0 h 2160"/>
              <a:gd name="T2" fmla="*/ 0 w 3840"/>
              <a:gd name="T3" fmla="*/ 2160 h 2160"/>
              <a:gd name="T4" fmla="*/ 3840 w 3840"/>
              <a:gd name="T5" fmla="*/ 2160 h 2160"/>
              <a:gd name="T6" fmla="*/ 3840 w 3840"/>
              <a:gd name="T7" fmla="*/ 0 h 2160"/>
              <a:gd name="T8" fmla="*/ 0 w 3840"/>
              <a:gd name="T9" fmla="*/ 0 h 2160"/>
              <a:gd name="T10" fmla="*/ 3763 w 3840"/>
              <a:gd name="T11" fmla="*/ 1904 h 2160"/>
              <a:gd name="T12" fmla="*/ 3640 w 3840"/>
              <a:gd name="T13" fmla="*/ 2027 h 2160"/>
              <a:gd name="T14" fmla="*/ 200 w 3840"/>
              <a:gd name="T15" fmla="*/ 2027 h 2160"/>
              <a:gd name="T16" fmla="*/ 77 w 3840"/>
              <a:gd name="T17" fmla="*/ 1904 h 2160"/>
              <a:gd name="T18" fmla="*/ 77 w 3840"/>
              <a:gd name="T19" fmla="*/ 256 h 2160"/>
              <a:gd name="T20" fmla="*/ 200 w 3840"/>
              <a:gd name="T21" fmla="*/ 133 h 2160"/>
              <a:gd name="T22" fmla="*/ 3640 w 3840"/>
              <a:gd name="T23" fmla="*/ 133 h 2160"/>
              <a:gd name="T24" fmla="*/ 3763 w 3840"/>
              <a:gd name="T25" fmla="*/ 256 h 2160"/>
              <a:gd name="T26" fmla="*/ 3763 w 3840"/>
              <a:gd name="T27" fmla="*/ 1904 h 2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40" h="2160">
                <a:moveTo>
                  <a:pt x="0" y="0"/>
                </a:moveTo>
                <a:cubicBezTo>
                  <a:pt x="0" y="2160"/>
                  <a:pt x="0" y="2160"/>
                  <a:pt x="0" y="2160"/>
                </a:cubicBezTo>
                <a:cubicBezTo>
                  <a:pt x="3840" y="2160"/>
                  <a:pt x="3840" y="2160"/>
                  <a:pt x="3840" y="2160"/>
                </a:cubicBezTo>
                <a:cubicBezTo>
                  <a:pt x="3840" y="0"/>
                  <a:pt x="3840" y="0"/>
                  <a:pt x="3840" y="0"/>
                </a:cubicBezTo>
                <a:lnTo>
                  <a:pt x="0" y="0"/>
                </a:lnTo>
                <a:close/>
                <a:moveTo>
                  <a:pt x="3763" y="1904"/>
                </a:moveTo>
                <a:cubicBezTo>
                  <a:pt x="3763" y="1972"/>
                  <a:pt x="3707" y="2027"/>
                  <a:pt x="3640" y="2027"/>
                </a:cubicBezTo>
                <a:cubicBezTo>
                  <a:pt x="200" y="2027"/>
                  <a:pt x="200" y="2027"/>
                  <a:pt x="200" y="2027"/>
                </a:cubicBezTo>
                <a:cubicBezTo>
                  <a:pt x="133" y="2027"/>
                  <a:pt x="77" y="1972"/>
                  <a:pt x="77" y="1904"/>
                </a:cubicBezTo>
                <a:cubicBezTo>
                  <a:pt x="77" y="256"/>
                  <a:pt x="77" y="256"/>
                  <a:pt x="77" y="256"/>
                </a:cubicBezTo>
                <a:cubicBezTo>
                  <a:pt x="77" y="188"/>
                  <a:pt x="133" y="133"/>
                  <a:pt x="200" y="133"/>
                </a:cubicBezTo>
                <a:cubicBezTo>
                  <a:pt x="3640" y="133"/>
                  <a:pt x="3640" y="133"/>
                  <a:pt x="3640" y="133"/>
                </a:cubicBezTo>
                <a:cubicBezTo>
                  <a:pt x="3707" y="133"/>
                  <a:pt x="3763" y="188"/>
                  <a:pt x="3763" y="256"/>
                </a:cubicBezTo>
                <a:lnTo>
                  <a:pt x="3763" y="1904"/>
                </a:ln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 name="Google Shape;25;p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dirty="0"/>
          </a:p>
        </p:txBody>
      </p:sp>
      <p:sp>
        <p:nvSpPr>
          <p:cNvPr id="3" name="Google Shape;26;p4"/>
          <p:cNvSpPr txBox="1">
            <a:spLocks noGrp="1"/>
          </p:cNvSpPr>
          <p:nvPr>
            <p:ph type="body" idx="1"/>
          </p:nvPr>
        </p:nvSpPr>
        <p:spPr>
          <a:xfrm>
            <a:off x="713225" y="1246950"/>
            <a:ext cx="7717500" cy="33570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Font typeface="Montserrat"/>
              <a:buChar char="●"/>
              <a:defRPr sz="1100"/>
            </a:lvl1pPr>
            <a:lvl2pPr marL="914400" lvl="1" indent="-298450">
              <a:spcBef>
                <a:spcPts val="0"/>
              </a:spcBef>
              <a:spcAft>
                <a:spcPts val="0"/>
              </a:spcAft>
              <a:buSzPts val="1100"/>
              <a:buFont typeface="Roboto Condensed Light"/>
              <a:buChar char="○"/>
              <a:defRPr sz="1100"/>
            </a:lvl2pPr>
            <a:lvl3pPr marL="1371600" lvl="2" indent="-298450">
              <a:spcBef>
                <a:spcPts val="0"/>
              </a:spcBef>
              <a:spcAft>
                <a:spcPts val="0"/>
              </a:spcAft>
              <a:buSzPts val="1100"/>
              <a:buFont typeface="Roboto Condensed Light"/>
              <a:buChar char="■"/>
              <a:defRPr sz="1100"/>
            </a:lvl3pPr>
            <a:lvl4pPr marL="1828800" lvl="3" indent="-298450">
              <a:spcBef>
                <a:spcPts val="0"/>
              </a:spcBef>
              <a:spcAft>
                <a:spcPts val="0"/>
              </a:spcAft>
              <a:buSzPts val="1100"/>
              <a:buFont typeface="Roboto Condensed Light"/>
              <a:buChar char="●"/>
              <a:defRPr sz="1100"/>
            </a:lvl4pPr>
            <a:lvl5pPr marL="2286000" lvl="4" indent="-298450">
              <a:spcBef>
                <a:spcPts val="0"/>
              </a:spcBef>
              <a:spcAft>
                <a:spcPts val="0"/>
              </a:spcAft>
              <a:buSzPts val="1100"/>
              <a:buFont typeface="Roboto Condensed Light"/>
              <a:buChar char="○"/>
              <a:defRPr sz="1100"/>
            </a:lvl5pPr>
            <a:lvl6pPr marL="2743200" lvl="5" indent="-298450">
              <a:spcBef>
                <a:spcPts val="0"/>
              </a:spcBef>
              <a:spcAft>
                <a:spcPts val="0"/>
              </a:spcAft>
              <a:buSzPts val="1100"/>
              <a:buFont typeface="Roboto Condensed Light"/>
              <a:buChar char="■"/>
              <a:defRPr sz="1100"/>
            </a:lvl6pPr>
            <a:lvl7pPr marL="3200400" lvl="6" indent="-298450">
              <a:spcBef>
                <a:spcPts val="0"/>
              </a:spcBef>
              <a:spcAft>
                <a:spcPts val="0"/>
              </a:spcAft>
              <a:buSzPts val="1100"/>
              <a:buFont typeface="Roboto Condensed Light"/>
              <a:buChar char="●"/>
              <a:defRPr sz="1100"/>
            </a:lvl7pPr>
            <a:lvl8pPr marL="3657600" lvl="7" indent="-298450">
              <a:spcBef>
                <a:spcPts val="0"/>
              </a:spcBef>
              <a:spcAft>
                <a:spcPts val="0"/>
              </a:spcAft>
              <a:buSzPts val="1100"/>
              <a:buFont typeface="Roboto Condensed Light"/>
              <a:buChar char="○"/>
              <a:defRPr sz="1100"/>
            </a:lvl8pPr>
            <a:lvl9pPr marL="4114800" lvl="8" indent="-298450">
              <a:spcBef>
                <a:spcPts val="0"/>
              </a:spcBef>
              <a:spcAft>
                <a:spcPts val="0"/>
              </a:spcAft>
              <a:buSzPts val="1100"/>
              <a:buFont typeface="Roboto Condensed Light"/>
              <a:buChar char="■"/>
              <a:defRPr sz="1100"/>
            </a:lvl9pPr>
          </a:lstStyle>
          <a:p>
            <a:endParaRPr dirty="0"/>
          </a:p>
        </p:txBody>
      </p:sp>
    </p:spTree>
    <p:extLst>
      <p:ext uri="{BB962C8B-B14F-4D97-AF65-F5344CB8AC3E}">
        <p14:creationId xmlns:p14="http://schemas.microsoft.com/office/powerpoint/2010/main" val="148506366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preserve="1" userDrawn="1">
  <p:cSld name="1_Blank">
    <p:bg>
      <p:bgPr>
        <a:solidFill>
          <a:srgbClr val="FFFFFF"/>
        </a:solidFill>
        <a:effectLst/>
      </p:bgPr>
    </p:bg>
    <p:spTree>
      <p:nvGrpSpPr>
        <p:cNvPr id="1" name="Shape 98"/>
        <p:cNvGrpSpPr/>
        <p:nvPr/>
      </p:nvGrpSpPr>
      <p:grpSpPr>
        <a:xfrm>
          <a:off x="0" y="0"/>
          <a:ext cx="0" cy="0"/>
          <a:chOff x="0" y="0"/>
          <a:chExt cx="0" cy="0"/>
        </a:xfrm>
      </p:grpSpPr>
    </p:spTree>
    <p:extLst>
      <p:ext uri="{BB962C8B-B14F-4D97-AF65-F5344CB8AC3E}">
        <p14:creationId xmlns:p14="http://schemas.microsoft.com/office/powerpoint/2010/main" val="227946277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000"/>
              <a:buFont typeface="Titan One"/>
              <a:buNone/>
              <a:defRPr sz="3000">
                <a:solidFill>
                  <a:schemeClr val="dk1"/>
                </a:solidFill>
                <a:latin typeface="Titan One"/>
                <a:ea typeface="Titan One"/>
                <a:cs typeface="Titan One"/>
                <a:sym typeface="Titan One"/>
              </a:defRPr>
            </a:lvl1pPr>
            <a:lvl2pPr lvl="1">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2pPr>
            <a:lvl3pPr lvl="2">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3pPr>
            <a:lvl4pPr lvl="3">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4pPr>
            <a:lvl5pPr lvl="4">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5pPr>
            <a:lvl6pPr lvl="5">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6pPr>
            <a:lvl7pPr lvl="6">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7pPr>
            <a:lvl8pPr lvl="7">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8pPr>
            <a:lvl9pPr lvl="8">
              <a:spcBef>
                <a:spcPts val="0"/>
              </a:spcBef>
              <a:spcAft>
                <a:spcPts val="0"/>
              </a:spcAft>
              <a:buClr>
                <a:schemeClr val="dk1"/>
              </a:buClr>
              <a:buSzPts val="3000"/>
              <a:buFont typeface="Open Sans"/>
              <a:buNone/>
              <a:defRPr sz="3000" b="1">
                <a:solidFill>
                  <a:schemeClr val="dk1"/>
                </a:solidFill>
                <a:latin typeface="Open Sans"/>
                <a:ea typeface="Open Sans"/>
                <a:cs typeface="Open Sans"/>
                <a:sym typeface="Open Sans"/>
              </a:defRPr>
            </a:lvl9pPr>
          </a:lstStyle>
          <a:p>
            <a:endParaRPr/>
          </a:p>
        </p:txBody>
      </p:sp>
      <p:sp>
        <p:nvSpPr>
          <p:cNvPr id="7" name="Google Shape;7;p1"/>
          <p:cNvSpPr txBox="1">
            <a:spLocks noGrp="1"/>
          </p:cNvSpPr>
          <p:nvPr>
            <p:ph type="body" idx="1"/>
          </p:nvPr>
        </p:nvSpPr>
        <p:spPr>
          <a:xfrm>
            <a:off x="713225" y="1246950"/>
            <a:ext cx="7717500" cy="3357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1pPr>
            <a:lvl2pPr marL="914400" lvl="1"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2pPr>
            <a:lvl3pPr marL="1371600" lvl="2"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3pPr>
            <a:lvl4pPr marL="1828800" lvl="3"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4pPr>
            <a:lvl5pPr marL="2286000" lvl="4"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5pPr>
            <a:lvl6pPr marL="2743200" lvl="5"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6pPr>
            <a:lvl7pPr marL="3200400" lvl="6"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7pPr>
            <a:lvl8pPr marL="3657600" lvl="7"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8pPr>
            <a:lvl9pPr marL="4114800" lvl="8" indent="-330200">
              <a:lnSpc>
                <a:spcPct val="100000"/>
              </a:lnSpc>
              <a:spcBef>
                <a:spcPts val="0"/>
              </a:spcBef>
              <a:spcAft>
                <a:spcPts val="0"/>
              </a:spcAft>
              <a:buClr>
                <a:schemeClr val="lt1"/>
              </a:buClr>
              <a:buSzPts val="1600"/>
              <a:buFont typeface="Open Sans"/>
              <a:buChar char="■"/>
              <a:defRPr sz="1600">
                <a:solidFill>
                  <a:schemeClr val="lt1"/>
                </a:solidFill>
                <a:latin typeface="Open Sans"/>
                <a:ea typeface="Open Sans"/>
                <a:cs typeface="Open Sans"/>
                <a:sym typeface="Open Sans"/>
              </a:defRPr>
            </a:lvl9pPr>
          </a:lstStyle>
          <a:p>
            <a:endParaRPr/>
          </a:p>
        </p:txBody>
      </p:sp>
    </p:spTree>
  </p:cSld>
  <p:clrMap bg1="lt1" tx1="dk1" bg2="dk2" tx2="lt2" accent1="accent1" accent2="accent2" accent3="accent3" accent4="accent4" accent5="accent5" accent6="accent6" hlink="hlink" folHlink="folHlink"/>
  <p:sldLayoutIdLst>
    <p:sldLayoutId id="2147483658" r:id="rId1"/>
    <p:sldLayoutId id="2147483690" r:id="rId2"/>
    <p:sldLayoutId id="2147483685" r:id="rId3"/>
    <p:sldLayoutId id="2147483649" r:id="rId4"/>
    <p:sldLayoutId id="2147483686" r:id="rId5"/>
    <p:sldLayoutId id="2147483702" r:id="rId6"/>
    <p:sldLayoutId id="2147483694" r:id="rId7"/>
    <p:sldLayoutId id="2147483692" r:id="rId8"/>
    <p:sldLayoutId id="2147483693" r:id="rId9"/>
    <p:sldLayoutId id="2147483701" r:id="rId10"/>
    <p:sldLayoutId id="2147483695" r:id="rId11"/>
    <p:sldLayoutId id="2147483698" r:id="rId12"/>
    <p:sldLayoutId id="2147483696" r:id="rId13"/>
    <p:sldLayoutId id="2147483699" r:id="rId14"/>
    <p:sldLayoutId id="2147483697" r:id="rId15"/>
    <p:sldLayoutId id="2147483688" r:id="rId16"/>
    <p:sldLayoutId id="2147483704" r:id="rId17"/>
    <p:sldLayoutId id="2147483703" r:id="rId18"/>
    <p:sldLayoutId id="2147483689" r:id="rId19"/>
    <p:sldLayoutId id="2147483700" r:id="rId20"/>
    <p:sldLayoutId id="2147483650" r:id="rId21"/>
    <p:sldLayoutId id="2147483652" r:id="rId22"/>
    <p:sldLayoutId id="2147483653" r:id="rId23"/>
    <p:sldLayoutId id="2147483655" r:id="rId24"/>
    <p:sldLayoutId id="2147483656" r:id="rId25"/>
    <p:sldLayoutId id="2147483687" r:id="rId26"/>
    <p:sldLayoutId id="2147483661" r:id="rId27"/>
    <p:sldLayoutId id="2147483691" r:id="rId28"/>
    <p:sldLayoutId id="2147483677" r:id="rId29"/>
    <p:sldLayoutId id="2147483678" r:id="rId30"/>
    <p:sldLayoutId id="214748367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27"/>
        <p:cNvGrpSpPr/>
        <p:nvPr/>
      </p:nvGrpSpPr>
      <p:grpSpPr>
        <a:xfrm>
          <a:off x="0" y="0"/>
          <a:ext cx="0" cy="0"/>
          <a:chOff x="0" y="0"/>
          <a:chExt cx="0" cy="0"/>
        </a:xfrm>
      </p:grpSpPr>
      <p:sp>
        <p:nvSpPr>
          <p:cNvPr id="328" name="Google Shape;328;p3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29" name="Google Shape;329;p3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31"/>
        <p:cNvGrpSpPr/>
        <p:nvPr/>
      </p:nvGrpSpPr>
      <p:grpSpPr>
        <a:xfrm>
          <a:off x="0" y="0"/>
          <a:ext cx="0" cy="0"/>
          <a:chOff x="0" y="0"/>
          <a:chExt cx="0" cy="0"/>
        </a:xfrm>
      </p:grpSpPr>
      <p:sp>
        <p:nvSpPr>
          <p:cNvPr id="332" name="Google Shape;332;p3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33" name="Google Shape;333;p3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10.xml"/><Relationship Id="rId1" Type="http://schemas.openxmlformats.org/officeDocument/2006/relationships/slideLayout" Target="../slideLayouts/slideLayout16.xml"/><Relationship Id="rId5" Type="http://schemas.openxmlformats.org/officeDocument/2006/relationships/image" Target="../media/image12.emf"/><Relationship Id="rId4" Type="http://schemas.openxmlformats.org/officeDocument/2006/relationships/image" Target="../media/image11.emf"/></Relationships>
</file>

<file path=ppt/slides/_rels/slide12.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11.xml"/><Relationship Id="rId1" Type="http://schemas.openxmlformats.org/officeDocument/2006/relationships/slideLayout" Target="../slideLayouts/slideLayout12.xml"/><Relationship Id="rId5" Type="http://schemas.openxmlformats.org/officeDocument/2006/relationships/image" Target="../media/image15.emf"/><Relationship Id="rId4" Type="http://schemas.openxmlformats.org/officeDocument/2006/relationships/image" Target="../media/image14.emf"/></Relationships>
</file>

<file path=ppt/slides/_rels/slide13.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17.xml.rels><?xml version="1.0" encoding="UTF-8" standalone="yes"?>
<Relationships xmlns="http://schemas.openxmlformats.org/package/2006/relationships"><Relationship Id="rId3" Type="http://schemas.openxmlformats.org/officeDocument/2006/relationships/image" Target="../media/image20.emf"/><Relationship Id="rId2" Type="http://schemas.openxmlformats.org/officeDocument/2006/relationships/notesSlide" Target="../notesSlides/notesSlide16.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17.xml"/><Relationship Id="rId1" Type="http://schemas.openxmlformats.org/officeDocument/2006/relationships/slideLayout" Target="../slideLayouts/slideLayout17.xml"/><Relationship Id="rId4" Type="http://schemas.openxmlformats.org/officeDocument/2006/relationships/image" Target="../media/image22.emf"/></Relationships>
</file>

<file path=ppt/slides/_rels/slide19.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18.xml"/><Relationship Id="rId1" Type="http://schemas.openxmlformats.org/officeDocument/2006/relationships/slideLayout" Target="../slideLayouts/slideLayout20.xml"/></Relationships>
</file>

<file path=ppt/slides/_rels/slide2.xml.rels><?xml version="1.0" encoding="UTF-8" standalone="yes"?>
<Relationships xmlns="http://schemas.openxmlformats.org/package/2006/relationships"><Relationship Id="rId3" Type="http://schemas.openxmlformats.org/officeDocument/2006/relationships/slide" Target="slide44.xml"/><Relationship Id="rId2" Type="http://schemas.openxmlformats.org/officeDocument/2006/relationships/notesSlide" Target="../notesSlides/notesSlide1.xml"/><Relationship Id="rId1" Type="http://schemas.openxmlformats.org/officeDocument/2006/relationships/slideLayout" Target="../slideLayouts/slideLayout17.xml"/><Relationship Id="rId6" Type="http://schemas.openxmlformats.org/officeDocument/2006/relationships/slide" Target="slide16.xml"/><Relationship Id="rId5" Type="http://schemas.openxmlformats.org/officeDocument/2006/relationships/slide" Target="slide25.xml"/><Relationship Id="rId4" Type="http://schemas.openxmlformats.org/officeDocument/2006/relationships/slide" Target="slide6.xml"/></Relationships>
</file>

<file path=ppt/slides/_rels/slide20.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22.xml"/><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24.xml"/><Relationship Id="rId1" Type="http://schemas.openxmlformats.org/officeDocument/2006/relationships/slideLayout" Target="../slideLayouts/slideLayout12.xml"/></Relationships>
</file>

<file path=ppt/slides/_rels/slide26.xml.rels><?xml version="1.0" encoding="UTF-8" standalone="yes"?>
<Relationships xmlns="http://schemas.openxmlformats.org/package/2006/relationships"><Relationship Id="rId8" Type="http://schemas.openxmlformats.org/officeDocument/2006/relationships/image" Target="../media/image33.emf"/><Relationship Id="rId3" Type="http://schemas.openxmlformats.org/officeDocument/2006/relationships/image" Target="../media/image28.emf"/><Relationship Id="rId7" Type="http://schemas.openxmlformats.org/officeDocument/2006/relationships/image" Target="../media/image32.emf"/><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image" Target="../media/image31.emf"/><Relationship Id="rId5" Type="http://schemas.openxmlformats.org/officeDocument/2006/relationships/image" Target="../media/image30.emf"/><Relationship Id="rId4" Type="http://schemas.openxmlformats.org/officeDocument/2006/relationships/image" Target="../media/image29.emf"/></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8.xml.rels><?xml version="1.0" encoding="UTF-8" standalone="yes"?>
<Relationships xmlns="http://schemas.openxmlformats.org/package/2006/relationships"><Relationship Id="rId3" Type="http://schemas.openxmlformats.org/officeDocument/2006/relationships/image" Target="../media/image34.emf"/><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xml.rels><?xml version="1.0" encoding="UTF-8" standalone="yes"?>
<Relationships xmlns="http://schemas.openxmlformats.org/package/2006/relationships"><Relationship Id="rId3" Type="http://schemas.openxmlformats.org/officeDocument/2006/relationships/slide" Target="slide44.xml"/><Relationship Id="rId2" Type="http://schemas.openxmlformats.org/officeDocument/2006/relationships/notesSlide" Target="../notesSlides/notesSlide2.xml"/><Relationship Id="rId1" Type="http://schemas.openxmlformats.org/officeDocument/2006/relationships/slideLayout" Target="../slideLayouts/slideLayout16.xml"/><Relationship Id="rId6" Type="http://schemas.openxmlformats.org/officeDocument/2006/relationships/slide" Target="slide16.xml"/><Relationship Id="rId5" Type="http://schemas.openxmlformats.org/officeDocument/2006/relationships/slide" Target="slide25.xml"/><Relationship Id="rId4" Type="http://schemas.openxmlformats.org/officeDocument/2006/relationships/slide" Target="slide6.xml"/></Relationships>
</file>

<file path=ppt/slides/_rels/slide30.xml.rels><?xml version="1.0" encoding="UTF-8" standalone="yes"?>
<Relationships xmlns="http://schemas.openxmlformats.org/package/2006/relationships"><Relationship Id="rId2" Type="http://schemas.openxmlformats.org/officeDocument/2006/relationships/image" Target="../media/image36.emf"/><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37.emf"/><Relationship Id="rId2" Type="http://schemas.openxmlformats.org/officeDocument/2006/relationships/notesSlide" Target="../notesSlides/notesSlide28.xml"/><Relationship Id="rId1" Type="http://schemas.openxmlformats.org/officeDocument/2006/relationships/slideLayout" Target="../slideLayouts/slideLayout16.xml"/><Relationship Id="rId4" Type="http://schemas.openxmlformats.org/officeDocument/2006/relationships/image" Target="../media/image38.emf"/></Relationships>
</file>

<file path=ppt/slides/_rels/slide32.xml.rels><?xml version="1.0" encoding="UTF-8" standalone="yes"?>
<Relationships xmlns="http://schemas.openxmlformats.org/package/2006/relationships"><Relationship Id="rId3" Type="http://schemas.openxmlformats.org/officeDocument/2006/relationships/image" Target="../media/image39.emf"/><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35.xml.rels><?xml version="1.0" encoding="UTF-8" standalone="yes"?>
<Relationships xmlns="http://schemas.openxmlformats.org/package/2006/relationships"><Relationship Id="rId8" Type="http://schemas.openxmlformats.org/officeDocument/2006/relationships/image" Target="../media/image45.emf"/><Relationship Id="rId3" Type="http://schemas.openxmlformats.org/officeDocument/2006/relationships/image" Target="../media/image40.emf"/><Relationship Id="rId7" Type="http://schemas.openxmlformats.org/officeDocument/2006/relationships/image" Target="../media/image44.emf"/><Relationship Id="rId2" Type="http://schemas.openxmlformats.org/officeDocument/2006/relationships/notesSlide" Target="../notesSlides/notesSlide32.xml"/><Relationship Id="rId1" Type="http://schemas.openxmlformats.org/officeDocument/2006/relationships/slideLayout" Target="../slideLayouts/slideLayout14.xml"/><Relationship Id="rId6" Type="http://schemas.openxmlformats.org/officeDocument/2006/relationships/image" Target="../media/image43.emf"/><Relationship Id="rId5" Type="http://schemas.openxmlformats.org/officeDocument/2006/relationships/image" Target="../media/image42.emf"/><Relationship Id="rId4" Type="http://schemas.openxmlformats.org/officeDocument/2006/relationships/image" Target="../media/image41.emf"/><Relationship Id="rId9" Type="http://schemas.openxmlformats.org/officeDocument/2006/relationships/image" Target="../media/image46.emf"/></Relationships>
</file>

<file path=ppt/slides/_rels/slide36.xml.rels><?xml version="1.0" encoding="UTF-8" standalone="yes"?>
<Relationships xmlns="http://schemas.openxmlformats.org/package/2006/relationships"><Relationship Id="rId8" Type="http://schemas.openxmlformats.org/officeDocument/2006/relationships/image" Target="../media/image52.emf"/><Relationship Id="rId3" Type="http://schemas.openxmlformats.org/officeDocument/2006/relationships/image" Target="../media/image47.emf"/><Relationship Id="rId7" Type="http://schemas.openxmlformats.org/officeDocument/2006/relationships/image" Target="../media/image51.emf"/><Relationship Id="rId2" Type="http://schemas.openxmlformats.org/officeDocument/2006/relationships/notesSlide" Target="../notesSlides/notesSlide33.xml"/><Relationship Id="rId1" Type="http://schemas.openxmlformats.org/officeDocument/2006/relationships/slideLayout" Target="../slideLayouts/slideLayout14.xml"/><Relationship Id="rId6" Type="http://schemas.openxmlformats.org/officeDocument/2006/relationships/image" Target="../media/image50.emf"/><Relationship Id="rId5" Type="http://schemas.openxmlformats.org/officeDocument/2006/relationships/image" Target="../media/image49.emf"/><Relationship Id="rId4" Type="http://schemas.openxmlformats.org/officeDocument/2006/relationships/image" Target="../media/image48.emf"/></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notesSlide" Target="../notesSlides/notesSlide3.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7.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 Id="rId4" Type="http://schemas.openxmlformats.org/officeDocument/2006/relationships/hyperlink" Target="https://fonts.google.com/specimen/Open+Sans" TargetMode="External"/></Relationships>
</file>

<file path=ppt/slides/_rels/slide43.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9.gif"/><Relationship Id="rId2" Type="http://schemas.openxmlformats.org/officeDocument/2006/relationships/notesSlide" Target="../notesSlides/notesSlide40.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8.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7.gif"/><Relationship Id="rId4" Type="http://schemas.openxmlformats.org/officeDocument/2006/relationships/image" Target="../media/image55.gif"/><Relationship Id="rId9" Type="http://schemas.openxmlformats.org/officeDocument/2006/relationships/image" Target="../media/image56.gif"/></Relationships>
</file>

<file path=ppt/slides/_rels/slide44.xml.rels><?xml version="1.0" encoding="UTF-8" standalone="yes"?>
<Relationships xmlns="http://schemas.openxmlformats.org/package/2006/relationships"><Relationship Id="rId3" Type="http://schemas.openxmlformats.org/officeDocument/2006/relationships/image" Target="../media/image60.emf"/><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3" Type="http://schemas.openxmlformats.org/officeDocument/2006/relationships/image" Target="../media/image61.emf"/><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5.xml.rels><?xml version="1.0" encoding="UTF-8" standalone="yes"?>
<Relationships xmlns="http://schemas.openxmlformats.org/package/2006/relationships"><Relationship Id="rId3" Type="http://schemas.openxmlformats.org/officeDocument/2006/relationships/image" Target="../media/image4.emf"/><Relationship Id="rId2" Type="http://schemas.openxmlformats.org/officeDocument/2006/relationships/notesSlide" Target="../notesSlides/notesSlide4.xml"/><Relationship Id="rId1" Type="http://schemas.openxmlformats.org/officeDocument/2006/relationships/slideLayout" Target="../slideLayouts/slideLayout2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3" Type="http://schemas.openxmlformats.org/officeDocument/2006/relationships/image" Target="../media/image5.emf"/><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3" Type="http://schemas.openxmlformats.org/officeDocument/2006/relationships/image" Target="../media/image6.emf"/><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7.xml"/><Relationship Id="rId1" Type="http://schemas.openxmlformats.org/officeDocument/2006/relationships/slideLayout" Target="../slideLayouts/slideLayout16.xml"/><Relationship Id="rId4" Type="http://schemas.openxmlformats.org/officeDocument/2006/relationships/image" Target="../media/image8.emf"/></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464;p38"/>
          <p:cNvSpPr txBox="1">
            <a:spLocks/>
          </p:cNvSpPr>
          <p:nvPr/>
        </p:nvSpPr>
        <p:spPr>
          <a:xfrm flipH="1">
            <a:off x="1998928" y="200590"/>
            <a:ext cx="6161399" cy="113347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s-PE" sz="7200" dirty="0">
                <a:solidFill>
                  <a:schemeClr val="bg2">
                    <a:lumMod val="75000"/>
                  </a:schemeClr>
                </a:solidFill>
              </a:rPr>
              <a:t>ROAD SIGNS</a:t>
            </a:r>
          </a:p>
        </p:txBody>
      </p:sp>
      <p:sp>
        <p:nvSpPr>
          <p:cNvPr id="3" name="Google Shape;465;p38"/>
          <p:cNvSpPr txBox="1">
            <a:spLocks/>
          </p:cNvSpPr>
          <p:nvPr/>
        </p:nvSpPr>
        <p:spPr>
          <a:xfrm>
            <a:off x="3273052" y="1181665"/>
            <a:ext cx="3613150" cy="8826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ctr">
              <a:buFont typeface="Open Sans"/>
              <a:buNone/>
            </a:pPr>
            <a:r>
              <a:rPr lang="en-US" dirty="0" smtClean="0"/>
              <a:t>Here is where your presentation begins</a:t>
            </a:r>
            <a:endParaRPr lang="en-US" dirty="0"/>
          </a:p>
        </p:txBody>
      </p:sp>
    </p:spTree>
    <p:extLst>
      <p:ext uri="{BB962C8B-B14F-4D97-AF65-F5344CB8AC3E}">
        <p14:creationId xmlns:p14="http://schemas.microsoft.com/office/powerpoint/2010/main" val="285694828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10" name="Elipse 9"/>
          <p:cNvSpPr/>
          <p:nvPr/>
        </p:nvSpPr>
        <p:spPr>
          <a:xfrm>
            <a:off x="5207511" y="478056"/>
            <a:ext cx="3675649" cy="41425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 name="Google Shape;804;p53"/>
          <p:cNvSpPr txBox="1">
            <a:spLocks/>
          </p:cNvSpPr>
          <p:nvPr/>
        </p:nvSpPr>
        <p:spPr>
          <a:xfrm>
            <a:off x="1246011" y="2128411"/>
            <a:ext cx="3858900"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smtClean="0"/>
              <a:t>About Us</a:t>
            </a:r>
            <a:endParaRPr lang="es-PE"/>
          </a:p>
        </p:txBody>
      </p:sp>
      <p:sp>
        <p:nvSpPr>
          <p:cNvPr id="6" name="Google Shape;805;p53"/>
          <p:cNvSpPr txBox="1">
            <a:spLocks/>
          </p:cNvSpPr>
          <p:nvPr/>
        </p:nvSpPr>
        <p:spPr>
          <a:xfrm>
            <a:off x="2428761" y="1296786"/>
            <a:ext cx="14934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6000" dirty="0" smtClean="0">
                <a:solidFill>
                  <a:schemeClr val="tx1">
                    <a:lumMod val="90000"/>
                    <a:lumOff val="10000"/>
                  </a:schemeClr>
                </a:solidFill>
                <a:latin typeface="Titan One" panose="020B0604020202020204" charset="0"/>
              </a:rPr>
              <a:t>02</a:t>
            </a:r>
            <a:endParaRPr lang="en" sz="6000" dirty="0">
              <a:solidFill>
                <a:schemeClr val="tx1">
                  <a:lumMod val="90000"/>
                  <a:lumOff val="10000"/>
                </a:schemeClr>
              </a:solidFill>
              <a:latin typeface="Titan One" panose="020B0604020202020204" charset="0"/>
            </a:endParaRPr>
          </a:p>
        </p:txBody>
      </p:sp>
      <p:sp>
        <p:nvSpPr>
          <p:cNvPr id="7" name="Google Shape;806;p53"/>
          <p:cNvSpPr txBox="1">
            <a:spLocks/>
          </p:cNvSpPr>
          <p:nvPr/>
        </p:nvSpPr>
        <p:spPr>
          <a:xfrm>
            <a:off x="1348611" y="2817803"/>
            <a:ext cx="3653700" cy="768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lgn="ctr">
              <a:buFont typeface="Montserrat"/>
              <a:buNone/>
            </a:pPr>
            <a:r>
              <a:rPr lang="en-US" dirty="0" smtClean="0"/>
              <a:t>You can enter a subtitle here if you need it</a:t>
            </a:r>
            <a:endParaRPr lang="en-US" dirty="0"/>
          </a:p>
        </p:txBody>
      </p:sp>
      <p:pic>
        <p:nvPicPr>
          <p:cNvPr id="8" name="Imagen 7"/>
          <p:cNvPicPr>
            <a:picLocks noChangeAspect="1"/>
          </p:cNvPicPr>
          <p:nvPr/>
        </p:nvPicPr>
        <p:blipFill>
          <a:blip r:embed="rId3"/>
          <a:stretch>
            <a:fillRect/>
          </a:stretch>
        </p:blipFill>
        <p:spPr>
          <a:xfrm>
            <a:off x="4980536" y="778807"/>
            <a:ext cx="3520316" cy="4077991"/>
          </a:xfrm>
          <a:prstGeom prst="rect">
            <a:avLst/>
          </a:prstGeom>
        </p:spPr>
      </p:pic>
    </p:spTree>
    <p:extLst>
      <p:ext uri="{BB962C8B-B14F-4D97-AF65-F5344CB8AC3E}">
        <p14:creationId xmlns:p14="http://schemas.microsoft.com/office/powerpoint/2010/main" val="3423270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childTnLst>
                                </p:cTn>
                              </p:par>
                              <p:par>
                                <p:cTn id="12" presetID="10" presetClass="entr" presetSubtype="0" fill="hold" nodeType="with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 name="Google Shape;1067;p54"/>
          <p:cNvSpPr txBox="1">
            <a:spLocks/>
          </p:cNvSpPr>
          <p:nvPr/>
        </p:nvSpPr>
        <p:spPr>
          <a:xfrm>
            <a:off x="811156" y="278733"/>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4000" dirty="0" err="1" smtClean="0">
                <a:solidFill>
                  <a:schemeClr val="tx1">
                    <a:lumMod val="90000"/>
                    <a:lumOff val="10000"/>
                  </a:schemeClr>
                </a:solidFill>
                <a:latin typeface="Titan One" panose="020B0604020202020204" charset="0"/>
              </a:rPr>
              <a:t>Our</a:t>
            </a:r>
            <a:r>
              <a:rPr lang="es-PE" sz="4000" dirty="0" smtClean="0">
                <a:solidFill>
                  <a:schemeClr val="tx1">
                    <a:lumMod val="90000"/>
                    <a:lumOff val="10000"/>
                  </a:schemeClr>
                </a:solidFill>
                <a:latin typeface="Titan One" panose="020B0604020202020204" charset="0"/>
              </a:rPr>
              <a:t> </a:t>
            </a:r>
            <a:r>
              <a:rPr lang="es-PE" sz="4000" dirty="0" err="1" smtClean="0">
                <a:solidFill>
                  <a:schemeClr val="tx1">
                    <a:lumMod val="90000"/>
                    <a:lumOff val="10000"/>
                  </a:schemeClr>
                </a:solidFill>
                <a:latin typeface="Titan One" panose="020B0604020202020204" charset="0"/>
              </a:rPr>
              <a:t>Team</a:t>
            </a:r>
            <a:endParaRPr lang="es-PE" sz="4000" dirty="0">
              <a:solidFill>
                <a:schemeClr val="tx1">
                  <a:lumMod val="90000"/>
                  <a:lumOff val="10000"/>
                </a:schemeClr>
              </a:solidFill>
              <a:latin typeface="Titan One" panose="020B0604020202020204" charset="0"/>
            </a:endParaRPr>
          </a:p>
        </p:txBody>
      </p:sp>
      <p:sp>
        <p:nvSpPr>
          <p:cNvPr id="48" name="Google Shape;1068;p54"/>
          <p:cNvSpPr txBox="1">
            <a:spLocks/>
          </p:cNvSpPr>
          <p:nvPr/>
        </p:nvSpPr>
        <p:spPr>
          <a:xfrm>
            <a:off x="811206"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rgbClr val="66150D"/>
                </a:solidFill>
                <a:latin typeface="Titan One" panose="020B0604020202020204" charset="0"/>
              </a:rPr>
              <a:t>Mars</a:t>
            </a:r>
            <a:endParaRPr lang="es-PE" sz="2000" dirty="0">
              <a:solidFill>
                <a:srgbClr val="66150D"/>
              </a:solidFill>
              <a:latin typeface="Titan One" panose="020B0604020202020204" charset="0"/>
            </a:endParaRPr>
          </a:p>
        </p:txBody>
      </p:sp>
      <p:sp>
        <p:nvSpPr>
          <p:cNvPr id="49" name="Google Shape;1069;p54"/>
          <p:cNvSpPr txBox="1">
            <a:spLocks/>
          </p:cNvSpPr>
          <p:nvPr/>
        </p:nvSpPr>
        <p:spPr>
          <a:xfrm>
            <a:off x="3564433"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smtClean="0">
                <a:solidFill>
                  <a:schemeClr val="tx1">
                    <a:lumMod val="90000"/>
                    <a:lumOff val="10000"/>
                  </a:schemeClr>
                </a:solidFill>
                <a:latin typeface="Titan One" panose="020B0604020202020204" charset="0"/>
              </a:rPr>
              <a:t>Venus</a:t>
            </a:r>
            <a:endParaRPr lang="es-PE" sz="2000" dirty="0">
              <a:solidFill>
                <a:schemeClr val="tx1">
                  <a:lumMod val="90000"/>
                  <a:lumOff val="10000"/>
                </a:schemeClr>
              </a:solidFill>
              <a:latin typeface="Titan One" panose="020B0604020202020204" charset="0"/>
            </a:endParaRPr>
          </a:p>
        </p:txBody>
      </p:sp>
      <p:sp>
        <p:nvSpPr>
          <p:cNvPr id="50" name="Google Shape;1070;p54"/>
          <p:cNvSpPr txBox="1">
            <a:spLocks/>
          </p:cNvSpPr>
          <p:nvPr/>
        </p:nvSpPr>
        <p:spPr>
          <a:xfrm>
            <a:off x="3564431"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Venus has a beautiful name</a:t>
            </a: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sp>
        <p:nvSpPr>
          <p:cNvPr id="51" name="Google Shape;1071;p54"/>
          <p:cNvSpPr txBox="1">
            <a:spLocks/>
          </p:cNvSpPr>
          <p:nvPr/>
        </p:nvSpPr>
        <p:spPr>
          <a:xfrm>
            <a:off x="6317661"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chemeClr val="tx1">
                    <a:lumMod val="90000"/>
                    <a:lumOff val="10000"/>
                  </a:schemeClr>
                </a:solidFill>
                <a:latin typeface="Titan One" panose="020B0604020202020204" charset="0"/>
              </a:rPr>
              <a:t>Jupiter</a:t>
            </a:r>
            <a:endParaRPr lang="es-PE" sz="2000" dirty="0">
              <a:solidFill>
                <a:schemeClr val="tx1">
                  <a:lumMod val="90000"/>
                  <a:lumOff val="10000"/>
                </a:schemeClr>
              </a:solidFill>
              <a:latin typeface="Titan One" panose="020B0604020202020204" charset="0"/>
            </a:endParaRPr>
          </a:p>
        </p:txBody>
      </p:sp>
      <p:sp>
        <p:nvSpPr>
          <p:cNvPr id="52" name="Google Shape;1072;p54"/>
          <p:cNvSpPr txBox="1">
            <a:spLocks/>
          </p:cNvSpPr>
          <p:nvPr/>
        </p:nvSpPr>
        <p:spPr>
          <a:xfrm>
            <a:off x="631765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It’s the biggest planet of them all</a:t>
            </a: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sp>
        <p:nvSpPr>
          <p:cNvPr id="115" name="Google Shape;1135;p54"/>
          <p:cNvSpPr txBox="1">
            <a:spLocks/>
          </p:cNvSpPr>
          <p:nvPr/>
        </p:nvSpPr>
        <p:spPr>
          <a:xfrm>
            <a:off x="81120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Mars is actually a cold place</a:t>
            </a:r>
          </a:p>
          <a:p>
            <a:pPr algn="ct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pic>
        <p:nvPicPr>
          <p:cNvPr id="2" name="Imagen 1"/>
          <p:cNvPicPr>
            <a:picLocks noChangeAspect="1"/>
          </p:cNvPicPr>
          <p:nvPr/>
        </p:nvPicPr>
        <p:blipFill>
          <a:blip r:embed="rId3"/>
          <a:stretch>
            <a:fillRect/>
          </a:stretch>
        </p:blipFill>
        <p:spPr>
          <a:xfrm>
            <a:off x="1331706" y="1785058"/>
            <a:ext cx="1170000" cy="1282500"/>
          </a:xfrm>
          <a:prstGeom prst="rect">
            <a:avLst/>
          </a:prstGeom>
        </p:spPr>
      </p:pic>
      <p:pic>
        <p:nvPicPr>
          <p:cNvPr id="3" name="Imagen 2"/>
          <p:cNvPicPr>
            <a:picLocks noChangeAspect="1"/>
          </p:cNvPicPr>
          <p:nvPr/>
        </p:nvPicPr>
        <p:blipFill>
          <a:blip r:embed="rId4"/>
          <a:stretch>
            <a:fillRect/>
          </a:stretch>
        </p:blipFill>
        <p:spPr>
          <a:xfrm>
            <a:off x="4090531" y="1785058"/>
            <a:ext cx="1158750" cy="1282500"/>
          </a:xfrm>
          <a:prstGeom prst="rect">
            <a:avLst/>
          </a:prstGeom>
        </p:spPr>
      </p:pic>
      <p:pic>
        <p:nvPicPr>
          <p:cNvPr id="4" name="Imagen 3"/>
          <p:cNvPicPr>
            <a:picLocks noChangeAspect="1"/>
          </p:cNvPicPr>
          <p:nvPr/>
        </p:nvPicPr>
        <p:blipFill>
          <a:blip r:embed="rId5"/>
          <a:stretch>
            <a:fillRect/>
          </a:stretch>
        </p:blipFill>
        <p:spPr>
          <a:xfrm>
            <a:off x="6843781" y="1785058"/>
            <a:ext cx="1158750" cy="1282500"/>
          </a:xfrm>
          <a:prstGeom prst="rect">
            <a:avLst/>
          </a:prstGeom>
        </p:spPr>
      </p:pic>
    </p:spTree>
    <p:extLst>
      <p:ext uri="{BB962C8B-B14F-4D97-AF65-F5344CB8AC3E}">
        <p14:creationId xmlns:p14="http://schemas.microsoft.com/office/powerpoint/2010/main" val="1554867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childTnLst>
                                </p:cTn>
                              </p:par>
                              <p:par>
                                <p:cTn id="8" presetID="10" presetClass="entr" presetSubtype="0" fill="hold" nodeType="withEffect">
                                  <p:stCondLst>
                                    <p:cond delay="0"/>
                                  </p:stCondLst>
                                  <p:childTnLst>
                                    <p:set>
                                      <p:cBhvr>
                                        <p:cTn id="9" dur="1" fill="hold">
                                          <p:stCondLst>
                                            <p:cond delay="0"/>
                                          </p:stCondLst>
                                        </p:cTn>
                                        <p:tgtEl>
                                          <p:spTgt spid="115"/>
                                        </p:tgtEl>
                                        <p:attrNameLst>
                                          <p:attrName>style.visibility</p:attrName>
                                        </p:attrNameLst>
                                      </p:cBhvr>
                                      <p:to>
                                        <p:strVal val="visible"/>
                                      </p:to>
                                    </p:set>
                                    <p:animEffect transition="in" filter="fade">
                                      <p:cBhvr>
                                        <p:cTn id="10" dur="1000"/>
                                        <p:tgtEl>
                                          <p:spTgt spid="115"/>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1000"/>
                                        <p:tgtEl>
                                          <p:spTgt spid="49"/>
                                        </p:tgtEl>
                                      </p:cBhvr>
                                    </p:animEffect>
                                  </p:childTnLst>
                                </p:cTn>
                              </p:par>
                              <p:par>
                                <p:cTn id="15" presetID="10" presetClass="entr" presetSubtype="0"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1000"/>
                                        <p:tgtEl>
                                          <p:spTgt spid="5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1"/>
                                        </p:tgtEl>
                                        <p:attrNameLst>
                                          <p:attrName>style.visibility</p:attrName>
                                        </p:attrNameLst>
                                      </p:cBhvr>
                                      <p:to>
                                        <p:strVal val="visible"/>
                                      </p:to>
                                    </p:set>
                                    <p:animEffect transition="in" filter="fade">
                                      <p:cBhvr>
                                        <p:cTn id="21" dur="1000"/>
                                        <p:tgtEl>
                                          <p:spTgt spid="51"/>
                                        </p:tgtEl>
                                      </p:cBhvr>
                                    </p:animEffect>
                                  </p:childTnLst>
                                </p:cTn>
                              </p:par>
                              <p:par>
                                <p:cTn id="22" presetID="10" presetClass="entr" presetSubtype="0" fill="hold" nodeType="with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fade">
                                      <p:cBhvr>
                                        <p:cTn id="24"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7" name="Google Shape;1067;p54"/>
          <p:cNvSpPr txBox="1">
            <a:spLocks/>
          </p:cNvSpPr>
          <p:nvPr/>
        </p:nvSpPr>
        <p:spPr>
          <a:xfrm>
            <a:off x="811156" y="278733"/>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4000" dirty="0" err="1" smtClean="0">
                <a:solidFill>
                  <a:schemeClr val="tx1">
                    <a:lumMod val="90000"/>
                    <a:lumOff val="10000"/>
                  </a:schemeClr>
                </a:solidFill>
                <a:latin typeface="Titan One" panose="020B0604020202020204" charset="0"/>
              </a:rPr>
              <a:t>Our</a:t>
            </a:r>
            <a:r>
              <a:rPr lang="es-PE" sz="4000" dirty="0" smtClean="0">
                <a:solidFill>
                  <a:schemeClr val="tx1">
                    <a:lumMod val="90000"/>
                    <a:lumOff val="10000"/>
                  </a:schemeClr>
                </a:solidFill>
                <a:latin typeface="Titan One" panose="020B0604020202020204" charset="0"/>
              </a:rPr>
              <a:t> </a:t>
            </a:r>
            <a:r>
              <a:rPr lang="es-PE" sz="4000" dirty="0" err="1" smtClean="0">
                <a:solidFill>
                  <a:schemeClr val="tx1">
                    <a:lumMod val="90000"/>
                    <a:lumOff val="10000"/>
                  </a:schemeClr>
                </a:solidFill>
                <a:latin typeface="Titan One" panose="020B0604020202020204" charset="0"/>
              </a:rPr>
              <a:t>Team</a:t>
            </a:r>
            <a:endParaRPr lang="es-PE" sz="4000" dirty="0">
              <a:solidFill>
                <a:schemeClr val="tx1">
                  <a:lumMod val="90000"/>
                  <a:lumOff val="10000"/>
                </a:schemeClr>
              </a:solidFill>
              <a:latin typeface="Titan One" panose="020B0604020202020204" charset="0"/>
            </a:endParaRPr>
          </a:p>
        </p:txBody>
      </p:sp>
      <p:sp>
        <p:nvSpPr>
          <p:cNvPr id="48" name="Google Shape;1068;p54"/>
          <p:cNvSpPr txBox="1">
            <a:spLocks/>
          </p:cNvSpPr>
          <p:nvPr/>
        </p:nvSpPr>
        <p:spPr>
          <a:xfrm>
            <a:off x="811206"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rgbClr val="66150D"/>
                </a:solidFill>
                <a:latin typeface="Titan One" panose="020B0604020202020204" charset="0"/>
              </a:rPr>
              <a:t>Mars</a:t>
            </a:r>
            <a:endParaRPr lang="es-PE" sz="2000" dirty="0">
              <a:solidFill>
                <a:srgbClr val="66150D"/>
              </a:solidFill>
              <a:latin typeface="Titan One" panose="020B0604020202020204" charset="0"/>
            </a:endParaRPr>
          </a:p>
        </p:txBody>
      </p:sp>
      <p:sp>
        <p:nvSpPr>
          <p:cNvPr id="49" name="Google Shape;1069;p54"/>
          <p:cNvSpPr txBox="1">
            <a:spLocks/>
          </p:cNvSpPr>
          <p:nvPr/>
        </p:nvSpPr>
        <p:spPr>
          <a:xfrm>
            <a:off x="3564433"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smtClean="0">
                <a:solidFill>
                  <a:schemeClr val="tx1">
                    <a:lumMod val="90000"/>
                    <a:lumOff val="10000"/>
                  </a:schemeClr>
                </a:solidFill>
                <a:latin typeface="Titan One" panose="020B0604020202020204" charset="0"/>
              </a:rPr>
              <a:t>Venus</a:t>
            </a:r>
            <a:endParaRPr lang="es-PE" sz="2000" dirty="0">
              <a:solidFill>
                <a:schemeClr val="tx1">
                  <a:lumMod val="90000"/>
                  <a:lumOff val="10000"/>
                </a:schemeClr>
              </a:solidFill>
              <a:latin typeface="Titan One" panose="020B0604020202020204" charset="0"/>
            </a:endParaRPr>
          </a:p>
        </p:txBody>
      </p:sp>
      <p:sp>
        <p:nvSpPr>
          <p:cNvPr id="50" name="Google Shape;1070;p54"/>
          <p:cNvSpPr txBox="1">
            <a:spLocks/>
          </p:cNvSpPr>
          <p:nvPr/>
        </p:nvSpPr>
        <p:spPr>
          <a:xfrm>
            <a:off x="3564431"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Venus has a beautiful name</a:t>
            </a: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sp>
        <p:nvSpPr>
          <p:cNvPr id="51" name="Google Shape;1071;p54"/>
          <p:cNvSpPr txBox="1">
            <a:spLocks/>
          </p:cNvSpPr>
          <p:nvPr/>
        </p:nvSpPr>
        <p:spPr>
          <a:xfrm>
            <a:off x="6317661" y="3067558"/>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chemeClr val="tx1">
                    <a:lumMod val="90000"/>
                    <a:lumOff val="10000"/>
                  </a:schemeClr>
                </a:solidFill>
                <a:latin typeface="Titan One" panose="020B0604020202020204" charset="0"/>
              </a:rPr>
              <a:t>Jupiter</a:t>
            </a:r>
            <a:endParaRPr lang="es-PE" sz="2000" dirty="0">
              <a:solidFill>
                <a:schemeClr val="tx1">
                  <a:lumMod val="90000"/>
                  <a:lumOff val="10000"/>
                </a:schemeClr>
              </a:solidFill>
              <a:latin typeface="Titan One" panose="020B0604020202020204" charset="0"/>
            </a:endParaRPr>
          </a:p>
        </p:txBody>
      </p:sp>
      <p:sp>
        <p:nvSpPr>
          <p:cNvPr id="52" name="Google Shape;1072;p54"/>
          <p:cNvSpPr txBox="1">
            <a:spLocks/>
          </p:cNvSpPr>
          <p:nvPr/>
        </p:nvSpPr>
        <p:spPr>
          <a:xfrm>
            <a:off x="631765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It’s the biggest planet of them all</a:t>
            </a: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sp>
        <p:nvSpPr>
          <p:cNvPr id="115" name="Google Shape;1135;p54"/>
          <p:cNvSpPr txBox="1">
            <a:spLocks/>
          </p:cNvSpPr>
          <p:nvPr/>
        </p:nvSpPr>
        <p:spPr>
          <a:xfrm>
            <a:off x="811206" y="3559333"/>
            <a:ext cx="2211000" cy="705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chemeClr val="tx1">
                    <a:lumMod val="90000"/>
                    <a:lumOff val="10000"/>
                  </a:schemeClr>
                </a:solidFill>
                <a:latin typeface="Open Sans" panose="020B0604020202020204" charset="0"/>
                <a:ea typeface="Open Sans" panose="020B0604020202020204" charset="0"/>
                <a:cs typeface="Open Sans" panose="020B0604020202020204" charset="0"/>
              </a:rPr>
              <a:t>Mars is actually a cold place</a:t>
            </a:r>
          </a:p>
          <a:p>
            <a:pPr algn="ctr"/>
            <a:endParaRPr lang="en-US" sz="2000" dirty="0">
              <a:solidFill>
                <a:schemeClr val="tx1">
                  <a:lumMod val="90000"/>
                  <a:lumOff val="10000"/>
                </a:schemeClr>
              </a:solidFill>
              <a:latin typeface="Open Sans" panose="020B0604020202020204" charset="0"/>
              <a:ea typeface="Open Sans" panose="020B0604020202020204" charset="0"/>
              <a:cs typeface="Open Sans" panose="020B0604020202020204" charset="0"/>
            </a:endParaRPr>
          </a:p>
        </p:txBody>
      </p:sp>
      <p:pic>
        <p:nvPicPr>
          <p:cNvPr id="5" name="Imagen 4"/>
          <p:cNvPicPr>
            <a:picLocks noChangeAspect="1"/>
          </p:cNvPicPr>
          <p:nvPr/>
        </p:nvPicPr>
        <p:blipFill>
          <a:blip r:embed="rId3"/>
          <a:stretch>
            <a:fillRect/>
          </a:stretch>
        </p:blipFill>
        <p:spPr>
          <a:xfrm>
            <a:off x="1331706" y="1810021"/>
            <a:ext cx="1170000" cy="1282500"/>
          </a:xfrm>
          <a:prstGeom prst="rect">
            <a:avLst/>
          </a:prstGeom>
        </p:spPr>
      </p:pic>
      <p:pic>
        <p:nvPicPr>
          <p:cNvPr id="6" name="Imagen 5"/>
          <p:cNvPicPr>
            <a:picLocks noChangeAspect="1"/>
          </p:cNvPicPr>
          <p:nvPr/>
        </p:nvPicPr>
        <p:blipFill>
          <a:blip r:embed="rId4"/>
          <a:stretch>
            <a:fillRect/>
          </a:stretch>
        </p:blipFill>
        <p:spPr>
          <a:xfrm>
            <a:off x="4084906" y="1810021"/>
            <a:ext cx="1170000" cy="1282500"/>
          </a:xfrm>
          <a:prstGeom prst="rect">
            <a:avLst/>
          </a:prstGeom>
        </p:spPr>
      </p:pic>
      <p:pic>
        <p:nvPicPr>
          <p:cNvPr id="7" name="Imagen 6"/>
          <p:cNvPicPr>
            <a:picLocks noChangeAspect="1"/>
          </p:cNvPicPr>
          <p:nvPr/>
        </p:nvPicPr>
        <p:blipFill>
          <a:blip r:embed="rId5"/>
          <a:stretch>
            <a:fillRect/>
          </a:stretch>
        </p:blipFill>
        <p:spPr>
          <a:xfrm>
            <a:off x="6838106" y="1810021"/>
            <a:ext cx="1170000" cy="1282500"/>
          </a:xfrm>
          <a:prstGeom prst="rect">
            <a:avLst/>
          </a:prstGeom>
        </p:spPr>
      </p:pic>
    </p:spTree>
    <p:extLst>
      <p:ext uri="{BB962C8B-B14F-4D97-AF65-F5344CB8AC3E}">
        <p14:creationId xmlns:p14="http://schemas.microsoft.com/office/powerpoint/2010/main" val="59640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1000"/>
                                        <p:tgtEl>
                                          <p:spTgt spid="48"/>
                                        </p:tgtEl>
                                      </p:cBhvr>
                                    </p:animEffect>
                                  </p:childTnLst>
                                </p:cTn>
                              </p:par>
                              <p:par>
                                <p:cTn id="8" presetID="10" presetClass="entr" presetSubtype="0" fill="hold" nodeType="withEffect">
                                  <p:stCondLst>
                                    <p:cond delay="0"/>
                                  </p:stCondLst>
                                  <p:childTnLst>
                                    <p:set>
                                      <p:cBhvr>
                                        <p:cTn id="9" dur="1" fill="hold">
                                          <p:stCondLst>
                                            <p:cond delay="0"/>
                                          </p:stCondLst>
                                        </p:cTn>
                                        <p:tgtEl>
                                          <p:spTgt spid="115"/>
                                        </p:tgtEl>
                                        <p:attrNameLst>
                                          <p:attrName>style.visibility</p:attrName>
                                        </p:attrNameLst>
                                      </p:cBhvr>
                                      <p:to>
                                        <p:strVal val="visible"/>
                                      </p:to>
                                    </p:set>
                                    <p:animEffect transition="in" filter="fade">
                                      <p:cBhvr>
                                        <p:cTn id="10" dur="1000"/>
                                        <p:tgtEl>
                                          <p:spTgt spid="115"/>
                                        </p:tgtEl>
                                      </p:cBhvr>
                                    </p:animEffect>
                                  </p:childTnLst>
                                </p:cTn>
                              </p:par>
                            </p:childTnLst>
                          </p:cTn>
                        </p:par>
                        <p:par>
                          <p:cTn id="11" fill="hold">
                            <p:stCondLst>
                              <p:cond delay="1000"/>
                            </p:stCondLst>
                            <p:childTnLst>
                              <p:par>
                                <p:cTn id="12" presetID="10" presetClass="entr" presetSubtype="0" fill="hold" nodeType="after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1000"/>
                                        <p:tgtEl>
                                          <p:spTgt spid="49"/>
                                        </p:tgtEl>
                                      </p:cBhvr>
                                    </p:animEffect>
                                  </p:childTnLst>
                                </p:cTn>
                              </p:par>
                              <p:par>
                                <p:cTn id="15" presetID="10" presetClass="entr" presetSubtype="0"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Effect transition="in" filter="fade">
                                      <p:cBhvr>
                                        <p:cTn id="17" dur="1000"/>
                                        <p:tgtEl>
                                          <p:spTgt spid="50"/>
                                        </p:tgtEl>
                                      </p:cBhvr>
                                    </p:animEffect>
                                  </p:childTnLst>
                                </p:cTn>
                              </p:par>
                            </p:childTnLst>
                          </p:cTn>
                        </p:par>
                        <p:par>
                          <p:cTn id="18" fill="hold">
                            <p:stCondLst>
                              <p:cond delay="2000"/>
                            </p:stCondLst>
                            <p:childTnLst>
                              <p:par>
                                <p:cTn id="19" presetID="10" presetClass="entr" presetSubtype="0" fill="hold" nodeType="afterEffect">
                                  <p:stCondLst>
                                    <p:cond delay="0"/>
                                  </p:stCondLst>
                                  <p:childTnLst>
                                    <p:set>
                                      <p:cBhvr>
                                        <p:cTn id="20" dur="1" fill="hold">
                                          <p:stCondLst>
                                            <p:cond delay="0"/>
                                          </p:stCondLst>
                                        </p:cTn>
                                        <p:tgtEl>
                                          <p:spTgt spid="51"/>
                                        </p:tgtEl>
                                        <p:attrNameLst>
                                          <p:attrName>style.visibility</p:attrName>
                                        </p:attrNameLst>
                                      </p:cBhvr>
                                      <p:to>
                                        <p:strVal val="visible"/>
                                      </p:to>
                                    </p:set>
                                    <p:animEffect transition="in" filter="fade">
                                      <p:cBhvr>
                                        <p:cTn id="21" dur="1000"/>
                                        <p:tgtEl>
                                          <p:spTgt spid="51"/>
                                        </p:tgtEl>
                                      </p:cBhvr>
                                    </p:animEffect>
                                  </p:childTnLst>
                                </p:cTn>
                              </p:par>
                              <p:par>
                                <p:cTn id="22" presetID="10" presetClass="entr" presetSubtype="0" fill="hold" nodeType="withEffect">
                                  <p:stCondLst>
                                    <p:cond delay="0"/>
                                  </p:stCondLst>
                                  <p:childTnLst>
                                    <p:set>
                                      <p:cBhvr>
                                        <p:cTn id="23" dur="1" fill="hold">
                                          <p:stCondLst>
                                            <p:cond delay="0"/>
                                          </p:stCondLst>
                                        </p:cTn>
                                        <p:tgtEl>
                                          <p:spTgt spid="52"/>
                                        </p:tgtEl>
                                        <p:attrNameLst>
                                          <p:attrName>style.visibility</p:attrName>
                                        </p:attrNameLst>
                                      </p:cBhvr>
                                      <p:to>
                                        <p:strVal val="visible"/>
                                      </p:to>
                                    </p:set>
                                    <p:animEffect transition="in" filter="fade">
                                      <p:cBhvr>
                                        <p:cTn id="24" dur="10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pic>
        <p:nvPicPr>
          <p:cNvPr id="2" name="Imagen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1379418" y="1"/>
            <a:ext cx="7764582" cy="5143500"/>
          </a:xfrm>
          <a:prstGeom prst="rect">
            <a:avLst/>
          </a:prstGeom>
        </p:spPr>
      </p:pic>
      <p:grpSp>
        <p:nvGrpSpPr>
          <p:cNvPr id="15" name="Google Shape;1147;p56"/>
          <p:cNvGrpSpPr/>
          <p:nvPr/>
        </p:nvGrpSpPr>
        <p:grpSpPr>
          <a:xfrm>
            <a:off x="-665796" y="-316400"/>
            <a:ext cx="5051304" cy="5828145"/>
            <a:chOff x="-665796" y="-316400"/>
            <a:chExt cx="5051304" cy="5828145"/>
          </a:xfrm>
        </p:grpSpPr>
        <p:sp>
          <p:nvSpPr>
            <p:cNvPr id="16" name="Google Shape;1148;p56"/>
            <p:cNvSpPr/>
            <p:nvPr/>
          </p:nvSpPr>
          <p:spPr>
            <a:xfrm flipH="1">
              <a:off x="-143" y="0"/>
              <a:ext cx="4183015" cy="5143537"/>
            </a:xfrm>
            <a:custGeom>
              <a:avLst/>
              <a:gdLst/>
              <a:ahLst/>
              <a:cxnLst/>
              <a:rect l="l" t="t" r="r" b="b"/>
              <a:pathLst>
                <a:path w="274431" h="209257" extrusionOk="0">
                  <a:moveTo>
                    <a:pt x="14092" y="0"/>
                  </a:moveTo>
                  <a:cubicBezTo>
                    <a:pt x="15397" y="6589"/>
                    <a:pt x="15299" y="13407"/>
                    <a:pt x="13831" y="19996"/>
                  </a:cubicBezTo>
                  <a:cubicBezTo>
                    <a:pt x="11874" y="28771"/>
                    <a:pt x="7471" y="36828"/>
                    <a:pt x="5089" y="45505"/>
                  </a:cubicBezTo>
                  <a:cubicBezTo>
                    <a:pt x="1" y="63870"/>
                    <a:pt x="4111" y="83539"/>
                    <a:pt x="10863" y="101317"/>
                  </a:cubicBezTo>
                  <a:cubicBezTo>
                    <a:pt x="17615" y="119095"/>
                    <a:pt x="27010" y="135829"/>
                    <a:pt x="33045" y="153868"/>
                  </a:cubicBezTo>
                  <a:cubicBezTo>
                    <a:pt x="35719" y="161892"/>
                    <a:pt x="37709" y="170145"/>
                    <a:pt x="37774" y="178561"/>
                  </a:cubicBezTo>
                  <a:cubicBezTo>
                    <a:pt x="37840" y="189358"/>
                    <a:pt x="34676" y="199797"/>
                    <a:pt x="29424" y="209256"/>
                  </a:cubicBezTo>
                  <a:lnTo>
                    <a:pt x="274431" y="209256"/>
                  </a:lnTo>
                  <a:lnTo>
                    <a:pt x="274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49;p56"/>
            <p:cNvSpPr/>
            <p:nvPr/>
          </p:nvSpPr>
          <p:spPr>
            <a:xfrm rot="-263883" flipH="1">
              <a:off x="-461806" y="-146473"/>
              <a:ext cx="4643324" cy="5488292"/>
            </a:xfrm>
            <a:custGeom>
              <a:avLst/>
              <a:gdLst/>
              <a:ahLst/>
              <a:cxnLst/>
              <a:rect l="l" t="t" r="r" b="b"/>
              <a:pathLst>
                <a:path w="274431" h="209257" extrusionOk="0">
                  <a:moveTo>
                    <a:pt x="14092" y="0"/>
                  </a:moveTo>
                  <a:cubicBezTo>
                    <a:pt x="15397" y="6589"/>
                    <a:pt x="15299" y="13407"/>
                    <a:pt x="13831" y="19996"/>
                  </a:cubicBezTo>
                  <a:cubicBezTo>
                    <a:pt x="11874" y="28771"/>
                    <a:pt x="7471" y="36828"/>
                    <a:pt x="5089" y="45505"/>
                  </a:cubicBezTo>
                  <a:cubicBezTo>
                    <a:pt x="1" y="63870"/>
                    <a:pt x="4111" y="83539"/>
                    <a:pt x="10863" y="101317"/>
                  </a:cubicBezTo>
                  <a:cubicBezTo>
                    <a:pt x="17615" y="119095"/>
                    <a:pt x="27010" y="135829"/>
                    <a:pt x="33045" y="153868"/>
                  </a:cubicBezTo>
                  <a:cubicBezTo>
                    <a:pt x="35719" y="161892"/>
                    <a:pt x="37709" y="170145"/>
                    <a:pt x="37774" y="178561"/>
                  </a:cubicBezTo>
                  <a:cubicBezTo>
                    <a:pt x="37840" y="189358"/>
                    <a:pt x="34676" y="199797"/>
                    <a:pt x="29424" y="209256"/>
                  </a:cubicBezTo>
                  <a:lnTo>
                    <a:pt x="274431" y="209256"/>
                  </a:lnTo>
                  <a:lnTo>
                    <a:pt x="274431"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 name="Google Shape;1150;p56"/>
          <p:cNvSpPr txBox="1">
            <a:spLocks noGrp="1"/>
          </p:cNvSpPr>
          <p:nvPr>
            <p:ph type="title"/>
          </p:nvPr>
        </p:nvSpPr>
        <p:spPr>
          <a:xfrm>
            <a:off x="713225" y="1008163"/>
            <a:ext cx="2833800" cy="193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dirty="0"/>
              <a:t>A Picture Always Reinforces the Concept</a:t>
            </a:r>
            <a:endParaRPr sz="3200" dirty="0"/>
          </a:p>
        </p:txBody>
      </p:sp>
      <p:sp>
        <p:nvSpPr>
          <p:cNvPr id="19" name="Google Shape;1151;p56"/>
          <p:cNvSpPr txBox="1">
            <a:spLocks/>
          </p:cNvSpPr>
          <p:nvPr/>
        </p:nvSpPr>
        <p:spPr>
          <a:xfrm>
            <a:off x="713225" y="3228000"/>
            <a:ext cx="2699400" cy="1191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lgn="l">
              <a:buFont typeface="Open Sans"/>
              <a:buNone/>
            </a:pPr>
            <a:r>
              <a:rPr lang="en-US" dirty="0" smtClean="0"/>
              <a:t>Images reveal large amounts of data, so remember: use an image instead of long texts</a:t>
            </a:r>
            <a:endParaRPr lang="en-US" dirty="0"/>
          </a:p>
        </p:txBody>
      </p:sp>
    </p:spTree>
    <p:extLst>
      <p:ext uri="{BB962C8B-B14F-4D97-AF65-F5344CB8AC3E}">
        <p14:creationId xmlns:p14="http://schemas.microsoft.com/office/powerpoint/2010/main" val="3073078215"/>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14" name="Google Shape;1185;p60"/>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Awesome Words</a:t>
            </a:r>
            <a:endParaRPr dirty="0"/>
          </a:p>
        </p:txBody>
      </p:sp>
      <p:pic>
        <p:nvPicPr>
          <p:cNvPr id="5" name="Imagen 4"/>
          <p:cNvPicPr>
            <a:picLocks noChangeAspect="1"/>
          </p:cNvPicPr>
          <p:nvPr/>
        </p:nvPicPr>
        <p:blipFill>
          <a:blip r:embed="rId3"/>
          <a:stretch>
            <a:fillRect/>
          </a:stretch>
        </p:blipFill>
        <p:spPr>
          <a:xfrm>
            <a:off x="1899838" y="1112200"/>
            <a:ext cx="5650890" cy="3241595"/>
          </a:xfrm>
          <a:prstGeom prst="rect">
            <a:avLst/>
          </a:prstGeom>
        </p:spPr>
      </p:pic>
    </p:spTree>
    <p:extLst>
      <p:ext uri="{BB962C8B-B14F-4D97-AF65-F5344CB8AC3E}">
        <p14:creationId xmlns:p14="http://schemas.microsoft.com/office/powerpoint/2010/main" val="408063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1000"/>
                                        <p:tgtEl>
                                          <p:spTgt spid="14"/>
                                        </p:tgtEl>
                                        <p:attrNameLst>
                                          <p:attrName>ppt_w</p:attrName>
                                        </p:attrNameLst>
                                      </p:cBhvr>
                                      <p:tavLst>
                                        <p:tav tm="0">
                                          <p:val>
                                            <p:strVal val="0"/>
                                          </p:val>
                                        </p:tav>
                                        <p:tav tm="100000">
                                          <p:val>
                                            <p:strVal val="#ppt_w"/>
                                          </p:val>
                                        </p:tav>
                                      </p:tavLst>
                                    </p:anim>
                                    <p:anim calcmode="lin" valueType="num">
                                      <p:cBhvr additive="base">
                                        <p:cTn id="8" dur="1000"/>
                                        <p:tgtEl>
                                          <p:spTgt spid="14"/>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313" name="Elipse 312"/>
          <p:cNvSpPr/>
          <p:nvPr/>
        </p:nvSpPr>
        <p:spPr>
          <a:xfrm>
            <a:off x="4811127" y="669363"/>
            <a:ext cx="3675649" cy="41425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8" name="Google Shape;1196;p62"/>
          <p:cNvSpPr txBox="1">
            <a:spLocks noGrp="1"/>
          </p:cNvSpPr>
          <p:nvPr>
            <p:ph type="title"/>
          </p:nvPr>
        </p:nvSpPr>
        <p:spPr>
          <a:xfrm>
            <a:off x="916138" y="2186035"/>
            <a:ext cx="38589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Numbers</a:t>
            </a:r>
            <a:endParaRPr dirty="0"/>
          </a:p>
        </p:txBody>
      </p:sp>
      <p:sp>
        <p:nvSpPr>
          <p:cNvPr id="9" name="Google Shape;1197;p62"/>
          <p:cNvSpPr txBox="1">
            <a:spLocks/>
          </p:cNvSpPr>
          <p:nvPr/>
        </p:nvSpPr>
        <p:spPr>
          <a:xfrm>
            <a:off x="2138188" y="1604218"/>
            <a:ext cx="14148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6000" dirty="0" smtClean="0">
                <a:solidFill>
                  <a:srgbClr val="66150D"/>
                </a:solidFill>
                <a:latin typeface="Titan One" panose="020B0604020202020204" charset="0"/>
              </a:rPr>
              <a:t>03</a:t>
            </a:r>
            <a:endParaRPr lang="en" sz="6000" dirty="0">
              <a:solidFill>
                <a:srgbClr val="66150D"/>
              </a:solidFill>
              <a:latin typeface="Titan One" panose="020B0604020202020204" charset="0"/>
            </a:endParaRPr>
          </a:p>
        </p:txBody>
      </p:sp>
      <p:sp>
        <p:nvSpPr>
          <p:cNvPr id="10" name="Google Shape;1198;p62"/>
          <p:cNvSpPr txBox="1">
            <a:spLocks/>
          </p:cNvSpPr>
          <p:nvPr/>
        </p:nvSpPr>
        <p:spPr>
          <a:xfrm>
            <a:off x="1194802" y="2904541"/>
            <a:ext cx="3045000" cy="770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lgn="ctr">
              <a:buFont typeface="Montserrat"/>
              <a:buNone/>
            </a:pPr>
            <a:r>
              <a:rPr lang="en-US" smtClean="0"/>
              <a:t>You can enter a subtitle here if you need it</a:t>
            </a:r>
            <a:endParaRPr lang="en-US"/>
          </a:p>
        </p:txBody>
      </p:sp>
      <p:pic>
        <p:nvPicPr>
          <p:cNvPr id="3" name="Imagen 2"/>
          <p:cNvPicPr>
            <a:picLocks noChangeAspect="1"/>
          </p:cNvPicPr>
          <p:nvPr/>
        </p:nvPicPr>
        <p:blipFill>
          <a:blip r:embed="rId3"/>
          <a:stretch>
            <a:fillRect/>
          </a:stretch>
        </p:blipFill>
        <p:spPr>
          <a:xfrm>
            <a:off x="4811127" y="537811"/>
            <a:ext cx="2371922" cy="4138248"/>
          </a:xfrm>
          <a:prstGeom prst="rect">
            <a:avLst/>
          </a:prstGeom>
          <a:effectLst>
            <a:outerShdw blurRad="76200" dir="18900000" sy="23000" kx="-1200000" algn="bl" rotWithShape="0">
              <a:prstClr val="black">
                <a:alpha val="20000"/>
              </a:prstClr>
            </a:outerShdw>
          </a:effectLst>
        </p:spPr>
      </p:pic>
    </p:spTree>
    <p:extLst>
      <p:ext uri="{BB962C8B-B14F-4D97-AF65-F5344CB8AC3E}">
        <p14:creationId xmlns:p14="http://schemas.microsoft.com/office/powerpoint/2010/main" val="30618384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childTnLst>
                                </p:cTn>
                              </p:par>
                              <p:par>
                                <p:cTn id="12" presetID="10" presetClass="entr" presetSubtype="0" fill="hold" nodeType="with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grpSp>
        <p:nvGrpSpPr>
          <p:cNvPr id="116" name="Google Shape;1579;p69"/>
          <p:cNvGrpSpPr/>
          <p:nvPr/>
        </p:nvGrpSpPr>
        <p:grpSpPr>
          <a:xfrm>
            <a:off x="4793300" y="3217440"/>
            <a:ext cx="2543256" cy="1385059"/>
            <a:chOff x="4793300" y="3217440"/>
            <a:chExt cx="2543256" cy="1385059"/>
          </a:xfrm>
        </p:grpSpPr>
        <p:sp>
          <p:nvSpPr>
            <p:cNvPr id="117" name="Google Shape;1580;p69"/>
            <p:cNvSpPr/>
            <p:nvPr/>
          </p:nvSpPr>
          <p:spPr>
            <a:xfrm>
              <a:off x="4793300" y="3217440"/>
              <a:ext cx="2528193" cy="1314281"/>
            </a:xfrm>
            <a:custGeom>
              <a:avLst/>
              <a:gdLst/>
              <a:ahLst/>
              <a:cxnLst/>
              <a:rect l="l" t="t" r="r" b="b"/>
              <a:pathLst>
                <a:path w="138096" h="88953" extrusionOk="0">
                  <a:moveTo>
                    <a:pt x="81889" y="1"/>
                  </a:moveTo>
                  <a:cubicBezTo>
                    <a:pt x="80837" y="1"/>
                    <a:pt x="79787" y="13"/>
                    <a:pt x="78742" y="49"/>
                  </a:cubicBezTo>
                  <a:cubicBezTo>
                    <a:pt x="77284" y="157"/>
                    <a:pt x="75772" y="157"/>
                    <a:pt x="74314" y="157"/>
                  </a:cubicBezTo>
                  <a:cubicBezTo>
                    <a:pt x="74008" y="169"/>
                    <a:pt x="73705" y="173"/>
                    <a:pt x="73403" y="173"/>
                  </a:cubicBezTo>
                  <a:cubicBezTo>
                    <a:pt x="72865" y="173"/>
                    <a:pt x="72332" y="160"/>
                    <a:pt x="71797" y="160"/>
                  </a:cubicBezTo>
                  <a:cubicBezTo>
                    <a:pt x="71308" y="160"/>
                    <a:pt x="70816" y="171"/>
                    <a:pt x="70317" y="211"/>
                  </a:cubicBezTo>
                  <a:cubicBezTo>
                    <a:pt x="68751" y="373"/>
                    <a:pt x="67185" y="265"/>
                    <a:pt x="65619" y="373"/>
                  </a:cubicBezTo>
                  <a:cubicBezTo>
                    <a:pt x="64350" y="481"/>
                    <a:pt x="63094" y="481"/>
                    <a:pt x="61845" y="481"/>
                  </a:cubicBezTo>
                  <a:cubicBezTo>
                    <a:pt x="60596" y="481"/>
                    <a:pt x="59354" y="481"/>
                    <a:pt x="58112" y="589"/>
                  </a:cubicBezTo>
                  <a:cubicBezTo>
                    <a:pt x="57491" y="643"/>
                    <a:pt x="56870" y="643"/>
                    <a:pt x="56255" y="643"/>
                  </a:cubicBezTo>
                  <a:cubicBezTo>
                    <a:pt x="55641" y="643"/>
                    <a:pt x="55033" y="643"/>
                    <a:pt x="54439" y="697"/>
                  </a:cubicBezTo>
                  <a:cubicBezTo>
                    <a:pt x="46770" y="1075"/>
                    <a:pt x="39047" y="1453"/>
                    <a:pt x="31432" y="2479"/>
                  </a:cubicBezTo>
                  <a:cubicBezTo>
                    <a:pt x="28300" y="2857"/>
                    <a:pt x="25276" y="3505"/>
                    <a:pt x="22089" y="3721"/>
                  </a:cubicBezTo>
                  <a:cubicBezTo>
                    <a:pt x="20091" y="3883"/>
                    <a:pt x="18093" y="4261"/>
                    <a:pt x="16095" y="4855"/>
                  </a:cubicBezTo>
                  <a:cubicBezTo>
                    <a:pt x="14420" y="5233"/>
                    <a:pt x="13124" y="6151"/>
                    <a:pt x="11666" y="6854"/>
                  </a:cubicBezTo>
                  <a:cubicBezTo>
                    <a:pt x="9992" y="7826"/>
                    <a:pt x="8480" y="9014"/>
                    <a:pt x="7183" y="10364"/>
                  </a:cubicBezTo>
                  <a:cubicBezTo>
                    <a:pt x="5725" y="11822"/>
                    <a:pt x="4591" y="13550"/>
                    <a:pt x="3781" y="15387"/>
                  </a:cubicBezTo>
                  <a:cubicBezTo>
                    <a:pt x="2485" y="18357"/>
                    <a:pt x="1567" y="21489"/>
                    <a:pt x="1081" y="24676"/>
                  </a:cubicBezTo>
                  <a:cubicBezTo>
                    <a:pt x="649" y="28132"/>
                    <a:pt x="1" y="31535"/>
                    <a:pt x="163" y="34991"/>
                  </a:cubicBezTo>
                  <a:cubicBezTo>
                    <a:pt x="163" y="37475"/>
                    <a:pt x="433" y="40014"/>
                    <a:pt x="325" y="42552"/>
                  </a:cubicBezTo>
                  <a:cubicBezTo>
                    <a:pt x="379" y="45846"/>
                    <a:pt x="433" y="49195"/>
                    <a:pt x="433" y="52543"/>
                  </a:cubicBezTo>
                  <a:cubicBezTo>
                    <a:pt x="379" y="53839"/>
                    <a:pt x="649" y="55136"/>
                    <a:pt x="595" y="56432"/>
                  </a:cubicBezTo>
                  <a:cubicBezTo>
                    <a:pt x="811" y="59996"/>
                    <a:pt x="1243" y="63561"/>
                    <a:pt x="1675" y="67125"/>
                  </a:cubicBezTo>
                  <a:cubicBezTo>
                    <a:pt x="1891" y="68799"/>
                    <a:pt x="2323" y="70419"/>
                    <a:pt x="2917" y="71986"/>
                  </a:cubicBezTo>
                  <a:cubicBezTo>
                    <a:pt x="3943" y="75766"/>
                    <a:pt x="5941" y="79169"/>
                    <a:pt x="8804" y="81923"/>
                  </a:cubicBezTo>
                  <a:cubicBezTo>
                    <a:pt x="9830" y="82949"/>
                    <a:pt x="11018" y="83867"/>
                    <a:pt x="12260" y="84623"/>
                  </a:cubicBezTo>
                  <a:cubicBezTo>
                    <a:pt x="14528" y="85919"/>
                    <a:pt x="17067" y="86783"/>
                    <a:pt x="19659" y="87161"/>
                  </a:cubicBezTo>
                  <a:cubicBezTo>
                    <a:pt x="21981" y="87594"/>
                    <a:pt x="24358" y="87864"/>
                    <a:pt x="26734" y="87918"/>
                  </a:cubicBezTo>
                  <a:cubicBezTo>
                    <a:pt x="29596" y="88242"/>
                    <a:pt x="32459" y="88350"/>
                    <a:pt x="35375" y="88350"/>
                  </a:cubicBezTo>
                  <a:cubicBezTo>
                    <a:pt x="38777" y="88512"/>
                    <a:pt x="42234" y="88458"/>
                    <a:pt x="45636" y="88512"/>
                  </a:cubicBezTo>
                  <a:cubicBezTo>
                    <a:pt x="47391" y="88647"/>
                    <a:pt x="49160" y="88647"/>
                    <a:pt x="50929" y="88647"/>
                  </a:cubicBezTo>
                  <a:cubicBezTo>
                    <a:pt x="52698" y="88647"/>
                    <a:pt x="54466" y="88647"/>
                    <a:pt x="56222" y="88782"/>
                  </a:cubicBezTo>
                  <a:cubicBezTo>
                    <a:pt x="56762" y="88809"/>
                    <a:pt x="57302" y="88809"/>
                    <a:pt x="57842" y="88809"/>
                  </a:cubicBezTo>
                  <a:cubicBezTo>
                    <a:pt x="58382" y="88809"/>
                    <a:pt x="58922" y="88809"/>
                    <a:pt x="59462" y="88836"/>
                  </a:cubicBezTo>
                  <a:cubicBezTo>
                    <a:pt x="60629" y="88933"/>
                    <a:pt x="61815" y="88952"/>
                    <a:pt x="63020" y="88952"/>
                  </a:cubicBezTo>
                  <a:cubicBezTo>
                    <a:pt x="63824" y="88952"/>
                    <a:pt x="64636" y="88944"/>
                    <a:pt x="65457" y="88944"/>
                  </a:cubicBezTo>
                  <a:cubicBezTo>
                    <a:pt x="70155" y="88782"/>
                    <a:pt x="74908" y="88620"/>
                    <a:pt x="79607" y="88350"/>
                  </a:cubicBezTo>
                  <a:cubicBezTo>
                    <a:pt x="85547" y="88188"/>
                    <a:pt x="91380" y="87594"/>
                    <a:pt x="97267" y="87270"/>
                  </a:cubicBezTo>
                  <a:cubicBezTo>
                    <a:pt x="102883" y="86999"/>
                    <a:pt x="108554" y="86783"/>
                    <a:pt x="114009" y="85811"/>
                  </a:cubicBezTo>
                  <a:cubicBezTo>
                    <a:pt x="117843" y="85163"/>
                    <a:pt x="121516" y="83975"/>
                    <a:pt x="124972" y="82301"/>
                  </a:cubicBezTo>
                  <a:cubicBezTo>
                    <a:pt x="127187" y="81221"/>
                    <a:pt x="129185" y="79655"/>
                    <a:pt x="130751" y="77764"/>
                  </a:cubicBezTo>
                  <a:cubicBezTo>
                    <a:pt x="132857" y="75064"/>
                    <a:pt x="133991" y="71986"/>
                    <a:pt x="134802" y="68907"/>
                  </a:cubicBezTo>
                  <a:cubicBezTo>
                    <a:pt x="135720" y="64857"/>
                    <a:pt x="136368" y="60698"/>
                    <a:pt x="136692" y="56540"/>
                  </a:cubicBezTo>
                  <a:cubicBezTo>
                    <a:pt x="136908" y="54595"/>
                    <a:pt x="137178" y="52597"/>
                    <a:pt x="137178" y="50599"/>
                  </a:cubicBezTo>
                  <a:cubicBezTo>
                    <a:pt x="137394" y="48385"/>
                    <a:pt x="137232" y="46116"/>
                    <a:pt x="137502" y="43848"/>
                  </a:cubicBezTo>
                  <a:cubicBezTo>
                    <a:pt x="137556" y="41634"/>
                    <a:pt x="137772" y="39474"/>
                    <a:pt x="137772" y="37259"/>
                  </a:cubicBezTo>
                  <a:cubicBezTo>
                    <a:pt x="137718" y="35693"/>
                    <a:pt x="138042" y="34181"/>
                    <a:pt x="137988" y="32615"/>
                  </a:cubicBezTo>
                  <a:cubicBezTo>
                    <a:pt x="138096" y="28996"/>
                    <a:pt x="137880" y="25378"/>
                    <a:pt x="137286" y="21813"/>
                  </a:cubicBezTo>
                  <a:cubicBezTo>
                    <a:pt x="136962" y="19167"/>
                    <a:pt x="136314" y="16629"/>
                    <a:pt x="135450" y="14144"/>
                  </a:cubicBezTo>
                  <a:cubicBezTo>
                    <a:pt x="134477" y="11444"/>
                    <a:pt x="132803" y="9068"/>
                    <a:pt x="130535" y="7340"/>
                  </a:cubicBezTo>
                  <a:cubicBezTo>
                    <a:pt x="129293" y="6422"/>
                    <a:pt x="127997" y="5665"/>
                    <a:pt x="126646" y="4909"/>
                  </a:cubicBezTo>
                  <a:cubicBezTo>
                    <a:pt x="125296" y="4207"/>
                    <a:pt x="123838" y="3667"/>
                    <a:pt x="122326" y="3289"/>
                  </a:cubicBezTo>
                  <a:cubicBezTo>
                    <a:pt x="120328" y="2695"/>
                    <a:pt x="118329" y="2263"/>
                    <a:pt x="116277" y="1939"/>
                  </a:cubicBezTo>
                  <a:cubicBezTo>
                    <a:pt x="111363" y="1075"/>
                    <a:pt x="106448" y="589"/>
                    <a:pt x="101479" y="481"/>
                  </a:cubicBezTo>
                  <a:cubicBezTo>
                    <a:pt x="98617" y="319"/>
                    <a:pt x="95809" y="157"/>
                    <a:pt x="92946" y="157"/>
                  </a:cubicBezTo>
                  <a:cubicBezTo>
                    <a:pt x="92722" y="164"/>
                    <a:pt x="92499" y="168"/>
                    <a:pt x="92275" y="168"/>
                  </a:cubicBezTo>
                  <a:cubicBezTo>
                    <a:pt x="90931" y="168"/>
                    <a:pt x="89582" y="49"/>
                    <a:pt x="88194" y="49"/>
                  </a:cubicBezTo>
                  <a:cubicBezTo>
                    <a:pt x="86105" y="49"/>
                    <a:pt x="83993" y="1"/>
                    <a:pt x="818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581;p69"/>
            <p:cNvSpPr/>
            <p:nvPr/>
          </p:nvSpPr>
          <p:spPr>
            <a:xfrm>
              <a:off x="4808364" y="3288218"/>
              <a:ext cx="2528193" cy="1314281"/>
            </a:xfrm>
            <a:custGeom>
              <a:avLst/>
              <a:gdLst/>
              <a:ahLst/>
              <a:cxnLst/>
              <a:rect l="l" t="t" r="r" b="b"/>
              <a:pathLst>
                <a:path w="138096" h="88953" extrusionOk="0">
                  <a:moveTo>
                    <a:pt x="81889" y="1"/>
                  </a:moveTo>
                  <a:cubicBezTo>
                    <a:pt x="80837" y="1"/>
                    <a:pt x="79787" y="13"/>
                    <a:pt x="78742" y="49"/>
                  </a:cubicBezTo>
                  <a:cubicBezTo>
                    <a:pt x="77284" y="157"/>
                    <a:pt x="75772" y="157"/>
                    <a:pt x="74314" y="157"/>
                  </a:cubicBezTo>
                  <a:cubicBezTo>
                    <a:pt x="74008" y="169"/>
                    <a:pt x="73705" y="173"/>
                    <a:pt x="73403" y="173"/>
                  </a:cubicBezTo>
                  <a:cubicBezTo>
                    <a:pt x="72865" y="173"/>
                    <a:pt x="72332" y="160"/>
                    <a:pt x="71797" y="160"/>
                  </a:cubicBezTo>
                  <a:cubicBezTo>
                    <a:pt x="71308" y="160"/>
                    <a:pt x="70816" y="171"/>
                    <a:pt x="70317" y="211"/>
                  </a:cubicBezTo>
                  <a:cubicBezTo>
                    <a:pt x="68751" y="373"/>
                    <a:pt x="67185" y="265"/>
                    <a:pt x="65619" y="373"/>
                  </a:cubicBezTo>
                  <a:cubicBezTo>
                    <a:pt x="64350" y="481"/>
                    <a:pt x="63094" y="481"/>
                    <a:pt x="61845" y="481"/>
                  </a:cubicBezTo>
                  <a:cubicBezTo>
                    <a:pt x="60596" y="481"/>
                    <a:pt x="59354" y="481"/>
                    <a:pt x="58112" y="589"/>
                  </a:cubicBezTo>
                  <a:cubicBezTo>
                    <a:pt x="57491" y="643"/>
                    <a:pt x="56870" y="643"/>
                    <a:pt x="56255" y="643"/>
                  </a:cubicBezTo>
                  <a:cubicBezTo>
                    <a:pt x="55641" y="643"/>
                    <a:pt x="55033" y="643"/>
                    <a:pt x="54439" y="697"/>
                  </a:cubicBezTo>
                  <a:cubicBezTo>
                    <a:pt x="46770" y="1075"/>
                    <a:pt x="39047" y="1453"/>
                    <a:pt x="31432" y="2479"/>
                  </a:cubicBezTo>
                  <a:cubicBezTo>
                    <a:pt x="28300" y="2857"/>
                    <a:pt x="25276" y="3505"/>
                    <a:pt x="22089" y="3721"/>
                  </a:cubicBezTo>
                  <a:cubicBezTo>
                    <a:pt x="20091" y="3883"/>
                    <a:pt x="18093" y="4261"/>
                    <a:pt x="16095" y="4855"/>
                  </a:cubicBezTo>
                  <a:cubicBezTo>
                    <a:pt x="14420" y="5233"/>
                    <a:pt x="13124" y="6151"/>
                    <a:pt x="11666" y="6854"/>
                  </a:cubicBezTo>
                  <a:cubicBezTo>
                    <a:pt x="9992" y="7826"/>
                    <a:pt x="8480" y="9014"/>
                    <a:pt x="7183" y="10364"/>
                  </a:cubicBezTo>
                  <a:cubicBezTo>
                    <a:pt x="5725" y="11822"/>
                    <a:pt x="4591" y="13550"/>
                    <a:pt x="3781" y="15387"/>
                  </a:cubicBezTo>
                  <a:cubicBezTo>
                    <a:pt x="2485" y="18357"/>
                    <a:pt x="1567" y="21489"/>
                    <a:pt x="1081" y="24676"/>
                  </a:cubicBezTo>
                  <a:cubicBezTo>
                    <a:pt x="649" y="28132"/>
                    <a:pt x="1" y="31535"/>
                    <a:pt x="163" y="34991"/>
                  </a:cubicBezTo>
                  <a:cubicBezTo>
                    <a:pt x="163" y="37475"/>
                    <a:pt x="433" y="40014"/>
                    <a:pt x="325" y="42552"/>
                  </a:cubicBezTo>
                  <a:cubicBezTo>
                    <a:pt x="379" y="45846"/>
                    <a:pt x="433" y="49195"/>
                    <a:pt x="433" y="52543"/>
                  </a:cubicBezTo>
                  <a:cubicBezTo>
                    <a:pt x="379" y="53839"/>
                    <a:pt x="649" y="55136"/>
                    <a:pt x="595" y="56432"/>
                  </a:cubicBezTo>
                  <a:cubicBezTo>
                    <a:pt x="811" y="59996"/>
                    <a:pt x="1243" y="63561"/>
                    <a:pt x="1675" y="67125"/>
                  </a:cubicBezTo>
                  <a:cubicBezTo>
                    <a:pt x="1891" y="68799"/>
                    <a:pt x="2323" y="70419"/>
                    <a:pt x="2917" y="71986"/>
                  </a:cubicBezTo>
                  <a:cubicBezTo>
                    <a:pt x="3943" y="75766"/>
                    <a:pt x="5941" y="79169"/>
                    <a:pt x="8804" y="81923"/>
                  </a:cubicBezTo>
                  <a:cubicBezTo>
                    <a:pt x="9830" y="82949"/>
                    <a:pt x="11018" y="83867"/>
                    <a:pt x="12260" y="84623"/>
                  </a:cubicBezTo>
                  <a:cubicBezTo>
                    <a:pt x="14528" y="85919"/>
                    <a:pt x="17067" y="86783"/>
                    <a:pt x="19659" y="87161"/>
                  </a:cubicBezTo>
                  <a:cubicBezTo>
                    <a:pt x="21981" y="87594"/>
                    <a:pt x="24358" y="87864"/>
                    <a:pt x="26734" y="87918"/>
                  </a:cubicBezTo>
                  <a:cubicBezTo>
                    <a:pt x="29596" y="88242"/>
                    <a:pt x="32459" y="88350"/>
                    <a:pt x="35375" y="88350"/>
                  </a:cubicBezTo>
                  <a:cubicBezTo>
                    <a:pt x="38777" y="88512"/>
                    <a:pt x="42234" y="88458"/>
                    <a:pt x="45636" y="88512"/>
                  </a:cubicBezTo>
                  <a:cubicBezTo>
                    <a:pt x="47391" y="88647"/>
                    <a:pt x="49160" y="88647"/>
                    <a:pt x="50929" y="88647"/>
                  </a:cubicBezTo>
                  <a:cubicBezTo>
                    <a:pt x="52698" y="88647"/>
                    <a:pt x="54466" y="88647"/>
                    <a:pt x="56222" y="88782"/>
                  </a:cubicBezTo>
                  <a:cubicBezTo>
                    <a:pt x="56762" y="88809"/>
                    <a:pt x="57302" y="88809"/>
                    <a:pt x="57842" y="88809"/>
                  </a:cubicBezTo>
                  <a:cubicBezTo>
                    <a:pt x="58382" y="88809"/>
                    <a:pt x="58922" y="88809"/>
                    <a:pt x="59462" y="88836"/>
                  </a:cubicBezTo>
                  <a:cubicBezTo>
                    <a:pt x="60629" y="88933"/>
                    <a:pt x="61815" y="88952"/>
                    <a:pt x="63020" y="88952"/>
                  </a:cubicBezTo>
                  <a:cubicBezTo>
                    <a:pt x="63824" y="88952"/>
                    <a:pt x="64636" y="88944"/>
                    <a:pt x="65457" y="88944"/>
                  </a:cubicBezTo>
                  <a:cubicBezTo>
                    <a:pt x="70155" y="88782"/>
                    <a:pt x="74908" y="88620"/>
                    <a:pt x="79607" y="88350"/>
                  </a:cubicBezTo>
                  <a:cubicBezTo>
                    <a:pt x="85547" y="88188"/>
                    <a:pt x="91380" y="87594"/>
                    <a:pt x="97267" y="87270"/>
                  </a:cubicBezTo>
                  <a:cubicBezTo>
                    <a:pt x="102883" y="86999"/>
                    <a:pt x="108554" y="86783"/>
                    <a:pt x="114009" y="85811"/>
                  </a:cubicBezTo>
                  <a:cubicBezTo>
                    <a:pt x="117843" y="85163"/>
                    <a:pt x="121516" y="83975"/>
                    <a:pt x="124972" y="82301"/>
                  </a:cubicBezTo>
                  <a:cubicBezTo>
                    <a:pt x="127187" y="81221"/>
                    <a:pt x="129185" y="79655"/>
                    <a:pt x="130751" y="77764"/>
                  </a:cubicBezTo>
                  <a:cubicBezTo>
                    <a:pt x="132857" y="75064"/>
                    <a:pt x="133991" y="71986"/>
                    <a:pt x="134802" y="68907"/>
                  </a:cubicBezTo>
                  <a:cubicBezTo>
                    <a:pt x="135720" y="64857"/>
                    <a:pt x="136368" y="60698"/>
                    <a:pt x="136692" y="56540"/>
                  </a:cubicBezTo>
                  <a:cubicBezTo>
                    <a:pt x="136908" y="54595"/>
                    <a:pt x="137178" y="52597"/>
                    <a:pt x="137178" y="50599"/>
                  </a:cubicBezTo>
                  <a:cubicBezTo>
                    <a:pt x="137394" y="48385"/>
                    <a:pt x="137232" y="46116"/>
                    <a:pt x="137502" y="43848"/>
                  </a:cubicBezTo>
                  <a:cubicBezTo>
                    <a:pt x="137556" y="41634"/>
                    <a:pt x="137772" y="39474"/>
                    <a:pt x="137772" y="37259"/>
                  </a:cubicBezTo>
                  <a:cubicBezTo>
                    <a:pt x="137718" y="35693"/>
                    <a:pt x="138042" y="34181"/>
                    <a:pt x="137988" y="32615"/>
                  </a:cubicBezTo>
                  <a:cubicBezTo>
                    <a:pt x="138096" y="28996"/>
                    <a:pt x="137880" y="25378"/>
                    <a:pt x="137286" y="21813"/>
                  </a:cubicBezTo>
                  <a:cubicBezTo>
                    <a:pt x="136962" y="19167"/>
                    <a:pt x="136314" y="16629"/>
                    <a:pt x="135450" y="14144"/>
                  </a:cubicBezTo>
                  <a:cubicBezTo>
                    <a:pt x="134477" y="11444"/>
                    <a:pt x="132803" y="9068"/>
                    <a:pt x="130535" y="7340"/>
                  </a:cubicBezTo>
                  <a:cubicBezTo>
                    <a:pt x="129293" y="6422"/>
                    <a:pt x="127997" y="5665"/>
                    <a:pt x="126646" y="4909"/>
                  </a:cubicBezTo>
                  <a:cubicBezTo>
                    <a:pt x="125296" y="4207"/>
                    <a:pt x="123838" y="3667"/>
                    <a:pt x="122326" y="3289"/>
                  </a:cubicBezTo>
                  <a:cubicBezTo>
                    <a:pt x="120328" y="2695"/>
                    <a:pt x="118329" y="2263"/>
                    <a:pt x="116277" y="1939"/>
                  </a:cubicBezTo>
                  <a:cubicBezTo>
                    <a:pt x="111363" y="1075"/>
                    <a:pt x="106448" y="589"/>
                    <a:pt x="101479" y="481"/>
                  </a:cubicBezTo>
                  <a:cubicBezTo>
                    <a:pt x="98617" y="319"/>
                    <a:pt x="95809" y="157"/>
                    <a:pt x="92946" y="157"/>
                  </a:cubicBezTo>
                  <a:cubicBezTo>
                    <a:pt x="92722" y="164"/>
                    <a:pt x="92499" y="168"/>
                    <a:pt x="92275" y="168"/>
                  </a:cubicBezTo>
                  <a:cubicBezTo>
                    <a:pt x="90931" y="168"/>
                    <a:pt x="89582" y="49"/>
                    <a:pt x="88194" y="49"/>
                  </a:cubicBezTo>
                  <a:cubicBezTo>
                    <a:pt x="86105" y="49"/>
                    <a:pt x="83993" y="1"/>
                    <a:pt x="818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 name="Google Shape;1582;p69"/>
          <p:cNvGrpSpPr/>
          <p:nvPr/>
        </p:nvGrpSpPr>
        <p:grpSpPr>
          <a:xfrm>
            <a:off x="1713900" y="3217417"/>
            <a:ext cx="2637663" cy="1385058"/>
            <a:chOff x="1713900" y="3217417"/>
            <a:chExt cx="2637663" cy="1385058"/>
          </a:xfrm>
        </p:grpSpPr>
        <p:sp>
          <p:nvSpPr>
            <p:cNvPr id="120" name="Google Shape;1583;p69"/>
            <p:cNvSpPr/>
            <p:nvPr/>
          </p:nvSpPr>
          <p:spPr>
            <a:xfrm>
              <a:off x="1732220" y="3217417"/>
              <a:ext cx="2619343" cy="1314281"/>
            </a:xfrm>
            <a:custGeom>
              <a:avLst/>
              <a:gdLst/>
              <a:ahLst/>
              <a:cxnLst/>
              <a:rect l="l" t="t" r="r" b="b"/>
              <a:pathLst>
                <a:path w="138151" h="88953" extrusionOk="0">
                  <a:moveTo>
                    <a:pt x="56274" y="1"/>
                  </a:moveTo>
                  <a:cubicBezTo>
                    <a:pt x="54182" y="1"/>
                    <a:pt x="52082" y="49"/>
                    <a:pt x="49957" y="49"/>
                  </a:cubicBezTo>
                  <a:cubicBezTo>
                    <a:pt x="48615" y="49"/>
                    <a:pt x="47272" y="168"/>
                    <a:pt x="45930" y="168"/>
                  </a:cubicBezTo>
                  <a:cubicBezTo>
                    <a:pt x="45706" y="168"/>
                    <a:pt x="45482" y="164"/>
                    <a:pt x="45259" y="157"/>
                  </a:cubicBezTo>
                  <a:cubicBezTo>
                    <a:pt x="42396" y="157"/>
                    <a:pt x="39534" y="319"/>
                    <a:pt x="36672" y="481"/>
                  </a:cubicBezTo>
                  <a:cubicBezTo>
                    <a:pt x="31703" y="589"/>
                    <a:pt x="26788" y="1075"/>
                    <a:pt x="21928" y="1939"/>
                  </a:cubicBezTo>
                  <a:cubicBezTo>
                    <a:pt x="19821" y="2263"/>
                    <a:pt x="17823" y="2695"/>
                    <a:pt x="15825" y="3289"/>
                  </a:cubicBezTo>
                  <a:cubicBezTo>
                    <a:pt x="14313" y="3667"/>
                    <a:pt x="12855" y="4207"/>
                    <a:pt x="11504" y="4909"/>
                  </a:cubicBezTo>
                  <a:cubicBezTo>
                    <a:pt x="10154" y="5665"/>
                    <a:pt x="8858" y="6422"/>
                    <a:pt x="7616" y="7286"/>
                  </a:cubicBezTo>
                  <a:cubicBezTo>
                    <a:pt x="5348" y="9068"/>
                    <a:pt x="3619" y="11444"/>
                    <a:pt x="2701" y="14144"/>
                  </a:cubicBezTo>
                  <a:cubicBezTo>
                    <a:pt x="1783" y="16575"/>
                    <a:pt x="1189" y="19167"/>
                    <a:pt x="865" y="21759"/>
                  </a:cubicBezTo>
                  <a:cubicBezTo>
                    <a:pt x="217" y="25324"/>
                    <a:pt x="1" y="28942"/>
                    <a:pt x="163" y="32561"/>
                  </a:cubicBezTo>
                  <a:cubicBezTo>
                    <a:pt x="109" y="34127"/>
                    <a:pt x="433" y="35693"/>
                    <a:pt x="379" y="37259"/>
                  </a:cubicBezTo>
                  <a:cubicBezTo>
                    <a:pt x="379" y="39474"/>
                    <a:pt x="595" y="41634"/>
                    <a:pt x="595" y="43848"/>
                  </a:cubicBezTo>
                  <a:cubicBezTo>
                    <a:pt x="865" y="46062"/>
                    <a:pt x="757" y="48331"/>
                    <a:pt x="973" y="50599"/>
                  </a:cubicBezTo>
                  <a:cubicBezTo>
                    <a:pt x="973" y="52597"/>
                    <a:pt x="1189" y="54541"/>
                    <a:pt x="1405" y="56540"/>
                  </a:cubicBezTo>
                  <a:cubicBezTo>
                    <a:pt x="1729" y="60698"/>
                    <a:pt x="2377" y="64857"/>
                    <a:pt x="3349" y="68907"/>
                  </a:cubicBezTo>
                  <a:cubicBezTo>
                    <a:pt x="4160" y="71986"/>
                    <a:pt x="5294" y="75064"/>
                    <a:pt x="7454" y="77710"/>
                  </a:cubicBezTo>
                  <a:cubicBezTo>
                    <a:pt x="9020" y="79655"/>
                    <a:pt x="10964" y="81221"/>
                    <a:pt x="13179" y="82247"/>
                  </a:cubicBezTo>
                  <a:cubicBezTo>
                    <a:pt x="16635" y="83975"/>
                    <a:pt x="20362" y="85163"/>
                    <a:pt x="24142" y="85811"/>
                  </a:cubicBezTo>
                  <a:cubicBezTo>
                    <a:pt x="29597" y="86783"/>
                    <a:pt x="35267" y="86999"/>
                    <a:pt x="40884" y="87270"/>
                  </a:cubicBezTo>
                  <a:cubicBezTo>
                    <a:pt x="46771" y="87594"/>
                    <a:pt x="52658" y="88188"/>
                    <a:pt x="58544" y="88350"/>
                  </a:cubicBezTo>
                  <a:cubicBezTo>
                    <a:pt x="63243" y="88620"/>
                    <a:pt x="67996" y="88728"/>
                    <a:pt x="72694" y="88944"/>
                  </a:cubicBezTo>
                  <a:cubicBezTo>
                    <a:pt x="73515" y="88944"/>
                    <a:pt x="74327" y="88952"/>
                    <a:pt x="75134" y="88952"/>
                  </a:cubicBezTo>
                  <a:cubicBezTo>
                    <a:pt x="76345" y="88952"/>
                    <a:pt x="77544" y="88933"/>
                    <a:pt x="78743" y="88836"/>
                  </a:cubicBezTo>
                  <a:cubicBezTo>
                    <a:pt x="79283" y="88809"/>
                    <a:pt x="79823" y="88809"/>
                    <a:pt x="80356" y="88809"/>
                  </a:cubicBezTo>
                  <a:cubicBezTo>
                    <a:pt x="80890" y="88809"/>
                    <a:pt x="81416" y="88809"/>
                    <a:pt x="81929" y="88782"/>
                  </a:cubicBezTo>
                  <a:cubicBezTo>
                    <a:pt x="83387" y="88647"/>
                    <a:pt x="84854" y="88624"/>
                    <a:pt x="86323" y="88624"/>
                  </a:cubicBezTo>
                  <a:cubicBezTo>
                    <a:pt x="87076" y="88624"/>
                    <a:pt x="87830" y="88630"/>
                    <a:pt x="88583" y="88630"/>
                  </a:cubicBezTo>
                  <a:cubicBezTo>
                    <a:pt x="89897" y="88630"/>
                    <a:pt x="91210" y="88612"/>
                    <a:pt x="92515" y="88512"/>
                  </a:cubicBezTo>
                  <a:cubicBezTo>
                    <a:pt x="95917" y="88458"/>
                    <a:pt x="99374" y="88512"/>
                    <a:pt x="102830" y="88350"/>
                  </a:cubicBezTo>
                  <a:cubicBezTo>
                    <a:pt x="105692" y="88350"/>
                    <a:pt x="108555" y="88188"/>
                    <a:pt x="111417" y="87864"/>
                  </a:cubicBezTo>
                  <a:cubicBezTo>
                    <a:pt x="113793" y="87810"/>
                    <a:pt x="116170" y="87594"/>
                    <a:pt x="118546" y="87161"/>
                  </a:cubicBezTo>
                  <a:cubicBezTo>
                    <a:pt x="121138" y="86783"/>
                    <a:pt x="123623" y="85919"/>
                    <a:pt x="125891" y="84569"/>
                  </a:cubicBezTo>
                  <a:cubicBezTo>
                    <a:pt x="127187" y="83867"/>
                    <a:pt x="128375" y="82949"/>
                    <a:pt x="129401" y="81869"/>
                  </a:cubicBezTo>
                  <a:cubicBezTo>
                    <a:pt x="132210" y="79169"/>
                    <a:pt x="134208" y="75712"/>
                    <a:pt x="135234" y="71932"/>
                  </a:cubicBezTo>
                  <a:cubicBezTo>
                    <a:pt x="135828" y="70365"/>
                    <a:pt x="136206" y="68745"/>
                    <a:pt x="136476" y="67125"/>
                  </a:cubicBezTo>
                  <a:cubicBezTo>
                    <a:pt x="136908" y="63561"/>
                    <a:pt x="137340" y="59996"/>
                    <a:pt x="137556" y="56432"/>
                  </a:cubicBezTo>
                  <a:cubicBezTo>
                    <a:pt x="137502" y="55082"/>
                    <a:pt x="137772" y="53785"/>
                    <a:pt x="137718" y="52489"/>
                  </a:cubicBezTo>
                  <a:cubicBezTo>
                    <a:pt x="137718" y="49195"/>
                    <a:pt x="137772" y="45846"/>
                    <a:pt x="137826" y="42552"/>
                  </a:cubicBezTo>
                  <a:cubicBezTo>
                    <a:pt x="137718" y="40014"/>
                    <a:pt x="137988" y="37475"/>
                    <a:pt x="137988" y="34991"/>
                  </a:cubicBezTo>
                  <a:cubicBezTo>
                    <a:pt x="138150" y="31535"/>
                    <a:pt x="137448" y="28078"/>
                    <a:pt x="137070" y="24676"/>
                  </a:cubicBezTo>
                  <a:cubicBezTo>
                    <a:pt x="136584" y="21489"/>
                    <a:pt x="135666" y="18357"/>
                    <a:pt x="134370" y="15387"/>
                  </a:cubicBezTo>
                  <a:cubicBezTo>
                    <a:pt x="133560" y="13496"/>
                    <a:pt x="132372" y="11822"/>
                    <a:pt x="130967" y="10364"/>
                  </a:cubicBezTo>
                  <a:cubicBezTo>
                    <a:pt x="129617" y="9014"/>
                    <a:pt x="128105" y="7772"/>
                    <a:pt x="126431" y="6800"/>
                  </a:cubicBezTo>
                  <a:cubicBezTo>
                    <a:pt x="125027" y="6151"/>
                    <a:pt x="123677" y="5233"/>
                    <a:pt x="122002" y="4855"/>
                  </a:cubicBezTo>
                  <a:cubicBezTo>
                    <a:pt x="120058" y="4261"/>
                    <a:pt x="118006" y="3883"/>
                    <a:pt x="116008" y="3721"/>
                  </a:cubicBezTo>
                  <a:cubicBezTo>
                    <a:pt x="112875" y="3505"/>
                    <a:pt x="109797" y="2857"/>
                    <a:pt x="106664" y="2479"/>
                  </a:cubicBezTo>
                  <a:cubicBezTo>
                    <a:pt x="99103" y="1453"/>
                    <a:pt x="91380" y="1075"/>
                    <a:pt x="83658" y="697"/>
                  </a:cubicBezTo>
                  <a:cubicBezTo>
                    <a:pt x="83063" y="643"/>
                    <a:pt x="82456" y="643"/>
                    <a:pt x="81848" y="643"/>
                  </a:cubicBezTo>
                  <a:cubicBezTo>
                    <a:pt x="81241" y="643"/>
                    <a:pt x="80633" y="643"/>
                    <a:pt x="80039" y="589"/>
                  </a:cubicBezTo>
                  <a:cubicBezTo>
                    <a:pt x="78770" y="481"/>
                    <a:pt x="77514" y="481"/>
                    <a:pt x="76265" y="481"/>
                  </a:cubicBezTo>
                  <a:cubicBezTo>
                    <a:pt x="75016" y="481"/>
                    <a:pt x="73774" y="481"/>
                    <a:pt x="72532" y="373"/>
                  </a:cubicBezTo>
                  <a:cubicBezTo>
                    <a:pt x="70912" y="265"/>
                    <a:pt x="69346" y="373"/>
                    <a:pt x="67780" y="211"/>
                  </a:cubicBezTo>
                  <a:cubicBezTo>
                    <a:pt x="67301" y="171"/>
                    <a:pt x="66822" y="160"/>
                    <a:pt x="66343" y="160"/>
                  </a:cubicBezTo>
                  <a:cubicBezTo>
                    <a:pt x="65819" y="160"/>
                    <a:pt x="65296" y="173"/>
                    <a:pt x="64772" y="173"/>
                  </a:cubicBezTo>
                  <a:cubicBezTo>
                    <a:pt x="64478" y="173"/>
                    <a:pt x="64185" y="169"/>
                    <a:pt x="63891" y="157"/>
                  </a:cubicBezTo>
                  <a:cubicBezTo>
                    <a:pt x="62379" y="157"/>
                    <a:pt x="60921" y="157"/>
                    <a:pt x="59408" y="49"/>
                  </a:cubicBezTo>
                  <a:cubicBezTo>
                    <a:pt x="58364" y="13"/>
                    <a:pt x="57320" y="1"/>
                    <a:pt x="562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584;p69"/>
            <p:cNvSpPr/>
            <p:nvPr/>
          </p:nvSpPr>
          <p:spPr>
            <a:xfrm>
              <a:off x="1713900" y="3288194"/>
              <a:ext cx="2619343" cy="1314281"/>
            </a:xfrm>
            <a:custGeom>
              <a:avLst/>
              <a:gdLst/>
              <a:ahLst/>
              <a:cxnLst/>
              <a:rect l="l" t="t" r="r" b="b"/>
              <a:pathLst>
                <a:path w="138151" h="88953" extrusionOk="0">
                  <a:moveTo>
                    <a:pt x="56274" y="1"/>
                  </a:moveTo>
                  <a:cubicBezTo>
                    <a:pt x="54182" y="1"/>
                    <a:pt x="52082" y="49"/>
                    <a:pt x="49957" y="49"/>
                  </a:cubicBezTo>
                  <a:cubicBezTo>
                    <a:pt x="48615" y="49"/>
                    <a:pt x="47272" y="168"/>
                    <a:pt x="45930" y="168"/>
                  </a:cubicBezTo>
                  <a:cubicBezTo>
                    <a:pt x="45706" y="168"/>
                    <a:pt x="45482" y="164"/>
                    <a:pt x="45259" y="157"/>
                  </a:cubicBezTo>
                  <a:cubicBezTo>
                    <a:pt x="42396" y="157"/>
                    <a:pt x="39534" y="319"/>
                    <a:pt x="36672" y="481"/>
                  </a:cubicBezTo>
                  <a:cubicBezTo>
                    <a:pt x="31703" y="589"/>
                    <a:pt x="26788" y="1075"/>
                    <a:pt x="21928" y="1939"/>
                  </a:cubicBezTo>
                  <a:cubicBezTo>
                    <a:pt x="19821" y="2263"/>
                    <a:pt x="17823" y="2695"/>
                    <a:pt x="15825" y="3289"/>
                  </a:cubicBezTo>
                  <a:cubicBezTo>
                    <a:pt x="14313" y="3667"/>
                    <a:pt x="12855" y="4207"/>
                    <a:pt x="11504" y="4909"/>
                  </a:cubicBezTo>
                  <a:cubicBezTo>
                    <a:pt x="10154" y="5665"/>
                    <a:pt x="8858" y="6422"/>
                    <a:pt x="7616" y="7286"/>
                  </a:cubicBezTo>
                  <a:cubicBezTo>
                    <a:pt x="5348" y="9068"/>
                    <a:pt x="3619" y="11444"/>
                    <a:pt x="2701" y="14144"/>
                  </a:cubicBezTo>
                  <a:cubicBezTo>
                    <a:pt x="1783" y="16575"/>
                    <a:pt x="1189" y="19167"/>
                    <a:pt x="865" y="21759"/>
                  </a:cubicBezTo>
                  <a:cubicBezTo>
                    <a:pt x="217" y="25324"/>
                    <a:pt x="1" y="28942"/>
                    <a:pt x="163" y="32561"/>
                  </a:cubicBezTo>
                  <a:cubicBezTo>
                    <a:pt x="109" y="34127"/>
                    <a:pt x="433" y="35693"/>
                    <a:pt x="379" y="37259"/>
                  </a:cubicBezTo>
                  <a:cubicBezTo>
                    <a:pt x="379" y="39474"/>
                    <a:pt x="595" y="41634"/>
                    <a:pt x="595" y="43848"/>
                  </a:cubicBezTo>
                  <a:cubicBezTo>
                    <a:pt x="865" y="46062"/>
                    <a:pt x="757" y="48331"/>
                    <a:pt x="973" y="50599"/>
                  </a:cubicBezTo>
                  <a:cubicBezTo>
                    <a:pt x="973" y="52597"/>
                    <a:pt x="1189" y="54541"/>
                    <a:pt x="1405" y="56540"/>
                  </a:cubicBezTo>
                  <a:cubicBezTo>
                    <a:pt x="1729" y="60698"/>
                    <a:pt x="2377" y="64857"/>
                    <a:pt x="3349" y="68907"/>
                  </a:cubicBezTo>
                  <a:cubicBezTo>
                    <a:pt x="4160" y="71986"/>
                    <a:pt x="5294" y="75064"/>
                    <a:pt x="7454" y="77710"/>
                  </a:cubicBezTo>
                  <a:cubicBezTo>
                    <a:pt x="9020" y="79655"/>
                    <a:pt x="10964" y="81221"/>
                    <a:pt x="13179" y="82247"/>
                  </a:cubicBezTo>
                  <a:cubicBezTo>
                    <a:pt x="16635" y="83975"/>
                    <a:pt x="20362" y="85163"/>
                    <a:pt x="24142" y="85811"/>
                  </a:cubicBezTo>
                  <a:cubicBezTo>
                    <a:pt x="29597" y="86783"/>
                    <a:pt x="35267" y="86999"/>
                    <a:pt x="40884" y="87270"/>
                  </a:cubicBezTo>
                  <a:cubicBezTo>
                    <a:pt x="46771" y="87594"/>
                    <a:pt x="52658" y="88188"/>
                    <a:pt x="58544" y="88350"/>
                  </a:cubicBezTo>
                  <a:cubicBezTo>
                    <a:pt x="63243" y="88620"/>
                    <a:pt x="67996" y="88728"/>
                    <a:pt x="72694" y="88944"/>
                  </a:cubicBezTo>
                  <a:cubicBezTo>
                    <a:pt x="73515" y="88944"/>
                    <a:pt x="74327" y="88952"/>
                    <a:pt x="75134" y="88952"/>
                  </a:cubicBezTo>
                  <a:cubicBezTo>
                    <a:pt x="76345" y="88952"/>
                    <a:pt x="77544" y="88933"/>
                    <a:pt x="78743" y="88836"/>
                  </a:cubicBezTo>
                  <a:cubicBezTo>
                    <a:pt x="79283" y="88809"/>
                    <a:pt x="79823" y="88809"/>
                    <a:pt x="80356" y="88809"/>
                  </a:cubicBezTo>
                  <a:cubicBezTo>
                    <a:pt x="80890" y="88809"/>
                    <a:pt x="81416" y="88809"/>
                    <a:pt x="81929" y="88782"/>
                  </a:cubicBezTo>
                  <a:cubicBezTo>
                    <a:pt x="83387" y="88647"/>
                    <a:pt x="84854" y="88624"/>
                    <a:pt x="86323" y="88624"/>
                  </a:cubicBezTo>
                  <a:cubicBezTo>
                    <a:pt x="87076" y="88624"/>
                    <a:pt x="87830" y="88630"/>
                    <a:pt x="88583" y="88630"/>
                  </a:cubicBezTo>
                  <a:cubicBezTo>
                    <a:pt x="89897" y="88630"/>
                    <a:pt x="91210" y="88612"/>
                    <a:pt x="92515" y="88512"/>
                  </a:cubicBezTo>
                  <a:cubicBezTo>
                    <a:pt x="95917" y="88458"/>
                    <a:pt x="99374" y="88512"/>
                    <a:pt x="102830" y="88350"/>
                  </a:cubicBezTo>
                  <a:cubicBezTo>
                    <a:pt x="105692" y="88350"/>
                    <a:pt x="108555" y="88188"/>
                    <a:pt x="111417" y="87864"/>
                  </a:cubicBezTo>
                  <a:cubicBezTo>
                    <a:pt x="113793" y="87810"/>
                    <a:pt x="116170" y="87594"/>
                    <a:pt x="118546" y="87161"/>
                  </a:cubicBezTo>
                  <a:cubicBezTo>
                    <a:pt x="121138" y="86783"/>
                    <a:pt x="123623" y="85919"/>
                    <a:pt x="125891" y="84569"/>
                  </a:cubicBezTo>
                  <a:cubicBezTo>
                    <a:pt x="127187" y="83867"/>
                    <a:pt x="128375" y="82949"/>
                    <a:pt x="129401" y="81869"/>
                  </a:cubicBezTo>
                  <a:cubicBezTo>
                    <a:pt x="132210" y="79169"/>
                    <a:pt x="134208" y="75712"/>
                    <a:pt x="135234" y="71932"/>
                  </a:cubicBezTo>
                  <a:cubicBezTo>
                    <a:pt x="135828" y="70365"/>
                    <a:pt x="136206" y="68745"/>
                    <a:pt x="136476" y="67125"/>
                  </a:cubicBezTo>
                  <a:cubicBezTo>
                    <a:pt x="136908" y="63561"/>
                    <a:pt x="137340" y="59996"/>
                    <a:pt x="137556" y="56432"/>
                  </a:cubicBezTo>
                  <a:cubicBezTo>
                    <a:pt x="137502" y="55082"/>
                    <a:pt x="137772" y="53785"/>
                    <a:pt x="137718" y="52489"/>
                  </a:cubicBezTo>
                  <a:cubicBezTo>
                    <a:pt x="137718" y="49195"/>
                    <a:pt x="137772" y="45846"/>
                    <a:pt x="137826" y="42552"/>
                  </a:cubicBezTo>
                  <a:cubicBezTo>
                    <a:pt x="137718" y="40014"/>
                    <a:pt x="137988" y="37475"/>
                    <a:pt x="137988" y="34991"/>
                  </a:cubicBezTo>
                  <a:cubicBezTo>
                    <a:pt x="138150" y="31535"/>
                    <a:pt x="137448" y="28078"/>
                    <a:pt x="137070" y="24676"/>
                  </a:cubicBezTo>
                  <a:cubicBezTo>
                    <a:pt x="136584" y="21489"/>
                    <a:pt x="135666" y="18357"/>
                    <a:pt x="134370" y="15387"/>
                  </a:cubicBezTo>
                  <a:cubicBezTo>
                    <a:pt x="133560" y="13496"/>
                    <a:pt x="132372" y="11822"/>
                    <a:pt x="130967" y="10364"/>
                  </a:cubicBezTo>
                  <a:cubicBezTo>
                    <a:pt x="129617" y="9014"/>
                    <a:pt x="128105" y="7772"/>
                    <a:pt x="126431" y="6800"/>
                  </a:cubicBezTo>
                  <a:cubicBezTo>
                    <a:pt x="125027" y="6151"/>
                    <a:pt x="123677" y="5233"/>
                    <a:pt x="122002" y="4855"/>
                  </a:cubicBezTo>
                  <a:cubicBezTo>
                    <a:pt x="120058" y="4261"/>
                    <a:pt x="118006" y="3883"/>
                    <a:pt x="116008" y="3721"/>
                  </a:cubicBezTo>
                  <a:cubicBezTo>
                    <a:pt x="112875" y="3505"/>
                    <a:pt x="109797" y="2857"/>
                    <a:pt x="106664" y="2479"/>
                  </a:cubicBezTo>
                  <a:cubicBezTo>
                    <a:pt x="99103" y="1453"/>
                    <a:pt x="91380" y="1075"/>
                    <a:pt x="83658" y="697"/>
                  </a:cubicBezTo>
                  <a:cubicBezTo>
                    <a:pt x="83063" y="643"/>
                    <a:pt x="82456" y="643"/>
                    <a:pt x="81848" y="643"/>
                  </a:cubicBezTo>
                  <a:cubicBezTo>
                    <a:pt x="81241" y="643"/>
                    <a:pt x="80633" y="643"/>
                    <a:pt x="80039" y="589"/>
                  </a:cubicBezTo>
                  <a:cubicBezTo>
                    <a:pt x="78770" y="481"/>
                    <a:pt x="77514" y="481"/>
                    <a:pt x="76265" y="481"/>
                  </a:cubicBezTo>
                  <a:cubicBezTo>
                    <a:pt x="75016" y="481"/>
                    <a:pt x="73774" y="481"/>
                    <a:pt x="72532" y="373"/>
                  </a:cubicBezTo>
                  <a:cubicBezTo>
                    <a:pt x="70912" y="265"/>
                    <a:pt x="69346" y="373"/>
                    <a:pt x="67780" y="211"/>
                  </a:cubicBezTo>
                  <a:cubicBezTo>
                    <a:pt x="67301" y="171"/>
                    <a:pt x="66822" y="160"/>
                    <a:pt x="66343" y="160"/>
                  </a:cubicBezTo>
                  <a:cubicBezTo>
                    <a:pt x="65819" y="160"/>
                    <a:pt x="65296" y="173"/>
                    <a:pt x="64772" y="173"/>
                  </a:cubicBezTo>
                  <a:cubicBezTo>
                    <a:pt x="64478" y="173"/>
                    <a:pt x="64185" y="169"/>
                    <a:pt x="63891" y="157"/>
                  </a:cubicBezTo>
                  <a:cubicBezTo>
                    <a:pt x="62379" y="157"/>
                    <a:pt x="60921" y="157"/>
                    <a:pt x="59408" y="49"/>
                  </a:cubicBezTo>
                  <a:cubicBezTo>
                    <a:pt x="58364" y="13"/>
                    <a:pt x="57320" y="1"/>
                    <a:pt x="562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 name="Google Shape;1585;p69"/>
          <p:cNvGrpSpPr/>
          <p:nvPr/>
        </p:nvGrpSpPr>
        <p:grpSpPr>
          <a:xfrm>
            <a:off x="4793300" y="1624676"/>
            <a:ext cx="2543256" cy="1390455"/>
            <a:chOff x="4793300" y="1624676"/>
            <a:chExt cx="2543256" cy="1390455"/>
          </a:xfrm>
        </p:grpSpPr>
        <p:sp>
          <p:nvSpPr>
            <p:cNvPr id="123" name="Google Shape;1586;p69"/>
            <p:cNvSpPr/>
            <p:nvPr/>
          </p:nvSpPr>
          <p:spPr>
            <a:xfrm>
              <a:off x="4793300" y="1701205"/>
              <a:ext cx="2528193" cy="1313926"/>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587;p69"/>
            <p:cNvSpPr/>
            <p:nvPr/>
          </p:nvSpPr>
          <p:spPr>
            <a:xfrm>
              <a:off x="4808364" y="1624676"/>
              <a:ext cx="2528193" cy="1313926"/>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588;p69"/>
          <p:cNvGrpSpPr/>
          <p:nvPr/>
        </p:nvGrpSpPr>
        <p:grpSpPr>
          <a:xfrm>
            <a:off x="1713900" y="1624675"/>
            <a:ext cx="2637663" cy="1390454"/>
            <a:chOff x="1713900" y="1624675"/>
            <a:chExt cx="2637663" cy="1390454"/>
          </a:xfrm>
        </p:grpSpPr>
        <p:sp>
          <p:nvSpPr>
            <p:cNvPr id="126" name="Google Shape;1589;p69"/>
            <p:cNvSpPr/>
            <p:nvPr/>
          </p:nvSpPr>
          <p:spPr>
            <a:xfrm>
              <a:off x="1732220" y="1701203"/>
              <a:ext cx="2619343" cy="1313926"/>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590;p69"/>
            <p:cNvSpPr/>
            <p:nvPr/>
          </p:nvSpPr>
          <p:spPr>
            <a:xfrm>
              <a:off x="1713900" y="1624675"/>
              <a:ext cx="2619343" cy="1313926"/>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 name="Google Shape;1591;p69"/>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err="1" smtClean="0">
                <a:solidFill>
                  <a:srgbClr val="66150D"/>
                </a:solidFill>
                <a:latin typeface="Titan One" panose="020B0604020202020204" charset="0"/>
              </a:rPr>
              <a:t>Infographics</a:t>
            </a:r>
            <a:r>
              <a:rPr lang="es-PE" sz="3200" dirty="0" smtClean="0">
                <a:solidFill>
                  <a:srgbClr val="66150D"/>
                </a:solidFill>
                <a:latin typeface="Titan One" panose="020B0604020202020204" charset="0"/>
              </a:rPr>
              <a:t> </a:t>
            </a:r>
            <a:r>
              <a:rPr lang="es-PE" sz="3200" dirty="0" err="1" smtClean="0">
                <a:solidFill>
                  <a:srgbClr val="66150D"/>
                </a:solidFill>
                <a:latin typeface="Titan One" panose="020B0604020202020204" charset="0"/>
              </a:rPr>
              <a:t>Illustrate</a:t>
            </a:r>
            <a:r>
              <a:rPr lang="es-PE" sz="3200" dirty="0" smtClean="0">
                <a:solidFill>
                  <a:srgbClr val="66150D"/>
                </a:solidFill>
                <a:latin typeface="Titan One" panose="020B0604020202020204" charset="0"/>
              </a:rPr>
              <a:t> </a:t>
            </a:r>
            <a:r>
              <a:rPr lang="es-PE" sz="3200" dirty="0" err="1" smtClean="0">
                <a:solidFill>
                  <a:srgbClr val="66150D"/>
                </a:solidFill>
                <a:latin typeface="Titan One" panose="020B0604020202020204" charset="0"/>
              </a:rPr>
              <a:t>Your</a:t>
            </a:r>
            <a:r>
              <a:rPr lang="es-PE" sz="3200" dirty="0" smtClean="0">
                <a:solidFill>
                  <a:srgbClr val="66150D"/>
                </a:solidFill>
                <a:latin typeface="Titan One" panose="020B0604020202020204" charset="0"/>
              </a:rPr>
              <a:t> Idea...</a:t>
            </a:r>
            <a:endParaRPr lang="es-PE" sz="3200" dirty="0">
              <a:solidFill>
                <a:srgbClr val="66150D"/>
              </a:solidFill>
              <a:latin typeface="Titan One" panose="020B0604020202020204" charset="0"/>
            </a:endParaRPr>
          </a:p>
        </p:txBody>
      </p:sp>
      <p:sp>
        <p:nvSpPr>
          <p:cNvPr id="129" name="Google Shape;1592;p69"/>
          <p:cNvSpPr txBox="1"/>
          <p:nvPr/>
        </p:nvSpPr>
        <p:spPr>
          <a:xfrm>
            <a:off x="2063476" y="1941950"/>
            <a:ext cx="17235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130" name="Google Shape;1593;p69"/>
          <p:cNvSpPr txBox="1"/>
          <p:nvPr/>
        </p:nvSpPr>
        <p:spPr>
          <a:xfrm>
            <a:off x="2063479" y="3513055"/>
            <a:ext cx="17235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Saturn is the ringed one and a gas giant</a:t>
            </a:r>
            <a:endParaRPr sz="1600" dirty="0">
              <a:solidFill>
                <a:schemeClr val="lt1"/>
              </a:solidFill>
              <a:latin typeface="Open Sans"/>
              <a:ea typeface="Open Sans"/>
              <a:cs typeface="Open Sans"/>
              <a:sym typeface="Open Sans"/>
            </a:endParaRPr>
          </a:p>
        </p:txBody>
      </p:sp>
      <p:sp>
        <p:nvSpPr>
          <p:cNvPr id="131" name="Google Shape;1594;p69"/>
          <p:cNvSpPr txBox="1"/>
          <p:nvPr/>
        </p:nvSpPr>
        <p:spPr>
          <a:xfrm>
            <a:off x="5312199" y="1942000"/>
            <a:ext cx="1723500" cy="78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Jupiter is the biggest planet of them all</a:t>
            </a:r>
            <a:endParaRPr sz="1600">
              <a:solidFill>
                <a:schemeClr val="lt1"/>
              </a:solidFill>
              <a:latin typeface="Open Sans"/>
              <a:ea typeface="Open Sans"/>
              <a:cs typeface="Open Sans"/>
              <a:sym typeface="Open Sans"/>
            </a:endParaRPr>
          </a:p>
        </p:txBody>
      </p:sp>
      <p:sp>
        <p:nvSpPr>
          <p:cNvPr id="132" name="Google Shape;1595;p69"/>
          <p:cNvSpPr txBox="1"/>
          <p:nvPr/>
        </p:nvSpPr>
        <p:spPr>
          <a:xfrm>
            <a:off x="5312199" y="3513784"/>
            <a:ext cx="1723500" cy="78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Mercury is the closest planet to the Sun</a:t>
            </a:r>
            <a:endParaRPr sz="1600">
              <a:solidFill>
                <a:schemeClr val="lt1"/>
              </a:solidFill>
              <a:latin typeface="Open Sans"/>
              <a:ea typeface="Open Sans"/>
              <a:cs typeface="Open Sans"/>
              <a:sym typeface="Open Sans"/>
            </a:endParaRPr>
          </a:p>
        </p:txBody>
      </p:sp>
      <p:sp>
        <p:nvSpPr>
          <p:cNvPr id="133" name="Google Shape;1596;p69"/>
          <p:cNvSpPr/>
          <p:nvPr/>
        </p:nvSpPr>
        <p:spPr>
          <a:xfrm>
            <a:off x="3800200" y="2384775"/>
            <a:ext cx="1543577" cy="145755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 name="Imagen 2"/>
          <p:cNvPicPr>
            <a:picLocks noChangeAspect="1"/>
          </p:cNvPicPr>
          <p:nvPr/>
        </p:nvPicPr>
        <p:blipFill>
          <a:blip r:embed="rId3"/>
          <a:stretch>
            <a:fillRect/>
          </a:stretch>
        </p:blipFill>
        <p:spPr>
          <a:xfrm>
            <a:off x="3581864" y="2158303"/>
            <a:ext cx="1944496" cy="1944496"/>
          </a:xfrm>
          <a:prstGeom prst="rect">
            <a:avLst/>
          </a:prstGeom>
        </p:spPr>
      </p:pic>
    </p:spTree>
    <p:extLst>
      <p:ext uri="{BB962C8B-B14F-4D97-AF65-F5344CB8AC3E}">
        <p14:creationId xmlns:p14="http://schemas.microsoft.com/office/powerpoint/2010/main" val="600429545"/>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91" name="Google Shape;591;p46"/>
          <p:cNvSpPr txBox="1">
            <a:spLocks noGrp="1"/>
          </p:cNvSpPr>
          <p:nvPr>
            <p:ph type="body" idx="4294967295"/>
          </p:nvPr>
        </p:nvSpPr>
        <p:spPr>
          <a:xfrm>
            <a:off x="5172710" y="3543382"/>
            <a:ext cx="3498850" cy="14620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Enter a subtitle here if you need it</a:t>
            </a:r>
            <a:endParaRPr dirty="0"/>
          </a:p>
        </p:txBody>
      </p:sp>
      <p:sp>
        <p:nvSpPr>
          <p:cNvPr id="590" name="Google Shape;590;p46"/>
          <p:cNvSpPr txBox="1">
            <a:spLocks noGrp="1"/>
          </p:cNvSpPr>
          <p:nvPr>
            <p:ph type="title" idx="4294967295"/>
          </p:nvPr>
        </p:nvSpPr>
        <p:spPr>
          <a:xfrm>
            <a:off x="6065838" y="1676482"/>
            <a:ext cx="1325562" cy="113665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6000" dirty="0" smtClean="0"/>
              <a:t>04</a:t>
            </a:r>
            <a:endParaRPr sz="6000" dirty="0"/>
          </a:p>
        </p:txBody>
      </p:sp>
      <p:sp>
        <p:nvSpPr>
          <p:cNvPr id="589" name="Google Shape;589;p46"/>
          <p:cNvSpPr txBox="1">
            <a:spLocks noGrp="1"/>
          </p:cNvSpPr>
          <p:nvPr>
            <p:ph type="title" idx="4294967295"/>
          </p:nvPr>
        </p:nvSpPr>
        <p:spPr>
          <a:xfrm>
            <a:off x="3085148" y="2481345"/>
            <a:ext cx="5586412" cy="106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000" dirty="0"/>
              <a:t>Introduction</a:t>
            </a:r>
            <a:endParaRPr sz="4000" dirty="0"/>
          </a:p>
        </p:txBody>
      </p:sp>
      <p:pic>
        <p:nvPicPr>
          <p:cNvPr id="3" name="Imagen 2"/>
          <p:cNvPicPr>
            <a:picLocks noChangeAspect="1"/>
          </p:cNvPicPr>
          <p:nvPr/>
        </p:nvPicPr>
        <p:blipFill>
          <a:blip r:embed="rId3"/>
          <a:stretch>
            <a:fillRect/>
          </a:stretch>
        </p:blipFill>
        <p:spPr>
          <a:xfrm>
            <a:off x="829202" y="585228"/>
            <a:ext cx="3392278" cy="4420242"/>
          </a:xfrm>
          <a:prstGeom prst="rect">
            <a:avLst/>
          </a:prstGeom>
        </p:spPr>
      </p:pic>
    </p:spTree>
    <p:extLst>
      <p:ext uri="{BB962C8B-B14F-4D97-AF65-F5344CB8AC3E}">
        <p14:creationId xmlns:p14="http://schemas.microsoft.com/office/powerpoint/2010/main" val="2633601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0"/>
                                        </p:tgtEl>
                                        <p:attrNameLst>
                                          <p:attrName>style.visibility</p:attrName>
                                        </p:attrNameLst>
                                      </p:cBhvr>
                                      <p:to>
                                        <p:strVal val="visible"/>
                                      </p:to>
                                    </p:set>
                                    <p:animEffect transition="in" filter="fade">
                                      <p:cBhvr>
                                        <p:cTn id="7" dur="1000"/>
                                        <p:tgtEl>
                                          <p:spTgt spid="59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89"/>
                                        </p:tgtEl>
                                        <p:attrNameLst>
                                          <p:attrName>style.visibility</p:attrName>
                                        </p:attrNameLst>
                                      </p:cBhvr>
                                      <p:to>
                                        <p:strVal val="visible"/>
                                      </p:to>
                                    </p:set>
                                    <p:animEffect transition="in" filter="fade">
                                      <p:cBhvr>
                                        <p:cTn id="11" dur="1000"/>
                                        <p:tgtEl>
                                          <p:spTgt spid="58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91"/>
                                        </p:tgtEl>
                                        <p:attrNameLst>
                                          <p:attrName>style.visibility</p:attrName>
                                        </p:attrNameLst>
                                      </p:cBhvr>
                                      <p:to>
                                        <p:strVal val="visible"/>
                                      </p:to>
                                    </p:set>
                                    <p:animEffect transition="in" filter="fade">
                                      <p:cBhvr>
                                        <p:cTn id="15" dur="1000"/>
                                        <p:tgtEl>
                                          <p:spTgt spid="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15" name="Google Shape;742;p49"/>
          <p:cNvSpPr txBox="1">
            <a:spLocks/>
          </p:cNvSpPr>
          <p:nvPr/>
        </p:nvSpPr>
        <p:spPr>
          <a:xfrm>
            <a:off x="713225" y="698087"/>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000" dirty="0" smtClean="0">
                <a:solidFill>
                  <a:schemeClr val="tx1">
                    <a:lumMod val="90000"/>
                    <a:lumOff val="10000"/>
                  </a:schemeClr>
                </a:solidFill>
                <a:latin typeface="Titan One" panose="020B0604020202020204" charset="0"/>
              </a:rPr>
              <a:t>Divide </a:t>
            </a:r>
            <a:r>
              <a:rPr lang="es-PE" sz="3000" dirty="0" err="1" smtClean="0">
                <a:solidFill>
                  <a:schemeClr val="tx1">
                    <a:lumMod val="90000"/>
                    <a:lumOff val="10000"/>
                  </a:schemeClr>
                </a:solidFill>
                <a:latin typeface="Titan One" panose="020B0604020202020204" charset="0"/>
              </a:rPr>
              <a:t>the</a:t>
            </a:r>
            <a:r>
              <a:rPr lang="es-PE" sz="3000" dirty="0" smtClean="0">
                <a:solidFill>
                  <a:schemeClr val="tx1">
                    <a:lumMod val="90000"/>
                    <a:lumOff val="10000"/>
                  </a:schemeClr>
                </a:solidFill>
                <a:latin typeface="Titan One" panose="020B0604020202020204" charset="0"/>
              </a:rPr>
              <a:t> Content!</a:t>
            </a:r>
            <a:endParaRPr lang="es-PE" sz="3000" dirty="0">
              <a:solidFill>
                <a:schemeClr val="tx1">
                  <a:lumMod val="90000"/>
                  <a:lumOff val="10000"/>
                </a:schemeClr>
              </a:solidFill>
              <a:latin typeface="Titan One" panose="020B0604020202020204" charset="0"/>
            </a:endParaRPr>
          </a:p>
        </p:txBody>
      </p:sp>
      <p:sp>
        <p:nvSpPr>
          <p:cNvPr id="16" name="Google Shape;743;p49"/>
          <p:cNvSpPr txBox="1">
            <a:spLocks/>
          </p:cNvSpPr>
          <p:nvPr/>
        </p:nvSpPr>
        <p:spPr>
          <a:xfrm>
            <a:off x="1255950" y="3154023"/>
            <a:ext cx="29568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latin typeface="Open Sans" panose="020B0604020202020204" charset="0"/>
                <a:ea typeface="Open Sans" panose="020B0604020202020204" charset="0"/>
                <a:cs typeface="Open Sans" panose="020B0604020202020204" charset="0"/>
              </a:rPr>
              <a:t>Mercury is the closest planet to the Sun and the smallest one in the Solar System</a:t>
            </a:r>
            <a:endParaRPr lang="en-US" dirty="0">
              <a:latin typeface="Open Sans" panose="020B0604020202020204" charset="0"/>
              <a:ea typeface="Open Sans" panose="020B0604020202020204" charset="0"/>
              <a:cs typeface="Open Sans" panose="020B0604020202020204" charset="0"/>
            </a:endParaRPr>
          </a:p>
        </p:txBody>
      </p:sp>
      <p:sp>
        <p:nvSpPr>
          <p:cNvPr id="17" name="Google Shape;744;p49"/>
          <p:cNvSpPr txBox="1">
            <a:spLocks/>
          </p:cNvSpPr>
          <p:nvPr/>
        </p:nvSpPr>
        <p:spPr>
          <a:xfrm>
            <a:off x="4934550" y="3154023"/>
            <a:ext cx="29535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latin typeface="Open Sans" panose="020B0604020202020204" charset="0"/>
                <a:ea typeface="Open Sans" panose="020B0604020202020204" charset="0"/>
                <a:cs typeface="Open Sans" panose="020B0604020202020204" charset="0"/>
              </a:rPr>
              <a:t>Venus has a beautiful name and is the second planet from the Sun. It’s terribly hot</a:t>
            </a:r>
            <a:endParaRPr lang="en-US" dirty="0">
              <a:latin typeface="Open Sans" panose="020B0604020202020204" charset="0"/>
              <a:ea typeface="Open Sans" panose="020B0604020202020204" charset="0"/>
              <a:cs typeface="Open Sans" panose="020B0604020202020204" charset="0"/>
            </a:endParaRPr>
          </a:p>
        </p:txBody>
      </p:sp>
      <p:sp>
        <p:nvSpPr>
          <p:cNvPr id="18" name="Google Shape;745;p49"/>
          <p:cNvSpPr txBox="1">
            <a:spLocks/>
          </p:cNvSpPr>
          <p:nvPr/>
        </p:nvSpPr>
        <p:spPr>
          <a:xfrm>
            <a:off x="162915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chemeClr val="tx1">
                    <a:lumMod val="90000"/>
                    <a:lumOff val="10000"/>
                  </a:schemeClr>
                </a:solidFill>
                <a:latin typeface="Titan One" panose="020B0604020202020204" charset="0"/>
              </a:rPr>
              <a:t>Mercury</a:t>
            </a:r>
            <a:endParaRPr lang="es-PE" dirty="0">
              <a:solidFill>
                <a:schemeClr val="tx1">
                  <a:lumMod val="90000"/>
                  <a:lumOff val="10000"/>
                </a:schemeClr>
              </a:solidFill>
              <a:latin typeface="Titan One" panose="020B0604020202020204" charset="0"/>
            </a:endParaRPr>
          </a:p>
        </p:txBody>
      </p:sp>
      <p:sp>
        <p:nvSpPr>
          <p:cNvPr id="19" name="Google Shape;746;p49"/>
          <p:cNvSpPr txBox="1">
            <a:spLocks/>
          </p:cNvSpPr>
          <p:nvPr/>
        </p:nvSpPr>
        <p:spPr>
          <a:xfrm>
            <a:off x="5306100" y="281435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chemeClr val="tx1">
                    <a:lumMod val="90000"/>
                    <a:lumOff val="10000"/>
                  </a:schemeClr>
                </a:solidFill>
                <a:latin typeface="Titan One" panose="020B0604020202020204" charset="0"/>
              </a:rPr>
              <a:t>Venus</a:t>
            </a:r>
            <a:endParaRPr lang="es-PE" dirty="0">
              <a:solidFill>
                <a:schemeClr val="tx1">
                  <a:lumMod val="90000"/>
                  <a:lumOff val="10000"/>
                </a:schemeClr>
              </a:solidFill>
              <a:latin typeface="Titan One" panose="020B0604020202020204" charset="0"/>
            </a:endParaRPr>
          </a:p>
        </p:txBody>
      </p:sp>
      <p:pic>
        <p:nvPicPr>
          <p:cNvPr id="2" name="Imagen 1"/>
          <p:cNvPicPr>
            <a:picLocks noChangeAspect="1"/>
          </p:cNvPicPr>
          <p:nvPr/>
        </p:nvPicPr>
        <p:blipFill>
          <a:blip r:embed="rId3"/>
          <a:stretch>
            <a:fillRect/>
          </a:stretch>
        </p:blipFill>
        <p:spPr>
          <a:xfrm>
            <a:off x="2149350" y="1451873"/>
            <a:ext cx="1170000" cy="1282500"/>
          </a:xfrm>
          <a:prstGeom prst="rect">
            <a:avLst/>
          </a:prstGeom>
        </p:spPr>
      </p:pic>
      <p:pic>
        <p:nvPicPr>
          <p:cNvPr id="5" name="Imagen 4"/>
          <p:cNvPicPr>
            <a:picLocks noChangeAspect="1"/>
          </p:cNvPicPr>
          <p:nvPr/>
        </p:nvPicPr>
        <p:blipFill>
          <a:blip r:embed="rId4"/>
          <a:stretch>
            <a:fillRect/>
          </a:stretch>
        </p:blipFill>
        <p:spPr>
          <a:xfrm>
            <a:off x="5826300" y="1440623"/>
            <a:ext cx="1170000" cy="1293750"/>
          </a:xfrm>
          <a:prstGeom prst="rect">
            <a:avLst/>
          </a:prstGeom>
        </p:spPr>
      </p:pic>
    </p:spTree>
    <p:extLst>
      <p:ext uri="{BB962C8B-B14F-4D97-AF65-F5344CB8AC3E}">
        <p14:creationId xmlns:p14="http://schemas.microsoft.com/office/powerpoint/2010/main" val="1189871205"/>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grpSp>
        <p:nvGrpSpPr>
          <p:cNvPr id="14" name="Grupo 13"/>
          <p:cNvGrpSpPr/>
          <p:nvPr/>
        </p:nvGrpSpPr>
        <p:grpSpPr>
          <a:xfrm>
            <a:off x="549455" y="913198"/>
            <a:ext cx="5674513" cy="2290010"/>
            <a:chOff x="734952" y="867258"/>
            <a:chExt cx="3858900" cy="1557300"/>
          </a:xfrm>
        </p:grpSpPr>
        <p:sp>
          <p:nvSpPr>
            <p:cNvPr id="4" name="Google Shape;1196;p62"/>
            <p:cNvSpPr txBox="1">
              <a:spLocks/>
            </p:cNvSpPr>
            <p:nvPr/>
          </p:nvSpPr>
          <p:spPr>
            <a:xfrm>
              <a:off x="734952" y="1582758"/>
              <a:ext cx="3858900" cy="8418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Titan One"/>
                <a:buNone/>
                <a:defRPr sz="6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9pPr>
            </a:lstStyle>
            <a:p>
              <a:r>
                <a:rPr lang="es-PE" dirty="0" err="1" smtClean="0"/>
                <a:t>Numbers</a:t>
              </a:r>
              <a:endParaRPr lang="es-PE" dirty="0"/>
            </a:p>
          </p:txBody>
        </p:sp>
        <p:sp>
          <p:nvSpPr>
            <p:cNvPr id="5" name="Google Shape;1197;p62"/>
            <p:cNvSpPr txBox="1">
              <a:spLocks/>
            </p:cNvSpPr>
            <p:nvPr/>
          </p:nvSpPr>
          <p:spPr>
            <a:xfrm>
              <a:off x="1957002" y="867258"/>
              <a:ext cx="14148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9600" dirty="0" smtClean="0">
                  <a:solidFill>
                    <a:srgbClr val="66150D"/>
                  </a:solidFill>
                  <a:latin typeface="Titan One" panose="020B0604020202020204" charset="0"/>
                </a:rPr>
                <a:t>03</a:t>
              </a:r>
              <a:endParaRPr lang="en" sz="9600" dirty="0">
                <a:solidFill>
                  <a:srgbClr val="66150D"/>
                </a:solidFill>
                <a:latin typeface="Titan One" panose="020B0604020202020204" charset="0"/>
              </a:endParaRPr>
            </a:p>
          </p:txBody>
        </p:sp>
      </p:grpSp>
      <p:sp>
        <p:nvSpPr>
          <p:cNvPr id="11" name="Rectángulo 10"/>
          <p:cNvSpPr/>
          <p:nvPr/>
        </p:nvSpPr>
        <p:spPr>
          <a:xfrm>
            <a:off x="0" y="4129712"/>
            <a:ext cx="9143999" cy="1013788"/>
          </a:xfrm>
          <a:prstGeom prst="rect">
            <a:avLst/>
          </a:prstGeom>
          <a:solidFill>
            <a:srgbClr val="4D4D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pic>
        <p:nvPicPr>
          <p:cNvPr id="13" name="Imagen 12"/>
          <p:cNvPicPr>
            <a:picLocks noChangeAspect="1"/>
          </p:cNvPicPr>
          <p:nvPr/>
        </p:nvPicPr>
        <p:blipFill>
          <a:blip r:embed="rId3"/>
          <a:stretch>
            <a:fillRect/>
          </a:stretch>
        </p:blipFill>
        <p:spPr>
          <a:xfrm>
            <a:off x="5328804" y="2276703"/>
            <a:ext cx="3649646" cy="2866797"/>
          </a:xfrm>
          <a:prstGeom prst="rect">
            <a:avLst/>
          </a:prstGeom>
        </p:spPr>
      </p:pic>
    </p:spTree>
    <p:extLst>
      <p:ext uri="{BB962C8B-B14F-4D97-AF65-F5344CB8AC3E}">
        <p14:creationId xmlns:p14="http://schemas.microsoft.com/office/powerpoint/2010/main" val="139222772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10" name="Google Shape;486;p40">
            <a:hlinkClick r:id="rId3" action="ppaction://hlinksldjump"/>
          </p:cNvPr>
          <p:cNvSpPr txBox="1">
            <a:spLocks/>
          </p:cNvSpPr>
          <p:nvPr/>
        </p:nvSpPr>
        <p:spPr>
          <a:xfrm>
            <a:off x="4524336" y="2796736"/>
            <a:ext cx="1292225" cy="14287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r"/>
            <a:r>
              <a:rPr lang="en" sz="4000" dirty="0" smtClean="0"/>
              <a:t>08</a:t>
            </a:r>
            <a:endParaRPr lang="en" sz="4000" dirty="0"/>
          </a:p>
        </p:txBody>
      </p:sp>
      <p:sp>
        <p:nvSpPr>
          <p:cNvPr id="11" name="Google Shape;485;p40">
            <a:hlinkClick r:id="rId4" action="ppaction://hlinksldjump"/>
          </p:cNvPr>
          <p:cNvSpPr txBox="1">
            <a:spLocks/>
          </p:cNvSpPr>
          <p:nvPr/>
        </p:nvSpPr>
        <p:spPr>
          <a:xfrm>
            <a:off x="855068" y="1501355"/>
            <a:ext cx="2487613" cy="56832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sz="2400" dirty="0" err="1" smtClean="0"/>
              <a:t>Introduction</a:t>
            </a:r>
            <a:endParaRPr lang="es-PE" sz="2400" dirty="0"/>
          </a:p>
        </p:txBody>
      </p:sp>
      <p:sp>
        <p:nvSpPr>
          <p:cNvPr id="12" name="Google Shape;484;p40">
            <a:hlinkClick r:id="rId4" action="ppaction://hlinksldjump"/>
          </p:cNvPr>
          <p:cNvSpPr txBox="1">
            <a:spLocks/>
          </p:cNvSpPr>
          <p:nvPr/>
        </p:nvSpPr>
        <p:spPr>
          <a:xfrm>
            <a:off x="855068" y="1931568"/>
            <a:ext cx="2487613" cy="571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buFont typeface="Open Sans"/>
              <a:buNone/>
            </a:pPr>
            <a:r>
              <a:rPr lang="en-US" smtClean="0"/>
              <a:t>You could describe the topic of the section here</a:t>
            </a:r>
            <a:endParaRPr lang="en-US" dirty="0"/>
          </a:p>
        </p:txBody>
      </p:sp>
      <p:sp>
        <p:nvSpPr>
          <p:cNvPr id="13" name="Google Shape;483;p40">
            <a:hlinkClick r:id="rId4" action="ppaction://hlinksldjump"/>
          </p:cNvPr>
          <p:cNvSpPr txBox="1">
            <a:spLocks/>
          </p:cNvSpPr>
          <p:nvPr/>
        </p:nvSpPr>
        <p:spPr>
          <a:xfrm>
            <a:off x="3423643" y="1590081"/>
            <a:ext cx="1290638" cy="142716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n" sz="4000" dirty="0" smtClean="0"/>
              <a:t>05</a:t>
            </a:r>
            <a:endParaRPr lang="en" sz="4000" dirty="0"/>
          </a:p>
        </p:txBody>
      </p:sp>
      <p:sp>
        <p:nvSpPr>
          <p:cNvPr id="14" name="Google Shape;481;p40">
            <a:hlinkClick r:id="rId5" action="ppaction://hlinksldjump"/>
          </p:cNvPr>
          <p:cNvSpPr txBox="1">
            <a:spLocks/>
          </p:cNvSpPr>
          <p:nvPr/>
        </p:nvSpPr>
        <p:spPr>
          <a:xfrm>
            <a:off x="508239" y="2872940"/>
            <a:ext cx="2487613" cy="566737"/>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sz="2400" dirty="0" err="1" smtClean="0"/>
              <a:t>Numbers</a:t>
            </a:r>
            <a:endParaRPr lang="es-PE" sz="2400" dirty="0"/>
          </a:p>
        </p:txBody>
      </p:sp>
      <p:sp>
        <p:nvSpPr>
          <p:cNvPr id="15" name="Google Shape;480;p40">
            <a:hlinkClick r:id="rId5" action="ppaction://hlinksldjump"/>
          </p:cNvPr>
          <p:cNvSpPr txBox="1">
            <a:spLocks/>
          </p:cNvSpPr>
          <p:nvPr/>
        </p:nvSpPr>
        <p:spPr>
          <a:xfrm>
            <a:off x="3423643" y="2796736"/>
            <a:ext cx="1290638" cy="142875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n" sz="4000" dirty="0" smtClean="0"/>
              <a:t>07</a:t>
            </a:r>
            <a:endParaRPr lang="en" sz="4000" dirty="0"/>
          </a:p>
        </p:txBody>
      </p:sp>
      <p:sp>
        <p:nvSpPr>
          <p:cNvPr id="16" name="Google Shape;479;p40">
            <a:hlinkClick r:id="rId6" action="ppaction://hlinksldjump"/>
          </p:cNvPr>
          <p:cNvSpPr txBox="1">
            <a:spLocks/>
          </p:cNvSpPr>
          <p:nvPr/>
        </p:nvSpPr>
        <p:spPr>
          <a:xfrm>
            <a:off x="5958881" y="1501355"/>
            <a:ext cx="2486025" cy="568325"/>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err="1" smtClean="0"/>
              <a:t>About</a:t>
            </a:r>
            <a:r>
              <a:rPr lang="es-PE" dirty="0" smtClean="0"/>
              <a:t> </a:t>
            </a:r>
            <a:r>
              <a:rPr lang="es-PE" dirty="0" err="1" smtClean="0"/>
              <a:t>Us</a:t>
            </a:r>
            <a:endParaRPr lang="es-PE" dirty="0"/>
          </a:p>
        </p:txBody>
      </p:sp>
      <p:sp>
        <p:nvSpPr>
          <p:cNvPr id="17" name="Google Shape;478;p40">
            <a:hlinkClick r:id="rId6" action="ppaction://hlinksldjump"/>
          </p:cNvPr>
          <p:cNvSpPr txBox="1">
            <a:spLocks/>
          </p:cNvSpPr>
          <p:nvPr/>
        </p:nvSpPr>
        <p:spPr>
          <a:xfrm>
            <a:off x="5958881" y="1931568"/>
            <a:ext cx="2486025" cy="5715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smtClean="0"/>
              <a:t>You could describe the topic of the section here</a:t>
            </a:r>
            <a:endParaRPr lang="en-US" dirty="0"/>
          </a:p>
        </p:txBody>
      </p:sp>
      <p:sp>
        <p:nvSpPr>
          <p:cNvPr id="18" name="Google Shape;477;p40">
            <a:hlinkClick r:id="rId6" action="ppaction://hlinksldjump"/>
          </p:cNvPr>
          <p:cNvSpPr txBox="1">
            <a:spLocks/>
          </p:cNvSpPr>
          <p:nvPr/>
        </p:nvSpPr>
        <p:spPr>
          <a:xfrm>
            <a:off x="4524336" y="1590081"/>
            <a:ext cx="1292225" cy="142716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r"/>
            <a:r>
              <a:rPr lang="en" sz="4000" dirty="0" smtClean="0"/>
              <a:t>06</a:t>
            </a:r>
            <a:endParaRPr lang="en" sz="4000" dirty="0"/>
          </a:p>
        </p:txBody>
      </p:sp>
      <p:sp>
        <p:nvSpPr>
          <p:cNvPr id="19" name="Google Shape;482;p40">
            <a:hlinkClick r:id="rId5" action="ppaction://hlinksldjump"/>
          </p:cNvPr>
          <p:cNvSpPr txBox="1">
            <a:spLocks/>
          </p:cNvSpPr>
          <p:nvPr/>
        </p:nvSpPr>
        <p:spPr>
          <a:xfrm>
            <a:off x="936030" y="3432231"/>
            <a:ext cx="2487613" cy="5730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buFont typeface="Open Sans"/>
              <a:buNone/>
            </a:pPr>
            <a:r>
              <a:rPr lang="en-US" smtClean="0"/>
              <a:t>You could describe the topic of the section here</a:t>
            </a:r>
          </a:p>
          <a:p>
            <a:pPr marL="0" indent="0" algn="r">
              <a:buFont typeface="Open Sans"/>
              <a:buNone/>
            </a:pPr>
            <a:endParaRPr lang="en-US" dirty="0"/>
          </a:p>
        </p:txBody>
      </p:sp>
      <p:sp>
        <p:nvSpPr>
          <p:cNvPr id="20" name="Google Shape;476;p40"/>
          <p:cNvSpPr txBox="1">
            <a:spLocks/>
          </p:cNvSpPr>
          <p:nvPr/>
        </p:nvSpPr>
        <p:spPr>
          <a:xfrm>
            <a:off x="855068" y="413666"/>
            <a:ext cx="7718425" cy="573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err="1" smtClean="0"/>
              <a:t>Table</a:t>
            </a:r>
            <a:r>
              <a:rPr lang="es-PE" dirty="0" smtClean="0"/>
              <a:t> of </a:t>
            </a:r>
            <a:r>
              <a:rPr lang="es-PE" dirty="0" err="1" smtClean="0"/>
              <a:t>Contents</a:t>
            </a:r>
            <a:endParaRPr lang="es-PE" dirty="0"/>
          </a:p>
        </p:txBody>
      </p:sp>
      <p:sp>
        <p:nvSpPr>
          <p:cNvPr id="21" name="Google Shape;487;p40">
            <a:hlinkClick r:id="rId3" action="ppaction://hlinksldjump"/>
          </p:cNvPr>
          <p:cNvSpPr txBox="1">
            <a:spLocks/>
          </p:cNvSpPr>
          <p:nvPr/>
        </p:nvSpPr>
        <p:spPr>
          <a:xfrm>
            <a:off x="5958206" y="2869301"/>
            <a:ext cx="2486700" cy="5679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s-PE" smtClean="0"/>
              <a:t>Conclusion</a:t>
            </a:r>
            <a:endParaRPr lang="es-PE" dirty="0"/>
          </a:p>
        </p:txBody>
      </p:sp>
      <p:sp>
        <p:nvSpPr>
          <p:cNvPr id="22" name="Google Shape;488;p40">
            <a:hlinkClick r:id="rId3" action="ppaction://hlinksldjump"/>
          </p:cNvPr>
          <p:cNvSpPr txBox="1">
            <a:spLocks/>
          </p:cNvSpPr>
          <p:nvPr/>
        </p:nvSpPr>
        <p:spPr>
          <a:xfrm>
            <a:off x="5958206" y="3298987"/>
            <a:ext cx="24867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dirty="0" smtClean="0"/>
              <a:t>You could describe the topic of the section here</a:t>
            </a:r>
          </a:p>
          <a:p>
            <a:pPr marL="0" indent="0">
              <a:buFont typeface="Open Sans"/>
              <a:buNone/>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10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1000"/>
                                        <p:tgtEl>
                                          <p:spTgt spid="11"/>
                                        </p:tgtEl>
                                      </p:cBhvr>
                                    </p:animEffect>
                                  </p:childTnLst>
                                </p:cTn>
                              </p:par>
                              <p:par>
                                <p:cTn id="11" presetID="10"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fade">
                                      <p:cBhvr>
                                        <p:cTn id="18" dur="1000"/>
                                        <p:tgtEl>
                                          <p:spTgt spid="18"/>
                                        </p:tgtEl>
                                      </p:cBhvr>
                                    </p:animEffect>
                                  </p:childTnLst>
                                </p:cTn>
                              </p:par>
                              <p:par>
                                <p:cTn id="19" presetID="10"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fade">
                                      <p:cBhvr>
                                        <p:cTn id="21" dur="1000"/>
                                        <p:tgtEl>
                                          <p:spTgt spid="16"/>
                                        </p:tgtEl>
                                      </p:cBhvr>
                                    </p:animEffect>
                                  </p:childTnLst>
                                </p:cTn>
                              </p:par>
                              <p:par>
                                <p:cTn id="22" presetID="10" presetClass="entr" presetSubtype="0" fill="hold" nodeType="with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fade">
                                      <p:cBhvr>
                                        <p:cTn id="24" dur="1000"/>
                                        <p:tgtEl>
                                          <p:spTgt spid="17"/>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5"/>
                                        </p:tgtEl>
                                        <p:attrNameLst>
                                          <p:attrName>style.visibility</p:attrName>
                                        </p:attrNameLst>
                                      </p:cBhvr>
                                      <p:to>
                                        <p:strVal val="visible"/>
                                      </p:to>
                                    </p:set>
                                    <p:animEffect transition="in" filter="fade">
                                      <p:cBhvr>
                                        <p:cTn id="29" dur="1000"/>
                                        <p:tgtEl>
                                          <p:spTgt spid="15"/>
                                        </p:tgtEl>
                                      </p:cBhvr>
                                    </p:animEffect>
                                  </p:childTnLst>
                                </p:cTn>
                              </p:par>
                              <p:par>
                                <p:cTn id="30" presetID="10" presetClass="entr" presetSubtype="0" fill="hold"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1000"/>
                                        <p:tgtEl>
                                          <p:spTgt spid="14"/>
                                        </p:tgtEl>
                                      </p:cBhvr>
                                    </p:animEffect>
                                  </p:childTnLst>
                                </p:cTn>
                              </p:par>
                              <p:par>
                                <p:cTn id="33" presetID="10" presetClass="entr" presetSubtype="0" fill="hold" nodeType="withEffect">
                                  <p:stCondLst>
                                    <p:cond delay="0"/>
                                  </p:stCondLst>
                                  <p:childTnLst>
                                    <p:set>
                                      <p:cBhvr>
                                        <p:cTn id="34" dur="1" fill="hold">
                                          <p:stCondLst>
                                            <p:cond delay="0"/>
                                          </p:stCondLst>
                                        </p:cTn>
                                        <p:tgtEl>
                                          <p:spTgt spid="19"/>
                                        </p:tgtEl>
                                        <p:attrNameLst>
                                          <p:attrName>style.visibility</p:attrName>
                                        </p:attrNameLst>
                                      </p:cBhvr>
                                      <p:to>
                                        <p:strVal val="visible"/>
                                      </p:to>
                                    </p:set>
                                    <p:animEffect transition="in" filter="fade">
                                      <p:cBhvr>
                                        <p:cTn id="35" dur="1000"/>
                                        <p:tgtEl>
                                          <p:spTgt spid="1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1000"/>
                                        <p:tgtEl>
                                          <p:spTgt spid="10"/>
                                        </p:tgtEl>
                                      </p:cBhvr>
                                    </p:animEffect>
                                  </p:childTnLst>
                                </p:cTn>
                              </p:par>
                              <p:par>
                                <p:cTn id="41" presetID="10"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childTnLst>
                                </p:cTn>
                              </p:par>
                              <p:par>
                                <p:cTn id="44" presetID="10" presetClass="entr" presetSubtype="0" fill="hold"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10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12" name="Google Shape;1513;p63"/>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dirty="0" smtClean="0">
                <a:solidFill>
                  <a:schemeClr val="accent2"/>
                </a:solidFill>
                <a:latin typeface="Titan One" panose="020B0604020202020204" charset="0"/>
              </a:rPr>
              <a:t>You Can Use a Graph!</a:t>
            </a:r>
            <a:endParaRPr lang="en-US" sz="3200" dirty="0">
              <a:solidFill>
                <a:schemeClr val="accent2"/>
              </a:solidFill>
              <a:latin typeface="Titan One" panose="020B0604020202020204" charset="0"/>
            </a:endParaRPr>
          </a:p>
        </p:txBody>
      </p:sp>
      <p:grpSp>
        <p:nvGrpSpPr>
          <p:cNvPr id="3" name="Grupo 2"/>
          <p:cNvGrpSpPr/>
          <p:nvPr/>
        </p:nvGrpSpPr>
        <p:grpSpPr>
          <a:xfrm>
            <a:off x="1200728" y="1710230"/>
            <a:ext cx="3011053" cy="2632665"/>
            <a:chOff x="923638" y="1969125"/>
            <a:chExt cx="2397882" cy="2096549"/>
          </a:xfrm>
        </p:grpSpPr>
        <p:grpSp>
          <p:nvGrpSpPr>
            <p:cNvPr id="9" name="Google Shape;1510;p63"/>
            <p:cNvGrpSpPr/>
            <p:nvPr/>
          </p:nvGrpSpPr>
          <p:grpSpPr>
            <a:xfrm>
              <a:off x="923638" y="1969125"/>
              <a:ext cx="2397882" cy="2096549"/>
              <a:chOff x="923638" y="1969125"/>
              <a:chExt cx="2397882" cy="2096549"/>
            </a:xfrm>
            <a:solidFill>
              <a:srgbClr val="86C9D4"/>
            </a:solidFill>
          </p:grpSpPr>
          <p:sp>
            <p:nvSpPr>
              <p:cNvPr id="10" name="Google Shape;1511;p63"/>
              <p:cNvSpPr/>
              <p:nvPr/>
            </p:nvSpPr>
            <p:spPr>
              <a:xfrm rot="166470">
                <a:off x="952078" y="2042780"/>
                <a:ext cx="2304643" cy="1967567"/>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512;p63"/>
              <p:cNvSpPr/>
              <p:nvPr/>
            </p:nvSpPr>
            <p:spPr>
              <a:xfrm rot="166470">
                <a:off x="988437" y="2024453"/>
                <a:ext cx="2304643" cy="1967567"/>
              </a:xfrm>
              <a:custGeom>
                <a:avLst/>
                <a:gdLst/>
                <a:ahLst/>
                <a:cxnLst/>
                <a:rect l="l" t="t" r="r" b="b"/>
                <a:pathLst>
                  <a:path w="138151" h="88929" extrusionOk="0">
                    <a:moveTo>
                      <a:pt x="75162" y="0"/>
                    </a:moveTo>
                    <a:cubicBezTo>
                      <a:pt x="74355" y="0"/>
                      <a:pt x="73547" y="9"/>
                      <a:pt x="72748" y="9"/>
                    </a:cubicBezTo>
                    <a:cubicBezTo>
                      <a:pt x="67996" y="225"/>
                      <a:pt x="63297" y="387"/>
                      <a:pt x="58544" y="657"/>
                    </a:cubicBezTo>
                    <a:cubicBezTo>
                      <a:pt x="52658" y="765"/>
                      <a:pt x="46825" y="1359"/>
                      <a:pt x="40938" y="1737"/>
                    </a:cubicBezTo>
                    <a:cubicBezTo>
                      <a:pt x="35321" y="1953"/>
                      <a:pt x="29651" y="2169"/>
                      <a:pt x="24196" y="3195"/>
                    </a:cubicBezTo>
                    <a:cubicBezTo>
                      <a:pt x="20362" y="3789"/>
                      <a:pt x="16689" y="4978"/>
                      <a:pt x="13233" y="6706"/>
                    </a:cubicBezTo>
                    <a:cubicBezTo>
                      <a:pt x="11018" y="7786"/>
                      <a:pt x="9020" y="9298"/>
                      <a:pt x="7454" y="11242"/>
                    </a:cubicBezTo>
                    <a:cubicBezTo>
                      <a:pt x="5294" y="13943"/>
                      <a:pt x="4214" y="17021"/>
                      <a:pt x="3403" y="20045"/>
                    </a:cubicBezTo>
                    <a:cubicBezTo>
                      <a:pt x="2431" y="24096"/>
                      <a:pt x="1783" y="28254"/>
                      <a:pt x="1405" y="32413"/>
                    </a:cubicBezTo>
                    <a:cubicBezTo>
                      <a:pt x="1189" y="34411"/>
                      <a:pt x="973" y="36356"/>
                      <a:pt x="973" y="38354"/>
                    </a:cubicBezTo>
                    <a:cubicBezTo>
                      <a:pt x="757" y="40622"/>
                      <a:pt x="865" y="42890"/>
                      <a:pt x="595" y="45105"/>
                    </a:cubicBezTo>
                    <a:cubicBezTo>
                      <a:pt x="595" y="47319"/>
                      <a:pt x="379" y="49479"/>
                      <a:pt x="379" y="51693"/>
                    </a:cubicBezTo>
                    <a:cubicBezTo>
                      <a:pt x="433" y="53260"/>
                      <a:pt x="109" y="54826"/>
                      <a:pt x="163" y="56392"/>
                    </a:cubicBezTo>
                    <a:cubicBezTo>
                      <a:pt x="1" y="60010"/>
                      <a:pt x="217" y="63629"/>
                      <a:pt x="865" y="67193"/>
                    </a:cubicBezTo>
                    <a:cubicBezTo>
                      <a:pt x="1189" y="69786"/>
                      <a:pt x="1783" y="72378"/>
                      <a:pt x="2701" y="74808"/>
                    </a:cubicBezTo>
                    <a:cubicBezTo>
                      <a:pt x="3619" y="77509"/>
                      <a:pt x="5348" y="79885"/>
                      <a:pt x="7616" y="81667"/>
                    </a:cubicBezTo>
                    <a:cubicBezTo>
                      <a:pt x="8858" y="82531"/>
                      <a:pt x="10154" y="83287"/>
                      <a:pt x="11504" y="84043"/>
                    </a:cubicBezTo>
                    <a:cubicBezTo>
                      <a:pt x="12855" y="84745"/>
                      <a:pt x="14313" y="85286"/>
                      <a:pt x="15825" y="85610"/>
                    </a:cubicBezTo>
                    <a:cubicBezTo>
                      <a:pt x="17823" y="86204"/>
                      <a:pt x="19821" y="86690"/>
                      <a:pt x="21928" y="87014"/>
                    </a:cubicBezTo>
                    <a:cubicBezTo>
                      <a:pt x="26788" y="87878"/>
                      <a:pt x="31703" y="88364"/>
                      <a:pt x="36672" y="88472"/>
                    </a:cubicBezTo>
                    <a:cubicBezTo>
                      <a:pt x="39534" y="88634"/>
                      <a:pt x="42396" y="88796"/>
                      <a:pt x="45259" y="88796"/>
                    </a:cubicBezTo>
                    <a:cubicBezTo>
                      <a:pt x="45482" y="88788"/>
                      <a:pt x="45706" y="88785"/>
                      <a:pt x="45930" y="88785"/>
                    </a:cubicBezTo>
                    <a:cubicBezTo>
                      <a:pt x="47272" y="88785"/>
                      <a:pt x="48615" y="88904"/>
                      <a:pt x="49957" y="88904"/>
                    </a:cubicBezTo>
                    <a:cubicBezTo>
                      <a:pt x="52082" y="88904"/>
                      <a:pt x="54182" y="88928"/>
                      <a:pt x="56274" y="88928"/>
                    </a:cubicBezTo>
                    <a:cubicBezTo>
                      <a:pt x="57320" y="88928"/>
                      <a:pt x="58364" y="88922"/>
                      <a:pt x="59408" y="88904"/>
                    </a:cubicBezTo>
                    <a:cubicBezTo>
                      <a:pt x="60921" y="88796"/>
                      <a:pt x="62379" y="88796"/>
                      <a:pt x="63891" y="88796"/>
                    </a:cubicBezTo>
                    <a:cubicBezTo>
                      <a:pt x="64215" y="88782"/>
                      <a:pt x="64539" y="88779"/>
                      <a:pt x="64864" y="88779"/>
                    </a:cubicBezTo>
                    <a:cubicBezTo>
                      <a:pt x="65189" y="88779"/>
                      <a:pt x="65515" y="88782"/>
                      <a:pt x="65842" y="88782"/>
                    </a:cubicBezTo>
                    <a:cubicBezTo>
                      <a:pt x="66497" y="88782"/>
                      <a:pt x="67158" y="88769"/>
                      <a:pt x="67834" y="88688"/>
                    </a:cubicBezTo>
                    <a:cubicBezTo>
                      <a:pt x="68617" y="88634"/>
                      <a:pt x="69400" y="88634"/>
                      <a:pt x="70183" y="88634"/>
                    </a:cubicBezTo>
                    <a:cubicBezTo>
                      <a:pt x="70966" y="88634"/>
                      <a:pt x="71749" y="88634"/>
                      <a:pt x="72532" y="88580"/>
                    </a:cubicBezTo>
                    <a:cubicBezTo>
                      <a:pt x="75070" y="88418"/>
                      <a:pt x="77555" y="88580"/>
                      <a:pt x="80039" y="88364"/>
                    </a:cubicBezTo>
                    <a:cubicBezTo>
                      <a:pt x="81281" y="88310"/>
                      <a:pt x="82523" y="88364"/>
                      <a:pt x="83712" y="88256"/>
                    </a:cubicBezTo>
                    <a:cubicBezTo>
                      <a:pt x="91435" y="87878"/>
                      <a:pt x="99103" y="87500"/>
                      <a:pt x="106718" y="86474"/>
                    </a:cubicBezTo>
                    <a:cubicBezTo>
                      <a:pt x="109851" y="86096"/>
                      <a:pt x="112875" y="85448"/>
                      <a:pt x="116062" y="85232"/>
                    </a:cubicBezTo>
                    <a:cubicBezTo>
                      <a:pt x="118060" y="85070"/>
                      <a:pt x="120058" y="84691"/>
                      <a:pt x="122056" y="84097"/>
                    </a:cubicBezTo>
                    <a:cubicBezTo>
                      <a:pt x="123731" y="83719"/>
                      <a:pt x="125027" y="82801"/>
                      <a:pt x="126485" y="82099"/>
                    </a:cubicBezTo>
                    <a:cubicBezTo>
                      <a:pt x="128159" y="81127"/>
                      <a:pt x="129671" y="79939"/>
                      <a:pt x="130967" y="78589"/>
                    </a:cubicBezTo>
                    <a:cubicBezTo>
                      <a:pt x="132426" y="77131"/>
                      <a:pt x="133560" y="75402"/>
                      <a:pt x="134370" y="73566"/>
                    </a:cubicBezTo>
                    <a:cubicBezTo>
                      <a:pt x="135720" y="70596"/>
                      <a:pt x="136584" y="67463"/>
                      <a:pt x="137070" y="64277"/>
                    </a:cubicBezTo>
                    <a:cubicBezTo>
                      <a:pt x="137502" y="60821"/>
                      <a:pt x="138150" y="57418"/>
                      <a:pt x="138042" y="53962"/>
                    </a:cubicBezTo>
                    <a:cubicBezTo>
                      <a:pt x="138042" y="51423"/>
                      <a:pt x="137772" y="48939"/>
                      <a:pt x="137826" y="46401"/>
                    </a:cubicBezTo>
                    <a:cubicBezTo>
                      <a:pt x="137772" y="43106"/>
                      <a:pt x="137772" y="39758"/>
                      <a:pt x="137772" y="36410"/>
                    </a:cubicBezTo>
                    <a:cubicBezTo>
                      <a:pt x="137772" y="35113"/>
                      <a:pt x="137556" y="33817"/>
                      <a:pt x="137556" y="32521"/>
                    </a:cubicBezTo>
                    <a:cubicBezTo>
                      <a:pt x="137394" y="28957"/>
                      <a:pt x="136908" y="25392"/>
                      <a:pt x="136530" y="21828"/>
                    </a:cubicBezTo>
                    <a:cubicBezTo>
                      <a:pt x="136260" y="20153"/>
                      <a:pt x="135828" y="18587"/>
                      <a:pt x="135288" y="17021"/>
                    </a:cubicBezTo>
                    <a:cubicBezTo>
                      <a:pt x="134262" y="13241"/>
                      <a:pt x="132264" y="9784"/>
                      <a:pt x="129455" y="7084"/>
                    </a:cubicBezTo>
                    <a:cubicBezTo>
                      <a:pt x="128375" y="6004"/>
                      <a:pt x="127187" y="5086"/>
                      <a:pt x="125945" y="4384"/>
                    </a:cubicBezTo>
                    <a:cubicBezTo>
                      <a:pt x="123677" y="3033"/>
                      <a:pt x="121192" y="2169"/>
                      <a:pt x="118600" y="1791"/>
                    </a:cubicBezTo>
                    <a:cubicBezTo>
                      <a:pt x="116224" y="1359"/>
                      <a:pt x="113847" y="1143"/>
                      <a:pt x="111471" y="1089"/>
                    </a:cubicBezTo>
                    <a:cubicBezTo>
                      <a:pt x="108609" y="765"/>
                      <a:pt x="105746" y="603"/>
                      <a:pt x="102830" y="603"/>
                    </a:cubicBezTo>
                    <a:cubicBezTo>
                      <a:pt x="99428" y="495"/>
                      <a:pt x="95971" y="495"/>
                      <a:pt x="92515" y="495"/>
                    </a:cubicBezTo>
                    <a:cubicBezTo>
                      <a:pt x="90759" y="360"/>
                      <a:pt x="89004" y="360"/>
                      <a:pt x="87249" y="360"/>
                    </a:cubicBezTo>
                    <a:cubicBezTo>
                      <a:pt x="85494" y="360"/>
                      <a:pt x="83739" y="360"/>
                      <a:pt x="81983" y="225"/>
                    </a:cubicBezTo>
                    <a:cubicBezTo>
                      <a:pt x="80903" y="117"/>
                      <a:pt x="79823" y="171"/>
                      <a:pt x="78743" y="117"/>
                    </a:cubicBezTo>
                    <a:cubicBezTo>
                      <a:pt x="77576" y="20"/>
                      <a:pt x="76371" y="0"/>
                      <a:pt x="75162" y="0"/>
                    </a:cubicBezTo>
                    <a:close/>
                  </a:path>
                </a:pathLst>
              </a:custGeom>
              <a:solidFill>
                <a:schemeClr val="tx2">
                  <a:lumMod val="40000"/>
                  <a:lumOff val="60000"/>
                </a:schemeClr>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515;p63"/>
            <p:cNvSpPr txBox="1"/>
            <p:nvPr/>
          </p:nvSpPr>
          <p:spPr>
            <a:xfrm>
              <a:off x="1313325" y="2315088"/>
              <a:ext cx="1618500" cy="1404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800" dirty="0">
                  <a:solidFill>
                    <a:srgbClr val="92B3C5"/>
                  </a:solidFill>
                  <a:latin typeface="Open Sans"/>
                  <a:ea typeface="Open Sans"/>
                  <a:cs typeface="Open Sans"/>
                  <a:sym typeface="Open Sans"/>
                </a:rPr>
                <a:t>To modify this graph, click on it, follow the link, change the data and paste the new graph here</a:t>
              </a:r>
              <a:endParaRPr sz="1800" dirty="0">
                <a:solidFill>
                  <a:srgbClr val="92B3C5"/>
                </a:solidFill>
                <a:latin typeface="Open Sans"/>
                <a:ea typeface="Open Sans"/>
                <a:cs typeface="Open Sans"/>
                <a:sym typeface="Open Sans"/>
              </a:endParaRPr>
            </a:p>
          </p:txBody>
        </p:sp>
      </p:grpSp>
      <p:pic>
        <p:nvPicPr>
          <p:cNvPr id="2" name="Imagen 1"/>
          <p:cNvPicPr>
            <a:picLocks noChangeAspect="1"/>
          </p:cNvPicPr>
          <p:nvPr/>
        </p:nvPicPr>
        <p:blipFill>
          <a:blip r:embed="rId3"/>
          <a:stretch>
            <a:fillRect/>
          </a:stretch>
        </p:blipFill>
        <p:spPr>
          <a:xfrm>
            <a:off x="5008079" y="1244313"/>
            <a:ext cx="2417957" cy="3564500"/>
          </a:xfrm>
          <a:prstGeom prst="rect">
            <a:avLst/>
          </a:prstGeom>
        </p:spPr>
      </p:pic>
    </p:spTree>
    <p:extLst>
      <p:ext uri="{BB962C8B-B14F-4D97-AF65-F5344CB8AC3E}">
        <p14:creationId xmlns:p14="http://schemas.microsoft.com/office/powerpoint/2010/main" val="3040414745"/>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7" name="Google Shape;724;p47"/>
          <p:cNvSpPr txBox="1">
            <a:spLocks noGrp="1"/>
          </p:cNvSpPr>
          <p:nvPr>
            <p:ph type="title" idx="4294967295"/>
          </p:nvPr>
        </p:nvSpPr>
        <p:spPr>
          <a:xfrm>
            <a:off x="0" y="825500"/>
            <a:ext cx="7718425"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Slide Title Goes Here!</a:t>
            </a:r>
            <a:endParaRPr dirty="0"/>
          </a:p>
        </p:txBody>
      </p:sp>
      <p:sp>
        <p:nvSpPr>
          <p:cNvPr id="28" name="Google Shape;725;p47"/>
          <p:cNvSpPr txBox="1">
            <a:spLocks/>
          </p:cNvSpPr>
          <p:nvPr/>
        </p:nvSpPr>
        <p:spPr>
          <a:xfrm>
            <a:off x="1323239" y="1112200"/>
            <a:ext cx="3870600" cy="3355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buFont typeface="Montserrat"/>
              <a:buNone/>
            </a:pPr>
            <a:r>
              <a:rPr lang="en-US" dirty="0" smtClean="0"/>
              <a:t>Do you know what helps you make your point clear? Lists like this one:</a:t>
            </a:r>
          </a:p>
          <a:p>
            <a:pPr marL="0" indent="0">
              <a:buFont typeface="Montserrat"/>
              <a:buNone/>
            </a:pPr>
            <a:endParaRPr lang="en-US" dirty="0" smtClean="0"/>
          </a:p>
          <a:p>
            <a:pPr marL="0" indent="0">
              <a:buFont typeface="Montserrat"/>
              <a:buNone/>
            </a:pPr>
            <a:r>
              <a:rPr lang="en-US" dirty="0" smtClean="0"/>
              <a:t>● They’re simple</a:t>
            </a:r>
          </a:p>
          <a:p>
            <a:pPr marL="0" indent="0">
              <a:buFont typeface="Montserrat"/>
              <a:buNone/>
            </a:pPr>
            <a:r>
              <a:rPr lang="en-US" dirty="0" smtClean="0"/>
              <a:t>● You can organize your ideas clearly</a:t>
            </a:r>
          </a:p>
          <a:p>
            <a:pPr marL="0" indent="0">
              <a:buFont typeface="Montserrat"/>
              <a:buNone/>
            </a:pPr>
            <a:r>
              <a:rPr lang="en-US" dirty="0" smtClean="0"/>
              <a:t>● You’ll never forget to buy milk!</a:t>
            </a:r>
            <a:endParaRPr lang="en-US" dirty="0"/>
          </a:p>
        </p:txBody>
      </p:sp>
      <p:pic>
        <p:nvPicPr>
          <p:cNvPr id="3" name="Imagen 2"/>
          <p:cNvPicPr>
            <a:picLocks noChangeAspect="1"/>
          </p:cNvPicPr>
          <p:nvPr/>
        </p:nvPicPr>
        <p:blipFill>
          <a:blip r:embed="rId3"/>
          <a:stretch>
            <a:fillRect/>
          </a:stretch>
        </p:blipFill>
        <p:spPr>
          <a:xfrm>
            <a:off x="6149803" y="1504724"/>
            <a:ext cx="2530873" cy="3344368"/>
          </a:xfrm>
          <a:prstGeom prst="rect">
            <a:avLst/>
          </a:prstGeom>
        </p:spPr>
      </p:pic>
    </p:spTree>
    <p:extLst>
      <p:ext uri="{BB962C8B-B14F-4D97-AF65-F5344CB8AC3E}">
        <p14:creationId xmlns:p14="http://schemas.microsoft.com/office/powerpoint/2010/main" val="1215168695"/>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grpSp>
        <p:nvGrpSpPr>
          <p:cNvPr id="5" name="Google Shape;1610;p71"/>
          <p:cNvGrpSpPr/>
          <p:nvPr/>
        </p:nvGrpSpPr>
        <p:grpSpPr>
          <a:xfrm>
            <a:off x="3034297" y="1525705"/>
            <a:ext cx="4779139" cy="914901"/>
            <a:chOff x="2766603" y="1894325"/>
            <a:chExt cx="4872695" cy="565417"/>
          </a:xfrm>
        </p:grpSpPr>
        <p:sp>
          <p:nvSpPr>
            <p:cNvPr id="6" name="Google Shape;1611;p71"/>
            <p:cNvSpPr/>
            <p:nvPr/>
          </p:nvSpPr>
          <p:spPr>
            <a:xfrm>
              <a:off x="2766603" y="1923500"/>
              <a:ext cx="4847170" cy="536242"/>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612;p71"/>
            <p:cNvSpPr/>
            <p:nvPr/>
          </p:nvSpPr>
          <p:spPr>
            <a:xfrm>
              <a:off x="2792128" y="1894325"/>
              <a:ext cx="4847170" cy="536242"/>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 name="Google Shape;1613;p71"/>
          <p:cNvGrpSpPr/>
          <p:nvPr/>
        </p:nvGrpSpPr>
        <p:grpSpPr>
          <a:xfrm>
            <a:off x="1208906" y="2493953"/>
            <a:ext cx="1760698" cy="2101154"/>
            <a:chOff x="1504726" y="2394450"/>
            <a:chExt cx="1321250" cy="1894296"/>
          </a:xfrm>
        </p:grpSpPr>
        <p:sp>
          <p:nvSpPr>
            <p:cNvPr id="9" name="Google Shape;1614;p71"/>
            <p:cNvSpPr/>
            <p:nvPr/>
          </p:nvSpPr>
          <p:spPr>
            <a:xfrm>
              <a:off x="1504726" y="2430575"/>
              <a:ext cx="1287400" cy="1858171"/>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615;p71"/>
            <p:cNvSpPr/>
            <p:nvPr/>
          </p:nvSpPr>
          <p:spPr>
            <a:xfrm>
              <a:off x="1538576" y="2394450"/>
              <a:ext cx="1287400" cy="1858171"/>
            </a:xfrm>
            <a:custGeom>
              <a:avLst/>
              <a:gdLst/>
              <a:ahLst/>
              <a:cxnLst/>
              <a:rect l="l" t="t" r="r" b="b"/>
              <a:pathLst>
                <a:path w="138096" h="88929" extrusionOk="0">
                  <a:moveTo>
                    <a:pt x="62989" y="0"/>
                  </a:moveTo>
                  <a:cubicBezTo>
                    <a:pt x="61780" y="0"/>
                    <a:pt x="60575" y="20"/>
                    <a:pt x="59408" y="117"/>
                  </a:cubicBezTo>
                  <a:cubicBezTo>
                    <a:pt x="58328" y="171"/>
                    <a:pt x="57248" y="117"/>
                    <a:pt x="56168" y="225"/>
                  </a:cubicBezTo>
                  <a:cubicBezTo>
                    <a:pt x="54412" y="360"/>
                    <a:pt x="52657" y="360"/>
                    <a:pt x="50902" y="360"/>
                  </a:cubicBezTo>
                  <a:cubicBezTo>
                    <a:pt x="49147" y="360"/>
                    <a:pt x="47391" y="360"/>
                    <a:pt x="45636" y="495"/>
                  </a:cubicBezTo>
                  <a:cubicBezTo>
                    <a:pt x="42180" y="495"/>
                    <a:pt x="38777" y="495"/>
                    <a:pt x="35321" y="603"/>
                  </a:cubicBezTo>
                  <a:cubicBezTo>
                    <a:pt x="32459" y="603"/>
                    <a:pt x="29596" y="765"/>
                    <a:pt x="26734" y="1089"/>
                  </a:cubicBezTo>
                  <a:cubicBezTo>
                    <a:pt x="24358" y="1143"/>
                    <a:pt x="21927" y="1359"/>
                    <a:pt x="19605" y="1791"/>
                  </a:cubicBezTo>
                  <a:cubicBezTo>
                    <a:pt x="17013" y="2169"/>
                    <a:pt x="14528" y="3033"/>
                    <a:pt x="12260" y="4384"/>
                  </a:cubicBezTo>
                  <a:cubicBezTo>
                    <a:pt x="10964" y="5086"/>
                    <a:pt x="9776" y="6004"/>
                    <a:pt x="8750" y="7084"/>
                  </a:cubicBezTo>
                  <a:cubicBezTo>
                    <a:pt x="5941" y="9784"/>
                    <a:pt x="3943" y="13241"/>
                    <a:pt x="2917" y="17021"/>
                  </a:cubicBezTo>
                  <a:cubicBezTo>
                    <a:pt x="2323" y="18533"/>
                    <a:pt x="1891" y="20153"/>
                    <a:pt x="1675" y="21828"/>
                  </a:cubicBezTo>
                  <a:cubicBezTo>
                    <a:pt x="1243" y="25392"/>
                    <a:pt x="811" y="28957"/>
                    <a:pt x="595" y="32521"/>
                  </a:cubicBezTo>
                  <a:cubicBezTo>
                    <a:pt x="649" y="33817"/>
                    <a:pt x="379" y="35113"/>
                    <a:pt x="433" y="36410"/>
                  </a:cubicBezTo>
                  <a:cubicBezTo>
                    <a:pt x="433" y="39758"/>
                    <a:pt x="379" y="43106"/>
                    <a:pt x="325" y="46401"/>
                  </a:cubicBezTo>
                  <a:cubicBezTo>
                    <a:pt x="433" y="48939"/>
                    <a:pt x="163" y="51423"/>
                    <a:pt x="163" y="53962"/>
                  </a:cubicBezTo>
                  <a:cubicBezTo>
                    <a:pt x="1" y="57418"/>
                    <a:pt x="649" y="60821"/>
                    <a:pt x="1081" y="64277"/>
                  </a:cubicBezTo>
                  <a:cubicBezTo>
                    <a:pt x="1567" y="67463"/>
                    <a:pt x="2485" y="70596"/>
                    <a:pt x="3781" y="73566"/>
                  </a:cubicBezTo>
                  <a:cubicBezTo>
                    <a:pt x="4591" y="75402"/>
                    <a:pt x="5725" y="77131"/>
                    <a:pt x="7183" y="78589"/>
                  </a:cubicBezTo>
                  <a:cubicBezTo>
                    <a:pt x="8480" y="79939"/>
                    <a:pt x="9992" y="81127"/>
                    <a:pt x="11666" y="82099"/>
                  </a:cubicBezTo>
                  <a:cubicBezTo>
                    <a:pt x="13124" y="82801"/>
                    <a:pt x="14420" y="83719"/>
                    <a:pt x="16095" y="84097"/>
                  </a:cubicBezTo>
                  <a:cubicBezTo>
                    <a:pt x="18093" y="84691"/>
                    <a:pt x="20091" y="85070"/>
                    <a:pt x="22089" y="85232"/>
                  </a:cubicBezTo>
                  <a:cubicBezTo>
                    <a:pt x="25276" y="85448"/>
                    <a:pt x="28300" y="86096"/>
                    <a:pt x="31432" y="86474"/>
                  </a:cubicBezTo>
                  <a:cubicBezTo>
                    <a:pt x="39047" y="87500"/>
                    <a:pt x="46770" y="87878"/>
                    <a:pt x="54439" y="88256"/>
                  </a:cubicBezTo>
                  <a:cubicBezTo>
                    <a:pt x="55628" y="88364"/>
                    <a:pt x="56870" y="88310"/>
                    <a:pt x="58112" y="88364"/>
                  </a:cubicBezTo>
                  <a:cubicBezTo>
                    <a:pt x="60596" y="88580"/>
                    <a:pt x="63080" y="88418"/>
                    <a:pt x="65619" y="88580"/>
                  </a:cubicBezTo>
                  <a:cubicBezTo>
                    <a:pt x="66402" y="88634"/>
                    <a:pt x="67185" y="88634"/>
                    <a:pt x="67968" y="88634"/>
                  </a:cubicBezTo>
                  <a:cubicBezTo>
                    <a:pt x="68751" y="88634"/>
                    <a:pt x="69534" y="88634"/>
                    <a:pt x="70317" y="88688"/>
                  </a:cubicBezTo>
                  <a:cubicBezTo>
                    <a:pt x="70992" y="88769"/>
                    <a:pt x="71654" y="88782"/>
                    <a:pt x="72316" y="88782"/>
                  </a:cubicBezTo>
                  <a:cubicBezTo>
                    <a:pt x="72646" y="88782"/>
                    <a:pt x="72977" y="88779"/>
                    <a:pt x="73310" y="88779"/>
                  </a:cubicBezTo>
                  <a:cubicBezTo>
                    <a:pt x="73642" y="88779"/>
                    <a:pt x="73976" y="88782"/>
                    <a:pt x="74314" y="88796"/>
                  </a:cubicBezTo>
                  <a:cubicBezTo>
                    <a:pt x="75772" y="88796"/>
                    <a:pt x="77284" y="88796"/>
                    <a:pt x="78742" y="88904"/>
                  </a:cubicBezTo>
                  <a:cubicBezTo>
                    <a:pt x="79787" y="88922"/>
                    <a:pt x="80837" y="88928"/>
                    <a:pt x="81889" y="88928"/>
                  </a:cubicBezTo>
                  <a:cubicBezTo>
                    <a:pt x="83993" y="88928"/>
                    <a:pt x="86105" y="88904"/>
                    <a:pt x="88194" y="88904"/>
                  </a:cubicBezTo>
                  <a:cubicBezTo>
                    <a:pt x="89582" y="88904"/>
                    <a:pt x="90931" y="88785"/>
                    <a:pt x="92275" y="88785"/>
                  </a:cubicBezTo>
                  <a:cubicBezTo>
                    <a:pt x="92499" y="88785"/>
                    <a:pt x="92722" y="88788"/>
                    <a:pt x="92946" y="88796"/>
                  </a:cubicBezTo>
                  <a:cubicBezTo>
                    <a:pt x="95809" y="88796"/>
                    <a:pt x="98617" y="88634"/>
                    <a:pt x="101479" y="88472"/>
                  </a:cubicBezTo>
                  <a:cubicBezTo>
                    <a:pt x="106448" y="88364"/>
                    <a:pt x="111363" y="87878"/>
                    <a:pt x="116277" y="87014"/>
                  </a:cubicBezTo>
                  <a:cubicBezTo>
                    <a:pt x="118329" y="86690"/>
                    <a:pt x="120382" y="86204"/>
                    <a:pt x="122326" y="85610"/>
                  </a:cubicBezTo>
                  <a:cubicBezTo>
                    <a:pt x="123838" y="85286"/>
                    <a:pt x="125296" y="84745"/>
                    <a:pt x="126646" y="84043"/>
                  </a:cubicBezTo>
                  <a:cubicBezTo>
                    <a:pt x="127997" y="83287"/>
                    <a:pt x="129293" y="82477"/>
                    <a:pt x="130535" y="81613"/>
                  </a:cubicBezTo>
                  <a:cubicBezTo>
                    <a:pt x="132803" y="79885"/>
                    <a:pt x="134477" y="77509"/>
                    <a:pt x="135450" y="74808"/>
                  </a:cubicBezTo>
                  <a:cubicBezTo>
                    <a:pt x="136314" y="72324"/>
                    <a:pt x="136962" y="69786"/>
                    <a:pt x="137286" y="67139"/>
                  </a:cubicBezTo>
                  <a:cubicBezTo>
                    <a:pt x="137880" y="63575"/>
                    <a:pt x="138096" y="59956"/>
                    <a:pt x="137988" y="56338"/>
                  </a:cubicBezTo>
                  <a:cubicBezTo>
                    <a:pt x="138042" y="54772"/>
                    <a:pt x="137718" y="53260"/>
                    <a:pt x="137772" y="51693"/>
                  </a:cubicBezTo>
                  <a:cubicBezTo>
                    <a:pt x="137772" y="49479"/>
                    <a:pt x="137556" y="47319"/>
                    <a:pt x="137502" y="45105"/>
                  </a:cubicBezTo>
                  <a:cubicBezTo>
                    <a:pt x="137232" y="42836"/>
                    <a:pt x="137394" y="40568"/>
                    <a:pt x="137178" y="38354"/>
                  </a:cubicBezTo>
                  <a:cubicBezTo>
                    <a:pt x="137178" y="36356"/>
                    <a:pt x="136908" y="34357"/>
                    <a:pt x="136692" y="32413"/>
                  </a:cubicBezTo>
                  <a:cubicBezTo>
                    <a:pt x="136368" y="28254"/>
                    <a:pt x="135720" y="24096"/>
                    <a:pt x="134802" y="20045"/>
                  </a:cubicBezTo>
                  <a:cubicBezTo>
                    <a:pt x="133991" y="16967"/>
                    <a:pt x="132857" y="13889"/>
                    <a:pt x="130751" y="11188"/>
                  </a:cubicBezTo>
                  <a:cubicBezTo>
                    <a:pt x="129185" y="9298"/>
                    <a:pt x="127187" y="7732"/>
                    <a:pt x="124972" y="6652"/>
                  </a:cubicBezTo>
                  <a:cubicBezTo>
                    <a:pt x="121516" y="4978"/>
                    <a:pt x="117789" y="3789"/>
                    <a:pt x="114009" y="3195"/>
                  </a:cubicBezTo>
                  <a:cubicBezTo>
                    <a:pt x="108500" y="2169"/>
                    <a:pt x="102829" y="1953"/>
                    <a:pt x="97267" y="1737"/>
                  </a:cubicBezTo>
                  <a:cubicBezTo>
                    <a:pt x="91380" y="1359"/>
                    <a:pt x="85493" y="765"/>
                    <a:pt x="79607" y="657"/>
                  </a:cubicBezTo>
                  <a:cubicBezTo>
                    <a:pt x="74854" y="387"/>
                    <a:pt x="70155" y="225"/>
                    <a:pt x="65403" y="9"/>
                  </a:cubicBezTo>
                  <a:cubicBezTo>
                    <a:pt x="64603" y="9"/>
                    <a:pt x="63796" y="0"/>
                    <a:pt x="629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1" name="Google Shape;1616;p71"/>
          <p:cNvGraphicFramePr/>
          <p:nvPr/>
        </p:nvGraphicFramePr>
        <p:xfrm>
          <a:off x="1185888" y="1427563"/>
          <a:ext cx="6619800" cy="3099950"/>
        </p:xfrm>
        <a:graphic>
          <a:graphicData uri="http://schemas.openxmlformats.org/drawingml/2006/table">
            <a:tbl>
              <a:tblPr>
                <a:noFill/>
                <a:tableStyleId>{E31489C9-C206-4B27-99A6-FCD513BF8886}</a:tableStyleId>
              </a:tblPr>
              <a:tblGrid>
                <a:gridCol w="1846500"/>
                <a:gridCol w="1591100"/>
                <a:gridCol w="1591100"/>
                <a:gridCol w="1591100"/>
              </a:tblGrid>
              <a:tr h="1131050">
                <a:tc>
                  <a:txBody>
                    <a:bodyPr/>
                    <a:lstStyle/>
                    <a:p>
                      <a:pPr marL="0" lvl="0" indent="0" algn="l" rtl="0">
                        <a:spcBef>
                          <a:spcPts val="0"/>
                        </a:spcBef>
                        <a:spcAft>
                          <a:spcPts val="0"/>
                        </a:spcAft>
                        <a:buNone/>
                      </a:pPr>
                      <a:endParaRPr sz="1800" dirty="0"/>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dirty="0">
                          <a:solidFill>
                            <a:schemeClr val="dk1"/>
                          </a:solidFill>
                          <a:latin typeface="Titan One"/>
                          <a:ea typeface="Titan One"/>
                          <a:cs typeface="Titan One"/>
                          <a:sym typeface="Titan One"/>
                        </a:rPr>
                        <a:t>Mass</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Diameter </a:t>
                      </a:r>
                      <a:endParaRPr sz="180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Gravity </a:t>
                      </a:r>
                      <a:endParaRPr sz="180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r>
              <a:tr h="656300">
                <a:tc>
                  <a:txBody>
                    <a:bodyPr/>
                    <a:lstStyle/>
                    <a:p>
                      <a:pPr marL="0" lvl="0" indent="0" algn="ctr" rtl="0">
                        <a:spcBef>
                          <a:spcPts val="0"/>
                        </a:spcBef>
                        <a:spcAft>
                          <a:spcPts val="0"/>
                        </a:spcAft>
                        <a:buNone/>
                      </a:pPr>
                      <a:r>
                        <a:rPr lang="en" sz="1800" dirty="0">
                          <a:solidFill>
                            <a:schemeClr val="dk1"/>
                          </a:solidFill>
                          <a:latin typeface="Titan One"/>
                          <a:ea typeface="Titan One"/>
                          <a:cs typeface="Titan One"/>
                          <a:sym typeface="Titan One"/>
                        </a:rPr>
                        <a:t>Mercury</a:t>
                      </a:r>
                      <a:endParaRPr sz="1800" dirty="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0.06</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r>
              <a:tr h="6563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Mars</a:t>
                      </a:r>
                      <a:endParaRPr sz="180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0.11</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0.53</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0.38</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r>
              <a:tr h="6563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Saturn</a:t>
                      </a:r>
                      <a:endParaRPr sz="1800">
                        <a:solidFill>
                          <a:schemeClr val="dk1"/>
                        </a:solidFill>
                        <a:latin typeface="Titan One"/>
                        <a:ea typeface="Titan One"/>
                        <a:cs typeface="Titan One"/>
                        <a:sym typeface="Titan One"/>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95.2</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9.4</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1.16</a:t>
                      </a:r>
                      <a:endParaRPr sz="1600">
                        <a:solidFill>
                          <a:schemeClr val="lt1"/>
                        </a:solidFill>
                        <a:latin typeface="Open Sans"/>
                        <a:ea typeface="Open Sans"/>
                        <a:cs typeface="Open Sans"/>
                        <a:sym typeface="Open Sans"/>
                      </a:endParaRPr>
                    </a:p>
                  </a:txBody>
                  <a:tcPr marL="91425" marR="91425" marT="91425" marB="91425" anchor="ctr">
                    <a:lnL w="9525" cap="flat" cmpd="sng">
                      <a:solidFill>
                        <a:srgbClr val="666666">
                          <a:alpha val="0"/>
                        </a:srgbClr>
                      </a:solidFill>
                      <a:prstDash val="solid"/>
                      <a:round/>
                      <a:headEnd type="none" w="sm" len="sm"/>
                      <a:tailEnd type="none" w="sm" len="sm"/>
                    </a:lnL>
                    <a:lnR w="9525" cap="flat" cmpd="sng">
                      <a:solidFill>
                        <a:srgbClr val="666666">
                          <a:alpha val="0"/>
                        </a:srgbClr>
                      </a:solidFill>
                      <a:prstDash val="solid"/>
                      <a:round/>
                      <a:headEnd type="none" w="sm" len="sm"/>
                      <a:tailEnd type="none" w="sm" len="sm"/>
                    </a:lnR>
                    <a:lnT w="9525" cap="flat" cmpd="sng">
                      <a:solidFill>
                        <a:srgbClr val="666666">
                          <a:alpha val="0"/>
                        </a:srgbClr>
                      </a:solidFill>
                      <a:prstDash val="solid"/>
                      <a:round/>
                      <a:headEnd type="none" w="sm" len="sm"/>
                      <a:tailEnd type="none" w="sm" len="sm"/>
                    </a:lnT>
                    <a:lnB w="9525" cap="flat" cmpd="sng">
                      <a:solidFill>
                        <a:srgbClr val="666666">
                          <a:alpha val="0"/>
                        </a:srgbClr>
                      </a:solidFill>
                      <a:prstDash val="solid"/>
                      <a:round/>
                      <a:headEnd type="none" w="sm" len="sm"/>
                      <a:tailEnd type="none" w="sm" len="sm"/>
                    </a:lnB>
                  </a:tcPr>
                </a:tc>
              </a:tr>
            </a:tbl>
          </a:graphicData>
        </a:graphic>
      </p:graphicFrame>
      <p:sp>
        <p:nvSpPr>
          <p:cNvPr id="12" name="Google Shape;1617;p71"/>
          <p:cNvSpPr txBox="1">
            <a:spLocks/>
          </p:cNvSpPr>
          <p:nvPr/>
        </p:nvSpPr>
        <p:spPr>
          <a:xfrm>
            <a:off x="623419" y="537765"/>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r>
              <a:rPr lang="es-PE" dirty="0" err="1" smtClean="0"/>
              <a:t>This</a:t>
            </a:r>
            <a:r>
              <a:rPr lang="es-PE" dirty="0" smtClean="0"/>
              <a:t> </a:t>
            </a:r>
            <a:r>
              <a:rPr lang="es-PE" dirty="0" err="1" smtClean="0"/>
              <a:t>Is</a:t>
            </a:r>
            <a:r>
              <a:rPr lang="es-PE" dirty="0" smtClean="0"/>
              <a:t> a </a:t>
            </a:r>
            <a:r>
              <a:rPr lang="es-PE" dirty="0" err="1" smtClean="0"/>
              <a:t>Table</a:t>
            </a:r>
            <a:r>
              <a:rPr lang="es-PE" dirty="0" smtClean="0"/>
              <a:t>!</a:t>
            </a:r>
            <a:endParaRPr lang="es-PE" dirty="0"/>
          </a:p>
        </p:txBody>
      </p:sp>
    </p:spTree>
    <p:extLst>
      <p:ext uri="{BB962C8B-B14F-4D97-AF65-F5344CB8AC3E}">
        <p14:creationId xmlns:p14="http://schemas.microsoft.com/office/powerpoint/2010/main" val="228102113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64"/>
        <p:cNvGrpSpPr/>
        <p:nvPr/>
      </p:nvGrpSpPr>
      <p:grpSpPr>
        <a:xfrm>
          <a:off x="0" y="0"/>
          <a:ext cx="0" cy="0"/>
          <a:chOff x="0" y="0"/>
          <a:chExt cx="0" cy="0"/>
        </a:xfrm>
      </p:grpSpPr>
      <p:sp>
        <p:nvSpPr>
          <p:cNvPr id="1174" name="Google Shape;1174;p58"/>
          <p:cNvSpPr txBox="1">
            <a:spLocks noGrp="1"/>
          </p:cNvSpPr>
          <p:nvPr>
            <p:ph type="title" idx="4294967295"/>
          </p:nvPr>
        </p:nvSpPr>
        <p:spPr>
          <a:xfrm>
            <a:off x="5451475" y="606425"/>
            <a:ext cx="3692525" cy="1128713"/>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800" dirty="0">
                <a:solidFill>
                  <a:schemeClr val="accent2"/>
                </a:solidFill>
                <a:latin typeface="Titan One" panose="020B0604020202020204" charset="0"/>
              </a:rPr>
              <a:t>A Picture Is Worth a Thousand Words</a:t>
            </a:r>
            <a:endParaRPr sz="2800" dirty="0">
              <a:solidFill>
                <a:schemeClr val="accent2"/>
              </a:solidFill>
              <a:latin typeface="Titan One" panose="020B0604020202020204" charset="0"/>
            </a:endParaRPr>
          </a:p>
        </p:txBody>
      </p:sp>
      <p:sp>
        <p:nvSpPr>
          <p:cNvPr id="3" name="Google Shape;1845;p76"/>
          <p:cNvSpPr txBox="1"/>
          <p:nvPr/>
        </p:nvSpPr>
        <p:spPr>
          <a:xfrm>
            <a:off x="336805" y="4071399"/>
            <a:ext cx="2318100" cy="71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accent2"/>
                </a:solidFill>
                <a:latin typeface="Open Sans"/>
                <a:ea typeface="Open Sans"/>
                <a:cs typeface="Open Sans"/>
                <a:sym typeface="Open Sans"/>
              </a:rPr>
              <a:t>Mercury is the closest planet to the Sun and the smallest one</a:t>
            </a:r>
            <a:endParaRPr sz="1600" dirty="0">
              <a:solidFill>
                <a:schemeClr val="accent2"/>
              </a:solidFill>
              <a:latin typeface="Open Sans"/>
              <a:ea typeface="Open Sans"/>
              <a:cs typeface="Open Sans"/>
              <a:sym typeface="Open Sans"/>
            </a:endParaRPr>
          </a:p>
        </p:txBody>
      </p:sp>
      <p:sp>
        <p:nvSpPr>
          <p:cNvPr id="4" name="Google Shape;1841;p76"/>
          <p:cNvSpPr/>
          <p:nvPr/>
        </p:nvSpPr>
        <p:spPr>
          <a:xfrm>
            <a:off x="1927931" y="2394379"/>
            <a:ext cx="541236" cy="51107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1842;p76"/>
          <p:cNvSpPr/>
          <p:nvPr/>
        </p:nvSpPr>
        <p:spPr>
          <a:xfrm>
            <a:off x="3804024" y="2951044"/>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843;p76"/>
          <p:cNvSpPr/>
          <p:nvPr/>
        </p:nvSpPr>
        <p:spPr>
          <a:xfrm>
            <a:off x="5181508" y="2163387"/>
            <a:ext cx="211495" cy="199708"/>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844;p76"/>
          <p:cNvSpPr/>
          <p:nvPr/>
        </p:nvSpPr>
        <p:spPr>
          <a:xfrm>
            <a:off x="6636323" y="2365727"/>
            <a:ext cx="457737" cy="432227"/>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841;p76"/>
          <p:cNvSpPr/>
          <p:nvPr/>
        </p:nvSpPr>
        <p:spPr>
          <a:xfrm>
            <a:off x="310390" y="338068"/>
            <a:ext cx="541236" cy="51107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842;p76"/>
          <p:cNvSpPr/>
          <p:nvPr/>
        </p:nvSpPr>
        <p:spPr>
          <a:xfrm>
            <a:off x="1166211" y="1588239"/>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843;p76"/>
          <p:cNvSpPr/>
          <p:nvPr/>
        </p:nvSpPr>
        <p:spPr>
          <a:xfrm>
            <a:off x="1987054" y="606425"/>
            <a:ext cx="211495" cy="199708"/>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844;p76"/>
          <p:cNvSpPr/>
          <p:nvPr/>
        </p:nvSpPr>
        <p:spPr>
          <a:xfrm>
            <a:off x="4291808" y="581967"/>
            <a:ext cx="457737" cy="432227"/>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841;p76"/>
          <p:cNvSpPr/>
          <p:nvPr/>
        </p:nvSpPr>
        <p:spPr>
          <a:xfrm>
            <a:off x="6942776" y="3815863"/>
            <a:ext cx="541236" cy="51107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842;p76"/>
          <p:cNvSpPr/>
          <p:nvPr/>
        </p:nvSpPr>
        <p:spPr>
          <a:xfrm>
            <a:off x="5938870" y="4536519"/>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43;p76"/>
          <p:cNvSpPr/>
          <p:nvPr/>
        </p:nvSpPr>
        <p:spPr>
          <a:xfrm>
            <a:off x="5806333" y="3243994"/>
            <a:ext cx="211495" cy="199708"/>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44;p76"/>
          <p:cNvSpPr/>
          <p:nvPr/>
        </p:nvSpPr>
        <p:spPr>
          <a:xfrm>
            <a:off x="8561113" y="4572294"/>
            <a:ext cx="457737" cy="432227"/>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rgbClr val="FFC000">
              <a:alpha val="43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1000"/>
                                        <p:tgtEl>
                                          <p:spTgt spid="4"/>
                                        </p:tgtEl>
                                        <p:attrNameLst>
                                          <p:attrName>ppt_w</p:attrName>
                                        </p:attrNameLst>
                                      </p:cBhvr>
                                      <p:tavLst>
                                        <p:tav tm="0">
                                          <p:val>
                                            <p:strVal val="0"/>
                                          </p:val>
                                        </p:tav>
                                        <p:tav tm="100000">
                                          <p:val>
                                            <p:strVal val="#ppt_w"/>
                                          </p:val>
                                        </p:tav>
                                      </p:tavLst>
                                    </p:anim>
                                    <p:anim calcmode="lin" valueType="num">
                                      <p:cBhvr additive="base">
                                        <p:cTn id="8" dur="1000"/>
                                        <p:tgtEl>
                                          <p:spTgt spid="4"/>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23" presetClass="entr" presetSubtype="16"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1000"/>
                                        <p:tgtEl>
                                          <p:spTgt spid="5"/>
                                        </p:tgtEl>
                                        <p:attrNameLst>
                                          <p:attrName>ppt_w</p:attrName>
                                        </p:attrNameLst>
                                      </p:cBhvr>
                                      <p:tavLst>
                                        <p:tav tm="0">
                                          <p:val>
                                            <p:strVal val="0"/>
                                          </p:val>
                                        </p:tav>
                                        <p:tav tm="100000">
                                          <p:val>
                                            <p:strVal val="#ppt_w"/>
                                          </p:val>
                                        </p:tav>
                                      </p:tavLst>
                                    </p:anim>
                                    <p:anim calcmode="lin" valueType="num">
                                      <p:cBhvr additive="base">
                                        <p:cTn id="13" dur="1000"/>
                                        <p:tgtEl>
                                          <p:spTgt spid="5"/>
                                        </p:tgtEl>
                                        <p:attrNameLst>
                                          <p:attrName>ppt_h</p:attrName>
                                        </p:attrNameLst>
                                      </p:cBhvr>
                                      <p:tavLst>
                                        <p:tav tm="0">
                                          <p:val>
                                            <p:strVal val="0"/>
                                          </p:val>
                                        </p:tav>
                                        <p:tav tm="100000">
                                          <p:val>
                                            <p:strVal val="#ppt_h"/>
                                          </p:val>
                                        </p:tav>
                                      </p:tavLst>
                                    </p:anim>
                                  </p:childTnLst>
                                </p:cTn>
                              </p:par>
                            </p:childTnLst>
                          </p:cTn>
                        </p:par>
                        <p:par>
                          <p:cTn id="14" fill="hold">
                            <p:stCondLst>
                              <p:cond delay="2000"/>
                            </p:stCondLst>
                            <p:childTnLst>
                              <p:par>
                                <p:cTn id="15" presetID="2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1000"/>
                                        <p:tgtEl>
                                          <p:spTgt spid="6"/>
                                        </p:tgtEl>
                                        <p:attrNameLst>
                                          <p:attrName>ppt_w</p:attrName>
                                        </p:attrNameLst>
                                      </p:cBhvr>
                                      <p:tavLst>
                                        <p:tav tm="0">
                                          <p:val>
                                            <p:strVal val="0"/>
                                          </p:val>
                                        </p:tav>
                                        <p:tav tm="100000">
                                          <p:val>
                                            <p:strVal val="#ppt_w"/>
                                          </p:val>
                                        </p:tav>
                                      </p:tavLst>
                                    </p:anim>
                                    <p:anim calcmode="lin" valueType="num">
                                      <p:cBhvr additive="base">
                                        <p:cTn id="18" dur="1000"/>
                                        <p:tgtEl>
                                          <p:spTgt spid="6"/>
                                        </p:tgtEl>
                                        <p:attrNameLst>
                                          <p:attrName>ppt_h</p:attrName>
                                        </p:attrNameLst>
                                      </p:cBhvr>
                                      <p:tavLst>
                                        <p:tav tm="0">
                                          <p:val>
                                            <p:strVal val="0"/>
                                          </p:val>
                                        </p:tav>
                                        <p:tav tm="100000">
                                          <p:val>
                                            <p:strVal val="#ppt_h"/>
                                          </p:val>
                                        </p:tav>
                                      </p:tavLst>
                                    </p:anim>
                                  </p:childTnLst>
                                </p:cTn>
                              </p:par>
                            </p:childTnLst>
                          </p:cTn>
                        </p:par>
                        <p:par>
                          <p:cTn id="19" fill="hold">
                            <p:stCondLst>
                              <p:cond delay="3000"/>
                            </p:stCondLst>
                            <p:childTnLst>
                              <p:par>
                                <p:cTn id="20" presetID="23" presetClass="entr" presetSubtype="16" fill="hold" nodeType="afterEffect">
                                  <p:stCondLst>
                                    <p:cond delay="0"/>
                                  </p:stCondLst>
                                  <p:childTnLst>
                                    <p:set>
                                      <p:cBhvr>
                                        <p:cTn id="21" dur="1" fill="hold">
                                          <p:stCondLst>
                                            <p:cond delay="0"/>
                                          </p:stCondLst>
                                        </p:cTn>
                                        <p:tgtEl>
                                          <p:spTgt spid="7"/>
                                        </p:tgtEl>
                                        <p:attrNameLst>
                                          <p:attrName>style.visibility</p:attrName>
                                        </p:attrNameLst>
                                      </p:cBhvr>
                                      <p:to>
                                        <p:strVal val="visible"/>
                                      </p:to>
                                    </p:set>
                                    <p:anim calcmode="lin" valueType="num">
                                      <p:cBhvr additive="base">
                                        <p:cTn id="22" dur="1000"/>
                                        <p:tgtEl>
                                          <p:spTgt spid="7"/>
                                        </p:tgtEl>
                                        <p:attrNameLst>
                                          <p:attrName>ppt_w</p:attrName>
                                        </p:attrNameLst>
                                      </p:cBhvr>
                                      <p:tavLst>
                                        <p:tav tm="0">
                                          <p:val>
                                            <p:strVal val="0"/>
                                          </p:val>
                                        </p:tav>
                                        <p:tav tm="100000">
                                          <p:val>
                                            <p:strVal val="#ppt_w"/>
                                          </p:val>
                                        </p:tav>
                                      </p:tavLst>
                                    </p:anim>
                                    <p:anim calcmode="lin" valueType="num">
                                      <p:cBhvr additive="base">
                                        <p:cTn id="23" dur="1000"/>
                                        <p:tgtEl>
                                          <p:spTgt spid="7"/>
                                        </p:tgtEl>
                                        <p:attrNameLst>
                                          <p:attrName>ppt_h</p:attrName>
                                        </p:attrNameLst>
                                      </p:cBhvr>
                                      <p:tavLst>
                                        <p:tav tm="0">
                                          <p:val>
                                            <p:strVal val="0"/>
                                          </p:val>
                                        </p:tav>
                                        <p:tav tm="100000">
                                          <p:val>
                                            <p:strVal val="#ppt_h"/>
                                          </p:val>
                                        </p:tav>
                                      </p:tavLst>
                                    </p:anim>
                                  </p:childTnLst>
                                </p:cTn>
                              </p:par>
                            </p:childTnLst>
                          </p:cTn>
                        </p:par>
                      </p:childTnLst>
                    </p:cTn>
                  </p:par>
                  <p:par>
                    <p:cTn id="24" fill="hold">
                      <p:stCondLst>
                        <p:cond delay="indefinite"/>
                      </p:stCondLst>
                      <p:childTnLst>
                        <p:par>
                          <p:cTn id="25" fill="hold">
                            <p:stCondLst>
                              <p:cond delay="0"/>
                            </p:stCondLst>
                            <p:childTnLst>
                              <p:par>
                                <p:cTn id="26" presetID="23" presetClass="entr" presetSubtype="16" fill="hold" nodeType="click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1000"/>
                                        <p:tgtEl>
                                          <p:spTgt spid="8"/>
                                        </p:tgtEl>
                                        <p:attrNameLst>
                                          <p:attrName>ppt_w</p:attrName>
                                        </p:attrNameLst>
                                      </p:cBhvr>
                                      <p:tavLst>
                                        <p:tav tm="0">
                                          <p:val>
                                            <p:strVal val="0"/>
                                          </p:val>
                                        </p:tav>
                                        <p:tav tm="100000">
                                          <p:val>
                                            <p:strVal val="#ppt_w"/>
                                          </p:val>
                                        </p:tav>
                                      </p:tavLst>
                                    </p:anim>
                                    <p:anim calcmode="lin" valueType="num">
                                      <p:cBhvr additive="base">
                                        <p:cTn id="29" dur="1000"/>
                                        <p:tgtEl>
                                          <p:spTgt spid="8"/>
                                        </p:tgtEl>
                                        <p:attrNameLst>
                                          <p:attrName>ppt_h</p:attrName>
                                        </p:attrNameLst>
                                      </p:cBhvr>
                                      <p:tavLst>
                                        <p:tav tm="0">
                                          <p:val>
                                            <p:strVal val="0"/>
                                          </p:val>
                                        </p:tav>
                                        <p:tav tm="100000">
                                          <p:val>
                                            <p:strVal val="#ppt_h"/>
                                          </p:val>
                                        </p:tav>
                                      </p:tavLst>
                                    </p:anim>
                                  </p:childTnLst>
                                </p:cTn>
                              </p:par>
                            </p:childTnLst>
                          </p:cTn>
                        </p:par>
                        <p:par>
                          <p:cTn id="30" fill="hold">
                            <p:stCondLst>
                              <p:cond delay="1000"/>
                            </p:stCondLst>
                            <p:childTnLst>
                              <p:par>
                                <p:cTn id="31" presetID="23" presetClass="entr" presetSubtype="16" fill="hold" nodeType="after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1000"/>
                                        <p:tgtEl>
                                          <p:spTgt spid="9"/>
                                        </p:tgtEl>
                                        <p:attrNameLst>
                                          <p:attrName>ppt_w</p:attrName>
                                        </p:attrNameLst>
                                      </p:cBhvr>
                                      <p:tavLst>
                                        <p:tav tm="0">
                                          <p:val>
                                            <p:strVal val="0"/>
                                          </p:val>
                                        </p:tav>
                                        <p:tav tm="100000">
                                          <p:val>
                                            <p:strVal val="#ppt_w"/>
                                          </p:val>
                                        </p:tav>
                                      </p:tavLst>
                                    </p:anim>
                                    <p:anim calcmode="lin" valueType="num">
                                      <p:cBhvr additive="base">
                                        <p:cTn id="34" dur="1000"/>
                                        <p:tgtEl>
                                          <p:spTgt spid="9"/>
                                        </p:tgtEl>
                                        <p:attrNameLst>
                                          <p:attrName>ppt_h</p:attrName>
                                        </p:attrNameLst>
                                      </p:cBhvr>
                                      <p:tavLst>
                                        <p:tav tm="0">
                                          <p:val>
                                            <p:strVal val="0"/>
                                          </p:val>
                                        </p:tav>
                                        <p:tav tm="100000">
                                          <p:val>
                                            <p:strVal val="#ppt_h"/>
                                          </p:val>
                                        </p:tav>
                                      </p:tavLst>
                                    </p:anim>
                                  </p:childTnLst>
                                </p:cTn>
                              </p:par>
                            </p:childTnLst>
                          </p:cTn>
                        </p:par>
                        <p:par>
                          <p:cTn id="35" fill="hold">
                            <p:stCondLst>
                              <p:cond delay="2000"/>
                            </p:stCondLst>
                            <p:childTnLst>
                              <p:par>
                                <p:cTn id="36" presetID="23" presetClass="entr" presetSubtype="16" fill="hold" nodeType="afterEffect">
                                  <p:stCondLst>
                                    <p:cond delay="0"/>
                                  </p:stCondLst>
                                  <p:childTnLst>
                                    <p:set>
                                      <p:cBhvr>
                                        <p:cTn id="37" dur="1" fill="hold">
                                          <p:stCondLst>
                                            <p:cond delay="0"/>
                                          </p:stCondLst>
                                        </p:cTn>
                                        <p:tgtEl>
                                          <p:spTgt spid="10"/>
                                        </p:tgtEl>
                                        <p:attrNameLst>
                                          <p:attrName>style.visibility</p:attrName>
                                        </p:attrNameLst>
                                      </p:cBhvr>
                                      <p:to>
                                        <p:strVal val="visible"/>
                                      </p:to>
                                    </p:set>
                                    <p:anim calcmode="lin" valueType="num">
                                      <p:cBhvr additive="base">
                                        <p:cTn id="38" dur="1000"/>
                                        <p:tgtEl>
                                          <p:spTgt spid="10"/>
                                        </p:tgtEl>
                                        <p:attrNameLst>
                                          <p:attrName>ppt_w</p:attrName>
                                        </p:attrNameLst>
                                      </p:cBhvr>
                                      <p:tavLst>
                                        <p:tav tm="0">
                                          <p:val>
                                            <p:strVal val="0"/>
                                          </p:val>
                                        </p:tav>
                                        <p:tav tm="100000">
                                          <p:val>
                                            <p:strVal val="#ppt_w"/>
                                          </p:val>
                                        </p:tav>
                                      </p:tavLst>
                                    </p:anim>
                                    <p:anim calcmode="lin" valueType="num">
                                      <p:cBhvr additive="base">
                                        <p:cTn id="39" dur="1000"/>
                                        <p:tgtEl>
                                          <p:spTgt spid="10"/>
                                        </p:tgtEl>
                                        <p:attrNameLst>
                                          <p:attrName>ppt_h</p:attrName>
                                        </p:attrNameLst>
                                      </p:cBhvr>
                                      <p:tavLst>
                                        <p:tav tm="0">
                                          <p:val>
                                            <p:strVal val="0"/>
                                          </p:val>
                                        </p:tav>
                                        <p:tav tm="100000">
                                          <p:val>
                                            <p:strVal val="#ppt_h"/>
                                          </p:val>
                                        </p:tav>
                                      </p:tavLst>
                                    </p:anim>
                                  </p:childTnLst>
                                </p:cTn>
                              </p:par>
                            </p:childTnLst>
                          </p:cTn>
                        </p:par>
                        <p:par>
                          <p:cTn id="40" fill="hold">
                            <p:stCondLst>
                              <p:cond delay="3000"/>
                            </p:stCondLst>
                            <p:childTnLst>
                              <p:par>
                                <p:cTn id="41" presetID="23" presetClass="entr" presetSubtype="16" fill="hold" nodeType="afterEffect">
                                  <p:stCondLst>
                                    <p:cond delay="0"/>
                                  </p:stCondLst>
                                  <p:childTnLst>
                                    <p:set>
                                      <p:cBhvr>
                                        <p:cTn id="42" dur="1" fill="hold">
                                          <p:stCondLst>
                                            <p:cond delay="0"/>
                                          </p:stCondLst>
                                        </p:cTn>
                                        <p:tgtEl>
                                          <p:spTgt spid="11"/>
                                        </p:tgtEl>
                                        <p:attrNameLst>
                                          <p:attrName>style.visibility</p:attrName>
                                        </p:attrNameLst>
                                      </p:cBhvr>
                                      <p:to>
                                        <p:strVal val="visible"/>
                                      </p:to>
                                    </p:set>
                                    <p:anim calcmode="lin" valueType="num">
                                      <p:cBhvr additive="base">
                                        <p:cTn id="43" dur="1000"/>
                                        <p:tgtEl>
                                          <p:spTgt spid="11"/>
                                        </p:tgtEl>
                                        <p:attrNameLst>
                                          <p:attrName>ppt_w</p:attrName>
                                        </p:attrNameLst>
                                      </p:cBhvr>
                                      <p:tavLst>
                                        <p:tav tm="0">
                                          <p:val>
                                            <p:strVal val="0"/>
                                          </p:val>
                                        </p:tav>
                                        <p:tav tm="100000">
                                          <p:val>
                                            <p:strVal val="#ppt_w"/>
                                          </p:val>
                                        </p:tav>
                                      </p:tavLst>
                                    </p:anim>
                                    <p:anim calcmode="lin" valueType="num">
                                      <p:cBhvr additive="base">
                                        <p:cTn id="44" dur="1000"/>
                                        <p:tgtEl>
                                          <p:spTgt spid="11"/>
                                        </p:tgtEl>
                                        <p:attrNameLst>
                                          <p:attrName>ppt_h</p:attrName>
                                        </p:attrNameLst>
                                      </p:cBhvr>
                                      <p:tavLst>
                                        <p:tav tm="0">
                                          <p:val>
                                            <p:strVal val="0"/>
                                          </p:val>
                                        </p:tav>
                                        <p:tav tm="100000">
                                          <p:val>
                                            <p:strVal val="#ppt_h"/>
                                          </p:val>
                                        </p:tav>
                                      </p:tavLst>
                                    </p:anim>
                                  </p:childTnLst>
                                </p:cTn>
                              </p:par>
                            </p:childTnLst>
                          </p:cTn>
                        </p:par>
                      </p:childTnLst>
                    </p:cTn>
                  </p:par>
                  <p:par>
                    <p:cTn id="45" fill="hold">
                      <p:stCondLst>
                        <p:cond delay="indefinite"/>
                      </p:stCondLst>
                      <p:childTnLst>
                        <p:par>
                          <p:cTn id="46" fill="hold">
                            <p:stCondLst>
                              <p:cond delay="0"/>
                            </p:stCondLst>
                            <p:childTnLst>
                              <p:par>
                                <p:cTn id="47" presetID="23" presetClass="entr" presetSubtype="16" fill="hold" nodeType="click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1000"/>
                                        <p:tgtEl>
                                          <p:spTgt spid="12"/>
                                        </p:tgtEl>
                                        <p:attrNameLst>
                                          <p:attrName>ppt_w</p:attrName>
                                        </p:attrNameLst>
                                      </p:cBhvr>
                                      <p:tavLst>
                                        <p:tav tm="0">
                                          <p:val>
                                            <p:strVal val="0"/>
                                          </p:val>
                                        </p:tav>
                                        <p:tav tm="100000">
                                          <p:val>
                                            <p:strVal val="#ppt_w"/>
                                          </p:val>
                                        </p:tav>
                                      </p:tavLst>
                                    </p:anim>
                                    <p:anim calcmode="lin" valueType="num">
                                      <p:cBhvr additive="base">
                                        <p:cTn id="50" dur="1000"/>
                                        <p:tgtEl>
                                          <p:spTgt spid="12"/>
                                        </p:tgtEl>
                                        <p:attrNameLst>
                                          <p:attrName>ppt_h</p:attrName>
                                        </p:attrNameLst>
                                      </p:cBhvr>
                                      <p:tavLst>
                                        <p:tav tm="0">
                                          <p:val>
                                            <p:strVal val="0"/>
                                          </p:val>
                                        </p:tav>
                                        <p:tav tm="100000">
                                          <p:val>
                                            <p:strVal val="#ppt_h"/>
                                          </p:val>
                                        </p:tav>
                                      </p:tavLst>
                                    </p:anim>
                                  </p:childTnLst>
                                </p:cTn>
                              </p:par>
                            </p:childTnLst>
                          </p:cTn>
                        </p:par>
                        <p:par>
                          <p:cTn id="51" fill="hold">
                            <p:stCondLst>
                              <p:cond delay="1000"/>
                            </p:stCondLst>
                            <p:childTnLst>
                              <p:par>
                                <p:cTn id="52" presetID="2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additive="base">
                                        <p:cTn id="54" dur="1000"/>
                                        <p:tgtEl>
                                          <p:spTgt spid="13"/>
                                        </p:tgtEl>
                                        <p:attrNameLst>
                                          <p:attrName>ppt_w</p:attrName>
                                        </p:attrNameLst>
                                      </p:cBhvr>
                                      <p:tavLst>
                                        <p:tav tm="0">
                                          <p:val>
                                            <p:strVal val="0"/>
                                          </p:val>
                                        </p:tav>
                                        <p:tav tm="100000">
                                          <p:val>
                                            <p:strVal val="#ppt_w"/>
                                          </p:val>
                                        </p:tav>
                                      </p:tavLst>
                                    </p:anim>
                                    <p:anim calcmode="lin" valueType="num">
                                      <p:cBhvr additive="base">
                                        <p:cTn id="55" dur="1000"/>
                                        <p:tgtEl>
                                          <p:spTgt spid="13"/>
                                        </p:tgtEl>
                                        <p:attrNameLst>
                                          <p:attrName>ppt_h</p:attrName>
                                        </p:attrNameLst>
                                      </p:cBhvr>
                                      <p:tavLst>
                                        <p:tav tm="0">
                                          <p:val>
                                            <p:strVal val="0"/>
                                          </p:val>
                                        </p:tav>
                                        <p:tav tm="100000">
                                          <p:val>
                                            <p:strVal val="#ppt_h"/>
                                          </p:val>
                                        </p:tav>
                                      </p:tavLst>
                                    </p:anim>
                                  </p:childTnLst>
                                </p:cTn>
                              </p:par>
                            </p:childTnLst>
                          </p:cTn>
                        </p:par>
                        <p:par>
                          <p:cTn id="56" fill="hold">
                            <p:stCondLst>
                              <p:cond delay="2000"/>
                            </p:stCondLst>
                            <p:childTnLst>
                              <p:par>
                                <p:cTn id="57" presetID="23" presetClass="entr" presetSubtype="16" fill="hold" nodeType="after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1000"/>
                                        <p:tgtEl>
                                          <p:spTgt spid="14"/>
                                        </p:tgtEl>
                                        <p:attrNameLst>
                                          <p:attrName>ppt_w</p:attrName>
                                        </p:attrNameLst>
                                      </p:cBhvr>
                                      <p:tavLst>
                                        <p:tav tm="0">
                                          <p:val>
                                            <p:strVal val="0"/>
                                          </p:val>
                                        </p:tav>
                                        <p:tav tm="100000">
                                          <p:val>
                                            <p:strVal val="#ppt_w"/>
                                          </p:val>
                                        </p:tav>
                                      </p:tavLst>
                                    </p:anim>
                                    <p:anim calcmode="lin" valueType="num">
                                      <p:cBhvr additive="base">
                                        <p:cTn id="60" dur="1000"/>
                                        <p:tgtEl>
                                          <p:spTgt spid="14"/>
                                        </p:tgtEl>
                                        <p:attrNameLst>
                                          <p:attrName>ppt_h</p:attrName>
                                        </p:attrNameLst>
                                      </p:cBhvr>
                                      <p:tavLst>
                                        <p:tav tm="0">
                                          <p:val>
                                            <p:strVal val="0"/>
                                          </p:val>
                                        </p:tav>
                                        <p:tav tm="100000">
                                          <p:val>
                                            <p:strVal val="#ppt_h"/>
                                          </p:val>
                                        </p:tav>
                                      </p:tavLst>
                                    </p:anim>
                                  </p:childTnLst>
                                </p:cTn>
                              </p:par>
                            </p:childTnLst>
                          </p:cTn>
                        </p:par>
                        <p:par>
                          <p:cTn id="61" fill="hold">
                            <p:stCondLst>
                              <p:cond delay="3000"/>
                            </p:stCondLst>
                            <p:childTnLst>
                              <p:par>
                                <p:cTn id="62" presetID="23" presetClass="entr" presetSubtype="16" fill="hold"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additive="base">
                                        <p:cTn id="64" dur="1000"/>
                                        <p:tgtEl>
                                          <p:spTgt spid="15"/>
                                        </p:tgtEl>
                                        <p:attrNameLst>
                                          <p:attrName>ppt_w</p:attrName>
                                        </p:attrNameLst>
                                      </p:cBhvr>
                                      <p:tavLst>
                                        <p:tav tm="0">
                                          <p:val>
                                            <p:strVal val="0"/>
                                          </p:val>
                                        </p:tav>
                                        <p:tav tm="100000">
                                          <p:val>
                                            <p:strVal val="#ppt_w"/>
                                          </p:val>
                                        </p:tav>
                                      </p:tavLst>
                                    </p:anim>
                                    <p:anim calcmode="lin" valueType="num">
                                      <p:cBhvr additive="base">
                                        <p:cTn id="65" dur="1000"/>
                                        <p:tgtEl>
                                          <p:spTgt spid="15"/>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8" name="Google Shape;1657;p76"/>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4000" dirty="0" err="1" smtClean="0">
                <a:solidFill>
                  <a:srgbClr val="B96940"/>
                </a:solidFill>
                <a:latin typeface="Titan One" panose="020B0604020202020204" charset="0"/>
              </a:rPr>
              <a:t>This</a:t>
            </a:r>
            <a:r>
              <a:rPr lang="es-PE" sz="4000" dirty="0" smtClean="0">
                <a:solidFill>
                  <a:srgbClr val="B96940"/>
                </a:solidFill>
                <a:latin typeface="Titan One" panose="020B0604020202020204" charset="0"/>
              </a:rPr>
              <a:t> </a:t>
            </a:r>
            <a:r>
              <a:rPr lang="es-PE" sz="4000" dirty="0" err="1" smtClean="0">
                <a:solidFill>
                  <a:srgbClr val="B96940"/>
                </a:solidFill>
                <a:latin typeface="Titan One" panose="020B0604020202020204" charset="0"/>
              </a:rPr>
              <a:t>Is</a:t>
            </a:r>
            <a:r>
              <a:rPr lang="es-PE" sz="4000" dirty="0" smtClean="0">
                <a:solidFill>
                  <a:srgbClr val="B96940"/>
                </a:solidFill>
                <a:latin typeface="Titan One" panose="020B0604020202020204" charset="0"/>
              </a:rPr>
              <a:t> a </a:t>
            </a:r>
            <a:r>
              <a:rPr lang="es-PE" sz="4000" dirty="0" err="1" smtClean="0">
                <a:solidFill>
                  <a:srgbClr val="B96940"/>
                </a:solidFill>
                <a:latin typeface="Titan One" panose="020B0604020202020204" charset="0"/>
              </a:rPr>
              <a:t>Map</a:t>
            </a:r>
            <a:endParaRPr lang="es-PE" sz="4000" dirty="0">
              <a:solidFill>
                <a:srgbClr val="B96940"/>
              </a:solidFill>
              <a:latin typeface="Titan One" panose="020B0604020202020204" charset="0"/>
            </a:endParaRPr>
          </a:p>
        </p:txBody>
      </p:sp>
      <p:grpSp>
        <p:nvGrpSpPr>
          <p:cNvPr id="15" name="Google Shape;1658;p76"/>
          <p:cNvGrpSpPr/>
          <p:nvPr/>
        </p:nvGrpSpPr>
        <p:grpSpPr>
          <a:xfrm>
            <a:off x="1399074" y="1346282"/>
            <a:ext cx="6803235" cy="3128612"/>
            <a:chOff x="1399075" y="1346282"/>
            <a:chExt cx="6803235" cy="3128612"/>
          </a:xfrm>
        </p:grpSpPr>
        <p:grpSp>
          <p:nvGrpSpPr>
            <p:cNvPr id="16" name="Google Shape;1659;p76"/>
            <p:cNvGrpSpPr/>
            <p:nvPr/>
          </p:nvGrpSpPr>
          <p:grpSpPr>
            <a:xfrm>
              <a:off x="1425714" y="1346282"/>
              <a:ext cx="6776596" cy="3106440"/>
              <a:chOff x="238125" y="1381525"/>
              <a:chExt cx="7117525" cy="2929775"/>
            </a:xfrm>
          </p:grpSpPr>
          <p:sp>
            <p:nvSpPr>
              <p:cNvPr id="108" name="Google Shape;1660;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661;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662;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663;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664;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665;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666;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667;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668;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669;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670;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671;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672;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673;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674;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675;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676;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677;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678;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679;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680;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681;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682;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683;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684;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685;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686;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687;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688;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689;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690;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691;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692;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693;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694;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695;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696;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697;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698;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699;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700;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701;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702;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703;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704;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705;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706;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707;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708;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709;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710;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711;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712;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713;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714;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715;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716;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717;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718;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719;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720;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721;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22;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23;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4;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25;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26;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27;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28;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29;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30;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31;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732;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733;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734;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735;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736;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737;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738;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739;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740;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741;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742;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743;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744;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745;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746;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747;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748;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749;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750;p76"/>
            <p:cNvGrpSpPr/>
            <p:nvPr/>
          </p:nvGrpSpPr>
          <p:grpSpPr>
            <a:xfrm>
              <a:off x="1399075" y="1368453"/>
              <a:ext cx="6776596" cy="3106440"/>
              <a:chOff x="238125" y="1381525"/>
              <a:chExt cx="7117525" cy="2929775"/>
            </a:xfrm>
          </p:grpSpPr>
          <p:sp>
            <p:nvSpPr>
              <p:cNvPr id="18" name="Google Shape;1751;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752;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753;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754;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755;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756;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757;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758;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759;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760;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761;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762;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763;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764;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765;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766;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767;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768;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769;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770;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771;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772;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773;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774;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775;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776;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777;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778;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779;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780;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781;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782;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783;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784;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785;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786;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787;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788;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789;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790;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791;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792;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793;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794;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795;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796;p76"/>
              <p:cNvSpPr/>
              <p:nvPr/>
            </p:nvSpPr>
            <p:spPr>
              <a:xfrm>
                <a:off x="2254175" y="1381525"/>
                <a:ext cx="1134175" cy="690600"/>
              </a:xfrm>
              <a:custGeom>
                <a:avLst/>
                <a:gdLst/>
                <a:ahLst/>
                <a:cxnLst/>
                <a:rect l="l" t="t" r="r" b="b"/>
                <a:pathLst>
                  <a:path w="45367" h="27624" extrusionOk="0">
                    <a:moveTo>
                      <a:pt x="36973" y="2129"/>
                    </a:moveTo>
                    <a:cubicBezTo>
                      <a:pt x="36942" y="2901"/>
                      <a:pt x="36139" y="3117"/>
                      <a:pt x="35522" y="3457"/>
                    </a:cubicBezTo>
                    <a:cubicBezTo>
                      <a:pt x="34646" y="3054"/>
                      <a:pt x="33480" y="2888"/>
                      <a:pt x="32079" y="2888"/>
                    </a:cubicBezTo>
                    <a:cubicBezTo>
                      <a:pt x="31653" y="2888"/>
                      <a:pt x="31206" y="2903"/>
                      <a:pt x="30738" y="2932"/>
                    </a:cubicBezTo>
                    <a:cubicBezTo>
                      <a:pt x="31500" y="2246"/>
                      <a:pt x="33097" y="2172"/>
                      <a:pt x="34578" y="2172"/>
                    </a:cubicBezTo>
                    <a:cubicBezTo>
                      <a:pt x="34988" y="2172"/>
                      <a:pt x="35389" y="2177"/>
                      <a:pt x="35761" y="2177"/>
                    </a:cubicBezTo>
                    <a:cubicBezTo>
                      <a:pt x="36223" y="2177"/>
                      <a:pt x="36639" y="2169"/>
                      <a:pt x="36973" y="2129"/>
                    </a:cubicBezTo>
                    <a:close/>
                    <a:moveTo>
                      <a:pt x="35334" y="13288"/>
                    </a:moveTo>
                    <a:cubicBezTo>
                      <a:pt x="35396" y="13288"/>
                      <a:pt x="35459" y="13293"/>
                      <a:pt x="35522" y="13301"/>
                    </a:cubicBezTo>
                    <a:cubicBezTo>
                      <a:pt x="35337" y="13950"/>
                      <a:pt x="34534" y="14166"/>
                      <a:pt x="34411" y="14875"/>
                    </a:cubicBezTo>
                    <a:cubicBezTo>
                      <a:pt x="33480" y="14439"/>
                      <a:pt x="34305" y="13288"/>
                      <a:pt x="35334" y="13288"/>
                    </a:cubicBezTo>
                    <a:close/>
                    <a:moveTo>
                      <a:pt x="31479" y="0"/>
                    </a:moveTo>
                    <a:cubicBezTo>
                      <a:pt x="30960" y="249"/>
                      <a:pt x="30184" y="308"/>
                      <a:pt x="29330" y="308"/>
                    </a:cubicBezTo>
                    <a:cubicBezTo>
                      <a:pt x="28549" y="308"/>
                      <a:pt x="27702" y="258"/>
                      <a:pt x="26927" y="258"/>
                    </a:cubicBezTo>
                    <a:cubicBezTo>
                      <a:pt x="26128" y="258"/>
                      <a:pt x="25404" y="311"/>
                      <a:pt x="24906" y="525"/>
                    </a:cubicBezTo>
                    <a:cubicBezTo>
                      <a:pt x="24775" y="527"/>
                      <a:pt x="24642" y="528"/>
                      <a:pt x="24509" y="528"/>
                    </a:cubicBezTo>
                    <a:cubicBezTo>
                      <a:pt x="24063" y="528"/>
                      <a:pt x="23603" y="518"/>
                      <a:pt x="23158" y="518"/>
                    </a:cubicBezTo>
                    <a:cubicBezTo>
                      <a:pt x="22001" y="518"/>
                      <a:pt x="20945" y="586"/>
                      <a:pt x="20492" y="1080"/>
                    </a:cubicBezTo>
                    <a:cubicBezTo>
                      <a:pt x="20461" y="1667"/>
                      <a:pt x="21480" y="2808"/>
                      <a:pt x="20832" y="2932"/>
                    </a:cubicBezTo>
                    <a:cubicBezTo>
                      <a:pt x="20109" y="2847"/>
                      <a:pt x="19471" y="2823"/>
                      <a:pt x="18875" y="2823"/>
                    </a:cubicBezTo>
                    <a:cubicBezTo>
                      <a:pt x="18093" y="2823"/>
                      <a:pt x="17384" y="2864"/>
                      <a:pt x="16654" y="2864"/>
                    </a:cubicBezTo>
                    <a:cubicBezTo>
                      <a:pt x="15920" y="2864"/>
                      <a:pt x="15163" y="2822"/>
                      <a:pt x="14289" y="2654"/>
                    </a:cubicBezTo>
                    <a:cubicBezTo>
                      <a:pt x="10617" y="3024"/>
                      <a:pt x="8888" y="4784"/>
                      <a:pt x="5123" y="5061"/>
                    </a:cubicBezTo>
                    <a:cubicBezTo>
                      <a:pt x="4784" y="6018"/>
                      <a:pt x="6759" y="5277"/>
                      <a:pt x="6574" y="6111"/>
                    </a:cubicBezTo>
                    <a:cubicBezTo>
                      <a:pt x="5524" y="6759"/>
                      <a:pt x="3549" y="6759"/>
                      <a:pt x="2562" y="7438"/>
                    </a:cubicBezTo>
                    <a:cubicBezTo>
                      <a:pt x="2261" y="7324"/>
                      <a:pt x="1925" y="7255"/>
                      <a:pt x="1594" y="7255"/>
                    </a:cubicBezTo>
                    <a:cubicBezTo>
                      <a:pt x="941" y="7255"/>
                      <a:pt x="307" y="7523"/>
                      <a:pt x="0" y="8240"/>
                    </a:cubicBezTo>
                    <a:cubicBezTo>
                      <a:pt x="162" y="8210"/>
                      <a:pt x="300" y="8196"/>
                      <a:pt x="420" y="8196"/>
                    </a:cubicBezTo>
                    <a:cubicBezTo>
                      <a:pt x="1148" y="8196"/>
                      <a:pt x="1211" y="8685"/>
                      <a:pt x="1821" y="8765"/>
                    </a:cubicBezTo>
                    <a:cubicBezTo>
                      <a:pt x="1821" y="8410"/>
                      <a:pt x="2276" y="8232"/>
                      <a:pt x="2731" y="8232"/>
                    </a:cubicBezTo>
                    <a:cubicBezTo>
                      <a:pt x="3187" y="8232"/>
                      <a:pt x="3642" y="8410"/>
                      <a:pt x="3642" y="8765"/>
                    </a:cubicBezTo>
                    <a:cubicBezTo>
                      <a:pt x="4175" y="8673"/>
                      <a:pt x="4961" y="8274"/>
                      <a:pt x="5522" y="8274"/>
                    </a:cubicBezTo>
                    <a:cubicBezTo>
                      <a:pt x="5902" y="8274"/>
                      <a:pt x="6178" y="8457"/>
                      <a:pt x="6203" y="9042"/>
                    </a:cubicBezTo>
                    <a:cubicBezTo>
                      <a:pt x="5996" y="9055"/>
                      <a:pt x="5777" y="9060"/>
                      <a:pt x="5550" y="9060"/>
                    </a:cubicBezTo>
                    <a:cubicBezTo>
                      <a:pt x="4877" y="9060"/>
                      <a:pt x="4136" y="9019"/>
                      <a:pt x="3449" y="9019"/>
                    </a:cubicBezTo>
                    <a:cubicBezTo>
                      <a:pt x="2644" y="9019"/>
                      <a:pt x="1912" y="9075"/>
                      <a:pt x="1451" y="9320"/>
                    </a:cubicBezTo>
                    <a:cubicBezTo>
                      <a:pt x="1790" y="10308"/>
                      <a:pt x="3179" y="10524"/>
                      <a:pt x="4382" y="10894"/>
                    </a:cubicBezTo>
                    <a:cubicBezTo>
                      <a:pt x="4487" y="10911"/>
                      <a:pt x="4579" y="10919"/>
                      <a:pt x="4659" y="10919"/>
                    </a:cubicBezTo>
                    <a:cubicBezTo>
                      <a:pt x="5361" y="10919"/>
                      <a:pt x="5218" y="10337"/>
                      <a:pt x="5891" y="10337"/>
                    </a:cubicBezTo>
                    <a:cubicBezTo>
                      <a:pt x="5980" y="10337"/>
                      <a:pt x="6083" y="10347"/>
                      <a:pt x="6203" y="10370"/>
                    </a:cubicBezTo>
                    <a:cubicBezTo>
                      <a:pt x="7262" y="10947"/>
                      <a:pt x="8434" y="11243"/>
                      <a:pt x="9615" y="11243"/>
                    </a:cubicBezTo>
                    <a:cubicBezTo>
                      <a:pt x="9949" y="11243"/>
                      <a:pt x="10283" y="11220"/>
                      <a:pt x="10617" y="11172"/>
                    </a:cubicBezTo>
                    <a:lnTo>
                      <a:pt x="10617" y="11172"/>
                    </a:lnTo>
                    <a:cubicBezTo>
                      <a:pt x="10308" y="12345"/>
                      <a:pt x="10863" y="12931"/>
                      <a:pt x="11357" y="13548"/>
                    </a:cubicBezTo>
                    <a:cubicBezTo>
                      <a:pt x="11234" y="14196"/>
                      <a:pt x="10771" y="14567"/>
                      <a:pt x="10987" y="15431"/>
                    </a:cubicBezTo>
                    <a:cubicBezTo>
                      <a:pt x="11175" y="15495"/>
                      <a:pt x="11343" y="15522"/>
                      <a:pt x="11494" y="15522"/>
                    </a:cubicBezTo>
                    <a:cubicBezTo>
                      <a:pt x="12250" y="15522"/>
                      <a:pt x="12601" y="14859"/>
                      <a:pt x="13040" y="14859"/>
                    </a:cubicBezTo>
                    <a:cubicBezTo>
                      <a:pt x="13192" y="14859"/>
                      <a:pt x="13355" y="14939"/>
                      <a:pt x="13548" y="15153"/>
                    </a:cubicBezTo>
                    <a:cubicBezTo>
                      <a:pt x="13702" y="15835"/>
                      <a:pt x="13072" y="15953"/>
                      <a:pt x="12306" y="15953"/>
                    </a:cubicBezTo>
                    <a:cubicBezTo>
                      <a:pt x="11998" y="15953"/>
                      <a:pt x="11667" y="15934"/>
                      <a:pt x="11357" y="15925"/>
                    </a:cubicBezTo>
                    <a:lnTo>
                      <a:pt x="11357" y="15925"/>
                    </a:lnTo>
                    <a:cubicBezTo>
                      <a:pt x="11666" y="17128"/>
                      <a:pt x="14135" y="16758"/>
                      <a:pt x="14629" y="17807"/>
                    </a:cubicBezTo>
                    <a:cubicBezTo>
                      <a:pt x="13795" y="18239"/>
                      <a:pt x="12777" y="18579"/>
                      <a:pt x="12067" y="19134"/>
                    </a:cubicBezTo>
                    <a:cubicBezTo>
                      <a:pt x="13116" y="19474"/>
                      <a:pt x="10925" y="19659"/>
                      <a:pt x="11357" y="20461"/>
                    </a:cubicBezTo>
                    <a:cubicBezTo>
                      <a:pt x="13950" y="21727"/>
                      <a:pt x="11944" y="24782"/>
                      <a:pt x="13888" y="26572"/>
                    </a:cubicBezTo>
                    <a:lnTo>
                      <a:pt x="16480" y="26572"/>
                    </a:lnTo>
                    <a:cubicBezTo>
                      <a:pt x="17500" y="26602"/>
                      <a:pt x="17120" y="27624"/>
                      <a:pt x="18205" y="27624"/>
                    </a:cubicBezTo>
                    <a:cubicBezTo>
                      <a:pt x="18236" y="27624"/>
                      <a:pt x="18268" y="27623"/>
                      <a:pt x="18301" y="27621"/>
                    </a:cubicBezTo>
                    <a:cubicBezTo>
                      <a:pt x="18671" y="27097"/>
                      <a:pt x="18918" y="26449"/>
                      <a:pt x="19783" y="26294"/>
                    </a:cubicBezTo>
                    <a:cubicBezTo>
                      <a:pt x="19320" y="24319"/>
                      <a:pt x="21603" y="24288"/>
                      <a:pt x="21233" y="22313"/>
                    </a:cubicBezTo>
                    <a:cubicBezTo>
                      <a:pt x="22159" y="22313"/>
                      <a:pt x="21727" y="21295"/>
                      <a:pt x="22684" y="21264"/>
                    </a:cubicBezTo>
                    <a:cubicBezTo>
                      <a:pt x="22952" y="21365"/>
                      <a:pt x="23168" y="21403"/>
                      <a:pt x="23354" y="21403"/>
                    </a:cubicBezTo>
                    <a:cubicBezTo>
                      <a:pt x="23910" y="21403"/>
                      <a:pt x="24191" y="21063"/>
                      <a:pt x="24765" y="21063"/>
                    </a:cubicBezTo>
                    <a:cubicBezTo>
                      <a:pt x="24991" y="21063"/>
                      <a:pt x="25263" y="21116"/>
                      <a:pt x="25615" y="21264"/>
                    </a:cubicBezTo>
                    <a:cubicBezTo>
                      <a:pt x="26202" y="20863"/>
                      <a:pt x="26819" y="20523"/>
                      <a:pt x="27467" y="20214"/>
                    </a:cubicBezTo>
                    <a:cubicBezTo>
                      <a:pt x="29226" y="19875"/>
                      <a:pt x="29998" y="18857"/>
                      <a:pt x="31849" y="18610"/>
                    </a:cubicBezTo>
                    <a:cubicBezTo>
                      <a:pt x="32004" y="17653"/>
                      <a:pt x="35090" y="17406"/>
                      <a:pt x="34041" y="16480"/>
                    </a:cubicBezTo>
                    <a:lnTo>
                      <a:pt x="34041" y="16480"/>
                    </a:lnTo>
                    <a:cubicBezTo>
                      <a:pt x="33877" y="16616"/>
                      <a:pt x="33674" y="16670"/>
                      <a:pt x="33447" y="16670"/>
                    </a:cubicBezTo>
                    <a:cubicBezTo>
                      <a:pt x="32644" y="16670"/>
                      <a:pt x="31532" y="16004"/>
                      <a:pt x="30738" y="15956"/>
                    </a:cubicBezTo>
                    <a:cubicBezTo>
                      <a:pt x="31397" y="15956"/>
                      <a:pt x="31251" y="15370"/>
                      <a:pt x="31925" y="15370"/>
                    </a:cubicBezTo>
                    <a:cubicBezTo>
                      <a:pt x="32010" y="15370"/>
                      <a:pt x="32107" y="15379"/>
                      <a:pt x="32220" y="15400"/>
                    </a:cubicBezTo>
                    <a:cubicBezTo>
                      <a:pt x="33526" y="15756"/>
                      <a:pt x="34290" y="16484"/>
                      <a:pt x="36021" y="16484"/>
                    </a:cubicBezTo>
                    <a:cubicBezTo>
                      <a:pt x="36090" y="16484"/>
                      <a:pt x="36160" y="16483"/>
                      <a:pt x="36232" y="16480"/>
                    </a:cubicBezTo>
                    <a:cubicBezTo>
                      <a:pt x="37466" y="15832"/>
                      <a:pt x="34473" y="15307"/>
                      <a:pt x="35522" y="14875"/>
                    </a:cubicBezTo>
                    <a:lnTo>
                      <a:pt x="35522" y="14875"/>
                    </a:lnTo>
                    <a:cubicBezTo>
                      <a:pt x="36047" y="15030"/>
                      <a:pt x="36448" y="15277"/>
                      <a:pt x="36973" y="15400"/>
                    </a:cubicBezTo>
                    <a:cubicBezTo>
                      <a:pt x="37250" y="14505"/>
                      <a:pt x="36571" y="14289"/>
                      <a:pt x="36232" y="13826"/>
                    </a:cubicBezTo>
                    <a:cubicBezTo>
                      <a:pt x="39256" y="13703"/>
                      <a:pt x="38269" y="11018"/>
                      <a:pt x="37713" y="9567"/>
                    </a:cubicBezTo>
                    <a:cubicBezTo>
                      <a:pt x="38518" y="9383"/>
                      <a:pt x="39339" y="9285"/>
                      <a:pt x="40165" y="9285"/>
                    </a:cubicBezTo>
                    <a:cubicBezTo>
                      <a:pt x="40448" y="9285"/>
                      <a:pt x="40732" y="9297"/>
                      <a:pt x="41015" y="9320"/>
                    </a:cubicBezTo>
                    <a:cubicBezTo>
                      <a:pt x="40923" y="8148"/>
                      <a:pt x="39040" y="8271"/>
                      <a:pt x="38084" y="7715"/>
                    </a:cubicBezTo>
                    <a:lnTo>
                      <a:pt x="38084" y="7715"/>
                    </a:lnTo>
                    <a:cubicBezTo>
                      <a:pt x="38156" y="7723"/>
                      <a:pt x="38222" y="7727"/>
                      <a:pt x="38283" y="7727"/>
                    </a:cubicBezTo>
                    <a:cubicBezTo>
                      <a:pt x="39062" y="7727"/>
                      <a:pt x="39012" y="7139"/>
                      <a:pt x="39809" y="7139"/>
                    </a:cubicBezTo>
                    <a:cubicBezTo>
                      <a:pt x="39939" y="7139"/>
                      <a:pt x="40092" y="7154"/>
                      <a:pt x="40275" y="7191"/>
                    </a:cubicBezTo>
                    <a:cubicBezTo>
                      <a:pt x="40522" y="6358"/>
                      <a:pt x="39627" y="6419"/>
                      <a:pt x="39904" y="5586"/>
                    </a:cubicBezTo>
                    <a:lnTo>
                      <a:pt x="39904" y="5586"/>
                    </a:lnTo>
                    <a:cubicBezTo>
                      <a:pt x="39989" y="5596"/>
                      <a:pt x="40066" y="5601"/>
                      <a:pt x="40137" y="5601"/>
                    </a:cubicBezTo>
                    <a:cubicBezTo>
                      <a:pt x="41084" y="5601"/>
                      <a:pt x="40916" y="4769"/>
                      <a:pt x="41863" y="4769"/>
                    </a:cubicBezTo>
                    <a:cubicBezTo>
                      <a:pt x="41934" y="4769"/>
                      <a:pt x="42011" y="4774"/>
                      <a:pt x="42096" y="4784"/>
                    </a:cubicBezTo>
                    <a:cubicBezTo>
                      <a:pt x="42227" y="4753"/>
                      <a:pt x="42384" y="4742"/>
                      <a:pt x="42557" y="4742"/>
                    </a:cubicBezTo>
                    <a:cubicBezTo>
                      <a:pt x="43060" y="4742"/>
                      <a:pt x="43694" y="4838"/>
                      <a:pt x="44196" y="4838"/>
                    </a:cubicBezTo>
                    <a:cubicBezTo>
                      <a:pt x="44737" y="4838"/>
                      <a:pt x="45124" y="4726"/>
                      <a:pt x="45028" y="4259"/>
                    </a:cubicBezTo>
                    <a:cubicBezTo>
                      <a:pt x="45367" y="3302"/>
                      <a:pt x="43454" y="3981"/>
                      <a:pt x="43207" y="3457"/>
                    </a:cubicBezTo>
                    <a:cubicBezTo>
                      <a:pt x="42400" y="3399"/>
                      <a:pt x="42508" y="2642"/>
                      <a:pt x="41597" y="2642"/>
                    </a:cubicBezTo>
                    <a:cubicBezTo>
                      <a:pt x="41532" y="2642"/>
                      <a:pt x="41462" y="2646"/>
                      <a:pt x="41386" y="2654"/>
                    </a:cubicBezTo>
                    <a:cubicBezTo>
                      <a:pt x="41280" y="2644"/>
                      <a:pt x="41174" y="2639"/>
                      <a:pt x="41069" y="2639"/>
                    </a:cubicBezTo>
                    <a:cubicBezTo>
                      <a:pt x="39811" y="2639"/>
                      <a:pt x="38540" y="3298"/>
                      <a:pt x="37751" y="3298"/>
                    </a:cubicBezTo>
                    <a:cubicBezTo>
                      <a:pt x="37595" y="3298"/>
                      <a:pt x="37457" y="3272"/>
                      <a:pt x="37343" y="3210"/>
                    </a:cubicBezTo>
                    <a:cubicBezTo>
                      <a:pt x="37559" y="1852"/>
                      <a:pt x="40583" y="2531"/>
                      <a:pt x="41015" y="1327"/>
                    </a:cubicBezTo>
                    <a:cubicBezTo>
                      <a:pt x="40397" y="708"/>
                      <a:pt x="39243" y="487"/>
                      <a:pt x="37759" y="487"/>
                    </a:cubicBezTo>
                    <a:cubicBezTo>
                      <a:pt x="37393" y="487"/>
                      <a:pt x="37006" y="500"/>
                      <a:pt x="36602" y="525"/>
                    </a:cubicBezTo>
                    <a:cubicBezTo>
                      <a:pt x="35906" y="360"/>
                      <a:pt x="35101" y="151"/>
                      <a:pt x="34426" y="151"/>
                    </a:cubicBezTo>
                    <a:cubicBezTo>
                      <a:pt x="33964" y="151"/>
                      <a:pt x="33563" y="249"/>
                      <a:pt x="33300" y="525"/>
                    </a:cubicBezTo>
                    <a:cubicBezTo>
                      <a:pt x="32991" y="154"/>
                      <a:pt x="32158" y="154"/>
                      <a:pt x="314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797;p76"/>
              <p:cNvSpPr/>
              <p:nvPr/>
            </p:nvSpPr>
            <p:spPr>
              <a:xfrm>
                <a:off x="1851425" y="1421625"/>
                <a:ext cx="649650" cy="264950"/>
              </a:xfrm>
              <a:custGeom>
                <a:avLst/>
                <a:gdLst/>
                <a:ahLst/>
                <a:cxnLst/>
                <a:rect l="l" t="t" r="r" b="b"/>
                <a:pathLst>
                  <a:path w="25986" h="10598" extrusionOk="0">
                    <a:moveTo>
                      <a:pt x="9049" y="9278"/>
                    </a:moveTo>
                    <a:cubicBezTo>
                      <a:pt x="9073" y="9278"/>
                      <a:pt x="9092" y="9282"/>
                      <a:pt x="9104" y="9290"/>
                    </a:cubicBezTo>
                    <a:lnTo>
                      <a:pt x="9135" y="9290"/>
                    </a:lnTo>
                    <a:cubicBezTo>
                      <a:pt x="9295" y="9424"/>
                      <a:pt x="8971" y="9580"/>
                      <a:pt x="8800" y="9580"/>
                    </a:cubicBezTo>
                    <a:cubicBezTo>
                      <a:pt x="8774" y="9580"/>
                      <a:pt x="8751" y="9576"/>
                      <a:pt x="8734" y="9568"/>
                    </a:cubicBezTo>
                    <a:cubicBezTo>
                      <a:pt x="8574" y="9435"/>
                      <a:pt x="8898" y="9278"/>
                      <a:pt x="9049" y="9278"/>
                    </a:cubicBezTo>
                    <a:close/>
                    <a:moveTo>
                      <a:pt x="24906" y="1"/>
                    </a:moveTo>
                    <a:cubicBezTo>
                      <a:pt x="23663" y="123"/>
                      <a:pt x="22326" y="160"/>
                      <a:pt x="20931" y="160"/>
                    </a:cubicBezTo>
                    <a:cubicBezTo>
                      <a:pt x="18618" y="160"/>
                      <a:pt x="16144" y="56"/>
                      <a:pt x="13674" y="56"/>
                    </a:cubicBezTo>
                    <a:cubicBezTo>
                      <a:pt x="10452" y="56"/>
                      <a:pt x="7234" y="233"/>
                      <a:pt x="4383" y="1050"/>
                    </a:cubicBezTo>
                    <a:cubicBezTo>
                      <a:pt x="3889" y="2655"/>
                      <a:pt x="5957" y="2377"/>
                      <a:pt x="6203" y="3457"/>
                    </a:cubicBezTo>
                    <a:cubicBezTo>
                      <a:pt x="6134" y="3461"/>
                      <a:pt x="6068" y="3463"/>
                      <a:pt x="6004" y="3463"/>
                    </a:cubicBezTo>
                    <a:cubicBezTo>
                      <a:pt x="4031" y="3463"/>
                      <a:pt x="4369" y="1832"/>
                      <a:pt x="2435" y="1832"/>
                    </a:cubicBezTo>
                    <a:cubicBezTo>
                      <a:pt x="2244" y="1832"/>
                      <a:pt x="2030" y="1848"/>
                      <a:pt x="1790" y="1883"/>
                    </a:cubicBezTo>
                    <a:cubicBezTo>
                      <a:pt x="1667" y="2223"/>
                      <a:pt x="1265" y="2377"/>
                      <a:pt x="1420" y="2933"/>
                    </a:cubicBezTo>
                    <a:cubicBezTo>
                      <a:pt x="1361" y="2933"/>
                      <a:pt x="1301" y="2932"/>
                      <a:pt x="1241" y="2932"/>
                    </a:cubicBezTo>
                    <a:cubicBezTo>
                      <a:pt x="700" y="2932"/>
                      <a:pt x="142" y="2957"/>
                      <a:pt x="309" y="3457"/>
                    </a:cubicBezTo>
                    <a:cubicBezTo>
                      <a:pt x="0" y="4291"/>
                      <a:pt x="1265" y="4013"/>
                      <a:pt x="1451" y="4507"/>
                    </a:cubicBezTo>
                    <a:lnTo>
                      <a:pt x="1451" y="6111"/>
                    </a:lnTo>
                    <a:cubicBezTo>
                      <a:pt x="1636" y="6081"/>
                      <a:pt x="1796" y="6068"/>
                      <a:pt x="1939" y="6068"/>
                    </a:cubicBezTo>
                    <a:cubicBezTo>
                      <a:pt x="2651" y="6068"/>
                      <a:pt x="2917" y="6389"/>
                      <a:pt x="3611" y="6389"/>
                    </a:cubicBezTo>
                    <a:cubicBezTo>
                      <a:pt x="3765" y="5360"/>
                      <a:pt x="5313" y="4417"/>
                      <a:pt x="6574" y="4417"/>
                    </a:cubicBezTo>
                    <a:cubicBezTo>
                      <a:pt x="6827" y="4417"/>
                      <a:pt x="7068" y="4455"/>
                      <a:pt x="7284" y="4537"/>
                    </a:cubicBezTo>
                    <a:cubicBezTo>
                      <a:pt x="7506" y="4982"/>
                      <a:pt x="7249" y="5076"/>
                      <a:pt x="6865" y="5076"/>
                    </a:cubicBezTo>
                    <a:cubicBezTo>
                      <a:pt x="6584" y="5076"/>
                      <a:pt x="6235" y="5026"/>
                      <a:pt x="5956" y="5026"/>
                    </a:cubicBezTo>
                    <a:cubicBezTo>
                      <a:pt x="5661" y="5026"/>
                      <a:pt x="5444" y="5081"/>
                      <a:pt x="5463" y="5309"/>
                    </a:cubicBezTo>
                    <a:cubicBezTo>
                      <a:pt x="6574" y="5710"/>
                      <a:pt x="4197" y="5803"/>
                      <a:pt x="4352" y="6389"/>
                    </a:cubicBezTo>
                    <a:cubicBezTo>
                      <a:pt x="4546" y="6352"/>
                      <a:pt x="4716" y="6333"/>
                      <a:pt x="4861" y="6333"/>
                    </a:cubicBezTo>
                    <a:cubicBezTo>
                      <a:pt x="5434" y="6333"/>
                      <a:pt x="5635" y="6619"/>
                      <a:pt x="5463" y="7161"/>
                    </a:cubicBezTo>
                    <a:cubicBezTo>
                      <a:pt x="4751" y="7161"/>
                      <a:pt x="4479" y="6868"/>
                      <a:pt x="3785" y="6868"/>
                    </a:cubicBezTo>
                    <a:cubicBezTo>
                      <a:pt x="3636" y="6868"/>
                      <a:pt x="3468" y="6881"/>
                      <a:pt x="3272" y="6914"/>
                    </a:cubicBezTo>
                    <a:cubicBezTo>
                      <a:pt x="3302" y="7685"/>
                      <a:pt x="2037" y="7438"/>
                      <a:pt x="2531" y="8519"/>
                    </a:cubicBezTo>
                    <a:cubicBezTo>
                      <a:pt x="3365" y="8436"/>
                      <a:pt x="4110" y="8359"/>
                      <a:pt x="4768" y="8359"/>
                    </a:cubicBezTo>
                    <a:cubicBezTo>
                      <a:pt x="5836" y="8359"/>
                      <a:pt x="6672" y="8564"/>
                      <a:pt x="7284" y="9290"/>
                    </a:cubicBezTo>
                    <a:cubicBezTo>
                      <a:pt x="6906" y="9346"/>
                      <a:pt x="6545" y="9370"/>
                      <a:pt x="6199" y="9370"/>
                    </a:cubicBezTo>
                    <a:cubicBezTo>
                      <a:pt x="4302" y="9370"/>
                      <a:pt x="2864" y="8652"/>
                      <a:pt x="1546" y="8652"/>
                    </a:cubicBezTo>
                    <a:cubicBezTo>
                      <a:pt x="1263" y="8652"/>
                      <a:pt x="985" y="8685"/>
                      <a:pt x="710" y="8766"/>
                    </a:cubicBezTo>
                    <a:cubicBezTo>
                      <a:pt x="401" y="10031"/>
                      <a:pt x="2901" y="9259"/>
                      <a:pt x="2901" y="10370"/>
                    </a:cubicBezTo>
                    <a:cubicBezTo>
                      <a:pt x="3189" y="10338"/>
                      <a:pt x="3486" y="10325"/>
                      <a:pt x="3789" y="10325"/>
                    </a:cubicBezTo>
                    <a:cubicBezTo>
                      <a:pt x="5170" y="10325"/>
                      <a:pt x="6671" y="10597"/>
                      <a:pt x="7896" y="10597"/>
                    </a:cubicBezTo>
                    <a:cubicBezTo>
                      <a:pt x="8999" y="10597"/>
                      <a:pt x="9879" y="10376"/>
                      <a:pt x="10246" y="9537"/>
                    </a:cubicBezTo>
                    <a:cubicBezTo>
                      <a:pt x="10392" y="9552"/>
                      <a:pt x="10530" y="9559"/>
                      <a:pt x="10658" y="9559"/>
                    </a:cubicBezTo>
                    <a:cubicBezTo>
                      <a:pt x="11349" y="9559"/>
                      <a:pt x="11775" y="9338"/>
                      <a:pt x="11697" y="8766"/>
                    </a:cubicBezTo>
                    <a:cubicBezTo>
                      <a:pt x="11789" y="8519"/>
                      <a:pt x="11632" y="8457"/>
                      <a:pt x="11389" y="8457"/>
                    </a:cubicBezTo>
                    <a:cubicBezTo>
                      <a:pt x="11147" y="8457"/>
                      <a:pt x="10820" y="8519"/>
                      <a:pt x="10574" y="8519"/>
                    </a:cubicBezTo>
                    <a:cubicBezTo>
                      <a:pt x="10329" y="8519"/>
                      <a:pt x="10164" y="8457"/>
                      <a:pt x="10246" y="8210"/>
                    </a:cubicBezTo>
                    <a:lnTo>
                      <a:pt x="12808" y="8210"/>
                    </a:lnTo>
                    <a:cubicBezTo>
                      <a:pt x="12808" y="6790"/>
                      <a:pt x="15030" y="7006"/>
                      <a:pt x="14629" y="5309"/>
                    </a:cubicBezTo>
                    <a:cubicBezTo>
                      <a:pt x="16372" y="5253"/>
                      <a:pt x="16655" y="4197"/>
                      <a:pt x="18467" y="4197"/>
                    </a:cubicBezTo>
                    <a:cubicBezTo>
                      <a:pt x="18643" y="4197"/>
                      <a:pt x="18834" y="4207"/>
                      <a:pt x="19042" y="4229"/>
                    </a:cubicBezTo>
                    <a:cubicBezTo>
                      <a:pt x="19489" y="3603"/>
                      <a:pt x="20167" y="3178"/>
                      <a:pt x="21466" y="3178"/>
                    </a:cubicBezTo>
                    <a:cubicBezTo>
                      <a:pt x="21511" y="3178"/>
                      <a:pt x="21557" y="3179"/>
                      <a:pt x="21603" y="3180"/>
                    </a:cubicBezTo>
                    <a:cubicBezTo>
                      <a:pt x="22066" y="2501"/>
                      <a:pt x="20770" y="1883"/>
                      <a:pt x="21603" y="1853"/>
                    </a:cubicBezTo>
                    <a:cubicBezTo>
                      <a:pt x="23147" y="1328"/>
                      <a:pt x="25369" y="2099"/>
                      <a:pt x="25986" y="525"/>
                    </a:cubicBezTo>
                    <a:cubicBezTo>
                      <a:pt x="25986" y="93"/>
                      <a:pt x="24967" y="371"/>
                      <a:pt x="249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798;p76"/>
              <p:cNvSpPr/>
              <p:nvPr/>
            </p:nvSpPr>
            <p:spPr>
              <a:xfrm>
                <a:off x="3936900" y="1467925"/>
                <a:ext cx="251550" cy="54925"/>
              </a:xfrm>
              <a:custGeom>
                <a:avLst/>
                <a:gdLst/>
                <a:ahLst/>
                <a:cxnLst/>
                <a:rect l="l" t="t" r="r" b="b"/>
                <a:pathLst>
                  <a:path w="10062" h="2197" extrusionOk="0">
                    <a:moveTo>
                      <a:pt x="63" y="1"/>
                    </a:moveTo>
                    <a:lnTo>
                      <a:pt x="63" y="1"/>
                    </a:lnTo>
                    <a:cubicBezTo>
                      <a:pt x="1" y="402"/>
                      <a:pt x="155" y="803"/>
                      <a:pt x="433" y="1081"/>
                    </a:cubicBezTo>
                    <a:cubicBezTo>
                      <a:pt x="2402" y="1527"/>
                      <a:pt x="4081" y="2197"/>
                      <a:pt x="6666" y="2197"/>
                    </a:cubicBezTo>
                    <a:cubicBezTo>
                      <a:pt x="7120" y="2197"/>
                      <a:pt x="7601" y="2176"/>
                      <a:pt x="8117" y="2130"/>
                    </a:cubicBezTo>
                    <a:cubicBezTo>
                      <a:pt x="8333" y="1389"/>
                      <a:pt x="10062" y="1729"/>
                      <a:pt x="9599" y="525"/>
                    </a:cubicBezTo>
                    <a:cubicBezTo>
                      <a:pt x="6266" y="155"/>
                      <a:pt x="3056" y="62"/>
                      <a:pt x="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799;p76"/>
              <p:cNvSpPr/>
              <p:nvPr/>
            </p:nvSpPr>
            <p:spPr>
              <a:xfrm>
                <a:off x="3736300" y="1480175"/>
                <a:ext cx="330250" cy="173850"/>
              </a:xfrm>
              <a:custGeom>
                <a:avLst/>
                <a:gdLst/>
                <a:ahLst/>
                <a:cxnLst/>
                <a:rect l="l" t="t" r="r" b="b"/>
                <a:pathLst>
                  <a:path w="13210" h="6954" extrusionOk="0">
                    <a:moveTo>
                      <a:pt x="5298" y="0"/>
                    </a:moveTo>
                    <a:cubicBezTo>
                      <a:pt x="5143" y="0"/>
                      <a:pt x="4981" y="11"/>
                      <a:pt x="4815" y="35"/>
                    </a:cubicBezTo>
                    <a:cubicBezTo>
                      <a:pt x="3735" y="467"/>
                      <a:pt x="5402" y="1393"/>
                      <a:pt x="4414" y="1609"/>
                    </a:cubicBezTo>
                    <a:cubicBezTo>
                      <a:pt x="3969" y="880"/>
                      <a:pt x="2623" y="161"/>
                      <a:pt x="1532" y="161"/>
                    </a:cubicBezTo>
                    <a:cubicBezTo>
                      <a:pt x="730" y="161"/>
                      <a:pt x="66" y="550"/>
                      <a:pt x="1" y="1609"/>
                    </a:cubicBezTo>
                    <a:cubicBezTo>
                      <a:pt x="217" y="2412"/>
                      <a:pt x="1606" y="2257"/>
                      <a:pt x="1883" y="2967"/>
                    </a:cubicBezTo>
                    <a:cubicBezTo>
                      <a:pt x="1822" y="3615"/>
                      <a:pt x="1173" y="3800"/>
                      <a:pt x="1883" y="4294"/>
                    </a:cubicBezTo>
                    <a:cubicBezTo>
                      <a:pt x="3316" y="4236"/>
                      <a:pt x="3419" y="3235"/>
                      <a:pt x="4896" y="3235"/>
                    </a:cubicBezTo>
                    <a:cubicBezTo>
                      <a:pt x="4978" y="3235"/>
                      <a:pt x="5064" y="3238"/>
                      <a:pt x="5155" y="3245"/>
                    </a:cubicBezTo>
                    <a:cubicBezTo>
                      <a:pt x="5062" y="4418"/>
                      <a:pt x="3365" y="4418"/>
                      <a:pt x="3334" y="5621"/>
                    </a:cubicBezTo>
                    <a:cubicBezTo>
                      <a:pt x="3920" y="5997"/>
                      <a:pt x="4596" y="6211"/>
                      <a:pt x="5280" y="6211"/>
                    </a:cubicBezTo>
                    <a:cubicBezTo>
                      <a:pt x="5496" y="6211"/>
                      <a:pt x="5712" y="6190"/>
                      <a:pt x="5926" y="6146"/>
                    </a:cubicBezTo>
                    <a:lnTo>
                      <a:pt x="5926" y="6146"/>
                    </a:lnTo>
                    <a:cubicBezTo>
                      <a:pt x="5784" y="6788"/>
                      <a:pt x="6318" y="6953"/>
                      <a:pt x="7051" y="6953"/>
                    </a:cubicBezTo>
                    <a:cubicBezTo>
                      <a:pt x="7270" y="6953"/>
                      <a:pt x="7506" y="6939"/>
                      <a:pt x="7747" y="6917"/>
                    </a:cubicBezTo>
                    <a:cubicBezTo>
                      <a:pt x="8025" y="5930"/>
                      <a:pt x="8395" y="4942"/>
                      <a:pt x="8827" y="4016"/>
                    </a:cubicBezTo>
                    <a:cubicBezTo>
                      <a:pt x="9661" y="4615"/>
                      <a:pt x="10186" y="5434"/>
                      <a:pt x="11832" y="5434"/>
                    </a:cubicBezTo>
                    <a:cubicBezTo>
                      <a:pt x="12137" y="5434"/>
                      <a:pt x="12480" y="5406"/>
                      <a:pt x="12870" y="5343"/>
                    </a:cubicBezTo>
                    <a:cubicBezTo>
                      <a:pt x="13210" y="3307"/>
                      <a:pt x="10957" y="3183"/>
                      <a:pt x="9938" y="2165"/>
                    </a:cubicBezTo>
                    <a:cubicBezTo>
                      <a:pt x="9907" y="2320"/>
                      <a:pt x="9830" y="2377"/>
                      <a:pt x="9723" y="2377"/>
                    </a:cubicBezTo>
                    <a:cubicBezTo>
                      <a:pt x="9411" y="2377"/>
                      <a:pt x="8852" y="1886"/>
                      <a:pt x="8482" y="1886"/>
                    </a:cubicBezTo>
                    <a:cubicBezTo>
                      <a:pt x="8473" y="1886"/>
                      <a:pt x="8465" y="1886"/>
                      <a:pt x="8457" y="1887"/>
                    </a:cubicBezTo>
                    <a:cubicBezTo>
                      <a:pt x="8383" y="1889"/>
                      <a:pt x="8312" y="1891"/>
                      <a:pt x="8242" y="1891"/>
                    </a:cubicBezTo>
                    <a:cubicBezTo>
                      <a:pt x="7463" y="1891"/>
                      <a:pt x="6922" y="1730"/>
                      <a:pt x="6667" y="1362"/>
                    </a:cubicBezTo>
                    <a:cubicBezTo>
                      <a:pt x="7409" y="730"/>
                      <a:pt x="6560" y="0"/>
                      <a:pt x="52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800;p76"/>
              <p:cNvSpPr/>
              <p:nvPr/>
            </p:nvSpPr>
            <p:spPr>
              <a:xfrm>
                <a:off x="4624150" y="1482300"/>
                <a:ext cx="84325" cy="39450"/>
              </a:xfrm>
              <a:custGeom>
                <a:avLst/>
                <a:gdLst/>
                <a:ahLst/>
                <a:cxnLst/>
                <a:rect l="l" t="t" r="r" b="b"/>
                <a:pathLst>
                  <a:path w="3373" h="1578" extrusionOk="0">
                    <a:moveTo>
                      <a:pt x="1973" y="0"/>
                    </a:moveTo>
                    <a:cubicBezTo>
                      <a:pt x="1042" y="0"/>
                      <a:pt x="1" y="511"/>
                      <a:pt x="70" y="1277"/>
                    </a:cubicBezTo>
                    <a:cubicBezTo>
                      <a:pt x="406" y="1498"/>
                      <a:pt x="700" y="1578"/>
                      <a:pt x="976" y="1578"/>
                    </a:cubicBezTo>
                    <a:cubicBezTo>
                      <a:pt x="1703" y="1578"/>
                      <a:pt x="2308" y="1025"/>
                      <a:pt x="3219" y="1025"/>
                    </a:cubicBezTo>
                    <a:cubicBezTo>
                      <a:pt x="3269" y="1025"/>
                      <a:pt x="3320" y="1027"/>
                      <a:pt x="3373" y="1030"/>
                    </a:cubicBezTo>
                    <a:cubicBezTo>
                      <a:pt x="3346" y="304"/>
                      <a:pt x="2692" y="0"/>
                      <a:pt x="19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801;p76"/>
              <p:cNvSpPr/>
              <p:nvPr/>
            </p:nvSpPr>
            <p:spPr>
              <a:xfrm>
                <a:off x="5209950" y="1499850"/>
                <a:ext cx="175950" cy="50875"/>
              </a:xfrm>
              <a:custGeom>
                <a:avLst/>
                <a:gdLst/>
                <a:ahLst/>
                <a:cxnLst/>
                <a:rect l="l" t="t" r="r" b="b"/>
                <a:pathLst>
                  <a:path w="7038" h="2035" extrusionOk="0">
                    <a:moveTo>
                      <a:pt x="3128" y="0"/>
                    </a:moveTo>
                    <a:cubicBezTo>
                      <a:pt x="2310" y="0"/>
                      <a:pt x="1499" y="103"/>
                      <a:pt x="834" y="328"/>
                    </a:cubicBezTo>
                    <a:cubicBezTo>
                      <a:pt x="1" y="359"/>
                      <a:pt x="649" y="1439"/>
                      <a:pt x="464" y="1902"/>
                    </a:cubicBezTo>
                    <a:cubicBezTo>
                      <a:pt x="837" y="1858"/>
                      <a:pt x="1212" y="1841"/>
                      <a:pt x="1585" y="1841"/>
                    </a:cubicBezTo>
                    <a:cubicBezTo>
                      <a:pt x="2842" y="1841"/>
                      <a:pt x="4065" y="2034"/>
                      <a:pt x="5046" y="2034"/>
                    </a:cubicBezTo>
                    <a:cubicBezTo>
                      <a:pt x="6013" y="2034"/>
                      <a:pt x="6744" y="1846"/>
                      <a:pt x="7037" y="1100"/>
                    </a:cubicBezTo>
                    <a:cubicBezTo>
                      <a:pt x="6460" y="419"/>
                      <a:pt x="4779" y="0"/>
                      <a:pt x="3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802;p76"/>
              <p:cNvSpPr/>
              <p:nvPr/>
            </p:nvSpPr>
            <p:spPr>
              <a:xfrm>
                <a:off x="4553375" y="1607575"/>
                <a:ext cx="301700" cy="199075"/>
              </a:xfrm>
              <a:custGeom>
                <a:avLst/>
                <a:gdLst/>
                <a:ahLst/>
                <a:cxnLst/>
                <a:rect l="l" t="t" r="r" b="b"/>
                <a:pathLst>
                  <a:path w="12068" h="7963" extrusionOk="0">
                    <a:moveTo>
                      <a:pt x="10247" y="0"/>
                    </a:moveTo>
                    <a:cubicBezTo>
                      <a:pt x="10154" y="186"/>
                      <a:pt x="10247" y="525"/>
                      <a:pt x="9876" y="525"/>
                    </a:cubicBezTo>
                    <a:cubicBezTo>
                      <a:pt x="7130" y="741"/>
                      <a:pt x="5062" y="1482"/>
                      <a:pt x="2932" y="2099"/>
                    </a:cubicBezTo>
                    <a:cubicBezTo>
                      <a:pt x="3087" y="3488"/>
                      <a:pt x="1142" y="3303"/>
                      <a:pt x="1451" y="4753"/>
                    </a:cubicBezTo>
                    <a:cubicBezTo>
                      <a:pt x="988" y="5340"/>
                      <a:pt x="93" y="5525"/>
                      <a:pt x="0" y="6358"/>
                    </a:cubicBezTo>
                    <a:cubicBezTo>
                      <a:pt x="1173" y="6975"/>
                      <a:pt x="2377" y="7500"/>
                      <a:pt x="3642" y="7963"/>
                    </a:cubicBezTo>
                    <a:cubicBezTo>
                      <a:pt x="3796" y="7623"/>
                      <a:pt x="4105" y="7438"/>
                      <a:pt x="4753" y="7438"/>
                    </a:cubicBezTo>
                    <a:cubicBezTo>
                      <a:pt x="4198" y="6204"/>
                      <a:pt x="2500" y="5895"/>
                      <a:pt x="2901" y="3982"/>
                    </a:cubicBezTo>
                    <a:cubicBezTo>
                      <a:pt x="5494" y="3796"/>
                      <a:pt x="6451" y="2469"/>
                      <a:pt x="8395" y="1852"/>
                    </a:cubicBezTo>
                    <a:cubicBezTo>
                      <a:pt x="8619" y="1867"/>
                      <a:pt x="8831" y="1875"/>
                      <a:pt x="9034" y="1875"/>
                    </a:cubicBezTo>
                    <a:cubicBezTo>
                      <a:pt x="10922" y="1875"/>
                      <a:pt x="11872" y="1227"/>
                      <a:pt x="1206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803;p76"/>
              <p:cNvSpPr/>
              <p:nvPr/>
            </p:nvSpPr>
            <p:spPr>
              <a:xfrm>
                <a:off x="6098000" y="1607200"/>
                <a:ext cx="158975" cy="66750"/>
              </a:xfrm>
              <a:custGeom>
                <a:avLst/>
                <a:gdLst/>
                <a:ahLst/>
                <a:cxnLst/>
                <a:rect l="l" t="t" r="r" b="b"/>
                <a:pathLst>
                  <a:path w="6359" h="2670" extrusionOk="0">
                    <a:moveTo>
                      <a:pt x="3635" y="0"/>
                    </a:moveTo>
                    <a:cubicBezTo>
                      <a:pt x="3559" y="0"/>
                      <a:pt x="3480" y="5"/>
                      <a:pt x="3396" y="15"/>
                    </a:cubicBezTo>
                    <a:cubicBezTo>
                      <a:pt x="3252" y="15"/>
                      <a:pt x="3082" y="550"/>
                      <a:pt x="2761" y="550"/>
                    </a:cubicBezTo>
                    <a:cubicBezTo>
                      <a:pt x="2737" y="550"/>
                      <a:pt x="2712" y="547"/>
                      <a:pt x="2686" y="540"/>
                    </a:cubicBezTo>
                    <a:lnTo>
                      <a:pt x="495" y="540"/>
                    </a:lnTo>
                    <a:cubicBezTo>
                      <a:pt x="1" y="2484"/>
                      <a:pt x="3087" y="1836"/>
                      <a:pt x="4136" y="2670"/>
                    </a:cubicBezTo>
                    <a:cubicBezTo>
                      <a:pt x="5031" y="2238"/>
                      <a:pt x="5463" y="1528"/>
                      <a:pt x="6358" y="1065"/>
                    </a:cubicBezTo>
                    <a:cubicBezTo>
                      <a:pt x="5033" y="950"/>
                      <a:pt x="4703" y="0"/>
                      <a:pt x="36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804;p76"/>
              <p:cNvSpPr/>
              <p:nvPr/>
            </p:nvSpPr>
            <p:spPr>
              <a:xfrm>
                <a:off x="3123700" y="1866750"/>
                <a:ext cx="211425" cy="105800"/>
              </a:xfrm>
              <a:custGeom>
                <a:avLst/>
                <a:gdLst/>
                <a:ahLst/>
                <a:cxnLst/>
                <a:rect l="l" t="t" r="r" b="b"/>
                <a:pathLst>
                  <a:path w="8457" h="4232" extrusionOk="0">
                    <a:moveTo>
                      <a:pt x="1568" y="0"/>
                    </a:moveTo>
                    <a:cubicBezTo>
                      <a:pt x="1530" y="0"/>
                      <a:pt x="1491" y="1"/>
                      <a:pt x="1451" y="3"/>
                    </a:cubicBezTo>
                    <a:cubicBezTo>
                      <a:pt x="1914" y="1268"/>
                      <a:pt x="0" y="898"/>
                      <a:pt x="0" y="1855"/>
                    </a:cubicBezTo>
                    <a:cubicBezTo>
                      <a:pt x="154" y="1887"/>
                      <a:pt x="284" y="1901"/>
                      <a:pt x="395" y="1901"/>
                    </a:cubicBezTo>
                    <a:cubicBezTo>
                      <a:pt x="953" y="1901"/>
                      <a:pt x="1067" y="1560"/>
                      <a:pt x="1604" y="1560"/>
                    </a:cubicBezTo>
                    <a:cubicBezTo>
                      <a:pt x="1669" y="1560"/>
                      <a:pt x="1741" y="1566"/>
                      <a:pt x="1821" y="1577"/>
                    </a:cubicBezTo>
                    <a:cubicBezTo>
                      <a:pt x="1636" y="2225"/>
                      <a:pt x="402" y="2163"/>
                      <a:pt x="741" y="3182"/>
                    </a:cubicBezTo>
                    <a:cubicBezTo>
                      <a:pt x="955" y="3142"/>
                      <a:pt x="1139" y="3124"/>
                      <a:pt x="1297" y="3124"/>
                    </a:cubicBezTo>
                    <a:cubicBezTo>
                      <a:pt x="2489" y="3124"/>
                      <a:pt x="2295" y="4122"/>
                      <a:pt x="3303" y="4231"/>
                    </a:cubicBezTo>
                    <a:cubicBezTo>
                      <a:pt x="3431" y="4012"/>
                      <a:pt x="3894" y="3933"/>
                      <a:pt x="4417" y="3933"/>
                    </a:cubicBezTo>
                    <a:cubicBezTo>
                      <a:pt x="5149" y="3933"/>
                      <a:pt x="6001" y="4087"/>
                      <a:pt x="6234" y="4231"/>
                    </a:cubicBezTo>
                    <a:cubicBezTo>
                      <a:pt x="6265" y="3552"/>
                      <a:pt x="7592" y="3830"/>
                      <a:pt x="8055" y="3460"/>
                    </a:cubicBezTo>
                    <a:cubicBezTo>
                      <a:pt x="8457" y="2102"/>
                      <a:pt x="7222" y="1916"/>
                      <a:pt x="7315" y="805"/>
                    </a:cubicBezTo>
                    <a:lnTo>
                      <a:pt x="7315" y="805"/>
                    </a:lnTo>
                    <a:cubicBezTo>
                      <a:pt x="6878" y="900"/>
                      <a:pt x="6517" y="927"/>
                      <a:pt x="6192" y="927"/>
                    </a:cubicBezTo>
                    <a:cubicBezTo>
                      <a:pt x="5731" y="927"/>
                      <a:pt x="5342" y="872"/>
                      <a:pt x="4910" y="872"/>
                    </a:cubicBezTo>
                    <a:cubicBezTo>
                      <a:pt x="4550" y="872"/>
                      <a:pt x="4160" y="910"/>
                      <a:pt x="3673" y="1052"/>
                    </a:cubicBezTo>
                    <a:cubicBezTo>
                      <a:pt x="2686" y="903"/>
                      <a:pt x="2742" y="0"/>
                      <a:pt x="15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805;p76"/>
              <p:cNvSpPr/>
              <p:nvPr/>
            </p:nvSpPr>
            <p:spPr>
              <a:xfrm>
                <a:off x="1886900" y="1932325"/>
                <a:ext cx="137375" cy="60375"/>
              </a:xfrm>
              <a:custGeom>
                <a:avLst/>
                <a:gdLst/>
                <a:ahLst/>
                <a:cxnLst/>
                <a:rect l="l" t="t" r="r" b="b"/>
                <a:pathLst>
                  <a:path w="5495" h="2415" extrusionOk="0">
                    <a:moveTo>
                      <a:pt x="2207" y="0"/>
                    </a:moveTo>
                    <a:cubicBezTo>
                      <a:pt x="2094" y="0"/>
                      <a:pt x="1968" y="10"/>
                      <a:pt x="1822" y="34"/>
                    </a:cubicBezTo>
                    <a:cubicBezTo>
                      <a:pt x="1381" y="474"/>
                      <a:pt x="1579" y="1405"/>
                      <a:pt x="468" y="1405"/>
                    </a:cubicBezTo>
                    <a:cubicBezTo>
                      <a:pt x="333" y="1405"/>
                      <a:pt x="178" y="1391"/>
                      <a:pt x="1" y="1361"/>
                    </a:cubicBezTo>
                    <a:lnTo>
                      <a:pt x="1" y="1361"/>
                    </a:lnTo>
                    <a:cubicBezTo>
                      <a:pt x="29" y="2218"/>
                      <a:pt x="1036" y="2414"/>
                      <a:pt x="2262" y="2414"/>
                    </a:cubicBezTo>
                    <a:cubicBezTo>
                      <a:pt x="2361" y="2414"/>
                      <a:pt x="2461" y="2413"/>
                      <a:pt x="2562" y="2410"/>
                    </a:cubicBezTo>
                    <a:cubicBezTo>
                      <a:pt x="2527" y="1827"/>
                      <a:pt x="2711" y="1644"/>
                      <a:pt x="3003" y="1644"/>
                    </a:cubicBezTo>
                    <a:cubicBezTo>
                      <a:pt x="3493" y="1644"/>
                      <a:pt x="4286" y="2159"/>
                      <a:pt x="4858" y="2159"/>
                    </a:cubicBezTo>
                    <a:cubicBezTo>
                      <a:pt x="5153" y="2159"/>
                      <a:pt x="5389" y="2022"/>
                      <a:pt x="5494" y="1608"/>
                    </a:cubicBezTo>
                    <a:cubicBezTo>
                      <a:pt x="4044" y="1330"/>
                      <a:pt x="5000" y="960"/>
                      <a:pt x="4044" y="281"/>
                    </a:cubicBezTo>
                    <a:cubicBezTo>
                      <a:pt x="3882" y="313"/>
                      <a:pt x="3744" y="326"/>
                      <a:pt x="3623" y="326"/>
                    </a:cubicBezTo>
                    <a:cubicBezTo>
                      <a:pt x="3022" y="326"/>
                      <a:pt x="2846" y="0"/>
                      <a:pt x="22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806;p76"/>
              <p:cNvSpPr/>
              <p:nvPr/>
            </p:nvSpPr>
            <p:spPr>
              <a:xfrm>
                <a:off x="3450825" y="2065525"/>
                <a:ext cx="185975" cy="219500"/>
              </a:xfrm>
              <a:custGeom>
                <a:avLst/>
                <a:gdLst/>
                <a:ahLst/>
                <a:cxnLst/>
                <a:rect l="l" t="t" r="r" b="b"/>
                <a:pathLst>
                  <a:path w="7439" h="8780" extrusionOk="0">
                    <a:moveTo>
                      <a:pt x="4115" y="1"/>
                    </a:moveTo>
                    <a:cubicBezTo>
                      <a:pt x="3004" y="1"/>
                      <a:pt x="2352" y="345"/>
                      <a:pt x="1575" y="539"/>
                    </a:cubicBezTo>
                    <a:cubicBezTo>
                      <a:pt x="1853" y="1990"/>
                      <a:pt x="988" y="2607"/>
                      <a:pt x="1204" y="4026"/>
                    </a:cubicBezTo>
                    <a:cubicBezTo>
                      <a:pt x="1791" y="4242"/>
                      <a:pt x="2408" y="4428"/>
                      <a:pt x="3056" y="4520"/>
                    </a:cubicBezTo>
                    <a:cubicBezTo>
                      <a:pt x="3175" y="5256"/>
                      <a:pt x="2381" y="5736"/>
                      <a:pt x="1741" y="5736"/>
                    </a:cubicBezTo>
                    <a:cubicBezTo>
                      <a:pt x="1549" y="5736"/>
                      <a:pt x="1371" y="5693"/>
                      <a:pt x="1235" y="5600"/>
                    </a:cubicBezTo>
                    <a:lnTo>
                      <a:pt x="1235" y="5600"/>
                    </a:lnTo>
                    <a:cubicBezTo>
                      <a:pt x="927" y="6773"/>
                      <a:pt x="1482" y="7359"/>
                      <a:pt x="1945" y="7977"/>
                    </a:cubicBezTo>
                    <a:cubicBezTo>
                      <a:pt x="1328" y="8224"/>
                      <a:pt x="1" y="7977"/>
                      <a:pt x="124" y="8779"/>
                    </a:cubicBezTo>
                    <a:cubicBezTo>
                      <a:pt x="1680" y="8582"/>
                      <a:pt x="3235" y="8483"/>
                      <a:pt x="4806" y="8483"/>
                    </a:cubicBezTo>
                    <a:cubicBezTo>
                      <a:pt x="5199" y="8483"/>
                      <a:pt x="5593" y="8489"/>
                      <a:pt x="5988" y="8501"/>
                    </a:cubicBezTo>
                    <a:cubicBezTo>
                      <a:pt x="6266" y="7359"/>
                      <a:pt x="6050" y="6619"/>
                      <a:pt x="7439" y="5878"/>
                    </a:cubicBezTo>
                    <a:cubicBezTo>
                      <a:pt x="6945" y="5600"/>
                      <a:pt x="6327" y="5415"/>
                      <a:pt x="5957" y="5076"/>
                    </a:cubicBezTo>
                    <a:cubicBezTo>
                      <a:pt x="6420" y="3502"/>
                      <a:pt x="3519" y="3255"/>
                      <a:pt x="4877" y="1866"/>
                    </a:cubicBezTo>
                    <a:cubicBezTo>
                      <a:pt x="4383" y="1619"/>
                      <a:pt x="3766" y="1434"/>
                      <a:pt x="3396" y="1064"/>
                    </a:cubicBezTo>
                    <a:cubicBezTo>
                      <a:pt x="3920" y="848"/>
                      <a:pt x="4538" y="693"/>
                      <a:pt x="4507" y="14"/>
                    </a:cubicBezTo>
                    <a:cubicBezTo>
                      <a:pt x="4370" y="5"/>
                      <a:pt x="4240" y="1"/>
                      <a:pt x="4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807;p76"/>
              <p:cNvSpPr/>
              <p:nvPr/>
            </p:nvSpPr>
            <p:spPr>
              <a:xfrm>
                <a:off x="3375225" y="2165400"/>
                <a:ext cx="87200" cy="73325"/>
              </a:xfrm>
              <a:custGeom>
                <a:avLst/>
                <a:gdLst/>
                <a:ahLst/>
                <a:cxnLst/>
                <a:rect l="l" t="t" r="r" b="b"/>
                <a:pathLst>
                  <a:path w="3488" h="2933" extrusionOk="0">
                    <a:moveTo>
                      <a:pt x="1667" y="1"/>
                    </a:moveTo>
                    <a:cubicBezTo>
                      <a:pt x="1652" y="579"/>
                      <a:pt x="1459" y="680"/>
                      <a:pt x="1190" y="680"/>
                    </a:cubicBezTo>
                    <a:cubicBezTo>
                      <a:pt x="1047" y="680"/>
                      <a:pt x="882" y="651"/>
                      <a:pt x="711" y="651"/>
                    </a:cubicBezTo>
                    <a:cubicBezTo>
                      <a:pt x="537" y="651"/>
                      <a:pt x="356" y="681"/>
                      <a:pt x="186" y="803"/>
                    </a:cubicBezTo>
                    <a:cubicBezTo>
                      <a:pt x="247" y="1574"/>
                      <a:pt x="0" y="2531"/>
                      <a:pt x="556" y="2932"/>
                    </a:cubicBezTo>
                    <a:cubicBezTo>
                      <a:pt x="1389" y="2655"/>
                      <a:pt x="2778" y="2747"/>
                      <a:pt x="3488" y="2408"/>
                    </a:cubicBezTo>
                    <a:cubicBezTo>
                      <a:pt x="3087" y="1297"/>
                      <a:pt x="3395" y="1235"/>
                      <a:pt x="34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808;p76"/>
              <p:cNvSpPr/>
              <p:nvPr/>
            </p:nvSpPr>
            <p:spPr>
              <a:xfrm>
                <a:off x="6475300" y="2371400"/>
                <a:ext cx="138125" cy="79675"/>
              </a:xfrm>
              <a:custGeom>
                <a:avLst/>
                <a:gdLst/>
                <a:ahLst/>
                <a:cxnLst/>
                <a:rect l="l" t="t" r="r" b="b"/>
                <a:pathLst>
                  <a:path w="5525" h="3187" extrusionOk="0">
                    <a:moveTo>
                      <a:pt x="402" y="1"/>
                    </a:moveTo>
                    <a:cubicBezTo>
                      <a:pt x="679" y="1266"/>
                      <a:pt x="0" y="1821"/>
                      <a:pt x="31" y="2932"/>
                    </a:cubicBezTo>
                    <a:cubicBezTo>
                      <a:pt x="241" y="3079"/>
                      <a:pt x="403" y="3136"/>
                      <a:pt x="541" y="3136"/>
                    </a:cubicBezTo>
                    <a:cubicBezTo>
                      <a:pt x="1034" y="3136"/>
                      <a:pt x="1196" y="2396"/>
                      <a:pt x="2031" y="2396"/>
                    </a:cubicBezTo>
                    <a:cubicBezTo>
                      <a:pt x="2091" y="2396"/>
                      <a:pt x="2155" y="2400"/>
                      <a:pt x="2222" y="2408"/>
                    </a:cubicBezTo>
                    <a:cubicBezTo>
                      <a:pt x="2895" y="2437"/>
                      <a:pt x="2542" y="3187"/>
                      <a:pt x="3212" y="3187"/>
                    </a:cubicBezTo>
                    <a:cubicBezTo>
                      <a:pt x="3249" y="3187"/>
                      <a:pt x="3290" y="3184"/>
                      <a:pt x="3333" y="3179"/>
                    </a:cubicBezTo>
                    <a:cubicBezTo>
                      <a:pt x="4136" y="2531"/>
                      <a:pt x="4012" y="1204"/>
                      <a:pt x="5525" y="1081"/>
                    </a:cubicBezTo>
                    <a:cubicBezTo>
                      <a:pt x="3611" y="865"/>
                      <a:pt x="2408" y="155"/>
                      <a:pt x="4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809;p76"/>
              <p:cNvSpPr/>
              <p:nvPr/>
            </p:nvSpPr>
            <p:spPr>
              <a:xfrm>
                <a:off x="6318675" y="2450875"/>
                <a:ext cx="239975" cy="226075"/>
              </a:xfrm>
              <a:custGeom>
                <a:avLst/>
                <a:gdLst/>
                <a:ahLst/>
                <a:cxnLst/>
                <a:rect l="l" t="t" r="r" b="b"/>
                <a:pathLst>
                  <a:path w="9599" h="9043" extrusionOk="0">
                    <a:moveTo>
                      <a:pt x="7407" y="0"/>
                    </a:moveTo>
                    <a:cubicBezTo>
                      <a:pt x="7839" y="1266"/>
                      <a:pt x="7222" y="1852"/>
                      <a:pt x="7778" y="3210"/>
                    </a:cubicBezTo>
                    <a:cubicBezTo>
                      <a:pt x="7500" y="3210"/>
                      <a:pt x="7315" y="3488"/>
                      <a:pt x="7407" y="3735"/>
                    </a:cubicBezTo>
                    <a:cubicBezTo>
                      <a:pt x="6204" y="4074"/>
                      <a:pt x="5093" y="4599"/>
                      <a:pt x="4105" y="5339"/>
                    </a:cubicBezTo>
                    <a:cubicBezTo>
                      <a:pt x="2809" y="5802"/>
                      <a:pt x="494" y="5525"/>
                      <a:pt x="432" y="6913"/>
                    </a:cubicBezTo>
                    <a:cubicBezTo>
                      <a:pt x="381" y="7160"/>
                      <a:pt x="587" y="7222"/>
                      <a:pt x="878" y="7222"/>
                    </a:cubicBezTo>
                    <a:cubicBezTo>
                      <a:pt x="1170" y="7222"/>
                      <a:pt x="1547" y="7160"/>
                      <a:pt x="1838" y="7160"/>
                    </a:cubicBezTo>
                    <a:cubicBezTo>
                      <a:pt x="2130" y="7160"/>
                      <a:pt x="2336" y="7222"/>
                      <a:pt x="2284" y="7469"/>
                    </a:cubicBezTo>
                    <a:lnTo>
                      <a:pt x="62" y="7438"/>
                    </a:lnTo>
                    <a:lnTo>
                      <a:pt x="62" y="7438"/>
                    </a:lnTo>
                    <a:cubicBezTo>
                      <a:pt x="0" y="8395"/>
                      <a:pt x="926" y="8611"/>
                      <a:pt x="1543" y="9043"/>
                    </a:cubicBezTo>
                    <a:cubicBezTo>
                      <a:pt x="1790" y="8086"/>
                      <a:pt x="2685" y="7561"/>
                      <a:pt x="3735" y="7191"/>
                    </a:cubicBezTo>
                    <a:cubicBezTo>
                      <a:pt x="4136" y="7191"/>
                      <a:pt x="4506" y="7284"/>
                      <a:pt x="4846" y="7469"/>
                    </a:cubicBezTo>
                    <a:cubicBezTo>
                      <a:pt x="5988" y="6420"/>
                      <a:pt x="8426" y="6327"/>
                      <a:pt x="9598" y="5339"/>
                    </a:cubicBezTo>
                    <a:cubicBezTo>
                      <a:pt x="9537" y="3426"/>
                      <a:pt x="8796" y="2006"/>
                      <a:pt x="88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810;p76"/>
              <p:cNvSpPr/>
              <p:nvPr/>
            </p:nvSpPr>
            <p:spPr>
              <a:xfrm>
                <a:off x="4085825" y="2576575"/>
                <a:ext cx="59750" cy="27850"/>
              </a:xfrm>
              <a:custGeom>
                <a:avLst/>
                <a:gdLst/>
                <a:ahLst/>
                <a:cxnLst/>
                <a:rect l="l" t="t" r="r" b="b"/>
                <a:pathLst>
                  <a:path w="2390" h="1114" extrusionOk="0">
                    <a:moveTo>
                      <a:pt x="975" y="0"/>
                    </a:moveTo>
                    <a:cubicBezTo>
                      <a:pt x="788" y="0"/>
                      <a:pt x="586" y="12"/>
                      <a:pt x="370" y="34"/>
                    </a:cubicBezTo>
                    <a:cubicBezTo>
                      <a:pt x="401" y="250"/>
                      <a:pt x="216" y="281"/>
                      <a:pt x="0" y="311"/>
                    </a:cubicBezTo>
                    <a:cubicBezTo>
                      <a:pt x="93" y="1052"/>
                      <a:pt x="1204" y="497"/>
                      <a:pt x="2160" y="1114"/>
                    </a:cubicBezTo>
                    <a:cubicBezTo>
                      <a:pt x="2390" y="273"/>
                      <a:pt x="1862" y="0"/>
                      <a:pt x="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811;p76"/>
              <p:cNvSpPr/>
              <p:nvPr/>
            </p:nvSpPr>
            <p:spPr>
              <a:xfrm>
                <a:off x="6128100" y="2784800"/>
                <a:ext cx="65600" cy="64975"/>
              </a:xfrm>
              <a:custGeom>
                <a:avLst/>
                <a:gdLst/>
                <a:ahLst/>
                <a:cxnLst/>
                <a:rect l="l" t="t" r="r" b="b"/>
                <a:pathLst>
                  <a:path w="2624" h="2599" extrusionOk="0">
                    <a:moveTo>
                      <a:pt x="1826" y="0"/>
                    </a:moveTo>
                    <a:cubicBezTo>
                      <a:pt x="1078" y="0"/>
                      <a:pt x="299" y="557"/>
                      <a:pt x="0" y="994"/>
                    </a:cubicBezTo>
                    <a:cubicBezTo>
                      <a:pt x="556" y="1364"/>
                      <a:pt x="957" y="1951"/>
                      <a:pt x="1081" y="2599"/>
                    </a:cubicBezTo>
                    <a:cubicBezTo>
                      <a:pt x="2624" y="2537"/>
                      <a:pt x="2500" y="1303"/>
                      <a:pt x="2562" y="223"/>
                    </a:cubicBezTo>
                    <a:cubicBezTo>
                      <a:pt x="2334" y="65"/>
                      <a:pt x="2082" y="0"/>
                      <a:pt x="18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812;p76"/>
              <p:cNvSpPr/>
              <p:nvPr/>
            </p:nvSpPr>
            <p:spPr>
              <a:xfrm>
                <a:off x="1887675" y="2789575"/>
                <a:ext cx="36300" cy="26250"/>
              </a:xfrm>
              <a:custGeom>
                <a:avLst/>
                <a:gdLst/>
                <a:ahLst/>
                <a:cxnLst/>
                <a:rect l="l" t="t" r="r" b="b"/>
                <a:pathLst>
                  <a:path w="1452" h="1050" extrusionOk="0">
                    <a:moveTo>
                      <a:pt x="1" y="1"/>
                    </a:moveTo>
                    <a:lnTo>
                      <a:pt x="1" y="1050"/>
                    </a:lnTo>
                    <a:lnTo>
                      <a:pt x="1451" y="1050"/>
                    </a:lnTo>
                    <a:cubicBezTo>
                      <a:pt x="1389" y="402"/>
                      <a:pt x="927" y="62"/>
                      <a:pt x="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813;p76"/>
              <p:cNvSpPr/>
              <p:nvPr/>
            </p:nvSpPr>
            <p:spPr>
              <a:xfrm>
                <a:off x="1947500" y="2790350"/>
                <a:ext cx="43600" cy="33525"/>
              </a:xfrm>
              <a:custGeom>
                <a:avLst/>
                <a:gdLst/>
                <a:ahLst/>
                <a:cxnLst/>
                <a:rect l="l" t="t" r="r" b="b"/>
                <a:pathLst>
                  <a:path w="1744" h="1341" extrusionOk="0">
                    <a:moveTo>
                      <a:pt x="107" y="1"/>
                    </a:moveTo>
                    <a:cubicBezTo>
                      <a:pt x="1" y="774"/>
                      <a:pt x="194" y="1340"/>
                      <a:pt x="1125" y="1340"/>
                    </a:cubicBezTo>
                    <a:cubicBezTo>
                      <a:pt x="1271" y="1340"/>
                      <a:pt x="1435" y="1326"/>
                      <a:pt x="1620" y="1297"/>
                    </a:cubicBezTo>
                    <a:cubicBezTo>
                      <a:pt x="1743" y="834"/>
                      <a:pt x="1589" y="309"/>
                      <a:pt x="12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814;p76"/>
              <p:cNvSpPr/>
              <p:nvPr/>
            </p:nvSpPr>
            <p:spPr>
              <a:xfrm>
                <a:off x="1996475" y="2816575"/>
                <a:ext cx="37050" cy="33675"/>
              </a:xfrm>
              <a:custGeom>
                <a:avLst/>
                <a:gdLst/>
                <a:ahLst/>
                <a:cxnLst/>
                <a:rect l="l" t="t" r="r" b="b"/>
                <a:pathLst>
                  <a:path w="1482" h="1347" extrusionOk="0">
                    <a:moveTo>
                      <a:pt x="0" y="1"/>
                    </a:moveTo>
                    <a:lnTo>
                      <a:pt x="0" y="1328"/>
                    </a:lnTo>
                    <a:cubicBezTo>
                      <a:pt x="108" y="1341"/>
                      <a:pt x="205" y="1347"/>
                      <a:pt x="293" y="1347"/>
                    </a:cubicBezTo>
                    <a:cubicBezTo>
                      <a:pt x="837" y="1347"/>
                      <a:pt x="1057" y="1130"/>
                      <a:pt x="1482" y="1050"/>
                    </a:cubicBezTo>
                    <a:cubicBezTo>
                      <a:pt x="1420" y="371"/>
                      <a:pt x="957" y="32"/>
                      <a:pt x="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815;p76"/>
              <p:cNvSpPr/>
              <p:nvPr/>
            </p:nvSpPr>
            <p:spPr>
              <a:xfrm>
                <a:off x="1757300" y="2829700"/>
                <a:ext cx="349525" cy="106500"/>
              </a:xfrm>
              <a:custGeom>
                <a:avLst/>
                <a:gdLst/>
                <a:ahLst/>
                <a:cxnLst/>
                <a:rect l="l" t="t" r="r" b="b"/>
                <a:pathLst>
                  <a:path w="13981" h="4260" extrusionOk="0">
                    <a:moveTo>
                      <a:pt x="802" y="0"/>
                    </a:moveTo>
                    <a:cubicBezTo>
                      <a:pt x="648" y="525"/>
                      <a:pt x="0" y="679"/>
                      <a:pt x="62" y="1328"/>
                    </a:cubicBezTo>
                    <a:cubicBezTo>
                      <a:pt x="150" y="1335"/>
                      <a:pt x="233" y="1338"/>
                      <a:pt x="311" y="1338"/>
                    </a:cubicBezTo>
                    <a:cubicBezTo>
                      <a:pt x="1355" y="1338"/>
                      <a:pt x="1591" y="731"/>
                      <a:pt x="2664" y="731"/>
                    </a:cubicBezTo>
                    <a:cubicBezTo>
                      <a:pt x="2865" y="731"/>
                      <a:pt x="3094" y="753"/>
                      <a:pt x="3364" y="803"/>
                    </a:cubicBezTo>
                    <a:cubicBezTo>
                      <a:pt x="4907" y="1019"/>
                      <a:pt x="5061" y="2223"/>
                      <a:pt x="6666" y="2408"/>
                    </a:cubicBezTo>
                    <a:cubicBezTo>
                      <a:pt x="6794" y="2431"/>
                      <a:pt x="6943" y="2439"/>
                      <a:pt x="7104" y="2439"/>
                    </a:cubicBezTo>
                    <a:cubicBezTo>
                      <a:pt x="7596" y="2439"/>
                      <a:pt x="8202" y="2359"/>
                      <a:pt x="8693" y="2359"/>
                    </a:cubicBezTo>
                    <a:cubicBezTo>
                      <a:pt x="9126" y="2359"/>
                      <a:pt x="9469" y="2421"/>
                      <a:pt x="9567" y="2655"/>
                    </a:cubicBezTo>
                    <a:cubicBezTo>
                      <a:pt x="8240" y="2685"/>
                      <a:pt x="8672" y="3025"/>
                      <a:pt x="8857" y="3735"/>
                    </a:cubicBezTo>
                    <a:cubicBezTo>
                      <a:pt x="9037" y="3713"/>
                      <a:pt x="9200" y="3704"/>
                      <a:pt x="9351" y="3704"/>
                    </a:cubicBezTo>
                    <a:cubicBezTo>
                      <a:pt x="10288" y="3704"/>
                      <a:pt x="10728" y="4073"/>
                      <a:pt x="11419" y="4259"/>
                    </a:cubicBezTo>
                    <a:cubicBezTo>
                      <a:pt x="11438" y="3794"/>
                      <a:pt x="11983" y="3711"/>
                      <a:pt x="12643" y="3711"/>
                    </a:cubicBezTo>
                    <a:cubicBezTo>
                      <a:pt x="13016" y="3711"/>
                      <a:pt x="13425" y="3737"/>
                      <a:pt x="13796" y="3737"/>
                    </a:cubicBezTo>
                    <a:cubicBezTo>
                      <a:pt x="13859" y="3737"/>
                      <a:pt x="13920" y="3737"/>
                      <a:pt x="13980" y="3735"/>
                    </a:cubicBezTo>
                    <a:cubicBezTo>
                      <a:pt x="13456" y="1976"/>
                      <a:pt x="11419" y="2192"/>
                      <a:pt x="9228" y="2130"/>
                    </a:cubicBezTo>
                    <a:cubicBezTo>
                      <a:pt x="9475" y="1420"/>
                      <a:pt x="8487" y="1605"/>
                      <a:pt x="8487" y="1081"/>
                    </a:cubicBezTo>
                    <a:cubicBezTo>
                      <a:pt x="7685" y="772"/>
                      <a:pt x="6450" y="741"/>
                      <a:pt x="62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816;p76"/>
              <p:cNvSpPr/>
              <p:nvPr/>
            </p:nvSpPr>
            <p:spPr>
              <a:xfrm>
                <a:off x="2022625" y="2842825"/>
                <a:ext cx="51875" cy="21725"/>
              </a:xfrm>
              <a:custGeom>
                <a:avLst/>
                <a:gdLst/>
                <a:ahLst/>
                <a:cxnLst/>
                <a:rect l="l" t="t" r="r" b="b"/>
                <a:pathLst>
                  <a:path w="2075" h="869" extrusionOk="0">
                    <a:moveTo>
                      <a:pt x="436" y="0"/>
                    </a:moveTo>
                    <a:lnTo>
                      <a:pt x="436" y="0"/>
                    </a:lnTo>
                    <a:cubicBezTo>
                      <a:pt x="1" y="557"/>
                      <a:pt x="654" y="868"/>
                      <a:pt x="1230" y="868"/>
                    </a:cubicBezTo>
                    <a:cubicBezTo>
                      <a:pt x="1676" y="868"/>
                      <a:pt x="2075" y="682"/>
                      <a:pt x="1886" y="278"/>
                    </a:cubicBezTo>
                    <a:cubicBezTo>
                      <a:pt x="1824" y="31"/>
                      <a:pt x="1447" y="17"/>
                      <a:pt x="1038" y="17"/>
                    </a:cubicBezTo>
                    <a:cubicBezTo>
                      <a:pt x="987" y="17"/>
                      <a:pt x="935" y="17"/>
                      <a:pt x="884" y="17"/>
                    </a:cubicBezTo>
                    <a:cubicBezTo>
                      <a:pt x="729" y="17"/>
                      <a:pt x="574" y="16"/>
                      <a:pt x="43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817;p76"/>
              <p:cNvSpPr/>
              <p:nvPr/>
            </p:nvSpPr>
            <p:spPr>
              <a:xfrm>
                <a:off x="6164150" y="2890075"/>
                <a:ext cx="98225" cy="72350"/>
              </a:xfrm>
              <a:custGeom>
                <a:avLst/>
                <a:gdLst/>
                <a:ahLst/>
                <a:cxnLst/>
                <a:rect l="l" t="t" r="r" b="b"/>
                <a:pathLst>
                  <a:path w="3929" h="2894" extrusionOk="0">
                    <a:moveTo>
                      <a:pt x="2118" y="1"/>
                    </a:moveTo>
                    <a:cubicBezTo>
                      <a:pt x="1069" y="1"/>
                      <a:pt x="1" y="482"/>
                      <a:pt x="40" y="1320"/>
                    </a:cubicBezTo>
                    <a:cubicBezTo>
                      <a:pt x="657" y="1999"/>
                      <a:pt x="1398" y="2523"/>
                      <a:pt x="2231" y="2894"/>
                    </a:cubicBezTo>
                    <a:cubicBezTo>
                      <a:pt x="2694" y="2091"/>
                      <a:pt x="3928" y="1844"/>
                      <a:pt x="3712" y="517"/>
                    </a:cubicBezTo>
                    <a:cubicBezTo>
                      <a:pt x="3337" y="165"/>
                      <a:pt x="2731" y="1"/>
                      <a:pt x="21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818;p76"/>
              <p:cNvSpPr/>
              <p:nvPr/>
            </p:nvSpPr>
            <p:spPr>
              <a:xfrm>
                <a:off x="5928275" y="2895600"/>
                <a:ext cx="53250" cy="47550"/>
              </a:xfrm>
              <a:custGeom>
                <a:avLst/>
                <a:gdLst/>
                <a:ahLst/>
                <a:cxnLst/>
                <a:rect l="l" t="t" r="r" b="b"/>
                <a:pathLst>
                  <a:path w="2130" h="1902" extrusionOk="0">
                    <a:moveTo>
                      <a:pt x="959" y="0"/>
                    </a:moveTo>
                    <a:cubicBezTo>
                      <a:pt x="857" y="0"/>
                      <a:pt x="753" y="6"/>
                      <a:pt x="648" y="19"/>
                    </a:cubicBezTo>
                    <a:cubicBezTo>
                      <a:pt x="0" y="1068"/>
                      <a:pt x="185" y="235"/>
                      <a:pt x="648" y="1901"/>
                    </a:cubicBezTo>
                    <a:cubicBezTo>
                      <a:pt x="1698" y="1716"/>
                      <a:pt x="1698" y="852"/>
                      <a:pt x="2130" y="296"/>
                    </a:cubicBezTo>
                    <a:cubicBezTo>
                      <a:pt x="1759" y="99"/>
                      <a:pt x="1369" y="0"/>
                      <a:pt x="9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819;p76"/>
              <p:cNvSpPr/>
              <p:nvPr/>
            </p:nvSpPr>
            <p:spPr>
              <a:xfrm>
                <a:off x="1877650" y="2909175"/>
                <a:ext cx="68300" cy="27025"/>
              </a:xfrm>
              <a:custGeom>
                <a:avLst/>
                <a:gdLst/>
                <a:ahLst/>
                <a:cxnLst/>
                <a:rect l="l" t="t" r="r" b="b"/>
                <a:pathLst>
                  <a:path w="2732" h="1081" extrusionOk="0">
                    <a:moveTo>
                      <a:pt x="0" y="0"/>
                    </a:moveTo>
                    <a:lnTo>
                      <a:pt x="0" y="1080"/>
                    </a:lnTo>
                    <a:cubicBezTo>
                      <a:pt x="412" y="988"/>
                      <a:pt x="690" y="967"/>
                      <a:pt x="925" y="967"/>
                    </a:cubicBezTo>
                    <a:cubicBezTo>
                      <a:pt x="1114" y="967"/>
                      <a:pt x="1275" y="980"/>
                      <a:pt x="1456" y="980"/>
                    </a:cubicBezTo>
                    <a:cubicBezTo>
                      <a:pt x="1727" y="980"/>
                      <a:pt x="2044" y="951"/>
                      <a:pt x="2562" y="803"/>
                    </a:cubicBezTo>
                    <a:cubicBezTo>
                      <a:pt x="2731" y="84"/>
                      <a:pt x="2018" y="2"/>
                      <a:pt x="1174" y="2"/>
                    </a:cubicBezTo>
                    <a:cubicBezTo>
                      <a:pt x="926" y="2"/>
                      <a:pt x="665" y="9"/>
                      <a:pt x="413" y="9"/>
                    </a:cubicBezTo>
                    <a:cubicBezTo>
                      <a:pt x="272" y="9"/>
                      <a:pt x="133" y="7"/>
                      <a:pt x="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820;p76"/>
              <p:cNvSpPr/>
              <p:nvPr/>
            </p:nvSpPr>
            <p:spPr>
              <a:xfrm>
                <a:off x="2124550" y="2909175"/>
                <a:ext cx="62450" cy="27550"/>
              </a:xfrm>
              <a:custGeom>
                <a:avLst/>
                <a:gdLst/>
                <a:ahLst/>
                <a:cxnLst/>
                <a:rect l="l" t="t" r="r" b="b"/>
                <a:pathLst>
                  <a:path w="2498" h="1102" extrusionOk="0">
                    <a:moveTo>
                      <a:pt x="0" y="0"/>
                    </a:moveTo>
                    <a:lnTo>
                      <a:pt x="0" y="1080"/>
                    </a:lnTo>
                    <a:cubicBezTo>
                      <a:pt x="251" y="1092"/>
                      <a:pt x="498" y="1101"/>
                      <a:pt x="731" y="1101"/>
                    </a:cubicBezTo>
                    <a:cubicBezTo>
                      <a:pt x="1737" y="1101"/>
                      <a:pt x="2498" y="927"/>
                      <a:pt x="22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821;p76"/>
              <p:cNvSpPr/>
              <p:nvPr/>
            </p:nvSpPr>
            <p:spPr>
              <a:xfrm>
                <a:off x="3061975" y="2936175"/>
                <a:ext cx="46325" cy="26250"/>
              </a:xfrm>
              <a:custGeom>
                <a:avLst/>
                <a:gdLst/>
                <a:ahLst/>
                <a:cxnLst/>
                <a:rect l="l" t="t" r="r" b="b"/>
                <a:pathLst>
                  <a:path w="1853" h="1050" extrusionOk="0">
                    <a:moveTo>
                      <a:pt x="988" y="0"/>
                    </a:moveTo>
                    <a:cubicBezTo>
                      <a:pt x="988" y="525"/>
                      <a:pt x="0" y="340"/>
                      <a:pt x="278" y="1050"/>
                    </a:cubicBezTo>
                    <a:lnTo>
                      <a:pt x="1729" y="1050"/>
                    </a:lnTo>
                    <a:cubicBezTo>
                      <a:pt x="1852" y="463"/>
                      <a:pt x="1636" y="62"/>
                      <a:pt x="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822;p76"/>
              <p:cNvSpPr/>
              <p:nvPr/>
            </p:nvSpPr>
            <p:spPr>
              <a:xfrm>
                <a:off x="6238425" y="2976300"/>
                <a:ext cx="155100" cy="99550"/>
              </a:xfrm>
              <a:custGeom>
                <a:avLst/>
                <a:gdLst/>
                <a:ahLst/>
                <a:cxnLst/>
                <a:rect l="l" t="t" r="r" b="b"/>
                <a:pathLst>
                  <a:path w="6204" h="3982" extrusionOk="0">
                    <a:moveTo>
                      <a:pt x="2562" y="0"/>
                    </a:moveTo>
                    <a:cubicBezTo>
                      <a:pt x="2038" y="340"/>
                      <a:pt x="2192" y="1142"/>
                      <a:pt x="2192" y="1852"/>
                    </a:cubicBezTo>
                    <a:cubicBezTo>
                      <a:pt x="1897" y="1749"/>
                      <a:pt x="1651" y="1704"/>
                      <a:pt x="1440" y="1704"/>
                    </a:cubicBezTo>
                    <a:cubicBezTo>
                      <a:pt x="768" y="1704"/>
                      <a:pt x="447" y="2161"/>
                      <a:pt x="1" y="2654"/>
                    </a:cubicBezTo>
                    <a:cubicBezTo>
                      <a:pt x="225" y="2816"/>
                      <a:pt x="405" y="2870"/>
                      <a:pt x="576" y="2870"/>
                    </a:cubicBezTo>
                    <a:cubicBezTo>
                      <a:pt x="934" y="2870"/>
                      <a:pt x="1253" y="2632"/>
                      <a:pt x="1860" y="2632"/>
                    </a:cubicBezTo>
                    <a:cubicBezTo>
                      <a:pt x="1962" y="2632"/>
                      <a:pt x="2072" y="2639"/>
                      <a:pt x="2192" y="2654"/>
                    </a:cubicBezTo>
                    <a:cubicBezTo>
                      <a:pt x="2068" y="3272"/>
                      <a:pt x="1420" y="3796"/>
                      <a:pt x="2562" y="3981"/>
                    </a:cubicBezTo>
                    <a:cubicBezTo>
                      <a:pt x="3027" y="3297"/>
                      <a:pt x="3880" y="2880"/>
                      <a:pt x="5293" y="2880"/>
                    </a:cubicBezTo>
                    <a:cubicBezTo>
                      <a:pt x="5474" y="2880"/>
                      <a:pt x="5665" y="2887"/>
                      <a:pt x="5864" y="2901"/>
                    </a:cubicBezTo>
                    <a:cubicBezTo>
                      <a:pt x="6204" y="1698"/>
                      <a:pt x="4692" y="1821"/>
                      <a:pt x="4013" y="1327"/>
                    </a:cubicBezTo>
                    <a:cubicBezTo>
                      <a:pt x="4105" y="432"/>
                      <a:pt x="3612" y="31"/>
                      <a:pt x="256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823;p76"/>
              <p:cNvSpPr/>
              <p:nvPr/>
            </p:nvSpPr>
            <p:spPr>
              <a:xfrm>
                <a:off x="5296375" y="3061925"/>
                <a:ext cx="81025" cy="66850"/>
              </a:xfrm>
              <a:custGeom>
                <a:avLst/>
                <a:gdLst/>
                <a:ahLst/>
                <a:cxnLst/>
                <a:rect l="l" t="t" r="r" b="b"/>
                <a:pathLst>
                  <a:path w="3241" h="2674" extrusionOk="0">
                    <a:moveTo>
                      <a:pt x="1389" y="1"/>
                    </a:moveTo>
                    <a:lnTo>
                      <a:pt x="1389" y="1"/>
                    </a:lnTo>
                    <a:cubicBezTo>
                      <a:pt x="1914" y="1575"/>
                      <a:pt x="0" y="1914"/>
                      <a:pt x="1389" y="2655"/>
                    </a:cubicBezTo>
                    <a:cubicBezTo>
                      <a:pt x="1485" y="2668"/>
                      <a:pt x="1572" y="2673"/>
                      <a:pt x="1651" y="2673"/>
                    </a:cubicBezTo>
                    <a:cubicBezTo>
                      <a:pt x="2539" y="2673"/>
                      <a:pt x="2447" y="1940"/>
                      <a:pt x="3241" y="1883"/>
                    </a:cubicBezTo>
                    <a:cubicBezTo>
                      <a:pt x="2932" y="1019"/>
                      <a:pt x="2161" y="526"/>
                      <a:pt x="13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824;p76"/>
              <p:cNvSpPr/>
              <p:nvPr/>
            </p:nvSpPr>
            <p:spPr>
              <a:xfrm>
                <a:off x="5935975" y="3121900"/>
                <a:ext cx="233050" cy="207875"/>
              </a:xfrm>
              <a:custGeom>
                <a:avLst/>
                <a:gdLst/>
                <a:ahLst/>
                <a:cxnLst/>
                <a:rect l="l" t="t" r="r" b="b"/>
                <a:pathLst>
                  <a:path w="9322" h="8315" extrusionOk="0">
                    <a:moveTo>
                      <a:pt x="6183" y="0"/>
                    </a:moveTo>
                    <a:cubicBezTo>
                      <a:pt x="6081" y="0"/>
                      <a:pt x="5975" y="3"/>
                      <a:pt x="5865" y="9"/>
                    </a:cubicBezTo>
                    <a:cubicBezTo>
                      <a:pt x="5525" y="2787"/>
                      <a:pt x="649" y="2231"/>
                      <a:pt x="1" y="4793"/>
                    </a:cubicBezTo>
                    <a:cubicBezTo>
                      <a:pt x="340" y="5873"/>
                      <a:pt x="1945" y="6027"/>
                      <a:pt x="1822" y="7447"/>
                    </a:cubicBezTo>
                    <a:cubicBezTo>
                      <a:pt x="2090" y="7402"/>
                      <a:pt x="2322" y="7382"/>
                      <a:pt x="2528" y="7382"/>
                    </a:cubicBezTo>
                    <a:cubicBezTo>
                      <a:pt x="3944" y="7382"/>
                      <a:pt x="4082" y="8314"/>
                      <a:pt x="5497" y="8314"/>
                    </a:cubicBezTo>
                    <a:cubicBezTo>
                      <a:pt x="5703" y="8314"/>
                      <a:pt x="5936" y="8294"/>
                      <a:pt x="6204" y="8249"/>
                    </a:cubicBezTo>
                    <a:cubicBezTo>
                      <a:pt x="6112" y="7632"/>
                      <a:pt x="7284" y="7941"/>
                      <a:pt x="7315" y="7447"/>
                    </a:cubicBezTo>
                    <a:cubicBezTo>
                      <a:pt x="7037" y="7385"/>
                      <a:pt x="6605" y="7447"/>
                      <a:pt x="6605" y="7169"/>
                    </a:cubicBezTo>
                    <a:cubicBezTo>
                      <a:pt x="7809" y="6799"/>
                      <a:pt x="7192" y="5163"/>
                      <a:pt x="8426" y="4793"/>
                    </a:cubicBezTo>
                    <a:cubicBezTo>
                      <a:pt x="7593" y="3929"/>
                      <a:pt x="8735" y="3034"/>
                      <a:pt x="8056" y="2385"/>
                    </a:cubicBezTo>
                    <a:cubicBezTo>
                      <a:pt x="8704" y="2169"/>
                      <a:pt x="9321" y="1892"/>
                      <a:pt x="9167" y="1089"/>
                    </a:cubicBezTo>
                    <a:cubicBezTo>
                      <a:pt x="8330" y="599"/>
                      <a:pt x="7655" y="0"/>
                      <a:pt x="61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825;p76"/>
              <p:cNvSpPr/>
              <p:nvPr/>
            </p:nvSpPr>
            <p:spPr>
              <a:xfrm>
                <a:off x="5642800" y="3135225"/>
                <a:ext cx="231475" cy="195125"/>
              </a:xfrm>
              <a:custGeom>
                <a:avLst/>
                <a:gdLst/>
                <a:ahLst/>
                <a:cxnLst/>
                <a:rect l="l" t="t" r="r" b="b"/>
                <a:pathLst>
                  <a:path w="9259" h="7805" extrusionOk="0">
                    <a:moveTo>
                      <a:pt x="1821" y="1"/>
                    </a:moveTo>
                    <a:cubicBezTo>
                      <a:pt x="1842" y="391"/>
                      <a:pt x="1745" y="511"/>
                      <a:pt x="1570" y="511"/>
                    </a:cubicBezTo>
                    <a:cubicBezTo>
                      <a:pt x="1290" y="511"/>
                      <a:pt x="814" y="204"/>
                      <a:pt x="311" y="204"/>
                    </a:cubicBezTo>
                    <a:cubicBezTo>
                      <a:pt x="208" y="204"/>
                      <a:pt x="104" y="217"/>
                      <a:pt x="0" y="248"/>
                    </a:cubicBezTo>
                    <a:cubicBezTo>
                      <a:pt x="0" y="3365"/>
                      <a:pt x="5154" y="2717"/>
                      <a:pt x="4414" y="6358"/>
                    </a:cubicBezTo>
                    <a:cubicBezTo>
                      <a:pt x="5949" y="6491"/>
                      <a:pt x="6554" y="7805"/>
                      <a:pt x="7767" y="7805"/>
                    </a:cubicBezTo>
                    <a:cubicBezTo>
                      <a:pt x="7967" y="7805"/>
                      <a:pt x="8185" y="7769"/>
                      <a:pt x="8426" y="7685"/>
                    </a:cubicBezTo>
                    <a:cubicBezTo>
                      <a:pt x="9259" y="6667"/>
                      <a:pt x="7654" y="5525"/>
                      <a:pt x="7716" y="4260"/>
                    </a:cubicBezTo>
                    <a:cubicBezTo>
                      <a:pt x="6574" y="3704"/>
                      <a:pt x="5278" y="2963"/>
                      <a:pt x="4753" y="2377"/>
                    </a:cubicBezTo>
                    <a:cubicBezTo>
                      <a:pt x="4198" y="1760"/>
                      <a:pt x="3056" y="1328"/>
                      <a:pt x="3303" y="525"/>
                    </a:cubicBezTo>
                    <a:lnTo>
                      <a:pt x="3303" y="525"/>
                    </a:lnTo>
                    <a:cubicBezTo>
                      <a:pt x="3189" y="547"/>
                      <a:pt x="3091" y="556"/>
                      <a:pt x="3007" y="556"/>
                    </a:cubicBezTo>
                    <a:cubicBezTo>
                      <a:pt x="2359" y="556"/>
                      <a:pt x="2476" y="1"/>
                      <a:pt x="18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826;p76"/>
              <p:cNvSpPr/>
              <p:nvPr/>
            </p:nvSpPr>
            <p:spPr>
              <a:xfrm>
                <a:off x="6121925" y="3208525"/>
                <a:ext cx="153575" cy="125800"/>
              </a:xfrm>
              <a:custGeom>
                <a:avLst/>
                <a:gdLst/>
                <a:ahLst/>
                <a:cxnLst/>
                <a:rect l="l" t="t" r="r" b="b"/>
                <a:pathLst>
                  <a:path w="6143" h="5032" extrusionOk="0">
                    <a:moveTo>
                      <a:pt x="3210" y="1"/>
                    </a:moveTo>
                    <a:cubicBezTo>
                      <a:pt x="1328" y="1081"/>
                      <a:pt x="1" y="4043"/>
                      <a:pt x="2840" y="5031"/>
                    </a:cubicBezTo>
                    <a:cubicBezTo>
                      <a:pt x="2747" y="4260"/>
                      <a:pt x="2932" y="3673"/>
                      <a:pt x="3581" y="3457"/>
                    </a:cubicBezTo>
                    <a:cubicBezTo>
                      <a:pt x="4200" y="3838"/>
                      <a:pt x="4359" y="4439"/>
                      <a:pt x="5023" y="4439"/>
                    </a:cubicBezTo>
                    <a:cubicBezTo>
                      <a:pt x="5220" y="4439"/>
                      <a:pt x="5461" y="4387"/>
                      <a:pt x="5772" y="4260"/>
                    </a:cubicBezTo>
                    <a:cubicBezTo>
                      <a:pt x="5587" y="3148"/>
                      <a:pt x="4352" y="2778"/>
                      <a:pt x="4290" y="1575"/>
                    </a:cubicBezTo>
                    <a:lnTo>
                      <a:pt x="4290" y="1575"/>
                    </a:lnTo>
                    <a:cubicBezTo>
                      <a:pt x="4584" y="1760"/>
                      <a:pt x="4908" y="1852"/>
                      <a:pt x="5228" y="1852"/>
                    </a:cubicBezTo>
                    <a:cubicBezTo>
                      <a:pt x="5548" y="1852"/>
                      <a:pt x="5864" y="1760"/>
                      <a:pt x="6142" y="1575"/>
                    </a:cubicBezTo>
                    <a:cubicBezTo>
                      <a:pt x="6050" y="402"/>
                      <a:pt x="3827" y="772"/>
                      <a:pt x="321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827;p76"/>
              <p:cNvSpPr/>
              <p:nvPr/>
            </p:nvSpPr>
            <p:spPr>
              <a:xfrm>
                <a:off x="6374300" y="3213750"/>
                <a:ext cx="101800" cy="35125"/>
              </a:xfrm>
              <a:custGeom>
                <a:avLst/>
                <a:gdLst/>
                <a:ahLst/>
                <a:cxnLst/>
                <a:rect l="l" t="t" r="r" b="b"/>
                <a:pathLst>
                  <a:path w="4072" h="1405" extrusionOk="0">
                    <a:moveTo>
                      <a:pt x="2295" y="0"/>
                    </a:moveTo>
                    <a:cubicBezTo>
                      <a:pt x="1144" y="0"/>
                      <a:pt x="0" y="336"/>
                      <a:pt x="59" y="1119"/>
                    </a:cubicBezTo>
                    <a:cubicBezTo>
                      <a:pt x="481" y="1308"/>
                      <a:pt x="1072" y="1405"/>
                      <a:pt x="1671" y="1405"/>
                    </a:cubicBezTo>
                    <a:cubicBezTo>
                      <a:pt x="2826" y="1405"/>
                      <a:pt x="4010" y="1048"/>
                      <a:pt x="4071" y="316"/>
                    </a:cubicBezTo>
                    <a:cubicBezTo>
                      <a:pt x="3630" y="113"/>
                      <a:pt x="2961" y="0"/>
                      <a:pt x="22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828;p76"/>
              <p:cNvSpPr/>
              <p:nvPr/>
            </p:nvSpPr>
            <p:spPr>
              <a:xfrm>
                <a:off x="6394275" y="3247875"/>
                <a:ext cx="429775" cy="167125"/>
              </a:xfrm>
              <a:custGeom>
                <a:avLst/>
                <a:gdLst/>
                <a:ahLst/>
                <a:cxnLst/>
                <a:rect l="l" t="t" r="r" b="b"/>
                <a:pathLst>
                  <a:path w="17191" h="6685" extrusionOk="0">
                    <a:moveTo>
                      <a:pt x="4754" y="1"/>
                    </a:moveTo>
                    <a:cubicBezTo>
                      <a:pt x="4435" y="377"/>
                      <a:pt x="4225" y="809"/>
                      <a:pt x="3434" y="809"/>
                    </a:cubicBezTo>
                    <a:cubicBezTo>
                      <a:pt x="3382" y="809"/>
                      <a:pt x="3329" y="807"/>
                      <a:pt x="3272" y="803"/>
                    </a:cubicBezTo>
                    <a:cubicBezTo>
                      <a:pt x="3155" y="825"/>
                      <a:pt x="3055" y="835"/>
                      <a:pt x="2968" y="835"/>
                    </a:cubicBezTo>
                    <a:cubicBezTo>
                      <a:pt x="2295" y="835"/>
                      <a:pt x="2428" y="246"/>
                      <a:pt x="1756" y="246"/>
                    </a:cubicBezTo>
                    <a:cubicBezTo>
                      <a:pt x="1669" y="246"/>
                      <a:pt x="1569" y="256"/>
                      <a:pt x="1451" y="278"/>
                    </a:cubicBezTo>
                    <a:cubicBezTo>
                      <a:pt x="1575" y="988"/>
                      <a:pt x="1" y="494"/>
                      <a:pt x="340" y="1328"/>
                    </a:cubicBezTo>
                    <a:cubicBezTo>
                      <a:pt x="356" y="1489"/>
                      <a:pt x="427" y="1545"/>
                      <a:pt x="540" y="1545"/>
                    </a:cubicBezTo>
                    <a:cubicBezTo>
                      <a:pt x="792" y="1545"/>
                      <a:pt x="1251" y="1263"/>
                      <a:pt x="1762" y="1263"/>
                    </a:cubicBezTo>
                    <a:cubicBezTo>
                      <a:pt x="1893" y="1263"/>
                      <a:pt x="2026" y="1281"/>
                      <a:pt x="2161" y="1328"/>
                    </a:cubicBezTo>
                    <a:cubicBezTo>
                      <a:pt x="3797" y="2284"/>
                      <a:pt x="5957" y="2871"/>
                      <a:pt x="7315" y="4013"/>
                    </a:cubicBezTo>
                    <a:lnTo>
                      <a:pt x="7315" y="5587"/>
                    </a:lnTo>
                    <a:cubicBezTo>
                      <a:pt x="7767" y="5389"/>
                      <a:pt x="8146" y="5311"/>
                      <a:pt x="8480" y="5311"/>
                    </a:cubicBezTo>
                    <a:cubicBezTo>
                      <a:pt x="9605" y="5311"/>
                      <a:pt x="10216" y="6199"/>
                      <a:pt x="11358" y="6389"/>
                    </a:cubicBezTo>
                    <a:cubicBezTo>
                      <a:pt x="12513" y="6361"/>
                      <a:pt x="12279" y="5278"/>
                      <a:pt x="13522" y="5278"/>
                    </a:cubicBezTo>
                    <a:cubicBezTo>
                      <a:pt x="13640" y="5278"/>
                      <a:pt x="13772" y="5287"/>
                      <a:pt x="13920" y="5309"/>
                    </a:cubicBezTo>
                    <a:cubicBezTo>
                      <a:pt x="14569" y="5622"/>
                      <a:pt x="15313" y="6685"/>
                      <a:pt x="16296" y="6685"/>
                    </a:cubicBezTo>
                    <a:cubicBezTo>
                      <a:pt x="16574" y="6685"/>
                      <a:pt x="16871" y="6600"/>
                      <a:pt x="17191" y="6389"/>
                    </a:cubicBezTo>
                    <a:cubicBezTo>
                      <a:pt x="16481" y="6204"/>
                      <a:pt x="16018" y="5525"/>
                      <a:pt x="16111" y="4784"/>
                    </a:cubicBezTo>
                    <a:cubicBezTo>
                      <a:pt x="15154" y="4167"/>
                      <a:pt x="13796" y="3827"/>
                      <a:pt x="13179" y="2932"/>
                    </a:cubicBezTo>
                    <a:lnTo>
                      <a:pt x="13179" y="2130"/>
                    </a:lnTo>
                    <a:cubicBezTo>
                      <a:pt x="10340" y="2068"/>
                      <a:pt x="9599" y="494"/>
                      <a:pt x="73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829;p76"/>
              <p:cNvSpPr/>
              <p:nvPr/>
            </p:nvSpPr>
            <p:spPr>
              <a:xfrm>
                <a:off x="5854975" y="3334300"/>
                <a:ext cx="241525" cy="68275"/>
              </a:xfrm>
              <a:custGeom>
                <a:avLst/>
                <a:gdLst/>
                <a:ahLst/>
                <a:cxnLst/>
                <a:rect l="l" t="t" r="r" b="b"/>
                <a:pathLst>
                  <a:path w="9661" h="2731" extrusionOk="0">
                    <a:moveTo>
                      <a:pt x="1019" y="0"/>
                    </a:moveTo>
                    <a:cubicBezTo>
                      <a:pt x="710" y="494"/>
                      <a:pt x="0" y="679"/>
                      <a:pt x="309" y="1605"/>
                    </a:cubicBezTo>
                    <a:cubicBezTo>
                      <a:pt x="3441" y="1633"/>
                      <a:pt x="5104" y="2731"/>
                      <a:pt x="8295" y="2731"/>
                    </a:cubicBezTo>
                    <a:cubicBezTo>
                      <a:pt x="8657" y="2731"/>
                      <a:pt x="9038" y="2716"/>
                      <a:pt x="9444" y="2685"/>
                    </a:cubicBezTo>
                    <a:cubicBezTo>
                      <a:pt x="9660" y="1728"/>
                      <a:pt x="8179" y="2006"/>
                      <a:pt x="8364" y="1080"/>
                    </a:cubicBezTo>
                    <a:lnTo>
                      <a:pt x="8364" y="1080"/>
                    </a:lnTo>
                    <a:cubicBezTo>
                      <a:pt x="8224" y="1083"/>
                      <a:pt x="8086" y="1085"/>
                      <a:pt x="7950" y="1085"/>
                    </a:cubicBezTo>
                    <a:cubicBezTo>
                      <a:pt x="5171" y="1085"/>
                      <a:pt x="3137" y="500"/>
                      <a:pt x="101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830;p76"/>
              <p:cNvSpPr/>
              <p:nvPr/>
            </p:nvSpPr>
            <p:spPr>
              <a:xfrm>
                <a:off x="5981500" y="3427600"/>
                <a:ext cx="866475" cy="544775"/>
              </a:xfrm>
              <a:custGeom>
                <a:avLst/>
                <a:gdLst/>
                <a:ahLst/>
                <a:cxnLst/>
                <a:rect l="l" t="t" r="r" b="b"/>
                <a:pathLst>
                  <a:path w="34659" h="21791" extrusionOk="0">
                    <a:moveTo>
                      <a:pt x="26103" y="0"/>
                    </a:moveTo>
                    <a:cubicBezTo>
                      <a:pt x="26075" y="0"/>
                      <a:pt x="26047" y="1"/>
                      <a:pt x="26017" y="2"/>
                    </a:cubicBezTo>
                    <a:cubicBezTo>
                      <a:pt x="25091" y="1082"/>
                      <a:pt x="26418" y="3860"/>
                      <a:pt x="24906" y="4508"/>
                    </a:cubicBezTo>
                    <a:cubicBezTo>
                      <a:pt x="24714" y="4557"/>
                      <a:pt x="24559" y="4578"/>
                      <a:pt x="24432" y="4578"/>
                    </a:cubicBezTo>
                    <a:cubicBezTo>
                      <a:pt x="23724" y="4578"/>
                      <a:pt x="23893" y="3924"/>
                      <a:pt x="23161" y="3924"/>
                    </a:cubicBezTo>
                    <a:cubicBezTo>
                      <a:pt x="23040" y="3924"/>
                      <a:pt x="22894" y="3942"/>
                      <a:pt x="22715" y="3983"/>
                    </a:cubicBezTo>
                    <a:cubicBezTo>
                      <a:pt x="22653" y="3243"/>
                      <a:pt x="20987" y="3644"/>
                      <a:pt x="21265" y="2656"/>
                    </a:cubicBezTo>
                    <a:cubicBezTo>
                      <a:pt x="21079" y="1823"/>
                      <a:pt x="23055" y="2564"/>
                      <a:pt x="22715" y="1607"/>
                    </a:cubicBezTo>
                    <a:cubicBezTo>
                      <a:pt x="22062" y="1065"/>
                      <a:pt x="20742" y="1009"/>
                      <a:pt x="19355" y="1009"/>
                    </a:cubicBezTo>
                    <a:cubicBezTo>
                      <a:pt x="18990" y="1009"/>
                      <a:pt x="18621" y="1013"/>
                      <a:pt x="18258" y="1013"/>
                    </a:cubicBezTo>
                    <a:cubicBezTo>
                      <a:pt x="17327" y="1013"/>
                      <a:pt x="16437" y="987"/>
                      <a:pt x="15771" y="805"/>
                    </a:cubicBezTo>
                    <a:cubicBezTo>
                      <a:pt x="15123" y="959"/>
                      <a:pt x="15771" y="2039"/>
                      <a:pt x="15030" y="2132"/>
                    </a:cubicBezTo>
                    <a:cubicBezTo>
                      <a:pt x="13796" y="2255"/>
                      <a:pt x="12562" y="2533"/>
                      <a:pt x="11358" y="2934"/>
                    </a:cubicBezTo>
                    <a:cubicBezTo>
                      <a:pt x="10926" y="3737"/>
                      <a:pt x="11234" y="5125"/>
                      <a:pt x="9907" y="5311"/>
                    </a:cubicBezTo>
                    <a:cubicBezTo>
                      <a:pt x="9626" y="5110"/>
                      <a:pt x="9336" y="5043"/>
                      <a:pt x="9033" y="5043"/>
                    </a:cubicBezTo>
                    <a:cubicBezTo>
                      <a:pt x="8427" y="5043"/>
                      <a:pt x="7773" y="5312"/>
                      <a:pt x="7054" y="5312"/>
                    </a:cubicBezTo>
                    <a:cubicBezTo>
                      <a:pt x="7028" y="5312"/>
                      <a:pt x="7002" y="5311"/>
                      <a:pt x="6976" y="5311"/>
                    </a:cubicBezTo>
                    <a:lnTo>
                      <a:pt x="6976" y="5311"/>
                    </a:lnTo>
                    <a:cubicBezTo>
                      <a:pt x="6235" y="5496"/>
                      <a:pt x="7037" y="6792"/>
                      <a:pt x="6235" y="6915"/>
                    </a:cubicBezTo>
                    <a:cubicBezTo>
                      <a:pt x="5679" y="6804"/>
                      <a:pt x="5555" y="6436"/>
                      <a:pt x="5252" y="6436"/>
                    </a:cubicBezTo>
                    <a:cubicBezTo>
                      <a:pt x="5135" y="6436"/>
                      <a:pt x="4991" y="6491"/>
                      <a:pt x="4784" y="6638"/>
                    </a:cubicBezTo>
                    <a:cubicBezTo>
                      <a:pt x="3858" y="7317"/>
                      <a:pt x="4291" y="8952"/>
                      <a:pt x="2963" y="9292"/>
                    </a:cubicBezTo>
                    <a:cubicBezTo>
                      <a:pt x="2130" y="9693"/>
                      <a:pt x="495" y="9477"/>
                      <a:pt x="1" y="10094"/>
                    </a:cubicBezTo>
                    <a:cubicBezTo>
                      <a:pt x="402" y="11267"/>
                      <a:pt x="1297" y="12748"/>
                      <a:pt x="402" y="14075"/>
                    </a:cubicBezTo>
                    <a:cubicBezTo>
                      <a:pt x="1112" y="14260"/>
                      <a:pt x="1359" y="14785"/>
                      <a:pt x="1513" y="15402"/>
                    </a:cubicBezTo>
                    <a:cubicBezTo>
                      <a:pt x="1698" y="16606"/>
                      <a:pt x="834" y="17069"/>
                      <a:pt x="1112" y="18334"/>
                    </a:cubicBezTo>
                    <a:cubicBezTo>
                      <a:pt x="1162" y="18331"/>
                      <a:pt x="1211" y="18330"/>
                      <a:pt x="1257" y="18330"/>
                    </a:cubicBezTo>
                    <a:cubicBezTo>
                      <a:pt x="2184" y="18330"/>
                      <a:pt x="2321" y="18863"/>
                      <a:pt x="3196" y="18863"/>
                    </a:cubicBezTo>
                    <a:cubicBezTo>
                      <a:pt x="3240" y="18863"/>
                      <a:pt x="3286" y="18862"/>
                      <a:pt x="3334" y="18859"/>
                    </a:cubicBezTo>
                    <a:cubicBezTo>
                      <a:pt x="4630" y="18444"/>
                      <a:pt x="5447" y="17724"/>
                      <a:pt x="7286" y="17724"/>
                    </a:cubicBezTo>
                    <a:cubicBezTo>
                      <a:pt x="7636" y="17724"/>
                      <a:pt x="8023" y="17750"/>
                      <a:pt x="8457" y="17810"/>
                    </a:cubicBezTo>
                    <a:cubicBezTo>
                      <a:pt x="9560" y="16785"/>
                      <a:pt x="11579" y="16454"/>
                      <a:pt x="14077" y="16454"/>
                    </a:cubicBezTo>
                    <a:cubicBezTo>
                      <a:pt x="14515" y="16454"/>
                      <a:pt x="14967" y="16464"/>
                      <a:pt x="15432" y="16482"/>
                    </a:cubicBezTo>
                    <a:cubicBezTo>
                      <a:pt x="16388" y="17007"/>
                      <a:pt x="17160" y="17840"/>
                      <a:pt x="17592" y="18859"/>
                    </a:cubicBezTo>
                    <a:cubicBezTo>
                      <a:pt x="17871" y="18764"/>
                      <a:pt x="18080" y="18728"/>
                      <a:pt x="18247" y="18728"/>
                    </a:cubicBezTo>
                    <a:cubicBezTo>
                      <a:pt x="18751" y="18728"/>
                      <a:pt x="18875" y="19051"/>
                      <a:pt x="19371" y="19051"/>
                    </a:cubicBezTo>
                    <a:cubicBezTo>
                      <a:pt x="19568" y="19051"/>
                      <a:pt x="19824" y="19000"/>
                      <a:pt x="20184" y="18859"/>
                    </a:cubicBezTo>
                    <a:lnTo>
                      <a:pt x="20184" y="18859"/>
                    </a:lnTo>
                    <a:cubicBezTo>
                      <a:pt x="20184" y="19569"/>
                      <a:pt x="20308" y="20371"/>
                      <a:pt x="19783" y="20711"/>
                    </a:cubicBezTo>
                    <a:cubicBezTo>
                      <a:pt x="22129" y="21698"/>
                      <a:pt x="23517" y="21760"/>
                      <a:pt x="27128" y="21791"/>
                    </a:cubicBezTo>
                    <a:cubicBezTo>
                      <a:pt x="28054" y="21297"/>
                      <a:pt x="28733" y="20618"/>
                      <a:pt x="30060" y="20433"/>
                    </a:cubicBezTo>
                    <a:cubicBezTo>
                      <a:pt x="29875" y="19075"/>
                      <a:pt x="31788" y="19260"/>
                      <a:pt x="31511" y="17810"/>
                    </a:cubicBezTo>
                    <a:cubicBezTo>
                      <a:pt x="32776" y="17748"/>
                      <a:pt x="32467" y="16544"/>
                      <a:pt x="33702" y="16482"/>
                    </a:cubicBezTo>
                    <a:cubicBezTo>
                      <a:pt x="33301" y="15526"/>
                      <a:pt x="34350" y="14970"/>
                      <a:pt x="34443" y="14075"/>
                    </a:cubicBezTo>
                    <a:cubicBezTo>
                      <a:pt x="34659" y="12470"/>
                      <a:pt x="33733" y="10804"/>
                      <a:pt x="33362" y="9292"/>
                    </a:cubicBezTo>
                    <a:cubicBezTo>
                      <a:pt x="33237" y="9246"/>
                      <a:pt x="33116" y="9227"/>
                      <a:pt x="33002" y="9227"/>
                    </a:cubicBezTo>
                    <a:cubicBezTo>
                      <a:pt x="32503" y="9227"/>
                      <a:pt x="32112" y="9584"/>
                      <a:pt x="31830" y="9584"/>
                    </a:cubicBezTo>
                    <a:cubicBezTo>
                      <a:pt x="31701" y="9584"/>
                      <a:pt x="31594" y="9509"/>
                      <a:pt x="31511" y="9292"/>
                    </a:cubicBezTo>
                    <a:cubicBezTo>
                      <a:pt x="31665" y="8057"/>
                      <a:pt x="30863" y="7471"/>
                      <a:pt x="31140" y="6113"/>
                    </a:cubicBezTo>
                    <a:cubicBezTo>
                      <a:pt x="30431" y="5928"/>
                      <a:pt x="30307" y="5311"/>
                      <a:pt x="29690" y="5033"/>
                    </a:cubicBezTo>
                    <a:cubicBezTo>
                      <a:pt x="29566" y="2996"/>
                      <a:pt x="27067" y="2687"/>
                      <a:pt x="27499" y="249"/>
                    </a:cubicBezTo>
                    <a:lnTo>
                      <a:pt x="27499" y="249"/>
                    </a:lnTo>
                    <a:cubicBezTo>
                      <a:pt x="27439" y="254"/>
                      <a:pt x="27384" y="257"/>
                      <a:pt x="27333" y="257"/>
                    </a:cubicBezTo>
                    <a:cubicBezTo>
                      <a:pt x="26796" y="257"/>
                      <a:pt x="26653" y="0"/>
                      <a:pt x="26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831;p76"/>
              <p:cNvSpPr/>
              <p:nvPr/>
            </p:nvSpPr>
            <p:spPr>
              <a:xfrm>
                <a:off x="4490875" y="3447575"/>
                <a:ext cx="181350" cy="278800"/>
              </a:xfrm>
              <a:custGeom>
                <a:avLst/>
                <a:gdLst/>
                <a:ahLst/>
                <a:cxnLst/>
                <a:rect l="l" t="t" r="r" b="b"/>
                <a:pathLst>
                  <a:path w="7254" h="11152" extrusionOk="0">
                    <a:moveTo>
                      <a:pt x="5901" y="0"/>
                    </a:moveTo>
                    <a:cubicBezTo>
                      <a:pt x="5861" y="0"/>
                      <a:pt x="5818" y="2"/>
                      <a:pt x="5772" y="6"/>
                    </a:cubicBezTo>
                    <a:cubicBezTo>
                      <a:pt x="5093" y="746"/>
                      <a:pt x="4568" y="1672"/>
                      <a:pt x="4290" y="2660"/>
                    </a:cubicBezTo>
                    <a:cubicBezTo>
                      <a:pt x="2716" y="2938"/>
                      <a:pt x="1914" y="3740"/>
                      <a:pt x="1019" y="4512"/>
                    </a:cubicBezTo>
                    <a:cubicBezTo>
                      <a:pt x="710" y="5437"/>
                      <a:pt x="1544" y="5561"/>
                      <a:pt x="1359" y="6363"/>
                    </a:cubicBezTo>
                    <a:cubicBezTo>
                      <a:pt x="1050" y="6919"/>
                      <a:pt x="803" y="7567"/>
                      <a:pt x="247" y="7968"/>
                    </a:cubicBezTo>
                    <a:cubicBezTo>
                      <a:pt x="1050" y="9172"/>
                      <a:pt x="1" y="10221"/>
                      <a:pt x="1359" y="11147"/>
                    </a:cubicBezTo>
                    <a:cubicBezTo>
                      <a:pt x="1426" y="11150"/>
                      <a:pt x="1491" y="11152"/>
                      <a:pt x="1554" y="11152"/>
                    </a:cubicBezTo>
                    <a:cubicBezTo>
                      <a:pt x="2412" y="11152"/>
                      <a:pt x="2820" y="10847"/>
                      <a:pt x="3656" y="10847"/>
                    </a:cubicBezTo>
                    <a:cubicBezTo>
                      <a:pt x="3843" y="10847"/>
                      <a:pt x="4051" y="10863"/>
                      <a:pt x="4290" y="10900"/>
                    </a:cubicBezTo>
                    <a:cubicBezTo>
                      <a:pt x="5093" y="9696"/>
                      <a:pt x="4784" y="9172"/>
                      <a:pt x="5772" y="7968"/>
                    </a:cubicBezTo>
                    <a:lnTo>
                      <a:pt x="5772" y="6641"/>
                    </a:lnTo>
                    <a:cubicBezTo>
                      <a:pt x="5864" y="6332"/>
                      <a:pt x="6142" y="6240"/>
                      <a:pt x="6512" y="6116"/>
                    </a:cubicBezTo>
                    <a:cubicBezTo>
                      <a:pt x="5833" y="4944"/>
                      <a:pt x="7161" y="3833"/>
                      <a:pt x="7253" y="1857"/>
                    </a:cubicBezTo>
                    <a:cubicBezTo>
                      <a:pt x="5906" y="1857"/>
                      <a:pt x="7201" y="0"/>
                      <a:pt x="59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832;p76"/>
              <p:cNvSpPr/>
              <p:nvPr/>
            </p:nvSpPr>
            <p:spPr>
              <a:xfrm>
                <a:off x="7202100" y="3865525"/>
                <a:ext cx="153550" cy="140025"/>
              </a:xfrm>
              <a:custGeom>
                <a:avLst/>
                <a:gdLst/>
                <a:ahLst/>
                <a:cxnLst/>
                <a:rect l="l" t="t" r="r" b="b"/>
                <a:pathLst>
                  <a:path w="6142" h="5601" extrusionOk="0">
                    <a:moveTo>
                      <a:pt x="2011" y="0"/>
                    </a:moveTo>
                    <a:cubicBezTo>
                      <a:pt x="1934" y="0"/>
                      <a:pt x="1850" y="5"/>
                      <a:pt x="1759" y="15"/>
                    </a:cubicBezTo>
                    <a:lnTo>
                      <a:pt x="1759" y="2144"/>
                    </a:lnTo>
                    <a:cubicBezTo>
                      <a:pt x="1451" y="2916"/>
                      <a:pt x="0" y="2823"/>
                      <a:pt x="278" y="3996"/>
                    </a:cubicBezTo>
                    <a:cubicBezTo>
                      <a:pt x="528" y="3971"/>
                      <a:pt x="736" y="3959"/>
                      <a:pt x="908" y="3959"/>
                    </a:cubicBezTo>
                    <a:cubicBezTo>
                      <a:pt x="2431" y="3959"/>
                      <a:pt x="1102" y="4880"/>
                      <a:pt x="1019" y="5601"/>
                    </a:cubicBezTo>
                    <a:cubicBezTo>
                      <a:pt x="3333" y="5508"/>
                      <a:pt x="3426" y="3780"/>
                      <a:pt x="4321" y="2669"/>
                    </a:cubicBezTo>
                    <a:cubicBezTo>
                      <a:pt x="4876" y="2299"/>
                      <a:pt x="5864" y="2206"/>
                      <a:pt x="6142" y="1620"/>
                    </a:cubicBezTo>
                    <a:cubicBezTo>
                      <a:pt x="5781" y="1284"/>
                      <a:pt x="5460" y="1189"/>
                      <a:pt x="5091" y="1189"/>
                    </a:cubicBezTo>
                    <a:cubicBezTo>
                      <a:pt x="4608" y="1189"/>
                      <a:pt x="4041" y="1351"/>
                      <a:pt x="3192" y="1351"/>
                    </a:cubicBezTo>
                    <a:cubicBezTo>
                      <a:pt x="3080" y="1351"/>
                      <a:pt x="2962" y="1348"/>
                      <a:pt x="2839" y="1342"/>
                    </a:cubicBezTo>
                    <a:cubicBezTo>
                      <a:pt x="2896" y="632"/>
                      <a:pt x="2901" y="0"/>
                      <a:pt x="20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833;p76"/>
              <p:cNvSpPr/>
              <p:nvPr/>
            </p:nvSpPr>
            <p:spPr>
              <a:xfrm>
                <a:off x="6998400" y="3979300"/>
                <a:ext cx="219925" cy="152025"/>
              </a:xfrm>
              <a:custGeom>
                <a:avLst/>
                <a:gdLst/>
                <a:ahLst/>
                <a:cxnLst/>
                <a:rect l="l" t="t" r="r" b="b"/>
                <a:pathLst>
                  <a:path w="8797" h="6081" extrusionOk="0">
                    <a:moveTo>
                      <a:pt x="6975" y="0"/>
                    </a:moveTo>
                    <a:cubicBezTo>
                      <a:pt x="6636" y="556"/>
                      <a:pt x="5864" y="772"/>
                      <a:pt x="5864" y="1574"/>
                    </a:cubicBezTo>
                    <a:cubicBezTo>
                      <a:pt x="5766" y="1562"/>
                      <a:pt x="5666" y="1556"/>
                      <a:pt x="5565" y="1556"/>
                    </a:cubicBezTo>
                    <a:cubicBezTo>
                      <a:pt x="5163" y="1556"/>
                      <a:pt x="4753" y="1655"/>
                      <a:pt x="4383" y="1852"/>
                    </a:cubicBezTo>
                    <a:cubicBezTo>
                      <a:pt x="3766" y="2377"/>
                      <a:pt x="3550" y="3179"/>
                      <a:pt x="2562" y="3426"/>
                    </a:cubicBezTo>
                    <a:cubicBezTo>
                      <a:pt x="1050" y="3858"/>
                      <a:pt x="618" y="5031"/>
                      <a:pt x="1" y="6080"/>
                    </a:cubicBezTo>
                    <a:cubicBezTo>
                      <a:pt x="462" y="5914"/>
                      <a:pt x="861" y="5858"/>
                      <a:pt x="1251" y="5858"/>
                    </a:cubicBezTo>
                    <a:cubicBezTo>
                      <a:pt x="1878" y="5858"/>
                      <a:pt x="2485" y="6004"/>
                      <a:pt x="3303" y="6080"/>
                    </a:cubicBezTo>
                    <a:cubicBezTo>
                      <a:pt x="3642" y="5463"/>
                      <a:pt x="4753" y="5401"/>
                      <a:pt x="4383" y="4229"/>
                    </a:cubicBezTo>
                    <a:lnTo>
                      <a:pt x="5864" y="4229"/>
                    </a:lnTo>
                    <a:cubicBezTo>
                      <a:pt x="5988" y="2716"/>
                      <a:pt x="8735" y="3148"/>
                      <a:pt x="8796" y="1574"/>
                    </a:cubicBezTo>
                    <a:cubicBezTo>
                      <a:pt x="8673" y="710"/>
                      <a:pt x="7716" y="433"/>
                      <a:pt x="69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834;p76"/>
              <p:cNvSpPr/>
              <p:nvPr/>
            </p:nvSpPr>
            <p:spPr>
              <a:xfrm>
                <a:off x="6539325" y="3996100"/>
                <a:ext cx="120400" cy="62700"/>
              </a:xfrm>
              <a:custGeom>
                <a:avLst/>
                <a:gdLst/>
                <a:ahLst/>
                <a:cxnLst/>
                <a:rect l="l" t="t" r="r" b="b"/>
                <a:pathLst>
                  <a:path w="4816" h="2508" extrusionOk="0">
                    <a:moveTo>
                      <a:pt x="1045" y="0"/>
                    </a:moveTo>
                    <a:cubicBezTo>
                      <a:pt x="778" y="0"/>
                      <a:pt x="557" y="26"/>
                      <a:pt x="402" y="100"/>
                    </a:cubicBezTo>
                    <a:cubicBezTo>
                      <a:pt x="1" y="501"/>
                      <a:pt x="1637" y="1705"/>
                      <a:pt x="1883" y="2507"/>
                    </a:cubicBezTo>
                    <a:cubicBezTo>
                      <a:pt x="3673" y="2384"/>
                      <a:pt x="4815" y="1797"/>
                      <a:pt x="4445" y="100"/>
                    </a:cubicBezTo>
                    <a:lnTo>
                      <a:pt x="4445" y="100"/>
                    </a:lnTo>
                    <a:cubicBezTo>
                      <a:pt x="4155" y="139"/>
                      <a:pt x="3860" y="154"/>
                      <a:pt x="3566" y="154"/>
                    </a:cubicBezTo>
                    <a:cubicBezTo>
                      <a:pt x="2621" y="154"/>
                      <a:pt x="1694" y="0"/>
                      <a:pt x="104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835;p76"/>
              <p:cNvSpPr/>
              <p:nvPr/>
            </p:nvSpPr>
            <p:spPr>
              <a:xfrm>
                <a:off x="2399175" y="4186600"/>
                <a:ext cx="40025" cy="18025"/>
              </a:xfrm>
              <a:custGeom>
                <a:avLst/>
                <a:gdLst/>
                <a:ahLst/>
                <a:cxnLst/>
                <a:rect l="l" t="t" r="r" b="b"/>
                <a:pathLst>
                  <a:path w="1601" h="721" extrusionOk="0">
                    <a:moveTo>
                      <a:pt x="885" y="1"/>
                    </a:moveTo>
                    <a:cubicBezTo>
                      <a:pt x="468" y="1"/>
                      <a:pt x="1" y="267"/>
                      <a:pt x="33" y="720"/>
                    </a:cubicBezTo>
                    <a:lnTo>
                      <a:pt x="1483" y="720"/>
                    </a:lnTo>
                    <a:cubicBezTo>
                      <a:pt x="1601" y="221"/>
                      <a:pt x="1264" y="1"/>
                      <a:pt x="88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836;p76"/>
              <p:cNvSpPr/>
              <p:nvPr/>
            </p:nvSpPr>
            <p:spPr>
              <a:xfrm>
                <a:off x="3233250" y="2556525"/>
                <a:ext cx="1476000" cy="1342550"/>
              </a:xfrm>
              <a:custGeom>
                <a:avLst/>
                <a:gdLst/>
                <a:ahLst/>
                <a:cxnLst/>
                <a:rect l="l" t="t" r="r" b="b"/>
                <a:pathLst>
                  <a:path w="59040" h="53702" extrusionOk="0">
                    <a:moveTo>
                      <a:pt x="23544" y="0"/>
                    </a:moveTo>
                    <a:cubicBezTo>
                      <a:pt x="21759" y="0"/>
                      <a:pt x="20004" y="279"/>
                      <a:pt x="18333" y="836"/>
                    </a:cubicBezTo>
                    <a:cubicBezTo>
                      <a:pt x="17781" y="813"/>
                      <a:pt x="17243" y="800"/>
                      <a:pt x="16725" y="800"/>
                    </a:cubicBezTo>
                    <a:cubicBezTo>
                      <a:pt x="14433" y="800"/>
                      <a:pt x="12516" y="1060"/>
                      <a:pt x="11358" y="1916"/>
                    </a:cubicBezTo>
                    <a:cubicBezTo>
                      <a:pt x="11065" y="1388"/>
                      <a:pt x="10382" y="1111"/>
                      <a:pt x="9335" y="1111"/>
                    </a:cubicBezTo>
                    <a:cubicBezTo>
                      <a:pt x="9280" y="1111"/>
                      <a:pt x="9224" y="1112"/>
                      <a:pt x="9167" y="1113"/>
                    </a:cubicBezTo>
                    <a:cubicBezTo>
                      <a:pt x="8858" y="2039"/>
                      <a:pt x="7562" y="2224"/>
                      <a:pt x="6605" y="2687"/>
                    </a:cubicBezTo>
                    <a:cubicBezTo>
                      <a:pt x="5618" y="3953"/>
                      <a:pt x="5988" y="5558"/>
                      <a:pt x="5155" y="6669"/>
                    </a:cubicBezTo>
                    <a:cubicBezTo>
                      <a:pt x="4599" y="7378"/>
                      <a:pt x="2624" y="8088"/>
                      <a:pt x="1852" y="8798"/>
                    </a:cubicBezTo>
                    <a:cubicBezTo>
                      <a:pt x="1791" y="10341"/>
                      <a:pt x="927" y="11329"/>
                      <a:pt x="1" y="12285"/>
                    </a:cubicBezTo>
                    <a:lnTo>
                      <a:pt x="1" y="19198"/>
                    </a:lnTo>
                    <a:cubicBezTo>
                      <a:pt x="1266" y="20217"/>
                      <a:pt x="2377" y="21359"/>
                      <a:pt x="2933" y="22902"/>
                    </a:cubicBezTo>
                    <a:cubicBezTo>
                      <a:pt x="4630" y="23643"/>
                      <a:pt x="5772" y="24754"/>
                      <a:pt x="8056" y="25031"/>
                    </a:cubicBezTo>
                    <a:cubicBezTo>
                      <a:pt x="9414" y="24834"/>
                      <a:pt x="10791" y="24735"/>
                      <a:pt x="12173" y="24735"/>
                    </a:cubicBezTo>
                    <a:cubicBezTo>
                      <a:pt x="12518" y="24735"/>
                      <a:pt x="12864" y="24741"/>
                      <a:pt x="13210" y="24754"/>
                    </a:cubicBezTo>
                    <a:cubicBezTo>
                      <a:pt x="13947" y="24341"/>
                      <a:pt x="13923" y="23420"/>
                      <a:pt x="15213" y="23420"/>
                    </a:cubicBezTo>
                    <a:cubicBezTo>
                      <a:pt x="15272" y="23420"/>
                      <a:pt x="15335" y="23422"/>
                      <a:pt x="15401" y="23426"/>
                    </a:cubicBezTo>
                    <a:cubicBezTo>
                      <a:pt x="16080" y="23488"/>
                      <a:pt x="15617" y="24321"/>
                      <a:pt x="16142" y="24507"/>
                    </a:cubicBezTo>
                    <a:cubicBezTo>
                      <a:pt x="16370" y="24482"/>
                      <a:pt x="16579" y="24471"/>
                      <a:pt x="16774" y="24471"/>
                    </a:cubicBezTo>
                    <a:cubicBezTo>
                      <a:pt x="18025" y="24471"/>
                      <a:pt x="18665" y="24924"/>
                      <a:pt x="19814" y="25031"/>
                    </a:cubicBezTo>
                    <a:cubicBezTo>
                      <a:pt x="20325" y="24827"/>
                      <a:pt x="20625" y="24453"/>
                      <a:pt x="21430" y="24453"/>
                    </a:cubicBezTo>
                    <a:cubicBezTo>
                      <a:pt x="21598" y="24453"/>
                      <a:pt x="21787" y="24469"/>
                      <a:pt x="22005" y="24507"/>
                    </a:cubicBezTo>
                    <a:cubicBezTo>
                      <a:pt x="22376" y="26544"/>
                      <a:pt x="21234" y="27500"/>
                      <a:pt x="21265" y="29290"/>
                    </a:cubicBezTo>
                    <a:cubicBezTo>
                      <a:pt x="22314" y="30648"/>
                      <a:pt x="24104" y="31667"/>
                      <a:pt x="23456" y="33518"/>
                    </a:cubicBezTo>
                    <a:cubicBezTo>
                      <a:pt x="24443" y="34413"/>
                      <a:pt x="24505" y="35956"/>
                      <a:pt x="24937" y="37253"/>
                    </a:cubicBezTo>
                    <a:cubicBezTo>
                      <a:pt x="24011" y="38456"/>
                      <a:pt x="24227" y="40462"/>
                      <a:pt x="23456" y="41758"/>
                    </a:cubicBezTo>
                    <a:cubicBezTo>
                      <a:pt x="24999" y="42777"/>
                      <a:pt x="26172" y="44258"/>
                      <a:pt x="26789" y="46017"/>
                    </a:cubicBezTo>
                    <a:lnTo>
                      <a:pt x="26789" y="48394"/>
                    </a:lnTo>
                    <a:cubicBezTo>
                      <a:pt x="28394" y="49782"/>
                      <a:pt x="28363" y="52375"/>
                      <a:pt x="30060" y="53702"/>
                    </a:cubicBezTo>
                    <a:cubicBezTo>
                      <a:pt x="33578" y="53517"/>
                      <a:pt x="35338" y="52066"/>
                      <a:pt x="38486" y="51572"/>
                    </a:cubicBezTo>
                    <a:cubicBezTo>
                      <a:pt x="39041" y="50122"/>
                      <a:pt x="40152" y="49073"/>
                      <a:pt x="41788" y="48394"/>
                    </a:cubicBezTo>
                    <a:cubicBezTo>
                      <a:pt x="41603" y="47375"/>
                      <a:pt x="42436" y="47097"/>
                      <a:pt x="42127" y="46017"/>
                    </a:cubicBezTo>
                    <a:cubicBezTo>
                      <a:pt x="42703" y="45808"/>
                      <a:pt x="42990" y="45421"/>
                      <a:pt x="43835" y="45421"/>
                    </a:cubicBezTo>
                    <a:cubicBezTo>
                      <a:pt x="43987" y="45421"/>
                      <a:pt x="44157" y="45434"/>
                      <a:pt x="44349" y="45462"/>
                    </a:cubicBezTo>
                    <a:cubicBezTo>
                      <a:pt x="44380" y="42406"/>
                      <a:pt x="45892" y="40400"/>
                      <a:pt x="48763" y="39351"/>
                    </a:cubicBezTo>
                    <a:cubicBezTo>
                      <a:pt x="49287" y="36913"/>
                      <a:pt x="49287" y="34382"/>
                      <a:pt x="48763" y="31913"/>
                    </a:cubicBezTo>
                    <a:cubicBezTo>
                      <a:pt x="49534" y="30864"/>
                      <a:pt x="50151" y="29691"/>
                      <a:pt x="50552" y="28457"/>
                    </a:cubicBezTo>
                    <a:cubicBezTo>
                      <a:pt x="51447" y="28025"/>
                      <a:pt x="52188" y="27500"/>
                      <a:pt x="53145" y="27130"/>
                    </a:cubicBezTo>
                    <a:cubicBezTo>
                      <a:pt x="54873" y="25278"/>
                      <a:pt x="56478" y="23334"/>
                      <a:pt x="58268" y="21544"/>
                    </a:cubicBezTo>
                    <a:cubicBezTo>
                      <a:pt x="58546" y="20556"/>
                      <a:pt x="59040" y="19198"/>
                      <a:pt x="57898" y="18643"/>
                    </a:cubicBezTo>
                    <a:cubicBezTo>
                      <a:pt x="57787" y="18632"/>
                      <a:pt x="57684" y="18627"/>
                      <a:pt x="57588" y="18627"/>
                    </a:cubicBezTo>
                    <a:cubicBezTo>
                      <a:pt x="56369" y="18627"/>
                      <a:pt x="56318" y="19448"/>
                      <a:pt x="55118" y="19448"/>
                    </a:cubicBezTo>
                    <a:cubicBezTo>
                      <a:pt x="55079" y="19448"/>
                      <a:pt x="55038" y="19447"/>
                      <a:pt x="54997" y="19445"/>
                    </a:cubicBezTo>
                    <a:lnTo>
                      <a:pt x="51664" y="19445"/>
                    </a:lnTo>
                    <a:cubicBezTo>
                      <a:pt x="51509" y="17624"/>
                      <a:pt x="49688" y="16976"/>
                      <a:pt x="48361" y="15958"/>
                    </a:cubicBezTo>
                    <a:cubicBezTo>
                      <a:pt x="48701" y="14199"/>
                      <a:pt x="46201" y="14538"/>
                      <a:pt x="46911" y="12501"/>
                    </a:cubicBezTo>
                    <a:cubicBezTo>
                      <a:pt x="46294" y="11884"/>
                      <a:pt x="45152" y="11637"/>
                      <a:pt x="44720" y="10897"/>
                    </a:cubicBezTo>
                    <a:cubicBezTo>
                      <a:pt x="45028" y="10156"/>
                      <a:pt x="44288" y="8983"/>
                      <a:pt x="44627" y="8798"/>
                    </a:cubicBezTo>
                    <a:cubicBezTo>
                      <a:pt x="44534" y="8613"/>
                      <a:pt x="44411" y="8428"/>
                      <a:pt x="44288" y="8181"/>
                    </a:cubicBezTo>
                    <a:cubicBezTo>
                      <a:pt x="44220" y="8226"/>
                      <a:pt x="44119" y="8255"/>
                      <a:pt x="44046" y="8255"/>
                    </a:cubicBezTo>
                    <a:cubicBezTo>
                      <a:pt x="44019" y="8255"/>
                      <a:pt x="43995" y="8251"/>
                      <a:pt x="43979" y="8243"/>
                    </a:cubicBezTo>
                    <a:cubicBezTo>
                      <a:pt x="43855" y="8150"/>
                      <a:pt x="44041" y="8026"/>
                      <a:pt x="44195" y="7965"/>
                    </a:cubicBezTo>
                    <a:cubicBezTo>
                      <a:pt x="43516" y="6792"/>
                      <a:pt x="42590" y="5342"/>
                      <a:pt x="42220" y="4755"/>
                    </a:cubicBezTo>
                    <a:lnTo>
                      <a:pt x="42127" y="4755"/>
                    </a:lnTo>
                    <a:cubicBezTo>
                      <a:pt x="39473" y="4045"/>
                      <a:pt x="36140" y="3798"/>
                      <a:pt x="32591" y="3706"/>
                    </a:cubicBezTo>
                    <a:cubicBezTo>
                      <a:pt x="31542" y="3922"/>
                      <a:pt x="31727" y="5033"/>
                      <a:pt x="30770" y="5311"/>
                    </a:cubicBezTo>
                    <a:cubicBezTo>
                      <a:pt x="29104" y="4045"/>
                      <a:pt x="25770" y="3984"/>
                      <a:pt x="24196" y="2657"/>
                    </a:cubicBezTo>
                    <a:cubicBezTo>
                      <a:pt x="24474" y="1731"/>
                      <a:pt x="23795" y="1515"/>
                      <a:pt x="23456" y="1052"/>
                    </a:cubicBezTo>
                    <a:cubicBezTo>
                      <a:pt x="24320" y="990"/>
                      <a:pt x="24289" y="342"/>
                      <a:pt x="23826" y="2"/>
                    </a:cubicBezTo>
                    <a:cubicBezTo>
                      <a:pt x="23732" y="1"/>
                      <a:pt x="23638" y="0"/>
                      <a:pt x="2354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837;p76"/>
              <p:cNvSpPr/>
              <p:nvPr/>
            </p:nvSpPr>
            <p:spPr>
              <a:xfrm>
                <a:off x="3389100" y="1580175"/>
                <a:ext cx="3841575" cy="1635325"/>
              </a:xfrm>
              <a:custGeom>
                <a:avLst/>
                <a:gdLst/>
                <a:ahLst/>
                <a:cxnLst/>
                <a:rect l="l" t="t" r="r" b="b"/>
                <a:pathLst>
                  <a:path w="153663" h="65413" extrusionOk="0">
                    <a:moveTo>
                      <a:pt x="90433" y="4284"/>
                    </a:moveTo>
                    <a:cubicBezTo>
                      <a:pt x="90468" y="4284"/>
                      <a:pt x="90498" y="4291"/>
                      <a:pt x="90519" y="4306"/>
                    </a:cubicBezTo>
                    <a:cubicBezTo>
                      <a:pt x="90679" y="4413"/>
                      <a:pt x="90355" y="4565"/>
                      <a:pt x="90204" y="4565"/>
                    </a:cubicBezTo>
                    <a:cubicBezTo>
                      <a:pt x="90181" y="4565"/>
                      <a:pt x="90161" y="4561"/>
                      <a:pt x="90148" y="4553"/>
                    </a:cubicBezTo>
                    <a:lnTo>
                      <a:pt x="90118" y="4584"/>
                    </a:lnTo>
                    <a:cubicBezTo>
                      <a:pt x="89963" y="4455"/>
                      <a:pt x="90259" y="4284"/>
                      <a:pt x="90433" y="4284"/>
                    </a:cubicBezTo>
                    <a:close/>
                    <a:moveTo>
                      <a:pt x="89323" y="4819"/>
                    </a:moveTo>
                    <a:cubicBezTo>
                      <a:pt x="89346" y="4819"/>
                      <a:pt x="89364" y="4822"/>
                      <a:pt x="89377" y="4831"/>
                    </a:cubicBezTo>
                    <a:cubicBezTo>
                      <a:pt x="89582" y="4933"/>
                      <a:pt x="89297" y="5100"/>
                      <a:pt x="89124" y="5100"/>
                    </a:cubicBezTo>
                    <a:cubicBezTo>
                      <a:pt x="89089" y="5100"/>
                      <a:pt x="89058" y="5093"/>
                      <a:pt x="89037" y="5078"/>
                    </a:cubicBezTo>
                    <a:lnTo>
                      <a:pt x="89037" y="5109"/>
                    </a:lnTo>
                    <a:cubicBezTo>
                      <a:pt x="88877" y="4975"/>
                      <a:pt x="89179" y="4819"/>
                      <a:pt x="89323" y="4819"/>
                    </a:cubicBezTo>
                    <a:close/>
                    <a:moveTo>
                      <a:pt x="88224" y="5086"/>
                    </a:moveTo>
                    <a:cubicBezTo>
                      <a:pt x="88256" y="5086"/>
                      <a:pt x="88281" y="5093"/>
                      <a:pt x="88297" y="5109"/>
                    </a:cubicBezTo>
                    <a:cubicBezTo>
                      <a:pt x="88483" y="5215"/>
                      <a:pt x="88164" y="5368"/>
                      <a:pt x="87993" y="5368"/>
                    </a:cubicBezTo>
                    <a:cubicBezTo>
                      <a:pt x="87966" y="5368"/>
                      <a:pt x="87943" y="5364"/>
                      <a:pt x="87926" y="5355"/>
                    </a:cubicBezTo>
                    <a:lnTo>
                      <a:pt x="87926" y="5386"/>
                    </a:lnTo>
                    <a:cubicBezTo>
                      <a:pt x="87772" y="5258"/>
                      <a:pt x="88068" y="5086"/>
                      <a:pt x="88224" y="5086"/>
                    </a:cubicBezTo>
                    <a:close/>
                    <a:moveTo>
                      <a:pt x="31455" y="8800"/>
                    </a:moveTo>
                    <a:cubicBezTo>
                      <a:pt x="31479" y="8800"/>
                      <a:pt x="31498" y="8804"/>
                      <a:pt x="31511" y="8812"/>
                    </a:cubicBezTo>
                    <a:cubicBezTo>
                      <a:pt x="31665" y="8915"/>
                      <a:pt x="31392" y="9081"/>
                      <a:pt x="31225" y="9081"/>
                    </a:cubicBezTo>
                    <a:cubicBezTo>
                      <a:pt x="31191" y="9081"/>
                      <a:pt x="31161" y="9074"/>
                      <a:pt x="31140" y="9059"/>
                    </a:cubicBezTo>
                    <a:lnTo>
                      <a:pt x="31140" y="9090"/>
                    </a:lnTo>
                    <a:cubicBezTo>
                      <a:pt x="30980" y="8956"/>
                      <a:pt x="31305" y="8800"/>
                      <a:pt x="31455" y="8800"/>
                    </a:cubicBezTo>
                    <a:close/>
                    <a:moveTo>
                      <a:pt x="63645" y="8860"/>
                    </a:moveTo>
                    <a:cubicBezTo>
                      <a:pt x="63771" y="8860"/>
                      <a:pt x="63858" y="8987"/>
                      <a:pt x="63731" y="9367"/>
                    </a:cubicBezTo>
                    <a:cubicBezTo>
                      <a:pt x="63021" y="9327"/>
                      <a:pt x="63404" y="8860"/>
                      <a:pt x="63645" y="8860"/>
                    </a:cubicBezTo>
                    <a:close/>
                    <a:moveTo>
                      <a:pt x="63731" y="9367"/>
                    </a:moveTo>
                    <a:cubicBezTo>
                      <a:pt x="64008" y="9769"/>
                      <a:pt x="65551" y="9275"/>
                      <a:pt x="65212" y="10139"/>
                    </a:cubicBezTo>
                    <a:cubicBezTo>
                      <a:pt x="64502" y="10046"/>
                      <a:pt x="63638" y="10077"/>
                      <a:pt x="63731" y="9367"/>
                    </a:cubicBezTo>
                    <a:close/>
                    <a:moveTo>
                      <a:pt x="38399" y="14108"/>
                    </a:moveTo>
                    <a:cubicBezTo>
                      <a:pt x="38423" y="14108"/>
                      <a:pt x="38442" y="14112"/>
                      <a:pt x="38455" y="14120"/>
                    </a:cubicBezTo>
                    <a:cubicBezTo>
                      <a:pt x="38634" y="14223"/>
                      <a:pt x="38345" y="14389"/>
                      <a:pt x="38189" y="14389"/>
                    </a:cubicBezTo>
                    <a:cubicBezTo>
                      <a:pt x="38157" y="14389"/>
                      <a:pt x="38131" y="14383"/>
                      <a:pt x="38115" y="14367"/>
                    </a:cubicBezTo>
                    <a:lnTo>
                      <a:pt x="38084" y="14398"/>
                    </a:lnTo>
                    <a:cubicBezTo>
                      <a:pt x="37924" y="14264"/>
                      <a:pt x="38249" y="14108"/>
                      <a:pt x="38399" y="14108"/>
                    </a:cubicBezTo>
                    <a:close/>
                    <a:moveTo>
                      <a:pt x="30431" y="18657"/>
                    </a:moveTo>
                    <a:cubicBezTo>
                      <a:pt x="30462" y="19459"/>
                      <a:pt x="29320" y="19428"/>
                      <a:pt x="28239" y="19459"/>
                    </a:cubicBezTo>
                    <a:cubicBezTo>
                      <a:pt x="28209" y="18657"/>
                      <a:pt x="29505" y="18780"/>
                      <a:pt x="30431" y="18657"/>
                    </a:cubicBezTo>
                    <a:close/>
                    <a:moveTo>
                      <a:pt x="26540" y="13312"/>
                    </a:moveTo>
                    <a:cubicBezTo>
                      <a:pt x="26872" y="13312"/>
                      <a:pt x="27047" y="13406"/>
                      <a:pt x="27128" y="13595"/>
                    </a:cubicBezTo>
                    <a:cubicBezTo>
                      <a:pt x="26820" y="15416"/>
                      <a:pt x="23857" y="15293"/>
                      <a:pt x="24197" y="17577"/>
                    </a:cubicBezTo>
                    <a:cubicBezTo>
                      <a:pt x="25061" y="18194"/>
                      <a:pt x="26048" y="18564"/>
                      <a:pt x="27128" y="18626"/>
                    </a:cubicBezTo>
                    <a:lnTo>
                      <a:pt x="27128" y="21280"/>
                    </a:lnTo>
                    <a:cubicBezTo>
                      <a:pt x="26416" y="21201"/>
                      <a:pt x="27058" y="20129"/>
                      <a:pt x="26216" y="20129"/>
                    </a:cubicBezTo>
                    <a:cubicBezTo>
                      <a:pt x="26073" y="20129"/>
                      <a:pt x="25888" y="20159"/>
                      <a:pt x="25647" y="20231"/>
                    </a:cubicBezTo>
                    <a:cubicBezTo>
                      <a:pt x="24845" y="21157"/>
                      <a:pt x="25369" y="23008"/>
                      <a:pt x="24197" y="23687"/>
                    </a:cubicBezTo>
                    <a:cubicBezTo>
                      <a:pt x="23972" y="23705"/>
                      <a:pt x="23757" y="23711"/>
                      <a:pt x="23551" y="23711"/>
                    </a:cubicBezTo>
                    <a:cubicBezTo>
                      <a:pt x="22911" y="23711"/>
                      <a:pt x="22354" y="23648"/>
                      <a:pt x="21851" y="23648"/>
                    </a:cubicBezTo>
                    <a:cubicBezTo>
                      <a:pt x="21647" y="23648"/>
                      <a:pt x="21453" y="23658"/>
                      <a:pt x="21265" y="23687"/>
                    </a:cubicBezTo>
                    <a:cubicBezTo>
                      <a:pt x="20246" y="23842"/>
                      <a:pt x="20030" y="24459"/>
                      <a:pt x="19073" y="24490"/>
                    </a:cubicBezTo>
                    <a:cubicBezTo>
                      <a:pt x="19136" y="24280"/>
                      <a:pt x="18628" y="23927"/>
                      <a:pt x="18277" y="23927"/>
                    </a:cubicBezTo>
                    <a:cubicBezTo>
                      <a:pt x="18112" y="23927"/>
                      <a:pt x="17982" y="24005"/>
                      <a:pt x="17962" y="24212"/>
                    </a:cubicBezTo>
                    <a:cubicBezTo>
                      <a:pt x="17098" y="24150"/>
                      <a:pt x="17098" y="23502"/>
                      <a:pt x="17962" y="23440"/>
                    </a:cubicBezTo>
                    <a:cubicBezTo>
                      <a:pt x="17098" y="22823"/>
                      <a:pt x="16543" y="21836"/>
                      <a:pt x="16512" y="20755"/>
                    </a:cubicBezTo>
                    <a:lnTo>
                      <a:pt x="16512" y="20755"/>
                    </a:lnTo>
                    <a:cubicBezTo>
                      <a:pt x="18098" y="20863"/>
                      <a:pt x="17764" y="23640"/>
                      <a:pt x="19814" y="23640"/>
                    </a:cubicBezTo>
                    <a:cubicBezTo>
                      <a:pt x="20117" y="23640"/>
                      <a:pt x="20473" y="23580"/>
                      <a:pt x="20894" y="23440"/>
                    </a:cubicBezTo>
                    <a:cubicBezTo>
                      <a:pt x="21728" y="22360"/>
                      <a:pt x="22283" y="21064"/>
                      <a:pt x="23086" y="19953"/>
                    </a:cubicBezTo>
                    <a:cubicBezTo>
                      <a:pt x="22931" y="19398"/>
                      <a:pt x="22684" y="18842"/>
                      <a:pt x="22345" y="18348"/>
                    </a:cubicBezTo>
                    <a:cubicBezTo>
                      <a:pt x="22561" y="15848"/>
                      <a:pt x="25184" y="15108"/>
                      <a:pt x="26388" y="13318"/>
                    </a:cubicBezTo>
                    <a:cubicBezTo>
                      <a:pt x="26442" y="13314"/>
                      <a:pt x="26492" y="13312"/>
                      <a:pt x="26540" y="13312"/>
                    </a:cubicBezTo>
                    <a:close/>
                    <a:moveTo>
                      <a:pt x="16851" y="34304"/>
                    </a:moveTo>
                    <a:lnTo>
                      <a:pt x="16851" y="34828"/>
                    </a:lnTo>
                    <a:cubicBezTo>
                      <a:pt x="16481" y="34828"/>
                      <a:pt x="16389" y="34365"/>
                      <a:pt x="16851" y="34304"/>
                    </a:cubicBezTo>
                    <a:close/>
                    <a:moveTo>
                      <a:pt x="108562" y="36980"/>
                    </a:moveTo>
                    <a:cubicBezTo>
                      <a:pt x="108644" y="36980"/>
                      <a:pt x="108729" y="36983"/>
                      <a:pt x="108820" y="36989"/>
                    </a:cubicBezTo>
                    <a:cubicBezTo>
                      <a:pt x="108820" y="37390"/>
                      <a:pt x="108635" y="38007"/>
                      <a:pt x="109190" y="38038"/>
                    </a:cubicBezTo>
                    <a:cubicBezTo>
                      <a:pt x="109032" y="38258"/>
                      <a:pt x="108834" y="38332"/>
                      <a:pt x="108609" y="38332"/>
                    </a:cubicBezTo>
                    <a:cubicBezTo>
                      <a:pt x="108134" y="38332"/>
                      <a:pt x="107540" y="37998"/>
                      <a:pt x="106956" y="37998"/>
                    </a:cubicBezTo>
                    <a:cubicBezTo>
                      <a:pt x="106846" y="37998"/>
                      <a:pt x="106737" y="38010"/>
                      <a:pt x="106629" y="38038"/>
                    </a:cubicBezTo>
                    <a:cubicBezTo>
                      <a:pt x="107119" y="37576"/>
                      <a:pt x="107394" y="36980"/>
                      <a:pt x="108562" y="36980"/>
                    </a:cubicBezTo>
                    <a:close/>
                    <a:moveTo>
                      <a:pt x="83463" y="0"/>
                    </a:moveTo>
                    <a:cubicBezTo>
                      <a:pt x="83374" y="0"/>
                      <a:pt x="83278" y="5"/>
                      <a:pt x="83174" y="16"/>
                    </a:cubicBezTo>
                    <a:cubicBezTo>
                      <a:pt x="82309" y="294"/>
                      <a:pt x="82032" y="942"/>
                      <a:pt x="82093" y="1868"/>
                    </a:cubicBezTo>
                    <a:cubicBezTo>
                      <a:pt x="81842" y="1808"/>
                      <a:pt x="81638" y="1783"/>
                      <a:pt x="81468" y="1783"/>
                    </a:cubicBezTo>
                    <a:cubicBezTo>
                      <a:pt x="80466" y="1783"/>
                      <a:pt x="80700" y="2678"/>
                      <a:pt x="79703" y="2678"/>
                    </a:cubicBezTo>
                    <a:cubicBezTo>
                      <a:pt x="79650" y="2678"/>
                      <a:pt x="79593" y="2676"/>
                      <a:pt x="79532" y="2670"/>
                    </a:cubicBezTo>
                    <a:cubicBezTo>
                      <a:pt x="78898" y="2560"/>
                      <a:pt x="79150" y="1835"/>
                      <a:pt x="78376" y="1835"/>
                    </a:cubicBezTo>
                    <a:cubicBezTo>
                      <a:pt x="78283" y="1835"/>
                      <a:pt x="78176" y="1845"/>
                      <a:pt x="78051" y="1868"/>
                    </a:cubicBezTo>
                    <a:cubicBezTo>
                      <a:pt x="77218" y="2513"/>
                      <a:pt x="76105" y="2947"/>
                      <a:pt x="74446" y="2947"/>
                    </a:cubicBezTo>
                    <a:cubicBezTo>
                      <a:pt x="74199" y="2947"/>
                      <a:pt x="73940" y="2937"/>
                      <a:pt x="73668" y="2917"/>
                    </a:cubicBezTo>
                    <a:cubicBezTo>
                      <a:pt x="73069" y="3260"/>
                      <a:pt x="72760" y="3761"/>
                      <a:pt x="71740" y="3761"/>
                    </a:cubicBezTo>
                    <a:cubicBezTo>
                      <a:pt x="71657" y="3761"/>
                      <a:pt x="71570" y="3758"/>
                      <a:pt x="71477" y="3751"/>
                    </a:cubicBezTo>
                    <a:cubicBezTo>
                      <a:pt x="70952" y="4059"/>
                      <a:pt x="71292" y="5047"/>
                      <a:pt x="70335" y="5047"/>
                    </a:cubicBezTo>
                    <a:cubicBezTo>
                      <a:pt x="70225" y="5074"/>
                      <a:pt x="70092" y="5084"/>
                      <a:pt x="69946" y="5084"/>
                    </a:cubicBezTo>
                    <a:cubicBezTo>
                      <a:pt x="69583" y="5084"/>
                      <a:pt x="69142" y="5023"/>
                      <a:pt x="68785" y="5023"/>
                    </a:cubicBezTo>
                    <a:cubicBezTo>
                      <a:pt x="68319" y="5023"/>
                      <a:pt x="67996" y="5127"/>
                      <a:pt x="68175" y="5602"/>
                    </a:cubicBezTo>
                    <a:cubicBezTo>
                      <a:pt x="68175" y="6559"/>
                      <a:pt x="70304" y="5973"/>
                      <a:pt x="69996" y="7176"/>
                    </a:cubicBezTo>
                    <a:cubicBezTo>
                      <a:pt x="68756" y="6923"/>
                      <a:pt x="68365" y="6103"/>
                      <a:pt x="66804" y="6103"/>
                    </a:cubicBezTo>
                    <a:cubicBezTo>
                      <a:pt x="66655" y="6103"/>
                      <a:pt x="66495" y="6111"/>
                      <a:pt x="66323" y="6127"/>
                    </a:cubicBezTo>
                    <a:cubicBezTo>
                      <a:pt x="66323" y="6837"/>
                      <a:pt x="66539" y="7670"/>
                      <a:pt x="65582" y="7732"/>
                    </a:cubicBezTo>
                    <a:cubicBezTo>
                      <a:pt x="65181" y="7392"/>
                      <a:pt x="65181" y="6775"/>
                      <a:pt x="65212" y="6127"/>
                    </a:cubicBezTo>
                    <a:cubicBezTo>
                      <a:pt x="65109" y="6111"/>
                      <a:pt x="65017" y="6104"/>
                      <a:pt x="64936" y="6104"/>
                    </a:cubicBezTo>
                    <a:cubicBezTo>
                      <a:pt x="64033" y="6104"/>
                      <a:pt x="64380" y="6993"/>
                      <a:pt x="63497" y="6993"/>
                    </a:cubicBezTo>
                    <a:cubicBezTo>
                      <a:pt x="63368" y="6993"/>
                      <a:pt x="63211" y="6973"/>
                      <a:pt x="63021" y="6929"/>
                    </a:cubicBezTo>
                    <a:cubicBezTo>
                      <a:pt x="62548" y="6509"/>
                      <a:pt x="62522" y="5776"/>
                      <a:pt x="61479" y="5776"/>
                    </a:cubicBezTo>
                    <a:cubicBezTo>
                      <a:pt x="61297" y="5776"/>
                      <a:pt x="61083" y="5799"/>
                      <a:pt x="60830" y="5849"/>
                    </a:cubicBezTo>
                    <a:cubicBezTo>
                      <a:pt x="59811" y="6960"/>
                      <a:pt x="58392" y="7824"/>
                      <a:pt x="57157" y="8781"/>
                    </a:cubicBezTo>
                    <a:cubicBezTo>
                      <a:pt x="56941" y="8792"/>
                      <a:pt x="56747" y="8797"/>
                      <a:pt x="56570" y="8797"/>
                    </a:cubicBezTo>
                    <a:cubicBezTo>
                      <a:pt x="54792" y="8797"/>
                      <a:pt x="54734" y="8284"/>
                      <a:pt x="52404" y="8256"/>
                    </a:cubicBezTo>
                    <a:lnTo>
                      <a:pt x="52404" y="8256"/>
                    </a:lnTo>
                    <a:cubicBezTo>
                      <a:pt x="51818" y="9553"/>
                      <a:pt x="54287" y="8658"/>
                      <a:pt x="53855" y="9830"/>
                    </a:cubicBezTo>
                    <a:cubicBezTo>
                      <a:pt x="53473" y="9769"/>
                      <a:pt x="53088" y="9748"/>
                      <a:pt x="52689" y="9748"/>
                    </a:cubicBezTo>
                    <a:cubicBezTo>
                      <a:pt x="51748" y="9748"/>
                      <a:pt x="50729" y="9867"/>
                      <a:pt x="49499" y="9867"/>
                    </a:cubicBezTo>
                    <a:cubicBezTo>
                      <a:pt x="49139" y="9867"/>
                      <a:pt x="48761" y="9857"/>
                      <a:pt x="48361" y="9830"/>
                    </a:cubicBezTo>
                    <a:cubicBezTo>
                      <a:pt x="46726" y="10324"/>
                      <a:pt x="45831" y="11343"/>
                      <a:pt x="43979" y="11713"/>
                    </a:cubicBezTo>
                    <a:lnTo>
                      <a:pt x="43979" y="10139"/>
                    </a:lnTo>
                    <a:cubicBezTo>
                      <a:pt x="43757" y="10146"/>
                      <a:pt x="43539" y="10152"/>
                      <a:pt x="43332" y="10152"/>
                    </a:cubicBezTo>
                    <a:cubicBezTo>
                      <a:pt x="42676" y="10152"/>
                      <a:pt x="42116" y="10096"/>
                      <a:pt x="41788" y="9861"/>
                    </a:cubicBezTo>
                    <a:lnTo>
                      <a:pt x="41788" y="9861"/>
                    </a:lnTo>
                    <a:cubicBezTo>
                      <a:pt x="41875" y="11251"/>
                      <a:pt x="41799" y="12532"/>
                      <a:pt x="39954" y="12532"/>
                    </a:cubicBezTo>
                    <a:cubicBezTo>
                      <a:pt x="39832" y="12532"/>
                      <a:pt x="39703" y="12527"/>
                      <a:pt x="39566" y="12515"/>
                    </a:cubicBezTo>
                    <a:lnTo>
                      <a:pt x="39566" y="12515"/>
                    </a:lnTo>
                    <a:cubicBezTo>
                      <a:pt x="39689" y="13503"/>
                      <a:pt x="38239" y="13318"/>
                      <a:pt x="37375" y="13595"/>
                    </a:cubicBezTo>
                    <a:cubicBezTo>
                      <a:pt x="36480" y="13935"/>
                      <a:pt x="38023" y="14367"/>
                      <a:pt x="37004" y="14645"/>
                    </a:cubicBezTo>
                    <a:cubicBezTo>
                      <a:pt x="36867" y="14664"/>
                      <a:pt x="36737" y="14674"/>
                      <a:pt x="36616" y="14674"/>
                    </a:cubicBezTo>
                    <a:cubicBezTo>
                      <a:pt x="34829" y="14674"/>
                      <a:pt x="34726" y="12673"/>
                      <a:pt x="34813" y="12268"/>
                    </a:cubicBezTo>
                    <a:cubicBezTo>
                      <a:pt x="35492" y="12268"/>
                      <a:pt x="36201" y="12249"/>
                      <a:pt x="36882" y="12249"/>
                    </a:cubicBezTo>
                    <a:cubicBezTo>
                      <a:pt x="37903" y="12249"/>
                      <a:pt x="38862" y="12293"/>
                      <a:pt x="39566" y="12515"/>
                    </a:cubicBezTo>
                    <a:cubicBezTo>
                      <a:pt x="40553" y="10849"/>
                      <a:pt x="37498" y="9985"/>
                      <a:pt x="35153" y="9861"/>
                    </a:cubicBezTo>
                    <a:cubicBezTo>
                      <a:pt x="34597" y="9213"/>
                      <a:pt x="33609" y="8874"/>
                      <a:pt x="32252" y="8812"/>
                    </a:cubicBezTo>
                    <a:cubicBezTo>
                      <a:pt x="31758" y="8133"/>
                      <a:pt x="31140" y="7608"/>
                      <a:pt x="30400" y="7207"/>
                    </a:cubicBezTo>
                    <a:lnTo>
                      <a:pt x="27128" y="7207"/>
                    </a:lnTo>
                    <a:cubicBezTo>
                      <a:pt x="26110" y="7701"/>
                      <a:pt x="25184" y="8287"/>
                      <a:pt x="24197" y="8812"/>
                    </a:cubicBezTo>
                    <a:cubicBezTo>
                      <a:pt x="24151" y="8693"/>
                      <a:pt x="24091" y="8652"/>
                      <a:pt x="24013" y="8652"/>
                    </a:cubicBezTo>
                    <a:cubicBezTo>
                      <a:pt x="23852" y="8652"/>
                      <a:pt x="23612" y="8824"/>
                      <a:pt x="23251" y="8824"/>
                    </a:cubicBezTo>
                    <a:cubicBezTo>
                      <a:pt x="23198" y="8824"/>
                      <a:pt x="23143" y="8820"/>
                      <a:pt x="23086" y="8812"/>
                    </a:cubicBezTo>
                    <a:cubicBezTo>
                      <a:pt x="21789" y="9800"/>
                      <a:pt x="20154" y="10540"/>
                      <a:pt x="18703" y="11466"/>
                    </a:cubicBezTo>
                    <a:cubicBezTo>
                      <a:pt x="18302" y="12639"/>
                      <a:pt x="17530" y="13657"/>
                      <a:pt x="16512" y="14367"/>
                    </a:cubicBezTo>
                    <a:cubicBezTo>
                      <a:pt x="16419" y="14058"/>
                      <a:pt x="15833" y="14151"/>
                      <a:pt x="15401" y="14120"/>
                    </a:cubicBezTo>
                    <a:lnTo>
                      <a:pt x="15401" y="15169"/>
                    </a:lnTo>
                    <a:cubicBezTo>
                      <a:pt x="13086" y="15262"/>
                      <a:pt x="12839" y="16867"/>
                      <a:pt x="12099" y="18101"/>
                    </a:cubicBezTo>
                    <a:cubicBezTo>
                      <a:pt x="12839" y="18719"/>
                      <a:pt x="12932" y="19799"/>
                      <a:pt x="12839" y="21033"/>
                    </a:cubicBezTo>
                    <a:cubicBezTo>
                      <a:pt x="13179" y="21743"/>
                      <a:pt x="15154" y="21311"/>
                      <a:pt x="15771" y="21836"/>
                    </a:cubicBezTo>
                    <a:cubicBezTo>
                      <a:pt x="14969" y="22607"/>
                      <a:pt x="14290" y="22885"/>
                      <a:pt x="14290" y="23687"/>
                    </a:cubicBezTo>
                    <a:cubicBezTo>
                      <a:pt x="14372" y="23674"/>
                      <a:pt x="14444" y="23668"/>
                      <a:pt x="14509" y="23668"/>
                    </a:cubicBezTo>
                    <a:cubicBezTo>
                      <a:pt x="15049" y="23668"/>
                      <a:pt x="15003" y="24104"/>
                      <a:pt x="15031" y="24490"/>
                    </a:cubicBezTo>
                    <a:cubicBezTo>
                      <a:pt x="13734" y="24490"/>
                      <a:pt x="12901" y="24891"/>
                      <a:pt x="11728" y="25014"/>
                    </a:cubicBezTo>
                    <a:cubicBezTo>
                      <a:pt x="11389" y="25477"/>
                      <a:pt x="10710" y="25693"/>
                      <a:pt x="10988" y="26588"/>
                    </a:cubicBezTo>
                    <a:cubicBezTo>
                      <a:pt x="10783" y="26545"/>
                      <a:pt x="10610" y="26526"/>
                      <a:pt x="10465" y="26526"/>
                    </a:cubicBezTo>
                    <a:cubicBezTo>
                      <a:pt x="9218" y="26526"/>
                      <a:pt x="9918" y="27932"/>
                      <a:pt x="8678" y="27932"/>
                    </a:cubicBezTo>
                    <a:cubicBezTo>
                      <a:pt x="8601" y="27932"/>
                      <a:pt x="8518" y="27927"/>
                      <a:pt x="8426" y="27915"/>
                    </a:cubicBezTo>
                    <a:lnTo>
                      <a:pt x="8426" y="27915"/>
                    </a:lnTo>
                    <a:cubicBezTo>
                      <a:pt x="8488" y="28255"/>
                      <a:pt x="8364" y="28409"/>
                      <a:pt x="8056" y="28471"/>
                    </a:cubicBezTo>
                    <a:cubicBezTo>
                      <a:pt x="7947" y="28462"/>
                      <a:pt x="7843" y="28458"/>
                      <a:pt x="7745" y="28458"/>
                    </a:cubicBezTo>
                    <a:cubicBezTo>
                      <a:pt x="6402" y="28458"/>
                      <a:pt x="6044" y="29204"/>
                      <a:pt x="5124" y="29520"/>
                    </a:cubicBezTo>
                    <a:cubicBezTo>
                      <a:pt x="4229" y="29674"/>
                      <a:pt x="3241" y="29767"/>
                      <a:pt x="3303" y="30600"/>
                    </a:cubicBezTo>
                    <a:cubicBezTo>
                      <a:pt x="3623" y="30820"/>
                      <a:pt x="4201" y="30859"/>
                      <a:pt x="4828" y="30859"/>
                    </a:cubicBezTo>
                    <a:cubicBezTo>
                      <a:pt x="5170" y="30859"/>
                      <a:pt x="5527" y="30847"/>
                      <a:pt x="5865" y="30847"/>
                    </a:cubicBezTo>
                    <a:cubicBezTo>
                      <a:pt x="5679" y="32051"/>
                      <a:pt x="7562" y="31742"/>
                      <a:pt x="7346" y="32977"/>
                    </a:cubicBezTo>
                    <a:cubicBezTo>
                      <a:pt x="6945" y="33347"/>
                      <a:pt x="6945" y="33964"/>
                      <a:pt x="6235" y="34057"/>
                    </a:cubicBezTo>
                    <a:cubicBezTo>
                      <a:pt x="5755" y="33873"/>
                      <a:pt x="5287" y="33811"/>
                      <a:pt x="4812" y="33811"/>
                    </a:cubicBezTo>
                    <a:cubicBezTo>
                      <a:pt x="3803" y="33811"/>
                      <a:pt x="2761" y="34092"/>
                      <a:pt x="1500" y="34092"/>
                    </a:cubicBezTo>
                    <a:cubicBezTo>
                      <a:pt x="1256" y="34092"/>
                      <a:pt x="1003" y="34082"/>
                      <a:pt x="742" y="34057"/>
                    </a:cubicBezTo>
                    <a:lnTo>
                      <a:pt x="742" y="34057"/>
                    </a:lnTo>
                    <a:cubicBezTo>
                      <a:pt x="371" y="34921"/>
                      <a:pt x="1544" y="36927"/>
                      <a:pt x="1" y="36958"/>
                    </a:cubicBezTo>
                    <a:cubicBezTo>
                      <a:pt x="279" y="37729"/>
                      <a:pt x="1112" y="38131"/>
                      <a:pt x="742" y="39365"/>
                    </a:cubicBezTo>
                    <a:cubicBezTo>
                      <a:pt x="1045" y="39315"/>
                      <a:pt x="1311" y="39294"/>
                      <a:pt x="1550" y="39294"/>
                    </a:cubicBezTo>
                    <a:cubicBezTo>
                      <a:pt x="2644" y="39294"/>
                      <a:pt x="3157" y="39738"/>
                      <a:pt x="4044" y="39890"/>
                    </a:cubicBezTo>
                    <a:cubicBezTo>
                      <a:pt x="4723" y="39627"/>
                      <a:pt x="5108" y="39496"/>
                      <a:pt x="5498" y="39496"/>
                    </a:cubicBezTo>
                    <a:cubicBezTo>
                      <a:pt x="5888" y="39496"/>
                      <a:pt x="6281" y="39627"/>
                      <a:pt x="6976" y="39890"/>
                    </a:cubicBezTo>
                    <a:cubicBezTo>
                      <a:pt x="7809" y="38810"/>
                      <a:pt x="9074" y="38038"/>
                      <a:pt x="8796" y="36155"/>
                    </a:cubicBezTo>
                    <a:cubicBezTo>
                      <a:pt x="10401" y="35816"/>
                      <a:pt x="10124" y="34119"/>
                      <a:pt x="12099" y="34057"/>
                    </a:cubicBezTo>
                    <a:cubicBezTo>
                      <a:pt x="12524" y="34236"/>
                      <a:pt x="12879" y="34302"/>
                      <a:pt x="13202" y="34302"/>
                    </a:cubicBezTo>
                    <a:cubicBezTo>
                      <a:pt x="14050" y="34302"/>
                      <a:pt x="14676" y="33846"/>
                      <a:pt x="15771" y="33779"/>
                    </a:cubicBezTo>
                    <a:lnTo>
                      <a:pt x="15771" y="33779"/>
                    </a:lnTo>
                    <a:cubicBezTo>
                      <a:pt x="14722" y="34798"/>
                      <a:pt x="15247" y="36464"/>
                      <a:pt x="15771" y="37760"/>
                    </a:cubicBezTo>
                    <a:cubicBezTo>
                      <a:pt x="18086" y="37606"/>
                      <a:pt x="16635" y="36248"/>
                      <a:pt x="16851" y="34828"/>
                    </a:cubicBezTo>
                    <a:lnTo>
                      <a:pt x="16851" y="34828"/>
                    </a:lnTo>
                    <a:cubicBezTo>
                      <a:pt x="17623" y="34921"/>
                      <a:pt x="17592" y="35538"/>
                      <a:pt x="17962" y="35909"/>
                    </a:cubicBezTo>
                    <a:cubicBezTo>
                      <a:pt x="19752" y="35939"/>
                      <a:pt x="20863" y="36433"/>
                      <a:pt x="21265" y="37513"/>
                    </a:cubicBezTo>
                    <a:cubicBezTo>
                      <a:pt x="21215" y="37963"/>
                      <a:pt x="20639" y="38049"/>
                      <a:pt x="19931" y="38049"/>
                    </a:cubicBezTo>
                    <a:cubicBezTo>
                      <a:pt x="19764" y="38049"/>
                      <a:pt x="19590" y="38044"/>
                      <a:pt x="19413" y="38038"/>
                    </a:cubicBezTo>
                    <a:lnTo>
                      <a:pt x="19413" y="38038"/>
                    </a:lnTo>
                    <a:cubicBezTo>
                      <a:pt x="19351" y="38964"/>
                      <a:pt x="20709" y="38871"/>
                      <a:pt x="21265" y="39365"/>
                    </a:cubicBezTo>
                    <a:cubicBezTo>
                      <a:pt x="21080" y="38161"/>
                      <a:pt x="22252" y="37945"/>
                      <a:pt x="23086" y="37513"/>
                    </a:cubicBezTo>
                    <a:cubicBezTo>
                      <a:pt x="23302" y="36896"/>
                      <a:pt x="22376" y="37112"/>
                      <a:pt x="22345" y="36711"/>
                    </a:cubicBezTo>
                    <a:cubicBezTo>
                      <a:pt x="22484" y="36540"/>
                      <a:pt x="22618" y="36477"/>
                      <a:pt x="22749" y="36477"/>
                    </a:cubicBezTo>
                    <a:cubicBezTo>
                      <a:pt x="23116" y="36477"/>
                      <a:pt x="23455" y="36976"/>
                      <a:pt x="23801" y="36976"/>
                    </a:cubicBezTo>
                    <a:cubicBezTo>
                      <a:pt x="23931" y="36976"/>
                      <a:pt x="24062" y="36905"/>
                      <a:pt x="24197" y="36711"/>
                    </a:cubicBezTo>
                    <a:cubicBezTo>
                      <a:pt x="23209" y="35291"/>
                      <a:pt x="18641" y="35044"/>
                      <a:pt x="19814" y="32977"/>
                    </a:cubicBezTo>
                    <a:lnTo>
                      <a:pt x="19814" y="32977"/>
                    </a:lnTo>
                    <a:cubicBezTo>
                      <a:pt x="20894" y="34211"/>
                      <a:pt x="22962" y="34767"/>
                      <a:pt x="24197" y="35909"/>
                    </a:cubicBezTo>
                    <a:cubicBezTo>
                      <a:pt x="24413" y="36094"/>
                      <a:pt x="24721" y="36742"/>
                      <a:pt x="24906" y="36958"/>
                    </a:cubicBezTo>
                    <a:cubicBezTo>
                      <a:pt x="25215" y="37297"/>
                      <a:pt x="25801" y="37606"/>
                      <a:pt x="25647" y="38038"/>
                    </a:cubicBezTo>
                    <a:lnTo>
                      <a:pt x="25647" y="39612"/>
                    </a:lnTo>
                    <a:cubicBezTo>
                      <a:pt x="25976" y="39859"/>
                      <a:pt x="26580" y="39900"/>
                      <a:pt x="27238" y="39900"/>
                    </a:cubicBezTo>
                    <a:cubicBezTo>
                      <a:pt x="27567" y="39900"/>
                      <a:pt x="27910" y="39890"/>
                      <a:pt x="28239" y="39890"/>
                    </a:cubicBezTo>
                    <a:cubicBezTo>
                      <a:pt x="28826" y="38964"/>
                      <a:pt x="27561" y="37668"/>
                      <a:pt x="28579" y="36711"/>
                    </a:cubicBezTo>
                    <a:lnTo>
                      <a:pt x="29690" y="36711"/>
                    </a:lnTo>
                    <a:cubicBezTo>
                      <a:pt x="29258" y="37729"/>
                      <a:pt x="29628" y="37699"/>
                      <a:pt x="29320" y="38810"/>
                    </a:cubicBezTo>
                    <a:cubicBezTo>
                      <a:pt x="29362" y="38805"/>
                      <a:pt x="29401" y="38803"/>
                      <a:pt x="29437" y="38803"/>
                    </a:cubicBezTo>
                    <a:cubicBezTo>
                      <a:pt x="30121" y="38803"/>
                      <a:pt x="29845" y="39597"/>
                      <a:pt x="30431" y="39890"/>
                    </a:cubicBezTo>
                    <a:cubicBezTo>
                      <a:pt x="31033" y="40198"/>
                      <a:pt x="31864" y="40322"/>
                      <a:pt x="32685" y="40322"/>
                    </a:cubicBezTo>
                    <a:cubicBezTo>
                      <a:pt x="33672" y="40322"/>
                      <a:pt x="34644" y="40142"/>
                      <a:pt x="35183" y="39890"/>
                    </a:cubicBezTo>
                    <a:lnTo>
                      <a:pt x="35183" y="39890"/>
                    </a:lnTo>
                    <a:cubicBezTo>
                      <a:pt x="36232" y="40249"/>
                      <a:pt x="34343" y="41219"/>
                      <a:pt x="35756" y="41219"/>
                    </a:cubicBezTo>
                    <a:cubicBezTo>
                      <a:pt x="35799" y="41219"/>
                      <a:pt x="35844" y="41219"/>
                      <a:pt x="35893" y="41217"/>
                    </a:cubicBezTo>
                    <a:cubicBezTo>
                      <a:pt x="35963" y="41225"/>
                      <a:pt x="36027" y="41229"/>
                      <a:pt x="36085" y="41229"/>
                    </a:cubicBezTo>
                    <a:cubicBezTo>
                      <a:pt x="37161" y="41229"/>
                      <a:pt x="36286" y="39834"/>
                      <a:pt x="37323" y="39834"/>
                    </a:cubicBezTo>
                    <a:cubicBezTo>
                      <a:pt x="37438" y="39834"/>
                      <a:pt x="37577" y="39851"/>
                      <a:pt x="37745" y="39890"/>
                    </a:cubicBezTo>
                    <a:lnTo>
                      <a:pt x="37745" y="41464"/>
                    </a:lnTo>
                    <a:cubicBezTo>
                      <a:pt x="36850" y="41865"/>
                      <a:pt x="37220" y="43192"/>
                      <a:pt x="36449" y="43686"/>
                    </a:cubicBezTo>
                    <a:cubicBezTo>
                      <a:pt x="37097" y="44858"/>
                      <a:pt x="38609" y="47667"/>
                      <a:pt x="38825" y="48099"/>
                    </a:cubicBezTo>
                    <a:cubicBezTo>
                      <a:pt x="39597" y="48685"/>
                      <a:pt x="40276" y="49765"/>
                      <a:pt x="39936" y="50259"/>
                    </a:cubicBezTo>
                    <a:cubicBezTo>
                      <a:pt x="41479" y="51370"/>
                      <a:pt x="42498" y="52821"/>
                      <a:pt x="43979" y="53963"/>
                    </a:cubicBezTo>
                    <a:cubicBezTo>
                      <a:pt x="44843" y="55074"/>
                      <a:pt x="44720" y="56740"/>
                      <a:pt x="46541" y="57697"/>
                    </a:cubicBezTo>
                    <a:cubicBezTo>
                      <a:pt x="49102" y="57080"/>
                      <a:pt x="50892" y="55876"/>
                      <a:pt x="53886" y="55567"/>
                    </a:cubicBezTo>
                    <a:cubicBezTo>
                      <a:pt x="54379" y="55413"/>
                      <a:pt x="53947" y="54549"/>
                      <a:pt x="54595" y="54487"/>
                    </a:cubicBezTo>
                    <a:cubicBezTo>
                      <a:pt x="56200" y="54302"/>
                      <a:pt x="56848" y="53469"/>
                      <a:pt x="58268" y="53160"/>
                    </a:cubicBezTo>
                    <a:cubicBezTo>
                      <a:pt x="58021" y="52018"/>
                      <a:pt x="59348" y="51987"/>
                      <a:pt x="59379" y="51031"/>
                    </a:cubicBezTo>
                    <a:cubicBezTo>
                      <a:pt x="58731" y="50074"/>
                      <a:pt x="56848" y="50043"/>
                      <a:pt x="57157" y="48377"/>
                    </a:cubicBezTo>
                    <a:cubicBezTo>
                      <a:pt x="56896" y="48353"/>
                      <a:pt x="56651" y="48342"/>
                      <a:pt x="56421" y="48342"/>
                    </a:cubicBezTo>
                    <a:cubicBezTo>
                      <a:pt x="55432" y="48342"/>
                      <a:pt x="54732" y="48551"/>
                      <a:pt x="54256" y="48901"/>
                    </a:cubicBezTo>
                    <a:cubicBezTo>
                      <a:pt x="53947" y="47914"/>
                      <a:pt x="52589" y="47636"/>
                      <a:pt x="52775" y="46247"/>
                    </a:cubicBezTo>
                    <a:lnTo>
                      <a:pt x="52775" y="46247"/>
                    </a:lnTo>
                    <a:cubicBezTo>
                      <a:pt x="52716" y="46252"/>
                      <a:pt x="52660" y="46254"/>
                      <a:pt x="52607" y="46254"/>
                    </a:cubicBezTo>
                    <a:cubicBezTo>
                      <a:pt x="51581" y="46254"/>
                      <a:pt x="51658" y="45433"/>
                      <a:pt x="50954" y="45198"/>
                    </a:cubicBezTo>
                    <a:cubicBezTo>
                      <a:pt x="51509" y="45044"/>
                      <a:pt x="51880" y="44797"/>
                      <a:pt x="52404" y="44673"/>
                    </a:cubicBezTo>
                    <a:cubicBezTo>
                      <a:pt x="54347" y="45527"/>
                      <a:pt x="53875" y="48149"/>
                      <a:pt x="57067" y="48149"/>
                    </a:cubicBezTo>
                    <a:cubicBezTo>
                      <a:pt x="57222" y="48149"/>
                      <a:pt x="57385" y="48143"/>
                      <a:pt x="57558" y="48130"/>
                    </a:cubicBezTo>
                    <a:cubicBezTo>
                      <a:pt x="57682" y="48654"/>
                      <a:pt x="58577" y="48624"/>
                      <a:pt x="58268" y="49457"/>
                    </a:cubicBezTo>
                    <a:cubicBezTo>
                      <a:pt x="58402" y="49468"/>
                      <a:pt x="58527" y="49474"/>
                      <a:pt x="58645" y="49474"/>
                    </a:cubicBezTo>
                    <a:cubicBezTo>
                      <a:pt x="60078" y="49474"/>
                      <a:pt x="60416" y="48685"/>
                      <a:pt x="61864" y="48685"/>
                    </a:cubicBezTo>
                    <a:cubicBezTo>
                      <a:pt x="61889" y="48685"/>
                      <a:pt x="61915" y="48685"/>
                      <a:pt x="61941" y="48685"/>
                    </a:cubicBezTo>
                    <a:cubicBezTo>
                      <a:pt x="62315" y="48829"/>
                      <a:pt x="62340" y="49216"/>
                      <a:pt x="62920" y="49216"/>
                    </a:cubicBezTo>
                    <a:cubicBezTo>
                      <a:pt x="62961" y="49216"/>
                      <a:pt x="63005" y="49214"/>
                      <a:pt x="63052" y="49210"/>
                    </a:cubicBezTo>
                    <a:cubicBezTo>
                      <a:pt x="63320" y="49180"/>
                      <a:pt x="63568" y="49167"/>
                      <a:pt x="63797" y="49167"/>
                    </a:cubicBezTo>
                    <a:cubicBezTo>
                      <a:pt x="65730" y="49167"/>
                      <a:pt x="66394" y="50123"/>
                      <a:pt x="67774" y="50537"/>
                    </a:cubicBezTo>
                    <a:cubicBezTo>
                      <a:pt x="67696" y="50525"/>
                      <a:pt x="67627" y="50519"/>
                      <a:pt x="67566" y="50519"/>
                    </a:cubicBezTo>
                    <a:cubicBezTo>
                      <a:pt x="67164" y="50519"/>
                      <a:pt x="67090" y="50767"/>
                      <a:pt x="67064" y="51062"/>
                    </a:cubicBezTo>
                    <a:cubicBezTo>
                      <a:pt x="67465" y="51555"/>
                      <a:pt x="68761" y="51432"/>
                      <a:pt x="69286" y="51864"/>
                    </a:cubicBezTo>
                    <a:cubicBezTo>
                      <a:pt x="69070" y="52697"/>
                      <a:pt x="69934" y="52790"/>
                      <a:pt x="69625" y="53716"/>
                    </a:cubicBezTo>
                    <a:cubicBezTo>
                      <a:pt x="70736" y="54611"/>
                      <a:pt x="71199" y="55938"/>
                      <a:pt x="71816" y="57203"/>
                    </a:cubicBezTo>
                    <a:cubicBezTo>
                      <a:pt x="72588" y="57697"/>
                      <a:pt x="73360" y="58191"/>
                      <a:pt x="73668" y="59055"/>
                    </a:cubicBezTo>
                    <a:lnTo>
                      <a:pt x="73668" y="60660"/>
                    </a:lnTo>
                    <a:cubicBezTo>
                      <a:pt x="73946" y="60882"/>
                      <a:pt x="74468" y="60926"/>
                      <a:pt x="75048" y="60926"/>
                    </a:cubicBezTo>
                    <a:cubicBezTo>
                      <a:pt x="75435" y="60926"/>
                      <a:pt x="75847" y="60907"/>
                      <a:pt x="76230" y="60907"/>
                    </a:cubicBezTo>
                    <a:cubicBezTo>
                      <a:pt x="76723" y="59209"/>
                      <a:pt x="78020" y="58129"/>
                      <a:pt x="77680" y="55845"/>
                    </a:cubicBezTo>
                    <a:lnTo>
                      <a:pt x="79162" y="55845"/>
                    </a:lnTo>
                    <a:lnTo>
                      <a:pt x="79162" y="54796"/>
                    </a:lnTo>
                    <a:cubicBezTo>
                      <a:pt x="79363" y="54850"/>
                      <a:pt x="79521" y="54872"/>
                      <a:pt x="79647" y="54872"/>
                    </a:cubicBezTo>
                    <a:cubicBezTo>
                      <a:pt x="80313" y="54872"/>
                      <a:pt x="80096" y="54243"/>
                      <a:pt x="80723" y="54243"/>
                    </a:cubicBezTo>
                    <a:cubicBezTo>
                      <a:pt x="80797" y="54243"/>
                      <a:pt x="80882" y="54252"/>
                      <a:pt x="80982" y="54271"/>
                    </a:cubicBezTo>
                    <a:cubicBezTo>
                      <a:pt x="80890" y="53037"/>
                      <a:pt x="82340" y="52913"/>
                      <a:pt x="82834" y="52142"/>
                    </a:cubicBezTo>
                    <a:cubicBezTo>
                      <a:pt x="83822" y="51555"/>
                      <a:pt x="84964" y="51185"/>
                      <a:pt x="86105" y="51062"/>
                    </a:cubicBezTo>
                    <a:cubicBezTo>
                      <a:pt x="86939" y="51802"/>
                      <a:pt x="86939" y="53129"/>
                      <a:pt x="88328" y="53469"/>
                    </a:cubicBezTo>
                    <a:cubicBezTo>
                      <a:pt x="88451" y="54086"/>
                      <a:pt x="87649" y="54024"/>
                      <a:pt x="87926" y="54796"/>
                    </a:cubicBezTo>
                    <a:cubicBezTo>
                      <a:pt x="88358" y="55660"/>
                      <a:pt x="90858" y="54981"/>
                      <a:pt x="91630" y="55567"/>
                    </a:cubicBezTo>
                    <a:cubicBezTo>
                      <a:pt x="91136" y="56154"/>
                      <a:pt x="91815" y="56339"/>
                      <a:pt x="91229" y="57172"/>
                    </a:cubicBezTo>
                    <a:cubicBezTo>
                      <a:pt x="92185" y="57450"/>
                      <a:pt x="92864" y="57944"/>
                      <a:pt x="93080" y="58777"/>
                    </a:cubicBezTo>
                    <a:cubicBezTo>
                      <a:pt x="92926" y="59271"/>
                      <a:pt x="92031" y="59271"/>
                      <a:pt x="92340" y="60104"/>
                    </a:cubicBezTo>
                    <a:cubicBezTo>
                      <a:pt x="92463" y="60907"/>
                      <a:pt x="93481" y="61061"/>
                      <a:pt x="93080" y="62234"/>
                    </a:cubicBezTo>
                    <a:cubicBezTo>
                      <a:pt x="94839" y="63345"/>
                      <a:pt x="96506" y="64548"/>
                      <a:pt x="98574" y="65412"/>
                    </a:cubicBezTo>
                    <a:cubicBezTo>
                      <a:pt x="98666" y="63653"/>
                      <a:pt x="96845" y="63314"/>
                      <a:pt x="96753" y="61709"/>
                    </a:cubicBezTo>
                    <a:cubicBezTo>
                      <a:pt x="95734" y="61184"/>
                      <a:pt x="94747" y="60660"/>
                      <a:pt x="94160" y="59826"/>
                    </a:cubicBezTo>
                    <a:cubicBezTo>
                      <a:pt x="94346" y="58993"/>
                      <a:pt x="93697" y="57543"/>
                      <a:pt x="94901" y="57450"/>
                    </a:cubicBezTo>
                    <a:cubicBezTo>
                      <a:pt x="95704" y="58222"/>
                      <a:pt x="96290" y="59117"/>
                      <a:pt x="97864" y="59302"/>
                    </a:cubicBezTo>
                    <a:cubicBezTo>
                      <a:pt x="98142" y="59579"/>
                      <a:pt x="98265" y="59981"/>
                      <a:pt x="98203" y="60382"/>
                    </a:cubicBezTo>
                    <a:cubicBezTo>
                      <a:pt x="101752" y="60042"/>
                      <a:pt x="102617" y="57728"/>
                      <a:pt x="102215" y="54518"/>
                    </a:cubicBezTo>
                    <a:cubicBezTo>
                      <a:pt x="101752" y="54271"/>
                      <a:pt x="100888" y="54271"/>
                      <a:pt x="100395" y="53994"/>
                    </a:cubicBezTo>
                    <a:cubicBezTo>
                      <a:pt x="100857" y="52852"/>
                      <a:pt x="98635" y="52913"/>
                      <a:pt x="99685" y="52142"/>
                    </a:cubicBezTo>
                    <a:cubicBezTo>
                      <a:pt x="99883" y="51992"/>
                      <a:pt x="100040" y="51933"/>
                      <a:pt x="100177" y="51933"/>
                    </a:cubicBezTo>
                    <a:cubicBezTo>
                      <a:pt x="100674" y="51933"/>
                      <a:pt x="100893" y="52713"/>
                      <a:pt x="101804" y="52713"/>
                    </a:cubicBezTo>
                    <a:cubicBezTo>
                      <a:pt x="101928" y="52713"/>
                      <a:pt x="102064" y="52699"/>
                      <a:pt x="102215" y="52666"/>
                    </a:cubicBezTo>
                    <a:cubicBezTo>
                      <a:pt x="102436" y="51734"/>
                      <a:pt x="103653" y="51562"/>
                      <a:pt x="105104" y="51562"/>
                    </a:cubicBezTo>
                    <a:cubicBezTo>
                      <a:pt x="105478" y="51562"/>
                      <a:pt x="105867" y="51574"/>
                      <a:pt x="106258" y="51586"/>
                    </a:cubicBezTo>
                    <a:cubicBezTo>
                      <a:pt x="107431" y="50321"/>
                      <a:pt x="108974" y="49333"/>
                      <a:pt x="109560" y="47605"/>
                    </a:cubicBezTo>
                    <a:cubicBezTo>
                      <a:pt x="109631" y="47616"/>
                      <a:pt x="109693" y="47621"/>
                      <a:pt x="109749" y="47621"/>
                    </a:cubicBezTo>
                    <a:cubicBezTo>
                      <a:pt x="110161" y="47621"/>
                      <a:pt x="110237" y="47358"/>
                      <a:pt x="110672" y="47358"/>
                    </a:cubicBezTo>
                    <a:cubicBezTo>
                      <a:pt x="111289" y="46278"/>
                      <a:pt x="110579" y="44272"/>
                      <a:pt x="111752" y="43655"/>
                    </a:cubicBezTo>
                    <a:cubicBezTo>
                      <a:pt x="110980" y="43408"/>
                      <a:pt x="110672" y="42883"/>
                      <a:pt x="110672" y="42050"/>
                    </a:cubicBezTo>
                    <a:cubicBezTo>
                      <a:pt x="110054" y="41711"/>
                      <a:pt x="109221" y="41495"/>
                      <a:pt x="109190" y="40723"/>
                    </a:cubicBezTo>
                    <a:cubicBezTo>
                      <a:pt x="109036" y="40075"/>
                      <a:pt x="109869" y="40137"/>
                      <a:pt x="109560" y="39396"/>
                    </a:cubicBezTo>
                    <a:lnTo>
                      <a:pt x="109560" y="39396"/>
                    </a:lnTo>
                    <a:cubicBezTo>
                      <a:pt x="109680" y="39405"/>
                      <a:pt x="109790" y="39411"/>
                      <a:pt x="109890" y="39411"/>
                    </a:cubicBezTo>
                    <a:cubicBezTo>
                      <a:pt x="110437" y="39411"/>
                      <a:pt x="110698" y="39258"/>
                      <a:pt x="110672" y="38840"/>
                    </a:cubicBezTo>
                    <a:cubicBezTo>
                      <a:pt x="111721" y="38501"/>
                      <a:pt x="109005" y="37266"/>
                      <a:pt x="111412" y="37266"/>
                    </a:cubicBezTo>
                    <a:cubicBezTo>
                      <a:pt x="111813" y="38100"/>
                      <a:pt x="113079" y="38316"/>
                      <a:pt x="113603" y="39118"/>
                    </a:cubicBezTo>
                    <a:cubicBezTo>
                      <a:pt x="113233" y="40507"/>
                      <a:pt x="114282" y="40908"/>
                      <a:pt x="115455" y="41248"/>
                    </a:cubicBezTo>
                    <a:cubicBezTo>
                      <a:pt x="117646" y="40075"/>
                      <a:pt x="115363" y="37174"/>
                      <a:pt x="116535" y="35137"/>
                    </a:cubicBezTo>
                    <a:cubicBezTo>
                      <a:pt x="117307" y="34643"/>
                      <a:pt x="118418" y="34365"/>
                      <a:pt x="119467" y="34057"/>
                    </a:cubicBezTo>
                    <a:cubicBezTo>
                      <a:pt x="120300" y="32822"/>
                      <a:pt x="121072" y="31526"/>
                      <a:pt x="122368" y="30600"/>
                    </a:cubicBezTo>
                    <a:cubicBezTo>
                      <a:pt x="122893" y="28471"/>
                      <a:pt x="121535" y="26249"/>
                      <a:pt x="122368" y="24737"/>
                    </a:cubicBezTo>
                    <a:lnTo>
                      <a:pt x="122368" y="24737"/>
                    </a:lnTo>
                    <a:cubicBezTo>
                      <a:pt x="121874" y="26280"/>
                      <a:pt x="123232" y="26434"/>
                      <a:pt x="123479" y="27422"/>
                    </a:cubicBezTo>
                    <a:cubicBezTo>
                      <a:pt x="123572" y="29057"/>
                      <a:pt x="123664" y="30631"/>
                      <a:pt x="125331" y="31125"/>
                    </a:cubicBezTo>
                    <a:cubicBezTo>
                      <a:pt x="126010" y="30662"/>
                      <a:pt x="125022" y="30446"/>
                      <a:pt x="125331" y="29551"/>
                    </a:cubicBezTo>
                    <a:cubicBezTo>
                      <a:pt x="125363" y="29550"/>
                      <a:pt x="125394" y="29550"/>
                      <a:pt x="125424" y="29550"/>
                    </a:cubicBezTo>
                    <a:cubicBezTo>
                      <a:pt x="126011" y="29550"/>
                      <a:pt x="126113" y="29736"/>
                      <a:pt x="126320" y="29736"/>
                    </a:cubicBezTo>
                    <a:cubicBezTo>
                      <a:pt x="126424" y="29736"/>
                      <a:pt x="126553" y="29690"/>
                      <a:pt x="126781" y="29551"/>
                    </a:cubicBezTo>
                    <a:cubicBezTo>
                      <a:pt x="126843" y="28687"/>
                      <a:pt x="125825" y="28625"/>
                      <a:pt x="126072" y="27668"/>
                    </a:cubicBezTo>
                    <a:cubicBezTo>
                      <a:pt x="124745" y="27483"/>
                      <a:pt x="124405" y="26588"/>
                      <a:pt x="123850" y="25817"/>
                    </a:cubicBezTo>
                    <a:cubicBezTo>
                      <a:pt x="123726" y="24860"/>
                      <a:pt x="124004" y="23595"/>
                      <a:pt x="122769" y="23410"/>
                    </a:cubicBezTo>
                    <a:cubicBezTo>
                      <a:pt x="122038" y="23497"/>
                      <a:pt x="122609" y="24499"/>
                      <a:pt x="121805" y="24499"/>
                    </a:cubicBezTo>
                    <a:cubicBezTo>
                      <a:pt x="121761" y="24499"/>
                      <a:pt x="121712" y="24496"/>
                      <a:pt x="121658" y="24490"/>
                    </a:cubicBezTo>
                    <a:cubicBezTo>
                      <a:pt x="121499" y="23989"/>
                      <a:pt x="121215" y="23826"/>
                      <a:pt x="120865" y="23826"/>
                    </a:cubicBezTo>
                    <a:cubicBezTo>
                      <a:pt x="120215" y="23826"/>
                      <a:pt x="119338" y="24387"/>
                      <a:pt x="118613" y="24387"/>
                    </a:cubicBezTo>
                    <a:cubicBezTo>
                      <a:pt x="118213" y="24387"/>
                      <a:pt x="117860" y="24216"/>
                      <a:pt x="117615" y="23687"/>
                    </a:cubicBezTo>
                    <a:cubicBezTo>
                      <a:pt x="117862" y="23070"/>
                      <a:pt x="118541" y="22761"/>
                      <a:pt x="119097" y="22360"/>
                    </a:cubicBezTo>
                    <a:cubicBezTo>
                      <a:pt x="119529" y="21527"/>
                      <a:pt x="119375" y="20262"/>
                      <a:pt x="120578" y="19953"/>
                    </a:cubicBezTo>
                    <a:cubicBezTo>
                      <a:pt x="120782" y="20112"/>
                      <a:pt x="120925" y="20171"/>
                      <a:pt x="121042" y="20171"/>
                    </a:cubicBezTo>
                    <a:cubicBezTo>
                      <a:pt x="121373" y="20171"/>
                      <a:pt x="121488" y="19696"/>
                      <a:pt x="122182" y="19696"/>
                    </a:cubicBezTo>
                    <a:cubicBezTo>
                      <a:pt x="122240" y="19696"/>
                      <a:pt x="122302" y="19699"/>
                      <a:pt x="122368" y="19706"/>
                    </a:cubicBezTo>
                    <a:cubicBezTo>
                      <a:pt x="123879" y="19841"/>
                      <a:pt x="125295" y="20259"/>
                      <a:pt x="127091" y="20259"/>
                    </a:cubicBezTo>
                    <a:cubicBezTo>
                      <a:pt x="127350" y="20259"/>
                      <a:pt x="127617" y="20250"/>
                      <a:pt x="127892" y="20231"/>
                    </a:cubicBezTo>
                    <a:lnTo>
                      <a:pt x="127892" y="20231"/>
                    </a:lnTo>
                    <a:cubicBezTo>
                      <a:pt x="127769" y="20694"/>
                      <a:pt x="128170" y="20725"/>
                      <a:pt x="128602" y="20755"/>
                    </a:cubicBezTo>
                    <a:cubicBezTo>
                      <a:pt x="128901" y="20512"/>
                      <a:pt x="129427" y="20473"/>
                      <a:pt x="130014" y="20473"/>
                    </a:cubicBezTo>
                    <a:cubicBezTo>
                      <a:pt x="130294" y="20473"/>
                      <a:pt x="130588" y="20482"/>
                      <a:pt x="130878" y="20482"/>
                    </a:cubicBezTo>
                    <a:cubicBezTo>
                      <a:pt x="130985" y="20482"/>
                      <a:pt x="131090" y="20481"/>
                      <a:pt x="131195" y="20478"/>
                    </a:cubicBezTo>
                    <a:cubicBezTo>
                      <a:pt x="131380" y="19644"/>
                      <a:pt x="130547" y="19552"/>
                      <a:pt x="130824" y="18626"/>
                    </a:cubicBezTo>
                    <a:cubicBezTo>
                      <a:pt x="131565" y="18564"/>
                      <a:pt x="131534" y="17916"/>
                      <a:pt x="132275" y="17824"/>
                    </a:cubicBezTo>
                    <a:cubicBezTo>
                      <a:pt x="133046" y="17916"/>
                      <a:pt x="133016" y="18564"/>
                      <a:pt x="133756" y="18626"/>
                    </a:cubicBezTo>
                    <a:cubicBezTo>
                      <a:pt x="133618" y="18187"/>
                      <a:pt x="134291" y="17593"/>
                      <a:pt x="134794" y="17593"/>
                    </a:cubicBezTo>
                    <a:cubicBezTo>
                      <a:pt x="134963" y="17593"/>
                      <a:pt x="135113" y="17660"/>
                      <a:pt x="135207" y="17824"/>
                    </a:cubicBezTo>
                    <a:cubicBezTo>
                      <a:pt x="134034" y="19552"/>
                      <a:pt x="132306" y="20879"/>
                      <a:pt x="131904" y="23132"/>
                    </a:cubicBezTo>
                    <a:cubicBezTo>
                      <a:pt x="132151" y="23872"/>
                      <a:pt x="132954" y="24150"/>
                      <a:pt x="133386" y="24737"/>
                    </a:cubicBezTo>
                    <a:cubicBezTo>
                      <a:pt x="133540" y="25755"/>
                      <a:pt x="133818" y="26743"/>
                      <a:pt x="134836" y="27144"/>
                    </a:cubicBezTo>
                    <a:cubicBezTo>
                      <a:pt x="135762" y="26465"/>
                      <a:pt x="136287" y="25539"/>
                      <a:pt x="137398" y="25014"/>
                    </a:cubicBezTo>
                    <a:cubicBezTo>
                      <a:pt x="137058" y="23687"/>
                      <a:pt x="138571" y="23872"/>
                      <a:pt x="137799" y="22885"/>
                    </a:cubicBezTo>
                    <a:cubicBezTo>
                      <a:pt x="137892" y="22360"/>
                      <a:pt x="138756" y="22360"/>
                      <a:pt x="138879" y="21836"/>
                    </a:cubicBezTo>
                    <a:cubicBezTo>
                      <a:pt x="138355" y="21496"/>
                      <a:pt x="137244" y="21589"/>
                      <a:pt x="137429" y="20755"/>
                    </a:cubicBezTo>
                    <a:cubicBezTo>
                      <a:pt x="137643" y="19296"/>
                      <a:pt x="138679" y="18953"/>
                      <a:pt x="140104" y="18953"/>
                    </a:cubicBezTo>
                    <a:cubicBezTo>
                      <a:pt x="140939" y="18953"/>
                      <a:pt x="141907" y="19071"/>
                      <a:pt x="142922" y="19151"/>
                    </a:cubicBezTo>
                    <a:cubicBezTo>
                      <a:pt x="143447" y="18749"/>
                      <a:pt x="143385" y="17916"/>
                      <a:pt x="144002" y="17577"/>
                    </a:cubicBezTo>
                    <a:cubicBezTo>
                      <a:pt x="146117" y="17456"/>
                      <a:pt x="147699" y="16773"/>
                      <a:pt x="149039" y="16773"/>
                    </a:cubicBezTo>
                    <a:cubicBezTo>
                      <a:pt x="149068" y="16773"/>
                      <a:pt x="149097" y="16774"/>
                      <a:pt x="149125" y="16774"/>
                    </a:cubicBezTo>
                    <a:cubicBezTo>
                      <a:pt x="149125" y="15602"/>
                      <a:pt x="147305" y="15787"/>
                      <a:pt x="147305" y="14645"/>
                    </a:cubicBezTo>
                    <a:cubicBezTo>
                      <a:pt x="148096" y="14560"/>
                      <a:pt x="148007" y="13854"/>
                      <a:pt x="148863" y="13854"/>
                    </a:cubicBezTo>
                    <a:cubicBezTo>
                      <a:pt x="148942" y="13854"/>
                      <a:pt x="149029" y="13860"/>
                      <a:pt x="149125" y="13873"/>
                    </a:cubicBezTo>
                    <a:cubicBezTo>
                      <a:pt x="150899" y="13901"/>
                      <a:pt x="150824" y="15240"/>
                      <a:pt x="152601" y="15240"/>
                    </a:cubicBezTo>
                    <a:cubicBezTo>
                      <a:pt x="152772" y="15240"/>
                      <a:pt x="152960" y="15227"/>
                      <a:pt x="153168" y="15200"/>
                    </a:cubicBezTo>
                    <a:cubicBezTo>
                      <a:pt x="153662" y="14707"/>
                      <a:pt x="152829" y="13842"/>
                      <a:pt x="153539" y="13040"/>
                    </a:cubicBezTo>
                    <a:cubicBezTo>
                      <a:pt x="152836" y="12820"/>
                      <a:pt x="151915" y="12039"/>
                      <a:pt x="151120" y="12039"/>
                    </a:cubicBezTo>
                    <a:cubicBezTo>
                      <a:pt x="150797" y="12039"/>
                      <a:pt x="150495" y="12168"/>
                      <a:pt x="150236" y="12515"/>
                    </a:cubicBezTo>
                    <a:cubicBezTo>
                      <a:pt x="150360" y="12052"/>
                      <a:pt x="150236" y="11528"/>
                      <a:pt x="149866" y="11188"/>
                    </a:cubicBezTo>
                    <a:cubicBezTo>
                      <a:pt x="148153" y="10733"/>
                      <a:pt x="147113" y="9790"/>
                      <a:pt x="144812" y="9790"/>
                    </a:cubicBezTo>
                    <a:cubicBezTo>
                      <a:pt x="144460" y="9790"/>
                      <a:pt x="144080" y="9812"/>
                      <a:pt x="143663" y="9861"/>
                    </a:cubicBezTo>
                    <a:cubicBezTo>
                      <a:pt x="143231" y="9367"/>
                      <a:pt x="142243" y="9306"/>
                      <a:pt x="141811" y="8812"/>
                    </a:cubicBezTo>
                    <a:cubicBezTo>
                      <a:pt x="141600" y="8831"/>
                      <a:pt x="141404" y="8839"/>
                      <a:pt x="141219" y="8839"/>
                    </a:cubicBezTo>
                    <a:cubicBezTo>
                      <a:pt x="139599" y="8839"/>
                      <a:pt x="138906" y="8182"/>
                      <a:pt x="137303" y="8182"/>
                    </a:cubicBezTo>
                    <a:cubicBezTo>
                      <a:pt x="137009" y="8182"/>
                      <a:pt x="136684" y="8204"/>
                      <a:pt x="136318" y="8256"/>
                    </a:cubicBezTo>
                    <a:cubicBezTo>
                      <a:pt x="135793" y="9028"/>
                      <a:pt x="137305" y="9614"/>
                      <a:pt x="136318" y="9861"/>
                    </a:cubicBezTo>
                    <a:cubicBezTo>
                      <a:pt x="135238" y="9738"/>
                      <a:pt x="135454" y="8719"/>
                      <a:pt x="134497" y="8534"/>
                    </a:cubicBezTo>
                    <a:cubicBezTo>
                      <a:pt x="134049" y="8880"/>
                      <a:pt x="133446" y="8955"/>
                      <a:pt x="132743" y="8955"/>
                    </a:cubicBezTo>
                    <a:cubicBezTo>
                      <a:pt x="132207" y="8955"/>
                      <a:pt x="131612" y="8911"/>
                      <a:pt x="130982" y="8911"/>
                    </a:cubicBezTo>
                    <a:cubicBezTo>
                      <a:pt x="130446" y="8911"/>
                      <a:pt x="129885" y="8943"/>
                      <a:pt x="129312" y="9059"/>
                    </a:cubicBezTo>
                    <a:cubicBezTo>
                      <a:pt x="128168" y="8514"/>
                      <a:pt x="128106" y="7128"/>
                      <a:pt x="126198" y="7128"/>
                    </a:cubicBezTo>
                    <a:cubicBezTo>
                      <a:pt x="125944" y="7128"/>
                      <a:pt x="125657" y="7153"/>
                      <a:pt x="125331" y="7207"/>
                    </a:cubicBezTo>
                    <a:cubicBezTo>
                      <a:pt x="124806" y="7269"/>
                      <a:pt x="125207" y="7979"/>
                      <a:pt x="124590" y="7979"/>
                    </a:cubicBezTo>
                    <a:cubicBezTo>
                      <a:pt x="123047" y="7516"/>
                      <a:pt x="121566" y="6991"/>
                      <a:pt x="120177" y="6405"/>
                    </a:cubicBezTo>
                    <a:cubicBezTo>
                      <a:pt x="120054" y="6682"/>
                      <a:pt x="119776" y="6868"/>
                      <a:pt x="119467" y="6929"/>
                    </a:cubicBezTo>
                    <a:cubicBezTo>
                      <a:pt x="119782" y="6216"/>
                      <a:pt x="119255" y="6102"/>
                      <a:pt x="118584" y="6102"/>
                    </a:cubicBezTo>
                    <a:cubicBezTo>
                      <a:pt x="118269" y="6102"/>
                      <a:pt x="117922" y="6127"/>
                      <a:pt x="117615" y="6127"/>
                    </a:cubicBezTo>
                    <a:cubicBezTo>
                      <a:pt x="118510" y="5510"/>
                      <a:pt x="117245" y="5541"/>
                      <a:pt x="116906" y="5047"/>
                    </a:cubicBezTo>
                    <a:cubicBezTo>
                      <a:pt x="116416" y="5184"/>
                      <a:pt x="116073" y="5236"/>
                      <a:pt x="115796" y="5236"/>
                    </a:cubicBezTo>
                    <a:cubicBezTo>
                      <a:pt x="115077" y="5236"/>
                      <a:pt x="114807" y="4889"/>
                      <a:pt x="113603" y="4800"/>
                    </a:cubicBezTo>
                    <a:cubicBezTo>
                      <a:pt x="113525" y="5017"/>
                      <a:pt x="113169" y="5045"/>
                      <a:pt x="112778" y="5045"/>
                    </a:cubicBezTo>
                    <a:cubicBezTo>
                      <a:pt x="112641" y="5045"/>
                      <a:pt x="112500" y="5041"/>
                      <a:pt x="112364" y="5041"/>
                    </a:cubicBezTo>
                    <a:cubicBezTo>
                      <a:pt x="112280" y="5041"/>
                      <a:pt x="112199" y="5043"/>
                      <a:pt x="112122" y="5047"/>
                    </a:cubicBezTo>
                    <a:cubicBezTo>
                      <a:pt x="111783" y="5571"/>
                      <a:pt x="113233" y="5942"/>
                      <a:pt x="112122" y="6127"/>
                    </a:cubicBezTo>
                    <a:cubicBezTo>
                      <a:pt x="111517" y="6056"/>
                      <a:pt x="110881" y="6029"/>
                      <a:pt x="110229" y="6029"/>
                    </a:cubicBezTo>
                    <a:cubicBezTo>
                      <a:pt x="108266" y="6029"/>
                      <a:pt x="106155" y="6271"/>
                      <a:pt x="104291" y="6271"/>
                    </a:cubicBezTo>
                    <a:cubicBezTo>
                      <a:pt x="103552" y="6271"/>
                      <a:pt x="102852" y="6233"/>
                      <a:pt x="102215" y="6127"/>
                    </a:cubicBezTo>
                    <a:cubicBezTo>
                      <a:pt x="101381" y="5988"/>
                      <a:pt x="101023" y="5298"/>
                      <a:pt x="100306" y="5298"/>
                    </a:cubicBezTo>
                    <a:cubicBezTo>
                      <a:pt x="100227" y="5298"/>
                      <a:pt x="100144" y="5306"/>
                      <a:pt x="100055" y="5325"/>
                    </a:cubicBezTo>
                    <a:cubicBezTo>
                      <a:pt x="99729" y="5378"/>
                      <a:pt x="99424" y="5400"/>
                      <a:pt x="99135" y="5400"/>
                    </a:cubicBezTo>
                    <a:cubicBezTo>
                      <a:pt x="97917" y="5400"/>
                      <a:pt x="96985" y="4999"/>
                      <a:pt x="96012" y="4800"/>
                    </a:cubicBezTo>
                    <a:cubicBezTo>
                      <a:pt x="95907" y="4777"/>
                      <a:pt x="95793" y="4770"/>
                      <a:pt x="95675" y="4770"/>
                    </a:cubicBezTo>
                    <a:cubicBezTo>
                      <a:pt x="95391" y="4770"/>
                      <a:pt x="95080" y="4815"/>
                      <a:pt x="94803" y="4815"/>
                    </a:cubicBezTo>
                    <a:cubicBezTo>
                      <a:pt x="94719" y="4815"/>
                      <a:pt x="94638" y="4811"/>
                      <a:pt x="94562" y="4800"/>
                    </a:cubicBezTo>
                    <a:cubicBezTo>
                      <a:pt x="93785" y="4696"/>
                      <a:pt x="93161" y="4180"/>
                      <a:pt x="91778" y="4180"/>
                    </a:cubicBezTo>
                    <a:cubicBezTo>
                      <a:pt x="91512" y="4180"/>
                      <a:pt x="91218" y="4200"/>
                      <a:pt x="90889" y="4244"/>
                    </a:cubicBezTo>
                    <a:cubicBezTo>
                      <a:pt x="91012" y="3565"/>
                      <a:pt x="91969" y="3473"/>
                      <a:pt x="91969" y="2670"/>
                    </a:cubicBezTo>
                    <a:cubicBezTo>
                      <a:pt x="91475" y="1899"/>
                      <a:pt x="90272" y="1590"/>
                      <a:pt x="89778" y="819"/>
                    </a:cubicBezTo>
                    <a:cubicBezTo>
                      <a:pt x="89054" y="1040"/>
                      <a:pt x="88080" y="1091"/>
                      <a:pt x="87054" y="1091"/>
                    </a:cubicBezTo>
                    <a:cubicBezTo>
                      <a:pt x="86506" y="1091"/>
                      <a:pt x="85943" y="1076"/>
                      <a:pt x="85396" y="1066"/>
                    </a:cubicBezTo>
                    <a:cubicBezTo>
                      <a:pt x="84536" y="865"/>
                      <a:pt x="84607" y="0"/>
                      <a:pt x="8346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838;p76"/>
              <p:cNvSpPr/>
              <p:nvPr/>
            </p:nvSpPr>
            <p:spPr>
              <a:xfrm>
                <a:off x="3389100" y="1760350"/>
                <a:ext cx="1047025" cy="824025"/>
              </a:xfrm>
              <a:custGeom>
                <a:avLst/>
                <a:gdLst/>
                <a:ahLst/>
                <a:cxnLst/>
                <a:rect l="l" t="t" r="r" b="b"/>
                <a:pathLst>
                  <a:path w="41881" h="32961" extrusionOk="0">
                    <a:moveTo>
                      <a:pt x="31440" y="1582"/>
                    </a:moveTo>
                    <a:cubicBezTo>
                      <a:pt x="31470" y="1582"/>
                      <a:pt x="31495" y="1589"/>
                      <a:pt x="31511" y="1605"/>
                    </a:cubicBezTo>
                    <a:cubicBezTo>
                      <a:pt x="31665" y="1708"/>
                      <a:pt x="31392" y="1874"/>
                      <a:pt x="31225" y="1874"/>
                    </a:cubicBezTo>
                    <a:cubicBezTo>
                      <a:pt x="31191" y="1874"/>
                      <a:pt x="31161" y="1867"/>
                      <a:pt x="31140" y="1852"/>
                    </a:cubicBezTo>
                    <a:cubicBezTo>
                      <a:pt x="31012" y="1749"/>
                      <a:pt x="31289" y="1582"/>
                      <a:pt x="31440" y="1582"/>
                    </a:cubicBezTo>
                    <a:close/>
                    <a:moveTo>
                      <a:pt x="30431" y="11450"/>
                    </a:moveTo>
                    <a:cubicBezTo>
                      <a:pt x="30462" y="12252"/>
                      <a:pt x="29320" y="12221"/>
                      <a:pt x="28239" y="12252"/>
                    </a:cubicBezTo>
                    <a:cubicBezTo>
                      <a:pt x="28209" y="11450"/>
                      <a:pt x="29505" y="11573"/>
                      <a:pt x="30431" y="11450"/>
                    </a:cubicBezTo>
                    <a:close/>
                    <a:moveTo>
                      <a:pt x="26540" y="6105"/>
                    </a:moveTo>
                    <a:cubicBezTo>
                      <a:pt x="26872" y="6105"/>
                      <a:pt x="27047" y="6199"/>
                      <a:pt x="27128" y="6388"/>
                    </a:cubicBezTo>
                    <a:cubicBezTo>
                      <a:pt x="26820" y="8209"/>
                      <a:pt x="23857" y="8086"/>
                      <a:pt x="24197" y="10370"/>
                    </a:cubicBezTo>
                    <a:cubicBezTo>
                      <a:pt x="25030" y="10987"/>
                      <a:pt x="26048" y="11357"/>
                      <a:pt x="27128" y="11419"/>
                    </a:cubicBezTo>
                    <a:lnTo>
                      <a:pt x="27128" y="14073"/>
                    </a:lnTo>
                    <a:cubicBezTo>
                      <a:pt x="26416" y="13994"/>
                      <a:pt x="27058" y="12922"/>
                      <a:pt x="26216" y="12922"/>
                    </a:cubicBezTo>
                    <a:cubicBezTo>
                      <a:pt x="26073" y="12922"/>
                      <a:pt x="25888" y="12952"/>
                      <a:pt x="25647" y="13024"/>
                    </a:cubicBezTo>
                    <a:cubicBezTo>
                      <a:pt x="24845" y="13950"/>
                      <a:pt x="25369" y="15801"/>
                      <a:pt x="24197" y="16480"/>
                    </a:cubicBezTo>
                    <a:cubicBezTo>
                      <a:pt x="23972" y="16498"/>
                      <a:pt x="23757" y="16504"/>
                      <a:pt x="23551" y="16504"/>
                    </a:cubicBezTo>
                    <a:cubicBezTo>
                      <a:pt x="22911" y="16504"/>
                      <a:pt x="22354" y="16441"/>
                      <a:pt x="21851" y="16441"/>
                    </a:cubicBezTo>
                    <a:cubicBezTo>
                      <a:pt x="21647" y="16441"/>
                      <a:pt x="21453" y="16451"/>
                      <a:pt x="21265" y="16480"/>
                    </a:cubicBezTo>
                    <a:cubicBezTo>
                      <a:pt x="20246" y="16635"/>
                      <a:pt x="20030" y="17252"/>
                      <a:pt x="19073" y="17283"/>
                    </a:cubicBezTo>
                    <a:cubicBezTo>
                      <a:pt x="19136" y="17073"/>
                      <a:pt x="18628" y="16720"/>
                      <a:pt x="18277" y="16720"/>
                    </a:cubicBezTo>
                    <a:cubicBezTo>
                      <a:pt x="18112" y="16720"/>
                      <a:pt x="17982" y="16798"/>
                      <a:pt x="17962" y="17005"/>
                    </a:cubicBezTo>
                    <a:cubicBezTo>
                      <a:pt x="17098" y="16943"/>
                      <a:pt x="17098" y="16295"/>
                      <a:pt x="17962" y="16233"/>
                    </a:cubicBezTo>
                    <a:cubicBezTo>
                      <a:pt x="17098" y="15616"/>
                      <a:pt x="16543" y="14629"/>
                      <a:pt x="16512" y="13548"/>
                    </a:cubicBezTo>
                    <a:lnTo>
                      <a:pt x="16512" y="13548"/>
                    </a:lnTo>
                    <a:cubicBezTo>
                      <a:pt x="18098" y="13656"/>
                      <a:pt x="17764" y="16433"/>
                      <a:pt x="19814" y="16433"/>
                    </a:cubicBezTo>
                    <a:cubicBezTo>
                      <a:pt x="20117" y="16433"/>
                      <a:pt x="20473" y="16373"/>
                      <a:pt x="20894" y="16233"/>
                    </a:cubicBezTo>
                    <a:cubicBezTo>
                      <a:pt x="21728" y="15153"/>
                      <a:pt x="22283" y="13857"/>
                      <a:pt x="23086" y="12746"/>
                    </a:cubicBezTo>
                    <a:cubicBezTo>
                      <a:pt x="22931" y="12191"/>
                      <a:pt x="22684" y="11635"/>
                      <a:pt x="22345" y="11141"/>
                    </a:cubicBezTo>
                    <a:cubicBezTo>
                      <a:pt x="22561" y="8641"/>
                      <a:pt x="25184" y="7901"/>
                      <a:pt x="26388" y="6111"/>
                    </a:cubicBezTo>
                    <a:cubicBezTo>
                      <a:pt x="26442" y="6107"/>
                      <a:pt x="26492" y="6105"/>
                      <a:pt x="26540" y="6105"/>
                    </a:cubicBezTo>
                    <a:close/>
                    <a:moveTo>
                      <a:pt x="16851" y="27097"/>
                    </a:moveTo>
                    <a:lnTo>
                      <a:pt x="16851" y="27621"/>
                    </a:lnTo>
                    <a:cubicBezTo>
                      <a:pt x="16481" y="27621"/>
                      <a:pt x="16389" y="27158"/>
                      <a:pt x="16851" y="27097"/>
                    </a:cubicBezTo>
                    <a:close/>
                    <a:moveTo>
                      <a:pt x="27128" y="0"/>
                    </a:moveTo>
                    <a:cubicBezTo>
                      <a:pt x="26110" y="494"/>
                      <a:pt x="25184" y="1049"/>
                      <a:pt x="24197" y="1574"/>
                    </a:cubicBezTo>
                    <a:cubicBezTo>
                      <a:pt x="24153" y="1469"/>
                      <a:pt x="24097" y="1434"/>
                      <a:pt x="24024" y="1434"/>
                    </a:cubicBezTo>
                    <a:cubicBezTo>
                      <a:pt x="23870" y="1434"/>
                      <a:pt x="23642" y="1594"/>
                      <a:pt x="23298" y="1594"/>
                    </a:cubicBezTo>
                    <a:cubicBezTo>
                      <a:pt x="23232" y="1594"/>
                      <a:pt x="23161" y="1588"/>
                      <a:pt x="23086" y="1574"/>
                    </a:cubicBezTo>
                    <a:cubicBezTo>
                      <a:pt x="21789" y="2593"/>
                      <a:pt x="20154" y="3333"/>
                      <a:pt x="18703" y="4228"/>
                    </a:cubicBezTo>
                    <a:cubicBezTo>
                      <a:pt x="18302" y="5432"/>
                      <a:pt x="17530" y="6450"/>
                      <a:pt x="16512" y="7160"/>
                    </a:cubicBezTo>
                    <a:cubicBezTo>
                      <a:pt x="16419" y="6851"/>
                      <a:pt x="15833" y="6944"/>
                      <a:pt x="15401" y="6882"/>
                    </a:cubicBezTo>
                    <a:lnTo>
                      <a:pt x="15401" y="7962"/>
                    </a:lnTo>
                    <a:cubicBezTo>
                      <a:pt x="13086" y="8055"/>
                      <a:pt x="12839" y="9629"/>
                      <a:pt x="12099" y="10863"/>
                    </a:cubicBezTo>
                    <a:cubicBezTo>
                      <a:pt x="12839" y="11512"/>
                      <a:pt x="12932" y="12561"/>
                      <a:pt x="12839" y="13795"/>
                    </a:cubicBezTo>
                    <a:cubicBezTo>
                      <a:pt x="13179" y="14505"/>
                      <a:pt x="15154" y="14073"/>
                      <a:pt x="15771" y="14598"/>
                    </a:cubicBezTo>
                    <a:cubicBezTo>
                      <a:pt x="14969" y="15369"/>
                      <a:pt x="14290" y="15678"/>
                      <a:pt x="14290" y="16449"/>
                    </a:cubicBezTo>
                    <a:cubicBezTo>
                      <a:pt x="14368" y="16437"/>
                      <a:pt x="14438" y="16431"/>
                      <a:pt x="14500" y="16431"/>
                    </a:cubicBezTo>
                    <a:cubicBezTo>
                      <a:pt x="15050" y="16431"/>
                      <a:pt x="15003" y="16891"/>
                      <a:pt x="15031" y="17252"/>
                    </a:cubicBezTo>
                    <a:cubicBezTo>
                      <a:pt x="13734" y="17252"/>
                      <a:pt x="12901" y="17684"/>
                      <a:pt x="11728" y="17776"/>
                    </a:cubicBezTo>
                    <a:cubicBezTo>
                      <a:pt x="11389" y="18270"/>
                      <a:pt x="10710" y="18455"/>
                      <a:pt x="10988" y="19381"/>
                    </a:cubicBezTo>
                    <a:cubicBezTo>
                      <a:pt x="10773" y="19333"/>
                      <a:pt x="10594" y="19312"/>
                      <a:pt x="10443" y="19312"/>
                    </a:cubicBezTo>
                    <a:cubicBezTo>
                      <a:pt x="9225" y="19312"/>
                      <a:pt x="9912" y="20725"/>
                      <a:pt x="8674" y="20725"/>
                    </a:cubicBezTo>
                    <a:cubicBezTo>
                      <a:pt x="8599" y="20725"/>
                      <a:pt x="8517" y="20719"/>
                      <a:pt x="8426" y="20708"/>
                    </a:cubicBezTo>
                    <a:lnTo>
                      <a:pt x="8426" y="20708"/>
                    </a:lnTo>
                    <a:cubicBezTo>
                      <a:pt x="8488" y="21017"/>
                      <a:pt x="8364" y="21171"/>
                      <a:pt x="8056" y="21233"/>
                    </a:cubicBezTo>
                    <a:cubicBezTo>
                      <a:pt x="7947" y="21225"/>
                      <a:pt x="7844" y="21221"/>
                      <a:pt x="7746" y="21221"/>
                    </a:cubicBezTo>
                    <a:cubicBezTo>
                      <a:pt x="6402" y="21221"/>
                      <a:pt x="6044" y="21968"/>
                      <a:pt x="5124" y="22313"/>
                    </a:cubicBezTo>
                    <a:cubicBezTo>
                      <a:pt x="4229" y="22437"/>
                      <a:pt x="3241" y="22529"/>
                      <a:pt x="3303" y="23362"/>
                    </a:cubicBezTo>
                    <a:cubicBezTo>
                      <a:pt x="3632" y="23609"/>
                      <a:pt x="4236" y="23650"/>
                      <a:pt x="4885" y="23650"/>
                    </a:cubicBezTo>
                    <a:cubicBezTo>
                      <a:pt x="5210" y="23650"/>
                      <a:pt x="5546" y="23640"/>
                      <a:pt x="5865" y="23640"/>
                    </a:cubicBezTo>
                    <a:cubicBezTo>
                      <a:pt x="5679" y="24844"/>
                      <a:pt x="7562" y="24535"/>
                      <a:pt x="7346" y="25770"/>
                    </a:cubicBezTo>
                    <a:cubicBezTo>
                      <a:pt x="6945" y="26109"/>
                      <a:pt x="6945" y="26757"/>
                      <a:pt x="6235" y="26819"/>
                    </a:cubicBezTo>
                    <a:cubicBezTo>
                      <a:pt x="5770" y="26650"/>
                      <a:pt x="5316" y="26592"/>
                      <a:pt x="4856" y="26592"/>
                    </a:cubicBezTo>
                    <a:cubicBezTo>
                      <a:pt x="3859" y="26592"/>
                      <a:pt x="2832" y="26865"/>
                      <a:pt x="1594" y="26865"/>
                    </a:cubicBezTo>
                    <a:cubicBezTo>
                      <a:pt x="1320" y="26865"/>
                      <a:pt x="1037" y="26851"/>
                      <a:pt x="742" y="26819"/>
                    </a:cubicBezTo>
                    <a:lnTo>
                      <a:pt x="742" y="26819"/>
                    </a:lnTo>
                    <a:cubicBezTo>
                      <a:pt x="371" y="27683"/>
                      <a:pt x="1544" y="29720"/>
                      <a:pt x="1" y="29751"/>
                    </a:cubicBezTo>
                    <a:cubicBezTo>
                      <a:pt x="279" y="30522"/>
                      <a:pt x="1112" y="30893"/>
                      <a:pt x="742" y="32127"/>
                    </a:cubicBezTo>
                    <a:cubicBezTo>
                      <a:pt x="1019" y="32087"/>
                      <a:pt x="1265" y="32070"/>
                      <a:pt x="1487" y="32070"/>
                    </a:cubicBezTo>
                    <a:cubicBezTo>
                      <a:pt x="2625" y="32070"/>
                      <a:pt x="3140" y="32523"/>
                      <a:pt x="4044" y="32652"/>
                    </a:cubicBezTo>
                    <a:cubicBezTo>
                      <a:pt x="4723" y="32405"/>
                      <a:pt x="5108" y="32281"/>
                      <a:pt x="5498" y="32281"/>
                    </a:cubicBezTo>
                    <a:cubicBezTo>
                      <a:pt x="5888" y="32281"/>
                      <a:pt x="6281" y="32405"/>
                      <a:pt x="6976" y="32652"/>
                    </a:cubicBezTo>
                    <a:cubicBezTo>
                      <a:pt x="7809" y="31603"/>
                      <a:pt x="9074" y="30800"/>
                      <a:pt x="8796" y="28948"/>
                    </a:cubicBezTo>
                    <a:cubicBezTo>
                      <a:pt x="10401" y="28609"/>
                      <a:pt x="10124" y="26912"/>
                      <a:pt x="12099" y="26819"/>
                    </a:cubicBezTo>
                    <a:cubicBezTo>
                      <a:pt x="12528" y="27008"/>
                      <a:pt x="12885" y="27077"/>
                      <a:pt x="13210" y="27077"/>
                    </a:cubicBezTo>
                    <a:cubicBezTo>
                      <a:pt x="14054" y="27077"/>
                      <a:pt x="14679" y="26608"/>
                      <a:pt x="15771" y="26541"/>
                    </a:cubicBezTo>
                    <a:lnTo>
                      <a:pt x="15771" y="26541"/>
                    </a:lnTo>
                    <a:cubicBezTo>
                      <a:pt x="14722" y="27591"/>
                      <a:pt x="15247" y="29257"/>
                      <a:pt x="15771" y="30553"/>
                    </a:cubicBezTo>
                    <a:cubicBezTo>
                      <a:pt x="18086" y="30399"/>
                      <a:pt x="16635" y="29041"/>
                      <a:pt x="16851" y="27621"/>
                    </a:cubicBezTo>
                    <a:lnTo>
                      <a:pt x="16851" y="27621"/>
                    </a:lnTo>
                    <a:cubicBezTo>
                      <a:pt x="17623" y="27683"/>
                      <a:pt x="17592" y="28331"/>
                      <a:pt x="17962" y="28671"/>
                    </a:cubicBezTo>
                    <a:cubicBezTo>
                      <a:pt x="19752" y="28702"/>
                      <a:pt x="20863" y="29226"/>
                      <a:pt x="21265" y="30275"/>
                    </a:cubicBezTo>
                    <a:cubicBezTo>
                      <a:pt x="21217" y="30731"/>
                      <a:pt x="20685" y="30814"/>
                      <a:pt x="20017" y="30814"/>
                    </a:cubicBezTo>
                    <a:cubicBezTo>
                      <a:pt x="19824" y="30814"/>
                      <a:pt x="19620" y="30807"/>
                      <a:pt x="19413" y="30800"/>
                    </a:cubicBezTo>
                    <a:lnTo>
                      <a:pt x="19413" y="30800"/>
                    </a:lnTo>
                    <a:cubicBezTo>
                      <a:pt x="19351" y="31726"/>
                      <a:pt x="20709" y="31633"/>
                      <a:pt x="21265" y="32127"/>
                    </a:cubicBezTo>
                    <a:cubicBezTo>
                      <a:pt x="21080" y="30954"/>
                      <a:pt x="22252" y="30738"/>
                      <a:pt x="23086" y="30275"/>
                    </a:cubicBezTo>
                    <a:cubicBezTo>
                      <a:pt x="23302" y="29689"/>
                      <a:pt x="22376" y="29905"/>
                      <a:pt x="22345" y="29473"/>
                    </a:cubicBezTo>
                    <a:cubicBezTo>
                      <a:pt x="22484" y="29302"/>
                      <a:pt x="22618" y="29239"/>
                      <a:pt x="22749" y="29239"/>
                    </a:cubicBezTo>
                    <a:cubicBezTo>
                      <a:pt x="23116" y="29239"/>
                      <a:pt x="23455" y="29738"/>
                      <a:pt x="23801" y="29738"/>
                    </a:cubicBezTo>
                    <a:cubicBezTo>
                      <a:pt x="23931" y="29738"/>
                      <a:pt x="24062" y="29667"/>
                      <a:pt x="24197" y="29473"/>
                    </a:cubicBezTo>
                    <a:cubicBezTo>
                      <a:pt x="23209" y="28084"/>
                      <a:pt x="18641" y="27837"/>
                      <a:pt x="19814" y="25770"/>
                    </a:cubicBezTo>
                    <a:lnTo>
                      <a:pt x="19814" y="25770"/>
                    </a:lnTo>
                    <a:cubicBezTo>
                      <a:pt x="20894" y="26973"/>
                      <a:pt x="22962" y="27560"/>
                      <a:pt x="24197" y="28671"/>
                    </a:cubicBezTo>
                    <a:cubicBezTo>
                      <a:pt x="24413" y="28887"/>
                      <a:pt x="24721" y="29504"/>
                      <a:pt x="24906" y="29751"/>
                    </a:cubicBezTo>
                    <a:cubicBezTo>
                      <a:pt x="25215" y="30090"/>
                      <a:pt x="25801" y="30399"/>
                      <a:pt x="25647" y="30800"/>
                    </a:cubicBezTo>
                    <a:lnTo>
                      <a:pt x="25647" y="32405"/>
                    </a:lnTo>
                    <a:cubicBezTo>
                      <a:pt x="25967" y="32625"/>
                      <a:pt x="26545" y="32663"/>
                      <a:pt x="27180" y="32663"/>
                    </a:cubicBezTo>
                    <a:cubicBezTo>
                      <a:pt x="27527" y="32663"/>
                      <a:pt x="27891" y="32652"/>
                      <a:pt x="28239" y="32652"/>
                    </a:cubicBezTo>
                    <a:cubicBezTo>
                      <a:pt x="28826" y="31757"/>
                      <a:pt x="27561" y="30430"/>
                      <a:pt x="28579" y="29473"/>
                    </a:cubicBezTo>
                    <a:lnTo>
                      <a:pt x="29690" y="29473"/>
                    </a:lnTo>
                    <a:cubicBezTo>
                      <a:pt x="29258" y="30522"/>
                      <a:pt x="29628" y="30461"/>
                      <a:pt x="29320" y="31603"/>
                    </a:cubicBezTo>
                    <a:cubicBezTo>
                      <a:pt x="29362" y="31598"/>
                      <a:pt x="29401" y="31596"/>
                      <a:pt x="29437" y="31596"/>
                    </a:cubicBezTo>
                    <a:cubicBezTo>
                      <a:pt x="30121" y="31596"/>
                      <a:pt x="29845" y="32388"/>
                      <a:pt x="30431" y="32652"/>
                    </a:cubicBezTo>
                    <a:cubicBezTo>
                      <a:pt x="30708" y="32806"/>
                      <a:pt x="31017" y="32899"/>
                      <a:pt x="31326" y="32960"/>
                    </a:cubicBezTo>
                    <a:lnTo>
                      <a:pt x="31819" y="26294"/>
                    </a:lnTo>
                    <a:cubicBezTo>
                      <a:pt x="34751" y="25245"/>
                      <a:pt x="37621" y="23980"/>
                      <a:pt x="40368" y="22498"/>
                    </a:cubicBezTo>
                    <a:cubicBezTo>
                      <a:pt x="41880" y="20770"/>
                      <a:pt x="41788" y="19536"/>
                      <a:pt x="41788" y="19536"/>
                    </a:cubicBezTo>
                    <a:cubicBezTo>
                      <a:pt x="41788" y="19536"/>
                      <a:pt x="39319" y="19350"/>
                      <a:pt x="38084" y="18826"/>
                    </a:cubicBezTo>
                    <a:cubicBezTo>
                      <a:pt x="37440" y="18137"/>
                      <a:pt x="36571" y="17752"/>
                      <a:pt x="35674" y="17752"/>
                    </a:cubicBezTo>
                    <a:cubicBezTo>
                      <a:pt x="35326" y="17752"/>
                      <a:pt x="34973" y="17810"/>
                      <a:pt x="34628" y="17931"/>
                    </a:cubicBezTo>
                    <a:cubicBezTo>
                      <a:pt x="34813" y="16604"/>
                      <a:pt x="33949" y="15338"/>
                      <a:pt x="32005" y="15338"/>
                    </a:cubicBezTo>
                    <a:cubicBezTo>
                      <a:pt x="30060" y="15338"/>
                      <a:pt x="30492" y="12314"/>
                      <a:pt x="31819" y="11512"/>
                    </a:cubicBezTo>
                    <a:cubicBezTo>
                      <a:pt x="33147" y="10740"/>
                      <a:pt x="32869" y="10401"/>
                      <a:pt x="31819" y="9598"/>
                    </a:cubicBezTo>
                    <a:cubicBezTo>
                      <a:pt x="30770" y="8796"/>
                      <a:pt x="30338" y="5895"/>
                      <a:pt x="30338" y="5895"/>
                    </a:cubicBezTo>
                    <a:lnTo>
                      <a:pt x="32282" y="1574"/>
                    </a:lnTo>
                    <a:lnTo>
                      <a:pt x="32252" y="1574"/>
                    </a:lnTo>
                    <a:cubicBezTo>
                      <a:pt x="31758" y="926"/>
                      <a:pt x="31140" y="370"/>
                      <a:pt x="304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839;p76"/>
              <p:cNvSpPr/>
              <p:nvPr/>
            </p:nvSpPr>
            <p:spPr>
              <a:xfrm>
                <a:off x="1804350" y="3002525"/>
                <a:ext cx="1016925" cy="1308775"/>
              </a:xfrm>
              <a:custGeom>
                <a:avLst/>
                <a:gdLst/>
                <a:ahLst/>
                <a:cxnLst/>
                <a:rect l="l" t="t" r="r" b="b"/>
                <a:pathLst>
                  <a:path w="40677" h="52351" extrusionOk="0">
                    <a:moveTo>
                      <a:pt x="8056" y="1"/>
                    </a:moveTo>
                    <a:cubicBezTo>
                      <a:pt x="7754" y="412"/>
                      <a:pt x="7452" y="823"/>
                      <a:pt x="6588" y="823"/>
                    </a:cubicBezTo>
                    <a:cubicBezTo>
                      <a:pt x="6479" y="823"/>
                      <a:pt x="6362" y="817"/>
                      <a:pt x="6235" y="803"/>
                    </a:cubicBezTo>
                    <a:cubicBezTo>
                      <a:pt x="5679" y="1883"/>
                      <a:pt x="4198" y="2346"/>
                      <a:pt x="3303" y="3179"/>
                    </a:cubicBezTo>
                    <a:cubicBezTo>
                      <a:pt x="2963" y="3704"/>
                      <a:pt x="2562" y="4198"/>
                      <a:pt x="2130" y="4661"/>
                    </a:cubicBezTo>
                    <a:cubicBezTo>
                      <a:pt x="2377" y="5154"/>
                      <a:pt x="2686" y="5586"/>
                      <a:pt x="2902" y="6111"/>
                    </a:cubicBezTo>
                    <a:cubicBezTo>
                      <a:pt x="2902" y="6636"/>
                      <a:pt x="1914" y="6451"/>
                      <a:pt x="2192" y="7160"/>
                    </a:cubicBezTo>
                    <a:cubicBezTo>
                      <a:pt x="2346" y="8549"/>
                      <a:pt x="1019" y="8796"/>
                      <a:pt x="710" y="9815"/>
                    </a:cubicBezTo>
                    <a:cubicBezTo>
                      <a:pt x="1" y="11697"/>
                      <a:pt x="2192" y="12685"/>
                      <a:pt x="710" y="13549"/>
                    </a:cubicBezTo>
                    <a:cubicBezTo>
                      <a:pt x="1389" y="14043"/>
                      <a:pt x="2562" y="14166"/>
                      <a:pt x="3334" y="14629"/>
                    </a:cubicBezTo>
                    <a:cubicBezTo>
                      <a:pt x="3025" y="15030"/>
                      <a:pt x="2130" y="15030"/>
                      <a:pt x="1482" y="15154"/>
                    </a:cubicBezTo>
                    <a:cubicBezTo>
                      <a:pt x="1235" y="17283"/>
                      <a:pt x="2840" y="18085"/>
                      <a:pt x="4784" y="18610"/>
                    </a:cubicBezTo>
                    <a:cubicBezTo>
                      <a:pt x="4938" y="19258"/>
                      <a:pt x="4105" y="19197"/>
                      <a:pt x="4414" y="19937"/>
                    </a:cubicBezTo>
                    <a:cubicBezTo>
                      <a:pt x="5772" y="20709"/>
                      <a:pt x="6266" y="22128"/>
                      <a:pt x="8426" y="22344"/>
                    </a:cubicBezTo>
                    <a:cubicBezTo>
                      <a:pt x="9105" y="23517"/>
                      <a:pt x="10278" y="24350"/>
                      <a:pt x="10278" y="26048"/>
                    </a:cubicBezTo>
                    <a:cubicBezTo>
                      <a:pt x="9876" y="26387"/>
                      <a:pt x="9907" y="27005"/>
                      <a:pt x="9537" y="27375"/>
                    </a:cubicBezTo>
                    <a:cubicBezTo>
                      <a:pt x="10000" y="27529"/>
                      <a:pt x="10278" y="27961"/>
                      <a:pt x="10278" y="28424"/>
                    </a:cubicBezTo>
                    <a:cubicBezTo>
                      <a:pt x="9290" y="29628"/>
                      <a:pt x="10710" y="31017"/>
                      <a:pt x="10278" y="32683"/>
                    </a:cubicBezTo>
                    <a:cubicBezTo>
                      <a:pt x="8302" y="33516"/>
                      <a:pt x="9197" y="36510"/>
                      <a:pt x="8457" y="38238"/>
                    </a:cubicBezTo>
                    <a:cubicBezTo>
                      <a:pt x="8594" y="38432"/>
                      <a:pt x="8760" y="38495"/>
                      <a:pt x="8938" y="38495"/>
                    </a:cubicBezTo>
                    <a:cubicBezTo>
                      <a:pt x="9267" y="38495"/>
                      <a:pt x="9634" y="38277"/>
                      <a:pt x="9918" y="38277"/>
                    </a:cubicBezTo>
                    <a:cubicBezTo>
                      <a:pt x="10066" y="38277"/>
                      <a:pt x="10192" y="38336"/>
                      <a:pt x="10278" y="38516"/>
                    </a:cubicBezTo>
                    <a:cubicBezTo>
                      <a:pt x="10586" y="39812"/>
                      <a:pt x="9012" y="39750"/>
                      <a:pt x="8457" y="40368"/>
                    </a:cubicBezTo>
                    <a:cubicBezTo>
                      <a:pt x="7994" y="41232"/>
                      <a:pt x="9599" y="40584"/>
                      <a:pt x="9167" y="41448"/>
                    </a:cubicBezTo>
                    <a:cubicBezTo>
                      <a:pt x="8457" y="42096"/>
                      <a:pt x="9568" y="42713"/>
                      <a:pt x="8796" y="43577"/>
                    </a:cubicBezTo>
                    <a:cubicBezTo>
                      <a:pt x="9136" y="45367"/>
                      <a:pt x="10370" y="46293"/>
                      <a:pt x="9568" y="47805"/>
                    </a:cubicBezTo>
                    <a:cubicBezTo>
                      <a:pt x="10648" y="48423"/>
                      <a:pt x="10524" y="49935"/>
                      <a:pt x="11759" y="50459"/>
                    </a:cubicBezTo>
                    <a:cubicBezTo>
                      <a:pt x="11697" y="50922"/>
                      <a:pt x="12191" y="51015"/>
                      <a:pt x="12098" y="51509"/>
                    </a:cubicBezTo>
                    <a:cubicBezTo>
                      <a:pt x="12870" y="51663"/>
                      <a:pt x="13611" y="51941"/>
                      <a:pt x="14290" y="52311"/>
                    </a:cubicBezTo>
                    <a:cubicBezTo>
                      <a:pt x="14471" y="52291"/>
                      <a:pt x="14669" y="52284"/>
                      <a:pt x="14878" y="52284"/>
                    </a:cubicBezTo>
                    <a:cubicBezTo>
                      <a:pt x="15498" y="52284"/>
                      <a:pt x="16210" y="52350"/>
                      <a:pt x="16827" y="52350"/>
                    </a:cubicBezTo>
                    <a:cubicBezTo>
                      <a:pt x="17593" y="52350"/>
                      <a:pt x="18214" y="52247"/>
                      <a:pt x="18333" y="51787"/>
                    </a:cubicBezTo>
                    <a:cubicBezTo>
                      <a:pt x="17499" y="51694"/>
                      <a:pt x="16697" y="51324"/>
                      <a:pt x="16141" y="50706"/>
                    </a:cubicBezTo>
                    <a:cubicBezTo>
                      <a:pt x="16419" y="49811"/>
                      <a:pt x="14660" y="50398"/>
                      <a:pt x="15030" y="49379"/>
                    </a:cubicBezTo>
                    <a:cubicBezTo>
                      <a:pt x="14907" y="48237"/>
                      <a:pt x="16080" y="48021"/>
                      <a:pt x="16141" y="47003"/>
                    </a:cubicBezTo>
                    <a:cubicBezTo>
                      <a:pt x="17067" y="46972"/>
                      <a:pt x="17561" y="46602"/>
                      <a:pt x="17592" y="45954"/>
                    </a:cubicBezTo>
                    <a:cubicBezTo>
                      <a:pt x="17808" y="44997"/>
                      <a:pt x="16327" y="45306"/>
                      <a:pt x="16512" y="44349"/>
                    </a:cubicBezTo>
                    <a:cubicBezTo>
                      <a:pt x="17456" y="43552"/>
                      <a:pt x="18851" y="41120"/>
                      <a:pt x="16815" y="40665"/>
                    </a:cubicBezTo>
                    <a:lnTo>
                      <a:pt x="16815" y="40665"/>
                    </a:lnTo>
                    <a:cubicBezTo>
                      <a:pt x="17023" y="40693"/>
                      <a:pt x="17210" y="40707"/>
                      <a:pt x="17379" y="40707"/>
                    </a:cubicBezTo>
                    <a:cubicBezTo>
                      <a:pt x="18944" y="40707"/>
                      <a:pt x="18964" y="39562"/>
                      <a:pt x="19444" y="38763"/>
                    </a:cubicBezTo>
                    <a:cubicBezTo>
                      <a:pt x="19547" y="38768"/>
                      <a:pt x="19646" y="38770"/>
                      <a:pt x="19742" y="38770"/>
                    </a:cubicBezTo>
                    <a:cubicBezTo>
                      <a:pt x="21488" y="38770"/>
                      <a:pt x="22139" y="38006"/>
                      <a:pt x="23456" y="37714"/>
                    </a:cubicBezTo>
                    <a:cubicBezTo>
                      <a:pt x="23702" y="36479"/>
                      <a:pt x="22869" y="35985"/>
                      <a:pt x="22715" y="35059"/>
                    </a:cubicBezTo>
                    <a:lnTo>
                      <a:pt x="25678" y="35059"/>
                    </a:lnTo>
                    <a:cubicBezTo>
                      <a:pt x="25678" y="34782"/>
                      <a:pt x="26110" y="34843"/>
                      <a:pt x="26387" y="34782"/>
                    </a:cubicBezTo>
                    <a:cubicBezTo>
                      <a:pt x="26599" y="34147"/>
                      <a:pt x="26722" y="33454"/>
                      <a:pt x="27798" y="33454"/>
                    </a:cubicBezTo>
                    <a:cubicBezTo>
                      <a:pt x="27821" y="33454"/>
                      <a:pt x="27845" y="33454"/>
                      <a:pt x="27869" y="33455"/>
                    </a:cubicBezTo>
                    <a:cubicBezTo>
                      <a:pt x="27745" y="31942"/>
                      <a:pt x="29258" y="31634"/>
                      <a:pt x="30060" y="30801"/>
                    </a:cubicBezTo>
                    <a:lnTo>
                      <a:pt x="30060" y="28949"/>
                    </a:lnTo>
                    <a:cubicBezTo>
                      <a:pt x="30770" y="28455"/>
                      <a:pt x="31202" y="27807"/>
                      <a:pt x="31881" y="27344"/>
                    </a:cubicBezTo>
                    <a:cubicBezTo>
                      <a:pt x="33640" y="26943"/>
                      <a:pt x="33640" y="26943"/>
                      <a:pt x="35183" y="26542"/>
                    </a:cubicBezTo>
                    <a:cubicBezTo>
                      <a:pt x="35337" y="24844"/>
                      <a:pt x="37127" y="23363"/>
                      <a:pt x="35924" y="21480"/>
                    </a:cubicBezTo>
                    <a:cubicBezTo>
                      <a:pt x="36448" y="21295"/>
                      <a:pt x="36757" y="20740"/>
                      <a:pt x="36664" y="20153"/>
                    </a:cubicBezTo>
                    <a:lnTo>
                      <a:pt x="36664" y="20153"/>
                    </a:lnTo>
                    <a:cubicBezTo>
                      <a:pt x="36735" y="20164"/>
                      <a:pt x="36797" y="20169"/>
                      <a:pt x="36853" y="20169"/>
                    </a:cubicBezTo>
                    <a:cubicBezTo>
                      <a:pt x="37264" y="20169"/>
                      <a:pt x="37337" y="19906"/>
                      <a:pt x="37745" y="19906"/>
                    </a:cubicBezTo>
                    <a:cubicBezTo>
                      <a:pt x="37899" y="19011"/>
                      <a:pt x="38825" y="18734"/>
                      <a:pt x="39226" y="18055"/>
                    </a:cubicBezTo>
                    <a:cubicBezTo>
                      <a:pt x="40214" y="17345"/>
                      <a:pt x="39164" y="16758"/>
                      <a:pt x="40306" y="16450"/>
                    </a:cubicBezTo>
                    <a:cubicBezTo>
                      <a:pt x="40059" y="15647"/>
                      <a:pt x="40677" y="15493"/>
                      <a:pt x="40677" y="14876"/>
                    </a:cubicBezTo>
                    <a:cubicBezTo>
                      <a:pt x="40677" y="13888"/>
                      <a:pt x="40275" y="13178"/>
                      <a:pt x="39936" y="12500"/>
                    </a:cubicBezTo>
                    <a:cubicBezTo>
                      <a:pt x="39751" y="12358"/>
                      <a:pt x="39583" y="12306"/>
                      <a:pt x="39421" y="12306"/>
                    </a:cubicBezTo>
                    <a:cubicBezTo>
                      <a:pt x="39016" y="12306"/>
                      <a:pt x="38644" y="12636"/>
                      <a:pt x="38115" y="12746"/>
                    </a:cubicBezTo>
                    <a:cubicBezTo>
                      <a:pt x="37529" y="11851"/>
                      <a:pt x="36109" y="11543"/>
                      <a:pt x="34813" y="11142"/>
                    </a:cubicBezTo>
                    <a:lnTo>
                      <a:pt x="32251" y="11142"/>
                    </a:lnTo>
                    <a:cubicBezTo>
                      <a:pt x="31603" y="10370"/>
                      <a:pt x="29134" y="10926"/>
                      <a:pt x="28949" y="9815"/>
                    </a:cubicBezTo>
                    <a:cubicBezTo>
                      <a:pt x="28640" y="9815"/>
                      <a:pt x="28314" y="9830"/>
                      <a:pt x="28009" y="9830"/>
                    </a:cubicBezTo>
                    <a:cubicBezTo>
                      <a:pt x="27340" y="9830"/>
                      <a:pt x="26779" y="9757"/>
                      <a:pt x="26758" y="9290"/>
                    </a:cubicBezTo>
                    <a:cubicBezTo>
                      <a:pt x="27656" y="8233"/>
                      <a:pt x="26224" y="5591"/>
                      <a:pt x="23700" y="5591"/>
                    </a:cubicBezTo>
                    <a:cubicBezTo>
                      <a:pt x="23277" y="5591"/>
                      <a:pt x="22823" y="5665"/>
                      <a:pt x="22345" y="5833"/>
                    </a:cubicBezTo>
                    <a:cubicBezTo>
                      <a:pt x="21203" y="5340"/>
                      <a:pt x="20339" y="4630"/>
                      <a:pt x="20153" y="3457"/>
                    </a:cubicBezTo>
                    <a:cubicBezTo>
                      <a:pt x="18240" y="3056"/>
                      <a:pt x="16882" y="2284"/>
                      <a:pt x="15030" y="1852"/>
                    </a:cubicBezTo>
                    <a:cubicBezTo>
                      <a:pt x="14537" y="1945"/>
                      <a:pt x="14444" y="2315"/>
                      <a:pt x="13919" y="2377"/>
                    </a:cubicBezTo>
                    <a:cubicBezTo>
                      <a:pt x="13425" y="1420"/>
                      <a:pt x="11636" y="1389"/>
                      <a:pt x="11358" y="278"/>
                    </a:cubicBezTo>
                    <a:cubicBezTo>
                      <a:pt x="11221" y="249"/>
                      <a:pt x="11105" y="237"/>
                      <a:pt x="11007" y="237"/>
                    </a:cubicBezTo>
                    <a:cubicBezTo>
                      <a:pt x="10264" y="237"/>
                      <a:pt x="10503" y="968"/>
                      <a:pt x="9876" y="1050"/>
                    </a:cubicBezTo>
                    <a:cubicBezTo>
                      <a:pt x="9043" y="865"/>
                      <a:pt x="8920" y="186"/>
                      <a:pt x="805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840;p76"/>
              <p:cNvSpPr/>
              <p:nvPr/>
            </p:nvSpPr>
            <p:spPr>
              <a:xfrm>
                <a:off x="238125" y="1592250"/>
                <a:ext cx="2253700" cy="1529900"/>
              </a:xfrm>
              <a:custGeom>
                <a:avLst/>
                <a:gdLst/>
                <a:ahLst/>
                <a:cxnLst/>
                <a:rect l="l" t="t" r="r" b="b"/>
                <a:pathLst>
                  <a:path w="90148" h="61196" extrusionOk="0">
                    <a:moveTo>
                      <a:pt x="57527" y="4070"/>
                    </a:moveTo>
                    <a:cubicBezTo>
                      <a:pt x="58638" y="4317"/>
                      <a:pt x="57125" y="4780"/>
                      <a:pt x="57125" y="5119"/>
                    </a:cubicBezTo>
                    <a:cubicBezTo>
                      <a:pt x="56045" y="4872"/>
                      <a:pt x="57310" y="4224"/>
                      <a:pt x="57527" y="4070"/>
                    </a:cubicBezTo>
                    <a:close/>
                    <a:moveTo>
                      <a:pt x="44974" y="5652"/>
                    </a:moveTo>
                    <a:cubicBezTo>
                      <a:pt x="45008" y="5652"/>
                      <a:pt x="45038" y="5659"/>
                      <a:pt x="45058" y="5675"/>
                    </a:cubicBezTo>
                    <a:cubicBezTo>
                      <a:pt x="45212" y="5777"/>
                      <a:pt x="44939" y="5944"/>
                      <a:pt x="44790" y="5944"/>
                    </a:cubicBezTo>
                    <a:cubicBezTo>
                      <a:pt x="44760" y="5944"/>
                      <a:pt x="44734" y="5937"/>
                      <a:pt x="44719" y="5922"/>
                    </a:cubicBezTo>
                    <a:cubicBezTo>
                      <a:pt x="44539" y="5819"/>
                      <a:pt x="44808" y="5652"/>
                      <a:pt x="44974" y="5652"/>
                    </a:cubicBezTo>
                    <a:close/>
                    <a:moveTo>
                      <a:pt x="56345" y="5381"/>
                    </a:moveTo>
                    <a:cubicBezTo>
                      <a:pt x="57100" y="5381"/>
                      <a:pt x="57372" y="5721"/>
                      <a:pt x="58122" y="5721"/>
                    </a:cubicBezTo>
                    <a:cubicBezTo>
                      <a:pt x="58272" y="5721"/>
                      <a:pt x="58442" y="5707"/>
                      <a:pt x="58638" y="5675"/>
                    </a:cubicBezTo>
                    <a:lnTo>
                      <a:pt x="58638" y="5675"/>
                    </a:lnTo>
                    <a:cubicBezTo>
                      <a:pt x="58638" y="6724"/>
                      <a:pt x="57187" y="6755"/>
                      <a:pt x="56045" y="6971"/>
                    </a:cubicBezTo>
                    <a:lnTo>
                      <a:pt x="56045" y="5397"/>
                    </a:lnTo>
                    <a:cubicBezTo>
                      <a:pt x="56154" y="5386"/>
                      <a:pt x="56253" y="5381"/>
                      <a:pt x="56345" y="5381"/>
                    </a:cubicBezTo>
                    <a:close/>
                    <a:moveTo>
                      <a:pt x="85661" y="24787"/>
                    </a:moveTo>
                    <a:cubicBezTo>
                      <a:pt x="85693" y="24787"/>
                      <a:pt x="85719" y="24793"/>
                      <a:pt x="85734" y="24809"/>
                    </a:cubicBezTo>
                    <a:cubicBezTo>
                      <a:pt x="85894" y="24916"/>
                      <a:pt x="85594" y="25068"/>
                      <a:pt x="85429" y="25068"/>
                    </a:cubicBezTo>
                    <a:cubicBezTo>
                      <a:pt x="85403" y="25068"/>
                      <a:pt x="85381" y="25064"/>
                      <a:pt x="85364" y="25056"/>
                    </a:cubicBezTo>
                    <a:cubicBezTo>
                      <a:pt x="85210" y="24953"/>
                      <a:pt x="85504" y="24787"/>
                      <a:pt x="85661" y="24787"/>
                    </a:cubicBezTo>
                    <a:close/>
                    <a:moveTo>
                      <a:pt x="37173" y="44005"/>
                    </a:moveTo>
                    <a:cubicBezTo>
                      <a:pt x="37258" y="44005"/>
                      <a:pt x="37343" y="44067"/>
                      <a:pt x="37343" y="44190"/>
                    </a:cubicBezTo>
                    <a:cubicBezTo>
                      <a:pt x="37330" y="44321"/>
                      <a:pt x="37267" y="44368"/>
                      <a:pt x="37199" y="44368"/>
                    </a:cubicBezTo>
                    <a:cubicBezTo>
                      <a:pt x="37106" y="44368"/>
                      <a:pt x="37003" y="44279"/>
                      <a:pt x="37003" y="44190"/>
                    </a:cubicBezTo>
                    <a:cubicBezTo>
                      <a:pt x="37003" y="44067"/>
                      <a:pt x="37088" y="44005"/>
                      <a:pt x="37173" y="44005"/>
                    </a:cubicBezTo>
                    <a:close/>
                    <a:moveTo>
                      <a:pt x="37372" y="44718"/>
                    </a:moveTo>
                    <a:cubicBezTo>
                      <a:pt x="38206" y="44824"/>
                      <a:pt x="38184" y="45551"/>
                      <a:pt x="38824" y="45764"/>
                    </a:cubicBezTo>
                    <a:cubicBezTo>
                      <a:pt x="38713" y="45927"/>
                      <a:pt x="38553" y="45996"/>
                      <a:pt x="38378" y="45996"/>
                    </a:cubicBezTo>
                    <a:cubicBezTo>
                      <a:pt x="37822" y="45996"/>
                      <a:pt x="37118" y="45304"/>
                      <a:pt x="37372" y="44718"/>
                    </a:cubicBezTo>
                    <a:close/>
                    <a:moveTo>
                      <a:pt x="55387" y="1"/>
                    </a:moveTo>
                    <a:cubicBezTo>
                      <a:pt x="54003" y="1"/>
                      <a:pt x="53856" y="1365"/>
                      <a:pt x="54965" y="1663"/>
                    </a:cubicBezTo>
                    <a:cubicBezTo>
                      <a:pt x="54586" y="1702"/>
                      <a:pt x="54237" y="1718"/>
                      <a:pt x="53907" y="1718"/>
                    </a:cubicBezTo>
                    <a:cubicBezTo>
                      <a:pt x="52467" y="1718"/>
                      <a:pt x="51415" y="1415"/>
                      <a:pt x="50007" y="1415"/>
                    </a:cubicBezTo>
                    <a:cubicBezTo>
                      <a:pt x="49952" y="1415"/>
                      <a:pt x="49897" y="1415"/>
                      <a:pt x="49842" y="1416"/>
                    </a:cubicBezTo>
                    <a:cubicBezTo>
                      <a:pt x="50397" y="2774"/>
                      <a:pt x="48145" y="2157"/>
                      <a:pt x="48021" y="3021"/>
                    </a:cubicBezTo>
                    <a:cubicBezTo>
                      <a:pt x="48279" y="3110"/>
                      <a:pt x="48480" y="3134"/>
                      <a:pt x="48644" y="3134"/>
                    </a:cubicBezTo>
                    <a:cubicBezTo>
                      <a:pt x="48854" y="3134"/>
                      <a:pt x="49003" y="3094"/>
                      <a:pt x="49132" y="3094"/>
                    </a:cubicBezTo>
                    <a:cubicBezTo>
                      <a:pt x="49252" y="3094"/>
                      <a:pt x="49355" y="3129"/>
                      <a:pt x="49472" y="3268"/>
                    </a:cubicBezTo>
                    <a:cubicBezTo>
                      <a:pt x="49225" y="3638"/>
                      <a:pt x="48700" y="3761"/>
                      <a:pt x="48021" y="3792"/>
                    </a:cubicBezTo>
                    <a:cubicBezTo>
                      <a:pt x="47562" y="2609"/>
                      <a:pt x="45666" y="2446"/>
                      <a:pt x="43562" y="2446"/>
                    </a:cubicBezTo>
                    <a:cubicBezTo>
                      <a:pt x="42977" y="2446"/>
                      <a:pt x="42377" y="2458"/>
                      <a:pt x="41787" y="2465"/>
                    </a:cubicBezTo>
                    <a:cubicBezTo>
                      <a:pt x="41571" y="3761"/>
                      <a:pt x="40645" y="4471"/>
                      <a:pt x="39565" y="5119"/>
                    </a:cubicBezTo>
                    <a:cubicBezTo>
                      <a:pt x="39503" y="5953"/>
                      <a:pt x="40522" y="6014"/>
                      <a:pt x="40306" y="6971"/>
                    </a:cubicBezTo>
                    <a:cubicBezTo>
                      <a:pt x="40437" y="6978"/>
                      <a:pt x="40563" y="6981"/>
                      <a:pt x="40685" y="6981"/>
                    </a:cubicBezTo>
                    <a:cubicBezTo>
                      <a:pt x="42257" y="6981"/>
                      <a:pt x="43115" y="6457"/>
                      <a:pt x="44318" y="6199"/>
                    </a:cubicBezTo>
                    <a:lnTo>
                      <a:pt x="44318" y="6199"/>
                    </a:lnTo>
                    <a:cubicBezTo>
                      <a:pt x="43962" y="6881"/>
                      <a:pt x="44410" y="6979"/>
                      <a:pt x="44996" y="6979"/>
                    </a:cubicBezTo>
                    <a:cubicBezTo>
                      <a:pt x="45234" y="6979"/>
                      <a:pt x="45495" y="6963"/>
                      <a:pt x="45734" y="6963"/>
                    </a:cubicBezTo>
                    <a:cubicBezTo>
                      <a:pt x="46132" y="6963"/>
                      <a:pt x="46469" y="7008"/>
                      <a:pt x="46540" y="7249"/>
                    </a:cubicBezTo>
                    <a:cubicBezTo>
                      <a:pt x="46621" y="7493"/>
                      <a:pt x="46460" y="7556"/>
                      <a:pt x="46217" y="7556"/>
                    </a:cubicBezTo>
                    <a:cubicBezTo>
                      <a:pt x="45960" y="7556"/>
                      <a:pt x="45612" y="7486"/>
                      <a:pt x="45360" y="7486"/>
                    </a:cubicBezTo>
                    <a:cubicBezTo>
                      <a:pt x="45129" y="7486"/>
                      <a:pt x="44979" y="7546"/>
                      <a:pt x="45058" y="7773"/>
                    </a:cubicBezTo>
                    <a:cubicBezTo>
                      <a:pt x="45058" y="9224"/>
                      <a:pt x="49070" y="7712"/>
                      <a:pt x="48361" y="9656"/>
                    </a:cubicBezTo>
                    <a:cubicBezTo>
                      <a:pt x="48995" y="9374"/>
                      <a:pt x="49423" y="9259"/>
                      <a:pt x="49846" y="9259"/>
                    </a:cubicBezTo>
                    <a:cubicBezTo>
                      <a:pt x="50348" y="9259"/>
                      <a:pt x="50841" y="9421"/>
                      <a:pt x="51663" y="9656"/>
                    </a:cubicBezTo>
                    <a:lnTo>
                      <a:pt x="52033" y="9656"/>
                    </a:lnTo>
                    <a:cubicBezTo>
                      <a:pt x="51971" y="9427"/>
                      <a:pt x="52482" y="9087"/>
                      <a:pt x="52833" y="9087"/>
                    </a:cubicBezTo>
                    <a:cubicBezTo>
                      <a:pt x="53002" y="9087"/>
                      <a:pt x="53134" y="9167"/>
                      <a:pt x="53144" y="9378"/>
                    </a:cubicBezTo>
                    <a:cubicBezTo>
                      <a:pt x="53097" y="9613"/>
                      <a:pt x="52783" y="9669"/>
                      <a:pt x="52405" y="9669"/>
                    </a:cubicBezTo>
                    <a:cubicBezTo>
                      <a:pt x="52285" y="9669"/>
                      <a:pt x="52159" y="9663"/>
                      <a:pt x="52033" y="9656"/>
                    </a:cubicBezTo>
                    <a:lnTo>
                      <a:pt x="52033" y="9656"/>
                    </a:lnTo>
                    <a:cubicBezTo>
                      <a:pt x="52126" y="10304"/>
                      <a:pt x="53607" y="11168"/>
                      <a:pt x="52033" y="11508"/>
                    </a:cubicBezTo>
                    <a:cubicBezTo>
                      <a:pt x="51601" y="11446"/>
                      <a:pt x="51755" y="11014"/>
                      <a:pt x="51663" y="10705"/>
                    </a:cubicBezTo>
                    <a:cubicBezTo>
                      <a:pt x="48662" y="10507"/>
                      <a:pt x="47038" y="9348"/>
                      <a:pt x="43789" y="9348"/>
                    </a:cubicBezTo>
                    <a:cubicBezTo>
                      <a:pt x="43496" y="9348"/>
                      <a:pt x="43189" y="9358"/>
                      <a:pt x="42867" y="9378"/>
                    </a:cubicBezTo>
                    <a:cubicBezTo>
                      <a:pt x="41756" y="9131"/>
                      <a:pt x="41725" y="8082"/>
                      <a:pt x="40306" y="8051"/>
                    </a:cubicBezTo>
                    <a:cubicBezTo>
                      <a:pt x="40151" y="8823"/>
                      <a:pt x="39164" y="8977"/>
                      <a:pt x="38114" y="9100"/>
                    </a:cubicBezTo>
                    <a:cubicBezTo>
                      <a:pt x="38238" y="8638"/>
                      <a:pt x="38084" y="8113"/>
                      <a:pt x="37744" y="7773"/>
                    </a:cubicBezTo>
                    <a:cubicBezTo>
                      <a:pt x="36364" y="7833"/>
                      <a:pt x="36326" y="8856"/>
                      <a:pt x="34935" y="8856"/>
                    </a:cubicBezTo>
                    <a:cubicBezTo>
                      <a:pt x="34895" y="8856"/>
                      <a:pt x="34854" y="8855"/>
                      <a:pt x="34812" y="8854"/>
                    </a:cubicBezTo>
                    <a:cubicBezTo>
                      <a:pt x="34602" y="8882"/>
                      <a:pt x="34415" y="8893"/>
                      <a:pt x="34245" y="8893"/>
                    </a:cubicBezTo>
                    <a:cubicBezTo>
                      <a:pt x="33356" y="8893"/>
                      <a:pt x="32933" y="8571"/>
                      <a:pt x="32070" y="8571"/>
                    </a:cubicBezTo>
                    <a:cubicBezTo>
                      <a:pt x="32009" y="8571"/>
                      <a:pt x="31946" y="8572"/>
                      <a:pt x="31880" y="8576"/>
                    </a:cubicBezTo>
                    <a:cubicBezTo>
                      <a:pt x="31479" y="8638"/>
                      <a:pt x="31633" y="9100"/>
                      <a:pt x="31140" y="9100"/>
                    </a:cubicBezTo>
                    <a:cubicBezTo>
                      <a:pt x="30800" y="9100"/>
                      <a:pt x="30831" y="8792"/>
                      <a:pt x="30800" y="8576"/>
                    </a:cubicBezTo>
                    <a:cubicBezTo>
                      <a:pt x="30067" y="8652"/>
                      <a:pt x="29603" y="8893"/>
                      <a:pt x="28797" y="8893"/>
                    </a:cubicBezTo>
                    <a:cubicBezTo>
                      <a:pt x="28620" y="8893"/>
                      <a:pt x="28425" y="8881"/>
                      <a:pt x="28208" y="8854"/>
                    </a:cubicBezTo>
                    <a:cubicBezTo>
                      <a:pt x="25276" y="7527"/>
                      <a:pt x="19659" y="8175"/>
                      <a:pt x="16511" y="7002"/>
                    </a:cubicBezTo>
                    <a:cubicBezTo>
                      <a:pt x="13764" y="7866"/>
                      <a:pt x="10215" y="8113"/>
                      <a:pt x="8425" y="8329"/>
                    </a:cubicBezTo>
                    <a:cubicBezTo>
                      <a:pt x="7592" y="9378"/>
                      <a:pt x="9104" y="9378"/>
                      <a:pt x="9536" y="10211"/>
                    </a:cubicBezTo>
                    <a:cubicBezTo>
                      <a:pt x="9779" y="10190"/>
                      <a:pt x="10007" y="10179"/>
                      <a:pt x="10219" y="10179"/>
                    </a:cubicBezTo>
                    <a:cubicBezTo>
                      <a:pt x="11219" y="10179"/>
                      <a:pt x="11869" y="10428"/>
                      <a:pt x="12098" y="11014"/>
                    </a:cubicBezTo>
                    <a:cubicBezTo>
                      <a:pt x="11828" y="10941"/>
                      <a:pt x="11612" y="10910"/>
                      <a:pt x="11436" y="10910"/>
                    </a:cubicBezTo>
                    <a:cubicBezTo>
                      <a:pt x="10650" y="10910"/>
                      <a:pt x="10675" y="11533"/>
                      <a:pt x="10246" y="11785"/>
                    </a:cubicBezTo>
                    <a:cubicBezTo>
                      <a:pt x="9598" y="11569"/>
                      <a:pt x="9259" y="11106"/>
                      <a:pt x="8425" y="11014"/>
                    </a:cubicBezTo>
                    <a:cubicBezTo>
                      <a:pt x="7037" y="12032"/>
                      <a:pt x="3703" y="11631"/>
                      <a:pt x="2562" y="12835"/>
                    </a:cubicBezTo>
                    <a:cubicBezTo>
                      <a:pt x="2628" y="12833"/>
                      <a:pt x="2693" y="12832"/>
                      <a:pt x="2756" y="12832"/>
                    </a:cubicBezTo>
                    <a:cubicBezTo>
                      <a:pt x="4644" y="12832"/>
                      <a:pt x="5314" y="13710"/>
                      <a:pt x="5493" y="14964"/>
                    </a:cubicBezTo>
                    <a:cubicBezTo>
                      <a:pt x="6142" y="14800"/>
                      <a:pt x="6735" y="14755"/>
                      <a:pt x="7302" y="14755"/>
                    </a:cubicBezTo>
                    <a:cubicBezTo>
                      <a:pt x="7972" y="14755"/>
                      <a:pt x="8605" y="14817"/>
                      <a:pt x="9249" y="14817"/>
                    </a:cubicBezTo>
                    <a:cubicBezTo>
                      <a:pt x="9694" y="14817"/>
                      <a:pt x="10145" y="14787"/>
                      <a:pt x="10616" y="14686"/>
                    </a:cubicBezTo>
                    <a:lnTo>
                      <a:pt x="10616" y="14686"/>
                    </a:lnTo>
                    <a:cubicBezTo>
                      <a:pt x="8826" y="17032"/>
                      <a:pt x="1204" y="15149"/>
                      <a:pt x="1821" y="19223"/>
                    </a:cubicBezTo>
                    <a:cubicBezTo>
                      <a:pt x="3055" y="19840"/>
                      <a:pt x="3333" y="19933"/>
                      <a:pt x="2932" y="21353"/>
                    </a:cubicBezTo>
                    <a:cubicBezTo>
                      <a:pt x="3526" y="21353"/>
                      <a:pt x="3679" y="21067"/>
                      <a:pt x="4224" y="21067"/>
                    </a:cubicBezTo>
                    <a:cubicBezTo>
                      <a:pt x="4273" y="21067"/>
                      <a:pt x="4326" y="21070"/>
                      <a:pt x="4382" y="21075"/>
                    </a:cubicBezTo>
                    <a:cubicBezTo>
                      <a:pt x="4413" y="21507"/>
                      <a:pt x="4228" y="22093"/>
                      <a:pt x="4784" y="22124"/>
                    </a:cubicBezTo>
                    <a:cubicBezTo>
                      <a:pt x="4872" y="21975"/>
                      <a:pt x="4934" y="21915"/>
                      <a:pt x="4981" y="21915"/>
                    </a:cubicBezTo>
                    <a:cubicBezTo>
                      <a:pt x="5177" y="21915"/>
                      <a:pt x="5118" y="22960"/>
                      <a:pt x="5677" y="22960"/>
                    </a:cubicBezTo>
                    <a:cubicBezTo>
                      <a:pt x="5732" y="22960"/>
                      <a:pt x="5795" y="22950"/>
                      <a:pt x="5864" y="22927"/>
                    </a:cubicBezTo>
                    <a:cubicBezTo>
                      <a:pt x="6143" y="22294"/>
                      <a:pt x="6848" y="21964"/>
                      <a:pt x="7628" y="21964"/>
                    </a:cubicBezTo>
                    <a:cubicBezTo>
                      <a:pt x="8141" y="21964"/>
                      <a:pt x="8688" y="22108"/>
                      <a:pt x="9166" y="22402"/>
                    </a:cubicBezTo>
                    <a:cubicBezTo>
                      <a:pt x="7592" y="23297"/>
                      <a:pt x="7006" y="24902"/>
                      <a:pt x="5154" y="25581"/>
                    </a:cubicBezTo>
                    <a:cubicBezTo>
                      <a:pt x="3457" y="25982"/>
                      <a:pt x="2901" y="27124"/>
                      <a:pt x="741" y="27185"/>
                    </a:cubicBezTo>
                    <a:cubicBezTo>
                      <a:pt x="1049" y="28019"/>
                      <a:pt x="154" y="27988"/>
                      <a:pt x="0" y="28513"/>
                    </a:cubicBezTo>
                    <a:cubicBezTo>
                      <a:pt x="188" y="28530"/>
                      <a:pt x="363" y="28538"/>
                      <a:pt x="528" y="28538"/>
                    </a:cubicBezTo>
                    <a:cubicBezTo>
                      <a:pt x="1627" y="28538"/>
                      <a:pt x="2268" y="28200"/>
                      <a:pt x="3378" y="28200"/>
                    </a:cubicBezTo>
                    <a:cubicBezTo>
                      <a:pt x="3573" y="28200"/>
                      <a:pt x="3783" y="28210"/>
                      <a:pt x="4012" y="28235"/>
                    </a:cubicBezTo>
                    <a:cubicBezTo>
                      <a:pt x="4444" y="27463"/>
                      <a:pt x="5586" y="27247"/>
                      <a:pt x="6975" y="27185"/>
                    </a:cubicBezTo>
                    <a:cubicBezTo>
                      <a:pt x="8333" y="25365"/>
                      <a:pt x="10709" y="24254"/>
                      <a:pt x="12839" y="22927"/>
                    </a:cubicBezTo>
                    <a:lnTo>
                      <a:pt x="13579" y="22927"/>
                    </a:lnTo>
                    <a:cubicBezTo>
                      <a:pt x="13914" y="22703"/>
                      <a:pt x="13719" y="22102"/>
                      <a:pt x="14407" y="22102"/>
                    </a:cubicBezTo>
                    <a:cubicBezTo>
                      <a:pt x="14481" y="22102"/>
                      <a:pt x="14564" y="22109"/>
                      <a:pt x="14659" y="22124"/>
                    </a:cubicBezTo>
                    <a:cubicBezTo>
                      <a:pt x="14685" y="21994"/>
                      <a:pt x="14712" y="21863"/>
                      <a:pt x="14905" y="21863"/>
                    </a:cubicBezTo>
                    <a:cubicBezTo>
                      <a:pt x="14941" y="21863"/>
                      <a:pt x="14982" y="21868"/>
                      <a:pt x="15030" y="21877"/>
                    </a:cubicBezTo>
                    <a:cubicBezTo>
                      <a:pt x="15004" y="22008"/>
                      <a:pt x="14978" y="22138"/>
                      <a:pt x="14784" y="22138"/>
                    </a:cubicBezTo>
                    <a:cubicBezTo>
                      <a:pt x="14748" y="22138"/>
                      <a:pt x="14707" y="22134"/>
                      <a:pt x="14659" y="22124"/>
                    </a:cubicBezTo>
                    <a:lnTo>
                      <a:pt x="14659" y="22124"/>
                    </a:lnTo>
                    <a:cubicBezTo>
                      <a:pt x="14814" y="23328"/>
                      <a:pt x="13672" y="23544"/>
                      <a:pt x="13178" y="24254"/>
                    </a:cubicBezTo>
                    <a:cubicBezTo>
                      <a:pt x="13424" y="24274"/>
                      <a:pt x="13654" y="24283"/>
                      <a:pt x="13872" y="24283"/>
                    </a:cubicBezTo>
                    <a:cubicBezTo>
                      <a:pt x="16334" y="24283"/>
                      <a:pt x="17144" y="23097"/>
                      <a:pt x="19412" y="22927"/>
                    </a:cubicBezTo>
                    <a:cubicBezTo>
                      <a:pt x="19597" y="21754"/>
                      <a:pt x="19227" y="20951"/>
                      <a:pt x="19042" y="19995"/>
                    </a:cubicBezTo>
                    <a:lnTo>
                      <a:pt x="19042" y="19995"/>
                    </a:lnTo>
                    <a:cubicBezTo>
                      <a:pt x="19261" y="20031"/>
                      <a:pt x="19453" y="20047"/>
                      <a:pt x="19625" y="20047"/>
                    </a:cubicBezTo>
                    <a:cubicBezTo>
                      <a:pt x="20675" y="20047"/>
                      <a:pt x="20960" y="19459"/>
                      <a:pt x="22043" y="19459"/>
                    </a:cubicBezTo>
                    <a:cubicBezTo>
                      <a:pt x="22128" y="19459"/>
                      <a:pt x="22218" y="19462"/>
                      <a:pt x="22313" y="19470"/>
                    </a:cubicBezTo>
                    <a:cubicBezTo>
                      <a:pt x="23270" y="19933"/>
                      <a:pt x="24165" y="20581"/>
                      <a:pt x="24906" y="21353"/>
                    </a:cubicBezTo>
                    <a:cubicBezTo>
                      <a:pt x="27220" y="21877"/>
                      <a:pt x="29226" y="22649"/>
                      <a:pt x="28918" y="25056"/>
                    </a:cubicBezTo>
                    <a:cubicBezTo>
                      <a:pt x="30708" y="24902"/>
                      <a:pt x="29010" y="23575"/>
                      <a:pt x="30399" y="23451"/>
                    </a:cubicBezTo>
                    <a:lnTo>
                      <a:pt x="30399" y="23451"/>
                    </a:lnTo>
                    <a:cubicBezTo>
                      <a:pt x="30492" y="25704"/>
                      <a:pt x="30275" y="28142"/>
                      <a:pt x="31479" y="29562"/>
                    </a:cubicBezTo>
                    <a:cubicBezTo>
                      <a:pt x="30368" y="30272"/>
                      <a:pt x="31109" y="30549"/>
                      <a:pt x="31479" y="31444"/>
                    </a:cubicBezTo>
                    <a:cubicBezTo>
                      <a:pt x="31479" y="31969"/>
                      <a:pt x="30492" y="31753"/>
                      <a:pt x="30769" y="32494"/>
                    </a:cubicBezTo>
                    <a:cubicBezTo>
                      <a:pt x="30584" y="35426"/>
                      <a:pt x="30337" y="37370"/>
                      <a:pt x="30769" y="40209"/>
                    </a:cubicBezTo>
                    <a:cubicBezTo>
                      <a:pt x="31757" y="40672"/>
                      <a:pt x="32374" y="41351"/>
                      <a:pt x="33331" y="41814"/>
                    </a:cubicBezTo>
                    <a:cubicBezTo>
                      <a:pt x="34349" y="42832"/>
                      <a:pt x="34257" y="44653"/>
                      <a:pt x="35522" y="45517"/>
                    </a:cubicBezTo>
                    <a:cubicBezTo>
                      <a:pt x="35090" y="45579"/>
                      <a:pt x="35213" y="46011"/>
                      <a:pt x="35121" y="46320"/>
                    </a:cubicBezTo>
                    <a:cubicBezTo>
                      <a:pt x="36664" y="46721"/>
                      <a:pt x="37003" y="47955"/>
                      <a:pt x="37713" y="48974"/>
                    </a:cubicBezTo>
                    <a:cubicBezTo>
                      <a:pt x="37855" y="48950"/>
                      <a:pt x="37977" y="48940"/>
                      <a:pt x="38085" y="48940"/>
                    </a:cubicBezTo>
                    <a:cubicBezTo>
                      <a:pt x="38719" y="48940"/>
                      <a:pt x="38867" y="49285"/>
                      <a:pt x="39501" y="49285"/>
                    </a:cubicBezTo>
                    <a:cubicBezTo>
                      <a:pt x="39610" y="49285"/>
                      <a:pt x="39732" y="49275"/>
                      <a:pt x="39874" y="49252"/>
                    </a:cubicBezTo>
                    <a:cubicBezTo>
                      <a:pt x="39935" y="48110"/>
                      <a:pt x="39195" y="48357"/>
                      <a:pt x="39164" y="46875"/>
                    </a:cubicBezTo>
                    <a:cubicBezTo>
                      <a:pt x="38979" y="46875"/>
                      <a:pt x="38763" y="46628"/>
                      <a:pt x="39164" y="46597"/>
                    </a:cubicBezTo>
                    <a:lnTo>
                      <a:pt x="39164" y="46875"/>
                    </a:lnTo>
                    <a:cubicBezTo>
                      <a:pt x="39258" y="46856"/>
                      <a:pt x="39340" y="46848"/>
                      <a:pt x="39410" y="46848"/>
                    </a:cubicBezTo>
                    <a:cubicBezTo>
                      <a:pt x="39914" y="46848"/>
                      <a:pt x="39846" y="47295"/>
                      <a:pt x="39874" y="47647"/>
                    </a:cubicBezTo>
                    <a:cubicBezTo>
                      <a:pt x="40985" y="48202"/>
                      <a:pt x="41972" y="48912"/>
                      <a:pt x="42836" y="49776"/>
                    </a:cubicBezTo>
                    <a:cubicBezTo>
                      <a:pt x="42559" y="51659"/>
                      <a:pt x="43546" y="52646"/>
                      <a:pt x="44287" y="53757"/>
                    </a:cubicBezTo>
                    <a:cubicBezTo>
                      <a:pt x="46792" y="54218"/>
                      <a:pt x="48451" y="55228"/>
                      <a:pt x="50999" y="55228"/>
                    </a:cubicBezTo>
                    <a:cubicBezTo>
                      <a:pt x="51527" y="55228"/>
                      <a:pt x="52092" y="55185"/>
                      <a:pt x="52712" y="55084"/>
                    </a:cubicBezTo>
                    <a:cubicBezTo>
                      <a:pt x="53144" y="55763"/>
                      <a:pt x="53638" y="56381"/>
                      <a:pt x="54193" y="56967"/>
                    </a:cubicBezTo>
                    <a:cubicBezTo>
                      <a:pt x="54433" y="56930"/>
                      <a:pt x="54642" y="56915"/>
                      <a:pt x="54831" y="56915"/>
                    </a:cubicBezTo>
                    <a:cubicBezTo>
                      <a:pt x="55672" y="56915"/>
                      <a:pt x="56095" y="57219"/>
                      <a:pt x="56935" y="57219"/>
                    </a:cubicBezTo>
                    <a:cubicBezTo>
                      <a:pt x="56996" y="57219"/>
                      <a:pt x="57059" y="57217"/>
                      <a:pt x="57125" y="57214"/>
                    </a:cubicBezTo>
                    <a:cubicBezTo>
                      <a:pt x="57465" y="57862"/>
                      <a:pt x="58175" y="58201"/>
                      <a:pt x="58946" y="58541"/>
                    </a:cubicBezTo>
                    <a:lnTo>
                      <a:pt x="58946" y="59343"/>
                    </a:lnTo>
                    <a:cubicBezTo>
                      <a:pt x="61106" y="59498"/>
                      <a:pt x="61539" y="60856"/>
                      <a:pt x="63390" y="61195"/>
                    </a:cubicBezTo>
                    <a:cubicBezTo>
                      <a:pt x="63761" y="60825"/>
                      <a:pt x="63730" y="60208"/>
                      <a:pt x="64470" y="60146"/>
                    </a:cubicBezTo>
                    <a:cubicBezTo>
                      <a:pt x="64501" y="60238"/>
                      <a:pt x="64532" y="60362"/>
                      <a:pt x="64563" y="60485"/>
                    </a:cubicBezTo>
                    <a:cubicBezTo>
                      <a:pt x="64964" y="59961"/>
                      <a:pt x="65427" y="59498"/>
                      <a:pt x="65921" y="59066"/>
                    </a:cubicBezTo>
                    <a:cubicBezTo>
                      <a:pt x="65767" y="58572"/>
                      <a:pt x="65273" y="58294"/>
                      <a:pt x="64470" y="58263"/>
                    </a:cubicBezTo>
                    <a:cubicBezTo>
                      <a:pt x="63545" y="58541"/>
                      <a:pt x="63113" y="59220"/>
                      <a:pt x="61909" y="59343"/>
                    </a:cubicBezTo>
                    <a:cubicBezTo>
                      <a:pt x="61045" y="58047"/>
                      <a:pt x="62279" y="56813"/>
                      <a:pt x="61909" y="55084"/>
                    </a:cubicBezTo>
                    <a:cubicBezTo>
                      <a:pt x="61230" y="54159"/>
                      <a:pt x="58823" y="54529"/>
                      <a:pt x="57527" y="54035"/>
                    </a:cubicBezTo>
                    <a:cubicBezTo>
                      <a:pt x="57897" y="52862"/>
                      <a:pt x="58946" y="52245"/>
                      <a:pt x="58638" y="50548"/>
                    </a:cubicBezTo>
                    <a:lnTo>
                      <a:pt x="58638" y="50548"/>
                    </a:lnTo>
                    <a:cubicBezTo>
                      <a:pt x="58020" y="50640"/>
                      <a:pt x="57403" y="50687"/>
                      <a:pt x="56790" y="50687"/>
                    </a:cubicBezTo>
                    <a:cubicBezTo>
                      <a:pt x="56176" y="50687"/>
                      <a:pt x="55567" y="50640"/>
                      <a:pt x="54965" y="50548"/>
                    </a:cubicBezTo>
                    <a:cubicBezTo>
                      <a:pt x="54286" y="51134"/>
                      <a:pt x="54626" y="52430"/>
                      <a:pt x="53484" y="52677"/>
                    </a:cubicBezTo>
                    <a:cubicBezTo>
                      <a:pt x="53390" y="52681"/>
                      <a:pt x="53300" y="52682"/>
                      <a:pt x="53212" y="52682"/>
                    </a:cubicBezTo>
                    <a:cubicBezTo>
                      <a:pt x="48693" y="52682"/>
                      <a:pt x="51642" y="48070"/>
                      <a:pt x="50552" y="46042"/>
                    </a:cubicBezTo>
                    <a:cubicBezTo>
                      <a:pt x="51848" y="45826"/>
                      <a:pt x="52619" y="45240"/>
                      <a:pt x="53854" y="44993"/>
                    </a:cubicBezTo>
                    <a:cubicBezTo>
                      <a:pt x="53976" y="44985"/>
                      <a:pt x="54092" y="44982"/>
                      <a:pt x="54203" y="44982"/>
                    </a:cubicBezTo>
                    <a:cubicBezTo>
                      <a:pt x="55868" y="44982"/>
                      <a:pt x="56431" y="45767"/>
                      <a:pt x="58063" y="45767"/>
                    </a:cubicBezTo>
                    <a:cubicBezTo>
                      <a:pt x="58120" y="45767"/>
                      <a:pt x="58177" y="45766"/>
                      <a:pt x="58236" y="45764"/>
                    </a:cubicBezTo>
                    <a:cubicBezTo>
                      <a:pt x="58236" y="45363"/>
                      <a:pt x="58175" y="45024"/>
                      <a:pt x="58638" y="44993"/>
                    </a:cubicBezTo>
                    <a:cubicBezTo>
                      <a:pt x="58779" y="44998"/>
                      <a:pt x="58925" y="45000"/>
                      <a:pt x="59072" y="45000"/>
                    </a:cubicBezTo>
                    <a:cubicBezTo>
                      <a:pt x="59637" y="45000"/>
                      <a:pt x="60238" y="44971"/>
                      <a:pt x="60796" y="44971"/>
                    </a:cubicBezTo>
                    <a:cubicBezTo>
                      <a:pt x="61906" y="44971"/>
                      <a:pt x="62850" y="45085"/>
                      <a:pt x="63020" y="45764"/>
                    </a:cubicBezTo>
                    <a:cubicBezTo>
                      <a:pt x="62866" y="47307"/>
                      <a:pt x="63822" y="48017"/>
                      <a:pt x="65581" y="48141"/>
                    </a:cubicBezTo>
                    <a:cubicBezTo>
                      <a:pt x="65149" y="46783"/>
                      <a:pt x="65335" y="46381"/>
                      <a:pt x="65581" y="45486"/>
                    </a:cubicBezTo>
                    <a:cubicBezTo>
                      <a:pt x="65180" y="45116"/>
                      <a:pt x="64532" y="44838"/>
                      <a:pt x="64501" y="44159"/>
                    </a:cubicBezTo>
                    <a:cubicBezTo>
                      <a:pt x="65119" y="42400"/>
                      <a:pt x="66723" y="41351"/>
                      <a:pt x="69254" y="40981"/>
                    </a:cubicBezTo>
                    <a:cubicBezTo>
                      <a:pt x="69594" y="40209"/>
                      <a:pt x="69594" y="40147"/>
                      <a:pt x="69254" y="39376"/>
                    </a:cubicBezTo>
                    <a:lnTo>
                      <a:pt x="69254" y="39376"/>
                    </a:lnTo>
                    <a:cubicBezTo>
                      <a:pt x="69408" y="39399"/>
                      <a:pt x="69565" y="39411"/>
                      <a:pt x="69721" y="39411"/>
                    </a:cubicBezTo>
                    <a:cubicBezTo>
                      <a:pt x="70191" y="39411"/>
                      <a:pt x="70666" y="39306"/>
                      <a:pt x="71106" y="39098"/>
                    </a:cubicBezTo>
                    <a:cubicBezTo>
                      <a:pt x="70180" y="37648"/>
                      <a:pt x="72309" y="37987"/>
                      <a:pt x="71816" y="36197"/>
                    </a:cubicBezTo>
                    <a:cubicBezTo>
                      <a:pt x="73050" y="35827"/>
                      <a:pt x="74192" y="35456"/>
                      <a:pt x="75488" y="35117"/>
                    </a:cubicBezTo>
                    <a:cubicBezTo>
                      <a:pt x="75673" y="34284"/>
                      <a:pt x="74377" y="34531"/>
                      <a:pt x="74747" y="33543"/>
                    </a:cubicBezTo>
                    <a:cubicBezTo>
                      <a:pt x="76105" y="32741"/>
                      <a:pt x="78142" y="32432"/>
                      <a:pt x="79901" y="31938"/>
                    </a:cubicBezTo>
                    <a:lnTo>
                      <a:pt x="79901" y="31938"/>
                    </a:lnTo>
                    <a:cubicBezTo>
                      <a:pt x="80148" y="32648"/>
                      <a:pt x="79161" y="32463"/>
                      <a:pt x="79161" y="33018"/>
                    </a:cubicBezTo>
                    <a:cubicBezTo>
                      <a:pt x="80611" y="32555"/>
                      <a:pt x="82185" y="32185"/>
                      <a:pt x="83204" y="31414"/>
                    </a:cubicBezTo>
                    <a:cubicBezTo>
                      <a:pt x="82278" y="31012"/>
                      <a:pt x="80457" y="31259"/>
                      <a:pt x="80611" y="30086"/>
                    </a:cubicBezTo>
                    <a:cubicBezTo>
                      <a:pt x="80827" y="29346"/>
                      <a:pt x="82031" y="29346"/>
                      <a:pt x="82833" y="29037"/>
                    </a:cubicBezTo>
                    <a:cubicBezTo>
                      <a:pt x="82988" y="28389"/>
                      <a:pt x="82154" y="28451"/>
                      <a:pt x="82432" y="27679"/>
                    </a:cubicBezTo>
                    <a:lnTo>
                      <a:pt x="82432" y="27679"/>
                    </a:lnTo>
                    <a:cubicBezTo>
                      <a:pt x="82746" y="27836"/>
                      <a:pt x="83067" y="27899"/>
                      <a:pt x="83392" y="27899"/>
                    </a:cubicBezTo>
                    <a:cubicBezTo>
                      <a:pt x="84728" y="27899"/>
                      <a:pt x="86113" y="26833"/>
                      <a:pt x="87154" y="26833"/>
                    </a:cubicBezTo>
                    <a:cubicBezTo>
                      <a:pt x="87306" y="26833"/>
                      <a:pt x="87450" y="26856"/>
                      <a:pt x="87586" y="26908"/>
                    </a:cubicBezTo>
                    <a:cubicBezTo>
                      <a:pt x="86722" y="28327"/>
                      <a:pt x="84994" y="29068"/>
                      <a:pt x="84284" y="30611"/>
                    </a:cubicBezTo>
                    <a:cubicBezTo>
                      <a:pt x="84457" y="30635"/>
                      <a:pt x="84612" y="30645"/>
                      <a:pt x="84753" y="30645"/>
                    </a:cubicBezTo>
                    <a:cubicBezTo>
                      <a:pt x="85554" y="30645"/>
                      <a:pt x="85905" y="30320"/>
                      <a:pt x="86668" y="30320"/>
                    </a:cubicBezTo>
                    <a:cubicBezTo>
                      <a:pt x="86821" y="30320"/>
                      <a:pt x="86991" y="30333"/>
                      <a:pt x="87185" y="30364"/>
                    </a:cubicBezTo>
                    <a:cubicBezTo>
                      <a:pt x="87246" y="30765"/>
                      <a:pt x="87030" y="31352"/>
                      <a:pt x="87586" y="31414"/>
                    </a:cubicBezTo>
                    <a:cubicBezTo>
                      <a:pt x="87680" y="31249"/>
                      <a:pt x="87815" y="31192"/>
                      <a:pt x="87984" y="31192"/>
                    </a:cubicBezTo>
                    <a:cubicBezTo>
                      <a:pt x="88374" y="31192"/>
                      <a:pt x="88942" y="31497"/>
                      <a:pt x="89591" y="31497"/>
                    </a:cubicBezTo>
                    <a:cubicBezTo>
                      <a:pt x="89771" y="31497"/>
                      <a:pt x="89957" y="31474"/>
                      <a:pt x="90148" y="31414"/>
                    </a:cubicBezTo>
                    <a:cubicBezTo>
                      <a:pt x="89962" y="30796"/>
                      <a:pt x="89438" y="30056"/>
                      <a:pt x="90148" y="29562"/>
                    </a:cubicBezTo>
                    <a:cubicBezTo>
                      <a:pt x="88820" y="29469"/>
                      <a:pt x="88481" y="28636"/>
                      <a:pt x="87956" y="27957"/>
                    </a:cubicBezTo>
                    <a:cubicBezTo>
                      <a:pt x="88080" y="26784"/>
                      <a:pt x="88080" y="25642"/>
                      <a:pt x="87956" y="24470"/>
                    </a:cubicBezTo>
                    <a:cubicBezTo>
                      <a:pt x="87720" y="24305"/>
                      <a:pt x="87538" y="24250"/>
                      <a:pt x="87368" y="24250"/>
                    </a:cubicBezTo>
                    <a:cubicBezTo>
                      <a:pt x="87027" y="24250"/>
                      <a:pt x="86732" y="24470"/>
                      <a:pt x="86135" y="24470"/>
                    </a:cubicBezTo>
                    <a:cubicBezTo>
                      <a:pt x="86166" y="23235"/>
                      <a:pt x="84438" y="23235"/>
                      <a:pt x="84284" y="22093"/>
                    </a:cubicBezTo>
                    <a:cubicBezTo>
                      <a:pt x="84562" y="21816"/>
                      <a:pt x="84716" y="21414"/>
                      <a:pt x="84654" y="21044"/>
                    </a:cubicBezTo>
                    <a:cubicBezTo>
                      <a:pt x="83234" y="20458"/>
                      <a:pt x="83759" y="18482"/>
                      <a:pt x="81722" y="18359"/>
                    </a:cubicBezTo>
                    <a:lnTo>
                      <a:pt x="81722" y="18359"/>
                    </a:lnTo>
                    <a:cubicBezTo>
                      <a:pt x="81540" y="18754"/>
                      <a:pt x="82136" y="19718"/>
                      <a:pt x="81388" y="19718"/>
                    </a:cubicBezTo>
                    <a:cubicBezTo>
                      <a:pt x="81376" y="19718"/>
                      <a:pt x="81364" y="19717"/>
                      <a:pt x="81352" y="19717"/>
                    </a:cubicBezTo>
                    <a:cubicBezTo>
                      <a:pt x="81229" y="19692"/>
                      <a:pt x="81084" y="19683"/>
                      <a:pt x="80927" y="19683"/>
                    </a:cubicBezTo>
                    <a:cubicBezTo>
                      <a:pt x="80510" y="19683"/>
                      <a:pt x="80006" y="19746"/>
                      <a:pt x="79590" y="19746"/>
                    </a:cubicBezTo>
                    <a:cubicBezTo>
                      <a:pt x="79179" y="19746"/>
                      <a:pt x="78855" y="19685"/>
                      <a:pt x="78790" y="19439"/>
                    </a:cubicBezTo>
                    <a:lnTo>
                      <a:pt x="78790" y="16816"/>
                    </a:lnTo>
                    <a:cubicBezTo>
                      <a:pt x="78393" y="16946"/>
                      <a:pt x="78091" y="16999"/>
                      <a:pt x="77848" y="16999"/>
                    </a:cubicBezTo>
                    <a:cubicBezTo>
                      <a:pt x="76881" y="16999"/>
                      <a:pt x="76844" y="16161"/>
                      <a:pt x="75488" y="16013"/>
                    </a:cubicBezTo>
                    <a:cubicBezTo>
                      <a:pt x="75237" y="16208"/>
                      <a:pt x="75064" y="16279"/>
                      <a:pt x="74927" y="16279"/>
                    </a:cubicBezTo>
                    <a:cubicBezTo>
                      <a:pt x="74558" y="16279"/>
                      <a:pt x="74449" y="15764"/>
                      <a:pt x="73755" y="15764"/>
                    </a:cubicBezTo>
                    <a:cubicBezTo>
                      <a:pt x="73727" y="15764"/>
                      <a:pt x="73698" y="15765"/>
                      <a:pt x="73667" y="15767"/>
                    </a:cubicBezTo>
                    <a:cubicBezTo>
                      <a:pt x="73580" y="15755"/>
                      <a:pt x="73503" y="15749"/>
                      <a:pt x="73433" y="15749"/>
                    </a:cubicBezTo>
                    <a:cubicBezTo>
                      <a:pt x="72894" y="15749"/>
                      <a:pt x="72788" y="16062"/>
                      <a:pt x="72236" y="16062"/>
                    </a:cubicBezTo>
                    <a:cubicBezTo>
                      <a:pt x="72119" y="16062"/>
                      <a:pt x="71982" y="16048"/>
                      <a:pt x="71816" y="16013"/>
                    </a:cubicBezTo>
                    <a:lnTo>
                      <a:pt x="71816" y="16013"/>
                    </a:lnTo>
                    <a:cubicBezTo>
                      <a:pt x="72371" y="18668"/>
                      <a:pt x="70828" y="20149"/>
                      <a:pt x="71445" y="22124"/>
                    </a:cubicBezTo>
                    <a:cubicBezTo>
                      <a:pt x="71413" y="22129"/>
                      <a:pt x="71379" y="22131"/>
                      <a:pt x="71344" y="22131"/>
                    </a:cubicBezTo>
                    <a:cubicBezTo>
                      <a:pt x="70917" y="22131"/>
                      <a:pt x="70283" y="21801"/>
                      <a:pt x="69805" y="21801"/>
                    </a:cubicBezTo>
                    <a:cubicBezTo>
                      <a:pt x="69569" y="21801"/>
                      <a:pt x="69370" y="21882"/>
                      <a:pt x="69254" y="22124"/>
                    </a:cubicBezTo>
                    <a:cubicBezTo>
                      <a:pt x="69428" y="22486"/>
                      <a:pt x="69704" y="22549"/>
                      <a:pt x="69973" y="22549"/>
                    </a:cubicBezTo>
                    <a:cubicBezTo>
                      <a:pt x="70117" y="22549"/>
                      <a:pt x="70259" y="22531"/>
                      <a:pt x="70382" y="22531"/>
                    </a:cubicBezTo>
                    <a:cubicBezTo>
                      <a:pt x="70520" y="22531"/>
                      <a:pt x="70635" y="22554"/>
                      <a:pt x="70705" y="22649"/>
                    </a:cubicBezTo>
                    <a:cubicBezTo>
                      <a:pt x="69439" y="23235"/>
                      <a:pt x="69408" y="24717"/>
                      <a:pt x="68884" y="25858"/>
                    </a:cubicBezTo>
                    <a:cubicBezTo>
                      <a:pt x="68050" y="25056"/>
                      <a:pt x="67865" y="23729"/>
                      <a:pt x="67433" y="22649"/>
                    </a:cubicBezTo>
                    <a:cubicBezTo>
                      <a:pt x="67218" y="22502"/>
                      <a:pt x="67065" y="22447"/>
                      <a:pt x="66941" y="22447"/>
                    </a:cubicBezTo>
                    <a:cubicBezTo>
                      <a:pt x="66619" y="22447"/>
                      <a:pt x="66486" y="22815"/>
                      <a:pt x="65952" y="22927"/>
                    </a:cubicBezTo>
                    <a:cubicBezTo>
                      <a:pt x="65816" y="22588"/>
                      <a:pt x="65699" y="22493"/>
                      <a:pt x="65529" y="22493"/>
                    </a:cubicBezTo>
                    <a:cubicBezTo>
                      <a:pt x="65311" y="22493"/>
                      <a:pt x="65008" y="22649"/>
                      <a:pt x="64470" y="22649"/>
                    </a:cubicBezTo>
                    <a:cubicBezTo>
                      <a:pt x="63298" y="21754"/>
                      <a:pt x="61909" y="21137"/>
                      <a:pt x="60458" y="20797"/>
                    </a:cubicBezTo>
                    <a:cubicBezTo>
                      <a:pt x="61045" y="19470"/>
                      <a:pt x="59193" y="19964"/>
                      <a:pt x="59347" y="18945"/>
                    </a:cubicBezTo>
                    <a:lnTo>
                      <a:pt x="59347" y="18945"/>
                    </a:lnTo>
                    <a:cubicBezTo>
                      <a:pt x="59429" y="18958"/>
                      <a:pt x="59501" y="18964"/>
                      <a:pt x="59565" y="18964"/>
                    </a:cubicBezTo>
                    <a:cubicBezTo>
                      <a:pt x="60132" y="18964"/>
                      <a:pt x="60060" y="18503"/>
                      <a:pt x="60088" y="18143"/>
                    </a:cubicBezTo>
                    <a:cubicBezTo>
                      <a:pt x="61292" y="17711"/>
                      <a:pt x="61816" y="16754"/>
                      <a:pt x="63020" y="16291"/>
                    </a:cubicBezTo>
                    <a:cubicBezTo>
                      <a:pt x="63822" y="15365"/>
                      <a:pt x="64378" y="14254"/>
                      <a:pt x="66322" y="14162"/>
                    </a:cubicBezTo>
                    <a:cubicBezTo>
                      <a:pt x="66353" y="13699"/>
                      <a:pt x="65890" y="13606"/>
                      <a:pt x="65952" y="13112"/>
                    </a:cubicBezTo>
                    <a:cubicBezTo>
                      <a:pt x="67804" y="12896"/>
                      <a:pt x="69624" y="12526"/>
                      <a:pt x="71414" y="12032"/>
                    </a:cubicBezTo>
                    <a:cubicBezTo>
                      <a:pt x="71291" y="11137"/>
                      <a:pt x="71445" y="10211"/>
                      <a:pt x="71816" y="9378"/>
                    </a:cubicBezTo>
                    <a:cubicBezTo>
                      <a:pt x="71383" y="9008"/>
                      <a:pt x="70427" y="8977"/>
                      <a:pt x="69995" y="8576"/>
                    </a:cubicBezTo>
                    <a:cubicBezTo>
                      <a:pt x="70311" y="8556"/>
                      <a:pt x="70618" y="8544"/>
                      <a:pt x="70909" y="8544"/>
                    </a:cubicBezTo>
                    <a:cubicBezTo>
                      <a:pt x="71953" y="8544"/>
                      <a:pt x="72808" y="8690"/>
                      <a:pt x="73266" y="9100"/>
                    </a:cubicBezTo>
                    <a:cubicBezTo>
                      <a:pt x="73453" y="8879"/>
                      <a:pt x="73671" y="8803"/>
                      <a:pt x="73914" y="8803"/>
                    </a:cubicBezTo>
                    <a:cubicBezTo>
                      <a:pt x="74436" y="8803"/>
                      <a:pt x="75071" y="9156"/>
                      <a:pt x="75753" y="9156"/>
                    </a:cubicBezTo>
                    <a:cubicBezTo>
                      <a:pt x="75899" y="9156"/>
                      <a:pt x="76048" y="9140"/>
                      <a:pt x="76198" y="9100"/>
                    </a:cubicBezTo>
                    <a:lnTo>
                      <a:pt x="76198" y="9100"/>
                    </a:lnTo>
                    <a:cubicBezTo>
                      <a:pt x="75704" y="10458"/>
                      <a:pt x="77864" y="9841"/>
                      <a:pt x="77679" y="10983"/>
                    </a:cubicBezTo>
                    <a:cubicBezTo>
                      <a:pt x="77309" y="12896"/>
                      <a:pt x="73328" y="12248"/>
                      <a:pt x="72896" y="14162"/>
                    </a:cubicBezTo>
                    <a:cubicBezTo>
                      <a:pt x="73346" y="14612"/>
                      <a:pt x="74290" y="14718"/>
                      <a:pt x="75355" y="14718"/>
                    </a:cubicBezTo>
                    <a:cubicBezTo>
                      <a:pt x="75749" y="14718"/>
                      <a:pt x="76160" y="14703"/>
                      <a:pt x="76568" y="14686"/>
                    </a:cubicBezTo>
                    <a:cubicBezTo>
                      <a:pt x="78852" y="15427"/>
                      <a:pt x="79747" y="17186"/>
                      <a:pt x="82802" y="17341"/>
                    </a:cubicBezTo>
                    <a:cubicBezTo>
                      <a:pt x="82000" y="15983"/>
                      <a:pt x="83420" y="16013"/>
                      <a:pt x="83204" y="14440"/>
                    </a:cubicBezTo>
                    <a:cubicBezTo>
                      <a:pt x="83049" y="13730"/>
                      <a:pt x="82093" y="13637"/>
                      <a:pt x="82093" y="12835"/>
                    </a:cubicBezTo>
                    <a:lnTo>
                      <a:pt x="82093" y="12835"/>
                    </a:lnTo>
                    <a:cubicBezTo>
                      <a:pt x="83481" y="12896"/>
                      <a:pt x="83852" y="13668"/>
                      <a:pt x="85024" y="13884"/>
                    </a:cubicBezTo>
                    <a:cubicBezTo>
                      <a:pt x="84947" y="13316"/>
                      <a:pt x="84913" y="12769"/>
                      <a:pt x="85628" y="12769"/>
                    </a:cubicBezTo>
                    <a:cubicBezTo>
                      <a:pt x="85767" y="12769"/>
                      <a:pt x="85934" y="12790"/>
                      <a:pt x="86135" y="12835"/>
                    </a:cubicBezTo>
                    <a:cubicBezTo>
                      <a:pt x="85858" y="12001"/>
                      <a:pt x="86506" y="11878"/>
                      <a:pt x="86475" y="11230"/>
                    </a:cubicBezTo>
                    <a:lnTo>
                      <a:pt x="86475" y="11230"/>
                    </a:lnTo>
                    <a:cubicBezTo>
                      <a:pt x="86363" y="11251"/>
                      <a:pt x="86268" y="11260"/>
                      <a:pt x="86187" y="11260"/>
                    </a:cubicBezTo>
                    <a:cubicBezTo>
                      <a:pt x="85548" y="11260"/>
                      <a:pt x="85751" y="10677"/>
                      <a:pt x="85395" y="10458"/>
                    </a:cubicBezTo>
                    <a:cubicBezTo>
                      <a:pt x="84253" y="10273"/>
                      <a:pt x="83173" y="9995"/>
                      <a:pt x="82093" y="9656"/>
                    </a:cubicBezTo>
                    <a:cubicBezTo>
                      <a:pt x="82185" y="9131"/>
                      <a:pt x="83080" y="9162"/>
                      <a:pt x="83204" y="8607"/>
                    </a:cubicBezTo>
                    <a:cubicBezTo>
                      <a:pt x="82710" y="7959"/>
                      <a:pt x="81568" y="7835"/>
                      <a:pt x="81722" y="6755"/>
                    </a:cubicBezTo>
                    <a:lnTo>
                      <a:pt x="78420" y="6755"/>
                    </a:lnTo>
                    <a:cubicBezTo>
                      <a:pt x="78605" y="5891"/>
                      <a:pt x="77432" y="6045"/>
                      <a:pt x="77340" y="5397"/>
                    </a:cubicBezTo>
                    <a:cubicBezTo>
                      <a:pt x="77106" y="5378"/>
                      <a:pt x="76886" y="5370"/>
                      <a:pt x="76679" y="5370"/>
                    </a:cubicBezTo>
                    <a:cubicBezTo>
                      <a:pt x="75517" y="5370"/>
                      <a:pt x="74714" y="5622"/>
                      <a:pt x="73667" y="5675"/>
                    </a:cubicBezTo>
                    <a:cubicBezTo>
                      <a:pt x="73770" y="4897"/>
                      <a:pt x="73119" y="4608"/>
                      <a:pt x="72365" y="4608"/>
                    </a:cubicBezTo>
                    <a:cubicBezTo>
                      <a:pt x="71533" y="4608"/>
                      <a:pt x="70576" y="4960"/>
                      <a:pt x="70365" y="5397"/>
                    </a:cubicBezTo>
                    <a:cubicBezTo>
                      <a:pt x="70489" y="4409"/>
                      <a:pt x="70056" y="3854"/>
                      <a:pt x="68884" y="3823"/>
                    </a:cubicBezTo>
                    <a:cubicBezTo>
                      <a:pt x="67001" y="4656"/>
                      <a:pt x="64810" y="7372"/>
                      <a:pt x="67063" y="8854"/>
                    </a:cubicBezTo>
                    <a:cubicBezTo>
                      <a:pt x="67152" y="8880"/>
                      <a:pt x="67266" y="8889"/>
                      <a:pt x="67393" y="8889"/>
                    </a:cubicBezTo>
                    <a:cubicBezTo>
                      <a:pt x="67693" y="8889"/>
                      <a:pt x="68067" y="8837"/>
                      <a:pt x="68365" y="8837"/>
                    </a:cubicBezTo>
                    <a:cubicBezTo>
                      <a:pt x="68679" y="8837"/>
                      <a:pt x="68910" y="8895"/>
                      <a:pt x="68884" y="9131"/>
                    </a:cubicBezTo>
                    <a:cubicBezTo>
                      <a:pt x="68513" y="9903"/>
                      <a:pt x="67742" y="10428"/>
                      <a:pt x="67063" y="11014"/>
                    </a:cubicBezTo>
                    <a:cubicBezTo>
                      <a:pt x="66137" y="10335"/>
                      <a:pt x="67834" y="10428"/>
                      <a:pt x="67464" y="9409"/>
                    </a:cubicBezTo>
                    <a:cubicBezTo>
                      <a:pt x="66199" y="8792"/>
                      <a:pt x="64995" y="8144"/>
                      <a:pt x="64501" y="7002"/>
                    </a:cubicBezTo>
                    <a:cubicBezTo>
                      <a:pt x="64423" y="7009"/>
                      <a:pt x="64350" y="7012"/>
                      <a:pt x="64282" y="7012"/>
                    </a:cubicBezTo>
                    <a:cubicBezTo>
                      <a:pt x="63331" y="7012"/>
                      <a:pt x="63255" y="6385"/>
                      <a:pt x="62313" y="6385"/>
                    </a:cubicBezTo>
                    <a:cubicBezTo>
                      <a:pt x="62118" y="6385"/>
                      <a:pt x="61885" y="6412"/>
                      <a:pt x="61600" y="6477"/>
                    </a:cubicBezTo>
                    <a:cubicBezTo>
                      <a:pt x="61724" y="7125"/>
                      <a:pt x="60890" y="7033"/>
                      <a:pt x="61199" y="7804"/>
                    </a:cubicBezTo>
                    <a:cubicBezTo>
                      <a:pt x="62464" y="8175"/>
                      <a:pt x="61971" y="10273"/>
                      <a:pt x="61199" y="10736"/>
                    </a:cubicBezTo>
                    <a:cubicBezTo>
                      <a:pt x="60674" y="10520"/>
                      <a:pt x="60366" y="9965"/>
                      <a:pt x="60489" y="9409"/>
                    </a:cubicBezTo>
                    <a:cubicBezTo>
                      <a:pt x="60354" y="9396"/>
                      <a:pt x="60229" y="9389"/>
                      <a:pt x="60112" y="9389"/>
                    </a:cubicBezTo>
                    <a:cubicBezTo>
                      <a:pt x="58630" y="9389"/>
                      <a:pt x="58532" y="10401"/>
                      <a:pt x="57187" y="10458"/>
                    </a:cubicBezTo>
                    <a:cubicBezTo>
                      <a:pt x="55798" y="10026"/>
                      <a:pt x="54317" y="9687"/>
                      <a:pt x="53514" y="8854"/>
                    </a:cubicBezTo>
                    <a:cubicBezTo>
                      <a:pt x="53751" y="8827"/>
                      <a:pt x="53966" y="8816"/>
                      <a:pt x="54164" y="8816"/>
                    </a:cubicBezTo>
                    <a:cubicBezTo>
                      <a:pt x="55231" y="8816"/>
                      <a:pt x="55831" y="9142"/>
                      <a:pt x="56863" y="9142"/>
                    </a:cubicBezTo>
                    <a:cubicBezTo>
                      <a:pt x="56966" y="9142"/>
                      <a:pt x="57074" y="9139"/>
                      <a:pt x="57187" y="9131"/>
                    </a:cubicBezTo>
                    <a:cubicBezTo>
                      <a:pt x="57989" y="8576"/>
                      <a:pt x="57002" y="8360"/>
                      <a:pt x="57187" y="7527"/>
                    </a:cubicBezTo>
                    <a:cubicBezTo>
                      <a:pt x="59193" y="7249"/>
                      <a:pt x="60026" y="6045"/>
                      <a:pt x="61940" y="5675"/>
                    </a:cubicBezTo>
                    <a:cubicBezTo>
                      <a:pt x="61261" y="4842"/>
                      <a:pt x="61415" y="4224"/>
                      <a:pt x="61199" y="3576"/>
                    </a:cubicBezTo>
                    <a:lnTo>
                      <a:pt x="55706" y="3576"/>
                    </a:lnTo>
                    <a:cubicBezTo>
                      <a:pt x="54903" y="4317"/>
                      <a:pt x="53052" y="4317"/>
                      <a:pt x="52743" y="5397"/>
                    </a:cubicBezTo>
                    <a:cubicBezTo>
                      <a:pt x="52558" y="5027"/>
                      <a:pt x="52218" y="4749"/>
                      <a:pt x="52033" y="4348"/>
                    </a:cubicBezTo>
                    <a:cubicBezTo>
                      <a:pt x="51711" y="4348"/>
                      <a:pt x="51355" y="4374"/>
                      <a:pt x="51039" y="4374"/>
                    </a:cubicBezTo>
                    <a:cubicBezTo>
                      <a:pt x="50387" y="4374"/>
                      <a:pt x="49900" y="4262"/>
                      <a:pt x="50212" y="3576"/>
                    </a:cubicBezTo>
                    <a:lnTo>
                      <a:pt x="50212" y="3576"/>
                    </a:lnTo>
                    <a:cubicBezTo>
                      <a:pt x="50548" y="3626"/>
                      <a:pt x="50892" y="3649"/>
                      <a:pt x="51243" y="3649"/>
                    </a:cubicBezTo>
                    <a:cubicBezTo>
                      <a:pt x="53696" y="3649"/>
                      <a:pt x="56450" y="2538"/>
                      <a:pt x="58638" y="1971"/>
                    </a:cubicBezTo>
                    <a:cubicBezTo>
                      <a:pt x="58638" y="2584"/>
                      <a:pt x="59404" y="2816"/>
                      <a:pt x="60241" y="2816"/>
                    </a:cubicBezTo>
                    <a:cubicBezTo>
                      <a:pt x="61092" y="2816"/>
                      <a:pt x="62015" y="2576"/>
                      <a:pt x="62279" y="2249"/>
                    </a:cubicBezTo>
                    <a:cubicBezTo>
                      <a:pt x="62032" y="1632"/>
                      <a:pt x="61971" y="891"/>
                      <a:pt x="61569" y="367"/>
                    </a:cubicBezTo>
                    <a:cubicBezTo>
                      <a:pt x="59409" y="583"/>
                      <a:pt x="58360" y="1601"/>
                      <a:pt x="56045" y="1725"/>
                    </a:cubicBezTo>
                    <a:lnTo>
                      <a:pt x="56045" y="89"/>
                    </a:lnTo>
                    <a:cubicBezTo>
                      <a:pt x="55801" y="28"/>
                      <a:pt x="55582" y="1"/>
                      <a:pt x="553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8" name="Google Shape;1841;p76"/>
          <p:cNvSpPr/>
          <p:nvPr/>
        </p:nvSpPr>
        <p:spPr>
          <a:xfrm>
            <a:off x="2439127" y="2190475"/>
            <a:ext cx="541236" cy="511072"/>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842;p76"/>
          <p:cNvSpPr/>
          <p:nvPr/>
        </p:nvSpPr>
        <p:spPr>
          <a:xfrm>
            <a:off x="3294948" y="3440646"/>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843;p76"/>
          <p:cNvSpPr/>
          <p:nvPr/>
        </p:nvSpPr>
        <p:spPr>
          <a:xfrm>
            <a:off x="4965730" y="2232034"/>
            <a:ext cx="211495" cy="199708"/>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844;p76"/>
          <p:cNvSpPr/>
          <p:nvPr/>
        </p:nvSpPr>
        <p:spPr>
          <a:xfrm>
            <a:off x="6420545" y="2434374"/>
            <a:ext cx="457737" cy="432227"/>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845;p76"/>
          <p:cNvSpPr txBox="1"/>
          <p:nvPr/>
        </p:nvSpPr>
        <p:spPr>
          <a:xfrm>
            <a:off x="612850" y="3933375"/>
            <a:ext cx="2318100" cy="716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 and the smallest one</a:t>
            </a:r>
            <a:endParaRPr sz="1600" dirty="0">
              <a:latin typeface="Open Sans"/>
              <a:ea typeface="Open Sans"/>
              <a:cs typeface="Open Sans"/>
              <a:sym typeface="Open Sans"/>
            </a:endParaRPr>
          </a:p>
        </p:txBody>
      </p:sp>
    </p:spTree>
    <p:extLst>
      <p:ext uri="{BB962C8B-B14F-4D97-AF65-F5344CB8AC3E}">
        <p14:creationId xmlns:p14="http://schemas.microsoft.com/office/powerpoint/2010/main" val="3752185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98"/>
                                        </p:tgtEl>
                                        <p:attrNameLst>
                                          <p:attrName>style.visibility</p:attrName>
                                        </p:attrNameLst>
                                      </p:cBhvr>
                                      <p:to>
                                        <p:strVal val="visible"/>
                                      </p:to>
                                    </p:set>
                                    <p:anim calcmode="lin" valueType="num">
                                      <p:cBhvr additive="base">
                                        <p:cTn id="7" dur="1000"/>
                                        <p:tgtEl>
                                          <p:spTgt spid="198"/>
                                        </p:tgtEl>
                                        <p:attrNameLst>
                                          <p:attrName>ppt_w</p:attrName>
                                        </p:attrNameLst>
                                      </p:cBhvr>
                                      <p:tavLst>
                                        <p:tav tm="0">
                                          <p:val>
                                            <p:strVal val="0"/>
                                          </p:val>
                                        </p:tav>
                                        <p:tav tm="100000">
                                          <p:val>
                                            <p:strVal val="#ppt_w"/>
                                          </p:val>
                                        </p:tav>
                                      </p:tavLst>
                                    </p:anim>
                                    <p:anim calcmode="lin" valueType="num">
                                      <p:cBhvr additive="base">
                                        <p:cTn id="8" dur="1000"/>
                                        <p:tgtEl>
                                          <p:spTgt spid="198"/>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23" presetClass="entr" presetSubtype="16" fill="hold" nodeType="afterEffect">
                                  <p:stCondLst>
                                    <p:cond delay="0"/>
                                  </p:stCondLst>
                                  <p:childTnLst>
                                    <p:set>
                                      <p:cBhvr>
                                        <p:cTn id="11" dur="1" fill="hold">
                                          <p:stCondLst>
                                            <p:cond delay="0"/>
                                          </p:stCondLst>
                                        </p:cTn>
                                        <p:tgtEl>
                                          <p:spTgt spid="199"/>
                                        </p:tgtEl>
                                        <p:attrNameLst>
                                          <p:attrName>style.visibility</p:attrName>
                                        </p:attrNameLst>
                                      </p:cBhvr>
                                      <p:to>
                                        <p:strVal val="visible"/>
                                      </p:to>
                                    </p:set>
                                    <p:anim calcmode="lin" valueType="num">
                                      <p:cBhvr additive="base">
                                        <p:cTn id="12" dur="1000"/>
                                        <p:tgtEl>
                                          <p:spTgt spid="199"/>
                                        </p:tgtEl>
                                        <p:attrNameLst>
                                          <p:attrName>ppt_w</p:attrName>
                                        </p:attrNameLst>
                                      </p:cBhvr>
                                      <p:tavLst>
                                        <p:tav tm="0">
                                          <p:val>
                                            <p:strVal val="0"/>
                                          </p:val>
                                        </p:tav>
                                        <p:tav tm="100000">
                                          <p:val>
                                            <p:strVal val="#ppt_w"/>
                                          </p:val>
                                        </p:tav>
                                      </p:tavLst>
                                    </p:anim>
                                    <p:anim calcmode="lin" valueType="num">
                                      <p:cBhvr additive="base">
                                        <p:cTn id="13" dur="1000"/>
                                        <p:tgtEl>
                                          <p:spTgt spid="199"/>
                                        </p:tgtEl>
                                        <p:attrNameLst>
                                          <p:attrName>ppt_h</p:attrName>
                                        </p:attrNameLst>
                                      </p:cBhvr>
                                      <p:tavLst>
                                        <p:tav tm="0">
                                          <p:val>
                                            <p:strVal val="0"/>
                                          </p:val>
                                        </p:tav>
                                        <p:tav tm="100000">
                                          <p:val>
                                            <p:strVal val="#ppt_h"/>
                                          </p:val>
                                        </p:tav>
                                      </p:tavLst>
                                    </p:anim>
                                  </p:childTnLst>
                                </p:cTn>
                              </p:par>
                            </p:childTnLst>
                          </p:cTn>
                        </p:par>
                        <p:par>
                          <p:cTn id="14" fill="hold">
                            <p:stCondLst>
                              <p:cond delay="2000"/>
                            </p:stCondLst>
                            <p:childTnLst>
                              <p:par>
                                <p:cTn id="15" presetID="23" presetClass="entr" presetSubtype="16" fill="hold" nodeType="afterEffect">
                                  <p:stCondLst>
                                    <p:cond delay="0"/>
                                  </p:stCondLst>
                                  <p:childTnLst>
                                    <p:set>
                                      <p:cBhvr>
                                        <p:cTn id="16" dur="1" fill="hold">
                                          <p:stCondLst>
                                            <p:cond delay="0"/>
                                          </p:stCondLst>
                                        </p:cTn>
                                        <p:tgtEl>
                                          <p:spTgt spid="200"/>
                                        </p:tgtEl>
                                        <p:attrNameLst>
                                          <p:attrName>style.visibility</p:attrName>
                                        </p:attrNameLst>
                                      </p:cBhvr>
                                      <p:to>
                                        <p:strVal val="visible"/>
                                      </p:to>
                                    </p:set>
                                    <p:anim calcmode="lin" valueType="num">
                                      <p:cBhvr additive="base">
                                        <p:cTn id="17" dur="1000"/>
                                        <p:tgtEl>
                                          <p:spTgt spid="200"/>
                                        </p:tgtEl>
                                        <p:attrNameLst>
                                          <p:attrName>ppt_w</p:attrName>
                                        </p:attrNameLst>
                                      </p:cBhvr>
                                      <p:tavLst>
                                        <p:tav tm="0">
                                          <p:val>
                                            <p:strVal val="0"/>
                                          </p:val>
                                        </p:tav>
                                        <p:tav tm="100000">
                                          <p:val>
                                            <p:strVal val="#ppt_w"/>
                                          </p:val>
                                        </p:tav>
                                      </p:tavLst>
                                    </p:anim>
                                    <p:anim calcmode="lin" valueType="num">
                                      <p:cBhvr additive="base">
                                        <p:cTn id="18" dur="1000"/>
                                        <p:tgtEl>
                                          <p:spTgt spid="200"/>
                                        </p:tgtEl>
                                        <p:attrNameLst>
                                          <p:attrName>ppt_h</p:attrName>
                                        </p:attrNameLst>
                                      </p:cBhvr>
                                      <p:tavLst>
                                        <p:tav tm="0">
                                          <p:val>
                                            <p:strVal val="0"/>
                                          </p:val>
                                        </p:tav>
                                        <p:tav tm="100000">
                                          <p:val>
                                            <p:strVal val="#ppt_h"/>
                                          </p:val>
                                        </p:tav>
                                      </p:tavLst>
                                    </p:anim>
                                  </p:childTnLst>
                                </p:cTn>
                              </p:par>
                            </p:childTnLst>
                          </p:cTn>
                        </p:par>
                        <p:par>
                          <p:cTn id="19" fill="hold">
                            <p:stCondLst>
                              <p:cond delay="3000"/>
                            </p:stCondLst>
                            <p:childTnLst>
                              <p:par>
                                <p:cTn id="20" presetID="23" presetClass="entr" presetSubtype="16" fill="hold" nodeType="afterEffect">
                                  <p:stCondLst>
                                    <p:cond delay="0"/>
                                  </p:stCondLst>
                                  <p:childTnLst>
                                    <p:set>
                                      <p:cBhvr>
                                        <p:cTn id="21" dur="1" fill="hold">
                                          <p:stCondLst>
                                            <p:cond delay="0"/>
                                          </p:stCondLst>
                                        </p:cTn>
                                        <p:tgtEl>
                                          <p:spTgt spid="201"/>
                                        </p:tgtEl>
                                        <p:attrNameLst>
                                          <p:attrName>style.visibility</p:attrName>
                                        </p:attrNameLst>
                                      </p:cBhvr>
                                      <p:to>
                                        <p:strVal val="visible"/>
                                      </p:to>
                                    </p:set>
                                    <p:anim calcmode="lin" valueType="num">
                                      <p:cBhvr additive="base">
                                        <p:cTn id="22" dur="1000"/>
                                        <p:tgtEl>
                                          <p:spTgt spid="201"/>
                                        </p:tgtEl>
                                        <p:attrNameLst>
                                          <p:attrName>ppt_w</p:attrName>
                                        </p:attrNameLst>
                                      </p:cBhvr>
                                      <p:tavLst>
                                        <p:tav tm="0">
                                          <p:val>
                                            <p:strVal val="0"/>
                                          </p:val>
                                        </p:tav>
                                        <p:tav tm="100000">
                                          <p:val>
                                            <p:strVal val="#ppt_w"/>
                                          </p:val>
                                        </p:tav>
                                      </p:tavLst>
                                    </p:anim>
                                    <p:anim calcmode="lin" valueType="num">
                                      <p:cBhvr additive="base">
                                        <p:cTn id="23" dur="1000"/>
                                        <p:tgtEl>
                                          <p:spTgt spid="201"/>
                                        </p:tgtEl>
                                        <p:attrNameLst>
                                          <p:attrName>ppt_h</p:attrName>
                                        </p:attrNameLst>
                                      </p:cBhvr>
                                      <p:tavLst>
                                        <p:tav tm="0">
                                          <p:val>
                                            <p:str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186" name="Google Shape;1856;p78"/>
          <p:cNvSpPr/>
          <p:nvPr/>
        </p:nvSpPr>
        <p:spPr>
          <a:xfrm>
            <a:off x="5804800" y="224974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57;p78"/>
          <p:cNvSpPr/>
          <p:nvPr/>
        </p:nvSpPr>
        <p:spPr>
          <a:xfrm>
            <a:off x="6396202" y="2249757"/>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58;p78"/>
          <p:cNvSpPr/>
          <p:nvPr/>
        </p:nvSpPr>
        <p:spPr>
          <a:xfrm>
            <a:off x="6987604" y="224974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59;p78"/>
          <p:cNvSpPr/>
          <p:nvPr/>
        </p:nvSpPr>
        <p:spPr>
          <a:xfrm>
            <a:off x="6396202" y="3639914"/>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860;p78"/>
          <p:cNvSpPr/>
          <p:nvPr/>
        </p:nvSpPr>
        <p:spPr>
          <a:xfrm>
            <a:off x="7579058" y="3639939"/>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861;p78"/>
          <p:cNvSpPr/>
          <p:nvPr/>
        </p:nvSpPr>
        <p:spPr>
          <a:xfrm>
            <a:off x="6987617" y="3639939"/>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862;p78"/>
          <p:cNvSpPr/>
          <p:nvPr/>
        </p:nvSpPr>
        <p:spPr>
          <a:xfrm>
            <a:off x="4030580" y="3176545"/>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863;p78"/>
          <p:cNvSpPr/>
          <p:nvPr/>
        </p:nvSpPr>
        <p:spPr>
          <a:xfrm>
            <a:off x="4621982" y="3176558"/>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864;p78"/>
          <p:cNvSpPr/>
          <p:nvPr/>
        </p:nvSpPr>
        <p:spPr>
          <a:xfrm>
            <a:off x="5213385" y="3176545"/>
            <a:ext cx="316445" cy="298809"/>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865;p78"/>
          <p:cNvSpPr txBox="1">
            <a:spLocks noGrp="1"/>
          </p:cNvSpPr>
          <p:nvPr>
            <p:ph type="title" idx="4294967295"/>
          </p:nvPr>
        </p:nvSpPr>
        <p:spPr>
          <a:xfrm>
            <a:off x="763563" y="101030"/>
            <a:ext cx="7716837"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dirty="0"/>
              <a:t>Calendar</a:t>
            </a:r>
            <a:endParaRPr sz="4000" dirty="0"/>
          </a:p>
        </p:txBody>
      </p:sp>
      <p:grpSp>
        <p:nvGrpSpPr>
          <p:cNvPr id="196" name="Google Shape;1866;p78"/>
          <p:cNvGrpSpPr/>
          <p:nvPr/>
        </p:nvGrpSpPr>
        <p:grpSpPr>
          <a:xfrm>
            <a:off x="3976910" y="1417499"/>
            <a:ext cx="3972333" cy="3016933"/>
            <a:chOff x="3976910" y="1493699"/>
            <a:chExt cx="3972333" cy="3016933"/>
          </a:xfrm>
        </p:grpSpPr>
        <p:grpSp>
          <p:nvGrpSpPr>
            <p:cNvPr id="197" name="Google Shape;1867;p78"/>
            <p:cNvGrpSpPr/>
            <p:nvPr/>
          </p:nvGrpSpPr>
          <p:grpSpPr>
            <a:xfrm>
              <a:off x="3976910" y="2293745"/>
              <a:ext cx="3972333" cy="2216887"/>
              <a:chOff x="3976910" y="2293745"/>
              <a:chExt cx="3972333" cy="2216887"/>
            </a:xfrm>
          </p:grpSpPr>
          <p:sp>
            <p:nvSpPr>
              <p:cNvPr id="208" name="Google Shape;1868;p78"/>
              <p:cNvSpPr txBox="1"/>
              <p:nvPr/>
            </p:nvSpPr>
            <p:spPr>
              <a:xfrm>
                <a:off x="6933938"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04</a:t>
                </a:r>
                <a:endParaRPr sz="1600">
                  <a:solidFill>
                    <a:schemeClr val="lt1"/>
                  </a:solidFill>
                  <a:latin typeface="Open Sans"/>
                  <a:ea typeface="Open Sans"/>
                  <a:cs typeface="Open Sans"/>
                  <a:sym typeface="Open Sans"/>
                </a:endParaRPr>
              </a:p>
            </p:txBody>
          </p:sp>
          <p:sp>
            <p:nvSpPr>
              <p:cNvPr id="209" name="Google Shape;1869;p78"/>
              <p:cNvSpPr txBox="1"/>
              <p:nvPr/>
            </p:nvSpPr>
            <p:spPr>
              <a:xfrm>
                <a:off x="5159721"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01</a:t>
                </a:r>
                <a:endParaRPr sz="1600">
                  <a:solidFill>
                    <a:schemeClr val="lt1"/>
                  </a:solidFill>
                  <a:latin typeface="Open Sans"/>
                  <a:ea typeface="Open Sans"/>
                  <a:cs typeface="Open Sans"/>
                  <a:sym typeface="Open Sans"/>
                </a:endParaRPr>
              </a:p>
            </p:txBody>
          </p:sp>
          <p:sp>
            <p:nvSpPr>
              <p:cNvPr id="210" name="Google Shape;1870;p78"/>
              <p:cNvSpPr txBox="1"/>
              <p:nvPr/>
            </p:nvSpPr>
            <p:spPr>
              <a:xfrm>
                <a:off x="5751127"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02</a:t>
                </a:r>
                <a:endParaRPr sz="1600">
                  <a:solidFill>
                    <a:schemeClr val="lt1"/>
                  </a:solidFill>
                  <a:latin typeface="Open Sans"/>
                  <a:ea typeface="Open Sans"/>
                  <a:cs typeface="Open Sans"/>
                  <a:sym typeface="Open Sans"/>
                </a:endParaRPr>
              </a:p>
            </p:txBody>
          </p:sp>
          <p:sp>
            <p:nvSpPr>
              <p:cNvPr id="211" name="Google Shape;1871;p78"/>
              <p:cNvSpPr txBox="1"/>
              <p:nvPr/>
            </p:nvSpPr>
            <p:spPr>
              <a:xfrm>
                <a:off x="6342532"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03</a:t>
                </a:r>
                <a:endParaRPr sz="1600">
                  <a:solidFill>
                    <a:schemeClr val="lt1"/>
                  </a:solidFill>
                  <a:latin typeface="Open Sans"/>
                  <a:ea typeface="Open Sans"/>
                  <a:cs typeface="Open Sans"/>
                  <a:sym typeface="Open Sans"/>
                </a:endParaRPr>
              </a:p>
            </p:txBody>
          </p:sp>
          <p:sp>
            <p:nvSpPr>
              <p:cNvPr id="212" name="Google Shape;1872;p78"/>
              <p:cNvSpPr txBox="1"/>
              <p:nvPr/>
            </p:nvSpPr>
            <p:spPr>
              <a:xfrm>
                <a:off x="7525343" y="229374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05</a:t>
                </a:r>
                <a:endParaRPr sz="1600">
                  <a:solidFill>
                    <a:schemeClr val="lt1"/>
                  </a:solidFill>
                  <a:latin typeface="Open Sans"/>
                  <a:ea typeface="Open Sans"/>
                  <a:cs typeface="Open Sans"/>
                  <a:sym typeface="Open Sans"/>
                </a:endParaRPr>
              </a:p>
            </p:txBody>
          </p:sp>
          <p:sp>
            <p:nvSpPr>
              <p:cNvPr id="213" name="Google Shape;1873;p78"/>
              <p:cNvSpPr txBox="1"/>
              <p:nvPr/>
            </p:nvSpPr>
            <p:spPr>
              <a:xfrm>
                <a:off x="3976910"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06</a:t>
                </a:r>
                <a:endParaRPr sz="1600">
                  <a:solidFill>
                    <a:schemeClr val="lt1"/>
                  </a:solidFill>
                  <a:latin typeface="Open Sans"/>
                  <a:ea typeface="Open Sans"/>
                  <a:cs typeface="Open Sans"/>
                  <a:sym typeface="Open Sans"/>
                </a:endParaRPr>
              </a:p>
            </p:txBody>
          </p:sp>
          <p:sp>
            <p:nvSpPr>
              <p:cNvPr id="214" name="Google Shape;1874;p78"/>
              <p:cNvSpPr txBox="1"/>
              <p:nvPr/>
            </p:nvSpPr>
            <p:spPr>
              <a:xfrm>
                <a:off x="4568316"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07</a:t>
                </a:r>
                <a:endParaRPr sz="1600">
                  <a:solidFill>
                    <a:schemeClr val="lt1"/>
                  </a:solidFill>
                  <a:latin typeface="Open Sans"/>
                  <a:ea typeface="Open Sans"/>
                  <a:cs typeface="Open Sans"/>
                  <a:sym typeface="Open Sans"/>
                </a:endParaRPr>
              </a:p>
            </p:txBody>
          </p:sp>
          <p:sp>
            <p:nvSpPr>
              <p:cNvPr id="215" name="Google Shape;1875;p78"/>
              <p:cNvSpPr txBox="1"/>
              <p:nvPr/>
            </p:nvSpPr>
            <p:spPr>
              <a:xfrm>
                <a:off x="5159721"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08</a:t>
                </a:r>
                <a:endParaRPr sz="1600">
                  <a:solidFill>
                    <a:schemeClr val="lt1"/>
                  </a:solidFill>
                  <a:latin typeface="Open Sans"/>
                  <a:ea typeface="Open Sans"/>
                  <a:cs typeface="Open Sans"/>
                  <a:sym typeface="Open Sans"/>
                </a:endParaRPr>
              </a:p>
            </p:txBody>
          </p:sp>
          <p:sp>
            <p:nvSpPr>
              <p:cNvPr id="216" name="Google Shape;1876;p78"/>
              <p:cNvSpPr txBox="1"/>
              <p:nvPr/>
            </p:nvSpPr>
            <p:spPr>
              <a:xfrm>
                <a:off x="5751127"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09</a:t>
                </a:r>
                <a:endParaRPr sz="1600">
                  <a:solidFill>
                    <a:schemeClr val="lt1"/>
                  </a:solidFill>
                  <a:latin typeface="Open Sans"/>
                  <a:ea typeface="Open Sans"/>
                  <a:cs typeface="Open Sans"/>
                  <a:sym typeface="Open Sans"/>
                </a:endParaRPr>
              </a:p>
            </p:txBody>
          </p:sp>
          <p:sp>
            <p:nvSpPr>
              <p:cNvPr id="217" name="Google Shape;1877;p78"/>
              <p:cNvSpPr txBox="1"/>
              <p:nvPr/>
            </p:nvSpPr>
            <p:spPr>
              <a:xfrm>
                <a:off x="6342532"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10</a:t>
                </a:r>
                <a:endParaRPr sz="1600">
                  <a:solidFill>
                    <a:schemeClr val="lt1"/>
                  </a:solidFill>
                  <a:latin typeface="Open Sans"/>
                  <a:ea typeface="Open Sans"/>
                  <a:cs typeface="Open Sans"/>
                  <a:sym typeface="Open Sans"/>
                </a:endParaRPr>
              </a:p>
            </p:txBody>
          </p:sp>
          <p:sp>
            <p:nvSpPr>
              <p:cNvPr id="218" name="Google Shape;1878;p78"/>
              <p:cNvSpPr txBox="1"/>
              <p:nvPr/>
            </p:nvSpPr>
            <p:spPr>
              <a:xfrm>
                <a:off x="6933938"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11</a:t>
                </a:r>
                <a:endParaRPr sz="1600">
                  <a:solidFill>
                    <a:schemeClr val="lt1"/>
                  </a:solidFill>
                  <a:latin typeface="Open Sans"/>
                  <a:ea typeface="Open Sans"/>
                  <a:cs typeface="Open Sans"/>
                  <a:sym typeface="Open Sans"/>
                </a:endParaRPr>
              </a:p>
            </p:txBody>
          </p:sp>
          <p:sp>
            <p:nvSpPr>
              <p:cNvPr id="219" name="Google Shape;1879;p78"/>
              <p:cNvSpPr txBox="1"/>
              <p:nvPr/>
            </p:nvSpPr>
            <p:spPr>
              <a:xfrm>
                <a:off x="7525343" y="275714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12</a:t>
                </a:r>
                <a:endParaRPr sz="1600">
                  <a:solidFill>
                    <a:schemeClr val="lt1"/>
                  </a:solidFill>
                  <a:latin typeface="Open Sans"/>
                  <a:ea typeface="Open Sans"/>
                  <a:cs typeface="Open Sans"/>
                  <a:sym typeface="Open Sans"/>
                </a:endParaRPr>
              </a:p>
            </p:txBody>
          </p:sp>
          <p:sp>
            <p:nvSpPr>
              <p:cNvPr id="220" name="Google Shape;1880;p78"/>
              <p:cNvSpPr txBox="1"/>
              <p:nvPr/>
            </p:nvSpPr>
            <p:spPr>
              <a:xfrm>
                <a:off x="3976910"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13</a:t>
                </a:r>
                <a:endParaRPr sz="1600">
                  <a:solidFill>
                    <a:schemeClr val="lt1"/>
                  </a:solidFill>
                  <a:latin typeface="Open Sans"/>
                  <a:ea typeface="Open Sans"/>
                  <a:cs typeface="Open Sans"/>
                  <a:sym typeface="Open Sans"/>
                </a:endParaRPr>
              </a:p>
            </p:txBody>
          </p:sp>
          <p:sp>
            <p:nvSpPr>
              <p:cNvPr id="221" name="Google Shape;1881;p78"/>
              <p:cNvSpPr txBox="1"/>
              <p:nvPr/>
            </p:nvSpPr>
            <p:spPr>
              <a:xfrm>
                <a:off x="4568316"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14</a:t>
                </a:r>
                <a:endParaRPr sz="1600">
                  <a:solidFill>
                    <a:schemeClr val="lt1"/>
                  </a:solidFill>
                  <a:latin typeface="Open Sans"/>
                  <a:ea typeface="Open Sans"/>
                  <a:cs typeface="Open Sans"/>
                  <a:sym typeface="Open Sans"/>
                </a:endParaRPr>
              </a:p>
            </p:txBody>
          </p:sp>
          <p:sp>
            <p:nvSpPr>
              <p:cNvPr id="222" name="Google Shape;1882;p78"/>
              <p:cNvSpPr txBox="1"/>
              <p:nvPr/>
            </p:nvSpPr>
            <p:spPr>
              <a:xfrm>
                <a:off x="5159721"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15</a:t>
                </a:r>
                <a:endParaRPr sz="1600">
                  <a:solidFill>
                    <a:schemeClr val="lt1"/>
                  </a:solidFill>
                  <a:latin typeface="Open Sans"/>
                  <a:ea typeface="Open Sans"/>
                  <a:cs typeface="Open Sans"/>
                  <a:sym typeface="Open Sans"/>
                </a:endParaRPr>
              </a:p>
            </p:txBody>
          </p:sp>
          <p:sp>
            <p:nvSpPr>
              <p:cNvPr id="223" name="Google Shape;1883;p78"/>
              <p:cNvSpPr txBox="1"/>
              <p:nvPr/>
            </p:nvSpPr>
            <p:spPr>
              <a:xfrm>
                <a:off x="5751127"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16</a:t>
                </a:r>
                <a:endParaRPr sz="1600">
                  <a:solidFill>
                    <a:schemeClr val="lt1"/>
                  </a:solidFill>
                  <a:latin typeface="Open Sans"/>
                  <a:ea typeface="Open Sans"/>
                  <a:cs typeface="Open Sans"/>
                  <a:sym typeface="Open Sans"/>
                </a:endParaRPr>
              </a:p>
            </p:txBody>
          </p:sp>
          <p:sp>
            <p:nvSpPr>
              <p:cNvPr id="224" name="Google Shape;1884;p78"/>
              <p:cNvSpPr txBox="1"/>
              <p:nvPr/>
            </p:nvSpPr>
            <p:spPr>
              <a:xfrm>
                <a:off x="6342532"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17</a:t>
                </a:r>
                <a:endParaRPr sz="1600">
                  <a:solidFill>
                    <a:schemeClr val="lt1"/>
                  </a:solidFill>
                  <a:latin typeface="Open Sans"/>
                  <a:ea typeface="Open Sans"/>
                  <a:cs typeface="Open Sans"/>
                  <a:sym typeface="Open Sans"/>
                </a:endParaRPr>
              </a:p>
            </p:txBody>
          </p:sp>
          <p:sp>
            <p:nvSpPr>
              <p:cNvPr id="225" name="Google Shape;1885;p78"/>
              <p:cNvSpPr txBox="1"/>
              <p:nvPr/>
            </p:nvSpPr>
            <p:spPr>
              <a:xfrm>
                <a:off x="6933938"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18</a:t>
                </a:r>
                <a:endParaRPr sz="1600">
                  <a:solidFill>
                    <a:schemeClr val="lt1"/>
                  </a:solidFill>
                  <a:latin typeface="Open Sans"/>
                  <a:ea typeface="Open Sans"/>
                  <a:cs typeface="Open Sans"/>
                  <a:sym typeface="Open Sans"/>
                </a:endParaRPr>
              </a:p>
            </p:txBody>
          </p:sp>
          <p:sp>
            <p:nvSpPr>
              <p:cNvPr id="226" name="Google Shape;1886;p78"/>
              <p:cNvSpPr txBox="1"/>
              <p:nvPr/>
            </p:nvSpPr>
            <p:spPr>
              <a:xfrm>
                <a:off x="7525343" y="3220539"/>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19</a:t>
                </a:r>
                <a:endParaRPr sz="1600">
                  <a:solidFill>
                    <a:schemeClr val="lt1"/>
                  </a:solidFill>
                  <a:latin typeface="Open Sans"/>
                  <a:ea typeface="Open Sans"/>
                  <a:cs typeface="Open Sans"/>
                  <a:sym typeface="Open Sans"/>
                </a:endParaRPr>
              </a:p>
            </p:txBody>
          </p:sp>
          <p:sp>
            <p:nvSpPr>
              <p:cNvPr id="227" name="Google Shape;1887;p78"/>
              <p:cNvSpPr txBox="1"/>
              <p:nvPr/>
            </p:nvSpPr>
            <p:spPr>
              <a:xfrm>
                <a:off x="3976910"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20</a:t>
                </a:r>
                <a:endParaRPr sz="1600">
                  <a:solidFill>
                    <a:schemeClr val="lt1"/>
                  </a:solidFill>
                  <a:latin typeface="Open Sans"/>
                  <a:ea typeface="Open Sans"/>
                  <a:cs typeface="Open Sans"/>
                  <a:sym typeface="Open Sans"/>
                </a:endParaRPr>
              </a:p>
            </p:txBody>
          </p:sp>
          <p:sp>
            <p:nvSpPr>
              <p:cNvPr id="228" name="Google Shape;1888;p78"/>
              <p:cNvSpPr txBox="1"/>
              <p:nvPr/>
            </p:nvSpPr>
            <p:spPr>
              <a:xfrm>
                <a:off x="4568316"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21</a:t>
                </a:r>
                <a:endParaRPr sz="1600">
                  <a:solidFill>
                    <a:schemeClr val="lt1"/>
                  </a:solidFill>
                  <a:latin typeface="Open Sans"/>
                  <a:ea typeface="Open Sans"/>
                  <a:cs typeface="Open Sans"/>
                  <a:sym typeface="Open Sans"/>
                </a:endParaRPr>
              </a:p>
            </p:txBody>
          </p:sp>
          <p:sp>
            <p:nvSpPr>
              <p:cNvPr id="229" name="Google Shape;1889;p78"/>
              <p:cNvSpPr txBox="1"/>
              <p:nvPr/>
            </p:nvSpPr>
            <p:spPr>
              <a:xfrm>
                <a:off x="5159721"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22</a:t>
                </a:r>
                <a:endParaRPr sz="1600">
                  <a:solidFill>
                    <a:schemeClr val="lt1"/>
                  </a:solidFill>
                  <a:latin typeface="Open Sans"/>
                  <a:ea typeface="Open Sans"/>
                  <a:cs typeface="Open Sans"/>
                  <a:sym typeface="Open Sans"/>
                </a:endParaRPr>
              </a:p>
            </p:txBody>
          </p:sp>
          <p:sp>
            <p:nvSpPr>
              <p:cNvPr id="230" name="Google Shape;1890;p78"/>
              <p:cNvSpPr txBox="1"/>
              <p:nvPr/>
            </p:nvSpPr>
            <p:spPr>
              <a:xfrm>
                <a:off x="5751127"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23</a:t>
                </a:r>
                <a:endParaRPr sz="1600">
                  <a:solidFill>
                    <a:schemeClr val="lt1"/>
                  </a:solidFill>
                  <a:latin typeface="Open Sans"/>
                  <a:ea typeface="Open Sans"/>
                  <a:cs typeface="Open Sans"/>
                  <a:sym typeface="Open Sans"/>
                </a:endParaRPr>
              </a:p>
            </p:txBody>
          </p:sp>
          <p:sp>
            <p:nvSpPr>
              <p:cNvPr id="231" name="Google Shape;1891;p78"/>
              <p:cNvSpPr txBox="1"/>
              <p:nvPr/>
            </p:nvSpPr>
            <p:spPr>
              <a:xfrm>
                <a:off x="6342532"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24</a:t>
                </a:r>
                <a:endParaRPr sz="1600">
                  <a:solidFill>
                    <a:schemeClr val="lt1"/>
                  </a:solidFill>
                  <a:latin typeface="Open Sans"/>
                  <a:ea typeface="Open Sans"/>
                  <a:cs typeface="Open Sans"/>
                  <a:sym typeface="Open Sans"/>
                </a:endParaRPr>
              </a:p>
            </p:txBody>
          </p:sp>
          <p:sp>
            <p:nvSpPr>
              <p:cNvPr id="232" name="Google Shape;1892;p78"/>
              <p:cNvSpPr txBox="1"/>
              <p:nvPr/>
            </p:nvSpPr>
            <p:spPr>
              <a:xfrm>
                <a:off x="6933938"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25</a:t>
                </a:r>
                <a:endParaRPr sz="1600">
                  <a:solidFill>
                    <a:schemeClr val="lt1"/>
                  </a:solidFill>
                  <a:latin typeface="Open Sans"/>
                  <a:ea typeface="Open Sans"/>
                  <a:cs typeface="Open Sans"/>
                  <a:sym typeface="Open Sans"/>
                </a:endParaRPr>
              </a:p>
            </p:txBody>
          </p:sp>
          <p:sp>
            <p:nvSpPr>
              <p:cNvPr id="233" name="Google Shape;1893;p78"/>
              <p:cNvSpPr txBox="1"/>
              <p:nvPr/>
            </p:nvSpPr>
            <p:spPr>
              <a:xfrm>
                <a:off x="7525343" y="3683935"/>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26</a:t>
                </a:r>
                <a:endParaRPr sz="1600">
                  <a:solidFill>
                    <a:schemeClr val="lt1"/>
                  </a:solidFill>
                  <a:latin typeface="Open Sans"/>
                  <a:ea typeface="Open Sans"/>
                  <a:cs typeface="Open Sans"/>
                  <a:sym typeface="Open Sans"/>
                </a:endParaRPr>
              </a:p>
            </p:txBody>
          </p:sp>
          <p:sp>
            <p:nvSpPr>
              <p:cNvPr id="234" name="Google Shape;1894;p78"/>
              <p:cNvSpPr txBox="1"/>
              <p:nvPr/>
            </p:nvSpPr>
            <p:spPr>
              <a:xfrm>
                <a:off x="3976910"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27</a:t>
                </a:r>
                <a:endParaRPr sz="1600">
                  <a:solidFill>
                    <a:schemeClr val="lt1"/>
                  </a:solidFill>
                  <a:latin typeface="Open Sans"/>
                  <a:ea typeface="Open Sans"/>
                  <a:cs typeface="Open Sans"/>
                  <a:sym typeface="Open Sans"/>
                </a:endParaRPr>
              </a:p>
            </p:txBody>
          </p:sp>
          <p:sp>
            <p:nvSpPr>
              <p:cNvPr id="235" name="Google Shape;1895;p78"/>
              <p:cNvSpPr txBox="1"/>
              <p:nvPr/>
            </p:nvSpPr>
            <p:spPr>
              <a:xfrm>
                <a:off x="4568316"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28</a:t>
                </a:r>
                <a:endParaRPr sz="1600">
                  <a:solidFill>
                    <a:schemeClr val="lt1"/>
                  </a:solidFill>
                  <a:latin typeface="Open Sans"/>
                  <a:ea typeface="Open Sans"/>
                  <a:cs typeface="Open Sans"/>
                  <a:sym typeface="Open Sans"/>
                </a:endParaRPr>
              </a:p>
            </p:txBody>
          </p:sp>
          <p:sp>
            <p:nvSpPr>
              <p:cNvPr id="236" name="Google Shape;1896;p78"/>
              <p:cNvSpPr txBox="1"/>
              <p:nvPr/>
            </p:nvSpPr>
            <p:spPr>
              <a:xfrm>
                <a:off x="5159721"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29</a:t>
                </a:r>
                <a:endParaRPr sz="1600">
                  <a:solidFill>
                    <a:schemeClr val="lt1"/>
                  </a:solidFill>
                  <a:latin typeface="Open Sans"/>
                  <a:ea typeface="Open Sans"/>
                  <a:cs typeface="Open Sans"/>
                  <a:sym typeface="Open Sans"/>
                </a:endParaRPr>
              </a:p>
            </p:txBody>
          </p:sp>
          <p:sp>
            <p:nvSpPr>
              <p:cNvPr id="237" name="Google Shape;1897;p78"/>
              <p:cNvSpPr txBox="1"/>
              <p:nvPr/>
            </p:nvSpPr>
            <p:spPr>
              <a:xfrm>
                <a:off x="5751127" y="4147332"/>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lt1"/>
                    </a:solidFill>
                    <a:latin typeface="Open Sans"/>
                    <a:ea typeface="Open Sans"/>
                    <a:cs typeface="Open Sans"/>
                    <a:sym typeface="Open Sans"/>
                  </a:rPr>
                  <a:t>30</a:t>
                </a:r>
                <a:endParaRPr sz="1600">
                  <a:solidFill>
                    <a:schemeClr val="lt1"/>
                  </a:solidFill>
                  <a:latin typeface="Open Sans"/>
                  <a:ea typeface="Open Sans"/>
                  <a:cs typeface="Open Sans"/>
                  <a:sym typeface="Open Sans"/>
                </a:endParaRPr>
              </a:p>
            </p:txBody>
          </p:sp>
        </p:grpSp>
        <p:grpSp>
          <p:nvGrpSpPr>
            <p:cNvPr id="198" name="Google Shape;1898;p78"/>
            <p:cNvGrpSpPr/>
            <p:nvPr/>
          </p:nvGrpSpPr>
          <p:grpSpPr>
            <a:xfrm>
              <a:off x="3976910" y="1493699"/>
              <a:ext cx="3972333" cy="763875"/>
              <a:chOff x="3976910" y="1493699"/>
              <a:chExt cx="3972333" cy="763875"/>
            </a:xfrm>
          </p:grpSpPr>
          <p:sp>
            <p:nvSpPr>
              <p:cNvPr id="199" name="Google Shape;1899;p78"/>
              <p:cNvSpPr txBox="1"/>
              <p:nvPr/>
            </p:nvSpPr>
            <p:spPr>
              <a:xfrm>
                <a:off x="5329193" y="1493699"/>
                <a:ext cx="1267200" cy="42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June</a:t>
                </a:r>
                <a:endParaRPr sz="2000">
                  <a:solidFill>
                    <a:schemeClr val="dk1"/>
                  </a:solidFill>
                  <a:latin typeface="Titan One"/>
                  <a:ea typeface="Titan One"/>
                  <a:cs typeface="Titan One"/>
                  <a:sym typeface="Titan One"/>
                </a:endParaRPr>
              </a:p>
            </p:txBody>
          </p:sp>
          <p:grpSp>
            <p:nvGrpSpPr>
              <p:cNvPr id="200" name="Google Shape;1900;p78"/>
              <p:cNvGrpSpPr/>
              <p:nvPr/>
            </p:nvGrpSpPr>
            <p:grpSpPr>
              <a:xfrm>
                <a:off x="3976910" y="1894274"/>
                <a:ext cx="3972333" cy="363300"/>
                <a:chOff x="3976910" y="1894274"/>
                <a:chExt cx="3972333" cy="363300"/>
              </a:xfrm>
            </p:grpSpPr>
            <p:sp>
              <p:nvSpPr>
                <p:cNvPr id="201" name="Google Shape;1901;p78"/>
                <p:cNvSpPr txBox="1"/>
                <p:nvPr/>
              </p:nvSpPr>
              <p:spPr>
                <a:xfrm>
                  <a:off x="3976910"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Su</a:t>
                  </a:r>
                  <a:endParaRPr>
                    <a:solidFill>
                      <a:schemeClr val="dk1"/>
                    </a:solidFill>
                    <a:latin typeface="Titan One"/>
                    <a:ea typeface="Titan One"/>
                    <a:cs typeface="Titan One"/>
                    <a:sym typeface="Titan One"/>
                  </a:endParaRPr>
                </a:p>
              </p:txBody>
            </p:sp>
            <p:sp>
              <p:nvSpPr>
                <p:cNvPr id="202" name="Google Shape;1902;p78"/>
                <p:cNvSpPr txBox="1"/>
                <p:nvPr/>
              </p:nvSpPr>
              <p:spPr>
                <a:xfrm>
                  <a:off x="4568316"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M</a:t>
                  </a:r>
                  <a:endParaRPr>
                    <a:solidFill>
                      <a:schemeClr val="dk1"/>
                    </a:solidFill>
                    <a:latin typeface="Titan One"/>
                    <a:ea typeface="Titan One"/>
                    <a:cs typeface="Titan One"/>
                    <a:sym typeface="Titan One"/>
                  </a:endParaRPr>
                </a:p>
              </p:txBody>
            </p:sp>
            <p:sp>
              <p:nvSpPr>
                <p:cNvPr id="203" name="Google Shape;1903;p78"/>
                <p:cNvSpPr txBox="1"/>
                <p:nvPr/>
              </p:nvSpPr>
              <p:spPr>
                <a:xfrm>
                  <a:off x="5159721"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Tu</a:t>
                  </a:r>
                  <a:endParaRPr>
                    <a:solidFill>
                      <a:schemeClr val="dk1"/>
                    </a:solidFill>
                    <a:latin typeface="Titan One"/>
                    <a:ea typeface="Titan One"/>
                    <a:cs typeface="Titan One"/>
                    <a:sym typeface="Titan One"/>
                  </a:endParaRPr>
                </a:p>
              </p:txBody>
            </p:sp>
            <p:sp>
              <p:nvSpPr>
                <p:cNvPr id="204" name="Google Shape;1904;p78"/>
                <p:cNvSpPr txBox="1"/>
                <p:nvPr/>
              </p:nvSpPr>
              <p:spPr>
                <a:xfrm>
                  <a:off x="5751127"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W</a:t>
                  </a:r>
                  <a:endParaRPr>
                    <a:solidFill>
                      <a:schemeClr val="dk1"/>
                    </a:solidFill>
                    <a:latin typeface="Titan One"/>
                    <a:ea typeface="Titan One"/>
                    <a:cs typeface="Titan One"/>
                    <a:sym typeface="Titan One"/>
                  </a:endParaRPr>
                </a:p>
              </p:txBody>
            </p:sp>
            <p:sp>
              <p:nvSpPr>
                <p:cNvPr id="205" name="Google Shape;1905;p78"/>
                <p:cNvSpPr txBox="1"/>
                <p:nvPr/>
              </p:nvSpPr>
              <p:spPr>
                <a:xfrm>
                  <a:off x="6342532"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Th</a:t>
                  </a:r>
                  <a:endParaRPr>
                    <a:solidFill>
                      <a:schemeClr val="dk1"/>
                    </a:solidFill>
                    <a:latin typeface="Titan One"/>
                    <a:ea typeface="Titan One"/>
                    <a:cs typeface="Titan One"/>
                    <a:sym typeface="Titan One"/>
                  </a:endParaRPr>
                </a:p>
              </p:txBody>
            </p:sp>
            <p:sp>
              <p:nvSpPr>
                <p:cNvPr id="206" name="Google Shape;1906;p78"/>
                <p:cNvSpPr txBox="1"/>
                <p:nvPr/>
              </p:nvSpPr>
              <p:spPr>
                <a:xfrm>
                  <a:off x="6933938"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F</a:t>
                  </a:r>
                  <a:endParaRPr>
                    <a:solidFill>
                      <a:schemeClr val="dk1"/>
                    </a:solidFill>
                    <a:latin typeface="Titan One"/>
                    <a:ea typeface="Titan One"/>
                    <a:cs typeface="Titan One"/>
                    <a:sym typeface="Titan One"/>
                  </a:endParaRPr>
                </a:p>
              </p:txBody>
            </p:sp>
            <p:sp>
              <p:nvSpPr>
                <p:cNvPr id="207" name="Google Shape;1907;p78"/>
                <p:cNvSpPr txBox="1"/>
                <p:nvPr/>
              </p:nvSpPr>
              <p:spPr>
                <a:xfrm>
                  <a:off x="7525343" y="1894274"/>
                  <a:ext cx="423900" cy="363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Titan One"/>
                      <a:ea typeface="Titan One"/>
                      <a:cs typeface="Titan One"/>
                      <a:sym typeface="Titan One"/>
                    </a:rPr>
                    <a:t>Sa</a:t>
                  </a:r>
                  <a:endParaRPr>
                    <a:solidFill>
                      <a:schemeClr val="dk1"/>
                    </a:solidFill>
                    <a:latin typeface="Titan One"/>
                    <a:ea typeface="Titan One"/>
                    <a:cs typeface="Titan One"/>
                    <a:sym typeface="Titan One"/>
                  </a:endParaRPr>
                </a:p>
              </p:txBody>
            </p:sp>
          </p:grpSp>
        </p:grpSp>
      </p:grpSp>
      <p:sp>
        <p:nvSpPr>
          <p:cNvPr id="238" name="Google Shape;1908;p78"/>
          <p:cNvSpPr txBox="1"/>
          <p:nvPr/>
        </p:nvSpPr>
        <p:spPr>
          <a:xfrm>
            <a:off x="918185" y="1813725"/>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dirty="0">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sp>
        <p:nvSpPr>
          <p:cNvPr id="239" name="Google Shape;1909;p78"/>
          <p:cNvSpPr txBox="1"/>
          <p:nvPr/>
        </p:nvSpPr>
        <p:spPr>
          <a:xfrm>
            <a:off x="1452040" y="1433314"/>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a:solidFill>
                <a:schemeClr val="dk1"/>
              </a:solidFill>
              <a:latin typeface="Titan One"/>
              <a:ea typeface="Titan One"/>
              <a:cs typeface="Titan One"/>
              <a:sym typeface="Titan One"/>
            </a:endParaRPr>
          </a:p>
        </p:txBody>
      </p:sp>
      <p:sp>
        <p:nvSpPr>
          <p:cNvPr id="240" name="Google Shape;1910;p78"/>
          <p:cNvSpPr txBox="1"/>
          <p:nvPr/>
        </p:nvSpPr>
        <p:spPr>
          <a:xfrm>
            <a:off x="918185" y="2834476"/>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Venus has a beautiful name, but it’s hot</a:t>
            </a:r>
            <a:endParaRPr>
              <a:solidFill>
                <a:schemeClr val="lt1"/>
              </a:solidFill>
              <a:latin typeface="Open Sans"/>
              <a:ea typeface="Open Sans"/>
              <a:cs typeface="Open Sans"/>
              <a:sym typeface="Open Sans"/>
            </a:endParaRPr>
          </a:p>
        </p:txBody>
      </p:sp>
      <p:sp>
        <p:nvSpPr>
          <p:cNvPr id="241" name="Google Shape;1911;p78"/>
          <p:cNvSpPr txBox="1"/>
          <p:nvPr/>
        </p:nvSpPr>
        <p:spPr>
          <a:xfrm>
            <a:off x="1452040" y="2453470"/>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Venus</a:t>
            </a:r>
            <a:endParaRPr sz="2000" dirty="0">
              <a:solidFill>
                <a:schemeClr val="dk1"/>
              </a:solidFill>
              <a:latin typeface="Titan One"/>
              <a:ea typeface="Titan One"/>
              <a:cs typeface="Titan One"/>
              <a:sym typeface="Titan One"/>
            </a:endParaRPr>
          </a:p>
        </p:txBody>
      </p:sp>
      <p:sp>
        <p:nvSpPr>
          <p:cNvPr id="242" name="Google Shape;1912;p78"/>
          <p:cNvSpPr txBox="1"/>
          <p:nvPr/>
        </p:nvSpPr>
        <p:spPr>
          <a:xfrm>
            <a:off x="918185" y="3855822"/>
            <a:ext cx="2097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lt1"/>
                </a:solidFill>
                <a:latin typeface="Open Sans"/>
                <a:ea typeface="Open Sans"/>
                <a:cs typeface="Open Sans"/>
                <a:sym typeface="Open Sans"/>
              </a:rPr>
              <a:t>Jupiter is the biggest planet of them all</a:t>
            </a:r>
            <a:endParaRPr>
              <a:solidFill>
                <a:schemeClr val="lt1"/>
              </a:solidFill>
              <a:latin typeface="Open Sans"/>
              <a:ea typeface="Open Sans"/>
              <a:cs typeface="Open Sans"/>
              <a:sym typeface="Open Sans"/>
            </a:endParaRPr>
          </a:p>
        </p:txBody>
      </p:sp>
      <p:sp>
        <p:nvSpPr>
          <p:cNvPr id="243" name="Google Shape;1913;p78"/>
          <p:cNvSpPr txBox="1"/>
          <p:nvPr/>
        </p:nvSpPr>
        <p:spPr>
          <a:xfrm>
            <a:off x="1452040" y="3474221"/>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Jupiter</a:t>
            </a:r>
            <a:endParaRPr sz="2000">
              <a:solidFill>
                <a:schemeClr val="dk1"/>
              </a:solidFill>
              <a:latin typeface="Titan One"/>
              <a:ea typeface="Titan One"/>
              <a:cs typeface="Titan One"/>
              <a:sym typeface="Titan One"/>
            </a:endParaRPr>
          </a:p>
        </p:txBody>
      </p:sp>
      <p:sp>
        <p:nvSpPr>
          <p:cNvPr id="244" name="Google Shape;1914;p78"/>
          <p:cNvSpPr/>
          <p:nvPr/>
        </p:nvSpPr>
        <p:spPr>
          <a:xfrm>
            <a:off x="3050845" y="1525046"/>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915;p78"/>
          <p:cNvSpPr/>
          <p:nvPr/>
        </p:nvSpPr>
        <p:spPr>
          <a:xfrm>
            <a:off x="3050845" y="2561377"/>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916;p78"/>
          <p:cNvSpPr/>
          <p:nvPr/>
        </p:nvSpPr>
        <p:spPr>
          <a:xfrm>
            <a:off x="3050845" y="3561678"/>
            <a:ext cx="310240" cy="29295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 name="Imagen 1"/>
          <p:cNvPicPr>
            <a:picLocks noChangeAspect="1"/>
          </p:cNvPicPr>
          <p:nvPr/>
        </p:nvPicPr>
        <p:blipFill>
          <a:blip r:embed="rId3"/>
          <a:stretch>
            <a:fillRect/>
          </a:stretch>
        </p:blipFill>
        <p:spPr>
          <a:xfrm>
            <a:off x="8261750" y="2887549"/>
            <a:ext cx="721072" cy="2102348"/>
          </a:xfrm>
          <a:prstGeom prst="rect">
            <a:avLst/>
          </a:prstGeom>
        </p:spPr>
      </p:pic>
    </p:spTree>
    <p:extLst>
      <p:ext uri="{BB962C8B-B14F-4D97-AF65-F5344CB8AC3E}">
        <p14:creationId xmlns:p14="http://schemas.microsoft.com/office/powerpoint/2010/main" val="255281982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7" name="Google Shape;1544;p68"/>
          <p:cNvSpPr txBox="1">
            <a:spLocks noGrp="1"/>
          </p:cNvSpPr>
          <p:nvPr>
            <p:ph type="title"/>
          </p:nvPr>
        </p:nvSpPr>
        <p:spPr>
          <a:xfrm>
            <a:off x="713225" y="88404"/>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dirty="0"/>
              <a:t>Reviewing Concepts Is a Good Idea</a:t>
            </a:r>
            <a:endParaRPr sz="3200" dirty="0"/>
          </a:p>
        </p:txBody>
      </p:sp>
      <p:sp>
        <p:nvSpPr>
          <p:cNvPr id="8" name="Google Shape;1545;p68"/>
          <p:cNvSpPr txBox="1">
            <a:spLocks/>
          </p:cNvSpPr>
          <p:nvPr/>
        </p:nvSpPr>
        <p:spPr>
          <a:xfrm>
            <a:off x="1024930" y="1647372"/>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rgbClr val="B96940"/>
                </a:solidFill>
                <a:latin typeface="Titan One" panose="020B0604020202020204" charset="0"/>
              </a:rPr>
              <a:t>Mercury</a:t>
            </a:r>
            <a:endParaRPr lang="es-PE" dirty="0">
              <a:solidFill>
                <a:srgbClr val="B96940"/>
              </a:solidFill>
              <a:latin typeface="Titan One" panose="020B0604020202020204" charset="0"/>
            </a:endParaRPr>
          </a:p>
        </p:txBody>
      </p:sp>
      <p:sp>
        <p:nvSpPr>
          <p:cNvPr id="9" name="Google Shape;1546;p68"/>
          <p:cNvSpPr txBox="1">
            <a:spLocks/>
          </p:cNvSpPr>
          <p:nvPr/>
        </p:nvSpPr>
        <p:spPr>
          <a:xfrm>
            <a:off x="816874" y="2006410"/>
            <a:ext cx="2361900" cy="5648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buFont typeface="Open Sans"/>
              <a:buNone/>
            </a:pPr>
            <a:r>
              <a:rPr lang="en-US" sz="1400" dirty="0" smtClean="0"/>
              <a:t>Mercury is the closest planet to the Sun</a:t>
            </a:r>
            <a:endParaRPr lang="en-US" sz="1400" dirty="0"/>
          </a:p>
        </p:txBody>
      </p:sp>
      <p:sp>
        <p:nvSpPr>
          <p:cNvPr id="10" name="Google Shape;1547;p68"/>
          <p:cNvSpPr txBox="1">
            <a:spLocks/>
          </p:cNvSpPr>
          <p:nvPr/>
        </p:nvSpPr>
        <p:spPr>
          <a:xfrm>
            <a:off x="3631175" y="1647372"/>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rgbClr val="B96940"/>
                </a:solidFill>
                <a:latin typeface="Titan One" panose="020B0604020202020204" charset="0"/>
              </a:rPr>
              <a:t>Venus</a:t>
            </a:r>
            <a:endParaRPr lang="es-PE" dirty="0">
              <a:solidFill>
                <a:srgbClr val="B96940"/>
              </a:solidFill>
              <a:latin typeface="Titan One" panose="020B0604020202020204" charset="0"/>
            </a:endParaRPr>
          </a:p>
        </p:txBody>
      </p:sp>
      <p:sp>
        <p:nvSpPr>
          <p:cNvPr id="11" name="Google Shape;1548;p68"/>
          <p:cNvSpPr txBox="1">
            <a:spLocks/>
          </p:cNvSpPr>
          <p:nvPr/>
        </p:nvSpPr>
        <p:spPr>
          <a:xfrm>
            <a:off x="3506079" y="2014856"/>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Venus has a beautiful name, but it’s hot</a:t>
            </a: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2" name="Google Shape;1549;p68"/>
          <p:cNvSpPr txBox="1">
            <a:spLocks/>
          </p:cNvSpPr>
          <p:nvPr/>
        </p:nvSpPr>
        <p:spPr>
          <a:xfrm>
            <a:off x="6237420" y="1647372"/>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err="1" smtClean="0">
                <a:solidFill>
                  <a:srgbClr val="B96940"/>
                </a:solidFill>
                <a:latin typeface="Titan One" panose="020B0604020202020204" charset="0"/>
              </a:rPr>
              <a:t>Mars</a:t>
            </a:r>
            <a:endParaRPr lang="es-PE" dirty="0">
              <a:solidFill>
                <a:srgbClr val="B96940"/>
              </a:solidFill>
              <a:latin typeface="Titan One" panose="020B0604020202020204" charset="0"/>
            </a:endParaRPr>
          </a:p>
        </p:txBody>
      </p:sp>
      <p:sp>
        <p:nvSpPr>
          <p:cNvPr id="13" name="Google Shape;1550;p68"/>
          <p:cNvSpPr txBox="1">
            <a:spLocks/>
          </p:cNvSpPr>
          <p:nvPr/>
        </p:nvSpPr>
        <p:spPr>
          <a:xfrm>
            <a:off x="6052106" y="2081286"/>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Despite being red,</a:t>
            </a:r>
          </a:p>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Mars is a cold place</a:t>
            </a: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4" name="Google Shape;1551;p68"/>
          <p:cNvSpPr txBox="1">
            <a:spLocks/>
          </p:cNvSpPr>
          <p:nvPr/>
        </p:nvSpPr>
        <p:spPr>
          <a:xfrm>
            <a:off x="1024975" y="3703637"/>
            <a:ext cx="1881600" cy="268787"/>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err="1" smtClean="0">
                <a:solidFill>
                  <a:srgbClr val="B96940"/>
                </a:solidFill>
                <a:latin typeface="Titan One" panose="020B0604020202020204" charset="0"/>
                <a:ea typeface="Open Sans" panose="020B0806030504020204" pitchFamily="34" charset="0"/>
                <a:cs typeface="Open Sans" panose="020B0806030504020204" pitchFamily="34" charset="0"/>
              </a:rPr>
              <a:t>Jupiter</a:t>
            </a:r>
            <a:endParaRPr lang="es-PE" dirty="0">
              <a:solidFill>
                <a:srgbClr val="B96940"/>
              </a:solidFill>
              <a:latin typeface="Titan One" panose="020B0604020202020204" charset="0"/>
              <a:ea typeface="Open Sans" panose="020B0806030504020204" pitchFamily="34" charset="0"/>
              <a:cs typeface="Open Sans" panose="020B0806030504020204" pitchFamily="34" charset="0"/>
            </a:endParaRPr>
          </a:p>
        </p:txBody>
      </p:sp>
      <p:sp>
        <p:nvSpPr>
          <p:cNvPr id="15" name="Google Shape;1552;p68"/>
          <p:cNvSpPr txBox="1">
            <a:spLocks/>
          </p:cNvSpPr>
          <p:nvPr/>
        </p:nvSpPr>
        <p:spPr>
          <a:xfrm>
            <a:off x="784775" y="3838670"/>
            <a:ext cx="23619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It’s the biggest planet in the Solar System</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6" name="Google Shape;1553;p68"/>
          <p:cNvSpPr txBox="1">
            <a:spLocks/>
          </p:cNvSpPr>
          <p:nvPr/>
        </p:nvSpPr>
        <p:spPr>
          <a:xfrm>
            <a:off x="3631220" y="3695795"/>
            <a:ext cx="1881600" cy="27663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err="1" smtClean="0">
                <a:solidFill>
                  <a:srgbClr val="B96940"/>
                </a:solidFill>
                <a:latin typeface="Titan One" panose="020B0604020202020204" charset="0"/>
                <a:ea typeface="Open Sans" panose="020B0806030504020204" pitchFamily="34" charset="0"/>
                <a:cs typeface="Open Sans" panose="020B0806030504020204" pitchFamily="34" charset="0"/>
              </a:rPr>
              <a:t>Saturn</a:t>
            </a:r>
            <a:endParaRPr lang="es-PE" dirty="0">
              <a:solidFill>
                <a:srgbClr val="B96940"/>
              </a:solidFill>
              <a:latin typeface="Titan One" panose="020B0604020202020204" charset="0"/>
              <a:ea typeface="Open Sans" panose="020B0806030504020204" pitchFamily="34" charset="0"/>
              <a:cs typeface="Open Sans" panose="020B0806030504020204" pitchFamily="34" charset="0"/>
            </a:endParaRPr>
          </a:p>
        </p:txBody>
      </p:sp>
      <p:sp>
        <p:nvSpPr>
          <p:cNvPr id="17" name="Google Shape;1554;p68"/>
          <p:cNvSpPr txBox="1">
            <a:spLocks/>
          </p:cNvSpPr>
          <p:nvPr/>
        </p:nvSpPr>
        <p:spPr>
          <a:xfrm>
            <a:off x="3445825" y="3838670"/>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Saturn is the ringed one and a gas giant</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18" name="Google Shape;1555;p68"/>
          <p:cNvSpPr txBox="1">
            <a:spLocks/>
          </p:cNvSpPr>
          <p:nvPr/>
        </p:nvSpPr>
        <p:spPr>
          <a:xfrm>
            <a:off x="6237465" y="3404525"/>
            <a:ext cx="18816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err="1" smtClean="0">
                <a:solidFill>
                  <a:srgbClr val="B96940"/>
                </a:solidFill>
                <a:latin typeface="Titan One" panose="020B0604020202020204" charset="0"/>
              </a:rPr>
              <a:t>Neptune</a:t>
            </a:r>
            <a:endParaRPr lang="es-PE" dirty="0">
              <a:solidFill>
                <a:srgbClr val="B96940"/>
              </a:solidFill>
              <a:latin typeface="Titan One" panose="020B0604020202020204" charset="0"/>
            </a:endParaRPr>
          </a:p>
        </p:txBody>
      </p:sp>
      <p:sp>
        <p:nvSpPr>
          <p:cNvPr id="19" name="Google Shape;1556;p68"/>
          <p:cNvSpPr txBox="1">
            <a:spLocks/>
          </p:cNvSpPr>
          <p:nvPr/>
        </p:nvSpPr>
        <p:spPr>
          <a:xfrm>
            <a:off x="6052151" y="3838670"/>
            <a:ext cx="2252400" cy="6204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Neptune is the farthest planet from the Sun</a:t>
            </a:r>
          </a:p>
          <a:p>
            <a:pPr algn="ctr"/>
            <a:endParaRPr lang="en-US"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sp>
        <p:nvSpPr>
          <p:cNvPr id="38" name="AutoShape 3"/>
          <p:cNvSpPr>
            <a:spLocks noChangeAspect="1" noChangeArrowheads="1" noTextEdit="1"/>
          </p:cNvSpPr>
          <p:nvPr/>
        </p:nvSpPr>
        <p:spPr bwMode="auto">
          <a:xfrm>
            <a:off x="1517650" y="1081088"/>
            <a:ext cx="2984500"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pic>
        <p:nvPicPr>
          <p:cNvPr id="4" name="Imagen 3"/>
          <p:cNvPicPr>
            <a:picLocks noChangeAspect="1"/>
          </p:cNvPicPr>
          <p:nvPr/>
        </p:nvPicPr>
        <p:blipFill>
          <a:blip r:embed="rId3"/>
          <a:stretch>
            <a:fillRect/>
          </a:stretch>
        </p:blipFill>
        <p:spPr>
          <a:xfrm>
            <a:off x="3948201" y="1110361"/>
            <a:ext cx="1006350" cy="762090"/>
          </a:xfrm>
          <a:prstGeom prst="rect">
            <a:avLst/>
          </a:prstGeom>
        </p:spPr>
      </p:pic>
      <p:pic>
        <p:nvPicPr>
          <p:cNvPr id="5" name="Imagen 4"/>
          <p:cNvPicPr>
            <a:picLocks noChangeAspect="1"/>
          </p:cNvPicPr>
          <p:nvPr/>
        </p:nvPicPr>
        <p:blipFill>
          <a:blip r:embed="rId4"/>
          <a:stretch>
            <a:fillRect/>
          </a:stretch>
        </p:blipFill>
        <p:spPr>
          <a:xfrm>
            <a:off x="1442082" y="1134809"/>
            <a:ext cx="1023109" cy="756934"/>
          </a:xfrm>
          <a:prstGeom prst="rect">
            <a:avLst/>
          </a:prstGeom>
        </p:spPr>
      </p:pic>
      <p:pic>
        <p:nvPicPr>
          <p:cNvPr id="6" name="Imagen 5"/>
          <p:cNvPicPr>
            <a:picLocks noChangeAspect="1"/>
          </p:cNvPicPr>
          <p:nvPr/>
        </p:nvPicPr>
        <p:blipFill>
          <a:blip r:embed="rId5"/>
          <a:stretch>
            <a:fillRect/>
          </a:stretch>
        </p:blipFill>
        <p:spPr>
          <a:xfrm>
            <a:off x="6897462" y="1152738"/>
            <a:ext cx="556283" cy="769525"/>
          </a:xfrm>
          <a:prstGeom prst="rect">
            <a:avLst/>
          </a:prstGeom>
        </p:spPr>
      </p:pic>
      <p:pic>
        <p:nvPicPr>
          <p:cNvPr id="20" name="Imagen 19"/>
          <p:cNvPicPr>
            <a:picLocks noChangeAspect="1"/>
          </p:cNvPicPr>
          <p:nvPr/>
        </p:nvPicPr>
        <p:blipFill>
          <a:blip r:embed="rId6"/>
          <a:stretch>
            <a:fillRect/>
          </a:stretch>
        </p:blipFill>
        <p:spPr>
          <a:xfrm>
            <a:off x="1585985" y="3012580"/>
            <a:ext cx="823678" cy="547998"/>
          </a:xfrm>
          <a:prstGeom prst="rect">
            <a:avLst/>
          </a:prstGeom>
        </p:spPr>
      </p:pic>
      <p:pic>
        <p:nvPicPr>
          <p:cNvPr id="22" name="Imagen 21"/>
          <p:cNvPicPr>
            <a:picLocks noChangeAspect="1"/>
          </p:cNvPicPr>
          <p:nvPr/>
        </p:nvPicPr>
        <p:blipFill>
          <a:blip r:embed="rId7"/>
          <a:stretch>
            <a:fillRect/>
          </a:stretch>
        </p:blipFill>
        <p:spPr>
          <a:xfrm>
            <a:off x="3970534" y="2840999"/>
            <a:ext cx="984017" cy="794207"/>
          </a:xfrm>
          <a:prstGeom prst="rect">
            <a:avLst/>
          </a:prstGeom>
        </p:spPr>
      </p:pic>
      <p:pic>
        <p:nvPicPr>
          <p:cNvPr id="23" name="Imagen 22"/>
          <p:cNvPicPr>
            <a:picLocks noChangeAspect="1"/>
          </p:cNvPicPr>
          <p:nvPr/>
        </p:nvPicPr>
        <p:blipFill>
          <a:blip r:embed="rId8"/>
          <a:stretch>
            <a:fillRect/>
          </a:stretch>
        </p:blipFill>
        <p:spPr>
          <a:xfrm>
            <a:off x="6897462" y="2782279"/>
            <a:ext cx="570138" cy="852927"/>
          </a:xfrm>
          <a:prstGeom prst="rect">
            <a:avLst/>
          </a:prstGeom>
        </p:spPr>
      </p:pic>
    </p:spTree>
    <p:extLst>
      <p:ext uri="{BB962C8B-B14F-4D97-AF65-F5344CB8AC3E}">
        <p14:creationId xmlns:p14="http://schemas.microsoft.com/office/powerpoint/2010/main" val="965259473"/>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921;p79"/>
          <p:cNvSpPr txBox="1">
            <a:spLocks noGrp="1"/>
          </p:cNvSpPr>
          <p:nvPr>
            <p:ph type="title" idx="4294967295"/>
          </p:nvPr>
        </p:nvSpPr>
        <p:spPr>
          <a:xfrm>
            <a:off x="80968" y="243023"/>
            <a:ext cx="7718425"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 Timeline Always Works Well</a:t>
            </a:r>
            <a:endParaRPr dirty="0"/>
          </a:p>
        </p:txBody>
      </p:sp>
      <p:sp>
        <p:nvSpPr>
          <p:cNvPr id="5" name="Google Shape;1922;p79"/>
          <p:cNvSpPr txBox="1"/>
          <p:nvPr/>
        </p:nvSpPr>
        <p:spPr>
          <a:xfrm>
            <a:off x="1731463" y="3141075"/>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chemeClr val="dk1"/>
                </a:solidFill>
                <a:latin typeface="Titan One"/>
                <a:ea typeface="Titan One"/>
                <a:cs typeface="Titan One"/>
                <a:sym typeface="Titan One"/>
              </a:rPr>
              <a:t>Day 1</a:t>
            </a:r>
            <a:endParaRPr sz="2000" dirty="0">
              <a:solidFill>
                <a:schemeClr val="dk1"/>
              </a:solidFill>
              <a:latin typeface="Titan One"/>
              <a:ea typeface="Titan One"/>
              <a:cs typeface="Titan One"/>
              <a:sym typeface="Titan One"/>
            </a:endParaRPr>
          </a:p>
        </p:txBody>
      </p:sp>
      <p:sp>
        <p:nvSpPr>
          <p:cNvPr id="6" name="Google Shape;1923;p79"/>
          <p:cNvSpPr txBox="1"/>
          <p:nvPr/>
        </p:nvSpPr>
        <p:spPr>
          <a:xfrm>
            <a:off x="3077888" y="1370102"/>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2</a:t>
            </a:r>
            <a:endParaRPr sz="2000">
              <a:solidFill>
                <a:schemeClr val="dk1"/>
              </a:solidFill>
              <a:latin typeface="Titan One"/>
              <a:ea typeface="Titan One"/>
              <a:cs typeface="Titan One"/>
              <a:sym typeface="Titan One"/>
            </a:endParaRPr>
          </a:p>
        </p:txBody>
      </p:sp>
      <p:sp>
        <p:nvSpPr>
          <p:cNvPr id="7" name="Google Shape;1924;p79"/>
          <p:cNvSpPr txBox="1"/>
          <p:nvPr/>
        </p:nvSpPr>
        <p:spPr>
          <a:xfrm>
            <a:off x="4429923" y="3141069"/>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3</a:t>
            </a:r>
            <a:endParaRPr sz="2000">
              <a:solidFill>
                <a:schemeClr val="dk1"/>
              </a:solidFill>
              <a:latin typeface="Titan One"/>
              <a:ea typeface="Titan One"/>
              <a:cs typeface="Titan One"/>
              <a:sym typeface="Titan One"/>
            </a:endParaRPr>
          </a:p>
        </p:txBody>
      </p:sp>
      <p:sp>
        <p:nvSpPr>
          <p:cNvPr id="8" name="Google Shape;1925;p79"/>
          <p:cNvSpPr txBox="1"/>
          <p:nvPr/>
        </p:nvSpPr>
        <p:spPr>
          <a:xfrm>
            <a:off x="5776873" y="1370102"/>
            <a:ext cx="968100" cy="5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dk1"/>
                </a:solidFill>
                <a:latin typeface="Titan One"/>
                <a:ea typeface="Titan One"/>
                <a:cs typeface="Titan One"/>
                <a:sym typeface="Titan One"/>
              </a:rPr>
              <a:t>Day 4</a:t>
            </a:r>
            <a:endParaRPr sz="2000">
              <a:solidFill>
                <a:schemeClr val="dk1"/>
              </a:solidFill>
              <a:latin typeface="Titan One"/>
              <a:ea typeface="Titan One"/>
              <a:cs typeface="Titan One"/>
              <a:sym typeface="Titan One"/>
            </a:endParaRPr>
          </a:p>
        </p:txBody>
      </p:sp>
      <p:sp>
        <p:nvSpPr>
          <p:cNvPr id="9" name="Google Shape;1926;p79"/>
          <p:cNvSpPr txBox="1"/>
          <p:nvPr/>
        </p:nvSpPr>
        <p:spPr>
          <a:xfrm>
            <a:off x="1241725" y="3522682"/>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sp>
        <p:nvSpPr>
          <p:cNvPr id="10" name="Google Shape;1927;p79"/>
          <p:cNvSpPr txBox="1"/>
          <p:nvPr/>
        </p:nvSpPr>
        <p:spPr>
          <a:xfrm>
            <a:off x="2588150" y="1751059"/>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Saturn is the ringed one and a gas giant</a:t>
            </a:r>
            <a:endParaRPr>
              <a:solidFill>
                <a:schemeClr val="lt1"/>
              </a:solidFill>
              <a:latin typeface="Open Sans"/>
              <a:ea typeface="Open Sans"/>
              <a:cs typeface="Open Sans"/>
              <a:sym typeface="Open Sans"/>
            </a:endParaRPr>
          </a:p>
        </p:txBody>
      </p:sp>
      <p:sp>
        <p:nvSpPr>
          <p:cNvPr id="11" name="Google Shape;1928;p79"/>
          <p:cNvSpPr txBox="1"/>
          <p:nvPr/>
        </p:nvSpPr>
        <p:spPr>
          <a:xfrm>
            <a:off x="3940181" y="3522682"/>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Jupiter is the biggest planet of them all</a:t>
            </a:r>
            <a:endParaRPr>
              <a:solidFill>
                <a:schemeClr val="lt1"/>
              </a:solidFill>
              <a:latin typeface="Open Sans"/>
              <a:ea typeface="Open Sans"/>
              <a:cs typeface="Open Sans"/>
              <a:sym typeface="Open Sans"/>
            </a:endParaRPr>
          </a:p>
        </p:txBody>
      </p:sp>
      <p:sp>
        <p:nvSpPr>
          <p:cNvPr id="12" name="Google Shape;1929;p79"/>
          <p:cNvSpPr txBox="1"/>
          <p:nvPr/>
        </p:nvSpPr>
        <p:spPr>
          <a:xfrm>
            <a:off x="5287130" y="1751662"/>
            <a:ext cx="1947600" cy="63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lt1"/>
                </a:solidFill>
                <a:latin typeface="Open Sans"/>
                <a:ea typeface="Open Sans"/>
                <a:cs typeface="Open Sans"/>
                <a:sym typeface="Open Sans"/>
              </a:rPr>
              <a:t>Mercury is the smallest of them all</a:t>
            </a:r>
            <a:endParaRPr>
              <a:solidFill>
                <a:schemeClr val="lt1"/>
              </a:solidFill>
              <a:latin typeface="Open Sans"/>
              <a:ea typeface="Open Sans"/>
              <a:cs typeface="Open Sans"/>
              <a:sym typeface="Open Sans"/>
            </a:endParaRPr>
          </a:p>
        </p:txBody>
      </p:sp>
      <p:cxnSp>
        <p:nvCxnSpPr>
          <p:cNvPr id="13" name="Google Shape;1930;p79"/>
          <p:cNvCxnSpPr/>
          <p:nvPr/>
        </p:nvCxnSpPr>
        <p:spPr>
          <a:xfrm>
            <a:off x="1261950" y="2623888"/>
            <a:ext cx="6620100" cy="363900"/>
          </a:xfrm>
          <a:prstGeom prst="curvedConnector3">
            <a:avLst>
              <a:gd name="adj1" fmla="val 50000"/>
            </a:avLst>
          </a:prstGeom>
          <a:noFill/>
          <a:ln w="28575" cap="flat" cmpd="sng">
            <a:solidFill>
              <a:schemeClr val="accent1"/>
            </a:solidFill>
            <a:prstDash val="solid"/>
            <a:round/>
            <a:headEnd type="none" w="med" len="med"/>
            <a:tailEnd type="none" w="med" len="med"/>
          </a:ln>
        </p:spPr>
      </p:cxnSp>
      <p:grpSp>
        <p:nvGrpSpPr>
          <p:cNvPr id="14" name="Google Shape;1931;p79"/>
          <p:cNvGrpSpPr/>
          <p:nvPr/>
        </p:nvGrpSpPr>
        <p:grpSpPr>
          <a:xfrm>
            <a:off x="2083238" y="2523275"/>
            <a:ext cx="264572" cy="251007"/>
            <a:chOff x="2083238" y="2523275"/>
            <a:chExt cx="264572" cy="251007"/>
          </a:xfrm>
        </p:grpSpPr>
        <p:sp>
          <p:nvSpPr>
            <p:cNvPr id="15" name="Google Shape;1932;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933;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 name="Google Shape;1934;p79"/>
          <p:cNvGrpSpPr/>
          <p:nvPr/>
        </p:nvGrpSpPr>
        <p:grpSpPr>
          <a:xfrm>
            <a:off x="3432463" y="2593879"/>
            <a:ext cx="264572" cy="251007"/>
            <a:chOff x="2083238" y="2523275"/>
            <a:chExt cx="264572" cy="251007"/>
          </a:xfrm>
        </p:grpSpPr>
        <p:sp>
          <p:nvSpPr>
            <p:cNvPr id="18" name="Google Shape;1935;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36;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 name="Google Shape;1937;p79"/>
          <p:cNvGrpSpPr/>
          <p:nvPr/>
        </p:nvGrpSpPr>
        <p:grpSpPr>
          <a:xfrm>
            <a:off x="4780276" y="2740683"/>
            <a:ext cx="264572" cy="251007"/>
            <a:chOff x="2083238" y="2523275"/>
            <a:chExt cx="264572" cy="251007"/>
          </a:xfrm>
        </p:grpSpPr>
        <p:sp>
          <p:nvSpPr>
            <p:cNvPr id="21" name="Google Shape;1938;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939;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1940;p79"/>
          <p:cNvGrpSpPr/>
          <p:nvPr/>
        </p:nvGrpSpPr>
        <p:grpSpPr>
          <a:xfrm>
            <a:off x="6129501" y="2811287"/>
            <a:ext cx="264572" cy="251007"/>
            <a:chOff x="2083238" y="2523275"/>
            <a:chExt cx="264572" cy="251007"/>
          </a:xfrm>
        </p:grpSpPr>
        <p:sp>
          <p:nvSpPr>
            <p:cNvPr id="24" name="Google Shape;1941;p79"/>
            <p:cNvSpPr/>
            <p:nvPr/>
          </p:nvSpPr>
          <p:spPr>
            <a:xfrm>
              <a:off x="2083238" y="2523275"/>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942;p79"/>
            <p:cNvSpPr/>
            <p:nvPr/>
          </p:nvSpPr>
          <p:spPr>
            <a:xfrm>
              <a:off x="2104405" y="2544442"/>
              <a:ext cx="243405" cy="229840"/>
            </a:xfrm>
            <a:custGeom>
              <a:avLst/>
              <a:gdLst/>
              <a:ahLst/>
              <a:cxnLst/>
              <a:rect l="l" t="t" r="r" b="b"/>
              <a:pathLst>
                <a:path w="70912" h="66960" extrusionOk="0">
                  <a:moveTo>
                    <a:pt x="33161" y="1"/>
                  </a:moveTo>
                  <a:cubicBezTo>
                    <a:pt x="29920" y="55"/>
                    <a:pt x="26788" y="703"/>
                    <a:pt x="23817" y="1945"/>
                  </a:cubicBezTo>
                  <a:cubicBezTo>
                    <a:pt x="20739" y="3187"/>
                    <a:pt x="18093" y="5131"/>
                    <a:pt x="15500" y="7130"/>
                  </a:cubicBezTo>
                  <a:cubicBezTo>
                    <a:pt x="10802" y="10910"/>
                    <a:pt x="6535" y="15231"/>
                    <a:pt x="3511" y="20469"/>
                  </a:cubicBezTo>
                  <a:cubicBezTo>
                    <a:pt x="1837" y="23332"/>
                    <a:pt x="865" y="26572"/>
                    <a:pt x="649" y="29920"/>
                  </a:cubicBezTo>
                  <a:cubicBezTo>
                    <a:pt x="108" y="32513"/>
                    <a:pt x="0" y="35213"/>
                    <a:pt x="271" y="37859"/>
                  </a:cubicBezTo>
                  <a:cubicBezTo>
                    <a:pt x="703" y="43530"/>
                    <a:pt x="2539" y="49309"/>
                    <a:pt x="6265" y="53791"/>
                  </a:cubicBezTo>
                  <a:cubicBezTo>
                    <a:pt x="10424" y="58706"/>
                    <a:pt x="15824" y="62432"/>
                    <a:pt x="21981" y="64593"/>
                  </a:cubicBezTo>
                  <a:cubicBezTo>
                    <a:pt x="26394" y="66166"/>
                    <a:pt x="31044" y="66960"/>
                    <a:pt x="35713" y="66960"/>
                  </a:cubicBezTo>
                  <a:cubicBezTo>
                    <a:pt x="38417" y="66960"/>
                    <a:pt x="41127" y="66694"/>
                    <a:pt x="43800" y="66159"/>
                  </a:cubicBezTo>
                  <a:cubicBezTo>
                    <a:pt x="49687" y="64917"/>
                    <a:pt x="55141" y="62216"/>
                    <a:pt x="59732" y="58328"/>
                  </a:cubicBezTo>
                  <a:cubicBezTo>
                    <a:pt x="64053" y="54709"/>
                    <a:pt x="67779" y="50011"/>
                    <a:pt x="69453" y="44502"/>
                  </a:cubicBezTo>
                  <a:cubicBezTo>
                    <a:pt x="70533" y="40992"/>
                    <a:pt x="70911" y="37319"/>
                    <a:pt x="70587" y="33647"/>
                  </a:cubicBezTo>
                  <a:cubicBezTo>
                    <a:pt x="69885" y="26788"/>
                    <a:pt x="67293" y="20253"/>
                    <a:pt x="63134" y="14799"/>
                  </a:cubicBezTo>
                  <a:cubicBezTo>
                    <a:pt x="59462" y="10100"/>
                    <a:pt x="54709" y="6373"/>
                    <a:pt x="49363" y="3835"/>
                  </a:cubicBezTo>
                  <a:cubicBezTo>
                    <a:pt x="44340" y="1297"/>
                    <a:pt x="38777" y="1"/>
                    <a:pt x="331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6" name="Google Shape;1943;p79"/>
          <p:cNvCxnSpPr/>
          <p:nvPr/>
        </p:nvCxnSpPr>
        <p:spPr>
          <a:xfrm>
            <a:off x="2215525" y="2774275"/>
            <a:ext cx="0" cy="408600"/>
          </a:xfrm>
          <a:prstGeom prst="straightConnector1">
            <a:avLst/>
          </a:prstGeom>
          <a:noFill/>
          <a:ln w="9525" cap="flat" cmpd="sng">
            <a:solidFill>
              <a:schemeClr val="lt2"/>
            </a:solidFill>
            <a:prstDash val="solid"/>
            <a:round/>
            <a:headEnd type="none" w="med" len="med"/>
            <a:tailEnd type="none" w="med" len="med"/>
          </a:ln>
        </p:spPr>
      </p:cxnSp>
      <p:cxnSp>
        <p:nvCxnSpPr>
          <p:cNvPr id="27" name="Google Shape;1944;p79"/>
          <p:cNvCxnSpPr/>
          <p:nvPr/>
        </p:nvCxnSpPr>
        <p:spPr>
          <a:xfrm>
            <a:off x="4913975" y="2990096"/>
            <a:ext cx="0" cy="198300"/>
          </a:xfrm>
          <a:prstGeom prst="straightConnector1">
            <a:avLst/>
          </a:prstGeom>
          <a:noFill/>
          <a:ln w="9525" cap="flat" cmpd="sng">
            <a:solidFill>
              <a:schemeClr val="lt2"/>
            </a:solidFill>
            <a:prstDash val="solid"/>
            <a:round/>
            <a:headEnd type="none" w="med" len="med"/>
            <a:tailEnd type="none" w="med" len="med"/>
          </a:ln>
        </p:spPr>
      </p:cxnSp>
      <p:cxnSp>
        <p:nvCxnSpPr>
          <p:cNvPr id="28" name="Google Shape;1945;p79"/>
          <p:cNvCxnSpPr/>
          <p:nvPr/>
        </p:nvCxnSpPr>
        <p:spPr>
          <a:xfrm rot="10800000">
            <a:off x="6261788" y="2424706"/>
            <a:ext cx="0" cy="408600"/>
          </a:xfrm>
          <a:prstGeom prst="straightConnector1">
            <a:avLst/>
          </a:prstGeom>
          <a:noFill/>
          <a:ln w="9525" cap="flat" cmpd="sng">
            <a:solidFill>
              <a:schemeClr val="lt2"/>
            </a:solidFill>
            <a:prstDash val="solid"/>
            <a:round/>
            <a:headEnd type="none" w="med" len="med"/>
            <a:tailEnd type="none" w="med" len="med"/>
          </a:ln>
        </p:spPr>
      </p:cxnSp>
      <p:cxnSp>
        <p:nvCxnSpPr>
          <p:cNvPr id="29" name="Google Shape;1946;p79"/>
          <p:cNvCxnSpPr/>
          <p:nvPr/>
        </p:nvCxnSpPr>
        <p:spPr>
          <a:xfrm rot="10800000">
            <a:off x="3563338" y="2424781"/>
            <a:ext cx="0" cy="198300"/>
          </a:xfrm>
          <a:prstGeom prst="straightConnector1">
            <a:avLst/>
          </a:prstGeom>
          <a:noFill/>
          <a:ln w="9525" cap="flat" cmpd="sng">
            <a:solidFill>
              <a:schemeClr val="lt2"/>
            </a:solidFill>
            <a:prstDash val="solid"/>
            <a:round/>
            <a:headEnd type="none" w="med" len="med"/>
            <a:tailEnd type="none" w="med" len="med"/>
          </a:ln>
        </p:spPr>
      </p:cxnSp>
    </p:spTree>
    <p:extLst>
      <p:ext uri="{BB962C8B-B14F-4D97-AF65-F5344CB8AC3E}">
        <p14:creationId xmlns:p14="http://schemas.microsoft.com/office/powerpoint/2010/main" val="2018159021"/>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235" name="Google Shape;1966;p82"/>
          <p:cNvSpPr txBox="1">
            <a:spLocks/>
          </p:cNvSpPr>
          <p:nvPr/>
        </p:nvSpPr>
        <p:spPr>
          <a:xfrm>
            <a:off x="762211" y="294572"/>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err="1" smtClean="0">
                <a:solidFill>
                  <a:srgbClr val="B96940"/>
                </a:solidFill>
                <a:latin typeface="Titan One" panose="020B0604020202020204" charset="0"/>
              </a:rPr>
              <a:t>Infographic</a:t>
            </a:r>
            <a:endParaRPr lang="es-PE" sz="3200" dirty="0">
              <a:solidFill>
                <a:srgbClr val="B96940"/>
              </a:solidFill>
              <a:latin typeface="Titan One" panose="020B0604020202020204" charset="0"/>
            </a:endParaRPr>
          </a:p>
        </p:txBody>
      </p:sp>
      <p:sp>
        <p:nvSpPr>
          <p:cNvPr id="253" name="Google Shape;1984;p82"/>
          <p:cNvSpPr txBox="1"/>
          <p:nvPr/>
        </p:nvSpPr>
        <p:spPr>
          <a:xfrm>
            <a:off x="658175" y="2814962"/>
            <a:ext cx="2352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254" name="Google Shape;1985;p82"/>
          <p:cNvSpPr txBox="1"/>
          <p:nvPr/>
        </p:nvSpPr>
        <p:spPr>
          <a:xfrm>
            <a:off x="653875" y="3889511"/>
            <a:ext cx="2352600" cy="6015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Saturn is the ringed one and a gas giant</a:t>
            </a:r>
            <a:endParaRPr sz="1600" dirty="0">
              <a:solidFill>
                <a:schemeClr val="lt1"/>
              </a:solidFill>
              <a:latin typeface="Open Sans"/>
              <a:ea typeface="Open Sans"/>
              <a:cs typeface="Open Sans"/>
              <a:sym typeface="Open Sans"/>
            </a:endParaRPr>
          </a:p>
        </p:txBody>
      </p:sp>
      <p:sp>
        <p:nvSpPr>
          <p:cNvPr id="255" name="Google Shape;1986;p82"/>
          <p:cNvSpPr txBox="1"/>
          <p:nvPr/>
        </p:nvSpPr>
        <p:spPr>
          <a:xfrm>
            <a:off x="6317643" y="2814960"/>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Jupiter is the biggest planet of them all</a:t>
            </a:r>
            <a:endParaRPr sz="1600" dirty="0">
              <a:solidFill>
                <a:schemeClr val="lt1"/>
              </a:solidFill>
              <a:latin typeface="Open Sans"/>
              <a:ea typeface="Open Sans"/>
              <a:cs typeface="Open Sans"/>
              <a:sym typeface="Open Sans"/>
            </a:endParaRPr>
          </a:p>
        </p:txBody>
      </p:sp>
      <p:sp>
        <p:nvSpPr>
          <p:cNvPr id="256" name="Google Shape;1987;p82"/>
          <p:cNvSpPr txBox="1"/>
          <p:nvPr/>
        </p:nvSpPr>
        <p:spPr>
          <a:xfrm>
            <a:off x="6317643" y="3889514"/>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257" name="Google Shape;1988;p82"/>
          <p:cNvSpPr txBox="1"/>
          <p:nvPr/>
        </p:nvSpPr>
        <p:spPr>
          <a:xfrm>
            <a:off x="1447075" y="2442616"/>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a:solidFill>
                <a:schemeClr val="dk1"/>
              </a:solidFill>
              <a:latin typeface="Titan One"/>
              <a:ea typeface="Titan One"/>
              <a:cs typeface="Titan One"/>
              <a:sym typeface="Titan One"/>
            </a:endParaRPr>
          </a:p>
        </p:txBody>
      </p:sp>
      <p:sp>
        <p:nvSpPr>
          <p:cNvPr id="258" name="Google Shape;1989;p82"/>
          <p:cNvSpPr txBox="1"/>
          <p:nvPr/>
        </p:nvSpPr>
        <p:spPr>
          <a:xfrm>
            <a:off x="1442775" y="3509114"/>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Saturn</a:t>
            </a:r>
            <a:endParaRPr sz="2000" dirty="0">
              <a:solidFill>
                <a:schemeClr val="dk1"/>
              </a:solidFill>
              <a:latin typeface="Titan One"/>
              <a:ea typeface="Titan One"/>
              <a:cs typeface="Titan One"/>
              <a:sym typeface="Titan One"/>
            </a:endParaRPr>
          </a:p>
        </p:txBody>
      </p:sp>
      <p:sp>
        <p:nvSpPr>
          <p:cNvPr id="259" name="Google Shape;1990;p82"/>
          <p:cNvSpPr txBox="1"/>
          <p:nvPr/>
        </p:nvSpPr>
        <p:spPr>
          <a:xfrm>
            <a:off x="6313343" y="2392997"/>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Jupiter</a:t>
            </a:r>
            <a:endParaRPr sz="2000" dirty="0">
              <a:solidFill>
                <a:schemeClr val="dk1"/>
              </a:solidFill>
              <a:latin typeface="Titan One"/>
              <a:ea typeface="Titan One"/>
              <a:cs typeface="Titan One"/>
              <a:sym typeface="Titan One"/>
            </a:endParaRPr>
          </a:p>
        </p:txBody>
      </p:sp>
      <p:sp>
        <p:nvSpPr>
          <p:cNvPr id="260" name="Google Shape;1991;p82"/>
          <p:cNvSpPr txBox="1"/>
          <p:nvPr/>
        </p:nvSpPr>
        <p:spPr>
          <a:xfrm>
            <a:off x="6313343" y="3412131"/>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Mercury</a:t>
            </a:r>
            <a:endParaRPr sz="2000" dirty="0">
              <a:solidFill>
                <a:schemeClr val="dk1"/>
              </a:solidFill>
              <a:latin typeface="Titan One"/>
              <a:ea typeface="Titan One"/>
              <a:cs typeface="Titan One"/>
              <a:sym typeface="Titan One"/>
            </a:endParaRPr>
          </a:p>
        </p:txBody>
      </p:sp>
      <p:sp>
        <p:nvSpPr>
          <p:cNvPr id="261" name="Google Shape;1984;p82"/>
          <p:cNvSpPr txBox="1"/>
          <p:nvPr/>
        </p:nvSpPr>
        <p:spPr>
          <a:xfrm>
            <a:off x="662475" y="1831413"/>
            <a:ext cx="2352600" cy="6036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262" name="Google Shape;1988;p82"/>
          <p:cNvSpPr txBox="1"/>
          <p:nvPr/>
        </p:nvSpPr>
        <p:spPr>
          <a:xfrm>
            <a:off x="1451375" y="1459067"/>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a:solidFill>
                <a:schemeClr val="dk1"/>
              </a:solidFill>
              <a:latin typeface="Titan One"/>
              <a:ea typeface="Titan One"/>
              <a:cs typeface="Titan One"/>
              <a:sym typeface="Titan One"/>
            </a:endParaRPr>
          </a:p>
        </p:txBody>
      </p:sp>
      <p:sp>
        <p:nvSpPr>
          <p:cNvPr id="263" name="Google Shape;1987;p82"/>
          <p:cNvSpPr txBox="1"/>
          <p:nvPr/>
        </p:nvSpPr>
        <p:spPr>
          <a:xfrm>
            <a:off x="6317643" y="1782841"/>
            <a:ext cx="2352600" cy="6015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lt1"/>
                </a:solidFill>
                <a:latin typeface="Open Sans"/>
                <a:ea typeface="Open Sans"/>
                <a:cs typeface="Open Sans"/>
                <a:sym typeface="Open Sans"/>
              </a:rPr>
              <a:t>Mercury is the closest planet to the Sun</a:t>
            </a:r>
            <a:endParaRPr sz="1600" dirty="0">
              <a:solidFill>
                <a:schemeClr val="lt1"/>
              </a:solidFill>
              <a:latin typeface="Open Sans"/>
              <a:ea typeface="Open Sans"/>
              <a:cs typeface="Open Sans"/>
              <a:sym typeface="Open Sans"/>
            </a:endParaRPr>
          </a:p>
        </p:txBody>
      </p:sp>
      <p:sp>
        <p:nvSpPr>
          <p:cNvPr id="264" name="Google Shape;1991;p82"/>
          <p:cNvSpPr txBox="1"/>
          <p:nvPr/>
        </p:nvSpPr>
        <p:spPr>
          <a:xfrm>
            <a:off x="6313343" y="1305458"/>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Mercury</a:t>
            </a:r>
            <a:endParaRPr sz="2000" dirty="0">
              <a:solidFill>
                <a:schemeClr val="dk1"/>
              </a:solidFill>
              <a:latin typeface="Titan One"/>
              <a:ea typeface="Titan One"/>
              <a:cs typeface="Titan One"/>
              <a:sym typeface="Titan One"/>
            </a:endParaRPr>
          </a:p>
        </p:txBody>
      </p:sp>
      <p:pic>
        <p:nvPicPr>
          <p:cNvPr id="3" name="Imagen 2"/>
          <p:cNvPicPr>
            <a:picLocks noChangeAspect="1"/>
          </p:cNvPicPr>
          <p:nvPr/>
        </p:nvPicPr>
        <p:blipFill>
          <a:blip r:embed="rId3"/>
          <a:stretch>
            <a:fillRect/>
          </a:stretch>
        </p:blipFill>
        <p:spPr>
          <a:xfrm>
            <a:off x="3810372" y="1305458"/>
            <a:ext cx="1724873" cy="3310964"/>
          </a:xfrm>
          <a:prstGeom prst="rect">
            <a:avLst/>
          </a:prstGeom>
        </p:spPr>
      </p:pic>
    </p:spTree>
    <p:extLst>
      <p:ext uri="{BB962C8B-B14F-4D97-AF65-F5344CB8AC3E}">
        <p14:creationId xmlns:p14="http://schemas.microsoft.com/office/powerpoint/2010/main" val="635036672"/>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 name="Elipse 4"/>
          <p:cNvSpPr/>
          <p:nvPr/>
        </p:nvSpPr>
        <p:spPr>
          <a:xfrm>
            <a:off x="4564665" y="692728"/>
            <a:ext cx="3675649" cy="41425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64" name="Google Shape;1996;p83"/>
          <p:cNvSpPr txBox="1">
            <a:spLocks noGrp="1"/>
          </p:cNvSpPr>
          <p:nvPr>
            <p:ph type="title"/>
          </p:nvPr>
        </p:nvSpPr>
        <p:spPr>
          <a:xfrm>
            <a:off x="713225" y="2841545"/>
            <a:ext cx="38589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000" dirty="0"/>
              <a:t>Conclusion</a:t>
            </a:r>
            <a:endParaRPr sz="4000" dirty="0"/>
          </a:p>
        </p:txBody>
      </p:sp>
      <p:sp>
        <p:nvSpPr>
          <p:cNvPr id="65" name="Google Shape;1997;p83"/>
          <p:cNvSpPr txBox="1">
            <a:spLocks/>
          </p:cNvSpPr>
          <p:nvPr/>
        </p:nvSpPr>
        <p:spPr>
          <a:xfrm>
            <a:off x="713225" y="2009920"/>
            <a:ext cx="1454100" cy="11364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 sz="6000" dirty="0" smtClean="0">
                <a:solidFill>
                  <a:srgbClr val="66150D"/>
                </a:solidFill>
                <a:latin typeface="Titan One" panose="020B0604020202020204" charset="0"/>
              </a:rPr>
              <a:t>04</a:t>
            </a:r>
            <a:endParaRPr lang="en" sz="6000" dirty="0">
              <a:solidFill>
                <a:srgbClr val="66150D"/>
              </a:solidFill>
              <a:latin typeface="Titan One" panose="020B0604020202020204" charset="0"/>
            </a:endParaRPr>
          </a:p>
        </p:txBody>
      </p:sp>
      <p:sp>
        <p:nvSpPr>
          <p:cNvPr id="66" name="Google Shape;1998;p83"/>
          <p:cNvSpPr txBox="1">
            <a:spLocks/>
          </p:cNvSpPr>
          <p:nvPr/>
        </p:nvSpPr>
        <p:spPr>
          <a:xfrm>
            <a:off x="713225" y="3530950"/>
            <a:ext cx="3197400" cy="770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lgn="l">
              <a:buFont typeface="Open Sans"/>
              <a:buNone/>
            </a:pPr>
            <a:r>
              <a:rPr lang="en-US" smtClean="0"/>
              <a:t>You can enter a subtitle here if you need it</a:t>
            </a:r>
            <a:endParaRPr lang="en-US"/>
          </a:p>
        </p:txBody>
      </p:sp>
      <p:pic>
        <p:nvPicPr>
          <p:cNvPr id="2" name="Imagen 1"/>
          <p:cNvPicPr>
            <a:picLocks noChangeAspect="1"/>
          </p:cNvPicPr>
          <p:nvPr/>
        </p:nvPicPr>
        <p:blipFill>
          <a:blip r:embed="rId3"/>
          <a:stretch>
            <a:fillRect/>
          </a:stretch>
        </p:blipFill>
        <p:spPr>
          <a:xfrm>
            <a:off x="5765690" y="530620"/>
            <a:ext cx="2778750" cy="4095000"/>
          </a:xfrm>
          <a:prstGeom prst="rect">
            <a:avLst/>
          </a:prstGeom>
        </p:spPr>
      </p:pic>
    </p:spTree>
    <p:extLst>
      <p:ext uri="{BB962C8B-B14F-4D97-AF65-F5344CB8AC3E}">
        <p14:creationId xmlns:p14="http://schemas.microsoft.com/office/powerpoint/2010/main" val="1462514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1000"/>
                                        <p:tgtEl>
                                          <p:spTgt spid="6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childTnLst>
                                </p:cTn>
                              </p:par>
                              <p:par>
                                <p:cTn id="12" presetID="10" presetClass="entr" presetSubtype="0" fill="hold" nodeType="withEffect">
                                  <p:stCondLst>
                                    <p:cond delay="0"/>
                                  </p:stCondLst>
                                  <p:childTnLst>
                                    <p:set>
                                      <p:cBhvr>
                                        <p:cTn id="13" dur="1" fill="hold">
                                          <p:stCondLst>
                                            <p:cond delay="0"/>
                                          </p:stCondLst>
                                        </p:cTn>
                                        <p:tgtEl>
                                          <p:spTgt spid="66"/>
                                        </p:tgtEl>
                                        <p:attrNameLst>
                                          <p:attrName>style.visibility</p:attrName>
                                        </p:attrNameLst>
                                      </p:cBhvr>
                                      <p:to>
                                        <p:strVal val="visible"/>
                                      </p:to>
                                    </p:set>
                                    <p:animEffect transition="in" filter="fade">
                                      <p:cBhvr>
                                        <p:cTn id="14" dur="10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486" name="Google Shape;486;p40">
            <a:hlinkClick r:id="rId3" action="ppaction://hlinksldjump"/>
          </p:cNvPr>
          <p:cNvSpPr txBox="1">
            <a:spLocks noGrp="1"/>
          </p:cNvSpPr>
          <p:nvPr>
            <p:ph type="title" idx="4294967295"/>
          </p:nvPr>
        </p:nvSpPr>
        <p:spPr>
          <a:xfrm>
            <a:off x="4524336" y="2813361"/>
            <a:ext cx="1292225" cy="142875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000" dirty="0"/>
              <a:t>04</a:t>
            </a:r>
            <a:endParaRPr sz="4000" dirty="0"/>
          </a:p>
        </p:txBody>
      </p:sp>
      <p:sp>
        <p:nvSpPr>
          <p:cNvPr id="485" name="Google Shape;485;p40">
            <a:hlinkClick r:id="rId4" action="ppaction://hlinksldjump"/>
          </p:cNvPr>
          <p:cNvSpPr txBox="1">
            <a:spLocks noGrp="1"/>
          </p:cNvSpPr>
          <p:nvPr>
            <p:ph type="title" idx="4294967295"/>
          </p:nvPr>
        </p:nvSpPr>
        <p:spPr>
          <a:xfrm>
            <a:off x="410681" y="1657350"/>
            <a:ext cx="2487613" cy="568325"/>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2400" dirty="0"/>
              <a:t>Introduction</a:t>
            </a:r>
            <a:endParaRPr sz="2400" dirty="0"/>
          </a:p>
        </p:txBody>
      </p:sp>
      <p:sp>
        <p:nvSpPr>
          <p:cNvPr id="484" name="Google Shape;484;p40">
            <a:hlinkClick r:id="rId4" action="ppaction://hlinksldjump"/>
          </p:cNvPr>
          <p:cNvSpPr txBox="1">
            <a:spLocks noGrp="1"/>
          </p:cNvSpPr>
          <p:nvPr>
            <p:ph type="subTitle" idx="4294967295"/>
          </p:nvPr>
        </p:nvSpPr>
        <p:spPr>
          <a:xfrm>
            <a:off x="410681" y="2087563"/>
            <a:ext cx="2487613" cy="5715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a:t>You could describe the topic of the section here</a:t>
            </a:r>
            <a:endParaRPr dirty="0"/>
          </a:p>
        </p:txBody>
      </p:sp>
      <p:sp>
        <p:nvSpPr>
          <p:cNvPr id="483" name="Google Shape;483;p40">
            <a:hlinkClick r:id="rId4" action="ppaction://hlinksldjump"/>
          </p:cNvPr>
          <p:cNvSpPr txBox="1">
            <a:spLocks noGrp="1"/>
          </p:cNvSpPr>
          <p:nvPr>
            <p:ph type="title" idx="4294967295"/>
          </p:nvPr>
        </p:nvSpPr>
        <p:spPr>
          <a:xfrm>
            <a:off x="3423643" y="1606706"/>
            <a:ext cx="1290638" cy="1427162"/>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01</a:t>
            </a:r>
            <a:endParaRPr sz="4000" dirty="0"/>
          </a:p>
        </p:txBody>
      </p:sp>
      <p:sp>
        <p:nvSpPr>
          <p:cNvPr id="481" name="Google Shape;481;p40">
            <a:hlinkClick r:id="rId5" action="ppaction://hlinksldjump"/>
          </p:cNvPr>
          <p:cNvSpPr txBox="1">
            <a:spLocks noGrp="1"/>
          </p:cNvSpPr>
          <p:nvPr>
            <p:ph type="title" idx="4294967295"/>
          </p:nvPr>
        </p:nvSpPr>
        <p:spPr>
          <a:xfrm>
            <a:off x="0" y="3100388"/>
            <a:ext cx="2487613" cy="566737"/>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2400" dirty="0"/>
              <a:t>Numbers</a:t>
            </a:r>
            <a:endParaRPr sz="2400" dirty="0"/>
          </a:p>
        </p:txBody>
      </p:sp>
      <p:sp>
        <p:nvSpPr>
          <p:cNvPr id="480" name="Google Shape;480;p40">
            <a:hlinkClick r:id="rId5" action="ppaction://hlinksldjump"/>
          </p:cNvPr>
          <p:cNvSpPr txBox="1">
            <a:spLocks noGrp="1"/>
          </p:cNvSpPr>
          <p:nvPr>
            <p:ph type="title" idx="4294967295"/>
          </p:nvPr>
        </p:nvSpPr>
        <p:spPr>
          <a:xfrm>
            <a:off x="3423643" y="2813361"/>
            <a:ext cx="1290638" cy="142875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4000" dirty="0"/>
              <a:t>03</a:t>
            </a:r>
            <a:endParaRPr sz="4000" dirty="0"/>
          </a:p>
        </p:txBody>
      </p:sp>
      <p:sp>
        <p:nvSpPr>
          <p:cNvPr id="479" name="Google Shape;479;p40">
            <a:hlinkClick r:id="rId6" action="ppaction://hlinksldjump"/>
          </p:cNvPr>
          <p:cNvSpPr txBox="1">
            <a:spLocks noGrp="1"/>
          </p:cNvSpPr>
          <p:nvPr>
            <p:ph type="title" idx="4294967295"/>
          </p:nvPr>
        </p:nvSpPr>
        <p:spPr>
          <a:xfrm>
            <a:off x="6425218" y="1804988"/>
            <a:ext cx="2486025" cy="568325"/>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dirty="0"/>
              <a:t>About Us</a:t>
            </a:r>
            <a:endParaRPr dirty="0"/>
          </a:p>
        </p:txBody>
      </p:sp>
      <p:sp>
        <p:nvSpPr>
          <p:cNvPr id="478" name="Google Shape;478;p40">
            <a:hlinkClick r:id="rId6" action="ppaction://hlinksldjump"/>
          </p:cNvPr>
          <p:cNvSpPr txBox="1">
            <a:spLocks noGrp="1"/>
          </p:cNvSpPr>
          <p:nvPr>
            <p:ph type="subTitle" idx="4294967295"/>
          </p:nvPr>
        </p:nvSpPr>
        <p:spPr>
          <a:xfrm>
            <a:off x="6425218" y="2235201"/>
            <a:ext cx="2486025" cy="571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t>You could describe the topic of the section here</a:t>
            </a:r>
            <a:endParaRPr dirty="0"/>
          </a:p>
        </p:txBody>
      </p:sp>
      <p:sp>
        <p:nvSpPr>
          <p:cNvPr id="477" name="Google Shape;477;p40">
            <a:hlinkClick r:id="rId6" action="ppaction://hlinksldjump"/>
          </p:cNvPr>
          <p:cNvSpPr txBox="1">
            <a:spLocks noGrp="1"/>
          </p:cNvSpPr>
          <p:nvPr>
            <p:ph type="title" idx="4294967295"/>
          </p:nvPr>
        </p:nvSpPr>
        <p:spPr>
          <a:xfrm>
            <a:off x="4524336" y="1606706"/>
            <a:ext cx="1292225" cy="1427162"/>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4000" dirty="0"/>
              <a:t>02</a:t>
            </a:r>
            <a:endParaRPr sz="4000" dirty="0"/>
          </a:p>
        </p:txBody>
      </p:sp>
      <p:sp>
        <p:nvSpPr>
          <p:cNvPr id="482" name="Google Shape;482;p40">
            <a:hlinkClick r:id="rId5" action="ppaction://hlinksldjump"/>
          </p:cNvPr>
          <p:cNvSpPr txBox="1">
            <a:spLocks noGrp="1"/>
          </p:cNvSpPr>
          <p:nvPr>
            <p:ph type="subTitle" idx="4294967295"/>
          </p:nvPr>
        </p:nvSpPr>
        <p:spPr>
          <a:xfrm>
            <a:off x="427791" y="3659679"/>
            <a:ext cx="2487613" cy="573087"/>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a:t>You could describe the topic of the section here</a:t>
            </a:r>
            <a:endParaRPr dirty="0"/>
          </a:p>
          <a:p>
            <a:pPr marL="0" lvl="0" indent="0" algn="r" rtl="0">
              <a:spcBef>
                <a:spcPts val="0"/>
              </a:spcBef>
              <a:spcAft>
                <a:spcPts val="0"/>
              </a:spcAft>
              <a:buNone/>
            </a:pPr>
            <a:endParaRPr dirty="0"/>
          </a:p>
        </p:txBody>
      </p:sp>
      <p:sp>
        <p:nvSpPr>
          <p:cNvPr id="476" name="Google Shape;476;p40"/>
          <p:cNvSpPr txBox="1">
            <a:spLocks noGrp="1"/>
          </p:cNvSpPr>
          <p:nvPr>
            <p:ph type="title" idx="4294967295"/>
          </p:nvPr>
        </p:nvSpPr>
        <p:spPr>
          <a:xfrm>
            <a:off x="831373" y="362532"/>
            <a:ext cx="7718425" cy="57308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Table of Contents</a:t>
            </a:r>
            <a:endParaRPr dirty="0"/>
          </a:p>
        </p:txBody>
      </p:sp>
      <p:sp>
        <p:nvSpPr>
          <p:cNvPr id="28" name="Google Shape;487;p40">
            <a:hlinkClick r:id="rId3" action="ppaction://hlinksldjump"/>
          </p:cNvPr>
          <p:cNvSpPr txBox="1">
            <a:spLocks/>
          </p:cNvSpPr>
          <p:nvPr/>
        </p:nvSpPr>
        <p:spPr>
          <a:xfrm>
            <a:off x="6424543" y="3172934"/>
            <a:ext cx="2486700" cy="5679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Titan One"/>
              <a:buNone/>
              <a:defRPr sz="3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3000"/>
              <a:buFont typeface="Open Sans"/>
              <a:buNone/>
              <a:defRPr sz="3000" b="1" i="0" u="none" strike="noStrike" cap="none">
                <a:solidFill>
                  <a:schemeClr val="dk1"/>
                </a:solidFill>
                <a:latin typeface="Open Sans"/>
                <a:ea typeface="Open Sans"/>
                <a:cs typeface="Open Sans"/>
                <a:sym typeface="Open Sans"/>
              </a:defRPr>
            </a:lvl9pPr>
          </a:lstStyle>
          <a:p>
            <a:pPr algn="l"/>
            <a:r>
              <a:rPr lang="es-PE" smtClean="0"/>
              <a:t>Conclusion</a:t>
            </a:r>
            <a:endParaRPr lang="es-PE" dirty="0"/>
          </a:p>
        </p:txBody>
      </p:sp>
      <p:sp>
        <p:nvSpPr>
          <p:cNvPr id="29" name="Google Shape;488;p40">
            <a:hlinkClick r:id="rId3" action="ppaction://hlinksldjump"/>
          </p:cNvPr>
          <p:cNvSpPr txBox="1">
            <a:spLocks/>
          </p:cNvSpPr>
          <p:nvPr/>
        </p:nvSpPr>
        <p:spPr>
          <a:xfrm>
            <a:off x="6424543" y="3602620"/>
            <a:ext cx="24867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1pPr>
            <a:lvl2pPr marL="914400" marR="0" lvl="1"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2pPr>
            <a:lvl3pPr marL="1371600" marR="0" lvl="2"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3pPr>
            <a:lvl4pPr marL="1828800" marR="0" lvl="3"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4pPr>
            <a:lvl5pPr marL="2286000" marR="0" lvl="4"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5pPr>
            <a:lvl6pPr marL="2743200" marR="0" lvl="5"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6pPr>
            <a:lvl7pPr marL="3200400" marR="0" lvl="6"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7pPr>
            <a:lvl8pPr marL="3657600" marR="0" lvl="7"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8pPr>
            <a:lvl9pPr marL="4114800" marR="0" lvl="8" indent="-330200" algn="l" rtl="0">
              <a:lnSpc>
                <a:spcPct val="100000"/>
              </a:lnSpc>
              <a:spcBef>
                <a:spcPts val="0"/>
              </a:spcBef>
              <a:spcAft>
                <a:spcPts val="0"/>
              </a:spcAft>
              <a:buClr>
                <a:schemeClr val="lt1"/>
              </a:buClr>
              <a:buSzPts val="1600"/>
              <a:buFont typeface="Open Sans"/>
              <a:buChar char="■"/>
              <a:defRPr sz="1600" b="0" i="0" u="none" strike="noStrike" cap="none">
                <a:solidFill>
                  <a:schemeClr val="lt1"/>
                </a:solidFill>
                <a:latin typeface="Open Sans"/>
                <a:ea typeface="Open Sans"/>
                <a:cs typeface="Open Sans"/>
                <a:sym typeface="Open Sans"/>
              </a:defRPr>
            </a:lvl9pPr>
          </a:lstStyle>
          <a:p>
            <a:pPr marL="0" indent="0" algn="r">
              <a:buFont typeface="Open Sans"/>
              <a:buNone/>
            </a:pPr>
            <a:r>
              <a:rPr lang="en-US" dirty="0" smtClean="0"/>
              <a:t>You could describe the topic of the section here</a:t>
            </a:r>
          </a:p>
          <a:p>
            <a:pPr marL="0" indent="0">
              <a:buFont typeface="Open Sans"/>
              <a:buNone/>
            </a:pP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83"/>
                                        </p:tgtEl>
                                        <p:attrNameLst>
                                          <p:attrName>style.visibility</p:attrName>
                                        </p:attrNameLst>
                                      </p:cBhvr>
                                      <p:to>
                                        <p:strVal val="visible"/>
                                      </p:to>
                                    </p:set>
                                    <p:animEffect transition="in" filter="fade">
                                      <p:cBhvr>
                                        <p:cTn id="7" dur="1000"/>
                                        <p:tgtEl>
                                          <p:spTgt spid="483"/>
                                        </p:tgtEl>
                                      </p:cBhvr>
                                    </p:animEffect>
                                  </p:childTnLst>
                                </p:cTn>
                              </p:par>
                              <p:par>
                                <p:cTn id="8" presetID="10" presetClass="entr" presetSubtype="0" fill="hold" nodeType="withEffect">
                                  <p:stCondLst>
                                    <p:cond delay="0"/>
                                  </p:stCondLst>
                                  <p:childTnLst>
                                    <p:set>
                                      <p:cBhvr>
                                        <p:cTn id="9" dur="1" fill="hold">
                                          <p:stCondLst>
                                            <p:cond delay="0"/>
                                          </p:stCondLst>
                                        </p:cTn>
                                        <p:tgtEl>
                                          <p:spTgt spid="485"/>
                                        </p:tgtEl>
                                        <p:attrNameLst>
                                          <p:attrName>style.visibility</p:attrName>
                                        </p:attrNameLst>
                                      </p:cBhvr>
                                      <p:to>
                                        <p:strVal val="visible"/>
                                      </p:to>
                                    </p:set>
                                    <p:animEffect transition="in" filter="fade">
                                      <p:cBhvr>
                                        <p:cTn id="10" dur="1000"/>
                                        <p:tgtEl>
                                          <p:spTgt spid="485"/>
                                        </p:tgtEl>
                                      </p:cBhvr>
                                    </p:animEffect>
                                  </p:childTnLst>
                                </p:cTn>
                              </p:par>
                              <p:par>
                                <p:cTn id="11" presetID="10" presetClass="entr" presetSubtype="0" fill="hold" nodeType="withEffect">
                                  <p:stCondLst>
                                    <p:cond delay="0"/>
                                  </p:stCondLst>
                                  <p:childTnLst>
                                    <p:set>
                                      <p:cBhvr>
                                        <p:cTn id="12" dur="1" fill="hold">
                                          <p:stCondLst>
                                            <p:cond delay="0"/>
                                          </p:stCondLst>
                                        </p:cTn>
                                        <p:tgtEl>
                                          <p:spTgt spid="484"/>
                                        </p:tgtEl>
                                        <p:attrNameLst>
                                          <p:attrName>style.visibility</p:attrName>
                                        </p:attrNameLst>
                                      </p:cBhvr>
                                      <p:to>
                                        <p:strVal val="visible"/>
                                      </p:to>
                                    </p:set>
                                    <p:animEffect transition="in" filter="fade">
                                      <p:cBhvr>
                                        <p:cTn id="13" dur="1000"/>
                                        <p:tgtEl>
                                          <p:spTgt spid="48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477"/>
                                        </p:tgtEl>
                                        <p:attrNameLst>
                                          <p:attrName>style.visibility</p:attrName>
                                        </p:attrNameLst>
                                      </p:cBhvr>
                                      <p:to>
                                        <p:strVal val="visible"/>
                                      </p:to>
                                    </p:set>
                                    <p:animEffect transition="in" filter="fade">
                                      <p:cBhvr>
                                        <p:cTn id="18" dur="1000"/>
                                        <p:tgtEl>
                                          <p:spTgt spid="477"/>
                                        </p:tgtEl>
                                      </p:cBhvr>
                                    </p:animEffect>
                                  </p:childTnLst>
                                </p:cTn>
                              </p:par>
                              <p:par>
                                <p:cTn id="19" presetID="10" presetClass="entr" presetSubtype="0" fill="hold" nodeType="withEffect">
                                  <p:stCondLst>
                                    <p:cond delay="0"/>
                                  </p:stCondLst>
                                  <p:childTnLst>
                                    <p:set>
                                      <p:cBhvr>
                                        <p:cTn id="20" dur="1" fill="hold">
                                          <p:stCondLst>
                                            <p:cond delay="0"/>
                                          </p:stCondLst>
                                        </p:cTn>
                                        <p:tgtEl>
                                          <p:spTgt spid="479"/>
                                        </p:tgtEl>
                                        <p:attrNameLst>
                                          <p:attrName>style.visibility</p:attrName>
                                        </p:attrNameLst>
                                      </p:cBhvr>
                                      <p:to>
                                        <p:strVal val="visible"/>
                                      </p:to>
                                    </p:set>
                                    <p:animEffect transition="in" filter="fade">
                                      <p:cBhvr>
                                        <p:cTn id="21" dur="1000"/>
                                        <p:tgtEl>
                                          <p:spTgt spid="479"/>
                                        </p:tgtEl>
                                      </p:cBhvr>
                                    </p:animEffect>
                                  </p:childTnLst>
                                </p:cTn>
                              </p:par>
                              <p:par>
                                <p:cTn id="22" presetID="10" presetClass="entr" presetSubtype="0" fill="hold" nodeType="withEffect">
                                  <p:stCondLst>
                                    <p:cond delay="0"/>
                                  </p:stCondLst>
                                  <p:childTnLst>
                                    <p:set>
                                      <p:cBhvr>
                                        <p:cTn id="23" dur="1" fill="hold">
                                          <p:stCondLst>
                                            <p:cond delay="0"/>
                                          </p:stCondLst>
                                        </p:cTn>
                                        <p:tgtEl>
                                          <p:spTgt spid="478"/>
                                        </p:tgtEl>
                                        <p:attrNameLst>
                                          <p:attrName>style.visibility</p:attrName>
                                        </p:attrNameLst>
                                      </p:cBhvr>
                                      <p:to>
                                        <p:strVal val="visible"/>
                                      </p:to>
                                    </p:set>
                                    <p:animEffect transition="in" filter="fade">
                                      <p:cBhvr>
                                        <p:cTn id="24" dur="1000"/>
                                        <p:tgtEl>
                                          <p:spTgt spid="47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480"/>
                                        </p:tgtEl>
                                        <p:attrNameLst>
                                          <p:attrName>style.visibility</p:attrName>
                                        </p:attrNameLst>
                                      </p:cBhvr>
                                      <p:to>
                                        <p:strVal val="visible"/>
                                      </p:to>
                                    </p:set>
                                    <p:animEffect transition="in" filter="fade">
                                      <p:cBhvr>
                                        <p:cTn id="29" dur="1000"/>
                                        <p:tgtEl>
                                          <p:spTgt spid="480"/>
                                        </p:tgtEl>
                                      </p:cBhvr>
                                    </p:animEffect>
                                  </p:childTnLst>
                                </p:cTn>
                              </p:par>
                              <p:par>
                                <p:cTn id="30" presetID="10" presetClass="entr" presetSubtype="0" fill="hold" nodeType="withEffect">
                                  <p:stCondLst>
                                    <p:cond delay="0"/>
                                  </p:stCondLst>
                                  <p:childTnLst>
                                    <p:set>
                                      <p:cBhvr>
                                        <p:cTn id="31" dur="1" fill="hold">
                                          <p:stCondLst>
                                            <p:cond delay="0"/>
                                          </p:stCondLst>
                                        </p:cTn>
                                        <p:tgtEl>
                                          <p:spTgt spid="481"/>
                                        </p:tgtEl>
                                        <p:attrNameLst>
                                          <p:attrName>style.visibility</p:attrName>
                                        </p:attrNameLst>
                                      </p:cBhvr>
                                      <p:to>
                                        <p:strVal val="visible"/>
                                      </p:to>
                                    </p:set>
                                    <p:animEffect transition="in" filter="fade">
                                      <p:cBhvr>
                                        <p:cTn id="32" dur="1000"/>
                                        <p:tgtEl>
                                          <p:spTgt spid="481"/>
                                        </p:tgtEl>
                                      </p:cBhvr>
                                    </p:animEffect>
                                  </p:childTnLst>
                                </p:cTn>
                              </p:par>
                              <p:par>
                                <p:cTn id="33" presetID="10" presetClass="entr" presetSubtype="0" fill="hold" nodeType="withEffect">
                                  <p:stCondLst>
                                    <p:cond delay="0"/>
                                  </p:stCondLst>
                                  <p:childTnLst>
                                    <p:set>
                                      <p:cBhvr>
                                        <p:cTn id="34" dur="1" fill="hold">
                                          <p:stCondLst>
                                            <p:cond delay="0"/>
                                          </p:stCondLst>
                                        </p:cTn>
                                        <p:tgtEl>
                                          <p:spTgt spid="482"/>
                                        </p:tgtEl>
                                        <p:attrNameLst>
                                          <p:attrName>style.visibility</p:attrName>
                                        </p:attrNameLst>
                                      </p:cBhvr>
                                      <p:to>
                                        <p:strVal val="visible"/>
                                      </p:to>
                                    </p:set>
                                    <p:animEffect transition="in" filter="fade">
                                      <p:cBhvr>
                                        <p:cTn id="35" dur="1000"/>
                                        <p:tgtEl>
                                          <p:spTgt spid="482"/>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486"/>
                                        </p:tgtEl>
                                        <p:attrNameLst>
                                          <p:attrName>style.visibility</p:attrName>
                                        </p:attrNameLst>
                                      </p:cBhvr>
                                      <p:to>
                                        <p:strVal val="visible"/>
                                      </p:to>
                                    </p:set>
                                    <p:animEffect transition="in" filter="fade">
                                      <p:cBhvr>
                                        <p:cTn id="40" dur="1000"/>
                                        <p:tgtEl>
                                          <p:spTgt spid="486"/>
                                        </p:tgtEl>
                                      </p:cBhvr>
                                    </p:animEffect>
                                  </p:childTnLst>
                                </p:cTn>
                              </p:par>
                              <p:par>
                                <p:cTn id="41" presetID="10" presetClass="entr" presetSubtype="0"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fade">
                                      <p:cBhvr>
                                        <p:cTn id="43" dur="1000"/>
                                        <p:tgtEl>
                                          <p:spTgt spid="28"/>
                                        </p:tgtEl>
                                      </p:cBhvr>
                                    </p:animEffect>
                                  </p:childTnLst>
                                </p:cTn>
                              </p:par>
                              <p:par>
                                <p:cTn id="44" presetID="10" presetClass="entr" presetSubtype="0" fill="hold" nodeType="withEffect">
                                  <p:stCondLst>
                                    <p:cond delay="0"/>
                                  </p:stCondLst>
                                  <p:childTnLst>
                                    <p:set>
                                      <p:cBhvr>
                                        <p:cTn id="45" dur="1" fill="hold">
                                          <p:stCondLst>
                                            <p:cond delay="0"/>
                                          </p:stCondLst>
                                        </p:cTn>
                                        <p:tgtEl>
                                          <p:spTgt spid="29"/>
                                        </p:tgtEl>
                                        <p:attrNameLst>
                                          <p:attrName>style.visibility</p:attrName>
                                        </p:attrNameLst>
                                      </p:cBhvr>
                                      <p:to>
                                        <p:strVal val="visible"/>
                                      </p:to>
                                    </p:set>
                                    <p:animEffect transition="in" filter="fade">
                                      <p:cBhvr>
                                        <p:cTn id="46"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Google Shape;2323;p8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More Infographics</a:t>
            </a:r>
            <a:endParaRPr/>
          </a:p>
        </p:txBody>
      </p:sp>
      <p:grpSp>
        <p:nvGrpSpPr>
          <p:cNvPr id="31" name="Google Shape;2324;p84"/>
          <p:cNvGrpSpPr/>
          <p:nvPr/>
        </p:nvGrpSpPr>
        <p:grpSpPr>
          <a:xfrm>
            <a:off x="2914675" y="1642150"/>
            <a:ext cx="3272400" cy="2552153"/>
            <a:chOff x="2914675" y="1642150"/>
            <a:chExt cx="3272400" cy="2552153"/>
          </a:xfrm>
        </p:grpSpPr>
        <p:sp>
          <p:nvSpPr>
            <p:cNvPr id="32" name="Google Shape;2325;p84"/>
            <p:cNvSpPr/>
            <p:nvPr/>
          </p:nvSpPr>
          <p:spPr>
            <a:xfrm>
              <a:off x="4467242" y="1721525"/>
              <a:ext cx="1319622" cy="1409706"/>
            </a:xfrm>
            <a:custGeom>
              <a:avLst/>
              <a:gdLst/>
              <a:ahLst/>
              <a:cxnLst/>
              <a:rect l="l" t="t" r="r" b="b"/>
              <a:pathLst>
                <a:path w="66901" h="71468" extrusionOk="0">
                  <a:moveTo>
                    <a:pt x="8422" y="0"/>
                  </a:moveTo>
                  <a:lnTo>
                    <a:pt x="1" y="9015"/>
                  </a:lnTo>
                  <a:cubicBezTo>
                    <a:pt x="2314" y="11684"/>
                    <a:pt x="4449" y="14531"/>
                    <a:pt x="6406" y="17496"/>
                  </a:cubicBezTo>
                  <a:cubicBezTo>
                    <a:pt x="7770" y="17556"/>
                    <a:pt x="9134" y="17734"/>
                    <a:pt x="10439" y="17971"/>
                  </a:cubicBezTo>
                  <a:cubicBezTo>
                    <a:pt x="29892" y="21648"/>
                    <a:pt x="43711" y="32679"/>
                    <a:pt x="48041" y="52014"/>
                  </a:cubicBezTo>
                  <a:cubicBezTo>
                    <a:pt x="49464" y="58419"/>
                    <a:pt x="49405" y="65062"/>
                    <a:pt x="48041" y="71467"/>
                  </a:cubicBezTo>
                  <a:cubicBezTo>
                    <a:pt x="51540" y="69036"/>
                    <a:pt x="54861" y="66307"/>
                    <a:pt x="57945" y="63342"/>
                  </a:cubicBezTo>
                  <a:lnTo>
                    <a:pt x="65833" y="69985"/>
                  </a:lnTo>
                  <a:cubicBezTo>
                    <a:pt x="66901" y="62630"/>
                    <a:pt x="66604" y="55098"/>
                    <a:pt x="65003" y="47862"/>
                  </a:cubicBezTo>
                  <a:cubicBezTo>
                    <a:pt x="58954" y="20996"/>
                    <a:pt x="39797" y="5694"/>
                    <a:pt x="12752" y="534"/>
                  </a:cubicBezTo>
                  <a:cubicBezTo>
                    <a:pt x="11329" y="237"/>
                    <a:pt x="9846" y="60"/>
                    <a:pt x="8422"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326;p84"/>
            <p:cNvSpPr/>
            <p:nvPr/>
          </p:nvSpPr>
          <p:spPr>
            <a:xfrm>
              <a:off x="3326667" y="1718350"/>
              <a:ext cx="1306762" cy="1543895"/>
            </a:xfrm>
            <a:custGeom>
              <a:avLst/>
              <a:gdLst/>
              <a:ahLst/>
              <a:cxnLst/>
              <a:rect l="l" t="t" r="r" b="b"/>
              <a:pathLst>
                <a:path w="66249" h="78271" extrusionOk="0">
                  <a:moveTo>
                    <a:pt x="61748" y="0"/>
                  </a:moveTo>
                  <a:cubicBezTo>
                    <a:pt x="50267" y="0"/>
                    <a:pt x="37662" y="2771"/>
                    <a:pt x="37662" y="2771"/>
                  </a:cubicBezTo>
                  <a:cubicBezTo>
                    <a:pt x="19869" y="8998"/>
                    <a:pt x="7414" y="26139"/>
                    <a:pt x="2788" y="44465"/>
                  </a:cubicBezTo>
                  <a:cubicBezTo>
                    <a:pt x="416" y="54132"/>
                    <a:pt x="0" y="64155"/>
                    <a:pt x="1661" y="73941"/>
                  </a:cubicBezTo>
                  <a:lnTo>
                    <a:pt x="11151" y="78271"/>
                  </a:lnTo>
                  <a:cubicBezTo>
                    <a:pt x="13286" y="74712"/>
                    <a:pt x="15717" y="71332"/>
                    <a:pt x="18386" y="68129"/>
                  </a:cubicBezTo>
                  <a:cubicBezTo>
                    <a:pt x="17674" y="61902"/>
                    <a:pt x="18090" y="55674"/>
                    <a:pt x="19572" y="49625"/>
                  </a:cubicBezTo>
                  <a:cubicBezTo>
                    <a:pt x="22834" y="36458"/>
                    <a:pt x="31849" y="24122"/>
                    <a:pt x="44660" y="19615"/>
                  </a:cubicBezTo>
                  <a:cubicBezTo>
                    <a:pt x="44660" y="19615"/>
                    <a:pt x="53787" y="17609"/>
                    <a:pt x="62081" y="17609"/>
                  </a:cubicBezTo>
                  <a:cubicBezTo>
                    <a:pt x="62806" y="17609"/>
                    <a:pt x="63526" y="17624"/>
                    <a:pt x="64232" y="17657"/>
                  </a:cubicBezTo>
                  <a:cubicBezTo>
                    <a:pt x="62275" y="14692"/>
                    <a:pt x="60140" y="11845"/>
                    <a:pt x="57827" y="9176"/>
                  </a:cubicBezTo>
                  <a:lnTo>
                    <a:pt x="66248" y="161"/>
                  </a:lnTo>
                  <a:cubicBezTo>
                    <a:pt x="64790" y="50"/>
                    <a:pt x="63279" y="0"/>
                    <a:pt x="61748"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327;p84"/>
            <p:cNvSpPr/>
            <p:nvPr/>
          </p:nvSpPr>
          <p:spPr>
            <a:xfrm>
              <a:off x="3359429" y="3060961"/>
              <a:ext cx="1217841" cy="1125430"/>
            </a:xfrm>
            <a:custGeom>
              <a:avLst/>
              <a:gdLst/>
              <a:ahLst/>
              <a:cxnLst/>
              <a:rect l="l" t="t" r="r" b="b"/>
              <a:pathLst>
                <a:path w="61741" h="57056" extrusionOk="0">
                  <a:moveTo>
                    <a:pt x="16725" y="1"/>
                  </a:moveTo>
                  <a:cubicBezTo>
                    <a:pt x="14056" y="3203"/>
                    <a:pt x="11625" y="6643"/>
                    <a:pt x="9490" y="10202"/>
                  </a:cubicBezTo>
                  <a:lnTo>
                    <a:pt x="0" y="5813"/>
                  </a:lnTo>
                  <a:lnTo>
                    <a:pt x="0" y="5813"/>
                  </a:lnTo>
                  <a:cubicBezTo>
                    <a:pt x="1957" y="17378"/>
                    <a:pt x="6761" y="28410"/>
                    <a:pt x="14471" y="37247"/>
                  </a:cubicBezTo>
                  <a:cubicBezTo>
                    <a:pt x="24495" y="48693"/>
                    <a:pt x="39025" y="55455"/>
                    <a:pt x="54090" y="57056"/>
                  </a:cubicBezTo>
                  <a:lnTo>
                    <a:pt x="61741" y="48160"/>
                  </a:lnTo>
                  <a:cubicBezTo>
                    <a:pt x="59131" y="45372"/>
                    <a:pt x="56759" y="42466"/>
                    <a:pt x="54624" y="39382"/>
                  </a:cubicBezTo>
                  <a:cubicBezTo>
                    <a:pt x="44244" y="37958"/>
                    <a:pt x="34399" y="33154"/>
                    <a:pt x="27519" y="25266"/>
                  </a:cubicBezTo>
                  <a:cubicBezTo>
                    <a:pt x="21351" y="18268"/>
                    <a:pt x="17793" y="9312"/>
                    <a:pt x="16725"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328;p84"/>
            <p:cNvSpPr/>
            <p:nvPr/>
          </p:nvSpPr>
          <p:spPr>
            <a:xfrm>
              <a:off x="4426294" y="2970900"/>
              <a:ext cx="1339525" cy="1223404"/>
            </a:xfrm>
            <a:custGeom>
              <a:avLst/>
              <a:gdLst/>
              <a:ahLst/>
              <a:cxnLst/>
              <a:rect l="l" t="t" r="r" b="b"/>
              <a:pathLst>
                <a:path w="67910" h="62023" extrusionOk="0">
                  <a:moveTo>
                    <a:pt x="60021" y="0"/>
                  </a:moveTo>
                  <a:cubicBezTo>
                    <a:pt x="56937" y="2965"/>
                    <a:pt x="53616" y="5694"/>
                    <a:pt x="50117" y="8125"/>
                  </a:cubicBezTo>
                  <a:cubicBezTo>
                    <a:pt x="47270" y="21055"/>
                    <a:pt x="39204" y="32857"/>
                    <a:pt x="27579" y="39203"/>
                  </a:cubicBezTo>
                  <a:cubicBezTo>
                    <a:pt x="21119" y="42618"/>
                    <a:pt x="13941" y="44381"/>
                    <a:pt x="6715" y="44381"/>
                  </a:cubicBezTo>
                  <a:cubicBezTo>
                    <a:pt x="4654" y="44381"/>
                    <a:pt x="2588" y="44237"/>
                    <a:pt x="535" y="43948"/>
                  </a:cubicBezTo>
                  <a:lnTo>
                    <a:pt x="535" y="43948"/>
                  </a:lnTo>
                  <a:cubicBezTo>
                    <a:pt x="2670" y="47032"/>
                    <a:pt x="5042" y="49997"/>
                    <a:pt x="7652" y="52785"/>
                  </a:cubicBezTo>
                  <a:lnTo>
                    <a:pt x="1" y="61681"/>
                  </a:lnTo>
                  <a:cubicBezTo>
                    <a:pt x="2237" y="61908"/>
                    <a:pt x="4486" y="62023"/>
                    <a:pt x="6733" y="62023"/>
                  </a:cubicBezTo>
                  <a:cubicBezTo>
                    <a:pt x="16821" y="62023"/>
                    <a:pt x="26888" y="59711"/>
                    <a:pt x="35764" y="54861"/>
                  </a:cubicBezTo>
                  <a:cubicBezTo>
                    <a:pt x="53379" y="45253"/>
                    <a:pt x="65181" y="26511"/>
                    <a:pt x="67909" y="6702"/>
                  </a:cubicBezTo>
                  <a:lnTo>
                    <a:pt x="60021" y="0"/>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329;p84"/>
            <p:cNvSpPr/>
            <p:nvPr/>
          </p:nvSpPr>
          <p:spPr>
            <a:xfrm>
              <a:off x="4467242" y="1645325"/>
              <a:ext cx="1319622" cy="1409706"/>
            </a:xfrm>
            <a:custGeom>
              <a:avLst/>
              <a:gdLst/>
              <a:ahLst/>
              <a:cxnLst/>
              <a:rect l="l" t="t" r="r" b="b"/>
              <a:pathLst>
                <a:path w="66901" h="71468" extrusionOk="0">
                  <a:moveTo>
                    <a:pt x="8422" y="0"/>
                  </a:moveTo>
                  <a:lnTo>
                    <a:pt x="1" y="9015"/>
                  </a:lnTo>
                  <a:cubicBezTo>
                    <a:pt x="2314" y="11684"/>
                    <a:pt x="4449" y="14531"/>
                    <a:pt x="6406" y="17496"/>
                  </a:cubicBezTo>
                  <a:cubicBezTo>
                    <a:pt x="7770" y="17556"/>
                    <a:pt x="9134" y="17734"/>
                    <a:pt x="10439" y="17971"/>
                  </a:cubicBezTo>
                  <a:cubicBezTo>
                    <a:pt x="29892" y="21648"/>
                    <a:pt x="43711" y="32679"/>
                    <a:pt x="48041" y="52014"/>
                  </a:cubicBezTo>
                  <a:cubicBezTo>
                    <a:pt x="49464" y="58419"/>
                    <a:pt x="49405" y="65062"/>
                    <a:pt x="48041" y="71467"/>
                  </a:cubicBezTo>
                  <a:cubicBezTo>
                    <a:pt x="51540" y="69036"/>
                    <a:pt x="54861" y="66307"/>
                    <a:pt x="57945" y="63342"/>
                  </a:cubicBezTo>
                  <a:lnTo>
                    <a:pt x="65833" y="69985"/>
                  </a:lnTo>
                  <a:cubicBezTo>
                    <a:pt x="66901" y="62630"/>
                    <a:pt x="66604" y="55098"/>
                    <a:pt x="65003" y="47862"/>
                  </a:cubicBezTo>
                  <a:cubicBezTo>
                    <a:pt x="58954" y="20996"/>
                    <a:pt x="39797" y="5694"/>
                    <a:pt x="12752" y="534"/>
                  </a:cubicBezTo>
                  <a:cubicBezTo>
                    <a:pt x="11329" y="237"/>
                    <a:pt x="9846" y="60"/>
                    <a:pt x="84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330;p84"/>
            <p:cNvSpPr/>
            <p:nvPr/>
          </p:nvSpPr>
          <p:spPr>
            <a:xfrm>
              <a:off x="3326667" y="1642150"/>
              <a:ext cx="1306762" cy="1543895"/>
            </a:xfrm>
            <a:custGeom>
              <a:avLst/>
              <a:gdLst/>
              <a:ahLst/>
              <a:cxnLst/>
              <a:rect l="l" t="t" r="r" b="b"/>
              <a:pathLst>
                <a:path w="66249" h="78271" extrusionOk="0">
                  <a:moveTo>
                    <a:pt x="61748" y="0"/>
                  </a:moveTo>
                  <a:cubicBezTo>
                    <a:pt x="50267" y="0"/>
                    <a:pt x="37662" y="2771"/>
                    <a:pt x="37662" y="2771"/>
                  </a:cubicBezTo>
                  <a:cubicBezTo>
                    <a:pt x="19869" y="8998"/>
                    <a:pt x="7414" y="26139"/>
                    <a:pt x="2788" y="44465"/>
                  </a:cubicBezTo>
                  <a:cubicBezTo>
                    <a:pt x="416" y="54132"/>
                    <a:pt x="0" y="64155"/>
                    <a:pt x="1661" y="73941"/>
                  </a:cubicBezTo>
                  <a:lnTo>
                    <a:pt x="11151" y="78271"/>
                  </a:lnTo>
                  <a:cubicBezTo>
                    <a:pt x="13286" y="74712"/>
                    <a:pt x="15717" y="71332"/>
                    <a:pt x="18386" y="68129"/>
                  </a:cubicBezTo>
                  <a:cubicBezTo>
                    <a:pt x="17674" y="61902"/>
                    <a:pt x="18090" y="55674"/>
                    <a:pt x="19572" y="49625"/>
                  </a:cubicBezTo>
                  <a:cubicBezTo>
                    <a:pt x="22834" y="36458"/>
                    <a:pt x="31849" y="24122"/>
                    <a:pt x="44660" y="19615"/>
                  </a:cubicBezTo>
                  <a:cubicBezTo>
                    <a:pt x="44660" y="19615"/>
                    <a:pt x="53787" y="17609"/>
                    <a:pt x="62081" y="17609"/>
                  </a:cubicBezTo>
                  <a:cubicBezTo>
                    <a:pt x="62806" y="17609"/>
                    <a:pt x="63526" y="17624"/>
                    <a:pt x="64232" y="17657"/>
                  </a:cubicBezTo>
                  <a:cubicBezTo>
                    <a:pt x="62275" y="14692"/>
                    <a:pt x="60140" y="11845"/>
                    <a:pt x="57827" y="9176"/>
                  </a:cubicBezTo>
                  <a:lnTo>
                    <a:pt x="66248" y="161"/>
                  </a:lnTo>
                  <a:cubicBezTo>
                    <a:pt x="64790" y="50"/>
                    <a:pt x="63279" y="0"/>
                    <a:pt x="617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331;p84"/>
            <p:cNvSpPr/>
            <p:nvPr/>
          </p:nvSpPr>
          <p:spPr>
            <a:xfrm>
              <a:off x="3359429" y="2984761"/>
              <a:ext cx="1217841" cy="1125430"/>
            </a:xfrm>
            <a:custGeom>
              <a:avLst/>
              <a:gdLst/>
              <a:ahLst/>
              <a:cxnLst/>
              <a:rect l="l" t="t" r="r" b="b"/>
              <a:pathLst>
                <a:path w="61741" h="57056" extrusionOk="0">
                  <a:moveTo>
                    <a:pt x="16725" y="1"/>
                  </a:moveTo>
                  <a:cubicBezTo>
                    <a:pt x="14056" y="3203"/>
                    <a:pt x="11625" y="6643"/>
                    <a:pt x="9490" y="10202"/>
                  </a:cubicBezTo>
                  <a:lnTo>
                    <a:pt x="0" y="5813"/>
                  </a:lnTo>
                  <a:lnTo>
                    <a:pt x="0" y="5813"/>
                  </a:lnTo>
                  <a:cubicBezTo>
                    <a:pt x="1957" y="17378"/>
                    <a:pt x="6761" y="28410"/>
                    <a:pt x="14471" y="37247"/>
                  </a:cubicBezTo>
                  <a:cubicBezTo>
                    <a:pt x="24495" y="48693"/>
                    <a:pt x="39025" y="55455"/>
                    <a:pt x="54090" y="57056"/>
                  </a:cubicBezTo>
                  <a:lnTo>
                    <a:pt x="61741" y="48160"/>
                  </a:lnTo>
                  <a:cubicBezTo>
                    <a:pt x="59131" y="45372"/>
                    <a:pt x="56759" y="42466"/>
                    <a:pt x="54624" y="39382"/>
                  </a:cubicBezTo>
                  <a:cubicBezTo>
                    <a:pt x="44244" y="37958"/>
                    <a:pt x="34399" y="33154"/>
                    <a:pt x="27519" y="25266"/>
                  </a:cubicBezTo>
                  <a:cubicBezTo>
                    <a:pt x="21351" y="18268"/>
                    <a:pt x="17793" y="9312"/>
                    <a:pt x="167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332;p84"/>
            <p:cNvSpPr/>
            <p:nvPr/>
          </p:nvSpPr>
          <p:spPr>
            <a:xfrm>
              <a:off x="4426294" y="2894700"/>
              <a:ext cx="1339525" cy="1223404"/>
            </a:xfrm>
            <a:custGeom>
              <a:avLst/>
              <a:gdLst/>
              <a:ahLst/>
              <a:cxnLst/>
              <a:rect l="l" t="t" r="r" b="b"/>
              <a:pathLst>
                <a:path w="67910" h="62023" extrusionOk="0">
                  <a:moveTo>
                    <a:pt x="60021" y="0"/>
                  </a:moveTo>
                  <a:cubicBezTo>
                    <a:pt x="56937" y="2965"/>
                    <a:pt x="53616" y="5694"/>
                    <a:pt x="50117" y="8125"/>
                  </a:cubicBezTo>
                  <a:cubicBezTo>
                    <a:pt x="47270" y="21055"/>
                    <a:pt x="39204" y="32857"/>
                    <a:pt x="27579" y="39203"/>
                  </a:cubicBezTo>
                  <a:cubicBezTo>
                    <a:pt x="21119" y="42618"/>
                    <a:pt x="13941" y="44381"/>
                    <a:pt x="6715" y="44381"/>
                  </a:cubicBezTo>
                  <a:cubicBezTo>
                    <a:pt x="4654" y="44381"/>
                    <a:pt x="2588" y="44237"/>
                    <a:pt x="535" y="43948"/>
                  </a:cubicBezTo>
                  <a:lnTo>
                    <a:pt x="535" y="43948"/>
                  </a:lnTo>
                  <a:cubicBezTo>
                    <a:pt x="2670" y="47032"/>
                    <a:pt x="5042" y="49997"/>
                    <a:pt x="7652" y="52785"/>
                  </a:cubicBezTo>
                  <a:lnTo>
                    <a:pt x="1" y="61681"/>
                  </a:lnTo>
                  <a:cubicBezTo>
                    <a:pt x="2237" y="61908"/>
                    <a:pt x="4486" y="62023"/>
                    <a:pt x="6733" y="62023"/>
                  </a:cubicBezTo>
                  <a:cubicBezTo>
                    <a:pt x="16821" y="62023"/>
                    <a:pt x="26888" y="59711"/>
                    <a:pt x="35764" y="54861"/>
                  </a:cubicBezTo>
                  <a:cubicBezTo>
                    <a:pt x="53379" y="45253"/>
                    <a:pt x="65181" y="26511"/>
                    <a:pt x="67909" y="6702"/>
                  </a:cubicBezTo>
                  <a:lnTo>
                    <a:pt x="60021"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 name="Google Shape;2333;p84"/>
            <p:cNvCxnSpPr/>
            <p:nvPr/>
          </p:nvCxnSpPr>
          <p:spPr>
            <a:xfrm>
              <a:off x="2914675" y="2195575"/>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1" name="Google Shape;2334;p84"/>
            <p:cNvCxnSpPr/>
            <p:nvPr/>
          </p:nvCxnSpPr>
          <p:spPr>
            <a:xfrm>
              <a:off x="2914675" y="3506400"/>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2" name="Google Shape;2335;p84"/>
            <p:cNvCxnSpPr/>
            <p:nvPr/>
          </p:nvCxnSpPr>
          <p:spPr>
            <a:xfrm>
              <a:off x="5592475" y="2195575"/>
              <a:ext cx="594600" cy="0"/>
            </a:xfrm>
            <a:prstGeom prst="straightConnector1">
              <a:avLst/>
            </a:prstGeom>
            <a:noFill/>
            <a:ln w="19050" cap="flat" cmpd="sng">
              <a:solidFill>
                <a:schemeClr val="lt2"/>
              </a:solidFill>
              <a:prstDash val="solid"/>
              <a:round/>
              <a:headEnd type="none" w="med" len="med"/>
              <a:tailEnd type="none" w="med" len="med"/>
            </a:ln>
          </p:spPr>
        </p:cxnSp>
        <p:cxnSp>
          <p:nvCxnSpPr>
            <p:cNvPr id="43" name="Google Shape;2336;p84"/>
            <p:cNvCxnSpPr/>
            <p:nvPr/>
          </p:nvCxnSpPr>
          <p:spPr>
            <a:xfrm>
              <a:off x="5592475" y="3506400"/>
              <a:ext cx="594600" cy="0"/>
            </a:xfrm>
            <a:prstGeom prst="straightConnector1">
              <a:avLst/>
            </a:prstGeom>
            <a:noFill/>
            <a:ln w="19050" cap="flat" cmpd="sng">
              <a:solidFill>
                <a:schemeClr val="lt2"/>
              </a:solidFill>
              <a:prstDash val="solid"/>
              <a:round/>
              <a:headEnd type="none" w="med" len="med"/>
              <a:tailEnd type="none" w="med" len="med"/>
            </a:ln>
          </p:spPr>
        </p:cxnSp>
      </p:grpSp>
      <p:sp>
        <p:nvSpPr>
          <p:cNvPr id="44" name="Google Shape;2337;p84"/>
          <p:cNvSpPr txBox="1"/>
          <p:nvPr/>
        </p:nvSpPr>
        <p:spPr>
          <a:xfrm>
            <a:off x="665247" y="1829897"/>
            <a:ext cx="21762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lt1"/>
                </a:solidFill>
                <a:latin typeface="Open Sans"/>
                <a:ea typeface="Open Sans"/>
                <a:cs typeface="Open Sans"/>
                <a:sym typeface="Open Sans"/>
              </a:rPr>
              <a:t>Despite being red, Mars is a cold place</a:t>
            </a:r>
            <a:endParaRPr sz="1600" dirty="0">
              <a:solidFill>
                <a:schemeClr val="lt1"/>
              </a:solidFill>
              <a:latin typeface="Open Sans"/>
              <a:ea typeface="Open Sans"/>
              <a:cs typeface="Open Sans"/>
              <a:sym typeface="Open Sans"/>
            </a:endParaRPr>
          </a:p>
        </p:txBody>
      </p:sp>
      <p:sp>
        <p:nvSpPr>
          <p:cNvPr id="45" name="Google Shape;2338;p84"/>
          <p:cNvSpPr txBox="1"/>
          <p:nvPr/>
        </p:nvSpPr>
        <p:spPr>
          <a:xfrm>
            <a:off x="665252" y="3140727"/>
            <a:ext cx="2176200" cy="787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lt1"/>
                </a:solidFill>
                <a:latin typeface="Open Sans"/>
                <a:ea typeface="Open Sans"/>
                <a:cs typeface="Open Sans"/>
                <a:sym typeface="Open Sans"/>
              </a:rPr>
              <a:t>Saturn is the ringed one and a gas giant</a:t>
            </a:r>
            <a:endParaRPr sz="1600">
              <a:solidFill>
                <a:schemeClr val="lt1"/>
              </a:solidFill>
              <a:latin typeface="Open Sans"/>
              <a:ea typeface="Open Sans"/>
              <a:cs typeface="Open Sans"/>
              <a:sym typeface="Open Sans"/>
            </a:endParaRPr>
          </a:p>
        </p:txBody>
      </p:sp>
      <p:sp>
        <p:nvSpPr>
          <p:cNvPr id="46" name="Google Shape;2339;p84"/>
          <p:cNvSpPr txBox="1"/>
          <p:nvPr/>
        </p:nvSpPr>
        <p:spPr>
          <a:xfrm>
            <a:off x="6268688" y="1829897"/>
            <a:ext cx="2176200" cy="7878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Jupiter is the biggest planet of them all</a:t>
            </a:r>
            <a:endParaRPr sz="1600">
              <a:solidFill>
                <a:schemeClr val="lt1"/>
              </a:solidFill>
              <a:latin typeface="Open Sans"/>
              <a:ea typeface="Open Sans"/>
              <a:cs typeface="Open Sans"/>
              <a:sym typeface="Open Sans"/>
            </a:endParaRPr>
          </a:p>
        </p:txBody>
      </p:sp>
      <p:sp>
        <p:nvSpPr>
          <p:cNvPr id="47" name="Google Shape;2340;p84"/>
          <p:cNvSpPr txBox="1"/>
          <p:nvPr/>
        </p:nvSpPr>
        <p:spPr>
          <a:xfrm>
            <a:off x="6268686" y="3141472"/>
            <a:ext cx="2435100" cy="786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lt1"/>
                </a:solidFill>
                <a:latin typeface="Open Sans"/>
                <a:ea typeface="Open Sans"/>
                <a:cs typeface="Open Sans"/>
                <a:sym typeface="Open Sans"/>
              </a:rPr>
              <a:t>Mercury is the closest planet to the Sun</a:t>
            </a:r>
            <a:endParaRPr sz="1600">
              <a:solidFill>
                <a:schemeClr val="lt1"/>
              </a:solidFill>
              <a:latin typeface="Open Sans"/>
              <a:ea typeface="Open Sans"/>
              <a:cs typeface="Open Sans"/>
              <a:sym typeface="Open Sans"/>
            </a:endParaRPr>
          </a:p>
        </p:txBody>
      </p:sp>
      <p:sp>
        <p:nvSpPr>
          <p:cNvPr id="48" name="Google Shape;2341;p84"/>
          <p:cNvSpPr txBox="1"/>
          <p:nvPr/>
        </p:nvSpPr>
        <p:spPr>
          <a:xfrm>
            <a:off x="1282172" y="1546103"/>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a:solidFill>
                  <a:schemeClr val="dk1"/>
                </a:solidFill>
                <a:latin typeface="Titan One"/>
                <a:ea typeface="Titan One"/>
                <a:cs typeface="Titan One"/>
                <a:sym typeface="Titan One"/>
              </a:rPr>
              <a:t>Mars</a:t>
            </a:r>
            <a:endParaRPr sz="2000">
              <a:solidFill>
                <a:schemeClr val="dk1"/>
              </a:solidFill>
              <a:latin typeface="Titan One"/>
              <a:ea typeface="Titan One"/>
              <a:cs typeface="Titan One"/>
              <a:sym typeface="Titan One"/>
            </a:endParaRPr>
          </a:p>
        </p:txBody>
      </p:sp>
      <p:sp>
        <p:nvSpPr>
          <p:cNvPr id="49" name="Google Shape;2342;p84"/>
          <p:cNvSpPr txBox="1"/>
          <p:nvPr/>
        </p:nvSpPr>
        <p:spPr>
          <a:xfrm>
            <a:off x="1282172" y="2766588"/>
            <a:ext cx="15594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000" dirty="0">
                <a:solidFill>
                  <a:schemeClr val="dk1"/>
                </a:solidFill>
                <a:latin typeface="Titan One"/>
                <a:ea typeface="Titan One"/>
                <a:cs typeface="Titan One"/>
                <a:sym typeface="Titan One"/>
              </a:rPr>
              <a:t>Saturn</a:t>
            </a:r>
            <a:endParaRPr sz="2000" dirty="0">
              <a:solidFill>
                <a:schemeClr val="dk1"/>
              </a:solidFill>
              <a:latin typeface="Titan One"/>
              <a:ea typeface="Titan One"/>
              <a:cs typeface="Titan One"/>
              <a:sym typeface="Titan One"/>
            </a:endParaRPr>
          </a:p>
        </p:txBody>
      </p:sp>
      <p:sp>
        <p:nvSpPr>
          <p:cNvPr id="50" name="Google Shape;2343;p84"/>
          <p:cNvSpPr txBox="1"/>
          <p:nvPr/>
        </p:nvSpPr>
        <p:spPr>
          <a:xfrm>
            <a:off x="6268686" y="1468879"/>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dirty="0">
                <a:solidFill>
                  <a:schemeClr val="dk1"/>
                </a:solidFill>
                <a:latin typeface="Titan One"/>
                <a:ea typeface="Titan One"/>
                <a:cs typeface="Titan One"/>
                <a:sym typeface="Titan One"/>
              </a:rPr>
              <a:t>Jupiter</a:t>
            </a:r>
            <a:endParaRPr sz="2000" dirty="0">
              <a:solidFill>
                <a:schemeClr val="dk1"/>
              </a:solidFill>
              <a:latin typeface="Titan One"/>
              <a:ea typeface="Titan One"/>
              <a:cs typeface="Titan One"/>
              <a:sym typeface="Titan One"/>
            </a:endParaRPr>
          </a:p>
        </p:txBody>
      </p:sp>
      <p:sp>
        <p:nvSpPr>
          <p:cNvPr id="51" name="Google Shape;2344;p84"/>
          <p:cNvSpPr txBox="1"/>
          <p:nvPr/>
        </p:nvSpPr>
        <p:spPr>
          <a:xfrm>
            <a:off x="6268686" y="2856928"/>
            <a:ext cx="15594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000">
                <a:solidFill>
                  <a:schemeClr val="dk1"/>
                </a:solidFill>
                <a:latin typeface="Titan One"/>
                <a:ea typeface="Titan One"/>
                <a:cs typeface="Titan One"/>
                <a:sym typeface="Titan One"/>
              </a:rPr>
              <a:t>Mercury</a:t>
            </a:r>
            <a:endParaRPr sz="2000">
              <a:solidFill>
                <a:schemeClr val="dk1"/>
              </a:solidFill>
              <a:latin typeface="Titan One"/>
              <a:ea typeface="Titan One"/>
              <a:cs typeface="Titan One"/>
              <a:sym typeface="Titan One"/>
            </a:endParaRPr>
          </a:p>
        </p:txBody>
      </p:sp>
      <p:pic>
        <p:nvPicPr>
          <p:cNvPr id="3" name="Imagen 2"/>
          <p:cNvPicPr>
            <a:picLocks noChangeAspect="1"/>
          </p:cNvPicPr>
          <p:nvPr/>
        </p:nvPicPr>
        <p:blipFill>
          <a:blip r:embed="rId2"/>
          <a:stretch>
            <a:fillRect/>
          </a:stretch>
        </p:blipFill>
        <p:spPr>
          <a:xfrm>
            <a:off x="4067391" y="2253519"/>
            <a:ext cx="1037527" cy="1225485"/>
          </a:xfrm>
          <a:prstGeom prst="rect">
            <a:avLst/>
          </a:prstGeom>
        </p:spPr>
      </p:pic>
    </p:spTree>
    <p:extLst>
      <p:ext uri="{BB962C8B-B14F-4D97-AF65-F5344CB8AC3E}">
        <p14:creationId xmlns:p14="http://schemas.microsoft.com/office/powerpoint/2010/main" val="3056977450"/>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pic>
        <p:nvPicPr>
          <p:cNvPr id="2" name="Imagen 1"/>
          <p:cNvPicPr>
            <a:picLocks noChangeAspect="1"/>
          </p:cNvPicPr>
          <p:nvPr/>
        </p:nvPicPr>
        <p:blipFill>
          <a:blip r:embed="rId3"/>
          <a:stretch>
            <a:fillRect/>
          </a:stretch>
        </p:blipFill>
        <p:spPr>
          <a:xfrm>
            <a:off x="132719" y="2712720"/>
            <a:ext cx="4579033" cy="1766460"/>
          </a:xfrm>
          <a:prstGeom prst="rect">
            <a:avLst/>
          </a:prstGeom>
        </p:spPr>
      </p:pic>
      <p:sp>
        <p:nvSpPr>
          <p:cNvPr id="235" name="Google Shape;1966;p82"/>
          <p:cNvSpPr txBox="1">
            <a:spLocks/>
          </p:cNvSpPr>
          <p:nvPr/>
        </p:nvSpPr>
        <p:spPr>
          <a:xfrm>
            <a:off x="762211" y="294572"/>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200" dirty="0" err="1" smtClean="0">
                <a:solidFill>
                  <a:srgbClr val="B96940"/>
                </a:solidFill>
                <a:latin typeface="Titan One" panose="020B0604020202020204" charset="0"/>
              </a:rPr>
              <a:t>Infographic</a:t>
            </a:r>
            <a:endParaRPr lang="es-PE" sz="3200" dirty="0">
              <a:solidFill>
                <a:srgbClr val="B96940"/>
              </a:solidFill>
              <a:latin typeface="Titan One" panose="020B0604020202020204" charset="0"/>
            </a:endParaRPr>
          </a:p>
        </p:txBody>
      </p:sp>
      <p:sp>
        <p:nvSpPr>
          <p:cNvPr id="31" name="Google Shape;2354;p85"/>
          <p:cNvSpPr txBox="1">
            <a:spLocks/>
          </p:cNvSpPr>
          <p:nvPr/>
        </p:nvSpPr>
        <p:spPr>
          <a:xfrm>
            <a:off x="1178250" y="1194332"/>
            <a:ext cx="6635100" cy="1120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 sz="6000" dirty="0" smtClean="0">
                <a:solidFill>
                  <a:srgbClr val="66150D"/>
                </a:solidFill>
                <a:latin typeface="Titan One" panose="020B0604020202020204" charset="0"/>
              </a:rPr>
              <a:t>4,498,300,000</a:t>
            </a:r>
            <a:endParaRPr lang="en" sz="6000" dirty="0">
              <a:solidFill>
                <a:srgbClr val="66150D"/>
              </a:solidFill>
              <a:latin typeface="Titan One" panose="020B0604020202020204" charset="0"/>
            </a:endParaRPr>
          </a:p>
        </p:txBody>
      </p:sp>
      <p:sp>
        <p:nvSpPr>
          <p:cNvPr id="32" name="Google Shape;2355;p85"/>
          <p:cNvSpPr txBox="1">
            <a:spLocks/>
          </p:cNvSpPr>
          <p:nvPr/>
        </p:nvSpPr>
        <p:spPr>
          <a:xfrm>
            <a:off x="1178250" y="2315132"/>
            <a:ext cx="6635100" cy="4419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rgbClr val="B96940"/>
                </a:solidFill>
                <a:latin typeface="Open Sans" panose="020B0806030504020204" pitchFamily="34" charset="0"/>
                <a:ea typeface="Open Sans" panose="020B0806030504020204" pitchFamily="34" charset="0"/>
                <a:cs typeface="Open Sans" panose="020B0806030504020204" pitchFamily="34" charset="0"/>
              </a:rPr>
              <a:t>Big numbers catch your audience’s attention</a:t>
            </a:r>
            <a:endParaRPr lang="en-US" sz="2000" dirty="0">
              <a:solidFill>
                <a:srgbClr val="B96940"/>
              </a:solidFill>
              <a:latin typeface="Open Sans" panose="020B0806030504020204" pitchFamily="34" charset="0"/>
              <a:ea typeface="Open Sans" panose="020B0806030504020204" pitchFamily="34" charset="0"/>
              <a:cs typeface="Open Sans" panose="020B0806030504020204" pitchFamily="34" charset="0"/>
            </a:endParaRPr>
          </a:p>
        </p:txBody>
      </p:sp>
      <p:pic>
        <p:nvPicPr>
          <p:cNvPr id="3" name="Imagen 2"/>
          <p:cNvPicPr>
            <a:picLocks noChangeAspect="1"/>
          </p:cNvPicPr>
          <p:nvPr/>
        </p:nvPicPr>
        <p:blipFill>
          <a:blip r:embed="rId4"/>
          <a:stretch>
            <a:fillRect/>
          </a:stretch>
        </p:blipFill>
        <p:spPr>
          <a:xfrm>
            <a:off x="7276817" y="3276286"/>
            <a:ext cx="1202894" cy="1202894"/>
          </a:xfrm>
          <a:prstGeom prst="rect">
            <a:avLst/>
          </a:prstGeom>
        </p:spPr>
      </p:pic>
    </p:spTree>
    <p:extLst>
      <p:ext uri="{BB962C8B-B14F-4D97-AF65-F5344CB8AC3E}">
        <p14:creationId xmlns:p14="http://schemas.microsoft.com/office/powerpoint/2010/main" val="4182706004"/>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443" name="Google Shape;2516;p97"/>
          <p:cNvSpPr txBox="1">
            <a:spLocks noGrp="1"/>
          </p:cNvSpPr>
          <p:nvPr>
            <p:ph type="title" idx="4294967295"/>
          </p:nvPr>
        </p:nvSpPr>
        <p:spPr>
          <a:xfrm>
            <a:off x="4861560" y="2292675"/>
            <a:ext cx="3911600" cy="9747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dirty="0"/>
              <a:t>Thanks</a:t>
            </a:r>
            <a:endParaRPr sz="6000" dirty="0"/>
          </a:p>
        </p:txBody>
      </p:sp>
      <p:sp>
        <p:nvSpPr>
          <p:cNvPr id="514" name="Google Shape;1926;p79"/>
          <p:cNvSpPr txBox="1"/>
          <p:nvPr/>
        </p:nvSpPr>
        <p:spPr>
          <a:xfrm>
            <a:off x="5843560" y="3267400"/>
            <a:ext cx="1947600" cy="633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lt1"/>
                </a:solidFill>
                <a:latin typeface="Open Sans"/>
                <a:ea typeface="Open Sans"/>
                <a:cs typeface="Open Sans"/>
                <a:sym typeface="Open Sans"/>
              </a:rPr>
              <a:t>Despite being red, Mars is a cold place</a:t>
            </a:r>
            <a:endParaRPr dirty="0">
              <a:solidFill>
                <a:schemeClr val="lt1"/>
              </a:solidFill>
              <a:latin typeface="Open Sans"/>
              <a:ea typeface="Open Sans"/>
              <a:cs typeface="Open Sans"/>
              <a:sym typeface="Open Sans"/>
            </a:endParaRPr>
          </a:p>
        </p:txBody>
      </p:sp>
      <p:pic>
        <p:nvPicPr>
          <p:cNvPr id="2" name="Imagen 1"/>
          <p:cNvPicPr>
            <a:picLocks noChangeAspect="1"/>
          </p:cNvPicPr>
          <p:nvPr/>
        </p:nvPicPr>
        <p:blipFill>
          <a:blip r:embed="rId3"/>
          <a:stretch>
            <a:fillRect/>
          </a:stretch>
        </p:blipFill>
        <p:spPr>
          <a:xfrm>
            <a:off x="886259" y="870225"/>
            <a:ext cx="3975301" cy="3994053"/>
          </a:xfrm>
          <a:prstGeom prst="rect">
            <a:avLst/>
          </a:prstGeom>
        </p:spPr>
      </p:pic>
    </p:spTree>
    <p:extLst>
      <p:ext uri="{BB962C8B-B14F-4D97-AF65-F5344CB8AC3E}">
        <p14:creationId xmlns:p14="http://schemas.microsoft.com/office/powerpoint/2010/main" val="2011126122"/>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595"/>
        <p:cNvGrpSpPr/>
        <p:nvPr/>
      </p:nvGrpSpPr>
      <p:grpSpPr>
        <a:xfrm>
          <a:off x="0" y="0"/>
          <a:ext cx="0" cy="0"/>
          <a:chOff x="0" y="0"/>
          <a:chExt cx="0" cy="0"/>
        </a:xfrm>
      </p:grpSpPr>
      <p:sp>
        <p:nvSpPr>
          <p:cNvPr id="2596" name="Google Shape;2596;p98"/>
          <p:cNvSpPr txBox="1">
            <a:spLocks noGrp="1"/>
          </p:cNvSpPr>
          <p:nvPr>
            <p:ph type="title"/>
          </p:nvPr>
        </p:nvSpPr>
        <p:spPr>
          <a:xfrm>
            <a:off x="879479" y="2338896"/>
            <a:ext cx="7717500" cy="572700"/>
          </a:xfrm>
          <a:prstGeom prst="rect">
            <a:avLst/>
          </a:prstGeom>
        </p:spPr>
        <p:txBody>
          <a:bodyPr spcFirstLastPara="1" wrap="square" lIns="91425" tIns="91425" rIns="91425" bIns="91425" anchor="t" anchorCtr="0">
            <a:noAutofit/>
          </a:bodyPr>
          <a:lstStyle/>
          <a:p>
            <a:pPr lvl="0"/>
            <a:r>
              <a:rPr lang="es-PE" sz="2000" dirty="0">
                <a:solidFill>
                  <a:schemeClr val="tx2"/>
                </a:solidFill>
              </a:rPr>
              <a:t>https://www.plantillaspower-point.com</a:t>
            </a:r>
            <a:endParaRPr sz="2000" dirty="0">
              <a:solidFill>
                <a:schemeClr val="tx2"/>
              </a:solidFill>
            </a:endParaRPr>
          </a:p>
        </p:txBody>
      </p:sp>
    </p:spTree>
    <p:extLst>
      <p:ext uri="{BB962C8B-B14F-4D97-AF65-F5344CB8AC3E}">
        <p14:creationId xmlns:p14="http://schemas.microsoft.com/office/powerpoint/2010/main" val="3942925447"/>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595"/>
        <p:cNvGrpSpPr/>
        <p:nvPr/>
      </p:nvGrpSpPr>
      <p:grpSpPr>
        <a:xfrm>
          <a:off x="0" y="0"/>
          <a:ext cx="0" cy="0"/>
          <a:chOff x="0" y="0"/>
          <a:chExt cx="0" cy="0"/>
        </a:xfrm>
      </p:grpSpPr>
      <p:sp>
        <p:nvSpPr>
          <p:cNvPr id="2596" name="Google Shape;2596;p9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597" name="Google Shape;2597;p98"/>
          <p:cNvGrpSpPr/>
          <p:nvPr/>
        </p:nvGrpSpPr>
        <p:grpSpPr>
          <a:xfrm flipH="1">
            <a:off x="713232" y="1681133"/>
            <a:ext cx="3200453" cy="2732490"/>
            <a:chOff x="711800" y="238125"/>
            <a:chExt cx="6076425" cy="5170275"/>
          </a:xfrm>
        </p:grpSpPr>
        <p:sp>
          <p:nvSpPr>
            <p:cNvPr id="2598" name="Google Shape;2598;p98"/>
            <p:cNvSpPr/>
            <p:nvPr/>
          </p:nvSpPr>
          <p:spPr>
            <a:xfrm flipH="1">
              <a:off x="5300800" y="4238500"/>
              <a:ext cx="271700" cy="176600"/>
            </a:xfrm>
            <a:custGeom>
              <a:avLst/>
              <a:gdLst/>
              <a:ahLst/>
              <a:cxnLst/>
              <a:rect l="l" t="t" r="r" b="b"/>
              <a:pathLst>
                <a:path w="10868" h="7064" extrusionOk="0">
                  <a:moveTo>
                    <a:pt x="10596" y="0"/>
                  </a:moveTo>
                  <a:cubicBezTo>
                    <a:pt x="8875" y="1087"/>
                    <a:pt x="7245" y="2536"/>
                    <a:pt x="5525" y="3622"/>
                  </a:cubicBezTo>
                  <a:cubicBezTo>
                    <a:pt x="3804" y="4800"/>
                    <a:pt x="1993" y="5886"/>
                    <a:pt x="91" y="6882"/>
                  </a:cubicBezTo>
                  <a:cubicBezTo>
                    <a:pt x="1" y="6882"/>
                    <a:pt x="91" y="7064"/>
                    <a:pt x="182" y="7064"/>
                  </a:cubicBezTo>
                  <a:cubicBezTo>
                    <a:pt x="2174" y="6158"/>
                    <a:pt x="3985" y="5162"/>
                    <a:pt x="5796" y="3985"/>
                  </a:cubicBezTo>
                  <a:cubicBezTo>
                    <a:pt x="6611" y="3351"/>
                    <a:pt x="7426" y="2807"/>
                    <a:pt x="8241" y="2264"/>
                  </a:cubicBezTo>
                  <a:cubicBezTo>
                    <a:pt x="9147" y="1630"/>
                    <a:pt x="9962" y="996"/>
                    <a:pt x="10777" y="272"/>
                  </a:cubicBezTo>
                  <a:cubicBezTo>
                    <a:pt x="10868" y="91"/>
                    <a:pt x="10777" y="0"/>
                    <a:pt x="10596"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8"/>
            <p:cNvSpPr/>
            <p:nvPr/>
          </p:nvSpPr>
          <p:spPr>
            <a:xfrm flipH="1">
              <a:off x="5229225" y="4312575"/>
              <a:ext cx="300250" cy="163650"/>
            </a:xfrm>
            <a:custGeom>
              <a:avLst/>
              <a:gdLst/>
              <a:ahLst/>
              <a:cxnLst/>
              <a:rect l="l" t="t" r="r" b="b"/>
              <a:pathLst>
                <a:path w="12010" h="6546" extrusionOk="0">
                  <a:moveTo>
                    <a:pt x="11831" y="1"/>
                  </a:moveTo>
                  <a:cubicBezTo>
                    <a:pt x="11811" y="1"/>
                    <a:pt x="11790" y="8"/>
                    <a:pt x="11773" y="25"/>
                  </a:cubicBezTo>
                  <a:cubicBezTo>
                    <a:pt x="10777" y="569"/>
                    <a:pt x="9871" y="1203"/>
                    <a:pt x="8875" y="1837"/>
                  </a:cubicBezTo>
                  <a:cubicBezTo>
                    <a:pt x="7969" y="2380"/>
                    <a:pt x="6883" y="3014"/>
                    <a:pt x="5886" y="3557"/>
                  </a:cubicBezTo>
                  <a:cubicBezTo>
                    <a:pt x="3985" y="4553"/>
                    <a:pt x="2083" y="5459"/>
                    <a:pt x="91" y="6364"/>
                  </a:cubicBezTo>
                  <a:cubicBezTo>
                    <a:pt x="0" y="6364"/>
                    <a:pt x="91" y="6546"/>
                    <a:pt x="272" y="6546"/>
                  </a:cubicBezTo>
                  <a:cubicBezTo>
                    <a:pt x="2264" y="5640"/>
                    <a:pt x="4166" y="4734"/>
                    <a:pt x="6068" y="3829"/>
                  </a:cubicBezTo>
                  <a:cubicBezTo>
                    <a:pt x="7154" y="3286"/>
                    <a:pt x="8150" y="2742"/>
                    <a:pt x="9147" y="2199"/>
                  </a:cubicBezTo>
                  <a:cubicBezTo>
                    <a:pt x="10143" y="1655"/>
                    <a:pt x="11048" y="1022"/>
                    <a:pt x="11863" y="207"/>
                  </a:cubicBezTo>
                  <a:cubicBezTo>
                    <a:pt x="12010" y="133"/>
                    <a:pt x="11919" y="1"/>
                    <a:pt x="11831"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8"/>
            <p:cNvSpPr/>
            <p:nvPr/>
          </p:nvSpPr>
          <p:spPr>
            <a:xfrm flipH="1">
              <a:off x="5136175" y="4362550"/>
              <a:ext cx="284200" cy="130150"/>
            </a:xfrm>
            <a:custGeom>
              <a:avLst/>
              <a:gdLst/>
              <a:ahLst/>
              <a:cxnLst/>
              <a:rect l="l" t="t" r="r" b="b"/>
              <a:pathLst>
                <a:path w="11368" h="5206" extrusionOk="0">
                  <a:moveTo>
                    <a:pt x="11106" y="1"/>
                  </a:moveTo>
                  <a:cubicBezTo>
                    <a:pt x="11082" y="1"/>
                    <a:pt x="11056" y="6"/>
                    <a:pt x="11031" y="19"/>
                  </a:cubicBezTo>
                  <a:cubicBezTo>
                    <a:pt x="10397" y="290"/>
                    <a:pt x="9763" y="653"/>
                    <a:pt x="9129" y="1015"/>
                  </a:cubicBezTo>
                  <a:cubicBezTo>
                    <a:pt x="8586" y="1377"/>
                    <a:pt x="7861" y="1739"/>
                    <a:pt x="7228" y="2011"/>
                  </a:cubicBezTo>
                  <a:cubicBezTo>
                    <a:pt x="6231" y="2554"/>
                    <a:pt x="5145" y="3007"/>
                    <a:pt x="4058" y="3460"/>
                  </a:cubicBezTo>
                  <a:cubicBezTo>
                    <a:pt x="2700" y="4094"/>
                    <a:pt x="1341" y="4456"/>
                    <a:pt x="74" y="4999"/>
                  </a:cubicBezTo>
                  <a:cubicBezTo>
                    <a:pt x="0" y="5073"/>
                    <a:pt x="46" y="5205"/>
                    <a:pt x="113" y="5205"/>
                  </a:cubicBezTo>
                  <a:cubicBezTo>
                    <a:pt x="129" y="5205"/>
                    <a:pt x="147" y="5198"/>
                    <a:pt x="164" y="5181"/>
                  </a:cubicBezTo>
                  <a:cubicBezTo>
                    <a:pt x="1522" y="4637"/>
                    <a:pt x="2971" y="4184"/>
                    <a:pt x="4330" y="3732"/>
                  </a:cubicBezTo>
                  <a:cubicBezTo>
                    <a:pt x="5416" y="3279"/>
                    <a:pt x="6413" y="2826"/>
                    <a:pt x="7409" y="2373"/>
                  </a:cubicBezTo>
                  <a:cubicBezTo>
                    <a:pt x="8133" y="2011"/>
                    <a:pt x="8767" y="1739"/>
                    <a:pt x="9401" y="1377"/>
                  </a:cubicBezTo>
                  <a:cubicBezTo>
                    <a:pt x="10035" y="1105"/>
                    <a:pt x="10669" y="743"/>
                    <a:pt x="11212" y="290"/>
                  </a:cubicBezTo>
                  <a:cubicBezTo>
                    <a:pt x="11368" y="212"/>
                    <a:pt x="11256" y="1"/>
                    <a:pt x="11106"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8"/>
            <p:cNvSpPr/>
            <p:nvPr/>
          </p:nvSpPr>
          <p:spPr>
            <a:xfrm flipH="1">
              <a:off x="711800" y="1743625"/>
              <a:ext cx="3509125" cy="3656300"/>
            </a:xfrm>
            <a:custGeom>
              <a:avLst/>
              <a:gdLst/>
              <a:ahLst/>
              <a:cxnLst/>
              <a:rect l="l" t="t" r="r" b="b"/>
              <a:pathLst>
                <a:path w="140365" h="146252" extrusionOk="0">
                  <a:moveTo>
                    <a:pt x="139730" y="107583"/>
                  </a:moveTo>
                  <a:cubicBezTo>
                    <a:pt x="139006" y="102874"/>
                    <a:pt x="138281" y="98165"/>
                    <a:pt x="137285" y="93456"/>
                  </a:cubicBezTo>
                  <a:cubicBezTo>
                    <a:pt x="136923" y="91554"/>
                    <a:pt x="136561" y="89743"/>
                    <a:pt x="136198" y="87841"/>
                  </a:cubicBezTo>
                  <a:cubicBezTo>
                    <a:pt x="132486" y="71541"/>
                    <a:pt x="127505" y="55694"/>
                    <a:pt x="121257" y="40299"/>
                  </a:cubicBezTo>
                  <a:cubicBezTo>
                    <a:pt x="117634" y="31243"/>
                    <a:pt x="113378" y="22278"/>
                    <a:pt x="106677" y="14762"/>
                  </a:cubicBezTo>
                  <a:cubicBezTo>
                    <a:pt x="99704" y="6974"/>
                    <a:pt x="93003" y="2355"/>
                    <a:pt x="82498" y="1"/>
                  </a:cubicBezTo>
                  <a:cubicBezTo>
                    <a:pt x="69729" y="1902"/>
                    <a:pt x="65292" y="1450"/>
                    <a:pt x="53972" y="2084"/>
                  </a:cubicBezTo>
                  <a:cubicBezTo>
                    <a:pt x="34412" y="3170"/>
                    <a:pt x="17931" y="26534"/>
                    <a:pt x="6430" y="43559"/>
                  </a:cubicBezTo>
                  <a:cubicBezTo>
                    <a:pt x="4981" y="45732"/>
                    <a:pt x="0" y="49807"/>
                    <a:pt x="634" y="52071"/>
                  </a:cubicBezTo>
                  <a:cubicBezTo>
                    <a:pt x="1268" y="54607"/>
                    <a:pt x="7698" y="57052"/>
                    <a:pt x="9690" y="58591"/>
                  </a:cubicBezTo>
                  <a:cubicBezTo>
                    <a:pt x="14489" y="62214"/>
                    <a:pt x="19561" y="65745"/>
                    <a:pt x="24722" y="68915"/>
                  </a:cubicBezTo>
                  <a:cubicBezTo>
                    <a:pt x="27801" y="64930"/>
                    <a:pt x="30971" y="63482"/>
                    <a:pt x="35046" y="60403"/>
                  </a:cubicBezTo>
                  <a:cubicBezTo>
                    <a:pt x="42562" y="75163"/>
                    <a:pt x="44464" y="91645"/>
                    <a:pt x="46637" y="107764"/>
                  </a:cubicBezTo>
                  <a:lnTo>
                    <a:pt x="47181" y="111658"/>
                  </a:lnTo>
                  <a:lnTo>
                    <a:pt x="47633" y="111658"/>
                  </a:lnTo>
                  <a:lnTo>
                    <a:pt x="52071" y="146251"/>
                  </a:lnTo>
                  <a:cubicBezTo>
                    <a:pt x="52071" y="146251"/>
                    <a:pt x="139187" y="143082"/>
                    <a:pt x="140364" y="112111"/>
                  </a:cubicBezTo>
                  <a:cubicBezTo>
                    <a:pt x="140364" y="110571"/>
                    <a:pt x="140183" y="109032"/>
                    <a:pt x="139730" y="1075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8"/>
            <p:cNvSpPr/>
            <p:nvPr/>
          </p:nvSpPr>
          <p:spPr>
            <a:xfrm flipH="1">
              <a:off x="5054025" y="4080025"/>
              <a:ext cx="217375" cy="36325"/>
            </a:xfrm>
            <a:custGeom>
              <a:avLst/>
              <a:gdLst/>
              <a:ahLst/>
              <a:cxnLst/>
              <a:rect l="l" t="t" r="r" b="b"/>
              <a:pathLst>
                <a:path w="8695" h="1453" extrusionOk="0">
                  <a:moveTo>
                    <a:pt x="8423" y="0"/>
                  </a:moveTo>
                  <a:cubicBezTo>
                    <a:pt x="7789" y="91"/>
                    <a:pt x="7155" y="362"/>
                    <a:pt x="6521" y="543"/>
                  </a:cubicBezTo>
                  <a:cubicBezTo>
                    <a:pt x="5796" y="725"/>
                    <a:pt x="5072" y="815"/>
                    <a:pt x="4347" y="906"/>
                  </a:cubicBezTo>
                  <a:cubicBezTo>
                    <a:pt x="3623" y="996"/>
                    <a:pt x="2921" y="1041"/>
                    <a:pt x="2219" y="1041"/>
                  </a:cubicBezTo>
                  <a:cubicBezTo>
                    <a:pt x="1518" y="1041"/>
                    <a:pt x="816" y="996"/>
                    <a:pt x="91" y="906"/>
                  </a:cubicBezTo>
                  <a:cubicBezTo>
                    <a:pt x="1" y="996"/>
                    <a:pt x="1" y="1177"/>
                    <a:pt x="91" y="1177"/>
                  </a:cubicBezTo>
                  <a:cubicBezTo>
                    <a:pt x="1027" y="1353"/>
                    <a:pt x="1963" y="1453"/>
                    <a:pt x="2898" y="1453"/>
                  </a:cubicBezTo>
                  <a:cubicBezTo>
                    <a:pt x="3411" y="1453"/>
                    <a:pt x="3925" y="1423"/>
                    <a:pt x="4438" y="1358"/>
                  </a:cubicBezTo>
                  <a:cubicBezTo>
                    <a:pt x="5072" y="1358"/>
                    <a:pt x="5796" y="1177"/>
                    <a:pt x="6521" y="1087"/>
                  </a:cubicBezTo>
                  <a:cubicBezTo>
                    <a:pt x="7155" y="906"/>
                    <a:pt x="7879" y="725"/>
                    <a:pt x="8513" y="362"/>
                  </a:cubicBezTo>
                  <a:cubicBezTo>
                    <a:pt x="8694" y="272"/>
                    <a:pt x="8694" y="0"/>
                    <a:pt x="8423"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8"/>
            <p:cNvSpPr/>
            <p:nvPr/>
          </p:nvSpPr>
          <p:spPr>
            <a:xfrm flipH="1">
              <a:off x="1968300" y="238125"/>
              <a:ext cx="697300" cy="575050"/>
            </a:xfrm>
            <a:custGeom>
              <a:avLst/>
              <a:gdLst/>
              <a:ahLst/>
              <a:cxnLst/>
              <a:rect l="l" t="t" r="r" b="b"/>
              <a:pathLst>
                <a:path w="27892" h="23002" extrusionOk="0">
                  <a:moveTo>
                    <a:pt x="2717" y="16572"/>
                  </a:moveTo>
                  <a:cubicBezTo>
                    <a:pt x="815" y="13946"/>
                    <a:pt x="0" y="10686"/>
                    <a:pt x="272" y="7426"/>
                  </a:cubicBezTo>
                  <a:cubicBezTo>
                    <a:pt x="362" y="5615"/>
                    <a:pt x="1087" y="3894"/>
                    <a:pt x="2355" y="2626"/>
                  </a:cubicBezTo>
                  <a:cubicBezTo>
                    <a:pt x="2445" y="2445"/>
                    <a:pt x="2626" y="2264"/>
                    <a:pt x="2898" y="2173"/>
                  </a:cubicBezTo>
                  <a:cubicBezTo>
                    <a:pt x="3351" y="2083"/>
                    <a:pt x="3894" y="2173"/>
                    <a:pt x="4347" y="2536"/>
                  </a:cubicBezTo>
                  <a:cubicBezTo>
                    <a:pt x="4709" y="2807"/>
                    <a:pt x="5162" y="3079"/>
                    <a:pt x="5615" y="3351"/>
                  </a:cubicBezTo>
                  <a:cubicBezTo>
                    <a:pt x="6973" y="3803"/>
                    <a:pt x="8603" y="2536"/>
                    <a:pt x="9690" y="1992"/>
                  </a:cubicBezTo>
                  <a:cubicBezTo>
                    <a:pt x="11229" y="1358"/>
                    <a:pt x="12769" y="724"/>
                    <a:pt x="14399" y="181"/>
                  </a:cubicBezTo>
                  <a:cubicBezTo>
                    <a:pt x="14761" y="0"/>
                    <a:pt x="15123" y="0"/>
                    <a:pt x="15485" y="0"/>
                  </a:cubicBezTo>
                  <a:cubicBezTo>
                    <a:pt x="16300" y="181"/>
                    <a:pt x="16572" y="1177"/>
                    <a:pt x="16663" y="1902"/>
                  </a:cubicBezTo>
                  <a:cubicBezTo>
                    <a:pt x="16753" y="2626"/>
                    <a:pt x="16844" y="3622"/>
                    <a:pt x="17659" y="3894"/>
                  </a:cubicBezTo>
                  <a:cubicBezTo>
                    <a:pt x="18021" y="3985"/>
                    <a:pt x="18383" y="3985"/>
                    <a:pt x="18836" y="3894"/>
                  </a:cubicBezTo>
                  <a:cubicBezTo>
                    <a:pt x="19923" y="3622"/>
                    <a:pt x="21009" y="3441"/>
                    <a:pt x="22096" y="3441"/>
                  </a:cubicBezTo>
                  <a:cubicBezTo>
                    <a:pt x="23273" y="3441"/>
                    <a:pt x="24451" y="4166"/>
                    <a:pt x="24541" y="5162"/>
                  </a:cubicBezTo>
                  <a:cubicBezTo>
                    <a:pt x="24632" y="6611"/>
                    <a:pt x="22730" y="7607"/>
                    <a:pt x="22458" y="8965"/>
                  </a:cubicBezTo>
                  <a:cubicBezTo>
                    <a:pt x="22368" y="9146"/>
                    <a:pt x="22368" y="9327"/>
                    <a:pt x="22458" y="9418"/>
                  </a:cubicBezTo>
                  <a:cubicBezTo>
                    <a:pt x="22639" y="9690"/>
                    <a:pt x="22911" y="9780"/>
                    <a:pt x="23273" y="9780"/>
                  </a:cubicBezTo>
                  <a:cubicBezTo>
                    <a:pt x="24360" y="9690"/>
                    <a:pt x="25356" y="9961"/>
                    <a:pt x="26352" y="10324"/>
                  </a:cubicBezTo>
                  <a:cubicBezTo>
                    <a:pt x="27348" y="10776"/>
                    <a:pt x="27892" y="11772"/>
                    <a:pt x="27711" y="12859"/>
                  </a:cubicBezTo>
                  <a:cubicBezTo>
                    <a:pt x="27348" y="13674"/>
                    <a:pt x="26624" y="14308"/>
                    <a:pt x="25809" y="14489"/>
                  </a:cubicBezTo>
                  <a:cubicBezTo>
                    <a:pt x="24994" y="14761"/>
                    <a:pt x="24179" y="15123"/>
                    <a:pt x="23455" y="15666"/>
                  </a:cubicBezTo>
                  <a:lnTo>
                    <a:pt x="24360" y="15938"/>
                  </a:lnTo>
                  <a:cubicBezTo>
                    <a:pt x="24994" y="16029"/>
                    <a:pt x="25718" y="16300"/>
                    <a:pt x="25990" y="16844"/>
                  </a:cubicBezTo>
                  <a:cubicBezTo>
                    <a:pt x="26081" y="17296"/>
                    <a:pt x="25900" y="17840"/>
                    <a:pt x="25537" y="18202"/>
                  </a:cubicBezTo>
                  <a:cubicBezTo>
                    <a:pt x="25175" y="18474"/>
                    <a:pt x="24722" y="18745"/>
                    <a:pt x="24270" y="18927"/>
                  </a:cubicBezTo>
                  <a:cubicBezTo>
                    <a:pt x="22730" y="19560"/>
                    <a:pt x="21100" y="20104"/>
                    <a:pt x="19470" y="20557"/>
                  </a:cubicBezTo>
                  <a:cubicBezTo>
                    <a:pt x="17116" y="21100"/>
                    <a:pt x="14399" y="21281"/>
                    <a:pt x="12678" y="23002"/>
                  </a:cubicBezTo>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8"/>
            <p:cNvSpPr/>
            <p:nvPr/>
          </p:nvSpPr>
          <p:spPr>
            <a:xfrm flipH="1">
              <a:off x="2264875" y="598075"/>
              <a:ext cx="382625" cy="240000"/>
            </a:xfrm>
            <a:custGeom>
              <a:avLst/>
              <a:gdLst/>
              <a:ahLst/>
              <a:cxnLst/>
              <a:rect l="l" t="t" r="r" b="b"/>
              <a:pathLst>
                <a:path w="15305" h="9600" extrusionOk="0">
                  <a:moveTo>
                    <a:pt x="1" y="1178"/>
                  </a:moveTo>
                  <a:cubicBezTo>
                    <a:pt x="816" y="363"/>
                    <a:pt x="1902" y="1"/>
                    <a:pt x="2989" y="182"/>
                  </a:cubicBezTo>
                  <a:cubicBezTo>
                    <a:pt x="5162" y="182"/>
                    <a:pt x="7336" y="725"/>
                    <a:pt x="9237" y="1721"/>
                  </a:cubicBezTo>
                  <a:cubicBezTo>
                    <a:pt x="11049" y="2536"/>
                    <a:pt x="12769" y="3804"/>
                    <a:pt x="14128" y="5253"/>
                  </a:cubicBezTo>
                  <a:cubicBezTo>
                    <a:pt x="15214" y="6430"/>
                    <a:pt x="15305" y="8241"/>
                    <a:pt x="14399" y="9600"/>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8"/>
            <p:cNvSpPr/>
            <p:nvPr/>
          </p:nvSpPr>
          <p:spPr>
            <a:xfrm flipH="1">
              <a:off x="2280725" y="1234250"/>
              <a:ext cx="554675" cy="675075"/>
            </a:xfrm>
            <a:custGeom>
              <a:avLst/>
              <a:gdLst/>
              <a:ahLst/>
              <a:cxnLst/>
              <a:rect l="l" t="t" r="r" b="b"/>
              <a:pathLst>
                <a:path w="22187" h="27003" extrusionOk="0">
                  <a:moveTo>
                    <a:pt x="19289" y="0"/>
                  </a:moveTo>
                  <a:lnTo>
                    <a:pt x="0" y="15033"/>
                  </a:lnTo>
                  <a:lnTo>
                    <a:pt x="91" y="23636"/>
                  </a:lnTo>
                  <a:cubicBezTo>
                    <a:pt x="730" y="25680"/>
                    <a:pt x="4551" y="27003"/>
                    <a:pt x="8939" y="27003"/>
                  </a:cubicBezTo>
                  <a:cubicBezTo>
                    <a:pt x="13884" y="27003"/>
                    <a:pt x="19548" y="25322"/>
                    <a:pt x="22187" y="21100"/>
                  </a:cubicBezTo>
                  <a:lnTo>
                    <a:pt x="1928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8"/>
            <p:cNvSpPr/>
            <p:nvPr/>
          </p:nvSpPr>
          <p:spPr>
            <a:xfrm flipH="1">
              <a:off x="2160725" y="1718725"/>
              <a:ext cx="758450" cy="516200"/>
            </a:xfrm>
            <a:custGeom>
              <a:avLst/>
              <a:gdLst/>
              <a:ahLst/>
              <a:cxnLst/>
              <a:rect l="l" t="t" r="r" b="b"/>
              <a:pathLst>
                <a:path w="30338" h="20648" extrusionOk="0">
                  <a:moveTo>
                    <a:pt x="21010" y="1"/>
                  </a:moveTo>
                  <a:lnTo>
                    <a:pt x="9690" y="1268"/>
                  </a:lnTo>
                  <a:lnTo>
                    <a:pt x="1" y="3351"/>
                  </a:lnTo>
                  <a:cubicBezTo>
                    <a:pt x="1" y="3351"/>
                    <a:pt x="2627" y="13765"/>
                    <a:pt x="10777" y="20648"/>
                  </a:cubicBezTo>
                  <a:cubicBezTo>
                    <a:pt x="18474" y="17388"/>
                    <a:pt x="30337" y="997"/>
                    <a:pt x="30337" y="997"/>
                  </a:cubicBezTo>
                  <a:cubicBezTo>
                    <a:pt x="27259" y="363"/>
                    <a:pt x="24180" y="91"/>
                    <a:pt x="2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8"/>
            <p:cNvSpPr/>
            <p:nvPr/>
          </p:nvSpPr>
          <p:spPr>
            <a:xfrm flipH="1">
              <a:off x="2337325" y="742700"/>
              <a:ext cx="812775" cy="976425"/>
            </a:xfrm>
            <a:custGeom>
              <a:avLst/>
              <a:gdLst/>
              <a:ahLst/>
              <a:cxnLst/>
              <a:rect l="l" t="t" r="r" b="b"/>
              <a:pathLst>
                <a:path w="32511" h="39057" extrusionOk="0">
                  <a:moveTo>
                    <a:pt x="10505" y="1"/>
                  </a:moveTo>
                  <a:cubicBezTo>
                    <a:pt x="9693" y="1"/>
                    <a:pt x="8877" y="64"/>
                    <a:pt x="8061" y="192"/>
                  </a:cubicBezTo>
                  <a:cubicBezTo>
                    <a:pt x="4167" y="917"/>
                    <a:pt x="1" y="3724"/>
                    <a:pt x="1" y="7709"/>
                  </a:cubicBezTo>
                  <a:cubicBezTo>
                    <a:pt x="1" y="13052"/>
                    <a:pt x="906" y="18666"/>
                    <a:pt x="1359" y="24009"/>
                  </a:cubicBezTo>
                  <a:cubicBezTo>
                    <a:pt x="1450" y="26726"/>
                    <a:pt x="1903" y="29442"/>
                    <a:pt x="2808" y="32159"/>
                  </a:cubicBezTo>
                  <a:cubicBezTo>
                    <a:pt x="3714" y="34785"/>
                    <a:pt x="5706" y="37049"/>
                    <a:pt x="8242" y="38317"/>
                  </a:cubicBezTo>
                  <a:cubicBezTo>
                    <a:pt x="9480" y="38843"/>
                    <a:pt x="10796" y="39057"/>
                    <a:pt x="12132" y="39057"/>
                  </a:cubicBezTo>
                  <a:cubicBezTo>
                    <a:pt x="14020" y="39057"/>
                    <a:pt x="15947" y="38629"/>
                    <a:pt x="17750" y="38045"/>
                  </a:cubicBezTo>
                  <a:cubicBezTo>
                    <a:pt x="21010" y="37140"/>
                    <a:pt x="23999" y="35419"/>
                    <a:pt x="26353" y="33065"/>
                  </a:cubicBezTo>
                  <a:cubicBezTo>
                    <a:pt x="28526" y="30801"/>
                    <a:pt x="28889" y="28084"/>
                    <a:pt x="29885" y="25367"/>
                  </a:cubicBezTo>
                  <a:cubicBezTo>
                    <a:pt x="30972" y="22288"/>
                    <a:pt x="32511" y="19210"/>
                    <a:pt x="31787" y="15768"/>
                  </a:cubicBezTo>
                  <a:cubicBezTo>
                    <a:pt x="31153" y="12599"/>
                    <a:pt x="28708" y="10063"/>
                    <a:pt x="26263" y="7799"/>
                  </a:cubicBezTo>
                  <a:cubicBezTo>
                    <a:pt x="23817" y="5445"/>
                    <a:pt x="21010" y="3453"/>
                    <a:pt x="18022" y="1822"/>
                  </a:cubicBezTo>
                  <a:cubicBezTo>
                    <a:pt x="15673" y="648"/>
                    <a:pt x="13114" y="1"/>
                    <a:pt x="105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8"/>
            <p:cNvSpPr/>
            <p:nvPr/>
          </p:nvSpPr>
          <p:spPr>
            <a:xfrm flipH="1">
              <a:off x="2541075" y="1310350"/>
              <a:ext cx="217350" cy="191100"/>
            </a:xfrm>
            <a:custGeom>
              <a:avLst/>
              <a:gdLst/>
              <a:ahLst/>
              <a:cxnLst/>
              <a:rect l="l" t="t" r="r" b="b"/>
              <a:pathLst>
                <a:path w="8694" h="7644" extrusionOk="0">
                  <a:moveTo>
                    <a:pt x="4502" y="0"/>
                  </a:moveTo>
                  <a:cubicBezTo>
                    <a:pt x="4182" y="0"/>
                    <a:pt x="3857" y="41"/>
                    <a:pt x="3532" y="126"/>
                  </a:cubicBezTo>
                  <a:cubicBezTo>
                    <a:pt x="1359" y="397"/>
                    <a:pt x="0" y="2480"/>
                    <a:pt x="453" y="4654"/>
                  </a:cubicBezTo>
                  <a:cubicBezTo>
                    <a:pt x="922" y="6452"/>
                    <a:pt x="2539" y="7643"/>
                    <a:pt x="4313" y="7643"/>
                  </a:cubicBezTo>
                  <a:cubicBezTo>
                    <a:pt x="4594" y="7643"/>
                    <a:pt x="4878" y="7613"/>
                    <a:pt x="5162" y="7552"/>
                  </a:cubicBezTo>
                  <a:cubicBezTo>
                    <a:pt x="7335" y="7099"/>
                    <a:pt x="8694" y="5106"/>
                    <a:pt x="8241" y="3024"/>
                  </a:cubicBezTo>
                  <a:cubicBezTo>
                    <a:pt x="7783" y="1190"/>
                    <a:pt x="6228" y="0"/>
                    <a:pt x="4502"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8"/>
            <p:cNvSpPr/>
            <p:nvPr/>
          </p:nvSpPr>
          <p:spPr>
            <a:xfrm flipH="1">
              <a:off x="3009700" y="1351850"/>
              <a:ext cx="104175" cy="172200"/>
            </a:xfrm>
            <a:custGeom>
              <a:avLst/>
              <a:gdLst/>
              <a:ahLst/>
              <a:cxnLst/>
              <a:rect l="l" t="t" r="r" b="b"/>
              <a:pathLst>
                <a:path w="4167" h="6888" extrusionOk="0">
                  <a:moveTo>
                    <a:pt x="187" y="0"/>
                  </a:moveTo>
                  <a:cubicBezTo>
                    <a:pt x="125" y="0"/>
                    <a:pt x="63" y="2"/>
                    <a:pt x="1" y="5"/>
                  </a:cubicBezTo>
                  <a:cubicBezTo>
                    <a:pt x="91" y="2360"/>
                    <a:pt x="363" y="4624"/>
                    <a:pt x="997" y="6888"/>
                  </a:cubicBezTo>
                  <a:cubicBezTo>
                    <a:pt x="2899" y="6525"/>
                    <a:pt x="4166" y="4714"/>
                    <a:pt x="3804" y="2813"/>
                  </a:cubicBezTo>
                  <a:cubicBezTo>
                    <a:pt x="3368" y="1154"/>
                    <a:pt x="1838" y="0"/>
                    <a:pt x="187"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8"/>
            <p:cNvSpPr/>
            <p:nvPr/>
          </p:nvSpPr>
          <p:spPr>
            <a:xfrm flipH="1">
              <a:off x="2695025" y="1239875"/>
              <a:ext cx="61150" cy="54425"/>
            </a:xfrm>
            <a:custGeom>
              <a:avLst/>
              <a:gdLst/>
              <a:ahLst/>
              <a:cxnLst/>
              <a:rect l="l" t="t" r="r" b="b"/>
              <a:pathLst>
                <a:path w="2446" h="2177" extrusionOk="0">
                  <a:moveTo>
                    <a:pt x="1286" y="0"/>
                  </a:moveTo>
                  <a:cubicBezTo>
                    <a:pt x="1189" y="0"/>
                    <a:pt x="1092" y="15"/>
                    <a:pt x="997" y="47"/>
                  </a:cubicBezTo>
                  <a:cubicBezTo>
                    <a:pt x="363" y="138"/>
                    <a:pt x="1" y="771"/>
                    <a:pt x="91" y="1315"/>
                  </a:cubicBezTo>
                  <a:cubicBezTo>
                    <a:pt x="241" y="1838"/>
                    <a:pt x="699" y="2176"/>
                    <a:pt x="1160" y="2176"/>
                  </a:cubicBezTo>
                  <a:cubicBezTo>
                    <a:pt x="1258" y="2176"/>
                    <a:pt x="1355" y="2161"/>
                    <a:pt x="1450" y="2130"/>
                  </a:cubicBezTo>
                  <a:cubicBezTo>
                    <a:pt x="2084" y="2039"/>
                    <a:pt x="2446" y="1496"/>
                    <a:pt x="2355" y="862"/>
                  </a:cubicBezTo>
                  <a:cubicBezTo>
                    <a:pt x="2206" y="339"/>
                    <a:pt x="1748" y="0"/>
                    <a:pt x="1286"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8"/>
            <p:cNvSpPr/>
            <p:nvPr/>
          </p:nvSpPr>
          <p:spPr>
            <a:xfrm flipH="1">
              <a:off x="3005175" y="1273825"/>
              <a:ext cx="61150" cy="54425"/>
            </a:xfrm>
            <a:custGeom>
              <a:avLst/>
              <a:gdLst/>
              <a:ahLst/>
              <a:cxnLst/>
              <a:rect l="l" t="t" r="r" b="b"/>
              <a:pathLst>
                <a:path w="2446" h="2177" extrusionOk="0">
                  <a:moveTo>
                    <a:pt x="1286" y="1"/>
                  </a:moveTo>
                  <a:cubicBezTo>
                    <a:pt x="1189" y="1"/>
                    <a:pt x="1091" y="16"/>
                    <a:pt x="997" y="47"/>
                  </a:cubicBezTo>
                  <a:cubicBezTo>
                    <a:pt x="363" y="138"/>
                    <a:pt x="1" y="681"/>
                    <a:pt x="91" y="1315"/>
                  </a:cubicBezTo>
                  <a:cubicBezTo>
                    <a:pt x="241" y="1839"/>
                    <a:pt x="699" y="2177"/>
                    <a:pt x="1160" y="2177"/>
                  </a:cubicBezTo>
                  <a:cubicBezTo>
                    <a:pt x="1257" y="2177"/>
                    <a:pt x="1355" y="2162"/>
                    <a:pt x="1449" y="2130"/>
                  </a:cubicBezTo>
                  <a:cubicBezTo>
                    <a:pt x="2083" y="2040"/>
                    <a:pt x="2446" y="1406"/>
                    <a:pt x="2355" y="862"/>
                  </a:cubicBezTo>
                  <a:cubicBezTo>
                    <a:pt x="2205" y="339"/>
                    <a:pt x="1747" y="1"/>
                    <a:pt x="1286"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8"/>
            <p:cNvSpPr/>
            <p:nvPr/>
          </p:nvSpPr>
          <p:spPr>
            <a:xfrm flipH="1">
              <a:off x="2156200" y="620000"/>
              <a:ext cx="1084450" cy="779525"/>
            </a:xfrm>
            <a:custGeom>
              <a:avLst/>
              <a:gdLst/>
              <a:ahLst/>
              <a:cxnLst/>
              <a:rect l="l" t="t" r="r" b="b"/>
              <a:pathLst>
                <a:path w="43378" h="31181" extrusionOk="0">
                  <a:moveTo>
                    <a:pt x="22717" y="1"/>
                  </a:moveTo>
                  <a:cubicBezTo>
                    <a:pt x="21967" y="1"/>
                    <a:pt x="21217" y="45"/>
                    <a:pt x="20467" y="120"/>
                  </a:cubicBezTo>
                  <a:cubicBezTo>
                    <a:pt x="17659" y="210"/>
                    <a:pt x="14852" y="844"/>
                    <a:pt x="12226" y="1750"/>
                  </a:cubicBezTo>
                  <a:cubicBezTo>
                    <a:pt x="9962" y="2474"/>
                    <a:pt x="7879" y="3652"/>
                    <a:pt x="6068" y="5191"/>
                  </a:cubicBezTo>
                  <a:cubicBezTo>
                    <a:pt x="2717" y="8179"/>
                    <a:pt x="1" y="12707"/>
                    <a:pt x="725" y="17235"/>
                  </a:cubicBezTo>
                  <a:cubicBezTo>
                    <a:pt x="725" y="17416"/>
                    <a:pt x="816" y="17688"/>
                    <a:pt x="906" y="17960"/>
                  </a:cubicBezTo>
                  <a:cubicBezTo>
                    <a:pt x="1359" y="20042"/>
                    <a:pt x="2355" y="22940"/>
                    <a:pt x="4528" y="23755"/>
                  </a:cubicBezTo>
                  <a:cubicBezTo>
                    <a:pt x="4438" y="22216"/>
                    <a:pt x="4981" y="20857"/>
                    <a:pt x="5887" y="19680"/>
                  </a:cubicBezTo>
                  <a:cubicBezTo>
                    <a:pt x="6249" y="19137"/>
                    <a:pt x="8060" y="17688"/>
                    <a:pt x="8060" y="17054"/>
                  </a:cubicBezTo>
                  <a:cubicBezTo>
                    <a:pt x="8060" y="18050"/>
                    <a:pt x="8422" y="19046"/>
                    <a:pt x="9056" y="19771"/>
                  </a:cubicBezTo>
                  <a:cubicBezTo>
                    <a:pt x="9187" y="19967"/>
                    <a:pt x="9412" y="20115"/>
                    <a:pt x="9629" y="20115"/>
                  </a:cubicBezTo>
                  <a:cubicBezTo>
                    <a:pt x="9713" y="20115"/>
                    <a:pt x="9796" y="20093"/>
                    <a:pt x="9871" y="20042"/>
                  </a:cubicBezTo>
                  <a:cubicBezTo>
                    <a:pt x="9962" y="19952"/>
                    <a:pt x="10052" y="19861"/>
                    <a:pt x="10052" y="19680"/>
                  </a:cubicBezTo>
                  <a:cubicBezTo>
                    <a:pt x="10324" y="18593"/>
                    <a:pt x="10596" y="17507"/>
                    <a:pt x="10868" y="16420"/>
                  </a:cubicBezTo>
                  <a:cubicBezTo>
                    <a:pt x="11501" y="17960"/>
                    <a:pt x="12769" y="19046"/>
                    <a:pt x="14399" y="19590"/>
                  </a:cubicBezTo>
                  <a:cubicBezTo>
                    <a:pt x="14399" y="18412"/>
                    <a:pt x="14580" y="17235"/>
                    <a:pt x="14761" y="16148"/>
                  </a:cubicBezTo>
                  <a:cubicBezTo>
                    <a:pt x="19652" y="20314"/>
                    <a:pt x="27349" y="20586"/>
                    <a:pt x="31786" y="25114"/>
                  </a:cubicBezTo>
                  <a:cubicBezTo>
                    <a:pt x="33326" y="26834"/>
                    <a:pt x="34684" y="28736"/>
                    <a:pt x="35771" y="30728"/>
                  </a:cubicBezTo>
                  <a:cubicBezTo>
                    <a:pt x="35861" y="30909"/>
                    <a:pt x="36042" y="31090"/>
                    <a:pt x="36224" y="31181"/>
                  </a:cubicBezTo>
                  <a:lnTo>
                    <a:pt x="36767" y="31181"/>
                  </a:lnTo>
                  <a:cubicBezTo>
                    <a:pt x="38487" y="30457"/>
                    <a:pt x="39936" y="29098"/>
                    <a:pt x="40661" y="27378"/>
                  </a:cubicBezTo>
                  <a:cubicBezTo>
                    <a:pt x="42563" y="24208"/>
                    <a:pt x="43378" y="20405"/>
                    <a:pt x="43015" y="16692"/>
                  </a:cubicBezTo>
                  <a:cubicBezTo>
                    <a:pt x="42110" y="9991"/>
                    <a:pt x="36857" y="4557"/>
                    <a:pt x="30609" y="1840"/>
                  </a:cubicBezTo>
                  <a:cubicBezTo>
                    <a:pt x="29070" y="1116"/>
                    <a:pt x="27530" y="573"/>
                    <a:pt x="25900" y="301"/>
                  </a:cubicBezTo>
                  <a:cubicBezTo>
                    <a:pt x="24839" y="89"/>
                    <a:pt x="23778" y="1"/>
                    <a:pt x="227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8"/>
            <p:cNvSpPr/>
            <p:nvPr/>
          </p:nvSpPr>
          <p:spPr>
            <a:xfrm flipH="1">
              <a:off x="2314675" y="1110325"/>
              <a:ext cx="187925" cy="283450"/>
            </a:xfrm>
            <a:custGeom>
              <a:avLst/>
              <a:gdLst/>
              <a:ahLst/>
              <a:cxnLst/>
              <a:rect l="l" t="t" r="r" b="b"/>
              <a:pathLst>
                <a:path w="7517" h="11338" extrusionOk="0">
                  <a:moveTo>
                    <a:pt x="3755" y="1"/>
                  </a:moveTo>
                  <a:cubicBezTo>
                    <a:pt x="3514" y="1"/>
                    <a:pt x="3259" y="22"/>
                    <a:pt x="2989" y="67"/>
                  </a:cubicBezTo>
                  <a:cubicBezTo>
                    <a:pt x="1359" y="339"/>
                    <a:pt x="453" y="1969"/>
                    <a:pt x="0" y="3871"/>
                  </a:cubicBezTo>
                  <a:lnTo>
                    <a:pt x="1540" y="10662"/>
                  </a:lnTo>
                  <a:cubicBezTo>
                    <a:pt x="1540" y="11198"/>
                    <a:pt x="2232" y="11337"/>
                    <a:pt x="2812" y="11337"/>
                  </a:cubicBezTo>
                  <a:cubicBezTo>
                    <a:pt x="3018" y="11337"/>
                    <a:pt x="3209" y="11320"/>
                    <a:pt x="3351" y="11296"/>
                  </a:cubicBezTo>
                  <a:cubicBezTo>
                    <a:pt x="6520" y="10662"/>
                    <a:pt x="7517" y="7583"/>
                    <a:pt x="7426" y="4867"/>
                  </a:cubicBezTo>
                  <a:cubicBezTo>
                    <a:pt x="7343" y="2624"/>
                    <a:pt x="6422" y="1"/>
                    <a:pt x="3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8"/>
            <p:cNvSpPr/>
            <p:nvPr/>
          </p:nvSpPr>
          <p:spPr>
            <a:xfrm flipH="1">
              <a:off x="2459575" y="1460650"/>
              <a:ext cx="375825" cy="269425"/>
            </a:xfrm>
            <a:custGeom>
              <a:avLst/>
              <a:gdLst/>
              <a:ahLst/>
              <a:cxnLst/>
              <a:rect l="l" t="t" r="r" b="b"/>
              <a:pathLst>
                <a:path w="15033" h="10777" fill="none" extrusionOk="0">
                  <a:moveTo>
                    <a:pt x="0" y="10776"/>
                  </a:moveTo>
                  <a:cubicBezTo>
                    <a:pt x="7064" y="10595"/>
                    <a:pt x="13312" y="5886"/>
                    <a:pt x="15033" y="0"/>
                  </a:cubicBezTo>
                </a:path>
              </a:pathLst>
            </a:custGeom>
            <a:noFill/>
            <a:ln w="20375" cap="flat" cmpd="sng">
              <a:solidFill>
                <a:srgbClr val="D68045"/>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8"/>
            <p:cNvSpPr/>
            <p:nvPr/>
          </p:nvSpPr>
          <p:spPr>
            <a:xfrm flipH="1">
              <a:off x="2359950" y="1363300"/>
              <a:ext cx="97375" cy="61150"/>
            </a:xfrm>
            <a:custGeom>
              <a:avLst/>
              <a:gdLst/>
              <a:ahLst/>
              <a:cxnLst/>
              <a:rect l="l" t="t" r="r" b="b"/>
              <a:pathLst>
                <a:path w="3895" h="2446" fill="none" extrusionOk="0">
                  <a:moveTo>
                    <a:pt x="0" y="996"/>
                  </a:moveTo>
                  <a:cubicBezTo>
                    <a:pt x="0" y="996"/>
                    <a:pt x="1449" y="2445"/>
                    <a:pt x="3894" y="0"/>
                  </a:cubicBezTo>
                </a:path>
              </a:pathLst>
            </a:custGeom>
            <a:noFill/>
            <a:ln w="13575" cap="flat" cmpd="sng">
              <a:solidFill>
                <a:srgbClr val="D68045"/>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8"/>
            <p:cNvSpPr/>
            <p:nvPr/>
          </p:nvSpPr>
          <p:spPr>
            <a:xfrm flipH="1">
              <a:off x="2901025" y="1355375"/>
              <a:ext cx="88325" cy="112325"/>
            </a:xfrm>
            <a:custGeom>
              <a:avLst/>
              <a:gdLst/>
              <a:ahLst/>
              <a:cxnLst/>
              <a:rect l="l" t="t" r="r" b="b"/>
              <a:pathLst>
                <a:path w="3533" h="4493" extrusionOk="0">
                  <a:moveTo>
                    <a:pt x="1483" y="0"/>
                  </a:moveTo>
                  <a:cubicBezTo>
                    <a:pt x="1427" y="0"/>
                    <a:pt x="1359" y="45"/>
                    <a:pt x="1359" y="136"/>
                  </a:cubicBezTo>
                  <a:cubicBezTo>
                    <a:pt x="1268" y="679"/>
                    <a:pt x="1087" y="1223"/>
                    <a:pt x="725" y="1675"/>
                  </a:cubicBezTo>
                  <a:cubicBezTo>
                    <a:pt x="363" y="2038"/>
                    <a:pt x="91" y="2490"/>
                    <a:pt x="0" y="2943"/>
                  </a:cubicBezTo>
                  <a:cubicBezTo>
                    <a:pt x="0" y="3952"/>
                    <a:pt x="1093" y="4492"/>
                    <a:pt x="1974" y="4492"/>
                  </a:cubicBezTo>
                  <a:cubicBezTo>
                    <a:pt x="2042" y="4492"/>
                    <a:pt x="2109" y="4489"/>
                    <a:pt x="2174" y="4483"/>
                  </a:cubicBezTo>
                  <a:cubicBezTo>
                    <a:pt x="2446" y="4483"/>
                    <a:pt x="2717" y="4392"/>
                    <a:pt x="2989" y="4302"/>
                  </a:cubicBezTo>
                  <a:cubicBezTo>
                    <a:pt x="3170" y="4211"/>
                    <a:pt x="3442" y="4030"/>
                    <a:pt x="3532" y="3758"/>
                  </a:cubicBezTo>
                  <a:cubicBezTo>
                    <a:pt x="3532" y="3668"/>
                    <a:pt x="3442" y="3487"/>
                    <a:pt x="3351" y="3487"/>
                  </a:cubicBezTo>
                  <a:cubicBezTo>
                    <a:pt x="3079" y="3487"/>
                    <a:pt x="2898" y="3758"/>
                    <a:pt x="2627" y="3849"/>
                  </a:cubicBezTo>
                  <a:cubicBezTo>
                    <a:pt x="2446" y="3849"/>
                    <a:pt x="2174" y="3939"/>
                    <a:pt x="1902" y="3939"/>
                  </a:cubicBezTo>
                  <a:cubicBezTo>
                    <a:pt x="1449" y="3939"/>
                    <a:pt x="906" y="3668"/>
                    <a:pt x="634" y="3305"/>
                  </a:cubicBezTo>
                  <a:cubicBezTo>
                    <a:pt x="363" y="2762"/>
                    <a:pt x="816" y="2219"/>
                    <a:pt x="1087" y="1857"/>
                  </a:cubicBezTo>
                  <a:cubicBezTo>
                    <a:pt x="1268" y="1585"/>
                    <a:pt x="1449" y="1313"/>
                    <a:pt x="1540" y="1042"/>
                  </a:cubicBezTo>
                  <a:cubicBezTo>
                    <a:pt x="1540" y="770"/>
                    <a:pt x="1631" y="408"/>
                    <a:pt x="1540" y="136"/>
                  </a:cubicBezTo>
                  <a:cubicBezTo>
                    <a:pt x="1585" y="45"/>
                    <a:pt x="1540" y="0"/>
                    <a:pt x="1483"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8"/>
            <p:cNvSpPr/>
            <p:nvPr/>
          </p:nvSpPr>
          <p:spPr>
            <a:xfrm flipH="1">
              <a:off x="2858025" y="1634950"/>
              <a:ext cx="29450" cy="9100"/>
            </a:xfrm>
            <a:custGeom>
              <a:avLst/>
              <a:gdLst/>
              <a:ahLst/>
              <a:cxnLst/>
              <a:rect l="l" t="t" r="r" b="b"/>
              <a:pathLst>
                <a:path w="1178" h="364" extrusionOk="0">
                  <a:moveTo>
                    <a:pt x="1178" y="363"/>
                  </a:moveTo>
                  <a:cubicBezTo>
                    <a:pt x="725" y="273"/>
                    <a:pt x="363" y="182"/>
                    <a:pt x="1" y="1"/>
                  </a:cubicBezTo>
                  <a:cubicBezTo>
                    <a:pt x="363" y="182"/>
                    <a:pt x="725" y="273"/>
                    <a:pt x="1178" y="3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8"/>
            <p:cNvSpPr/>
            <p:nvPr/>
          </p:nvSpPr>
          <p:spPr>
            <a:xfrm flipH="1">
              <a:off x="2756150" y="1499125"/>
              <a:ext cx="181125" cy="135850"/>
            </a:xfrm>
            <a:custGeom>
              <a:avLst/>
              <a:gdLst/>
              <a:ahLst/>
              <a:cxnLst/>
              <a:rect l="l" t="t" r="r" b="b"/>
              <a:pathLst>
                <a:path w="7245" h="5434" extrusionOk="0">
                  <a:moveTo>
                    <a:pt x="6973" y="1"/>
                  </a:moveTo>
                  <a:lnTo>
                    <a:pt x="0" y="1449"/>
                  </a:lnTo>
                  <a:cubicBezTo>
                    <a:pt x="0" y="1449"/>
                    <a:pt x="0" y="4438"/>
                    <a:pt x="1993" y="5434"/>
                  </a:cubicBezTo>
                  <a:cubicBezTo>
                    <a:pt x="1993" y="4438"/>
                    <a:pt x="2445" y="3442"/>
                    <a:pt x="3260" y="2808"/>
                  </a:cubicBezTo>
                  <a:cubicBezTo>
                    <a:pt x="4347" y="1812"/>
                    <a:pt x="5796" y="1268"/>
                    <a:pt x="7245" y="1268"/>
                  </a:cubicBezTo>
                  <a:cubicBezTo>
                    <a:pt x="7154" y="906"/>
                    <a:pt x="7064" y="453"/>
                    <a:pt x="6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8"/>
            <p:cNvSpPr/>
            <p:nvPr/>
          </p:nvSpPr>
          <p:spPr>
            <a:xfrm flipH="1">
              <a:off x="2753875" y="1530825"/>
              <a:ext cx="133600" cy="114100"/>
            </a:xfrm>
            <a:custGeom>
              <a:avLst/>
              <a:gdLst/>
              <a:ahLst/>
              <a:cxnLst/>
              <a:rect l="l" t="t" r="r" b="b"/>
              <a:pathLst>
                <a:path w="5344" h="4564" extrusionOk="0">
                  <a:moveTo>
                    <a:pt x="5253" y="0"/>
                  </a:moveTo>
                  <a:cubicBezTo>
                    <a:pt x="3804" y="0"/>
                    <a:pt x="2355" y="453"/>
                    <a:pt x="1268" y="1540"/>
                  </a:cubicBezTo>
                  <a:cubicBezTo>
                    <a:pt x="453" y="2174"/>
                    <a:pt x="1" y="3170"/>
                    <a:pt x="1" y="4166"/>
                  </a:cubicBezTo>
                  <a:cubicBezTo>
                    <a:pt x="272" y="4347"/>
                    <a:pt x="725" y="4528"/>
                    <a:pt x="1087" y="4528"/>
                  </a:cubicBezTo>
                  <a:cubicBezTo>
                    <a:pt x="1233" y="4552"/>
                    <a:pt x="1372" y="4564"/>
                    <a:pt x="1508" y="4564"/>
                  </a:cubicBezTo>
                  <a:cubicBezTo>
                    <a:pt x="1880" y="4564"/>
                    <a:pt x="2229" y="4480"/>
                    <a:pt x="2627" y="4347"/>
                  </a:cubicBezTo>
                  <a:cubicBezTo>
                    <a:pt x="4166" y="4075"/>
                    <a:pt x="5253" y="2808"/>
                    <a:pt x="5253" y="1178"/>
                  </a:cubicBezTo>
                  <a:cubicBezTo>
                    <a:pt x="5343" y="815"/>
                    <a:pt x="5343" y="363"/>
                    <a:pt x="5253" y="0"/>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8"/>
            <p:cNvSpPr/>
            <p:nvPr/>
          </p:nvSpPr>
          <p:spPr>
            <a:xfrm flipH="1">
              <a:off x="2622575" y="1142750"/>
              <a:ext cx="142650" cy="73600"/>
            </a:xfrm>
            <a:custGeom>
              <a:avLst/>
              <a:gdLst/>
              <a:ahLst/>
              <a:cxnLst/>
              <a:rect l="l" t="t" r="r" b="b"/>
              <a:pathLst>
                <a:path w="5706" h="2944" extrusionOk="0">
                  <a:moveTo>
                    <a:pt x="1323" y="0"/>
                  </a:moveTo>
                  <a:cubicBezTo>
                    <a:pt x="1179" y="0"/>
                    <a:pt x="1039" y="11"/>
                    <a:pt x="906" y="38"/>
                  </a:cubicBezTo>
                  <a:cubicBezTo>
                    <a:pt x="833" y="14"/>
                    <a:pt x="761" y="2"/>
                    <a:pt x="691" y="2"/>
                  </a:cubicBezTo>
                  <a:cubicBezTo>
                    <a:pt x="502" y="2"/>
                    <a:pt x="339" y="87"/>
                    <a:pt x="272" y="219"/>
                  </a:cubicBezTo>
                  <a:cubicBezTo>
                    <a:pt x="1" y="400"/>
                    <a:pt x="182" y="853"/>
                    <a:pt x="453" y="944"/>
                  </a:cubicBezTo>
                  <a:cubicBezTo>
                    <a:pt x="816" y="1034"/>
                    <a:pt x="1087" y="1125"/>
                    <a:pt x="1450" y="1125"/>
                  </a:cubicBezTo>
                  <a:cubicBezTo>
                    <a:pt x="1902" y="1125"/>
                    <a:pt x="2446" y="1215"/>
                    <a:pt x="2808" y="1577"/>
                  </a:cubicBezTo>
                  <a:cubicBezTo>
                    <a:pt x="3170" y="1759"/>
                    <a:pt x="3532" y="2121"/>
                    <a:pt x="3804" y="2392"/>
                  </a:cubicBezTo>
                  <a:cubicBezTo>
                    <a:pt x="4166" y="2664"/>
                    <a:pt x="4529" y="2845"/>
                    <a:pt x="4891" y="2936"/>
                  </a:cubicBezTo>
                  <a:cubicBezTo>
                    <a:pt x="4968" y="2936"/>
                    <a:pt x="5061" y="2943"/>
                    <a:pt x="5153" y="2943"/>
                  </a:cubicBezTo>
                  <a:cubicBezTo>
                    <a:pt x="5384" y="2943"/>
                    <a:pt x="5615" y="2897"/>
                    <a:pt x="5615" y="2574"/>
                  </a:cubicBezTo>
                  <a:cubicBezTo>
                    <a:pt x="5706" y="2121"/>
                    <a:pt x="4619" y="1487"/>
                    <a:pt x="4257" y="1306"/>
                  </a:cubicBezTo>
                  <a:cubicBezTo>
                    <a:pt x="3714" y="762"/>
                    <a:pt x="3080" y="400"/>
                    <a:pt x="2355" y="129"/>
                  </a:cubicBezTo>
                  <a:cubicBezTo>
                    <a:pt x="2035" y="65"/>
                    <a:pt x="1670" y="0"/>
                    <a:pt x="1323"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8"/>
            <p:cNvSpPr/>
            <p:nvPr/>
          </p:nvSpPr>
          <p:spPr>
            <a:xfrm flipH="1">
              <a:off x="3021025" y="1175375"/>
              <a:ext cx="86050" cy="48425"/>
            </a:xfrm>
            <a:custGeom>
              <a:avLst/>
              <a:gdLst/>
              <a:ahLst/>
              <a:cxnLst/>
              <a:rect l="l" t="t" r="r" b="b"/>
              <a:pathLst>
                <a:path w="3442" h="1937" extrusionOk="0">
                  <a:moveTo>
                    <a:pt x="2446" y="1"/>
                  </a:moveTo>
                  <a:cubicBezTo>
                    <a:pt x="2264" y="1"/>
                    <a:pt x="2083" y="91"/>
                    <a:pt x="1902" y="182"/>
                  </a:cubicBezTo>
                  <a:lnTo>
                    <a:pt x="1812" y="182"/>
                  </a:lnTo>
                  <a:cubicBezTo>
                    <a:pt x="1178" y="363"/>
                    <a:pt x="182" y="816"/>
                    <a:pt x="91" y="1540"/>
                  </a:cubicBezTo>
                  <a:cubicBezTo>
                    <a:pt x="1" y="1631"/>
                    <a:pt x="1" y="1721"/>
                    <a:pt x="91" y="1812"/>
                  </a:cubicBezTo>
                  <a:cubicBezTo>
                    <a:pt x="91" y="1812"/>
                    <a:pt x="182" y="1903"/>
                    <a:pt x="272" y="1903"/>
                  </a:cubicBezTo>
                  <a:cubicBezTo>
                    <a:pt x="340" y="1925"/>
                    <a:pt x="414" y="1936"/>
                    <a:pt x="490" y="1936"/>
                  </a:cubicBezTo>
                  <a:cubicBezTo>
                    <a:pt x="719" y="1936"/>
                    <a:pt x="974" y="1835"/>
                    <a:pt x="1178" y="1631"/>
                  </a:cubicBezTo>
                  <a:cubicBezTo>
                    <a:pt x="1359" y="1450"/>
                    <a:pt x="1631" y="1269"/>
                    <a:pt x="1902" y="1087"/>
                  </a:cubicBezTo>
                  <a:cubicBezTo>
                    <a:pt x="2264" y="997"/>
                    <a:pt x="2627" y="906"/>
                    <a:pt x="2989" y="816"/>
                  </a:cubicBezTo>
                  <a:cubicBezTo>
                    <a:pt x="3261" y="725"/>
                    <a:pt x="3442" y="544"/>
                    <a:pt x="3442" y="363"/>
                  </a:cubicBezTo>
                  <a:cubicBezTo>
                    <a:pt x="3351" y="91"/>
                    <a:pt x="3079" y="1"/>
                    <a:pt x="2898"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8"/>
            <p:cNvSpPr/>
            <p:nvPr/>
          </p:nvSpPr>
          <p:spPr>
            <a:xfrm flipH="1">
              <a:off x="3537200" y="1467425"/>
              <a:ext cx="2537900" cy="2963525"/>
            </a:xfrm>
            <a:custGeom>
              <a:avLst/>
              <a:gdLst/>
              <a:ahLst/>
              <a:cxnLst/>
              <a:rect l="l" t="t" r="r" b="b"/>
              <a:pathLst>
                <a:path w="101516" h="118541" extrusionOk="0">
                  <a:moveTo>
                    <a:pt x="101516" y="45008"/>
                  </a:moveTo>
                  <a:cubicBezTo>
                    <a:pt x="99342" y="40661"/>
                    <a:pt x="97259" y="36314"/>
                    <a:pt x="95177" y="31968"/>
                  </a:cubicBezTo>
                  <a:cubicBezTo>
                    <a:pt x="93728" y="28707"/>
                    <a:pt x="92007" y="25719"/>
                    <a:pt x="90015" y="22912"/>
                  </a:cubicBezTo>
                  <a:cubicBezTo>
                    <a:pt x="88475" y="20829"/>
                    <a:pt x="86755" y="19018"/>
                    <a:pt x="84853" y="17297"/>
                  </a:cubicBezTo>
                  <a:cubicBezTo>
                    <a:pt x="80416" y="12860"/>
                    <a:pt x="75345" y="9147"/>
                    <a:pt x="69730" y="6430"/>
                  </a:cubicBezTo>
                  <a:cubicBezTo>
                    <a:pt x="64930" y="4347"/>
                    <a:pt x="59950" y="2899"/>
                    <a:pt x="54788" y="1993"/>
                  </a:cubicBezTo>
                  <a:cubicBezTo>
                    <a:pt x="54788" y="1993"/>
                    <a:pt x="37944" y="1"/>
                    <a:pt x="35228" y="1450"/>
                  </a:cubicBezTo>
                  <a:cubicBezTo>
                    <a:pt x="24451" y="1631"/>
                    <a:pt x="17569" y="5615"/>
                    <a:pt x="10777" y="9056"/>
                  </a:cubicBezTo>
                  <a:cubicBezTo>
                    <a:pt x="5072" y="15486"/>
                    <a:pt x="18656" y="22368"/>
                    <a:pt x="14309" y="29794"/>
                  </a:cubicBezTo>
                  <a:lnTo>
                    <a:pt x="8876" y="49355"/>
                  </a:lnTo>
                  <a:cubicBezTo>
                    <a:pt x="14037" y="57686"/>
                    <a:pt x="1" y="112745"/>
                    <a:pt x="9419" y="115643"/>
                  </a:cubicBezTo>
                  <a:cubicBezTo>
                    <a:pt x="18746" y="118540"/>
                    <a:pt x="67738" y="76522"/>
                    <a:pt x="74711" y="69639"/>
                  </a:cubicBezTo>
                  <a:cubicBezTo>
                    <a:pt x="77880" y="66560"/>
                    <a:pt x="80687" y="60765"/>
                    <a:pt x="82770" y="55060"/>
                  </a:cubicBezTo>
                  <a:cubicBezTo>
                    <a:pt x="88747" y="51256"/>
                    <a:pt x="94996" y="47906"/>
                    <a:pt x="101516" y="4500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8"/>
            <p:cNvSpPr/>
            <p:nvPr/>
          </p:nvSpPr>
          <p:spPr>
            <a:xfrm flipH="1">
              <a:off x="4553700" y="1508175"/>
              <a:ext cx="726750" cy="269450"/>
            </a:xfrm>
            <a:custGeom>
              <a:avLst/>
              <a:gdLst/>
              <a:ahLst/>
              <a:cxnLst/>
              <a:rect l="l" t="t" r="r" b="b"/>
              <a:pathLst>
                <a:path w="29070" h="10778" fill="none" extrusionOk="0">
                  <a:moveTo>
                    <a:pt x="1" y="1"/>
                  </a:moveTo>
                  <a:cubicBezTo>
                    <a:pt x="1721" y="8966"/>
                    <a:pt x="16572" y="10777"/>
                    <a:pt x="24360" y="8060"/>
                  </a:cubicBezTo>
                  <a:cubicBezTo>
                    <a:pt x="27168" y="7245"/>
                    <a:pt x="29069" y="4529"/>
                    <a:pt x="28798" y="1631"/>
                  </a:cubicBezTo>
                </a:path>
              </a:pathLst>
            </a:custGeom>
            <a:noFill/>
            <a:ln w="20375" cap="flat" cmpd="sng">
              <a:solidFill>
                <a:srgbClr val="BD3C16"/>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8"/>
            <p:cNvSpPr/>
            <p:nvPr/>
          </p:nvSpPr>
          <p:spPr>
            <a:xfrm flipH="1">
              <a:off x="4435975" y="3498175"/>
              <a:ext cx="455075" cy="211475"/>
            </a:xfrm>
            <a:custGeom>
              <a:avLst/>
              <a:gdLst/>
              <a:ahLst/>
              <a:cxnLst/>
              <a:rect l="l" t="t" r="r" b="b"/>
              <a:pathLst>
                <a:path w="18203" h="8459" extrusionOk="0">
                  <a:moveTo>
                    <a:pt x="0" y="1"/>
                  </a:moveTo>
                  <a:cubicBezTo>
                    <a:pt x="1087" y="1631"/>
                    <a:pt x="2264" y="3080"/>
                    <a:pt x="3713" y="4438"/>
                  </a:cubicBezTo>
                  <a:cubicBezTo>
                    <a:pt x="5072" y="6068"/>
                    <a:pt x="6883" y="7426"/>
                    <a:pt x="8875" y="8242"/>
                  </a:cubicBezTo>
                  <a:cubicBezTo>
                    <a:pt x="9339" y="8374"/>
                    <a:pt x="9852" y="8458"/>
                    <a:pt x="10342" y="8458"/>
                  </a:cubicBezTo>
                  <a:cubicBezTo>
                    <a:pt x="10521" y="8458"/>
                    <a:pt x="10697" y="8447"/>
                    <a:pt x="10867" y="8423"/>
                  </a:cubicBezTo>
                  <a:cubicBezTo>
                    <a:pt x="12316" y="8060"/>
                    <a:pt x="13584" y="7064"/>
                    <a:pt x="14399" y="5887"/>
                  </a:cubicBezTo>
                  <a:lnTo>
                    <a:pt x="18202" y="1450"/>
                  </a:lnTo>
                  <a:lnTo>
                    <a:pt x="0" y="1"/>
                  </a:ln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8"/>
            <p:cNvSpPr/>
            <p:nvPr/>
          </p:nvSpPr>
          <p:spPr>
            <a:xfrm flipH="1">
              <a:off x="4042050" y="3700050"/>
              <a:ext cx="89925" cy="276425"/>
            </a:xfrm>
            <a:custGeom>
              <a:avLst/>
              <a:gdLst/>
              <a:ahLst/>
              <a:cxnLst/>
              <a:rect l="l" t="t" r="r" b="b"/>
              <a:pathLst>
                <a:path w="3597" h="11057" extrusionOk="0">
                  <a:moveTo>
                    <a:pt x="296" y="1"/>
                  </a:moveTo>
                  <a:cubicBezTo>
                    <a:pt x="163" y="1"/>
                    <a:pt x="1" y="129"/>
                    <a:pt x="65" y="257"/>
                  </a:cubicBezTo>
                  <a:cubicBezTo>
                    <a:pt x="789" y="1978"/>
                    <a:pt x="1423" y="3698"/>
                    <a:pt x="1966" y="5509"/>
                  </a:cubicBezTo>
                  <a:cubicBezTo>
                    <a:pt x="2238" y="6324"/>
                    <a:pt x="2510" y="7230"/>
                    <a:pt x="2691" y="8136"/>
                  </a:cubicBezTo>
                  <a:cubicBezTo>
                    <a:pt x="2781" y="8588"/>
                    <a:pt x="2872" y="9041"/>
                    <a:pt x="2872" y="9494"/>
                  </a:cubicBezTo>
                  <a:cubicBezTo>
                    <a:pt x="2962" y="9947"/>
                    <a:pt x="2962" y="10399"/>
                    <a:pt x="3053" y="10852"/>
                  </a:cubicBezTo>
                  <a:cubicBezTo>
                    <a:pt x="3098" y="10988"/>
                    <a:pt x="3189" y="11056"/>
                    <a:pt x="3279" y="11056"/>
                  </a:cubicBezTo>
                  <a:cubicBezTo>
                    <a:pt x="3370" y="11056"/>
                    <a:pt x="3461" y="10988"/>
                    <a:pt x="3506" y="10852"/>
                  </a:cubicBezTo>
                  <a:cubicBezTo>
                    <a:pt x="3596" y="10037"/>
                    <a:pt x="3596" y="9132"/>
                    <a:pt x="3325" y="8226"/>
                  </a:cubicBezTo>
                  <a:cubicBezTo>
                    <a:pt x="3234" y="7230"/>
                    <a:pt x="2962" y="6324"/>
                    <a:pt x="2691" y="5419"/>
                  </a:cubicBezTo>
                  <a:cubicBezTo>
                    <a:pt x="1966" y="3608"/>
                    <a:pt x="1242" y="1797"/>
                    <a:pt x="427" y="76"/>
                  </a:cubicBezTo>
                  <a:cubicBezTo>
                    <a:pt x="400" y="23"/>
                    <a:pt x="350" y="1"/>
                    <a:pt x="296" y="1"/>
                  </a:cubicBezTo>
                  <a:close/>
                </a:path>
              </a:pathLst>
            </a:custGeom>
            <a:solidFill>
              <a:srgbClr val="BF55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8"/>
            <p:cNvSpPr/>
            <p:nvPr/>
          </p:nvSpPr>
          <p:spPr>
            <a:xfrm flipH="1">
              <a:off x="2192425" y="3072750"/>
              <a:ext cx="2103225" cy="2335650"/>
            </a:xfrm>
            <a:custGeom>
              <a:avLst/>
              <a:gdLst/>
              <a:ahLst/>
              <a:cxnLst/>
              <a:rect l="l" t="t" r="r" b="b"/>
              <a:pathLst>
                <a:path w="84129" h="93426" extrusionOk="0">
                  <a:moveTo>
                    <a:pt x="42508" y="1"/>
                  </a:moveTo>
                  <a:cubicBezTo>
                    <a:pt x="41065" y="1"/>
                    <a:pt x="39603" y="66"/>
                    <a:pt x="38126" y="174"/>
                  </a:cubicBezTo>
                  <a:cubicBezTo>
                    <a:pt x="30247" y="808"/>
                    <a:pt x="22097" y="1895"/>
                    <a:pt x="15486" y="6151"/>
                  </a:cubicBezTo>
                  <a:cubicBezTo>
                    <a:pt x="13041" y="7781"/>
                    <a:pt x="9962" y="7962"/>
                    <a:pt x="8604" y="10407"/>
                  </a:cubicBezTo>
                  <a:cubicBezTo>
                    <a:pt x="8532" y="10405"/>
                    <a:pt x="8460" y="10404"/>
                    <a:pt x="8388" y="10404"/>
                  </a:cubicBezTo>
                  <a:cubicBezTo>
                    <a:pt x="5251" y="10404"/>
                    <a:pt x="3189" y="12313"/>
                    <a:pt x="1" y="12490"/>
                  </a:cubicBezTo>
                  <a:lnTo>
                    <a:pt x="997" y="37846"/>
                  </a:lnTo>
                  <a:cubicBezTo>
                    <a:pt x="1088" y="41559"/>
                    <a:pt x="1269" y="45362"/>
                    <a:pt x="2989" y="48713"/>
                  </a:cubicBezTo>
                  <a:cubicBezTo>
                    <a:pt x="3261" y="49256"/>
                    <a:pt x="3623" y="49800"/>
                    <a:pt x="3985" y="50343"/>
                  </a:cubicBezTo>
                  <a:lnTo>
                    <a:pt x="4076" y="51248"/>
                  </a:lnTo>
                  <a:lnTo>
                    <a:pt x="4076" y="59127"/>
                  </a:lnTo>
                  <a:lnTo>
                    <a:pt x="19924" y="91999"/>
                  </a:lnTo>
                  <a:cubicBezTo>
                    <a:pt x="19924" y="91999"/>
                    <a:pt x="27795" y="93425"/>
                    <a:pt x="42361" y="93425"/>
                  </a:cubicBezTo>
                  <a:cubicBezTo>
                    <a:pt x="46148" y="93425"/>
                    <a:pt x="50388" y="93329"/>
                    <a:pt x="55060" y="93086"/>
                  </a:cubicBezTo>
                  <a:cubicBezTo>
                    <a:pt x="63300" y="92995"/>
                    <a:pt x="64568" y="56682"/>
                    <a:pt x="64568" y="56591"/>
                  </a:cubicBezTo>
                  <a:cubicBezTo>
                    <a:pt x="68009" y="53060"/>
                    <a:pt x="71451" y="48351"/>
                    <a:pt x="74620" y="44457"/>
                  </a:cubicBezTo>
                  <a:cubicBezTo>
                    <a:pt x="75254" y="43732"/>
                    <a:pt x="75888" y="43008"/>
                    <a:pt x="76522" y="42374"/>
                  </a:cubicBezTo>
                  <a:cubicBezTo>
                    <a:pt x="78605" y="38570"/>
                    <a:pt x="81140" y="35129"/>
                    <a:pt x="84129" y="32050"/>
                  </a:cubicBezTo>
                  <a:cubicBezTo>
                    <a:pt x="83857" y="31054"/>
                    <a:pt x="83585" y="30149"/>
                    <a:pt x="83223" y="29243"/>
                  </a:cubicBezTo>
                  <a:cubicBezTo>
                    <a:pt x="81412" y="24806"/>
                    <a:pt x="78967" y="20550"/>
                    <a:pt x="75888" y="16837"/>
                  </a:cubicBezTo>
                  <a:cubicBezTo>
                    <a:pt x="74801" y="15388"/>
                    <a:pt x="73624" y="13939"/>
                    <a:pt x="72266" y="12671"/>
                  </a:cubicBezTo>
                  <a:lnTo>
                    <a:pt x="66108" y="12762"/>
                  </a:lnTo>
                  <a:cubicBezTo>
                    <a:pt x="64206" y="9592"/>
                    <a:pt x="61670" y="6785"/>
                    <a:pt x="58682" y="4611"/>
                  </a:cubicBezTo>
                  <a:cubicBezTo>
                    <a:pt x="53822" y="1057"/>
                    <a:pt x="48322" y="1"/>
                    <a:pt x="425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8"/>
            <p:cNvSpPr/>
            <p:nvPr/>
          </p:nvSpPr>
          <p:spPr>
            <a:xfrm flipH="1">
              <a:off x="3627750" y="3337450"/>
              <a:ext cx="2198300" cy="2035300"/>
            </a:xfrm>
            <a:custGeom>
              <a:avLst/>
              <a:gdLst/>
              <a:ahLst/>
              <a:cxnLst/>
              <a:rect l="l" t="t" r="r" b="b"/>
              <a:pathLst>
                <a:path w="87932" h="81412" extrusionOk="0">
                  <a:moveTo>
                    <a:pt x="6430" y="34955"/>
                  </a:moveTo>
                  <a:cubicBezTo>
                    <a:pt x="5796" y="35589"/>
                    <a:pt x="10958" y="38397"/>
                    <a:pt x="7607" y="39483"/>
                  </a:cubicBezTo>
                  <a:cubicBezTo>
                    <a:pt x="4166" y="40660"/>
                    <a:pt x="0" y="47181"/>
                    <a:pt x="1902" y="48901"/>
                  </a:cubicBezTo>
                  <a:cubicBezTo>
                    <a:pt x="34774" y="77970"/>
                    <a:pt x="81140" y="81411"/>
                    <a:pt x="81140" y="81411"/>
                  </a:cubicBezTo>
                  <a:lnTo>
                    <a:pt x="71903" y="46275"/>
                  </a:lnTo>
                  <a:cubicBezTo>
                    <a:pt x="71540" y="39936"/>
                    <a:pt x="70544" y="33688"/>
                    <a:pt x="70454" y="27258"/>
                  </a:cubicBezTo>
                  <a:cubicBezTo>
                    <a:pt x="72265" y="26534"/>
                    <a:pt x="77427" y="30246"/>
                    <a:pt x="79238" y="29431"/>
                  </a:cubicBezTo>
                  <a:cubicBezTo>
                    <a:pt x="81049" y="28526"/>
                    <a:pt x="82407" y="27801"/>
                    <a:pt x="84037" y="26896"/>
                  </a:cubicBezTo>
                  <a:cubicBezTo>
                    <a:pt x="84309" y="26715"/>
                    <a:pt x="87660" y="24451"/>
                    <a:pt x="87931" y="24813"/>
                  </a:cubicBezTo>
                  <a:cubicBezTo>
                    <a:pt x="81411" y="16210"/>
                    <a:pt x="69458" y="5796"/>
                    <a:pt x="56870" y="3170"/>
                  </a:cubicBezTo>
                  <a:lnTo>
                    <a:pt x="56689" y="3804"/>
                  </a:lnTo>
                  <a:cubicBezTo>
                    <a:pt x="54606" y="1992"/>
                    <a:pt x="52161" y="906"/>
                    <a:pt x="49535" y="453"/>
                  </a:cubicBezTo>
                  <a:cubicBezTo>
                    <a:pt x="46637" y="91"/>
                    <a:pt x="43649" y="0"/>
                    <a:pt x="40751" y="272"/>
                  </a:cubicBezTo>
                  <a:cubicBezTo>
                    <a:pt x="37400" y="453"/>
                    <a:pt x="33959" y="634"/>
                    <a:pt x="31152" y="2536"/>
                  </a:cubicBezTo>
                  <a:cubicBezTo>
                    <a:pt x="30246" y="3170"/>
                    <a:pt x="29522" y="3894"/>
                    <a:pt x="28797" y="4619"/>
                  </a:cubicBezTo>
                  <a:cubicBezTo>
                    <a:pt x="25175" y="5977"/>
                    <a:pt x="21825" y="7969"/>
                    <a:pt x="18927" y="10595"/>
                  </a:cubicBezTo>
                  <a:cubicBezTo>
                    <a:pt x="13674" y="15033"/>
                    <a:pt x="10505" y="21281"/>
                    <a:pt x="8241" y="2753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8"/>
            <p:cNvSpPr/>
            <p:nvPr/>
          </p:nvSpPr>
          <p:spPr>
            <a:xfrm flipH="1">
              <a:off x="5001950" y="3971350"/>
              <a:ext cx="140400" cy="253575"/>
            </a:xfrm>
            <a:custGeom>
              <a:avLst/>
              <a:gdLst/>
              <a:ahLst/>
              <a:cxnLst/>
              <a:rect l="l" t="t" r="r" b="b"/>
              <a:pathLst>
                <a:path w="5616" h="10143" fill="none" extrusionOk="0">
                  <a:moveTo>
                    <a:pt x="5615" y="0"/>
                  </a:moveTo>
                  <a:cubicBezTo>
                    <a:pt x="3985" y="1449"/>
                    <a:pt x="1087" y="7698"/>
                    <a:pt x="1" y="10143"/>
                  </a:cubicBezTo>
                </a:path>
              </a:pathLst>
            </a:custGeom>
            <a:noFill/>
            <a:ln w="20375" cap="flat" cmpd="sng">
              <a:solidFill>
                <a:srgbClr val="BF550C"/>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8"/>
            <p:cNvSpPr/>
            <p:nvPr/>
          </p:nvSpPr>
          <p:spPr>
            <a:xfrm flipH="1">
              <a:off x="4390700" y="3502700"/>
              <a:ext cx="529775" cy="262650"/>
            </a:xfrm>
            <a:custGeom>
              <a:avLst/>
              <a:gdLst/>
              <a:ahLst/>
              <a:cxnLst/>
              <a:rect l="l" t="t" r="r" b="b"/>
              <a:pathLst>
                <a:path w="21191" h="10506" fill="none" extrusionOk="0">
                  <a:moveTo>
                    <a:pt x="21191" y="1"/>
                  </a:moveTo>
                  <a:cubicBezTo>
                    <a:pt x="21191" y="1"/>
                    <a:pt x="16482" y="10506"/>
                    <a:pt x="11773" y="10324"/>
                  </a:cubicBezTo>
                  <a:cubicBezTo>
                    <a:pt x="7064" y="10234"/>
                    <a:pt x="1177" y="2446"/>
                    <a:pt x="0" y="1"/>
                  </a:cubicBezTo>
                </a:path>
              </a:pathLst>
            </a:custGeom>
            <a:noFill/>
            <a:ln w="20375" cap="flat" cmpd="sng">
              <a:solidFill>
                <a:srgbClr val="BF550C"/>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8"/>
            <p:cNvSpPr/>
            <p:nvPr/>
          </p:nvSpPr>
          <p:spPr>
            <a:xfrm flipH="1">
              <a:off x="5572475" y="2445450"/>
              <a:ext cx="253575" cy="532050"/>
            </a:xfrm>
            <a:custGeom>
              <a:avLst/>
              <a:gdLst/>
              <a:ahLst/>
              <a:cxnLst/>
              <a:rect l="l" t="t" r="r" b="b"/>
              <a:pathLst>
                <a:path w="10143" h="21282" fill="none" extrusionOk="0">
                  <a:moveTo>
                    <a:pt x="0" y="21282"/>
                  </a:moveTo>
                  <a:cubicBezTo>
                    <a:pt x="0" y="21282"/>
                    <a:pt x="6611" y="7517"/>
                    <a:pt x="10143" y="1"/>
                  </a:cubicBezTo>
                </a:path>
              </a:pathLst>
            </a:custGeom>
            <a:noFill/>
            <a:ln w="20375" cap="flat" cmpd="sng">
              <a:solidFill>
                <a:srgbClr val="771A10"/>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8"/>
            <p:cNvSpPr/>
            <p:nvPr/>
          </p:nvSpPr>
          <p:spPr>
            <a:xfrm flipH="1">
              <a:off x="4261650" y="4114475"/>
              <a:ext cx="1417250" cy="667725"/>
            </a:xfrm>
            <a:custGeom>
              <a:avLst/>
              <a:gdLst/>
              <a:ahLst/>
              <a:cxnLst/>
              <a:rect l="l" t="t" r="r" b="b"/>
              <a:pathLst>
                <a:path w="56690" h="26709" extrusionOk="0">
                  <a:moveTo>
                    <a:pt x="47603" y="1"/>
                  </a:moveTo>
                  <a:cubicBezTo>
                    <a:pt x="46426" y="1"/>
                    <a:pt x="45249" y="71"/>
                    <a:pt x="44102" y="162"/>
                  </a:cubicBezTo>
                  <a:cubicBezTo>
                    <a:pt x="39574" y="614"/>
                    <a:pt x="35046" y="1429"/>
                    <a:pt x="30699" y="2697"/>
                  </a:cubicBezTo>
                  <a:cubicBezTo>
                    <a:pt x="27530" y="3512"/>
                    <a:pt x="24451" y="4780"/>
                    <a:pt x="21191" y="5323"/>
                  </a:cubicBezTo>
                  <a:lnTo>
                    <a:pt x="21191" y="4780"/>
                  </a:lnTo>
                  <a:cubicBezTo>
                    <a:pt x="21191" y="4780"/>
                    <a:pt x="15581" y="3777"/>
                    <a:pt x="9119" y="3777"/>
                  </a:cubicBezTo>
                  <a:cubicBezTo>
                    <a:pt x="6476" y="3777"/>
                    <a:pt x="3690" y="3944"/>
                    <a:pt x="1087" y="4418"/>
                  </a:cubicBezTo>
                  <a:cubicBezTo>
                    <a:pt x="1087" y="4418"/>
                    <a:pt x="544" y="6863"/>
                    <a:pt x="453" y="8040"/>
                  </a:cubicBezTo>
                  <a:cubicBezTo>
                    <a:pt x="0" y="11119"/>
                    <a:pt x="182" y="14288"/>
                    <a:pt x="997" y="17186"/>
                  </a:cubicBezTo>
                  <a:cubicBezTo>
                    <a:pt x="1178" y="17730"/>
                    <a:pt x="1359" y="18182"/>
                    <a:pt x="1540" y="18545"/>
                  </a:cubicBezTo>
                  <a:cubicBezTo>
                    <a:pt x="4024" y="24320"/>
                    <a:pt x="9845" y="26709"/>
                    <a:pt x="15716" y="26709"/>
                  </a:cubicBezTo>
                  <a:cubicBezTo>
                    <a:pt x="17762" y="26709"/>
                    <a:pt x="19815" y="26418"/>
                    <a:pt x="21734" y="25880"/>
                  </a:cubicBezTo>
                  <a:cubicBezTo>
                    <a:pt x="25538" y="24612"/>
                    <a:pt x="29160" y="23073"/>
                    <a:pt x="32692" y="21171"/>
                  </a:cubicBezTo>
                  <a:cubicBezTo>
                    <a:pt x="35589" y="19631"/>
                    <a:pt x="38487" y="18001"/>
                    <a:pt x="41385" y="16552"/>
                  </a:cubicBezTo>
                  <a:cubicBezTo>
                    <a:pt x="42925" y="15828"/>
                    <a:pt x="44374" y="15104"/>
                    <a:pt x="45913" y="14470"/>
                  </a:cubicBezTo>
                  <a:cubicBezTo>
                    <a:pt x="46467" y="14232"/>
                    <a:pt x="49092" y="13028"/>
                    <a:pt x="49989" y="13028"/>
                  </a:cubicBezTo>
                  <a:cubicBezTo>
                    <a:pt x="50120" y="13028"/>
                    <a:pt x="50214" y="13054"/>
                    <a:pt x="50260" y="13111"/>
                  </a:cubicBezTo>
                  <a:cubicBezTo>
                    <a:pt x="50350" y="13202"/>
                    <a:pt x="50441" y="13383"/>
                    <a:pt x="50441" y="13564"/>
                  </a:cubicBezTo>
                  <a:cubicBezTo>
                    <a:pt x="50441" y="14198"/>
                    <a:pt x="50713" y="15466"/>
                    <a:pt x="50713" y="15466"/>
                  </a:cubicBezTo>
                  <a:cubicBezTo>
                    <a:pt x="50713" y="15466"/>
                    <a:pt x="51890" y="14651"/>
                    <a:pt x="52161" y="14651"/>
                  </a:cubicBezTo>
                  <a:cubicBezTo>
                    <a:pt x="53791" y="14017"/>
                    <a:pt x="54516" y="12025"/>
                    <a:pt x="53701" y="10485"/>
                  </a:cubicBezTo>
                  <a:cubicBezTo>
                    <a:pt x="54244" y="10304"/>
                    <a:pt x="54788" y="9942"/>
                    <a:pt x="54969" y="9308"/>
                  </a:cubicBezTo>
                  <a:cubicBezTo>
                    <a:pt x="55150" y="8764"/>
                    <a:pt x="55059" y="8131"/>
                    <a:pt x="54606" y="7678"/>
                  </a:cubicBezTo>
                  <a:cubicBezTo>
                    <a:pt x="55240" y="7497"/>
                    <a:pt x="55693" y="7134"/>
                    <a:pt x="55965" y="6501"/>
                  </a:cubicBezTo>
                  <a:cubicBezTo>
                    <a:pt x="56146" y="5957"/>
                    <a:pt x="56055" y="5323"/>
                    <a:pt x="55693" y="4780"/>
                  </a:cubicBezTo>
                  <a:cubicBezTo>
                    <a:pt x="56418" y="4418"/>
                    <a:pt x="56689" y="3512"/>
                    <a:pt x="56327" y="2697"/>
                  </a:cubicBezTo>
                  <a:cubicBezTo>
                    <a:pt x="55874" y="1973"/>
                    <a:pt x="55240" y="1520"/>
                    <a:pt x="54425" y="1248"/>
                  </a:cubicBezTo>
                  <a:cubicBezTo>
                    <a:pt x="52312" y="282"/>
                    <a:pt x="49958" y="1"/>
                    <a:pt x="47603" y="1"/>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8"/>
            <p:cNvSpPr/>
            <p:nvPr/>
          </p:nvSpPr>
          <p:spPr>
            <a:xfrm flipH="1">
              <a:off x="2537175" y="3761975"/>
              <a:ext cx="555525" cy="628675"/>
            </a:xfrm>
            <a:custGeom>
              <a:avLst/>
              <a:gdLst/>
              <a:ahLst/>
              <a:cxnLst/>
              <a:rect l="l" t="t" r="r" b="b"/>
              <a:pathLst>
                <a:path w="22221" h="25147" extrusionOk="0">
                  <a:moveTo>
                    <a:pt x="259" y="0"/>
                  </a:moveTo>
                  <a:cubicBezTo>
                    <a:pt x="134" y="0"/>
                    <a:pt x="0" y="139"/>
                    <a:pt x="59" y="316"/>
                  </a:cubicBezTo>
                  <a:cubicBezTo>
                    <a:pt x="331" y="1402"/>
                    <a:pt x="693" y="2580"/>
                    <a:pt x="1146" y="3666"/>
                  </a:cubicBezTo>
                  <a:cubicBezTo>
                    <a:pt x="1599" y="4662"/>
                    <a:pt x="2052" y="5749"/>
                    <a:pt x="2504" y="6745"/>
                  </a:cubicBezTo>
                  <a:cubicBezTo>
                    <a:pt x="3591" y="9009"/>
                    <a:pt x="4768" y="11092"/>
                    <a:pt x="6127" y="13084"/>
                  </a:cubicBezTo>
                  <a:cubicBezTo>
                    <a:pt x="8753" y="16978"/>
                    <a:pt x="12285" y="20148"/>
                    <a:pt x="16360" y="22502"/>
                  </a:cubicBezTo>
                  <a:cubicBezTo>
                    <a:pt x="18171" y="23589"/>
                    <a:pt x="20073" y="24404"/>
                    <a:pt x="22065" y="25128"/>
                  </a:cubicBezTo>
                  <a:cubicBezTo>
                    <a:pt x="22077" y="25141"/>
                    <a:pt x="22090" y="25147"/>
                    <a:pt x="22102" y="25147"/>
                  </a:cubicBezTo>
                  <a:cubicBezTo>
                    <a:pt x="22175" y="25147"/>
                    <a:pt x="22221" y="24935"/>
                    <a:pt x="22065" y="24857"/>
                  </a:cubicBezTo>
                  <a:lnTo>
                    <a:pt x="22155" y="24766"/>
                  </a:lnTo>
                  <a:cubicBezTo>
                    <a:pt x="18080" y="23227"/>
                    <a:pt x="14458" y="20963"/>
                    <a:pt x="11198" y="18065"/>
                  </a:cubicBezTo>
                  <a:cubicBezTo>
                    <a:pt x="8028" y="14986"/>
                    <a:pt x="5402" y="11364"/>
                    <a:pt x="3501" y="7379"/>
                  </a:cubicBezTo>
                  <a:cubicBezTo>
                    <a:pt x="2867" y="6111"/>
                    <a:pt x="2414" y="4934"/>
                    <a:pt x="1871" y="3666"/>
                  </a:cubicBezTo>
                  <a:cubicBezTo>
                    <a:pt x="1327" y="2398"/>
                    <a:pt x="965" y="1221"/>
                    <a:pt x="422" y="135"/>
                  </a:cubicBezTo>
                  <a:cubicBezTo>
                    <a:pt x="390" y="40"/>
                    <a:pt x="325" y="0"/>
                    <a:pt x="259" y="0"/>
                  </a:cubicBezTo>
                  <a:close/>
                </a:path>
              </a:pathLst>
            </a:custGeom>
            <a:solidFill>
              <a:srgbClr val="5B4F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8"/>
            <p:cNvSpPr/>
            <p:nvPr/>
          </p:nvSpPr>
          <p:spPr>
            <a:xfrm flipH="1">
              <a:off x="3170450" y="2916350"/>
              <a:ext cx="507125" cy="323300"/>
            </a:xfrm>
            <a:custGeom>
              <a:avLst/>
              <a:gdLst/>
              <a:ahLst/>
              <a:cxnLst/>
              <a:rect l="l" t="t" r="r" b="b"/>
              <a:pathLst>
                <a:path w="20285" h="12932" extrusionOk="0">
                  <a:moveTo>
                    <a:pt x="15938" y="0"/>
                  </a:moveTo>
                  <a:lnTo>
                    <a:pt x="725" y="4709"/>
                  </a:lnTo>
                  <a:cubicBezTo>
                    <a:pt x="272" y="6883"/>
                    <a:pt x="0" y="9056"/>
                    <a:pt x="0" y="11320"/>
                  </a:cubicBezTo>
                  <a:cubicBezTo>
                    <a:pt x="313" y="12024"/>
                    <a:pt x="5155" y="12931"/>
                    <a:pt x="8336" y="12931"/>
                  </a:cubicBezTo>
                  <a:cubicBezTo>
                    <a:pt x="8836" y="12931"/>
                    <a:pt x="9296" y="12909"/>
                    <a:pt x="9690" y="12860"/>
                  </a:cubicBezTo>
                  <a:cubicBezTo>
                    <a:pt x="13584" y="12497"/>
                    <a:pt x="17206" y="10777"/>
                    <a:pt x="19923" y="8060"/>
                  </a:cubicBezTo>
                  <a:cubicBezTo>
                    <a:pt x="20194" y="7879"/>
                    <a:pt x="20285" y="7607"/>
                    <a:pt x="20285" y="7245"/>
                  </a:cubicBezTo>
                  <a:cubicBezTo>
                    <a:pt x="20285" y="7064"/>
                    <a:pt x="20194" y="6883"/>
                    <a:pt x="20104" y="6702"/>
                  </a:cubicBezTo>
                  <a:cubicBezTo>
                    <a:pt x="19198" y="5525"/>
                    <a:pt x="18474" y="4257"/>
                    <a:pt x="17749" y="2989"/>
                  </a:cubicBezTo>
                  <a:cubicBezTo>
                    <a:pt x="17297" y="1902"/>
                    <a:pt x="16663" y="816"/>
                    <a:pt x="15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8"/>
            <p:cNvSpPr/>
            <p:nvPr/>
          </p:nvSpPr>
          <p:spPr>
            <a:xfrm flipH="1">
              <a:off x="3849625" y="2674350"/>
              <a:ext cx="120000" cy="172725"/>
            </a:xfrm>
            <a:custGeom>
              <a:avLst/>
              <a:gdLst/>
              <a:ahLst/>
              <a:cxnLst/>
              <a:rect l="l" t="t" r="r" b="b"/>
              <a:pathLst>
                <a:path w="4800" h="6909" extrusionOk="0">
                  <a:moveTo>
                    <a:pt x="3283" y="0"/>
                  </a:moveTo>
                  <a:cubicBezTo>
                    <a:pt x="309" y="0"/>
                    <a:pt x="1" y="6187"/>
                    <a:pt x="2807" y="6783"/>
                  </a:cubicBezTo>
                  <a:cubicBezTo>
                    <a:pt x="3092" y="6864"/>
                    <a:pt x="3359" y="6909"/>
                    <a:pt x="3616" y="6909"/>
                  </a:cubicBezTo>
                  <a:cubicBezTo>
                    <a:pt x="3930" y="6909"/>
                    <a:pt x="4229" y="6842"/>
                    <a:pt x="4528" y="6692"/>
                  </a:cubicBezTo>
                  <a:lnTo>
                    <a:pt x="4800" y="1259"/>
                  </a:lnTo>
                  <a:cubicBezTo>
                    <a:pt x="4800" y="715"/>
                    <a:pt x="4437" y="172"/>
                    <a:pt x="3894" y="81"/>
                  </a:cubicBezTo>
                  <a:cubicBezTo>
                    <a:pt x="3679" y="26"/>
                    <a:pt x="3476" y="0"/>
                    <a:pt x="3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8"/>
            <p:cNvSpPr/>
            <p:nvPr/>
          </p:nvSpPr>
          <p:spPr>
            <a:xfrm flipH="1">
              <a:off x="3765850" y="2418275"/>
              <a:ext cx="144925" cy="348675"/>
            </a:xfrm>
            <a:custGeom>
              <a:avLst/>
              <a:gdLst/>
              <a:ahLst/>
              <a:cxnLst/>
              <a:rect l="l" t="t" r="r" b="b"/>
              <a:pathLst>
                <a:path w="5797" h="13947" extrusionOk="0">
                  <a:moveTo>
                    <a:pt x="5796" y="1"/>
                  </a:moveTo>
                  <a:lnTo>
                    <a:pt x="5796" y="1"/>
                  </a:lnTo>
                  <a:cubicBezTo>
                    <a:pt x="4438" y="363"/>
                    <a:pt x="3442" y="1359"/>
                    <a:pt x="2899" y="2627"/>
                  </a:cubicBezTo>
                  <a:cubicBezTo>
                    <a:pt x="2627" y="3533"/>
                    <a:pt x="2355" y="4438"/>
                    <a:pt x="1993" y="5344"/>
                  </a:cubicBezTo>
                  <a:cubicBezTo>
                    <a:pt x="1721" y="5797"/>
                    <a:pt x="1359" y="6159"/>
                    <a:pt x="1087" y="6612"/>
                  </a:cubicBezTo>
                  <a:cubicBezTo>
                    <a:pt x="363" y="7698"/>
                    <a:pt x="1" y="9057"/>
                    <a:pt x="182" y="10415"/>
                  </a:cubicBezTo>
                  <a:cubicBezTo>
                    <a:pt x="272" y="11773"/>
                    <a:pt x="906" y="13041"/>
                    <a:pt x="1902" y="13947"/>
                  </a:cubicBezTo>
                  <a:cubicBezTo>
                    <a:pt x="3623" y="10506"/>
                    <a:pt x="4529" y="6702"/>
                    <a:pt x="4529" y="2808"/>
                  </a:cubicBezTo>
                  <a:lnTo>
                    <a:pt x="5796" y="1"/>
                  </a:ln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8"/>
            <p:cNvSpPr/>
            <p:nvPr/>
          </p:nvSpPr>
          <p:spPr>
            <a:xfrm flipH="1">
              <a:off x="3016500" y="2255275"/>
              <a:ext cx="910125" cy="882600"/>
            </a:xfrm>
            <a:custGeom>
              <a:avLst/>
              <a:gdLst/>
              <a:ahLst/>
              <a:cxnLst/>
              <a:rect l="l" t="t" r="r" b="b"/>
              <a:pathLst>
                <a:path w="36405" h="35304" extrusionOk="0">
                  <a:moveTo>
                    <a:pt x="22731" y="1"/>
                  </a:moveTo>
                  <a:cubicBezTo>
                    <a:pt x="19923" y="1"/>
                    <a:pt x="17207" y="182"/>
                    <a:pt x="14490" y="635"/>
                  </a:cubicBezTo>
                  <a:cubicBezTo>
                    <a:pt x="12860" y="816"/>
                    <a:pt x="11320" y="1269"/>
                    <a:pt x="9872" y="1993"/>
                  </a:cubicBezTo>
                  <a:cubicBezTo>
                    <a:pt x="7698" y="3080"/>
                    <a:pt x="6068" y="4800"/>
                    <a:pt x="5163" y="6974"/>
                  </a:cubicBezTo>
                  <a:cubicBezTo>
                    <a:pt x="4166" y="9871"/>
                    <a:pt x="3351" y="12769"/>
                    <a:pt x="2355" y="15577"/>
                  </a:cubicBezTo>
                  <a:cubicBezTo>
                    <a:pt x="1178" y="18293"/>
                    <a:pt x="454" y="21191"/>
                    <a:pt x="182" y="24089"/>
                  </a:cubicBezTo>
                  <a:cubicBezTo>
                    <a:pt x="1" y="26987"/>
                    <a:pt x="1087" y="29704"/>
                    <a:pt x="3080" y="31696"/>
                  </a:cubicBezTo>
                  <a:cubicBezTo>
                    <a:pt x="5434" y="34050"/>
                    <a:pt x="9057" y="34956"/>
                    <a:pt x="12407" y="35228"/>
                  </a:cubicBezTo>
                  <a:cubicBezTo>
                    <a:pt x="13018" y="35279"/>
                    <a:pt x="13633" y="35304"/>
                    <a:pt x="14248" y="35304"/>
                  </a:cubicBezTo>
                  <a:cubicBezTo>
                    <a:pt x="16914" y="35304"/>
                    <a:pt x="19595" y="34826"/>
                    <a:pt x="22097" y="33869"/>
                  </a:cubicBezTo>
                  <a:cubicBezTo>
                    <a:pt x="24904" y="32420"/>
                    <a:pt x="27440" y="30428"/>
                    <a:pt x="29522" y="27983"/>
                  </a:cubicBezTo>
                  <a:cubicBezTo>
                    <a:pt x="32058" y="25357"/>
                    <a:pt x="34775" y="23002"/>
                    <a:pt x="35590" y="19380"/>
                  </a:cubicBezTo>
                  <a:cubicBezTo>
                    <a:pt x="36405" y="15939"/>
                    <a:pt x="35046" y="12588"/>
                    <a:pt x="33688" y="9328"/>
                  </a:cubicBezTo>
                  <a:cubicBezTo>
                    <a:pt x="32873" y="7608"/>
                    <a:pt x="31877" y="5978"/>
                    <a:pt x="31243" y="4076"/>
                  </a:cubicBezTo>
                  <a:cubicBezTo>
                    <a:pt x="30700" y="2627"/>
                    <a:pt x="29522" y="1540"/>
                    <a:pt x="28074" y="906"/>
                  </a:cubicBezTo>
                  <a:cubicBezTo>
                    <a:pt x="26353" y="272"/>
                    <a:pt x="24542" y="1"/>
                    <a:pt x="227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8"/>
            <p:cNvSpPr/>
            <p:nvPr/>
          </p:nvSpPr>
          <p:spPr>
            <a:xfrm flipH="1">
              <a:off x="3371925" y="2815100"/>
              <a:ext cx="192475" cy="173000"/>
            </a:xfrm>
            <a:custGeom>
              <a:avLst/>
              <a:gdLst/>
              <a:ahLst/>
              <a:cxnLst/>
              <a:rect l="l" t="t" r="r" b="b"/>
              <a:pathLst>
                <a:path w="7699" h="6920" extrusionOk="0">
                  <a:moveTo>
                    <a:pt x="3842" y="1"/>
                  </a:moveTo>
                  <a:cubicBezTo>
                    <a:pt x="2208" y="1"/>
                    <a:pt x="772" y="1112"/>
                    <a:pt x="454" y="2783"/>
                  </a:cubicBezTo>
                  <a:cubicBezTo>
                    <a:pt x="1" y="4684"/>
                    <a:pt x="1359" y="6496"/>
                    <a:pt x="3261" y="6858"/>
                  </a:cubicBezTo>
                  <a:cubicBezTo>
                    <a:pt x="3480" y="6899"/>
                    <a:pt x="3698" y="6920"/>
                    <a:pt x="3912" y="6920"/>
                  </a:cubicBezTo>
                  <a:cubicBezTo>
                    <a:pt x="5561" y="6920"/>
                    <a:pt x="7016" y="5733"/>
                    <a:pt x="7336" y="4050"/>
                  </a:cubicBezTo>
                  <a:cubicBezTo>
                    <a:pt x="7698" y="2149"/>
                    <a:pt x="6431" y="338"/>
                    <a:pt x="4529" y="66"/>
                  </a:cubicBezTo>
                  <a:cubicBezTo>
                    <a:pt x="4298" y="22"/>
                    <a:pt x="4068" y="1"/>
                    <a:pt x="3842"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8"/>
            <p:cNvSpPr/>
            <p:nvPr/>
          </p:nvSpPr>
          <p:spPr>
            <a:xfrm flipH="1">
              <a:off x="3765850" y="2738625"/>
              <a:ext cx="153975" cy="150575"/>
            </a:xfrm>
            <a:custGeom>
              <a:avLst/>
              <a:gdLst/>
              <a:ahLst/>
              <a:cxnLst/>
              <a:rect l="l" t="t" r="r" b="b"/>
              <a:pathLst>
                <a:path w="6159" h="6023" extrusionOk="0">
                  <a:moveTo>
                    <a:pt x="2840" y="0"/>
                  </a:moveTo>
                  <a:cubicBezTo>
                    <a:pt x="1998" y="0"/>
                    <a:pt x="1146" y="365"/>
                    <a:pt x="544" y="1042"/>
                  </a:cubicBezTo>
                  <a:cubicBezTo>
                    <a:pt x="272" y="2038"/>
                    <a:pt x="91" y="3034"/>
                    <a:pt x="0" y="4031"/>
                  </a:cubicBezTo>
                  <a:cubicBezTo>
                    <a:pt x="506" y="5380"/>
                    <a:pt x="1679" y="6022"/>
                    <a:pt x="2844" y="6022"/>
                  </a:cubicBezTo>
                  <a:cubicBezTo>
                    <a:pt x="4180" y="6022"/>
                    <a:pt x="5506" y="5175"/>
                    <a:pt x="5796" y="3578"/>
                  </a:cubicBezTo>
                  <a:cubicBezTo>
                    <a:pt x="6158" y="1857"/>
                    <a:pt x="4981" y="318"/>
                    <a:pt x="3351" y="46"/>
                  </a:cubicBezTo>
                  <a:cubicBezTo>
                    <a:pt x="3183" y="15"/>
                    <a:pt x="3012" y="0"/>
                    <a:pt x="2840" y="0"/>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8"/>
            <p:cNvSpPr/>
            <p:nvPr/>
          </p:nvSpPr>
          <p:spPr>
            <a:xfrm flipH="1">
              <a:off x="3399100" y="2738750"/>
              <a:ext cx="65675" cy="60200"/>
            </a:xfrm>
            <a:custGeom>
              <a:avLst/>
              <a:gdLst/>
              <a:ahLst/>
              <a:cxnLst/>
              <a:rect l="l" t="t" r="r" b="b"/>
              <a:pathLst>
                <a:path w="2627" h="2408" extrusionOk="0">
                  <a:moveTo>
                    <a:pt x="1254" y="1"/>
                  </a:moveTo>
                  <a:cubicBezTo>
                    <a:pt x="725" y="1"/>
                    <a:pt x="245" y="408"/>
                    <a:pt x="91" y="947"/>
                  </a:cubicBezTo>
                  <a:cubicBezTo>
                    <a:pt x="0" y="1671"/>
                    <a:pt x="453" y="2214"/>
                    <a:pt x="1087" y="2396"/>
                  </a:cubicBezTo>
                  <a:cubicBezTo>
                    <a:pt x="1149" y="2403"/>
                    <a:pt x="1211" y="2407"/>
                    <a:pt x="1271" y="2407"/>
                  </a:cubicBezTo>
                  <a:cubicBezTo>
                    <a:pt x="1916" y="2407"/>
                    <a:pt x="2453" y="1979"/>
                    <a:pt x="2536" y="1399"/>
                  </a:cubicBezTo>
                  <a:cubicBezTo>
                    <a:pt x="2627" y="765"/>
                    <a:pt x="2174" y="132"/>
                    <a:pt x="1540" y="41"/>
                  </a:cubicBezTo>
                  <a:cubicBezTo>
                    <a:pt x="1444" y="14"/>
                    <a:pt x="1348" y="1"/>
                    <a:pt x="1254"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8"/>
            <p:cNvSpPr/>
            <p:nvPr/>
          </p:nvSpPr>
          <p:spPr>
            <a:xfrm flipH="1">
              <a:off x="3756800" y="2657975"/>
              <a:ext cx="65675" cy="59450"/>
            </a:xfrm>
            <a:custGeom>
              <a:avLst/>
              <a:gdLst/>
              <a:ahLst/>
              <a:cxnLst/>
              <a:rect l="l" t="t" r="r" b="b"/>
              <a:pathLst>
                <a:path w="2627" h="2378" extrusionOk="0">
                  <a:moveTo>
                    <a:pt x="1377" y="0"/>
                  </a:moveTo>
                  <a:cubicBezTo>
                    <a:pt x="801" y="0"/>
                    <a:pt x="264" y="429"/>
                    <a:pt x="182" y="1008"/>
                  </a:cubicBezTo>
                  <a:cubicBezTo>
                    <a:pt x="0" y="1642"/>
                    <a:pt x="453" y="2276"/>
                    <a:pt x="1178" y="2366"/>
                  </a:cubicBezTo>
                  <a:cubicBezTo>
                    <a:pt x="1232" y="2374"/>
                    <a:pt x="1286" y="2378"/>
                    <a:pt x="1340" y="2378"/>
                  </a:cubicBezTo>
                  <a:cubicBezTo>
                    <a:pt x="1916" y="2378"/>
                    <a:pt x="2453" y="1950"/>
                    <a:pt x="2536" y="1370"/>
                  </a:cubicBezTo>
                  <a:cubicBezTo>
                    <a:pt x="2627" y="736"/>
                    <a:pt x="2174" y="103"/>
                    <a:pt x="1540" y="12"/>
                  </a:cubicBezTo>
                  <a:cubicBezTo>
                    <a:pt x="1486" y="4"/>
                    <a:pt x="1431" y="0"/>
                    <a:pt x="1377"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8"/>
            <p:cNvSpPr/>
            <p:nvPr/>
          </p:nvSpPr>
          <p:spPr>
            <a:xfrm flipH="1">
              <a:off x="2950850" y="2174250"/>
              <a:ext cx="996150" cy="820100"/>
            </a:xfrm>
            <a:custGeom>
              <a:avLst/>
              <a:gdLst/>
              <a:ahLst/>
              <a:cxnLst/>
              <a:rect l="l" t="t" r="r" b="b"/>
              <a:pathLst>
                <a:path w="39846" h="32804" extrusionOk="0">
                  <a:moveTo>
                    <a:pt x="16462" y="1"/>
                  </a:moveTo>
                  <a:cubicBezTo>
                    <a:pt x="15729" y="1"/>
                    <a:pt x="15001" y="90"/>
                    <a:pt x="14309" y="253"/>
                  </a:cubicBezTo>
                  <a:cubicBezTo>
                    <a:pt x="13313" y="525"/>
                    <a:pt x="12317" y="978"/>
                    <a:pt x="11320" y="1340"/>
                  </a:cubicBezTo>
                  <a:cubicBezTo>
                    <a:pt x="9690" y="1974"/>
                    <a:pt x="7970" y="2155"/>
                    <a:pt x="6340" y="2789"/>
                  </a:cubicBezTo>
                  <a:cubicBezTo>
                    <a:pt x="4710" y="3332"/>
                    <a:pt x="3351" y="4510"/>
                    <a:pt x="2627" y="6230"/>
                  </a:cubicBezTo>
                  <a:cubicBezTo>
                    <a:pt x="2536" y="6592"/>
                    <a:pt x="2446" y="6955"/>
                    <a:pt x="2355" y="7317"/>
                  </a:cubicBezTo>
                  <a:cubicBezTo>
                    <a:pt x="1812" y="9490"/>
                    <a:pt x="1" y="11392"/>
                    <a:pt x="272" y="13565"/>
                  </a:cubicBezTo>
                  <a:cubicBezTo>
                    <a:pt x="438" y="14887"/>
                    <a:pt x="1733" y="16510"/>
                    <a:pt x="3196" y="16510"/>
                  </a:cubicBezTo>
                  <a:cubicBezTo>
                    <a:pt x="3337" y="16510"/>
                    <a:pt x="3480" y="16495"/>
                    <a:pt x="3623" y="16463"/>
                  </a:cubicBezTo>
                  <a:cubicBezTo>
                    <a:pt x="4529" y="16191"/>
                    <a:pt x="5344" y="15739"/>
                    <a:pt x="6159" y="15195"/>
                  </a:cubicBezTo>
                  <a:cubicBezTo>
                    <a:pt x="6611" y="14743"/>
                    <a:pt x="7245" y="14380"/>
                    <a:pt x="7970" y="14199"/>
                  </a:cubicBezTo>
                  <a:cubicBezTo>
                    <a:pt x="8037" y="14191"/>
                    <a:pt x="8104" y="14187"/>
                    <a:pt x="8171" y="14187"/>
                  </a:cubicBezTo>
                  <a:cubicBezTo>
                    <a:pt x="8706" y="14187"/>
                    <a:pt x="9246" y="14423"/>
                    <a:pt x="9827" y="14423"/>
                  </a:cubicBezTo>
                  <a:cubicBezTo>
                    <a:pt x="9960" y="14423"/>
                    <a:pt x="10096" y="14411"/>
                    <a:pt x="10234" y="14380"/>
                  </a:cubicBezTo>
                  <a:cubicBezTo>
                    <a:pt x="10415" y="14290"/>
                    <a:pt x="10687" y="14199"/>
                    <a:pt x="10958" y="14199"/>
                  </a:cubicBezTo>
                  <a:cubicBezTo>
                    <a:pt x="11320" y="14199"/>
                    <a:pt x="11592" y="14561"/>
                    <a:pt x="11773" y="14833"/>
                  </a:cubicBezTo>
                  <a:cubicBezTo>
                    <a:pt x="13041" y="16010"/>
                    <a:pt x="14671" y="16735"/>
                    <a:pt x="16301" y="16825"/>
                  </a:cubicBezTo>
                  <a:cubicBezTo>
                    <a:pt x="18022" y="16825"/>
                    <a:pt x="19742" y="16554"/>
                    <a:pt x="21282" y="16010"/>
                  </a:cubicBezTo>
                  <a:cubicBezTo>
                    <a:pt x="22020" y="15840"/>
                    <a:pt x="22794" y="15598"/>
                    <a:pt x="23515" y="15598"/>
                  </a:cubicBezTo>
                  <a:cubicBezTo>
                    <a:pt x="23943" y="15598"/>
                    <a:pt x="24352" y="15684"/>
                    <a:pt x="24723" y="15920"/>
                  </a:cubicBezTo>
                  <a:cubicBezTo>
                    <a:pt x="25357" y="16282"/>
                    <a:pt x="25719" y="17006"/>
                    <a:pt x="26262" y="17459"/>
                  </a:cubicBezTo>
                  <a:cubicBezTo>
                    <a:pt x="26896" y="17912"/>
                    <a:pt x="27440" y="18184"/>
                    <a:pt x="27892" y="18636"/>
                  </a:cubicBezTo>
                  <a:cubicBezTo>
                    <a:pt x="28526" y="19361"/>
                    <a:pt x="28798" y="20267"/>
                    <a:pt x="28889" y="21172"/>
                  </a:cubicBezTo>
                  <a:cubicBezTo>
                    <a:pt x="29160" y="23164"/>
                    <a:pt x="29251" y="25247"/>
                    <a:pt x="29160" y="27330"/>
                  </a:cubicBezTo>
                  <a:cubicBezTo>
                    <a:pt x="29070" y="28779"/>
                    <a:pt x="28255" y="30952"/>
                    <a:pt x="29432" y="32220"/>
                  </a:cubicBezTo>
                  <a:cubicBezTo>
                    <a:pt x="29823" y="32635"/>
                    <a:pt x="30315" y="32803"/>
                    <a:pt x="30846" y="32803"/>
                  </a:cubicBezTo>
                  <a:cubicBezTo>
                    <a:pt x="32403" y="32803"/>
                    <a:pt x="34304" y="31354"/>
                    <a:pt x="35046" y="30409"/>
                  </a:cubicBezTo>
                  <a:cubicBezTo>
                    <a:pt x="35771" y="29503"/>
                    <a:pt x="36314" y="28507"/>
                    <a:pt x="36767" y="27330"/>
                  </a:cubicBezTo>
                  <a:cubicBezTo>
                    <a:pt x="37401" y="25881"/>
                    <a:pt x="38669" y="24794"/>
                    <a:pt x="39303" y="23255"/>
                  </a:cubicBezTo>
                  <a:cubicBezTo>
                    <a:pt x="39846" y="21987"/>
                    <a:pt x="39846" y="20448"/>
                    <a:pt x="39122" y="19180"/>
                  </a:cubicBezTo>
                  <a:cubicBezTo>
                    <a:pt x="38759" y="18546"/>
                    <a:pt x="38488" y="17912"/>
                    <a:pt x="38306" y="17278"/>
                  </a:cubicBezTo>
                  <a:cubicBezTo>
                    <a:pt x="38216" y="16735"/>
                    <a:pt x="38306" y="16282"/>
                    <a:pt x="38397" y="15739"/>
                  </a:cubicBezTo>
                  <a:cubicBezTo>
                    <a:pt x="38850" y="13294"/>
                    <a:pt x="37854" y="10758"/>
                    <a:pt x="35952" y="9219"/>
                  </a:cubicBezTo>
                  <a:cubicBezTo>
                    <a:pt x="35409" y="8766"/>
                    <a:pt x="34865" y="8494"/>
                    <a:pt x="34231" y="8041"/>
                  </a:cubicBezTo>
                  <a:cubicBezTo>
                    <a:pt x="32782" y="6955"/>
                    <a:pt x="32149" y="4962"/>
                    <a:pt x="30609" y="3876"/>
                  </a:cubicBezTo>
                  <a:cubicBezTo>
                    <a:pt x="29305" y="3142"/>
                    <a:pt x="27854" y="2775"/>
                    <a:pt x="26389" y="2775"/>
                  </a:cubicBezTo>
                  <a:cubicBezTo>
                    <a:pt x="26226" y="2775"/>
                    <a:pt x="26063" y="2780"/>
                    <a:pt x="25900" y="2789"/>
                  </a:cubicBezTo>
                  <a:cubicBezTo>
                    <a:pt x="24361" y="2608"/>
                    <a:pt x="22821" y="2155"/>
                    <a:pt x="21463" y="1431"/>
                  </a:cubicBezTo>
                  <a:cubicBezTo>
                    <a:pt x="20738" y="978"/>
                    <a:pt x="19923" y="706"/>
                    <a:pt x="19108" y="434"/>
                  </a:cubicBezTo>
                  <a:cubicBezTo>
                    <a:pt x="18261" y="135"/>
                    <a:pt x="17358" y="1"/>
                    <a:pt x="164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8"/>
            <p:cNvSpPr/>
            <p:nvPr/>
          </p:nvSpPr>
          <p:spPr>
            <a:xfrm flipH="1">
              <a:off x="3806600" y="2280175"/>
              <a:ext cx="167550" cy="308725"/>
            </a:xfrm>
            <a:custGeom>
              <a:avLst/>
              <a:gdLst/>
              <a:ahLst/>
              <a:cxnLst/>
              <a:rect l="l" t="t" r="r" b="b"/>
              <a:pathLst>
                <a:path w="6702" h="12349" extrusionOk="0">
                  <a:moveTo>
                    <a:pt x="6701" y="1"/>
                  </a:moveTo>
                  <a:cubicBezTo>
                    <a:pt x="5162" y="363"/>
                    <a:pt x="3803" y="1450"/>
                    <a:pt x="3079" y="2899"/>
                  </a:cubicBezTo>
                  <a:cubicBezTo>
                    <a:pt x="2173" y="4438"/>
                    <a:pt x="815" y="5797"/>
                    <a:pt x="362" y="7608"/>
                  </a:cubicBezTo>
                  <a:cubicBezTo>
                    <a:pt x="0" y="8966"/>
                    <a:pt x="0" y="10958"/>
                    <a:pt x="1268" y="11864"/>
                  </a:cubicBezTo>
                  <a:cubicBezTo>
                    <a:pt x="1830" y="12215"/>
                    <a:pt x="2500" y="12348"/>
                    <a:pt x="3153" y="12348"/>
                  </a:cubicBezTo>
                  <a:cubicBezTo>
                    <a:pt x="3342" y="12348"/>
                    <a:pt x="3530" y="12337"/>
                    <a:pt x="3713" y="12317"/>
                  </a:cubicBezTo>
                  <a:cubicBezTo>
                    <a:pt x="4528" y="12226"/>
                    <a:pt x="5434" y="11864"/>
                    <a:pt x="6158" y="11321"/>
                  </a:cubicBezTo>
                  <a:cubicBezTo>
                    <a:pt x="6249" y="11139"/>
                    <a:pt x="6067" y="10958"/>
                    <a:pt x="5886" y="10958"/>
                  </a:cubicBezTo>
                  <a:cubicBezTo>
                    <a:pt x="5111" y="11235"/>
                    <a:pt x="3930" y="11715"/>
                    <a:pt x="2901" y="11715"/>
                  </a:cubicBezTo>
                  <a:cubicBezTo>
                    <a:pt x="2247" y="11715"/>
                    <a:pt x="1655" y="11521"/>
                    <a:pt x="1268" y="10958"/>
                  </a:cubicBezTo>
                  <a:cubicBezTo>
                    <a:pt x="453" y="9600"/>
                    <a:pt x="453" y="7970"/>
                    <a:pt x="1268" y="6612"/>
                  </a:cubicBezTo>
                  <a:cubicBezTo>
                    <a:pt x="1540" y="5978"/>
                    <a:pt x="1902" y="5434"/>
                    <a:pt x="2355" y="4800"/>
                  </a:cubicBezTo>
                  <a:cubicBezTo>
                    <a:pt x="2807" y="4257"/>
                    <a:pt x="3170" y="3623"/>
                    <a:pt x="3532" y="2899"/>
                  </a:cubicBezTo>
                  <a:cubicBezTo>
                    <a:pt x="4256" y="1631"/>
                    <a:pt x="5343" y="635"/>
                    <a:pt x="6701" y="1"/>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8"/>
            <p:cNvSpPr/>
            <p:nvPr/>
          </p:nvSpPr>
          <p:spPr>
            <a:xfrm flipH="1">
              <a:off x="2891975" y="2457325"/>
              <a:ext cx="273275" cy="539400"/>
            </a:xfrm>
            <a:custGeom>
              <a:avLst/>
              <a:gdLst/>
              <a:ahLst/>
              <a:cxnLst/>
              <a:rect l="l" t="t" r="r" b="b"/>
              <a:pathLst>
                <a:path w="10931" h="21576" extrusionOk="0">
                  <a:moveTo>
                    <a:pt x="6323" y="1"/>
                  </a:moveTo>
                  <a:cubicBezTo>
                    <a:pt x="6267" y="1"/>
                    <a:pt x="6221" y="24"/>
                    <a:pt x="6221" y="69"/>
                  </a:cubicBezTo>
                  <a:lnTo>
                    <a:pt x="6312" y="159"/>
                  </a:lnTo>
                  <a:cubicBezTo>
                    <a:pt x="6946" y="2242"/>
                    <a:pt x="6584" y="4597"/>
                    <a:pt x="7852" y="6498"/>
                  </a:cubicBezTo>
                  <a:cubicBezTo>
                    <a:pt x="8938" y="8129"/>
                    <a:pt x="10930" y="9759"/>
                    <a:pt x="9482" y="11841"/>
                  </a:cubicBezTo>
                  <a:cubicBezTo>
                    <a:pt x="8848" y="12747"/>
                    <a:pt x="8123" y="13562"/>
                    <a:pt x="7580" y="14468"/>
                  </a:cubicBezTo>
                  <a:cubicBezTo>
                    <a:pt x="7036" y="15464"/>
                    <a:pt x="6584" y="16550"/>
                    <a:pt x="6040" y="17546"/>
                  </a:cubicBezTo>
                  <a:cubicBezTo>
                    <a:pt x="5142" y="19194"/>
                    <a:pt x="3623" y="20966"/>
                    <a:pt x="1742" y="20966"/>
                  </a:cubicBezTo>
                  <a:cubicBezTo>
                    <a:pt x="1349" y="20966"/>
                    <a:pt x="939" y="20888"/>
                    <a:pt x="516" y="20716"/>
                  </a:cubicBezTo>
                  <a:cubicBezTo>
                    <a:pt x="489" y="20709"/>
                    <a:pt x="462" y="20706"/>
                    <a:pt x="437" y="20706"/>
                  </a:cubicBezTo>
                  <a:cubicBezTo>
                    <a:pt x="130" y="20706"/>
                    <a:pt x="1" y="21183"/>
                    <a:pt x="335" y="21350"/>
                  </a:cubicBezTo>
                  <a:cubicBezTo>
                    <a:pt x="791" y="21502"/>
                    <a:pt x="1255" y="21576"/>
                    <a:pt x="1711" y="21576"/>
                  </a:cubicBezTo>
                  <a:cubicBezTo>
                    <a:pt x="2886" y="21576"/>
                    <a:pt x="4015" y="21086"/>
                    <a:pt x="4863" y="20173"/>
                  </a:cubicBezTo>
                  <a:cubicBezTo>
                    <a:pt x="6312" y="18814"/>
                    <a:pt x="6946" y="16913"/>
                    <a:pt x="7852" y="15192"/>
                  </a:cubicBezTo>
                  <a:cubicBezTo>
                    <a:pt x="8304" y="14286"/>
                    <a:pt x="8938" y="13471"/>
                    <a:pt x="9572" y="12747"/>
                  </a:cubicBezTo>
                  <a:cubicBezTo>
                    <a:pt x="10115" y="12113"/>
                    <a:pt x="10478" y="11479"/>
                    <a:pt x="10568" y="10664"/>
                  </a:cubicBezTo>
                  <a:cubicBezTo>
                    <a:pt x="10749" y="9034"/>
                    <a:pt x="9482" y="7766"/>
                    <a:pt x="8576" y="6498"/>
                  </a:cubicBezTo>
                  <a:cubicBezTo>
                    <a:pt x="7942" y="5683"/>
                    <a:pt x="7489" y="4778"/>
                    <a:pt x="7399" y="3782"/>
                  </a:cubicBezTo>
                  <a:cubicBezTo>
                    <a:pt x="7218" y="2514"/>
                    <a:pt x="6946" y="1246"/>
                    <a:pt x="6493" y="69"/>
                  </a:cubicBezTo>
                  <a:cubicBezTo>
                    <a:pt x="6448" y="24"/>
                    <a:pt x="6380" y="1"/>
                    <a:pt x="6323" y="1"/>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8"/>
            <p:cNvSpPr/>
            <p:nvPr/>
          </p:nvSpPr>
          <p:spPr>
            <a:xfrm flipH="1">
              <a:off x="3082150" y="2790275"/>
              <a:ext cx="192450" cy="225000"/>
            </a:xfrm>
            <a:custGeom>
              <a:avLst/>
              <a:gdLst/>
              <a:ahLst/>
              <a:cxnLst/>
              <a:rect l="l" t="t" r="r" b="b"/>
              <a:pathLst>
                <a:path w="7698" h="9000" extrusionOk="0">
                  <a:moveTo>
                    <a:pt x="4304" y="0"/>
                  </a:moveTo>
                  <a:cubicBezTo>
                    <a:pt x="3071" y="0"/>
                    <a:pt x="1852" y="607"/>
                    <a:pt x="1087" y="1602"/>
                  </a:cubicBezTo>
                  <a:lnTo>
                    <a:pt x="272" y="7760"/>
                  </a:lnTo>
                  <a:cubicBezTo>
                    <a:pt x="0" y="8394"/>
                    <a:pt x="996" y="8756"/>
                    <a:pt x="1359" y="8937"/>
                  </a:cubicBezTo>
                  <a:cubicBezTo>
                    <a:pt x="1613" y="8980"/>
                    <a:pt x="1859" y="9000"/>
                    <a:pt x="2097" y="9000"/>
                  </a:cubicBezTo>
                  <a:cubicBezTo>
                    <a:pt x="4406" y="9000"/>
                    <a:pt x="5971" y="7104"/>
                    <a:pt x="6792" y="5134"/>
                  </a:cubicBezTo>
                  <a:cubicBezTo>
                    <a:pt x="7607" y="3051"/>
                    <a:pt x="7698" y="606"/>
                    <a:pt x="4981" y="63"/>
                  </a:cubicBezTo>
                  <a:cubicBezTo>
                    <a:pt x="4757" y="21"/>
                    <a:pt x="4530" y="0"/>
                    <a:pt x="4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8"/>
            <p:cNvSpPr/>
            <p:nvPr/>
          </p:nvSpPr>
          <p:spPr>
            <a:xfrm flipH="1">
              <a:off x="3294950" y="3049925"/>
              <a:ext cx="378100" cy="104175"/>
            </a:xfrm>
            <a:custGeom>
              <a:avLst/>
              <a:gdLst/>
              <a:ahLst/>
              <a:cxnLst/>
              <a:rect l="l" t="t" r="r" b="b"/>
              <a:pathLst>
                <a:path w="15124" h="4167" fill="none" extrusionOk="0">
                  <a:moveTo>
                    <a:pt x="0" y="3442"/>
                  </a:moveTo>
                  <a:cubicBezTo>
                    <a:pt x="4981" y="4166"/>
                    <a:pt x="11139" y="3532"/>
                    <a:pt x="15123" y="0"/>
                  </a:cubicBezTo>
                </a:path>
              </a:pathLst>
            </a:custGeom>
            <a:noFill/>
            <a:ln w="20375" cap="flat" cmpd="sng">
              <a:solidFill>
                <a:srgbClr val="DD8D52"/>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8"/>
            <p:cNvSpPr/>
            <p:nvPr/>
          </p:nvSpPr>
          <p:spPr>
            <a:xfrm flipH="1">
              <a:off x="3181750" y="2991050"/>
              <a:ext cx="86075" cy="40775"/>
            </a:xfrm>
            <a:custGeom>
              <a:avLst/>
              <a:gdLst/>
              <a:ahLst/>
              <a:cxnLst/>
              <a:rect l="l" t="t" r="r" b="b"/>
              <a:pathLst>
                <a:path w="3443" h="1631" fill="none" extrusionOk="0">
                  <a:moveTo>
                    <a:pt x="1" y="1"/>
                  </a:moveTo>
                  <a:cubicBezTo>
                    <a:pt x="1" y="1"/>
                    <a:pt x="635" y="1631"/>
                    <a:pt x="3442" y="454"/>
                  </a:cubicBezTo>
                </a:path>
              </a:pathLst>
            </a:custGeom>
            <a:noFill/>
            <a:ln w="13575" cap="flat" cmpd="sng">
              <a:solidFill>
                <a:srgbClr val="DD8D52"/>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8"/>
            <p:cNvSpPr/>
            <p:nvPr/>
          </p:nvSpPr>
          <p:spPr>
            <a:xfrm flipH="1">
              <a:off x="3666250" y="2780525"/>
              <a:ext cx="81525" cy="108675"/>
            </a:xfrm>
            <a:custGeom>
              <a:avLst/>
              <a:gdLst/>
              <a:ahLst/>
              <a:cxnLst/>
              <a:rect l="l" t="t" r="r" b="b"/>
              <a:pathLst>
                <a:path w="3261" h="4347" extrusionOk="0">
                  <a:moveTo>
                    <a:pt x="2718" y="0"/>
                  </a:moveTo>
                  <a:cubicBezTo>
                    <a:pt x="2446" y="543"/>
                    <a:pt x="2084" y="906"/>
                    <a:pt x="1631" y="1177"/>
                  </a:cubicBezTo>
                  <a:cubicBezTo>
                    <a:pt x="1178" y="1358"/>
                    <a:pt x="816" y="1630"/>
                    <a:pt x="544" y="1992"/>
                  </a:cubicBezTo>
                  <a:cubicBezTo>
                    <a:pt x="1" y="2898"/>
                    <a:pt x="906" y="3894"/>
                    <a:pt x="1721" y="4256"/>
                  </a:cubicBezTo>
                  <a:cubicBezTo>
                    <a:pt x="1993" y="4347"/>
                    <a:pt x="2174" y="4347"/>
                    <a:pt x="2446" y="4347"/>
                  </a:cubicBezTo>
                  <a:cubicBezTo>
                    <a:pt x="2718" y="4347"/>
                    <a:pt x="2989" y="4256"/>
                    <a:pt x="3170" y="4075"/>
                  </a:cubicBezTo>
                  <a:cubicBezTo>
                    <a:pt x="3261" y="3985"/>
                    <a:pt x="3170" y="3803"/>
                    <a:pt x="3080" y="3803"/>
                  </a:cubicBezTo>
                  <a:cubicBezTo>
                    <a:pt x="2989" y="3758"/>
                    <a:pt x="2921" y="3736"/>
                    <a:pt x="2865" y="3736"/>
                  </a:cubicBezTo>
                  <a:cubicBezTo>
                    <a:pt x="2808" y="3736"/>
                    <a:pt x="2763" y="3758"/>
                    <a:pt x="2718" y="3803"/>
                  </a:cubicBezTo>
                  <a:lnTo>
                    <a:pt x="2355" y="3803"/>
                  </a:lnTo>
                  <a:cubicBezTo>
                    <a:pt x="2084" y="3713"/>
                    <a:pt x="1903" y="3713"/>
                    <a:pt x="1721" y="3622"/>
                  </a:cubicBezTo>
                  <a:cubicBezTo>
                    <a:pt x="1269" y="3441"/>
                    <a:pt x="906" y="2988"/>
                    <a:pt x="906" y="2445"/>
                  </a:cubicBezTo>
                  <a:cubicBezTo>
                    <a:pt x="997" y="1992"/>
                    <a:pt x="1631" y="1721"/>
                    <a:pt x="1903" y="1540"/>
                  </a:cubicBezTo>
                  <a:cubicBezTo>
                    <a:pt x="2355" y="1177"/>
                    <a:pt x="2718" y="725"/>
                    <a:pt x="2899" y="181"/>
                  </a:cubicBezTo>
                  <a:cubicBezTo>
                    <a:pt x="2899" y="117"/>
                    <a:pt x="2853" y="53"/>
                    <a:pt x="2795" y="53"/>
                  </a:cubicBezTo>
                  <a:cubicBezTo>
                    <a:pt x="2771" y="53"/>
                    <a:pt x="2744" y="64"/>
                    <a:pt x="2718" y="91"/>
                  </a:cubicBezTo>
                  <a:lnTo>
                    <a:pt x="2718" y="0"/>
                  </a:ln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8"/>
            <p:cNvSpPr/>
            <p:nvPr/>
          </p:nvSpPr>
          <p:spPr>
            <a:xfrm flipH="1">
              <a:off x="3729625" y="2594650"/>
              <a:ext cx="101900" cy="43250"/>
            </a:xfrm>
            <a:custGeom>
              <a:avLst/>
              <a:gdLst/>
              <a:ahLst/>
              <a:cxnLst/>
              <a:rect l="l" t="t" r="r" b="b"/>
              <a:pathLst>
                <a:path w="4076" h="1730" extrusionOk="0">
                  <a:moveTo>
                    <a:pt x="1985" y="1"/>
                  </a:moveTo>
                  <a:cubicBezTo>
                    <a:pt x="1075" y="1"/>
                    <a:pt x="345" y="605"/>
                    <a:pt x="91" y="1368"/>
                  </a:cubicBezTo>
                  <a:cubicBezTo>
                    <a:pt x="0" y="1549"/>
                    <a:pt x="91" y="1639"/>
                    <a:pt x="181" y="1730"/>
                  </a:cubicBezTo>
                  <a:lnTo>
                    <a:pt x="362" y="1730"/>
                  </a:lnTo>
                  <a:cubicBezTo>
                    <a:pt x="453" y="1730"/>
                    <a:pt x="544" y="1730"/>
                    <a:pt x="634" y="1639"/>
                  </a:cubicBezTo>
                  <a:cubicBezTo>
                    <a:pt x="815" y="1005"/>
                    <a:pt x="1449" y="553"/>
                    <a:pt x="2083" y="462"/>
                  </a:cubicBezTo>
                  <a:cubicBezTo>
                    <a:pt x="2807" y="462"/>
                    <a:pt x="3532" y="824"/>
                    <a:pt x="3804" y="1549"/>
                  </a:cubicBezTo>
                  <a:cubicBezTo>
                    <a:pt x="3804" y="1618"/>
                    <a:pt x="3843" y="1648"/>
                    <a:pt x="3892" y="1648"/>
                  </a:cubicBezTo>
                  <a:cubicBezTo>
                    <a:pt x="3971" y="1648"/>
                    <a:pt x="4075" y="1570"/>
                    <a:pt x="4075" y="1458"/>
                  </a:cubicBezTo>
                  <a:cubicBezTo>
                    <a:pt x="3804" y="643"/>
                    <a:pt x="2989" y="9"/>
                    <a:pt x="2174" y="9"/>
                  </a:cubicBezTo>
                  <a:cubicBezTo>
                    <a:pt x="2110" y="4"/>
                    <a:pt x="2047" y="1"/>
                    <a:pt x="1985"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8"/>
            <p:cNvSpPr/>
            <p:nvPr/>
          </p:nvSpPr>
          <p:spPr>
            <a:xfrm flipH="1">
              <a:off x="3356075" y="2647500"/>
              <a:ext cx="121025" cy="69225"/>
            </a:xfrm>
            <a:custGeom>
              <a:avLst/>
              <a:gdLst/>
              <a:ahLst/>
              <a:cxnLst/>
              <a:rect l="l" t="t" r="r" b="b"/>
              <a:pathLst>
                <a:path w="4841" h="2769" extrusionOk="0">
                  <a:moveTo>
                    <a:pt x="2135" y="1"/>
                  </a:moveTo>
                  <a:cubicBezTo>
                    <a:pt x="1874" y="1"/>
                    <a:pt x="1625" y="23"/>
                    <a:pt x="1399" y="69"/>
                  </a:cubicBezTo>
                  <a:cubicBezTo>
                    <a:pt x="856" y="250"/>
                    <a:pt x="403" y="522"/>
                    <a:pt x="131" y="974"/>
                  </a:cubicBezTo>
                  <a:cubicBezTo>
                    <a:pt x="1" y="1170"/>
                    <a:pt x="105" y="1319"/>
                    <a:pt x="242" y="1319"/>
                  </a:cubicBezTo>
                  <a:cubicBezTo>
                    <a:pt x="295" y="1319"/>
                    <a:pt x="352" y="1297"/>
                    <a:pt x="403" y="1246"/>
                  </a:cubicBezTo>
                  <a:lnTo>
                    <a:pt x="493" y="1246"/>
                  </a:lnTo>
                  <a:cubicBezTo>
                    <a:pt x="958" y="848"/>
                    <a:pt x="1519" y="596"/>
                    <a:pt x="2106" y="596"/>
                  </a:cubicBezTo>
                  <a:cubicBezTo>
                    <a:pt x="2321" y="596"/>
                    <a:pt x="2539" y="630"/>
                    <a:pt x="2757" y="703"/>
                  </a:cubicBezTo>
                  <a:cubicBezTo>
                    <a:pt x="3572" y="1065"/>
                    <a:pt x="4116" y="1789"/>
                    <a:pt x="4297" y="2604"/>
                  </a:cubicBezTo>
                  <a:cubicBezTo>
                    <a:pt x="4335" y="2718"/>
                    <a:pt x="4436" y="2768"/>
                    <a:pt x="4541" y="2768"/>
                  </a:cubicBezTo>
                  <a:cubicBezTo>
                    <a:pt x="4687" y="2768"/>
                    <a:pt x="4840" y="2672"/>
                    <a:pt x="4840" y="2514"/>
                  </a:cubicBezTo>
                  <a:cubicBezTo>
                    <a:pt x="4750" y="1970"/>
                    <a:pt x="4569" y="1427"/>
                    <a:pt x="4206" y="1065"/>
                  </a:cubicBezTo>
                  <a:cubicBezTo>
                    <a:pt x="3935" y="612"/>
                    <a:pt x="3482" y="250"/>
                    <a:pt x="2939" y="69"/>
                  </a:cubicBezTo>
                  <a:cubicBezTo>
                    <a:pt x="2667" y="23"/>
                    <a:pt x="2395" y="1"/>
                    <a:pt x="2135"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8"/>
            <p:cNvSpPr/>
            <p:nvPr/>
          </p:nvSpPr>
          <p:spPr>
            <a:xfrm flipH="1">
              <a:off x="3892625" y="2716775"/>
              <a:ext cx="31725" cy="135650"/>
            </a:xfrm>
            <a:custGeom>
              <a:avLst/>
              <a:gdLst/>
              <a:ahLst/>
              <a:cxnLst/>
              <a:rect l="l" t="t" r="r" b="b"/>
              <a:pathLst>
                <a:path w="1269" h="5426" extrusionOk="0">
                  <a:moveTo>
                    <a:pt x="1101" y="0"/>
                  </a:moveTo>
                  <a:cubicBezTo>
                    <a:pt x="1045" y="0"/>
                    <a:pt x="996" y="28"/>
                    <a:pt x="996" y="105"/>
                  </a:cubicBezTo>
                  <a:lnTo>
                    <a:pt x="1087" y="105"/>
                  </a:lnTo>
                  <a:cubicBezTo>
                    <a:pt x="906" y="829"/>
                    <a:pt x="544" y="1644"/>
                    <a:pt x="363" y="2459"/>
                  </a:cubicBezTo>
                  <a:cubicBezTo>
                    <a:pt x="272" y="2822"/>
                    <a:pt x="181" y="3275"/>
                    <a:pt x="91" y="3727"/>
                  </a:cubicBezTo>
                  <a:cubicBezTo>
                    <a:pt x="91" y="3908"/>
                    <a:pt x="91" y="4180"/>
                    <a:pt x="0" y="4452"/>
                  </a:cubicBezTo>
                  <a:cubicBezTo>
                    <a:pt x="0" y="4723"/>
                    <a:pt x="0" y="4995"/>
                    <a:pt x="0" y="5357"/>
                  </a:cubicBezTo>
                  <a:cubicBezTo>
                    <a:pt x="0" y="5403"/>
                    <a:pt x="68" y="5425"/>
                    <a:pt x="136" y="5425"/>
                  </a:cubicBezTo>
                  <a:cubicBezTo>
                    <a:pt x="204" y="5425"/>
                    <a:pt x="272" y="5403"/>
                    <a:pt x="272" y="5357"/>
                  </a:cubicBezTo>
                  <a:cubicBezTo>
                    <a:pt x="272" y="4995"/>
                    <a:pt x="272" y="4723"/>
                    <a:pt x="363" y="4452"/>
                  </a:cubicBezTo>
                  <a:cubicBezTo>
                    <a:pt x="363" y="4180"/>
                    <a:pt x="363" y="3999"/>
                    <a:pt x="453" y="3727"/>
                  </a:cubicBezTo>
                  <a:cubicBezTo>
                    <a:pt x="453" y="3275"/>
                    <a:pt x="544" y="2912"/>
                    <a:pt x="634" y="2459"/>
                  </a:cubicBezTo>
                  <a:cubicBezTo>
                    <a:pt x="815" y="1644"/>
                    <a:pt x="1087" y="920"/>
                    <a:pt x="1268" y="105"/>
                  </a:cubicBezTo>
                  <a:cubicBezTo>
                    <a:pt x="1268" y="53"/>
                    <a:pt x="1178" y="0"/>
                    <a:pt x="1101" y="0"/>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8"/>
            <p:cNvSpPr/>
            <p:nvPr/>
          </p:nvSpPr>
          <p:spPr>
            <a:xfrm flipH="1">
              <a:off x="3605125" y="2932200"/>
              <a:ext cx="163025" cy="101900"/>
            </a:xfrm>
            <a:custGeom>
              <a:avLst/>
              <a:gdLst/>
              <a:ahLst/>
              <a:cxnLst/>
              <a:rect l="l" t="t" r="r" b="b"/>
              <a:pathLst>
                <a:path w="6521" h="4076" extrusionOk="0">
                  <a:moveTo>
                    <a:pt x="544" y="0"/>
                  </a:moveTo>
                  <a:cubicBezTo>
                    <a:pt x="91" y="1178"/>
                    <a:pt x="1" y="2445"/>
                    <a:pt x="454" y="3713"/>
                  </a:cubicBezTo>
                  <a:cubicBezTo>
                    <a:pt x="454" y="3804"/>
                    <a:pt x="544" y="3894"/>
                    <a:pt x="635" y="4075"/>
                  </a:cubicBezTo>
                  <a:cubicBezTo>
                    <a:pt x="1087" y="3170"/>
                    <a:pt x="1721" y="2536"/>
                    <a:pt x="2627" y="2174"/>
                  </a:cubicBezTo>
                  <a:cubicBezTo>
                    <a:pt x="3189" y="1958"/>
                    <a:pt x="3792" y="1845"/>
                    <a:pt x="4397" y="1845"/>
                  </a:cubicBezTo>
                  <a:cubicBezTo>
                    <a:pt x="5059" y="1845"/>
                    <a:pt x="5724" y="1980"/>
                    <a:pt x="6340" y="2264"/>
                  </a:cubicBezTo>
                  <a:cubicBezTo>
                    <a:pt x="6430" y="1902"/>
                    <a:pt x="6521" y="1540"/>
                    <a:pt x="6521" y="1178"/>
                  </a:cubicBezTo>
                  <a:lnTo>
                    <a:pt x="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8"/>
            <p:cNvSpPr/>
            <p:nvPr/>
          </p:nvSpPr>
          <p:spPr>
            <a:xfrm flipH="1">
              <a:off x="3611900" y="2978300"/>
              <a:ext cx="140400" cy="80700"/>
            </a:xfrm>
            <a:custGeom>
              <a:avLst/>
              <a:gdLst/>
              <a:ahLst/>
              <a:cxnLst/>
              <a:rect l="l" t="t" r="r" b="b"/>
              <a:pathLst>
                <a:path w="5616" h="3228" extrusionOk="0">
                  <a:moveTo>
                    <a:pt x="3721" y="1"/>
                  </a:moveTo>
                  <a:cubicBezTo>
                    <a:pt x="3137" y="1"/>
                    <a:pt x="2555" y="114"/>
                    <a:pt x="1993" y="330"/>
                  </a:cubicBezTo>
                  <a:cubicBezTo>
                    <a:pt x="1087" y="692"/>
                    <a:pt x="453" y="1326"/>
                    <a:pt x="1" y="2141"/>
                  </a:cubicBezTo>
                  <a:cubicBezTo>
                    <a:pt x="544" y="2775"/>
                    <a:pt x="1268" y="3137"/>
                    <a:pt x="1993" y="3228"/>
                  </a:cubicBezTo>
                  <a:lnTo>
                    <a:pt x="2627" y="3228"/>
                  </a:lnTo>
                  <a:cubicBezTo>
                    <a:pt x="3442" y="3228"/>
                    <a:pt x="4257" y="2775"/>
                    <a:pt x="4800" y="2141"/>
                  </a:cubicBezTo>
                  <a:cubicBezTo>
                    <a:pt x="4891" y="2050"/>
                    <a:pt x="4981" y="1869"/>
                    <a:pt x="5072" y="1779"/>
                  </a:cubicBezTo>
                  <a:cubicBezTo>
                    <a:pt x="5162" y="1598"/>
                    <a:pt x="5253" y="1326"/>
                    <a:pt x="5434" y="1145"/>
                  </a:cubicBezTo>
                  <a:lnTo>
                    <a:pt x="5434" y="1054"/>
                  </a:lnTo>
                  <a:cubicBezTo>
                    <a:pt x="5434" y="783"/>
                    <a:pt x="5525" y="601"/>
                    <a:pt x="5615" y="420"/>
                  </a:cubicBezTo>
                  <a:cubicBezTo>
                    <a:pt x="5000" y="136"/>
                    <a:pt x="4360" y="1"/>
                    <a:pt x="3721" y="1"/>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8"/>
            <p:cNvSpPr/>
            <p:nvPr/>
          </p:nvSpPr>
          <p:spPr>
            <a:xfrm flipH="1">
              <a:off x="3876775" y="2659575"/>
              <a:ext cx="524375" cy="925700"/>
            </a:xfrm>
            <a:custGeom>
              <a:avLst/>
              <a:gdLst/>
              <a:ahLst/>
              <a:cxnLst/>
              <a:rect l="l" t="t" r="r" b="b"/>
              <a:pathLst>
                <a:path w="20975" h="37028" extrusionOk="0">
                  <a:moveTo>
                    <a:pt x="4095" y="1"/>
                  </a:moveTo>
                  <a:cubicBezTo>
                    <a:pt x="4048" y="1"/>
                    <a:pt x="3976" y="65"/>
                    <a:pt x="4040" y="129"/>
                  </a:cubicBezTo>
                  <a:lnTo>
                    <a:pt x="4040" y="39"/>
                  </a:lnTo>
                  <a:cubicBezTo>
                    <a:pt x="5851" y="3480"/>
                    <a:pt x="9020" y="6015"/>
                    <a:pt x="12099" y="8370"/>
                  </a:cubicBezTo>
                  <a:cubicBezTo>
                    <a:pt x="13639" y="9456"/>
                    <a:pt x="15269" y="10724"/>
                    <a:pt x="16808" y="11902"/>
                  </a:cubicBezTo>
                  <a:cubicBezTo>
                    <a:pt x="18348" y="12988"/>
                    <a:pt x="19525" y="14618"/>
                    <a:pt x="20068" y="16429"/>
                  </a:cubicBezTo>
                  <a:cubicBezTo>
                    <a:pt x="20883" y="20052"/>
                    <a:pt x="18529" y="22859"/>
                    <a:pt x="16174" y="25304"/>
                  </a:cubicBezTo>
                  <a:cubicBezTo>
                    <a:pt x="15088" y="26391"/>
                    <a:pt x="14001" y="27568"/>
                    <a:pt x="13005" y="28836"/>
                  </a:cubicBezTo>
                  <a:cubicBezTo>
                    <a:pt x="11737" y="30556"/>
                    <a:pt x="10922" y="32639"/>
                    <a:pt x="9564" y="34360"/>
                  </a:cubicBezTo>
                  <a:cubicBezTo>
                    <a:pt x="8662" y="35637"/>
                    <a:pt x="7262" y="36353"/>
                    <a:pt x="5725" y="36353"/>
                  </a:cubicBezTo>
                  <a:cubicBezTo>
                    <a:pt x="5409" y="36353"/>
                    <a:pt x="5088" y="36323"/>
                    <a:pt x="4764" y="36261"/>
                  </a:cubicBezTo>
                  <a:cubicBezTo>
                    <a:pt x="3044" y="36080"/>
                    <a:pt x="1504" y="35084"/>
                    <a:pt x="599" y="33635"/>
                  </a:cubicBezTo>
                  <a:cubicBezTo>
                    <a:pt x="527" y="33528"/>
                    <a:pt x="413" y="33477"/>
                    <a:pt x="308" y="33477"/>
                  </a:cubicBezTo>
                  <a:cubicBezTo>
                    <a:pt x="145" y="33477"/>
                    <a:pt x="0" y="33597"/>
                    <a:pt x="55" y="33816"/>
                  </a:cubicBezTo>
                  <a:cubicBezTo>
                    <a:pt x="751" y="35902"/>
                    <a:pt x="3368" y="37027"/>
                    <a:pt x="5694" y="37027"/>
                  </a:cubicBezTo>
                  <a:cubicBezTo>
                    <a:pt x="6397" y="37027"/>
                    <a:pt x="7073" y="36925"/>
                    <a:pt x="7662" y="36714"/>
                  </a:cubicBezTo>
                  <a:cubicBezTo>
                    <a:pt x="9473" y="36080"/>
                    <a:pt x="10560" y="34179"/>
                    <a:pt x="11466" y="32549"/>
                  </a:cubicBezTo>
                  <a:cubicBezTo>
                    <a:pt x="12009" y="31553"/>
                    <a:pt x="12552" y="30466"/>
                    <a:pt x="13186" y="29470"/>
                  </a:cubicBezTo>
                  <a:cubicBezTo>
                    <a:pt x="13729" y="28655"/>
                    <a:pt x="14363" y="27840"/>
                    <a:pt x="15088" y="27206"/>
                  </a:cubicBezTo>
                  <a:cubicBezTo>
                    <a:pt x="17352" y="24761"/>
                    <a:pt x="20159" y="22406"/>
                    <a:pt x="20702" y="18965"/>
                  </a:cubicBezTo>
                  <a:cubicBezTo>
                    <a:pt x="20974" y="17154"/>
                    <a:pt x="20521" y="15343"/>
                    <a:pt x="19435" y="13894"/>
                  </a:cubicBezTo>
                  <a:cubicBezTo>
                    <a:pt x="18167" y="12445"/>
                    <a:pt x="16808" y="11177"/>
                    <a:pt x="15178" y="10181"/>
                  </a:cubicBezTo>
                  <a:cubicBezTo>
                    <a:pt x="13186" y="8641"/>
                    <a:pt x="11194" y="7193"/>
                    <a:pt x="9292" y="5653"/>
                  </a:cubicBezTo>
                  <a:cubicBezTo>
                    <a:pt x="7390" y="3932"/>
                    <a:pt x="5670" y="2121"/>
                    <a:pt x="4130" y="39"/>
                  </a:cubicBezTo>
                  <a:cubicBezTo>
                    <a:pt x="4130" y="12"/>
                    <a:pt x="4115" y="1"/>
                    <a:pt x="4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8"/>
            <p:cNvSpPr/>
            <p:nvPr/>
          </p:nvSpPr>
          <p:spPr>
            <a:xfrm flipH="1">
              <a:off x="5119675" y="2671850"/>
              <a:ext cx="375850" cy="670450"/>
            </a:xfrm>
            <a:custGeom>
              <a:avLst/>
              <a:gdLst/>
              <a:ahLst/>
              <a:cxnLst/>
              <a:rect l="l" t="t" r="r" b="b"/>
              <a:pathLst>
                <a:path w="15034" h="26818" extrusionOk="0">
                  <a:moveTo>
                    <a:pt x="14943" y="0"/>
                  </a:moveTo>
                  <a:cubicBezTo>
                    <a:pt x="14629" y="384"/>
                    <a:pt x="14325" y="781"/>
                    <a:pt x="14028" y="1188"/>
                  </a:cubicBezTo>
                  <a:lnTo>
                    <a:pt x="14028" y="1188"/>
                  </a:lnTo>
                  <a:cubicBezTo>
                    <a:pt x="14351" y="783"/>
                    <a:pt x="14685" y="386"/>
                    <a:pt x="15033" y="0"/>
                  </a:cubicBezTo>
                  <a:close/>
                  <a:moveTo>
                    <a:pt x="14028" y="1188"/>
                  </a:moveTo>
                  <a:cubicBezTo>
                    <a:pt x="11244" y="4673"/>
                    <a:pt x="9247" y="8724"/>
                    <a:pt x="5434" y="11320"/>
                  </a:cubicBezTo>
                  <a:cubicBezTo>
                    <a:pt x="3713" y="12497"/>
                    <a:pt x="1902" y="13584"/>
                    <a:pt x="906" y="15667"/>
                  </a:cubicBezTo>
                  <a:cubicBezTo>
                    <a:pt x="544" y="16663"/>
                    <a:pt x="272" y="17840"/>
                    <a:pt x="182" y="19017"/>
                  </a:cubicBezTo>
                  <a:cubicBezTo>
                    <a:pt x="1" y="20285"/>
                    <a:pt x="182" y="21553"/>
                    <a:pt x="544" y="22730"/>
                  </a:cubicBezTo>
                  <a:cubicBezTo>
                    <a:pt x="1087" y="23726"/>
                    <a:pt x="1902" y="24541"/>
                    <a:pt x="2989" y="24994"/>
                  </a:cubicBezTo>
                  <a:cubicBezTo>
                    <a:pt x="4438" y="25719"/>
                    <a:pt x="5887" y="26262"/>
                    <a:pt x="7336" y="26805"/>
                  </a:cubicBezTo>
                  <a:cubicBezTo>
                    <a:pt x="7360" y="26813"/>
                    <a:pt x="7384" y="26817"/>
                    <a:pt x="7407" y="26817"/>
                  </a:cubicBezTo>
                  <a:cubicBezTo>
                    <a:pt x="7636" y="26817"/>
                    <a:pt x="7764" y="26435"/>
                    <a:pt x="7517" y="26353"/>
                  </a:cubicBezTo>
                  <a:cubicBezTo>
                    <a:pt x="6340" y="25809"/>
                    <a:pt x="5072" y="25266"/>
                    <a:pt x="3895" y="24722"/>
                  </a:cubicBezTo>
                  <a:cubicBezTo>
                    <a:pt x="2717" y="24360"/>
                    <a:pt x="1812" y="23636"/>
                    <a:pt x="1178" y="22730"/>
                  </a:cubicBezTo>
                  <a:cubicBezTo>
                    <a:pt x="725" y="21553"/>
                    <a:pt x="544" y="20285"/>
                    <a:pt x="725" y="19017"/>
                  </a:cubicBezTo>
                  <a:cubicBezTo>
                    <a:pt x="725" y="17659"/>
                    <a:pt x="997" y="16391"/>
                    <a:pt x="1631" y="15214"/>
                  </a:cubicBezTo>
                  <a:cubicBezTo>
                    <a:pt x="2627" y="13403"/>
                    <a:pt x="4619" y="12407"/>
                    <a:pt x="6249" y="11139"/>
                  </a:cubicBezTo>
                  <a:cubicBezTo>
                    <a:pt x="7879" y="9780"/>
                    <a:pt x="9328" y="8241"/>
                    <a:pt x="10415" y="6520"/>
                  </a:cubicBezTo>
                  <a:cubicBezTo>
                    <a:pt x="11658" y="4766"/>
                    <a:pt x="12782" y="2893"/>
                    <a:pt x="14028" y="11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8"/>
            <p:cNvSpPr/>
            <p:nvPr/>
          </p:nvSpPr>
          <p:spPr>
            <a:xfrm flipH="1">
              <a:off x="3933375" y="2850700"/>
              <a:ext cx="518475" cy="706500"/>
            </a:xfrm>
            <a:custGeom>
              <a:avLst/>
              <a:gdLst/>
              <a:ahLst/>
              <a:cxnLst/>
              <a:rect l="l" t="t" r="r" b="b"/>
              <a:pathLst>
                <a:path w="20739" h="28260" extrusionOk="0">
                  <a:moveTo>
                    <a:pt x="1902" y="0"/>
                  </a:moveTo>
                  <a:cubicBezTo>
                    <a:pt x="544" y="5977"/>
                    <a:pt x="0" y="12135"/>
                    <a:pt x="182" y="18293"/>
                  </a:cubicBezTo>
                  <a:cubicBezTo>
                    <a:pt x="272" y="19832"/>
                    <a:pt x="544" y="21462"/>
                    <a:pt x="906" y="23002"/>
                  </a:cubicBezTo>
                  <a:cubicBezTo>
                    <a:pt x="1268" y="24451"/>
                    <a:pt x="2083" y="25809"/>
                    <a:pt x="3261" y="26896"/>
                  </a:cubicBezTo>
                  <a:cubicBezTo>
                    <a:pt x="4263" y="27793"/>
                    <a:pt x="5574" y="28260"/>
                    <a:pt x="6905" y="28260"/>
                  </a:cubicBezTo>
                  <a:cubicBezTo>
                    <a:pt x="7858" y="28260"/>
                    <a:pt x="8821" y="28021"/>
                    <a:pt x="9690" y="27530"/>
                  </a:cubicBezTo>
                  <a:cubicBezTo>
                    <a:pt x="11863" y="26171"/>
                    <a:pt x="13584" y="22277"/>
                    <a:pt x="15395" y="20195"/>
                  </a:cubicBezTo>
                  <a:cubicBezTo>
                    <a:pt x="17206" y="18202"/>
                    <a:pt x="19380" y="17297"/>
                    <a:pt x="20285" y="14671"/>
                  </a:cubicBezTo>
                  <a:cubicBezTo>
                    <a:pt x="20738" y="13403"/>
                    <a:pt x="19199" y="12226"/>
                    <a:pt x="18474" y="11048"/>
                  </a:cubicBezTo>
                  <a:cubicBezTo>
                    <a:pt x="17750" y="9962"/>
                    <a:pt x="16935" y="8966"/>
                    <a:pt x="16029" y="8151"/>
                  </a:cubicBezTo>
                  <a:cubicBezTo>
                    <a:pt x="13494" y="5615"/>
                    <a:pt x="10958" y="3170"/>
                    <a:pt x="8332" y="815"/>
                  </a:cubicBezTo>
                  <a:lnTo>
                    <a:pt x="190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8"/>
            <p:cNvSpPr/>
            <p:nvPr/>
          </p:nvSpPr>
          <p:spPr>
            <a:xfrm flipH="1">
              <a:off x="4196000" y="3162575"/>
              <a:ext cx="147175" cy="233750"/>
            </a:xfrm>
            <a:custGeom>
              <a:avLst/>
              <a:gdLst/>
              <a:ahLst/>
              <a:cxnLst/>
              <a:rect l="l" t="t" r="r" b="b"/>
              <a:pathLst>
                <a:path w="5887" h="9350" extrusionOk="0">
                  <a:moveTo>
                    <a:pt x="3195" y="0"/>
                  </a:moveTo>
                  <a:cubicBezTo>
                    <a:pt x="3071" y="0"/>
                    <a:pt x="2942" y="7"/>
                    <a:pt x="2808" y="22"/>
                  </a:cubicBezTo>
                  <a:cubicBezTo>
                    <a:pt x="1449" y="203"/>
                    <a:pt x="272" y="1290"/>
                    <a:pt x="0" y="2648"/>
                  </a:cubicBezTo>
                  <a:lnTo>
                    <a:pt x="1087" y="8716"/>
                  </a:lnTo>
                  <a:cubicBezTo>
                    <a:pt x="1087" y="9259"/>
                    <a:pt x="2083" y="9350"/>
                    <a:pt x="2445" y="9350"/>
                  </a:cubicBezTo>
                  <a:cubicBezTo>
                    <a:pt x="4890" y="8987"/>
                    <a:pt x="5886" y="6452"/>
                    <a:pt x="5886" y="4278"/>
                  </a:cubicBezTo>
                  <a:cubicBezTo>
                    <a:pt x="5886" y="2139"/>
                    <a:pt x="5320" y="0"/>
                    <a:pt x="3195" y="0"/>
                  </a:cubicBezTo>
                  <a:close/>
                </a:path>
              </a:pathLst>
            </a:custGeom>
            <a:solidFill>
              <a:srgbClr val="8E5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8"/>
            <p:cNvSpPr/>
            <p:nvPr/>
          </p:nvSpPr>
          <p:spPr>
            <a:xfrm flipH="1">
              <a:off x="4229950" y="2542100"/>
              <a:ext cx="937300" cy="1063500"/>
            </a:xfrm>
            <a:custGeom>
              <a:avLst/>
              <a:gdLst/>
              <a:ahLst/>
              <a:cxnLst/>
              <a:rect l="l" t="t" r="r" b="b"/>
              <a:pathLst>
                <a:path w="37492" h="42540" extrusionOk="0">
                  <a:moveTo>
                    <a:pt x="23484" y="0"/>
                  </a:moveTo>
                  <a:cubicBezTo>
                    <a:pt x="22079" y="0"/>
                    <a:pt x="20636" y="246"/>
                    <a:pt x="19289" y="300"/>
                  </a:cubicBezTo>
                  <a:cubicBezTo>
                    <a:pt x="17206" y="391"/>
                    <a:pt x="14399" y="300"/>
                    <a:pt x="12588" y="1115"/>
                  </a:cubicBezTo>
                  <a:cubicBezTo>
                    <a:pt x="9962" y="2292"/>
                    <a:pt x="7607" y="4013"/>
                    <a:pt x="5796" y="6277"/>
                  </a:cubicBezTo>
                  <a:cubicBezTo>
                    <a:pt x="3170" y="9265"/>
                    <a:pt x="544" y="12616"/>
                    <a:pt x="91" y="16601"/>
                  </a:cubicBezTo>
                  <a:cubicBezTo>
                    <a:pt x="0" y="17416"/>
                    <a:pt x="0" y="18321"/>
                    <a:pt x="91" y="19136"/>
                  </a:cubicBezTo>
                  <a:cubicBezTo>
                    <a:pt x="453" y="21581"/>
                    <a:pt x="1268" y="23936"/>
                    <a:pt x="2355" y="26200"/>
                  </a:cubicBezTo>
                  <a:cubicBezTo>
                    <a:pt x="3351" y="28192"/>
                    <a:pt x="4528" y="30275"/>
                    <a:pt x="4890" y="32539"/>
                  </a:cubicBezTo>
                  <a:cubicBezTo>
                    <a:pt x="5162" y="34440"/>
                    <a:pt x="6068" y="36252"/>
                    <a:pt x="7517" y="37519"/>
                  </a:cubicBezTo>
                  <a:cubicBezTo>
                    <a:pt x="9599" y="39512"/>
                    <a:pt x="12135" y="40960"/>
                    <a:pt x="14852" y="41776"/>
                  </a:cubicBezTo>
                  <a:cubicBezTo>
                    <a:pt x="16603" y="42279"/>
                    <a:pt x="18503" y="42539"/>
                    <a:pt x="20422" y="42539"/>
                  </a:cubicBezTo>
                  <a:cubicBezTo>
                    <a:pt x="26444" y="42539"/>
                    <a:pt x="32665" y="39980"/>
                    <a:pt x="35137" y="34350"/>
                  </a:cubicBezTo>
                  <a:cubicBezTo>
                    <a:pt x="35589" y="32901"/>
                    <a:pt x="35771" y="31361"/>
                    <a:pt x="35771" y="29912"/>
                  </a:cubicBezTo>
                  <a:cubicBezTo>
                    <a:pt x="35952" y="28011"/>
                    <a:pt x="35952" y="26109"/>
                    <a:pt x="35952" y="24207"/>
                  </a:cubicBezTo>
                  <a:cubicBezTo>
                    <a:pt x="35952" y="19046"/>
                    <a:pt x="37491" y="11801"/>
                    <a:pt x="34412" y="7183"/>
                  </a:cubicBezTo>
                  <a:cubicBezTo>
                    <a:pt x="33507" y="6005"/>
                    <a:pt x="32510" y="4919"/>
                    <a:pt x="31333" y="4104"/>
                  </a:cubicBezTo>
                  <a:cubicBezTo>
                    <a:pt x="29431" y="2564"/>
                    <a:pt x="28435" y="1387"/>
                    <a:pt x="26262" y="481"/>
                  </a:cubicBezTo>
                  <a:cubicBezTo>
                    <a:pt x="25381" y="114"/>
                    <a:pt x="24441" y="0"/>
                    <a:pt x="23484"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8"/>
            <p:cNvSpPr/>
            <p:nvPr/>
          </p:nvSpPr>
          <p:spPr>
            <a:xfrm flipH="1">
              <a:off x="4777825" y="3055650"/>
              <a:ext cx="120025" cy="55425"/>
            </a:xfrm>
            <a:custGeom>
              <a:avLst/>
              <a:gdLst/>
              <a:ahLst/>
              <a:cxnLst/>
              <a:rect l="l" t="t" r="r" b="b"/>
              <a:pathLst>
                <a:path w="4801" h="2217" extrusionOk="0">
                  <a:moveTo>
                    <a:pt x="3263" y="1"/>
                  </a:moveTo>
                  <a:cubicBezTo>
                    <a:pt x="2886" y="1"/>
                    <a:pt x="2514" y="73"/>
                    <a:pt x="2174" y="224"/>
                  </a:cubicBezTo>
                  <a:cubicBezTo>
                    <a:pt x="1721" y="315"/>
                    <a:pt x="1268" y="586"/>
                    <a:pt x="906" y="949"/>
                  </a:cubicBezTo>
                  <a:cubicBezTo>
                    <a:pt x="544" y="1130"/>
                    <a:pt x="1" y="1492"/>
                    <a:pt x="1" y="2035"/>
                  </a:cubicBezTo>
                  <a:cubicBezTo>
                    <a:pt x="1" y="2126"/>
                    <a:pt x="1" y="2216"/>
                    <a:pt x="91" y="2216"/>
                  </a:cubicBezTo>
                  <a:cubicBezTo>
                    <a:pt x="544" y="2216"/>
                    <a:pt x="816" y="1764"/>
                    <a:pt x="1087" y="1492"/>
                  </a:cubicBezTo>
                  <a:cubicBezTo>
                    <a:pt x="1450" y="1130"/>
                    <a:pt x="1812" y="949"/>
                    <a:pt x="2174" y="677"/>
                  </a:cubicBezTo>
                  <a:cubicBezTo>
                    <a:pt x="2611" y="483"/>
                    <a:pt x="3074" y="393"/>
                    <a:pt x="3535" y="393"/>
                  </a:cubicBezTo>
                  <a:cubicBezTo>
                    <a:pt x="3934" y="393"/>
                    <a:pt x="4331" y="460"/>
                    <a:pt x="4710" y="586"/>
                  </a:cubicBezTo>
                  <a:lnTo>
                    <a:pt x="4710" y="496"/>
                  </a:lnTo>
                  <a:lnTo>
                    <a:pt x="4800" y="405"/>
                  </a:lnTo>
                  <a:cubicBezTo>
                    <a:pt x="4325" y="142"/>
                    <a:pt x="3789" y="1"/>
                    <a:pt x="3263"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8"/>
            <p:cNvSpPr/>
            <p:nvPr/>
          </p:nvSpPr>
          <p:spPr>
            <a:xfrm flipH="1">
              <a:off x="4757450" y="3264250"/>
              <a:ext cx="221900" cy="216575"/>
            </a:xfrm>
            <a:custGeom>
              <a:avLst/>
              <a:gdLst/>
              <a:ahLst/>
              <a:cxnLst/>
              <a:rect l="l" t="t" r="r" b="b"/>
              <a:pathLst>
                <a:path w="8876" h="8663" extrusionOk="0">
                  <a:moveTo>
                    <a:pt x="4487" y="1"/>
                  </a:moveTo>
                  <a:cubicBezTo>
                    <a:pt x="2410" y="1"/>
                    <a:pt x="531" y="1561"/>
                    <a:pt x="363" y="3743"/>
                  </a:cubicBezTo>
                  <a:cubicBezTo>
                    <a:pt x="1" y="6007"/>
                    <a:pt x="1540" y="8181"/>
                    <a:pt x="3895" y="8633"/>
                  </a:cubicBezTo>
                  <a:cubicBezTo>
                    <a:pt x="4060" y="8653"/>
                    <a:pt x="4225" y="8663"/>
                    <a:pt x="4387" y="8663"/>
                  </a:cubicBezTo>
                  <a:cubicBezTo>
                    <a:pt x="6453" y="8663"/>
                    <a:pt x="8261" y="7103"/>
                    <a:pt x="8513" y="4920"/>
                  </a:cubicBezTo>
                  <a:cubicBezTo>
                    <a:pt x="8875" y="2657"/>
                    <a:pt x="7336" y="483"/>
                    <a:pt x="4981" y="30"/>
                  </a:cubicBezTo>
                  <a:cubicBezTo>
                    <a:pt x="4816" y="10"/>
                    <a:pt x="4651" y="1"/>
                    <a:pt x="4487"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8"/>
            <p:cNvSpPr/>
            <p:nvPr/>
          </p:nvSpPr>
          <p:spPr>
            <a:xfrm flipH="1">
              <a:off x="4293350" y="3273225"/>
              <a:ext cx="208300" cy="198625"/>
            </a:xfrm>
            <a:custGeom>
              <a:avLst/>
              <a:gdLst/>
              <a:ahLst/>
              <a:cxnLst/>
              <a:rect l="l" t="t" r="r" b="b"/>
              <a:pathLst>
                <a:path w="8332" h="7945" extrusionOk="0">
                  <a:moveTo>
                    <a:pt x="4186" y="1"/>
                  </a:moveTo>
                  <a:cubicBezTo>
                    <a:pt x="2225" y="1"/>
                    <a:pt x="522" y="1387"/>
                    <a:pt x="272" y="3384"/>
                  </a:cubicBezTo>
                  <a:cubicBezTo>
                    <a:pt x="0" y="5558"/>
                    <a:pt x="1449" y="7550"/>
                    <a:pt x="3623" y="7912"/>
                  </a:cubicBezTo>
                  <a:cubicBezTo>
                    <a:pt x="3798" y="7934"/>
                    <a:pt x="3972" y="7945"/>
                    <a:pt x="4144" y="7945"/>
                  </a:cubicBezTo>
                  <a:cubicBezTo>
                    <a:pt x="6093" y="7945"/>
                    <a:pt x="7720" y="6559"/>
                    <a:pt x="7969" y="4561"/>
                  </a:cubicBezTo>
                  <a:cubicBezTo>
                    <a:pt x="8331" y="2388"/>
                    <a:pt x="6792" y="396"/>
                    <a:pt x="4709" y="34"/>
                  </a:cubicBezTo>
                  <a:cubicBezTo>
                    <a:pt x="4534" y="12"/>
                    <a:pt x="4359" y="1"/>
                    <a:pt x="4186"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8"/>
            <p:cNvSpPr/>
            <p:nvPr/>
          </p:nvSpPr>
          <p:spPr>
            <a:xfrm flipH="1">
              <a:off x="4800475" y="3178725"/>
              <a:ext cx="70200" cy="66800"/>
            </a:xfrm>
            <a:custGeom>
              <a:avLst/>
              <a:gdLst/>
              <a:ahLst/>
              <a:cxnLst/>
              <a:rect l="l" t="t" r="r" b="b"/>
              <a:pathLst>
                <a:path w="2808" h="2672" extrusionOk="0">
                  <a:moveTo>
                    <a:pt x="1382" y="0"/>
                  </a:moveTo>
                  <a:cubicBezTo>
                    <a:pt x="725" y="0"/>
                    <a:pt x="175" y="516"/>
                    <a:pt x="91" y="1187"/>
                  </a:cubicBezTo>
                  <a:cubicBezTo>
                    <a:pt x="0" y="1912"/>
                    <a:pt x="453" y="2546"/>
                    <a:pt x="1268" y="2636"/>
                  </a:cubicBezTo>
                  <a:cubicBezTo>
                    <a:pt x="1352" y="2660"/>
                    <a:pt x="1436" y="2671"/>
                    <a:pt x="1521" y="2671"/>
                  </a:cubicBezTo>
                  <a:cubicBezTo>
                    <a:pt x="2082" y="2671"/>
                    <a:pt x="2638" y="2179"/>
                    <a:pt x="2717" y="1550"/>
                  </a:cubicBezTo>
                  <a:cubicBezTo>
                    <a:pt x="2808" y="825"/>
                    <a:pt x="2264" y="101"/>
                    <a:pt x="1540" y="10"/>
                  </a:cubicBezTo>
                  <a:cubicBezTo>
                    <a:pt x="1487" y="4"/>
                    <a:pt x="1434" y="0"/>
                    <a:pt x="1382"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8"/>
            <p:cNvSpPr/>
            <p:nvPr/>
          </p:nvSpPr>
          <p:spPr>
            <a:xfrm flipH="1">
              <a:off x="4363525" y="3171900"/>
              <a:ext cx="70225" cy="66250"/>
            </a:xfrm>
            <a:custGeom>
              <a:avLst/>
              <a:gdLst/>
              <a:ahLst/>
              <a:cxnLst/>
              <a:rect l="l" t="t" r="r" b="b"/>
              <a:pathLst>
                <a:path w="2809" h="2650" extrusionOk="0">
                  <a:moveTo>
                    <a:pt x="1379" y="0"/>
                  </a:moveTo>
                  <a:cubicBezTo>
                    <a:pt x="803" y="0"/>
                    <a:pt x="265" y="435"/>
                    <a:pt x="182" y="1098"/>
                  </a:cubicBezTo>
                  <a:cubicBezTo>
                    <a:pt x="1" y="1823"/>
                    <a:pt x="544" y="2547"/>
                    <a:pt x="1178" y="2638"/>
                  </a:cubicBezTo>
                  <a:cubicBezTo>
                    <a:pt x="1248" y="2645"/>
                    <a:pt x="1316" y="2649"/>
                    <a:pt x="1382" y="2649"/>
                  </a:cubicBezTo>
                  <a:cubicBezTo>
                    <a:pt x="2097" y="2649"/>
                    <a:pt x="2635" y="2214"/>
                    <a:pt x="2718" y="1551"/>
                  </a:cubicBezTo>
                  <a:cubicBezTo>
                    <a:pt x="2808" y="736"/>
                    <a:pt x="2265" y="102"/>
                    <a:pt x="1540" y="11"/>
                  </a:cubicBezTo>
                  <a:cubicBezTo>
                    <a:pt x="1486" y="4"/>
                    <a:pt x="1432" y="0"/>
                    <a:pt x="1379"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8"/>
            <p:cNvSpPr/>
            <p:nvPr/>
          </p:nvSpPr>
          <p:spPr>
            <a:xfrm flipH="1">
              <a:off x="3913000" y="2502975"/>
              <a:ext cx="1557625" cy="1041200"/>
            </a:xfrm>
            <a:custGeom>
              <a:avLst/>
              <a:gdLst/>
              <a:ahLst/>
              <a:cxnLst/>
              <a:rect l="l" t="t" r="r" b="b"/>
              <a:pathLst>
                <a:path w="62305" h="41648" extrusionOk="0">
                  <a:moveTo>
                    <a:pt x="34118" y="0"/>
                  </a:moveTo>
                  <a:cubicBezTo>
                    <a:pt x="32693" y="0"/>
                    <a:pt x="31260" y="229"/>
                    <a:pt x="29885" y="688"/>
                  </a:cubicBezTo>
                  <a:cubicBezTo>
                    <a:pt x="29251" y="960"/>
                    <a:pt x="28707" y="1050"/>
                    <a:pt x="28073" y="1141"/>
                  </a:cubicBezTo>
                  <a:cubicBezTo>
                    <a:pt x="26987" y="1141"/>
                    <a:pt x="25900" y="1141"/>
                    <a:pt x="24813" y="960"/>
                  </a:cubicBezTo>
                  <a:cubicBezTo>
                    <a:pt x="24654" y="952"/>
                    <a:pt x="24494" y="948"/>
                    <a:pt x="24335" y="948"/>
                  </a:cubicBezTo>
                  <a:cubicBezTo>
                    <a:pt x="20889" y="948"/>
                    <a:pt x="17634" y="2796"/>
                    <a:pt x="15124" y="5306"/>
                  </a:cubicBezTo>
                  <a:cubicBezTo>
                    <a:pt x="13403" y="7027"/>
                    <a:pt x="11683" y="10287"/>
                    <a:pt x="10324" y="12370"/>
                  </a:cubicBezTo>
                  <a:cubicBezTo>
                    <a:pt x="8966" y="14543"/>
                    <a:pt x="7336" y="16626"/>
                    <a:pt x="5434" y="18347"/>
                  </a:cubicBezTo>
                  <a:cubicBezTo>
                    <a:pt x="3080" y="20429"/>
                    <a:pt x="544" y="22241"/>
                    <a:pt x="182" y="25682"/>
                  </a:cubicBezTo>
                  <a:cubicBezTo>
                    <a:pt x="1" y="28036"/>
                    <a:pt x="906" y="30391"/>
                    <a:pt x="2627" y="32021"/>
                  </a:cubicBezTo>
                  <a:cubicBezTo>
                    <a:pt x="3804" y="33017"/>
                    <a:pt x="5344" y="33651"/>
                    <a:pt x="6521" y="34647"/>
                  </a:cubicBezTo>
                  <a:cubicBezTo>
                    <a:pt x="7789" y="35824"/>
                    <a:pt x="8875" y="37183"/>
                    <a:pt x="9871" y="38632"/>
                  </a:cubicBezTo>
                  <a:cubicBezTo>
                    <a:pt x="10868" y="40080"/>
                    <a:pt x="12407" y="41167"/>
                    <a:pt x="14128" y="41620"/>
                  </a:cubicBezTo>
                  <a:cubicBezTo>
                    <a:pt x="14283" y="41638"/>
                    <a:pt x="14438" y="41647"/>
                    <a:pt x="14591" y="41647"/>
                  </a:cubicBezTo>
                  <a:cubicBezTo>
                    <a:pt x="15952" y="41647"/>
                    <a:pt x="17180" y="40930"/>
                    <a:pt x="17750" y="39628"/>
                  </a:cubicBezTo>
                  <a:cubicBezTo>
                    <a:pt x="18565" y="37907"/>
                    <a:pt x="17931" y="36096"/>
                    <a:pt x="17750" y="34285"/>
                  </a:cubicBezTo>
                  <a:cubicBezTo>
                    <a:pt x="17388" y="31659"/>
                    <a:pt x="18474" y="28489"/>
                    <a:pt x="19380" y="26135"/>
                  </a:cubicBezTo>
                  <a:cubicBezTo>
                    <a:pt x="20467" y="23508"/>
                    <a:pt x="22006" y="21063"/>
                    <a:pt x="23908" y="19071"/>
                  </a:cubicBezTo>
                  <a:cubicBezTo>
                    <a:pt x="24270" y="18618"/>
                    <a:pt x="24723" y="18256"/>
                    <a:pt x="25266" y="18075"/>
                  </a:cubicBezTo>
                  <a:cubicBezTo>
                    <a:pt x="25412" y="18044"/>
                    <a:pt x="25539" y="18029"/>
                    <a:pt x="25652" y="18029"/>
                  </a:cubicBezTo>
                  <a:cubicBezTo>
                    <a:pt x="26520" y="18029"/>
                    <a:pt x="26495" y="18893"/>
                    <a:pt x="26896" y="19614"/>
                  </a:cubicBezTo>
                  <a:cubicBezTo>
                    <a:pt x="27130" y="20082"/>
                    <a:pt x="27606" y="20260"/>
                    <a:pt x="28136" y="20260"/>
                  </a:cubicBezTo>
                  <a:cubicBezTo>
                    <a:pt x="28632" y="20260"/>
                    <a:pt x="29175" y="20105"/>
                    <a:pt x="29613" y="19886"/>
                  </a:cubicBezTo>
                  <a:cubicBezTo>
                    <a:pt x="30790" y="19252"/>
                    <a:pt x="31786" y="18256"/>
                    <a:pt x="32601" y="17079"/>
                  </a:cubicBezTo>
                  <a:cubicBezTo>
                    <a:pt x="33145" y="18166"/>
                    <a:pt x="34050" y="18981"/>
                    <a:pt x="35227" y="19433"/>
                  </a:cubicBezTo>
                  <a:cubicBezTo>
                    <a:pt x="35952" y="19433"/>
                    <a:pt x="36676" y="19162"/>
                    <a:pt x="37129" y="18618"/>
                  </a:cubicBezTo>
                  <a:cubicBezTo>
                    <a:pt x="37491" y="18075"/>
                    <a:pt x="37854" y="17441"/>
                    <a:pt x="38125" y="16807"/>
                  </a:cubicBezTo>
                  <a:cubicBezTo>
                    <a:pt x="38759" y="17713"/>
                    <a:pt x="39393" y="18528"/>
                    <a:pt x="40118" y="19252"/>
                  </a:cubicBezTo>
                  <a:cubicBezTo>
                    <a:pt x="40299" y="19614"/>
                    <a:pt x="40661" y="19796"/>
                    <a:pt x="40933" y="19886"/>
                  </a:cubicBezTo>
                  <a:cubicBezTo>
                    <a:pt x="40989" y="19895"/>
                    <a:pt x="41045" y="19900"/>
                    <a:pt x="41100" y="19900"/>
                  </a:cubicBezTo>
                  <a:cubicBezTo>
                    <a:pt x="41584" y="19900"/>
                    <a:pt x="42038" y="19558"/>
                    <a:pt x="42200" y="19071"/>
                  </a:cubicBezTo>
                  <a:cubicBezTo>
                    <a:pt x="42382" y="18528"/>
                    <a:pt x="42382" y="17984"/>
                    <a:pt x="42291" y="17441"/>
                  </a:cubicBezTo>
                  <a:lnTo>
                    <a:pt x="42291" y="17441"/>
                  </a:lnTo>
                  <a:cubicBezTo>
                    <a:pt x="44193" y="18890"/>
                    <a:pt x="45642" y="20882"/>
                    <a:pt x="46457" y="23146"/>
                  </a:cubicBezTo>
                  <a:cubicBezTo>
                    <a:pt x="46909" y="25410"/>
                    <a:pt x="47634" y="27584"/>
                    <a:pt x="48630" y="29666"/>
                  </a:cubicBezTo>
                  <a:cubicBezTo>
                    <a:pt x="49083" y="30662"/>
                    <a:pt x="49807" y="31568"/>
                    <a:pt x="50441" y="32474"/>
                  </a:cubicBezTo>
                  <a:cubicBezTo>
                    <a:pt x="50803" y="33108"/>
                    <a:pt x="50984" y="33741"/>
                    <a:pt x="51166" y="34375"/>
                  </a:cubicBezTo>
                  <a:cubicBezTo>
                    <a:pt x="51166" y="34919"/>
                    <a:pt x="51075" y="35371"/>
                    <a:pt x="50984" y="35915"/>
                  </a:cubicBezTo>
                  <a:cubicBezTo>
                    <a:pt x="51145" y="36797"/>
                    <a:pt x="51944" y="37395"/>
                    <a:pt x="52753" y="37395"/>
                  </a:cubicBezTo>
                  <a:cubicBezTo>
                    <a:pt x="52858" y="37395"/>
                    <a:pt x="52963" y="37385"/>
                    <a:pt x="53067" y="37364"/>
                  </a:cubicBezTo>
                  <a:cubicBezTo>
                    <a:pt x="54607" y="37001"/>
                    <a:pt x="55241" y="35281"/>
                    <a:pt x="56146" y="34194"/>
                  </a:cubicBezTo>
                  <a:cubicBezTo>
                    <a:pt x="57414" y="32745"/>
                    <a:pt x="59044" y="31659"/>
                    <a:pt x="60221" y="30119"/>
                  </a:cubicBezTo>
                  <a:cubicBezTo>
                    <a:pt x="62304" y="27402"/>
                    <a:pt x="61761" y="24233"/>
                    <a:pt x="60402" y="21335"/>
                  </a:cubicBezTo>
                  <a:cubicBezTo>
                    <a:pt x="59678" y="19886"/>
                    <a:pt x="58772" y="18618"/>
                    <a:pt x="57686" y="17532"/>
                  </a:cubicBezTo>
                  <a:cubicBezTo>
                    <a:pt x="55693" y="15630"/>
                    <a:pt x="54245" y="14543"/>
                    <a:pt x="52433" y="12460"/>
                  </a:cubicBezTo>
                  <a:cubicBezTo>
                    <a:pt x="50713" y="10468"/>
                    <a:pt x="48992" y="7480"/>
                    <a:pt x="47181" y="5487"/>
                  </a:cubicBezTo>
                  <a:cubicBezTo>
                    <a:pt x="45098" y="3586"/>
                    <a:pt x="42744" y="2046"/>
                    <a:pt x="40118" y="1141"/>
                  </a:cubicBezTo>
                  <a:cubicBezTo>
                    <a:pt x="39212" y="778"/>
                    <a:pt x="38306" y="597"/>
                    <a:pt x="37401" y="416"/>
                  </a:cubicBezTo>
                  <a:cubicBezTo>
                    <a:pt x="36331" y="139"/>
                    <a:pt x="35227" y="0"/>
                    <a:pt x="34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8"/>
            <p:cNvSpPr/>
            <p:nvPr/>
          </p:nvSpPr>
          <p:spPr>
            <a:xfrm flipH="1">
              <a:off x="4603500" y="2250325"/>
              <a:ext cx="396225" cy="342300"/>
            </a:xfrm>
            <a:custGeom>
              <a:avLst/>
              <a:gdLst/>
              <a:ahLst/>
              <a:cxnLst/>
              <a:rect l="l" t="t" r="r" b="b"/>
              <a:pathLst>
                <a:path w="15849" h="13692" extrusionOk="0">
                  <a:moveTo>
                    <a:pt x="7686" y="1"/>
                  </a:moveTo>
                  <a:cubicBezTo>
                    <a:pt x="5907" y="1"/>
                    <a:pt x="4143" y="652"/>
                    <a:pt x="2717" y="1919"/>
                  </a:cubicBezTo>
                  <a:cubicBezTo>
                    <a:pt x="1" y="4455"/>
                    <a:pt x="635" y="9254"/>
                    <a:pt x="3080" y="11790"/>
                  </a:cubicBezTo>
                  <a:cubicBezTo>
                    <a:pt x="3804" y="12515"/>
                    <a:pt x="4619" y="13058"/>
                    <a:pt x="5525" y="13420"/>
                  </a:cubicBezTo>
                  <a:cubicBezTo>
                    <a:pt x="5977" y="13601"/>
                    <a:pt x="6453" y="13692"/>
                    <a:pt x="6928" y="13692"/>
                  </a:cubicBezTo>
                  <a:cubicBezTo>
                    <a:pt x="7404" y="13692"/>
                    <a:pt x="7879" y="13601"/>
                    <a:pt x="8332" y="13420"/>
                  </a:cubicBezTo>
                  <a:lnTo>
                    <a:pt x="10777" y="12877"/>
                  </a:lnTo>
                  <a:cubicBezTo>
                    <a:pt x="15486" y="10522"/>
                    <a:pt x="15848" y="3912"/>
                    <a:pt x="11411" y="1014"/>
                  </a:cubicBezTo>
                  <a:cubicBezTo>
                    <a:pt x="10240" y="334"/>
                    <a:pt x="8959" y="1"/>
                    <a:pt x="7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8"/>
            <p:cNvSpPr/>
            <p:nvPr/>
          </p:nvSpPr>
          <p:spPr>
            <a:xfrm flipH="1">
              <a:off x="4843475" y="2270775"/>
              <a:ext cx="79275" cy="303750"/>
            </a:xfrm>
            <a:custGeom>
              <a:avLst/>
              <a:gdLst/>
              <a:ahLst/>
              <a:cxnLst/>
              <a:rect l="l" t="t" r="r" b="b"/>
              <a:pathLst>
                <a:path w="3171" h="12150" extrusionOk="0">
                  <a:moveTo>
                    <a:pt x="1829" y="1"/>
                  </a:moveTo>
                  <a:cubicBezTo>
                    <a:pt x="1798" y="1"/>
                    <a:pt x="1759" y="29"/>
                    <a:pt x="1721" y="105"/>
                  </a:cubicBezTo>
                  <a:lnTo>
                    <a:pt x="1721" y="15"/>
                  </a:lnTo>
                  <a:cubicBezTo>
                    <a:pt x="634" y="1916"/>
                    <a:pt x="91" y="4090"/>
                    <a:pt x="91" y="6354"/>
                  </a:cubicBezTo>
                  <a:cubicBezTo>
                    <a:pt x="1" y="7440"/>
                    <a:pt x="182" y="8618"/>
                    <a:pt x="634" y="9614"/>
                  </a:cubicBezTo>
                  <a:cubicBezTo>
                    <a:pt x="1087" y="10700"/>
                    <a:pt x="1812" y="11515"/>
                    <a:pt x="2717" y="12149"/>
                  </a:cubicBezTo>
                  <a:cubicBezTo>
                    <a:pt x="2898" y="12149"/>
                    <a:pt x="3170" y="11968"/>
                    <a:pt x="2989" y="11787"/>
                  </a:cubicBezTo>
                  <a:cubicBezTo>
                    <a:pt x="2174" y="11153"/>
                    <a:pt x="1540" y="10338"/>
                    <a:pt x="1087" y="9433"/>
                  </a:cubicBezTo>
                  <a:cubicBezTo>
                    <a:pt x="634" y="8346"/>
                    <a:pt x="453" y="7259"/>
                    <a:pt x="544" y="6082"/>
                  </a:cubicBezTo>
                  <a:cubicBezTo>
                    <a:pt x="634" y="4995"/>
                    <a:pt x="725" y="3999"/>
                    <a:pt x="997" y="2912"/>
                  </a:cubicBezTo>
                  <a:cubicBezTo>
                    <a:pt x="1087" y="1916"/>
                    <a:pt x="1449" y="1011"/>
                    <a:pt x="1902" y="105"/>
                  </a:cubicBezTo>
                  <a:cubicBezTo>
                    <a:pt x="1902" y="53"/>
                    <a:pt x="1872" y="1"/>
                    <a:pt x="1829"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8"/>
            <p:cNvSpPr/>
            <p:nvPr/>
          </p:nvSpPr>
          <p:spPr>
            <a:xfrm flipH="1">
              <a:off x="4879700" y="2354900"/>
              <a:ext cx="74750" cy="208300"/>
            </a:xfrm>
            <a:custGeom>
              <a:avLst/>
              <a:gdLst/>
              <a:ahLst/>
              <a:cxnLst/>
              <a:rect l="l" t="t" r="r" b="b"/>
              <a:pathLst>
                <a:path w="2990" h="8332" extrusionOk="0">
                  <a:moveTo>
                    <a:pt x="1087" y="0"/>
                  </a:moveTo>
                  <a:cubicBezTo>
                    <a:pt x="272" y="1540"/>
                    <a:pt x="1" y="3260"/>
                    <a:pt x="272" y="4981"/>
                  </a:cubicBezTo>
                  <a:cubicBezTo>
                    <a:pt x="454" y="6339"/>
                    <a:pt x="1269" y="7969"/>
                    <a:pt x="2717" y="8332"/>
                  </a:cubicBezTo>
                  <a:cubicBezTo>
                    <a:pt x="2899" y="8332"/>
                    <a:pt x="2989" y="8150"/>
                    <a:pt x="2899" y="8060"/>
                  </a:cubicBezTo>
                  <a:cubicBezTo>
                    <a:pt x="2265" y="7788"/>
                    <a:pt x="1721" y="7335"/>
                    <a:pt x="1359" y="6792"/>
                  </a:cubicBezTo>
                  <a:cubicBezTo>
                    <a:pt x="997" y="6158"/>
                    <a:pt x="725" y="5524"/>
                    <a:pt x="635" y="4800"/>
                  </a:cubicBezTo>
                  <a:cubicBezTo>
                    <a:pt x="363" y="3170"/>
                    <a:pt x="544" y="1540"/>
                    <a:pt x="1178" y="91"/>
                  </a:cubicBezTo>
                  <a:cubicBezTo>
                    <a:pt x="1178" y="0"/>
                    <a:pt x="1087" y="0"/>
                    <a:pt x="1087"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8"/>
            <p:cNvSpPr/>
            <p:nvPr/>
          </p:nvSpPr>
          <p:spPr>
            <a:xfrm flipH="1">
              <a:off x="4761975" y="2413400"/>
              <a:ext cx="92850" cy="147525"/>
            </a:xfrm>
            <a:custGeom>
              <a:avLst/>
              <a:gdLst/>
              <a:ahLst/>
              <a:cxnLst/>
              <a:rect l="l" t="t" r="r" b="b"/>
              <a:pathLst>
                <a:path w="3714" h="5901" extrusionOk="0">
                  <a:moveTo>
                    <a:pt x="112" y="1"/>
                  </a:moveTo>
                  <a:cubicBezTo>
                    <a:pt x="61" y="1"/>
                    <a:pt x="0" y="53"/>
                    <a:pt x="0" y="105"/>
                  </a:cubicBezTo>
                  <a:cubicBezTo>
                    <a:pt x="363" y="2369"/>
                    <a:pt x="906" y="5358"/>
                    <a:pt x="3532" y="5901"/>
                  </a:cubicBezTo>
                  <a:cubicBezTo>
                    <a:pt x="3623" y="5901"/>
                    <a:pt x="3713" y="5810"/>
                    <a:pt x="3623" y="5720"/>
                  </a:cubicBezTo>
                  <a:cubicBezTo>
                    <a:pt x="1359" y="4724"/>
                    <a:pt x="634" y="2279"/>
                    <a:pt x="181" y="105"/>
                  </a:cubicBezTo>
                  <a:cubicBezTo>
                    <a:pt x="181" y="29"/>
                    <a:pt x="149" y="1"/>
                    <a:pt x="112"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8"/>
            <p:cNvSpPr/>
            <p:nvPr/>
          </p:nvSpPr>
          <p:spPr>
            <a:xfrm flipH="1">
              <a:off x="4848025" y="2900500"/>
              <a:ext cx="380350" cy="614825"/>
            </a:xfrm>
            <a:custGeom>
              <a:avLst/>
              <a:gdLst/>
              <a:ahLst/>
              <a:cxnLst/>
              <a:rect l="l" t="t" r="r" b="b"/>
              <a:pathLst>
                <a:path w="15214" h="24593" extrusionOk="0">
                  <a:moveTo>
                    <a:pt x="15214" y="1"/>
                  </a:moveTo>
                  <a:cubicBezTo>
                    <a:pt x="12135" y="2355"/>
                    <a:pt x="9690" y="5434"/>
                    <a:pt x="8150" y="8966"/>
                  </a:cubicBezTo>
                  <a:cubicBezTo>
                    <a:pt x="7426" y="10686"/>
                    <a:pt x="6883" y="12588"/>
                    <a:pt x="6702" y="14490"/>
                  </a:cubicBezTo>
                  <a:cubicBezTo>
                    <a:pt x="6520" y="16663"/>
                    <a:pt x="6702" y="18837"/>
                    <a:pt x="5977" y="20919"/>
                  </a:cubicBezTo>
                  <a:cubicBezTo>
                    <a:pt x="5615" y="22097"/>
                    <a:pt x="4800" y="23093"/>
                    <a:pt x="3713" y="23727"/>
                  </a:cubicBezTo>
                  <a:cubicBezTo>
                    <a:pt x="3061" y="24053"/>
                    <a:pt x="2344" y="24216"/>
                    <a:pt x="1620" y="24216"/>
                  </a:cubicBezTo>
                  <a:cubicBezTo>
                    <a:pt x="1138" y="24216"/>
                    <a:pt x="652" y="24143"/>
                    <a:pt x="181" y="23998"/>
                  </a:cubicBezTo>
                  <a:cubicBezTo>
                    <a:pt x="91" y="23998"/>
                    <a:pt x="0" y="24179"/>
                    <a:pt x="91" y="24179"/>
                  </a:cubicBezTo>
                  <a:cubicBezTo>
                    <a:pt x="555" y="24470"/>
                    <a:pt x="1085" y="24593"/>
                    <a:pt x="1629" y="24593"/>
                  </a:cubicBezTo>
                  <a:cubicBezTo>
                    <a:pt x="2782" y="24593"/>
                    <a:pt x="4000" y="24041"/>
                    <a:pt x="4800" y="23364"/>
                  </a:cubicBezTo>
                  <a:cubicBezTo>
                    <a:pt x="6158" y="22006"/>
                    <a:pt x="6973" y="20014"/>
                    <a:pt x="6973" y="18022"/>
                  </a:cubicBezTo>
                  <a:cubicBezTo>
                    <a:pt x="6973" y="15758"/>
                    <a:pt x="7154" y="13584"/>
                    <a:pt x="7698" y="11411"/>
                  </a:cubicBezTo>
                  <a:cubicBezTo>
                    <a:pt x="8241" y="9328"/>
                    <a:pt x="9147" y="7336"/>
                    <a:pt x="10324" y="5615"/>
                  </a:cubicBezTo>
                  <a:cubicBezTo>
                    <a:pt x="11682" y="3532"/>
                    <a:pt x="13312" y="1721"/>
                    <a:pt x="15214" y="91"/>
                  </a:cubicBezTo>
                  <a:lnTo>
                    <a:pt x="15214"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8"/>
            <p:cNvSpPr/>
            <p:nvPr/>
          </p:nvSpPr>
          <p:spPr>
            <a:xfrm flipH="1">
              <a:off x="4870650" y="2846175"/>
              <a:ext cx="407525" cy="616050"/>
            </a:xfrm>
            <a:custGeom>
              <a:avLst/>
              <a:gdLst/>
              <a:ahLst/>
              <a:cxnLst/>
              <a:rect l="l" t="t" r="r" b="b"/>
              <a:pathLst>
                <a:path w="16301" h="24642" extrusionOk="0">
                  <a:moveTo>
                    <a:pt x="16300" y="0"/>
                  </a:moveTo>
                  <a:lnTo>
                    <a:pt x="16300" y="0"/>
                  </a:lnTo>
                  <a:cubicBezTo>
                    <a:pt x="13040" y="1992"/>
                    <a:pt x="10414" y="4890"/>
                    <a:pt x="8875" y="8332"/>
                  </a:cubicBezTo>
                  <a:cubicBezTo>
                    <a:pt x="7245" y="12135"/>
                    <a:pt x="7154" y="16391"/>
                    <a:pt x="5796" y="20285"/>
                  </a:cubicBezTo>
                  <a:cubicBezTo>
                    <a:pt x="5524" y="21553"/>
                    <a:pt x="4800" y="22640"/>
                    <a:pt x="3894" y="23455"/>
                  </a:cubicBezTo>
                  <a:cubicBezTo>
                    <a:pt x="3091" y="23923"/>
                    <a:pt x="2190" y="24193"/>
                    <a:pt x="1263" y="24193"/>
                  </a:cubicBezTo>
                  <a:cubicBezTo>
                    <a:pt x="935" y="24193"/>
                    <a:pt x="603" y="24160"/>
                    <a:pt x="272" y="24089"/>
                  </a:cubicBezTo>
                  <a:cubicBezTo>
                    <a:pt x="0" y="24089"/>
                    <a:pt x="0" y="24451"/>
                    <a:pt x="272" y="24541"/>
                  </a:cubicBezTo>
                  <a:cubicBezTo>
                    <a:pt x="610" y="24609"/>
                    <a:pt x="948" y="24642"/>
                    <a:pt x="1281" y="24642"/>
                  </a:cubicBezTo>
                  <a:cubicBezTo>
                    <a:pt x="2737" y="24642"/>
                    <a:pt x="4114" y="24016"/>
                    <a:pt x="5071" y="22911"/>
                  </a:cubicBezTo>
                  <a:cubicBezTo>
                    <a:pt x="6158" y="21191"/>
                    <a:pt x="6792" y="19198"/>
                    <a:pt x="7064" y="17206"/>
                  </a:cubicBezTo>
                  <a:cubicBezTo>
                    <a:pt x="7516" y="15123"/>
                    <a:pt x="7788" y="12950"/>
                    <a:pt x="8331" y="10867"/>
                  </a:cubicBezTo>
                  <a:cubicBezTo>
                    <a:pt x="9599" y="6339"/>
                    <a:pt x="12406" y="2536"/>
                    <a:pt x="16300"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8"/>
            <p:cNvSpPr/>
            <p:nvPr/>
          </p:nvSpPr>
          <p:spPr>
            <a:xfrm flipH="1">
              <a:off x="4997425" y="2775975"/>
              <a:ext cx="305675" cy="615400"/>
            </a:xfrm>
            <a:custGeom>
              <a:avLst/>
              <a:gdLst/>
              <a:ahLst/>
              <a:cxnLst/>
              <a:rect l="l" t="t" r="r" b="b"/>
              <a:pathLst>
                <a:path w="12227" h="24616" extrusionOk="0">
                  <a:moveTo>
                    <a:pt x="12226" y="1"/>
                  </a:moveTo>
                  <a:lnTo>
                    <a:pt x="12226" y="1"/>
                  </a:lnTo>
                  <a:cubicBezTo>
                    <a:pt x="10053" y="4529"/>
                    <a:pt x="5706" y="7336"/>
                    <a:pt x="2718" y="11230"/>
                  </a:cubicBezTo>
                  <a:cubicBezTo>
                    <a:pt x="1269" y="12951"/>
                    <a:pt x="363" y="15124"/>
                    <a:pt x="92" y="17479"/>
                  </a:cubicBezTo>
                  <a:cubicBezTo>
                    <a:pt x="1" y="18565"/>
                    <a:pt x="92" y="19742"/>
                    <a:pt x="363" y="20829"/>
                  </a:cubicBezTo>
                  <a:cubicBezTo>
                    <a:pt x="544" y="21554"/>
                    <a:pt x="544" y="22278"/>
                    <a:pt x="454" y="23003"/>
                  </a:cubicBezTo>
                  <a:cubicBezTo>
                    <a:pt x="363" y="23455"/>
                    <a:pt x="363" y="23999"/>
                    <a:pt x="454" y="24451"/>
                  </a:cubicBezTo>
                  <a:cubicBezTo>
                    <a:pt x="492" y="24565"/>
                    <a:pt x="593" y="24615"/>
                    <a:pt x="692" y="24615"/>
                  </a:cubicBezTo>
                  <a:cubicBezTo>
                    <a:pt x="828" y="24615"/>
                    <a:pt x="959" y="24519"/>
                    <a:pt x="907" y="24361"/>
                  </a:cubicBezTo>
                  <a:cubicBezTo>
                    <a:pt x="816" y="23727"/>
                    <a:pt x="816" y="23093"/>
                    <a:pt x="997" y="22459"/>
                  </a:cubicBezTo>
                  <a:cubicBezTo>
                    <a:pt x="997" y="21916"/>
                    <a:pt x="997" y="21373"/>
                    <a:pt x="816" y="20829"/>
                  </a:cubicBezTo>
                  <a:cubicBezTo>
                    <a:pt x="544" y="19652"/>
                    <a:pt x="454" y="18475"/>
                    <a:pt x="544" y="17297"/>
                  </a:cubicBezTo>
                  <a:cubicBezTo>
                    <a:pt x="907" y="14762"/>
                    <a:pt x="1993" y="12498"/>
                    <a:pt x="3623" y="10596"/>
                  </a:cubicBezTo>
                  <a:cubicBezTo>
                    <a:pt x="6431" y="6974"/>
                    <a:pt x="10324" y="4257"/>
                    <a:pt x="12226"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8"/>
            <p:cNvSpPr/>
            <p:nvPr/>
          </p:nvSpPr>
          <p:spPr>
            <a:xfrm flipH="1">
              <a:off x="4977050" y="2610725"/>
              <a:ext cx="439225" cy="714050"/>
            </a:xfrm>
            <a:custGeom>
              <a:avLst/>
              <a:gdLst/>
              <a:ahLst/>
              <a:cxnLst/>
              <a:rect l="l" t="t" r="r" b="b"/>
              <a:pathLst>
                <a:path w="17569" h="28562" extrusionOk="0">
                  <a:moveTo>
                    <a:pt x="17568" y="0"/>
                  </a:moveTo>
                  <a:cubicBezTo>
                    <a:pt x="17196" y="167"/>
                    <a:pt x="16834" y="350"/>
                    <a:pt x="16484" y="549"/>
                  </a:cubicBezTo>
                  <a:lnTo>
                    <a:pt x="16484" y="549"/>
                  </a:lnTo>
                  <a:cubicBezTo>
                    <a:pt x="16830" y="377"/>
                    <a:pt x="17191" y="223"/>
                    <a:pt x="17568" y="91"/>
                  </a:cubicBezTo>
                  <a:lnTo>
                    <a:pt x="17568" y="0"/>
                  </a:lnTo>
                  <a:close/>
                  <a:moveTo>
                    <a:pt x="16484" y="549"/>
                  </a:moveTo>
                  <a:cubicBezTo>
                    <a:pt x="12340" y="2614"/>
                    <a:pt x="10295" y="7371"/>
                    <a:pt x="7788" y="11048"/>
                  </a:cubicBezTo>
                  <a:cubicBezTo>
                    <a:pt x="6973" y="12225"/>
                    <a:pt x="6067" y="13312"/>
                    <a:pt x="4981" y="14308"/>
                  </a:cubicBezTo>
                  <a:cubicBezTo>
                    <a:pt x="4075" y="15033"/>
                    <a:pt x="3170" y="15938"/>
                    <a:pt x="2445" y="16934"/>
                  </a:cubicBezTo>
                  <a:cubicBezTo>
                    <a:pt x="1268" y="18565"/>
                    <a:pt x="543" y="20557"/>
                    <a:pt x="272" y="22549"/>
                  </a:cubicBezTo>
                  <a:cubicBezTo>
                    <a:pt x="91" y="24451"/>
                    <a:pt x="0" y="27077"/>
                    <a:pt x="1449" y="28526"/>
                  </a:cubicBezTo>
                  <a:cubicBezTo>
                    <a:pt x="1473" y="28550"/>
                    <a:pt x="1504" y="28561"/>
                    <a:pt x="1536" y="28561"/>
                  </a:cubicBezTo>
                  <a:cubicBezTo>
                    <a:pt x="1624" y="28561"/>
                    <a:pt x="1721" y="28477"/>
                    <a:pt x="1721" y="28345"/>
                  </a:cubicBezTo>
                  <a:cubicBezTo>
                    <a:pt x="815" y="26715"/>
                    <a:pt x="543" y="24813"/>
                    <a:pt x="725" y="23002"/>
                  </a:cubicBezTo>
                  <a:cubicBezTo>
                    <a:pt x="906" y="20919"/>
                    <a:pt x="1630" y="19017"/>
                    <a:pt x="2717" y="17297"/>
                  </a:cubicBezTo>
                  <a:cubicBezTo>
                    <a:pt x="3441" y="16391"/>
                    <a:pt x="4256" y="15486"/>
                    <a:pt x="5162" y="14761"/>
                  </a:cubicBezTo>
                  <a:cubicBezTo>
                    <a:pt x="6067" y="13946"/>
                    <a:pt x="6792" y="13041"/>
                    <a:pt x="7516" y="12135"/>
                  </a:cubicBezTo>
                  <a:cubicBezTo>
                    <a:pt x="9056" y="10052"/>
                    <a:pt x="10142" y="7788"/>
                    <a:pt x="11501" y="5705"/>
                  </a:cubicBezTo>
                  <a:cubicBezTo>
                    <a:pt x="12667" y="3529"/>
                    <a:pt x="14366" y="1753"/>
                    <a:pt x="16484" y="549"/>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8"/>
            <p:cNvSpPr/>
            <p:nvPr/>
          </p:nvSpPr>
          <p:spPr>
            <a:xfrm flipH="1">
              <a:off x="5108375" y="2830325"/>
              <a:ext cx="249050" cy="538450"/>
            </a:xfrm>
            <a:custGeom>
              <a:avLst/>
              <a:gdLst/>
              <a:ahLst/>
              <a:cxnLst/>
              <a:rect l="l" t="t" r="r" b="b"/>
              <a:pathLst>
                <a:path w="9962" h="21538" extrusionOk="0">
                  <a:moveTo>
                    <a:pt x="9871" y="0"/>
                  </a:moveTo>
                  <a:cubicBezTo>
                    <a:pt x="8241" y="1811"/>
                    <a:pt x="6702" y="3623"/>
                    <a:pt x="5162" y="5524"/>
                  </a:cubicBezTo>
                  <a:cubicBezTo>
                    <a:pt x="3623" y="7064"/>
                    <a:pt x="2355" y="8784"/>
                    <a:pt x="1268" y="10686"/>
                  </a:cubicBezTo>
                  <a:cubicBezTo>
                    <a:pt x="544" y="12497"/>
                    <a:pt x="91" y="14399"/>
                    <a:pt x="182" y="16391"/>
                  </a:cubicBezTo>
                  <a:cubicBezTo>
                    <a:pt x="1" y="18202"/>
                    <a:pt x="453" y="20014"/>
                    <a:pt x="1540" y="21462"/>
                  </a:cubicBezTo>
                  <a:cubicBezTo>
                    <a:pt x="1567" y="21515"/>
                    <a:pt x="1601" y="21537"/>
                    <a:pt x="1634" y="21537"/>
                  </a:cubicBezTo>
                  <a:cubicBezTo>
                    <a:pt x="1713" y="21537"/>
                    <a:pt x="1785" y="21409"/>
                    <a:pt x="1721" y="21281"/>
                  </a:cubicBezTo>
                  <a:cubicBezTo>
                    <a:pt x="906" y="19651"/>
                    <a:pt x="544" y="17840"/>
                    <a:pt x="544" y="15938"/>
                  </a:cubicBezTo>
                  <a:cubicBezTo>
                    <a:pt x="544" y="13856"/>
                    <a:pt x="1087" y="11863"/>
                    <a:pt x="1993" y="10052"/>
                  </a:cubicBezTo>
                  <a:cubicBezTo>
                    <a:pt x="3080" y="8332"/>
                    <a:pt x="4347" y="6611"/>
                    <a:pt x="5796" y="5162"/>
                  </a:cubicBezTo>
                  <a:cubicBezTo>
                    <a:pt x="7155" y="3441"/>
                    <a:pt x="8604" y="1721"/>
                    <a:pt x="996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8"/>
            <p:cNvSpPr/>
            <p:nvPr/>
          </p:nvSpPr>
          <p:spPr>
            <a:xfrm flipH="1">
              <a:off x="4112225" y="2948050"/>
              <a:ext cx="242275" cy="490525"/>
            </a:xfrm>
            <a:custGeom>
              <a:avLst/>
              <a:gdLst/>
              <a:ahLst/>
              <a:cxnLst/>
              <a:rect l="l" t="t" r="r" b="b"/>
              <a:pathLst>
                <a:path w="9691" h="19621" extrusionOk="0">
                  <a:moveTo>
                    <a:pt x="91" y="0"/>
                  </a:moveTo>
                  <a:lnTo>
                    <a:pt x="0" y="91"/>
                  </a:lnTo>
                  <a:cubicBezTo>
                    <a:pt x="1178" y="1359"/>
                    <a:pt x="2264" y="2808"/>
                    <a:pt x="3079" y="4438"/>
                  </a:cubicBezTo>
                  <a:cubicBezTo>
                    <a:pt x="3985" y="6068"/>
                    <a:pt x="4709" y="7788"/>
                    <a:pt x="5162" y="9599"/>
                  </a:cubicBezTo>
                  <a:cubicBezTo>
                    <a:pt x="5253" y="10414"/>
                    <a:pt x="5434" y="11139"/>
                    <a:pt x="5706" y="11863"/>
                  </a:cubicBezTo>
                  <a:cubicBezTo>
                    <a:pt x="6158" y="12588"/>
                    <a:pt x="6611" y="13222"/>
                    <a:pt x="7154" y="13856"/>
                  </a:cubicBezTo>
                  <a:cubicBezTo>
                    <a:pt x="8060" y="15305"/>
                    <a:pt x="9690" y="17750"/>
                    <a:pt x="8151" y="19289"/>
                  </a:cubicBezTo>
                  <a:cubicBezTo>
                    <a:pt x="8012" y="19428"/>
                    <a:pt x="8139" y="19620"/>
                    <a:pt x="8288" y="19620"/>
                  </a:cubicBezTo>
                  <a:cubicBezTo>
                    <a:pt x="8333" y="19620"/>
                    <a:pt x="8380" y="19603"/>
                    <a:pt x="8422" y="19561"/>
                  </a:cubicBezTo>
                  <a:cubicBezTo>
                    <a:pt x="9690" y="18383"/>
                    <a:pt x="9147" y="16572"/>
                    <a:pt x="8332" y="15305"/>
                  </a:cubicBezTo>
                  <a:cubicBezTo>
                    <a:pt x="7879" y="14399"/>
                    <a:pt x="7336" y="13493"/>
                    <a:pt x="6702" y="12678"/>
                  </a:cubicBezTo>
                  <a:cubicBezTo>
                    <a:pt x="6430" y="12316"/>
                    <a:pt x="6158" y="11954"/>
                    <a:pt x="5977" y="11592"/>
                  </a:cubicBezTo>
                  <a:cubicBezTo>
                    <a:pt x="5706" y="11048"/>
                    <a:pt x="5524" y="10414"/>
                    <a:pt x="5524" y="9871"/>
                  </a:cubicBezTo>
                  <a:cubicBezTo>
                    <a:pt x="5162" y="7969"/>
                    <a:pt x="4438" y="6249"/>
                    <a:pt x="3442" y="4619"/>
                  </a:cubicBezTo>
                  <a:cubicBezTo>
                    <a:pt x="2627" y="2898"/>
                    <a:pt x="1449" y="1359"/>
                    <a:pt x="91"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8"/>
            <p:cNvSpPr/>
            <p:nvPr/>
          </p:nvSpPr>
          <p:spPr>
            <a:xfrm flipH="1">
              <a:off x="4044325" y="2837100"/>
              <a:ext cx="393950" cy="563325"/>
            </a:xfrm>
            <a:custGeom>
              <a:avLst/>
              <a:gdLst/>
              <a:ahLst/>
              <a:cxnLst/>
              <a:rect l="l" t="t" r="r" b="b"/>
              <a:pathLst>
                <a:path w="15758" h="22533" extrusionOk="0">
                  <a:moveTo>
                    <a:pt x="91" y="1"/>
                  </a:moveTo>
                  <a:cubicBezTo>
                    <a:pt x="91" y="1"/>
                    <a:pt x="1" y="1"/>
                    <a:pt x="91" y="92"/>
                  </a:cubicBezTo>
                  <a:cubicBezTo>
                    <a:pt x="2174" y="1088"/>
                    <a:pt x="3985" y="2537"/>
                    <a:pt x="5525" y="4257"/>
                  </a:cubicBezTo>
                  <a:cubicBezTo>
                    <a:pt x="6249" y="5253"/>
                    <a:pt x="6974" y="6249"/>
                    <a:pt x="7517" y="7336"/>
                  </a:cubicBezTo>
                  <a:cubicBezTo>
                    <a:pt x="8060" y="8423"/>
                    <a:pt x="8423" y="9510"/>
                    <a:pt x="8966" y="10596"/>
                  </a:cubicBezTo>
                  <a:cubicBezTo>
                    <a:pt x="9962" y="12498"/>
                    <a:pt x="11320" y="14128"/>
                    <a:pt x="12951" y="15486"/>
                  </a:cubicBezTo>
                  <a:cubicBezTo>
                    <a:pt x="13675" y="16120"/>
                    <a:pt x="14309" y="17026"/>
                    <a:pt x="14762" y="18022"/>
                  </a:cubicBezTo>
                  <a:cubicBezTo>
                    <a:pt x="15124" y="19380"/>
                    <a:pt x="15214" y="20829"/>
                    <a:pt x="14852" y="22278"/>
                  </a:cubicBezTo>
                  <a:cubicBezTo>
                    <a:pt x="14800" y="22436"/>
                    <a:pt x="14992" y="22533"/>
                    <a:pt x="15162" y="22533"/>
                  </a:cubicBezTo>
                  <a:cubicBezTo>
                    <a:pt x="15284" y="22533"/>
                    <a:pt x="15396" y="22482"/>
                    <a:pt x="15396" y="22369"/>
                  </a:cubicBezTo>
                  <a:cubicBezTo>
                    <a:pt x="15667" y="20376"/>
                    <a:pt x="15758" y="18475"/>
                    <a:pt x="14581" y="16845"/>
                  </a:cubicBezTo>
                  <a:cubicBezTo>
                    <a:pt x="13584" y="15486"/>
                    <a:pt x="12407" y="14309"/>
                    <a:pt x="11139" y="13313"/>
                  </a:cubicBezTo>
                  <a:cubicBezTo>
                    <a:pt x="9872" y="11773"/>
                    <a:pt x="8875" y="9962"/>
                    <a:pt x="8242" y="8151"/>
                  </a:cubicBezTo>
                  <a:cubicBezTo>
                    <a:pt x="7517" y="6431"/>
                    <a:pt x="6430" y="4891"/>
                    <a:pt x="5163" y="3623"/>
                  </a:cubicBezTo>
                  <a:cubicBezTo>
                    <a:pt x="3714" y="2084"/>
                    <a:pt x="1993" y="907"/>
                    <a:pt x="9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8"/>
            <p:cNvSpPr/>
            <p:nvPr/>
          </p:nvSpPr>
          <p:spPr>
            <a:xfrm flipH="1">
              <a:off x="3928850" y="2762400"/>
              <a:ext cx="328300" cy="512250"/>
            </a:xfrm>
            <a:custGeom>
              <a:avLst/>
              <a:gdLst/>
              <a:ahLst/>
              <a:cxnLst/>
              <a:rect l="l" t="t" r="r" b="b"/>
              <a:pathLst>
                <a:path w="13132" h="20490" extrusionOk="0">
                  <a:moveTo>
                    <a:pt x="182" y="1"/>
                  </a:moveTo>
                  <a:cubicBezTo>
                    <a:pt x="91" y="1"/>
                    <a:pt x="0" y="91"/>
                    <a:pt x="91" y="91"/>
                  </a:cubicBezTo>
                  <a:lnTo>
                    <a:pt x="182" y="91"/>
                  </a:lnTo>
                  <a:cubicBezTo>
                    <a:pt x="997" y="906"/>
                    <a:pt x="1540" y="1812"/>
                    <a:pt x="1902" y="2898"/>
                  </a:cubicBezTo>
                  <a:cubicBezTo>
                    <a:pt x="2264" y="3713"/>
                    <a:pt x="2717" y="4528"/>
                    <a:pt x="3351" y="5162"/>
                  </a:cubicBezTo>
                  <a:cubicBezTo>
                    <a:pt x="4619" y="6521"/>
                    <a:pt x="6068" y="7789"/>
                    <a:pt x="7698" y="8966"/>
                  </a:cubicBezTo>
                  <a:cubicBezTo>
                    <a:pt x="9328" y="10143"/>
                    <a:pt x="10686" y="11683"/>
                    <a:pt x="11592" y="13494"/>
                  </a:cubicBezTo>
                  <a:cubicBezTo>
                    <a:pt x="12045" y="14580"/>
                    <a:pt x="12316" y="15758"/>
                    <a:pt x="12497" y="16935"/>
                  </a:cubicBezTo>
                  <a:cubicBezTo>
                    <a:pt x="12497" y="18022"/>
                    <a:pt x="12407" y="19199"/>
                    <a:pt x="12226" y="20285"/>
                  </a:cubicBezTo>
                  <a:cubicBezTo>
                    <a:pt x="12226" y="20421"/>
                    <a:pt x="12316" y="20489"/>
                    <a:pt x="12418" y="20489"/>
                  </a:cubicBezTo>
                  <a:cubicBezTo>
                    <a:pt x="12520" y="20489"/>
                    <a:pt x="12633" y="20421"/>
                    <a:pt x="12678" y="20285"/>
                  </a:cubicBezTo>
                  <a:cubicBezTo>
                    <a:pt x="13041" y="19199"/>
                    <a:pt x="13131" y="18022"/>
                    <a:pt x="12950" y="16935"/>
                  </a:cubicBezTo>
                  <a:cubicBezTo>
                    <a:pt x="12860" y="15848"/>
                    <a:pt x="12588" y="14761"/>
                    <a:pt x="12226" y="13856"/>
                  </a:cubicBezTo>
                  <a:cubicBezTo>
                    <a:pt x="11320" y="11864"/>
                    <a:pt x="9962" y="10234"/>
                    <a:pt x="8332" y="8966"/>
                  </a:cubicBezTo>
                  <a:cubicBezTo>
                    <a:pt x="6611" y="7789"/>
                    <a:pt x="4981" y="6430"/>
                    <a:pt x="3532" y="4981"/>
                  </a:cubicBezTo>
                  <a:cubicBezTo>
                    <a:pt x="2808" y="4166"/>
                    <a:pt x="2264" y="3261"/>
                    <a:pt x="1812" y="2265"/>
                  </a:cubicBezTo>
                  <a:cubicBezTo>
                    <a:pt x="1540" y="1359"/>
                    <a:pt x="906" y="634"/>
                    <a:pt x="182"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8"/>
            <p:cNvSpPr/>
            <p:nvPr/>
          </p:nvSpPr>
          <p:spPr>
            <a:xfrm flipH="1">
              <a:off x="3965075" y="2939000"/>
              <a:ext cx="215100" cy="393500"/>
            </a:xfrm>
            <a:custGeom>
              <a:avLst/>
              <a:gdLst/>
              <a:ahLst/>
              <a:cxnLst/>
              <a:rect l="l" t="t" r="r" b="b"/>
              <a:pathLst>
                <a:path w="8604" h="15740" extrusionOk="0">
                  <a:moveTo>
                    <a:pt x="0" y="0"/>
                  </a:moveTo>
                  <a:cubicBezTo>
                    <a:pt x="815" y="1177"/>
                    <a:pt x="1902" y="2264"/>
                    <a:pt x="3079" y="3079"/>
                  </a:cubicBezTo>
                  <a:cubicBezTo>
                    <a:pt x="4347" y="3985"/>
                    <a:pt x="5343" y="5162"/>
                    <a:pt x="6158" y="6430"/>
                  </a:cubicBezTo>
                  <a:cubicBezTo>
                    <a:pt x="7698" y="9237"/>
                    <a:pt x="8151" y="12406"/>
                    <a:pt x="7335" y="15485"/>
                  </a:cubicBezTo>
                  <a:cubicBezTo>
                    <a:pt x="7283" y="15643"/>
                    <a:pt x="7383" y="15740"/>
                    <a:pt x="7494" y="15740"/>
                  </a:cubicBezTo>
                  <a:cubicBezTo>
                    <a:pt x="7574" y="15740"/>
                    <a:pt x="7660" y="15690"/>
                    <a:pt x="7698" y="15576"/>
                  </a:cubicBezTo>
                  <a:cubicBezTo>
                    <a:pt x="8603" y="12678"/>
                    <a:pt x="8241" y="9509"/>
                    <a:pt x="6792" y="6882"/>
                  </a:cubicBezTo>
                  <a:cubicBezTo>
                    <a:pt x="6068" y="5524"/>
                    <a:pt x="5162" y="4347"/>
                    <a:pt x="3985" y="3351"/>
                  </a:cubicBezTo>
                  <a:cubicBezTo>
                    <a:pt x="2536" y="2445"/>
                    <a:pt x="1178" y="1268"/>
                    <a:pt x="91"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8"/>
            <p:cNvSpPr/>
            <p:nvPr/>
          </p:nvSpPr>
          <p:spPr>
            <a:xfrm flipH="1">
              <a:off x="4958950" y="3146375"/>
              <a:ext cx="149300" cy="234100"/>
            </a:xfrm>
            <a:custGeom>
              <a:avLst/>
              <a:gdLst/>
              <a:ahLst/>
              <a:cxnLst/>
              <a:rect l="l" t="t" r="r" b="b"/>
              <a:pathLst>
                <a:path w="5972" h="9364" extrusionOk="0">
                  <a:moveTo>
                    <a:pt x="2695" y="0"/>
                  </a:moveTo>
                  <a:cubicBezTo>
                    <a:pt x="626" y="0"/>
                    <a:pt x="1" y="2259"/>
                    <a:pt x="85" y="4202"/>
                  </a:cubicBezTo>
                  <a:cubicBezTo>
                    <a:pt x="85" y="6466"/>
                    <a:pt x="1082" y="9002"/>
                    <a:pt x="3527" y="9364"/>
                  </a:cubicBezTo>
                  <a:cubicBezTo>
                    <a:pt x="3889" y="9364"/>
                    <a:pt x="4794" y="9273"/>
                    <a:pt x="4794" y="8639"/>
                  </a:cubicBezTo>
                  <a:lnTo>
                    <a:pt x="5972" y="2663"/>
                  </a:lnTo>
                  <a:cubicBezTo>
                    <a:pt x="5700" y="1214"/>
                    <a:pt x="4523" y="217"/>
                    <a:pt x="3164" y="36"/>
                  </a:cubicBezTo>
                  <a:cubicBezTo>
                    <a:pt x="3000" y="12"/>
                    <a:pt x="2844" y="0"/>
                    <a:pt x="2695"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8"/>
            <p:cNvSpPr/>
            <p:nvPr/>
          </p:nvSpPr>
          <p:spPr>
            <a:xfrm flipH="1">
              <a:off x="4569550" y="3245175"/>
              <a:ext cx="83800" cy="121725"/>
            </a:xfrm>
            <a:custGeom>
              <a:avLst/>
              <a:gdLst/>
              <a:ahLst/>
              <a:cxnLst/>
              <a:rect l="l" t="t" r="r" b="b"/>
              <a:pathLst>
                <a:path w="3352" h="4869" extrusionOk="0">
                  <a:moveTo>
                    <a:pt x="1721" y="1"/>
                  </a:moveTo>
                  <a:cubicBezTo>
                    <a:pt x="1676" y="1"/>
                    <a:pt x="1631" y="24"/>
                    <a:pt x="1631" y="69"/>
                  </a:cubicBezTo>
                  <a:cubicBezTo>
                    <a:pt x="1631" y="703"/>
                    <a:pt x="1812" y="1337"/>
                    <a:pt x="2174" y="1789"/>
                  </a:cubicBezTo>
                  <a:cubicBezTo>
                    <a:pt x="2446" y="2242"/>
                    <a:pt x="2989" y="2695"/>
                    <a:pt x="2808" y="3238"/>
                  </a:cubicBezTo>
                  <a:cubicBezTo>
                    <a:pt x="2627" y="3782"/>
                    <a:pt x="2174" y="4144"/>
                    <a:pt x="1631" y="4235"/>
                  </a:cubicBezTo>
                  <a:lnTo>
                    <a:pt x="906" y="4235"/>
                  </a:lnTo>
                  <a:cubicBezTo>
                    <a:pt x="635" y="4053"/>
                    <a:pt x="454" y="3963"/>
                    <a:pt x="182" y="3872"/>
                  </a:cubicBezTo>
                  <a:cubicBezTo>
                    <a:pt x="91" y="3872"/>
                    <a:pt x="1" y="4053"/>
                    <a:pt x="1" y="4144"/>
                  </a:cubicBezTo>
                  <a:cubicBezTo>
                    <a:pt x="91" y="4416"/>
                    <a:pt x="273" y="4597"/>
                    <a:pt x="544" y="4597"/>
                  </a:cubicBezTo>
                  <a:cubicBezTo>
                    <a:pt x="725" y="4778"/>
                    <a:pt x="997" y="4778"/>
                    <a:pt x="1269" y="4868"/>
                  </a:cubicBezTo>
                  <a:cubicBezTo>
                    <a:pt x="1721" y="4868"/>
                    <a:pt x="2174" y="4687"/>
                    <a:pt x="2536" y="4506"/>
                  </a:cubicBezTo>
                  <a:cubicBezTo>
                    <a:pt x="3080" y="4144"/>
                    <a:pt x="3352" y="3691"/>
                    <a:pt x="3352" y="3148"/>
                  </a:cubicBezTo>
                  <a:cubicBezTo>
                    <a:pt x="3261" y="2605"/>
                    <a:pt x="3080" y="2152"/>
                    <a:pt x="2718" y="1789"/>
                  </a:cubicBezTo>
                  <a:cubicBezTo>
                    <a:pt x="2265" y="1337"/>
                    <a:pt x="1993" y="703"/>
                    <a:pt x="1812" y="69"/>
                  </a:cubicBezTo>
                  <a:cubicBezTo>
                    <a:pt x="1812" y="24"/>
                    <a:pt x="1767" y="1"/>
                    <a:pt x="1721"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8"/>
            <p:cNvSpPr/>
            <p:nvPr/>
          </p:nvSpPr>
          <p:spPr>
            <a:xfrm flipH="1">
              <a:off x="4332450" y="3056975"/>
              <a:ext cx="117125" cy="45925"/>
            </a:xfrm>
            <a:custGeom>
              <a:avLst/>
              <a:gdLst/>
              <a:ahLst/>
              <a:cxnLst/>
              <a:rect l="l" t="t" r="r" b="b"/>
              <a:pathLst>
                <a:path w="4685" h="1837" extrusionOk="0">
                  <a:moveTo>
                    <a:pt x="1889" y="1"/>
                  </a:moveTo>
                  <a:cubicBezTo>
                    <a:pt x="1252" y="1"/>
                    <a:pt x="618" y="182"/>
                    <a:pt x="91" y="533"/>
                  </a:cubicBezTo>
                  <a:cubicBezTo>
                    <a:pt x="0" y="533"/>
                    <a:pt x="0" y="624"/>
                    <a:pt x="91" y="624"/>
                  </a:cubicBezTo>
                  <a:lnTo>
                    <a:pt x="181" y="624"/>
                  </a:lnTo>
                  <a:cubicBezTo>
                    <a:pt x="543" y="533"/>
                    <a:pt x="996" y="443"/>
                    <a:pt x="1449" y="443"/>
                  </a:cubicBezTo>
                  <a:cubicBezTo>
                    <a:pt x="1811" y="443"/>
                    <a:pt x="2173" y="443"/>
                    <a:pt x="2536" y="624"/>
                  </a:cubicBezTo>
                  <a:cubicBezTo>
                    <a:pt x="2898" y="715"/>
                    <a:pt x="3260" y="896"/>
                    <a:pt x="3532" y="1077"/>
                  </a:cubicBezTo>
                  <a:cubicBezTo>
                    <a:pt x="3803" y="1258"/>
                    <a:pt x="3985" y="1620"/>
                    <a:pt x="4347" y="1801"/>
                  </a:cubicBezTo>
                  <a:cubicBezTo>
                    <a:pt x="4395" y="1825"/>
                    <a:pt x="4444" y="1837"/>
                    <a:pt x="4487" y="1837"/>
                  </a:cubicBezTo>
                  <a:cubicBezTo>
                    <a:pt x="4605" y="1837"/>
                    <a:pt x="4685" y="1753"/>
                    <a:pt x="4618" y="1620"/>
                  </a:cubicBezTo>
                  <a:cubicBezTo>
                    <a:pt x="4437" y="1167"/>
                    <a:pt x="4166" y="896"/>
                    <a:pt x="3803" y="624"/>
                  </a:cubicBezTo>
                  <a:cubicBezTo>
                    <a:pt x="3244" y="204"/>
                    <a:pt x="2565" y="1"/>
                    <a:pt x="1889"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8"/>
            <p:cNvSpPr/>
            <p:nvPr/>
          </p:nvSpPr>
          <p:spPr>
            <a:xfrm flipH="1">
              <a:off x="4535600" y="3424050"/>
              <a:ext cx="187925" cy="71900"/>
            </a:xfrm>
            <a:custGeom>
              <a:avLst/>
              <a:gdLst/>
              <a:ahLst/>
              <a:cxnLst/>
              <a:rect l="l" t="t" r="r" b="b"/>
              <a:pathLst>
                <a:path w="7517" h="2876" extrusionOk="0">
                  <a:moveTo>
                    <a:pt x="1183" y="1"/>
                  </a:moveTo>
                  <a:cubicBezTo>
                    <a:pt x="972" y="1"/>
                    <a:pt x="780" y="42"/>
                    <a:pt x="635" y="158"/>
                  </a:cubicBezTo>
                  <a:cubicBezTo>
                    <a:pt x="544" y="249"/>
                    <a:pt x="453" y="249"/>
                    <a:pt x="363" y="340"/>
                  </a:cubicBezTo>
                  <a:cubicBezTo>
                    <a:pt x="1" y="1064"/>
                    <a:pt x="453" y="1970"/>
                    <a:pt x="816" y="2513"/>
                  </a:cubicBezTo>
                  <a:lnTo>
                    <a:pt x="906" y="2604"/>
                  </a:lnTo>
                  <a:cubicBezTo>
                    <a:pt x="1569" y="1857"/>
                    <a:pt x="2612" y="1415"/>
                    <a:pt x="3617" y="1415"/>
                  </a:cubicBezTo>
                  <a:cubicBezTo>
                    <a:pt x="3710" y="1415"/>
                    <a:pt x="3803" y="1419"/>
                    <a:pt x="3895" y="1426"/>
                  </a:cubicBezTo>
                  <a:cubicBezTo>
                    <a:pt x="4891" y="1517"/>
                    <a:pt x="5887" y="2060"/>
                    <a:pt x="6521" y="2875"/>
                  </a:cubicBezTo>
                  <a:cubicBezTo>
                    <a:pt x="7064" y="2422"/>
                    <a:pt x="7426" y="1698"/>
                    <a:pt x="7517" y="974"/>
                  </a:cubicBezTo>
                  <a:cubicBezTo>
                    <a:pt x="7517" y="249"/>
                    <a:pt x="7234" y="66"/>
                    <a:pt x="6860" y="66"/>
                  </a:cubicBezTo>
                  <a:cubicBezTo>
                    <a:pt x="6532" y="66"/>
                    <a:pt x="6135" y="207"/>
                    <a:pt x="5796" y="249"/>
                  </a:cubicBezTo>
                  <a:cubicBezTo>
                    <a:pt x="5253" y="340"/>
                    <a:pt x="4710" y="385"/>
                    <a:pt x="4166" y="385"/>
                  </a:cubicBezTo>
                  <a:cubicBezTo>
                    <a:pt x="3623" y="385"/>
                    <a:pt x="3080" y="340"/>
                    <a:pt x="2536" y="249"/>
                  </a:cubicBezTo>
                  <a:cubicBezTo>
                    <a:pt x="2167" y="188"/>
                    <a:pt x="1631" y="1"/>
                    <a:pt x="1183" y="1"/>
                  </a:cubicBezTo>
                  <a:close/>
                </a:path>
              </a:pathLst>
            </a:custGeom>
            <a:solidFill>
              <a:srgbClr val="6D3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8"/>
            <p:cNvSpPr/>
            <p:nvPr/>
          </p:nvSpPr>
          <p:spPr>
            <a:xfrm flipH="1">
              <a:off x="4558225" y="3459400"/>
              <a:ext cx="142650" cy="64075"/>
            </a:xfrm>
            <a:custGeom>
              <a:avLst/>
              <a:gdLst/>
              <a:ahLst/>
              <a:cxnLst/>
              <a:rect l="l" t="t" r="r" b="b"/>
              <a:pathLst>
                <a:path w="5706" h="2563" extrusionOk="0">
                  <a:moveTo>
                    <a:pt x="2711" y="1"/>
                  </a:moveTo>
                  <a:cubicBezTo>
                    <a:pt x="1706" y="1"/>
                    <a:pt x="663" y="443"/>
                    <a:pt x="0" y="1190"/>
                  </a:cubicBezTo>
                  <a:cubicBezTo>
                    <a:pt x="453" y="1823"/>
                    <a:pt x="1177" y="2276"/>
                    <a:pt x="1992" y="2457"/>
                  </a:cubicBezTo>
                  <a:cubicBezTo>
                    <a:pt x="2300" y="2528"/>
                    <a:pt x="2608" y="2562"/>
                    <a:pt x="2912" y="2562"/>
                  </a:cubicBezTo>
                  <a:cubicBezTo>
                    <a:pt x="3773" y="2562"/>
                    <a:pt x="4607" y="2292"/>
                    <a:pt x="5343" y="1823"/>
                  </a:cubicBezTo>
                  <a:cubicBezTo>
                    <a:pt x="5524" y="1733"/>
                    <a:pt x="5615" y="1642"/>
                    <a:pt x="5705" y="1552"/>
                  </a:cubicBezTo>
                  <a:cubicBezTo>
                    <a:pt x="4981" y="646"/>
                    <a:pt x="4075" y="103"/>
                    <a:pt x="2989" y="12"/>
                  </a:cubicBezTo>
                  <a:cubicBezTo>
                    <a:pt x="2897" y="5"/>
                    <a:pt x="2804" y="1"/>
                    <a:pt x="2711" y="1"/>
                  </a:cubicBezTo>
                  <a:close/>
                </a:path>
              </a:pathLst>
            </a:custGeom>
            <a:solidFill>
              <a:srgbClr val="964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8"/>
            <p:cNvSpPr/>
            <p:nvPr/>
          </p:nvSpPr>
          <p:spPr>
            <a:xfrm flipH="1">
              <a:off x="3541725" y="3798500"/>
              <a:ext cx="1014275" cy="642575"/>
            </a:xfrm>
            <a:custGeom>
              <a:avLst/>
              <a:gdLst/>
              <a:ahLst/>
              <a:cxnLst/>
              <a:rect l="l" t="t" r="r" b="b"/>
              <a:pathLst>
                <a:path w="40571" h="25703" extrusionOk="0">
                  <a:moveTo>
                    <a:pt x="8802" y="0"/>
                  </a:moveTo>
                  <a:cubicBezTo>
                    <a:pt x="7468" y="0"/>
                    <a:pt x="6134" y="134"/>
                    <a:pt x="4800" y="485"/>
                  </a:cubicBezTo>
                  <a:cubicBezTo>
                    <a:pt x="3895" y="485"/>
                    <a:pt x="3080" y="937"/>
                    <a:pt x="2446" y="1571"/>
                  </a:cubicBezTo>
                  <a:cubicBezTo>
                    <a:pt x="2084" y="2024"/>
                    <a:pt x="2084" y="2658"/>
                    <a:pt x="2446" y="3111"/>
                  </a:cubicBezTo>
                  <a:cubicBezTo>
                    <a:pt x="2440" y="3105"/>
                    <a:pt x="2430" y="3102"/>
                    <a:pt x="2417" y="3102"/>
                  </a:cubicBezTo>
                  <a:cubicBezTo>
                    <a:pt x="2220" y="3102"/>
                    <a:pt x="1257" y="3706"/>
                    <a:pt x="1088" y="4469"/>
                  </a:cubicBezTo>
                  <a:cubicBezTo>
                    <a:pt x="1088" y="5103"/>
                    <a:pt x="1359" y="5737"/>
                    <a:pt x="1812" y="6099"/>
                  </a:cubicBezTo>
                  <a:cubicBezTo>
                    <a:pt x="1450" y="6190"/>
                    <a:pt x="1088" y="6371"/>
                    <a:pt x="906" y="6643"/>
                  </a:cubicBezTo>
                  <a:cubicBezTo>
                    <a:pt x="544" y="7095"/>
                    <a:pt x="454" y="7729"/>
                    <a:pt x="544" y="8273"/>
                  </a:cubicBezTo>
                  <a:cubicBezTo>
                    <a:pt x="635" y="8544"/>
                    <a:pt x="725" y="8725"/>
                    <a:pt x="997" y="8907"/>
                  </a:cubicBezTo>
                  <a:cubicBezTo>
                    <a:pt x="1088" y="8997"/>
                    <a:pt x="1540" y="9450"/>
                    <a:pt x="1631" y="9450"/>
                  </a:cubicBezTo>
                  <a:cubicBezTo>
                    <a:pt x="1178" y="9631"/>
                    <a:pt x="816" y="9540"/>
                    <a:pt x="544" y="9903"/>
                  </a:cubicBezTo>
                  <a:cubicBezTo>
                    <a:pt x="182" y="10174"/>
                    <a:pt x="1" y="10537"/>
                    <a:pt x="1" y="10989"/>
                  </a:cubicBezTo>
                  <a:cubicBezTo>
                    <a:pt x="1" y="11352"/>
                    <a:pt x="182" y="11804"/>
                    <a:pt x="454" y="12167"/>
                  </a:cubicBezTo>
                  <a:cubicBezTo>
                    <a:pt x="725" y="12529"/>
                    <a:pt x="997" y="12801"/>
                    <a:pt x="1269" y="13163"/>
                  </a:cubicBezTo>
                  <a:cubicBezTo>
                    <a:pt x="1631" y="13706"/>
                    <a:pt x="1993" y="14249"/>
                    <a:pt x="2265" y="14793"/>
                  </a:cubicBezTo>
                  <a:cubicBezTo>
                    <a:pt x="2355" y="14521"/>
                    <a:pt x="2446" y="14159"/>
                    <a:pt x="2536" y="13887"/>
                  </a:cubicBezTo>
                  <a:cubicBezTo>
                    <a:pt x="3261" y="14159"/>
                    <a:pt x="4166" y="14521"/>
                    <a:pt x="4981" y="14702"/>
                  </a:cubicBezTo>
                  <a:cubicBezTo>
                    <a:pt x="5797" y="15064"/>
                    <a:pt x="6612" y="15336"/>
                    <a:pt x="7427" y="15517"/>
                  </a:cubicBezTo>
                  <a:cubicBezTo>
                    <a:pt x="9238" y="16151"/>
                    <a:pt x="10958" y="16876"/>
                    <a:pt x="12588" y="17691"/>
                  </a:cubicBezTo>
                  <a:cubicBezTo>
                    <a:pt x="13856" y="18234"/>
                    <a:pt x="15124" y="18958"/>
                    <a:pt x="16392" y="19683"/>
                  </a:cubicBezTo>
                  <a:cubicBezTo>
                    <a:pt x="20376" y="22128"/>
                    <a:pt x="24451" y="24664"/>
                    <a:pt x="28798" y="25479"/>
                  </a:cubicBezTo>
                  <a:cubicBezTo>
                    <a:pt x="29573" y="25629"/>
                    <a:pt x="30363" y="25703"/>
                    <a:pt x="31152" y="25703"/>
                  </a:cubicBezTo>
                  <a:cubicBezTo>
                    <a:pt x="33222" y="25703"/>
                    <a:pt x="35294" y="25194"/>
                    <a:pt x="37129" y="24211"/>
                  </a:cubicBezTo>
                  <a:cubicBezTo>
                    <a:pt x="39303" y="22852"/>
                    <a:pt x="40571" y="20317"/>
                    <a:pt x="40299" y="17691"/>
                  </a:cubicBezTo>
                  <a:cubicBezTo>
                    <a:pt x="40118" y="15698"/>
                    <a:pt x="39665" y="13616"/>
                    <a:pt x="38940" y="11714"/>
                  </a:cubicBezTo>
                  <a:cubicBezTo>
                    <a:pt x="38035" y="9993"/>
                    <a:pt x="37129" y="8363"/>
                    <a:pt x="36043" y="6733"/>
                  </a:cubicBezTo>
                  <a:cubicBezTo>
                    <a:pt x="34413" y="7186"/>
                    <a:pt x="32783" y="7729"/>
                    <a:pt x="32783" y="7729"/>
                  </a:cubicBezTo>
                  <a:cubicBezTo>
                    <a:pt x="32783" y="7729"/>
                    <a:pt x="28798" y="5556"/>
                    <a:pt x="27892" y="5194"/>
                  </a:cubicBezTo>
                  <a:cubicBezTo>
                    <a:pt x="26172" y="4379"/>
                    <a:pt x="24361" y="3654"/>
                    <a:pt x="22550" y="3020"/>
                  </a:cubicBezTo>
                  <a:cubicBezTo>
                    <a:pt x="18475" y="1571"/>
                    <a:pt x="14218" y="575"/>
                    <a:pt x="9962" y="32"/>
                  </a:cubicBezTo>
                  <a:cubicBezTo>
                    <a:pt x="9575" y="12"/>
                    <a:pt x="9189" y="0"/>
                    <a:pt x="8802" y="0"/>
                  </a:cubicBezTo>
                  <a:close/>
                </a:path>
              </a:pathLst>
            </a:custGeom>
            <a:solidFill>
              <a:srgbClr val="D17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8"/>
            <p:cNvSpPr/>
            <p:nvPr/>
          </p:nvSpPr>
          <p:spPr>
            <a:xfrm flipH="1">
              <a:off x="4352225" y="3864125"/>
              <a:ext cx="133575" cy="16675"/>
            </a:xfrm>
            <a:custGeom>
              <a:avLst/>
              <a:gdLst/>
              <a:ahLst/>
              <a:cxnLst/>
              <a:rect l="l" t="t" r="r" b="b"/>
              <a:pathLst>
                <a:path w="5343" h="667" extrusionOk="0">
                  <a:moveTo>
                    <a:pt x="3397" y="0"/>
                  </a:moveTo>
                  <a:cubicBezTo>
                    <a:pt x="3197" y="0"/>
                    <a:pt x="3000" y="12"/>
                    <a:pt x="2807" y="33"/>
                  </a:cubicBezTo>
                  <a:cubicBezTo>
                    <a:pt x="2355" y="33"/>
                    <a:pt x="1902" y="124"/>
                    <a:pt x="1449" y="214"/>
                  </a:cubicBezTo>
                  <a:lnTo>
                    <a:pt x="815" y="305"/>
                  </a:lnTo>
                  <a:cubicBezTo>
                    <a:pt x="543" y="305"/>
                    <a:pt x="362" y="395"/>
                    <a:pt x="91" y="395"/>
                  </a:cubicBezTo>
                  <a:cubicBezTo>
                    <a:pt x="0" y="486"/>
                    <a:pt x="91" y="667"/>
                    <a:pt x="91" y="667"/>
                  </a:cubicBezTo>
                  <a:cubicBezTo>
                    <a:pt x="272" y="667"/>
                    <a:pt x="543" y="576"/>
                    <a:pt x="725" y="576"/>
                  </a:cubicBezTo>
                  <a:lnTo>
                    <a:pt x="1358" y="395"/>
                  </a:lnTo>
                  <a:cubicBezTo>
                    <a:pt x="1811" y="395"/>
                    <a:pt x="2264" y="305"/>
                    <a:pt x="2626" y="305"/>
                  </a:cubicBezTo>
                  <a:cubicBezTo>
                    <a:pt x="2853" y="259"/>
                    <a:pt x="3079" y="237"/>
                    <a:pt x="3294" y="237"/>
                  </a:cubicBezTo>
                  <a:cubicBezTo>
                    <a:pt x="3509" y="237"/>
                    <a:pt x="3713" y="259"/>
                    <a:pt x="3894" y="305"/>
                  </a:cubicBezTo>
                  <a:cubicBezTo>
                    <a:pt x="4347" y="305"/>
                    <a:pt x="4800" y="395"/>
                    <a:pt x="5252" y="486"/>
                  </a:cubicBezTo>
                  <a:cubicBezTo>
                    <a:pt x="5252" y="486"/>
                    <a:pt x="5343" y="486"/>
                    <a:pt x="5252" y="395"/>
                  </a:cubicBezTo>
                  <a:lnTo>
                    <a:pt x="5343" y="395"/>
                  </a:lnTo>
                  <a:cubicBezTo>
                    <a:pt x="4720" y="119"/>
                    <a:pt x="4045" y="0"/>
                    <a:pt x="3397"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8"/>
            <p:cNvSpPr/>
            <p:nvPr/>
          </p:nvSpPr>
          <p:spPr>
            <a:xfrm flipH="1">
              <a:off x="4379375" y="3942475"/>
              <a:ext cx="132850" cy="17925"/>
            </a:xfrm>
            <a:custGeom>
              <a:avLst/>
              <a:gdLst/>
              <a:ahLst/>
              <a:cxnLst/>
              <a:rect l="l" t="t" r="r" b="b"/>
              <a:pathLst>
                <a:path w="5314" h="717" extrusionOk="0">
                  <a:moveTo>
                    <a:pt x="2744" y="1"/>
                  </a:moveTo>
                  <a:cubicBezTo>
                    <a:pt x="1895" y="1"/>
                    <a:pt x="1057" y="114"/>
                    <a:pt x="242" y="340"/>
                  </a:cubicBezTo>
                  <a:cubicBezTo>
                    <a:pt x="0" y="421"/>
                    <a:pt x="45" y="717"/>
                    <a:pt x="250" y="717"/>
                  </a:cubicBezTo>
                  <a:cubicBezTo>
                    <a:pt x="275" y="717"/>
                    <a:pt x="303" y="712"/>
                    <a:pt x="333" y="702"/>
                  </a:cubicBezTo>
                  <a:cubicBezTo>
                    <a:pt x="1419" y="461"/>
                    <a:pt x="2506" y="340"/>
                    <a:pt x="3593" y="340"/>
                  </a:cubicBezTo>
                  <a:cubicBezTo>
                    <a:pt x="4136" y="340"/>
                    <a:pt x="4679" y="370"/>
                    <a:pt x="5223" y="431"/>
                  </a:cubicBezTo>
                  <a:cubicBezTo>
                    <a:pt x="5313" y="431"/>
                    <a:pt x="5313" y="340"/>
                    <a:pt x="5223" y="340"/>
                  </a:cubicBezTo>
                  <a:lnTo>
                    <a:pt x="5313" y="340"/>
                  </a:lnTo>
                  <a:cubicBezTo>
                    <a:pt x="4453" y="114"/>
                    <a:pt x="3593" y="1"/>
                    <a:pt x="2744"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8"/>
            <p:cNvSpPr/>
            <p:nvPr/>
          </p:nvSpPr>
          <p:spPr>
            <a:xfrm flipH="1">
              <a:off x="4413350" y="4021150"/>
              <a:ext cx="104150" cy="18125"/>
            </a:xfrm>
            <a:custGeom>
              <a:avLst/>
              <a:gdLst/>
              <a:ahLst/>
              <a:cxnLst/>
              <a:rect l="l" t="t" r="r" b="b"/>
              <a:pathLst>
                <a:path w="4166" h="725" extrusionOk="0">
                  <a:moveTo>
                    <a:pt x="2083" y="1"/>
                  </a:moveTo>
                  <a:cubicBezTo>
                    <a:pt x="1811" y="1"/>
                    <a:pt x="1449" y="1"/>
                    <a:pt x="1087" y="91"/>
                  </a:cubicBezTo>
                  <a:cubicBezTo>
                    <a:pt x="815" y="91"/>
                    <a:pt x="453" y="182"/>
                    <a:pt x="181" y="272"/>
                  </a:cubicBezTo>
                  <a:cubicBezTo>
                    <a:pt x="0" y="453"/>
                    <a:pt x="91" y="725"/>
                    <a:pt x="272" y="725"/>
                  </a:cubicBezTo>
                  <a:cubicBezTo>
                    <a:pt x="544" y="725"/>
                    <a:pt x="906" y="634"/>
                    <a:pt x="1178" y="544"/>
                  </a:cubicBezTo>
                  <a:cubicBezTo>
                    <a:pt x="1449" y="544"/>
                    <a:pt x="1811" y="453"/>
                    <a:pt x="2174" y="453"/>
                  </a:cubicBezTo>
                  <a:cubicBezTo>
                    <a:pt x="2445" y="408"/>
                    <a:pt x="2740" y="385"/>
                    <a:pt x="3045" y="385"/>
                  </a:cubicBezTo>
                  <a:cubicBezTo>
                    <a:pt x="3351" y="385"/>
                    <a:pt x="3668" y="408"/>
                    <a:pt x="3985" y="453"/>
                  </a:cubicBezTo>
                  <a:cubicBezTo>
                    <a:pt x="4166" y="363"/>
                    <a:pt x="4166" y="182"/>
                    <a:pt x="3985" y="182"/>
                  </a:cubicBezTo>
                  <a:lnTo>
                    <a:pt x="3985" y="91"/>
                  </a:lnTo>
                  <a:cubicBezTo>
                    <a:pt x="3351" y="1"/>
                    <a:pt x="2717" y="1"/>
                    <a:pt x="2083"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8"/>
            <p:cNvSpPr/>
            <p:nvPr/>
          </p:nvSpPr>
          <p:spPr>
            <a:xfrm flipH="1">
              <a:off x="4257125" y="4098125"/>
              <a:ext cx="296600" cy="119225"/>
            </a:xfrm>
            <a:custGeom>
              <a:avLst/>
              <a:gdLst/>
              <a:ahLst/>
              <a:cxnLst/>
              <a:rect l="l" t="t" r="r" b="b"/>
              <a:pathLst>
                <a:path w="11864" h="4769" extrusionOk="0">
                  <a:moveTo>
                    <a:pt x="5072" y="1"/>
                  </a:moveTo>
                  <a:cubicBezTo>
                    <a:pt x="4257" y="1"/>
                    <a:pt x="3351" y="1"/>
                    <a:pt x="2536" y="91"/>
                  </a:cubicBezTo>
                  <a:lnTo>
                    <a:pt x="1268" y="182"/>
                  </a:lnTo>
                  <a:cubicBezTo>
                    <a:pt x="906" y="182"/>
                    <a:pt x="453" y="272"/>
                    <a:pt x="91" y="453"/>
                  </a:cubicBezTo>
                  <a:cubicBezTo>
                    <a:pt x="0" y="453"/>
                    <a:pt x="0" y="725"/>
                    <a:pt x="91" y="816"/>
                  </a:cubicBezTo>
                  <a:lnTo>
                    <a:pt x="1268" y="816"/>
                  </a:lnTo>
                  <a:lnTo>
                    <a:pt x="2264" y="725"/>
                  </a:lnTo>
                  <a:cubicBezTo>
                    <a:pt x="3079" y="725"/>
                    <a:pt x="3804" y="634"/>
                    <a:pt x="4528" y="634"/>
                  </a:cubicBezTo>
                  <a:cubicBezTo>
                    <a:pt x="4992" y="601"/>
                    <a:pt x="5444" y="580"/>
                    <a:pt x="5893" y="580"/>
                  </a:cubicBezTo>
                  <a:cubicBezTo>
                    <a:pt x="6670" y="580"/>
                    <a:pt x="7437" y="643"/>
                    <a:pt x="8241" y="816"/>
                  </a:cubicBezTo>
                  <a:cubicBezTo>
                    <a:pt x="9056" y="997"/>
                    <a:pt x="9871" y="1268"/>
                    <a:pt x="10505" y="1721"/>
                  </a:cubicBezTo>
                  <a:cubicBezTo>
                    <a:pt x="11411" y="2446"/>
                    <a:pt x="11773" y="3623"/>
                    <a:pt x="11411" y="4619"/>
                  </a:cubicBezTo>
                  <a:cubicBezTo>
                    <a:pt x="11358" y="4725"/>
                    <a:pt x="11398" y="4769"/>
                    <a:pt x="11458" y="4769"/>
                  </a:cubicBezTo>
                  <a:cubicBezTo>
                    <a:pt x="11501" y="4769"/>
                    <a:pt x="11554" y="4747"/>
                    <a:pt x="11592" y="4709"/>
                  </a:cubicBezTo>
                  <a:lnTo>
                    <a:pt x="11501" y="4709"/>
                  </a:lnTo>
                  <a:cubicBezTo>
                    <a:pt x="11863" y="3804"/>
                    <a:pt x="11773" y="2717"/>
                    <a:pt x="11139" y="1902"/>
                  </a:cubicBezTo>
                  <a:cubicBezTo>
                    <a:pt x="10505" y="1178"/>
                    <a:pt x="9690" y="725"/>
                    <a:pt x="8784" y="453"/>
                  </a:cubicBezTo>
                  <a:cubicBezTo>
                    <a:pt x="7517" y="182"/>
                    <a:pt x="6339" y="1"/>
                    <a:pt x="5072"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8"/>
            <p:cNvSpPr/>
            <p:nvPr/>
          </p:nvSpPr>
          <p:spPr>
            <a:xfrm flipH="1">
              <a:off x="4289475" y="4193775"/>
              <a:ext cx="151050" cy="36625"/>
            </a:xfrm>
            <a:custGeom>
              <a:avLst/>
              <a:gdLst/>
              <a:ahLst/>
              <a:cxnLst/>
              <a:rect l="l" t="t" r="r" b="b"/>
              <a:pathLst>
                <a:path w="6042" h="1465" extrusionOk="0">
                  <a:moveTo>
                    <a:pt x="634" y="1"/>
                  </a:moveTo>
                  <a:cubicBezTo>
                    <a:pt x="476" y="1"/>
                    <a:pt x="317" y="23"/>
                    <a:pt x="181" y="68"/>
                  </a:cubicBezTo>
                  <a:cubicBezTo>
                    <a:pt x="0" y="68"/>
                    <a:pt x="0" y="250"/>
                    <a:pt x="181" y="340"/>
                  </a:cubicBezTo>
                  <a:lnTo>
                    <a:pt x="1902" y="340"/>
                  </a:lnTo>
                  <a:cubicBezTo>
                    <a:pt x="2355" y="340"/>
                    <a:pt x="2808" y="340"/>
                    <a:pt x="3351" y="431"/>
                  </a:cubicBezTo>
                  <a:cubicBezTo>
                    <a:pt x="4256" y="431"/>
                    <a:pt x="5162" y="793"/>
                    <a:pt x="5886" y="1427"/>
                  </a:cubicBezTo>
                  <a:cubicBezTo>
                    <a:pt x="5886" y="1453"/>
                    <a:pt x="5902" y="1464"/>
                    <a:pt x="5922" y="1464"/>
                  </a:cubicBezTo>
                  <a:cubicBezTo>
                    <a:pt x="5969" y="1464"/>
                    <a:pt x="6041" y="1400"/>
                    <a:pt x="5977" y="1336"/>
                  </a:cubicBezTo>
                  <a:lnTo>
                    <a:pt x="5977" y="1336"/>
                  </a:lnTo>
                  <a:lnTo>
                    <a:pt x="5977" y="1427"/>
                  </a:lnTo>
                  <a:cubicBezTo>
                    <a:pt x="5343" y="702"/>
                    <a:pt x="4438" y="250"/>
                    <a:pt x="3532" y="159"/>
                  </a:cubicBezTo>
                  <a:cubicBezTo>
                    <a:pt x="3079" y="68"/>
                    <a:pt x="2536" y="68"/>
                    <a:pt x="1993" y="68"/>
                  </a:cubicBezTo>
                  <a:lnTo>
                    <a:pt x="1087" y="68"/>
                  </a:lnTo>
                  <a:cubicBezTo>
                    <a:pt x="951" y="23"/>
                    <a:pt x="793" y="1"/>
                    <a:pt x="634"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8"/>
            <p:cNvSpPr/>
            <p:nvPr/>
          </p:nvSpPr>
          <p:spPr>
            <a:xfrm flipH="1">
              <a:off x="4318250" y="4264725"/>
              <a:ext cx="126800" cy="38125"/>
            </a:xfrm>
            <a:custGeom>
              <a:avLst/>
              <a:gdLst/>
              <a:ahLst/>
              <a:cxnLst/>
              <a:rect l="l" t="t" r="r" b="b"/>
              <a:pathLst>
                <a:path w="5072" h="1525" extrusionOk="0">
                  <a:moveTo>
                    <a:pt x="1051" y="0"/>
                  </a:moveTo>
                  <a:cubicBezTo>
                    <a:pt x="731" y="0"/>
                    <a:pt x="411" y="64"/>
                    <a:pt x="91" y="128"/>
                  </a:cubicBezTo>
                  <a:cubicBezTo>
                    <a:pt x="0" y="219"/>
                    <a:pt x="0" y="219"/>
                    <a:pt x="91" y="309"/>
                  </a:cubicBezTo>
                  <a:cubicBezTo>
                    <a:pt x="453" y="400"/>
                    <a:pt x="815" y="491"/>
                    <a:pt x="1177" y="491"/>
                  </a:cubicBezTo>
                  <a:cubicBezTo>
                    <a:pt x="1630" y="491"/>
                    <a:pt x="2083" y="581"/>
                    <a:pt x="2536" y="672"/>
                  </a:cubicBezTo>
                  <a:cubicBezTo>
                    <a:pt x="3441" y="762"/>
                    <a:pt x="4256" y="1034"/>
                    <a:pt x="4890" y="1487"/>
                  </a:cubicBezTo>
                  <a:cubicBezTo>
                    <a:pt x="4917" y="1513"/>
                    <a:pt x="4943" y="1524"/>
                    <a:pt x="4968" y="1524"/>
                  </a:cubicBezTo>
                  <a:cubicBezTo>
                    <a:pt x="5026" y="1524"/>
                    <a:pt x="5071" y="1460"/>
                    <a:pt x="5071" y="1396"/>
                  </a:cubicBezTo>
                  <a:cubicBezTo>
                    <a:pt x="4437" y="762"/>
                    <a:pt x="3622" y="400"/>
                    <a:pt x="2807" y="309"/>
                  </a:cubicBezTo>
                  <a:cubicBezTo>
                    <a:pt x="2355" y="219"/>
                    <a:pt x="1902" y="128"/>
                    <a:pt x="1449" y="38"/>
                  </a:cubicBezTo>
                  <a:cubicBezTo>
                    <a:pt x="1316" y="11"/>
                    <a:pt x="1184" y="0"/>
                    <a:pt x="1051"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8"/>
            <p:cNvSpPr/>
            <p:nvPr/>
          </p:nvSpPr>
          <p:spPr>
            <a:xfrm flipH="1">
              <a:off x="4338625" y="4349425"/>
              <a:ext cx="117750" cy="29450"/>
            </a:xfrm>
            <a:custGeom>
              <a:avLst/>
              <a:gdLst/>
              <a:ahLst/>
              <a:cxnLst/>
              <a:rect l="l" t="t" r="r" b="b"/>
              <a:pathLst>
                <a:path w="4710" h="1178" extrusionOk="0">
                  <a:moveTo>
                    <a:pt x="1178" y="0"/>
                  </a:moveTo>
                  <a:cubicBezTo>
                    <a:pt x="815" y="0"/>
                    <a:pt x="453" y="91"/>
                    <a:pt x="91" y="272"/>
                  </a:cubicBezTo>
                  <a:cubicBezTo>
                    <a:pt x="0" y="363"/>
                    <a:pt x="0" y="453"/>
                    <a:pt x="91" y="544"/>
                  </a:cubicBezTo>
                  <a:cubicBezTo>
                    <a:pt x="453" y="453"/>
                    <a:pt x="815" y="453"/>
                    <a:pt x="1178" y="363"/>
                  </a:cubicBezTo>
                  <a:lnTo>
                    <a:pt x="2355" y="363"/>
                  </a:lnTo>
                  <a:cubicBezTo>
                    <a:pt x="3079" y="453"/>
                    <a:pt x="3894" y="725"/>
                    <a:pt x="4528" y="1178"/>
                  </a:cubicBezTo>
                  <a:cubicBezTo>
                    <a:pt x="4619" y="1178"/>
                    <a:pt x="4709" y="1087"/>
                    <a:pt x="4619" y="997"/>
                  </a:cubicBezTo>
                  <a:cubicBezTo>
                    <a:pt x="3985" y="453"/>
                    <a:pt x="3170" y="91"/>
                    <a:pt x="2355" y="0"/>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8"/>
            <p:cNvSpPr/>
            <p:nvPr/>
          </p:nvSpPr>
          <p:spPr>
            <a:xfrm flipH="1">
              <a:off x="1368350" y="2169250"/>
              <a:ext cx="2841250" cy="3027800"/>
            </a:xfrm>
            <a:custGeom>
              <a:avLst/>
              <a:gdLst/>
              <a:ahLst/>
              <a:cxnLst/>
              <a:rect l="l" t="t" r="r" b="b"/>
              <a:pathLst>
                <a:path w="113650" h="121112" extrusionOk="0">
                  <a:moveTo>
                    <a:pt x="85215" y="1"/>
                  </a:moveTo>
                  <a:cubicBezTo>
                    <a:pt x="81230" y="20376"/>
                    <a:pt x="70906" y="38669"/>
                    <a:pt x="58681" y="54335"/>
                  </a:cubicBezTo>
                  <a:cubicBezTo>
                    <a:pt x="48086" y="67738"/>
                    <a:pt x="35589" y="79419"/>
                    <a:pt x="22911" y="90739"/>
                  </a:cubicBezTo>
                  <a:cubicBezTo>
                    <a:pt x="20376" y="92550"/>
                    <a:pt x="18021" y="94452"/>
                    <a:pt x="15667" y="96354"/>
                  </a:cubicBezTo>
                  <a:cubicBezTo>
                    <a:pt x="13312" y="98255"/>
                    <a:pt x="10867" y="99885"/>
                    <a:pt x="8603" y="101787"/>
                  </a:cubicBezTo>
                  <a:cubicBezTo>
                    <a:pt x="8331" y="102059"/>
                    <a:pt x="7879" y="102512"/>
                    <a:pt x="8150" y="102874"/>
                  </a:cubicBezTo>
                  <a:cubicBezTo>
                    <a:pt x="8331" y="103055"/>
                    <a:pt x="8512" y="103236"/>
                    <a:pt x="8784" y="103236"/>
                  </a:cubicBezTo>
                  <a:cubicBezTo>
                    <a:pt x="9105" y="103257"/>
                    <a:pt x="9425" y="103269"/>
                    <a:pt x="9745" y="103269"/>
                  </a:cubicBezTo>
                  <a:cubicBezTo>
                    <a:pt x="10779" y="103269"/>
                    <a:pt x="11800" y="103151"/>
                    <a:pt x="12769" y="102874"/>
                  </a:cubicBezTo>
                  <a:cubicBezTo>
                    <a:pt x="12844" y="102836"/>
                    <a:pt x="12919" y="102814"/>
                    <a:pt x="12994" y="102814"/>
                  </a:cubicBezTo>
                  <a:cubicBezTo>
                    <a:pt x="13100" y="102814"/>
                    <a:pt x="13206" y="102858"/>
                    <a:pt x="13312" y="102964"/>
                  </a:cubicBezTo>
                  <a:cubicBezTo>
                    <a:pt x="13584" y="103146"/>
                    <a:pt x="13312" y="103598"/>
                    <a:pt x="13040" y="103870"/>
                  </a:cubicBezTo>
                  <a:cubicBezTo>
                    <a:pt x="11139" y="105862"/>
                    <a:pt x="9146" y="107583"/>
                    <a:pt x="6973" y="109213"/>
                  </a:cubicBezTo>
                  <a:cubicBezTo>
                    <a:pt x="4709" y="110571"/>
                    <a:pt x="2717" y="112292"/>
                    <a:pt x="906" y="114194"/>
                  </a:cubicBezTo>
                  <a:cubicBezTo>
                    <a:pt x="543" y="114556"/>
                    <a:pt x="362" y="114918"/>
                    <a:pt x="272" y="115371"/>
                  </a:cubicBezTo>
                  <a:cubicBezTo>
                    <a:pt x="0" y="116367"/>
                    <a:pt x="906" y="116639"/>
                    <a:pt x="1721" y="116729"/>
                  </a:cubicBezTo>
                  <a:cubicBezTo>
                    <a:pt x="1540" y="116729"/>
                    <a:pt x="996" y="118631"/>
                    <a:pt x="996" y="118812"/>
                  </a:cubicBezTo>
                  <a:cubicBezTo>
                    <a:pt x="1145" y="119555"/>
                    <a:pt x="1646" y="119756"/>
                    <a:pt x="2247" y="119756"/>
                  </a:cubicBezTo>
                  <a:cubicBezTo>
                    <a:pt x="2745" y="119756"/>
                    <a:pt x="3311" y="119618"/>
                    <a:pt x="3804" y="119536"/>
                  </a:cubicBezTo>
                  <a:lnTo>
                    <a:pt x="3804" y="119536"/>
                  </a:lnTo>
                  <a:cubicBezTo>
                    <a:pt x="3351" y="119627"/>
                    <a:pt x="3441" y="120261"/>
                    <a:pt x="3804" y="120533"/>
                  </a:cubicBezTo>
                  <a:cubicBezTo>
                    <a:pt x="4166" y="120804"/>
                    <a:pt x="4619" y="120804"/>
                    <a:pt x="5071" y="120804"/>
                  </a:cubicBezTo>
                  <a:cubicBezTo>
                    <a:pt x="6249" y="120623"/>
                    <a:pt x="7516" y="120351"/>
                    <a:pt x="8694" y="119989"/>
                  </a:cubicBezTo>
                  <a:lnTo>
                    <a:pt x="8694" y="119989"/>
                  </a:lnTo>
                  <a:cubicBezTo>
                    <a:pt x="8422" y="120261"/>
                    <a:pt x="8512" y="120714"/>
                    <a:pt x="8784" y="120895"/>
                  </a:cubicBezTo>
                  <a:cubicBezTo>
                    <a:pt x="9049" y="121027"/>
                    <a:pt x="9315" y="121111"/>
                    <a:pt x="9580" y="121111"/>
                  </a:cubicBezTo>
                  <a:cubicBezTo>
                    <a:pt x="9677" y="121111"/>
                    <a:pt x="9774" y="121100"/>
                    <a:pt x="9871" y="121076"/>
                  </a:cubicBezTo>
                  <a:cubicBezTo>
                    <a:pt x="16119" y="120623"/>
                    <a:pt x="22096" y="117635"/>
                    <a:pt x="27711" y="115009"/>
                  </a:cubicBezTo>
                  <a:cubicBezTo>
                    <a:pt x="32420" y="112835"/>
                    <a:pt x="37038" y="110390"/>
                    <a:pt x="41566" y="107764"/>
                  </a:cubicBezTo>
                  <a:cubicBezTo>
                    <a:pt x="51256" y="102693"/>
                    <a:pt x="60402" y="96716"/>
                    <a:pt x="69005" y="89834"/>
                  </a:cubicBezTo>
                  <a:cubicBezTo>
                    <a:pt x="79781" y="81231"/>
                    <a:pt x="90195" y="71994"/>
                    <a:pt x="98255" y="60855"/>
                  </a:cubicBezTo>
                  <a:cubicBezTo>
                    <a:pt x="106224" y="49717"/>
                    <a:pt x="110933" y="41476"/>
                    <a:pt x="113649" y="26534"/>
                  </a:cubicBezTo>
                  <a:lnTo>
                    <a:pt x="8521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8"/>
            <p:cNvSpPr/>
            <p:nvPr/>
          </p:nvSpPr>
          <p:spPr>
            <a:xfrm flipH="1">
              <a:off x="3876775" y="4888250"/>
              <a:ext cx="280300" cy="193075"/>
            </a:xfrm>
            <a:custGeom>
              <a:avLst/>
              <a:gdLst/>
              <a:ahLst/>
              <a:cxnLst/>
              <a:rect l="l" t="t" r="r" b="b"/>
              <a:pathLst>
                <a:path w="11212" h="7723" extrusionOk="0">
                  <a:moveTo>
                    <a:pt x="10939" y="0"/>
                  </a:moveTo>
                  <a:cubicBezTo>
                    <a:pt x="9038" y="1177"/>
                    <a:pt x="7408" y="2717"/>
                    <a:pt x="5687" y="3985"/>
                  </a:cubicBezTo>
                  <a:cubicBezTo>
                    <a:pt x="3876" y="5343"/>
                    <a:pt x="2065" y="6520"/>
                    <a:pt x="72" y="7607"/>
                  </a:cubicBezTo>
                  <a:cubicBezTo>
                    <a:pt x="0" y="7607"/>
                    <a:pt x="44" y="7723"/>
                    <a:pt x="110" y="7723"/>
                  </a:cubicBezTo>
                  <a:cubicBezTo>
                    <a:pt x="127" y="7723"/>
                    <a:pt x="145" y="7716"/>
                    <a:pt x="163" y="7697"/>
                  </a:cubicBezTo>
                  <a:cubicBezTo>
                    <a:pt x="2155" y="6792"/>
                    <a:pt x="4148" y="5615"/>
                    <a:pt x="5959" y="4347"/>
                  </a:cubicBezTo>
                  <a:cubicBezTo>
                    <a:pt x="6774" y="3713"/>
                    <a:pt x="7589" y="3170"/>
                    <a:pt x="8404" y="2536"/>
                  </a:cubicBezTo>
                  <a:cubicBezTo>
                    <a:pt x="9309" y="1811"/>
                    <a:pt x="10215" y="1087"/>
                    <a:pt x="11120" y="272"/>
                  </a:cubicBezTo>
                  <a:cubicBezTo>
                    <a:pt x="11211" y="91"/>
                    <a:pt x="11030" y="0"/>
                    <a:pt x="10939"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8"/>
            <p:cNvSpPr/>
            <p:nvPr/>
          </p:nvSpPr>
          <p:spPr>
            <a:xfrm flipH="1">
              <a:off x="3804775" y="4971400"/>
              <a:ext cx="307475" cy="177225"/>
            </a:xfrm>
            <a:custGeom>
              <a:avLst/>
              <a:gdLst/>
              <a:ahLst/>
              <a:cxnLst/>
              <a:rect l="l" t="t" r="r" b="b"/>
              <a:pathLst>
                <a:path w="12299" h="7089" extrusionOk="0">
                  <a:moveTo>
                    <a:pt x="12137" y="0"/>
                  </a:moveTo>
                  <a:cubicBezTo>
                    <a:pt x="12110" y="0"/>
                    <a:pt x="12079" y="7"/>
                    <a:pt x="12044" y="25"/>
                  </a:cubicBezTo>
                  <a:cubicBezTo>
                    <a:pt x="11048" y="568"/>
                    <a:pt x="10052" y="1292"/>
                    <a:pt x="9146" y="1926"/>
                  </a:cubicBezTo>
                  <a:cubicBezTo>
                    <a:pt x="8150" y="2651"/>
                    <a:pt x="7064" y="3285"/>
                    <a:pt x="5977" y="3828"/>
                  </a:cubicBezTo>
                  <a:cubicBezTo>
                    <a:pt x="4075" y="5005"/>
                    <a:pt x="2083" y="5911"/>
                    <a:pt x="91" y="6817"/>
                  </a:cubicBezTo>
                  <a:cubicBezTo>
                    <a:pt x="0" y="6907"/>
                    <a:pt x="91" y="7088"/>
                    <a:pt x="181" y="7088"/>
                  </a:cubicBezTo>
                  <a:cubicBezTo>
                    <a:pt x="2264" y="6092"/>
                    <a:pt x="4256" y="5096"/>
                    <a:pt x="6249" y="4100"/>
                  </a:cubicBezTo>
                  <a:cubicBezTo>
                    <a:pt x="7335" y="3556"/>
                    <a:pt x="8331" y="2923"/>
                    <a:pt x="9418" y="2289"/>
                  </a:cubicBezTo>
                  <a:cubicBezTo>
                    <a:pt x="10414" y="1655"/>
                    <a:pt x="11320" y="1021"/>
                    <a:pt x="12225" y="206"/>
                  </a:cubicBezTo>
                  <a:cubicBezTo>
                    <a:pt x="12299" y="133"/>
                    <a:pt x="12253" y="0"/>
                    <a:pt x="12137" y="0"/>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8"/>
            <p:cNvSpPr/>
            <p:nvPr/>
          </p:nvSpPr>
          <p:spPr>
            <a:xfrm flipH="1">
              <a:off x="3707625" y="5025875"/>
              <a:ext cx="293700" cy="140850"/>
            </a:xfrm>
            <a:custGeom>
              <a:avLst/>
              <a:gdLst/>
              <a:ahLst/>
              <a:cxnLst/>
              <a:rect l="l" t="t" r="r" b="b"/>
              <a:pathLst>
                <a:path w="11748" h="5634" extrusionOk="0">
                  <a:moveTo>
                    <a:pt x="11485" y="1"/>
                  </a:moveTo>
                  <a:cubicBezTo>
                    <a:pt x="11461" y="1"/>
                    <a:pt x="11436" y="6"/>
                    <a:pt x="11411" y="19"/>
                  </a:cubicBezTo>
                  <a:cubicBezTo>
                    <a:pt x="10686" y="381"/>
                    <a:pt x="10052" y="834"/>
                    <a:pt x="9328" y="1196"/>
                  </a:cubicBezTo>
                  <a:cubicBezTo>
                    <a:pt x="8694" y="1559"/>
                    <a:pt x="8060" y="1921"/>
                    <a:pt x="7426" y="2283"/>
                  </a:cubicBezTo>
                  <a:cubicBezTo>
                    <a:pt x="6339" y="2826"/>
                    <a:pt x="5253" y="3370"/>
                    <a:pt x="4166" y="3822"/>
                  </a:cubicBezTo>
                  <a:cubicBezTo>
                    <a:pt x="2808" y="4456"/>
                    <a:pt x="1449" y="4819"/>
                    <a:pt x="91" y="5453"/>
                  </a:cubicBezTo>
                  <a:cubicBezTo>
                    <a:pt x="0" y="5453"/>
                    <a:pt x="91" y="5634"/>
                    <a:pt x="272" y="5634"/>
                  </a:cubicBezTo>
                  <a:cubicBezTo>
                    <a:pt x="1630" y="5000"/>
                    <a:pt x="3079" y="4547"/>
                    <a:pt x="4438" y="4004"/>
                  </a:cubicBezTo>
                  <a:cubicBezTo>
                    <a:pt x="5615" y="3551"/>
                    <a:pt x="6702" y="3098"/>
                    <a:pt x="7698" y="2555"/>
                  </a:cubicBezTo>
                  <a:cubicBezTo>
                    <a:pt x="8332" y="2192"/>
                    <a:pt x="8966" y="1830"/>
                    <a:pt x="9599" y="1468"/>
                  </a:cubicBezTo>
                  <a:cubicBezTo>
                    <a:pt x="10324" y="1196"/>
                    <a:pt x="10958" y="744"/>
                    <a:pt x="11592" y="291"/>
                  </a:cubicBezTo>
                  <a:cubicBezTo>
                    <a:pt x="11748" y="213"/>
                    <a:pt x="11635" y="1"/>
                    <a:pt x="11485" y="1"/>
                  </a:cubicBezTo>
                  <a:close/>
                </a:path>
              </a:pathLst>
            </a:custGeom>
            <a:solidFill>
              <a:srgbClr val="D680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8"/>
            <p:cNvSpPr/>
            <p:nvPr/>
          </p:nvSpPr>
          <p:spPr>
            <a:xfrm flipH="1">
              <a:off x="1298175" y="2051525"/>
              <a:ext cx="1116125" cy="1636850"/>
            </a:xfrm>
            <a:custGeom>
              <a:avLst/>
              <a:gdLst/>
              <a:ahLst/>
              <a:cxnLst/>
              <a:rect l="l" t="t" r="r" b="b"/>
              <a:pathLst>
                <a:path w="44645" h="65474" extrusionOk="0">
                  <a:moveTo>
                    <a:pt x="0" y="38125"/>
                  </a:moveTo>
                  <a:cubicBezTo>
                    <a:pt x="6430" y="26262"/>
                    <a:pt x="10867" y="13312"/>
                    <a:pt x="13131" y="1"/>
                  </a:cubicBezTo>
                  <a:lnTo>
                    <a:pt x="44645" y="29794"/>
                  </a:lnTo>
                  <a:cubicBezTo>
                    <a:pt x="43739" y="43015"/>
                    <a:pt x="35770" y="54607"/>
                    <a:pt x="28163" y="6547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8"/>
            <p:cNvSpPr/>
            <p:nvPr/>
          </p:nvSpPr>
          <p:spPr>
            <a:xfrm flipH="1">
              <a:off x="2056575" y="2044725"/>
              <a:ext cx="339625" cy="935050"/>
            </a:xfrm>
            <a:custGeom>
              <a:avLst/>
              <a:gdLst/>
              <a:ahLst/>
              <a:cxnLst/>
              <a:rect l="l" t="t" r="r" b="b"/>
              <a:pathLst>
                <a:path w="13585" h="37402" fill="none" extrusionOk="0">
                  <a:moveTo>
                    <a:pt x="0" y="37401"/>
                  </a:moveTo>
                  <a:cubicBezTo>
                    <a:pt x="0" y="37401"/>
                    <a:pt x="13584" y="11411"/>
                    <a:pt x="12497" y="1"/>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8"/>
            <p:cNvSpPr/>
            <p:nvPr/>
          </p:nvSpPr>
          <p:spPr>
            <a:xfrm flipH="1">
              <a:off x="1264200" y="2728450"/>
              <a:ext cx="396225" cy="903325"/>
            </a:xfrm>
            <a:custGeom>
              <a:avLst/>
              <a:gdLst/>
              <a:ahLst/>
              <a:cxnLst/>
              <a:rect l="l" t="t" r="r" b="b"/>
              <a:pathLst>
                <a:path w="15849" h="36133" fill="none" extrusionOk="0">
                  <a:moveTo>
                    <a:pt x="1" y="36133"/>
                  </a:moveTo>
                  <a:cubicBezTo>
                    <a:pt x="1" y="36133"/>
                    <a:pt x="15848" y="7788"/>
                    <a:pt x="15667" y="0"/>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8"/>
            <p:cNvSpPr/>
            <p:nvPr/>
          </p:nvSpPr>
          <p:spPr>
            <a:xfrm flipH="1">
              <a:off x="1227975" y="2778250"/>
              <a:ext cx="72475" cy="126800"/>
            </a:xfrm>
            <a:custGeom>
              <a:avLst/>
              <a:gdLst/>
              <a:ahLst/>
              <a:cxnLst/>
              <a:rect l="l" t="t" r="r" b="b"/>
              <a:pathLst>
                <a:path w="2899" h="5072" fill="none" extrusionOk="0">
                  <a:moveTo>
                    <a:pt x="2898" y="0"/>
                  </a:moveTo>
                  <a:cubicBezTo>
                    <a:pt x="2083" y="1721"/>
                    <a:pt x="1087" y="3442"/>
                    <a:pt x="0" y="5072"/>
                  </a:cubicBezTo>
                </a:path>
              </a:pathLst>
            </a:custGeom>
            <a:noFill/>
            <a:ln w="20375" cap="flat" cmpd="sng">
              <a:solidFill>
                <a:srgbClr val="B2581B"/>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8"/>
            <p:cNvSpPr/>
            <p:nvPr/>
          </p:nvSpPr>
          <p:spPr>
            <a:xfrm flipH="1">
              <a:off x="4211850" y="627500"/>
              <a:ext cx="572800" cy="1021075"/>
            </a:xfrm>
            <a:custGeom>
              <a:avLst/>
              <a:gdLst/>
              <a:ahLst/>
              <a:cxnLst/>
              <a:rect l="l" t="t" r="r" b="b"/>
              <a:pathLst>
                <a:path w="22912" h="40843" extrusionOk="0">
                  <a:moveTo>
                    <a:pt x="10777" y="1"/>
                  </a:moveTo>
                  <a:lnTo>
                    <a:pt x="14490" y="4257"/>
                  </a:lnTo>
                  <a:cubicBezTo>
                    <a:pt x="12769" y="4619"/>
                    <a:pt x="11139" y="5163"/>
                    <a:pt x="9600" y="5887"/>
                  </a:cubicBezTo>
                  <a:cubicBezTo>
                    <a:pt x="8785" y="6159"/>
                    <a:pt x="8060" y="6612"/>
                    <a:pt x="7336" y="7155"/>
                  </a:cubicBezTo>
                  <a:cubicBezTo>
                    <a:pt x="6702" y="7879"/>
                    <a:pt x="6068" y="8604"/>
                    <a:pt x="5615" y="9419"/>
                  </a:cubicBezTo>
                  <a:lnTo>
                    <a:pt x="2898" y="13766"/>
                  </a:lnTo>
                  <a:cubicBezTo>
                    <a:pt x="2083" y="15033"/>
                    <a:pt x="1449" y="16301"/>
                    <a:pt x="906" y="17660"/>
                  </a:cubicBezTo>
                  <a:cubicBezTo>
                    <a:pt x="1" y="20648"/>
                    <a:pt x="544" y="23818"/>
                    <a:pt x="1268" y="26806"/>
                  </a:cubicBezTo>
                  <a:cubicBezTo>
                    <a:pt x="1540" y="27983"/>
                    <a:pt x="1" y="38126"/>
                    <a:pt x="1" y="38126"/>
                  </a:cubicBezTo>
                  <a:lnTo>
                    <a:pt x="21553" y="40842"/>
                  </a:lnTo>
                  <a:cubicBezTo>
                    <a:pt x="22912" y="35771"/>
                    <a:pt x="20557" y="30338"/>
                    <a:pt x="19923" y="28798"/>
                  </a:cubicBezTo>
                  <a:cubicBezTo>
                    <a:pt x="19018" y="26625"/>
                    <a:pt x="22549" y="24542"/>
                    <a:pt x="22097" y="22278"/>
                  </a:cubicBezTo>
                  <a:cubicBezTo>
                    <a:pt x="21734" y="20286"/>
                    <a:pt x="19470" y="19561"/>
                    <a:pt x="18836" y="17931"/>
                  </a:cubicBezTo>
                  <a:cubicBezTo>
                    <a:pt x="18112" y="16301"/>
                    <a:pt x="18927" y="14400"/>
                    <a:pt x="18836" y="12769"/>
                  </a:cubicBezTo>
                  <a:cubicBezTo>
                    <a:pt x="18565" y="10958"/>
                    <a:pt x="18021" y="9238"/>
                    <a:pt x="17116" y="7608"/>
                  </a:cubicBezTo>
                  <a:cubicBezTo>
                    <a:pt x="15395" y="4800"/>
                    <a:pt x="13222" y="2265"/>
                    <a:pt x="107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8"/>
            <p:cNvSpPr/>
            <p:nvPr/>
          </p:nvSpPr>
          <p:spPr>
            <a:xfrm flipH="1">
              <a:off x="4651050" y="1055400"/>
              <a:ext cx="547900" cy="608500"/>
            </a:xfrm>
            <a:custGeom>
              <a:avLst/>
              <a:gdLst/>
              <a:ahLst/>
              <a:cxnLst/>
              <a:rect l="l" t="t" r="r" b="b"/>
              <a:pathLst>
                <a:path w="21916" h="24340" extrusionOk="0">
                  <a:moveTo>
                    <a:pt x="3804" y="0"/>
                  </a:moveTo>
                  <a:lnTo>
                    <a:pt x="1" y="20285"/>
                  </a:lnTo>
                  <a:cubicBezTo>
                    <a:pt x="888" y="22061"/>
                    <a:pt x="6999" y="24339"/>
                    <a:pt x="13073" y="24339"/>
                  </a:cubicBezTo>
                  <a:cubicBezTo>
                    <a:pt x="16292" y="24339"/>
                    <a:pt x="19500" y="23700"/>
                    <a:pt x="21915" y="22006"/>
                  </a:cubicBezTo>
                  <a:lnTo>
                    <a:pt x="21825" y="13222"/>
                  </a:lnTo>
                  <a:lnTo>
                    <a:pt x="38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8"/>
            <p:cNvSpPr/>
            <p:nvPr/>
          </p:nvSpPr>
          <p:spPr>
            <a:xfrm flipH="1">
              <a:off x="4372600" y="596075"/>
              <a:ext cx="747100" cy="851875"/>
            </a:xfrm>
            <a:custGeom>
              <a:avLst/>
              <a:gdLst/>
              <a:ahLst/>
              <a:cxnLst/>
              <a:rect l="l" t="t" r="r" b="b"/>
              <a:pathLst>
                <a:path w="29884" h="34075" extrusionOk="0">
                  <a:moveTo>
                    <a:pt x="17491" y="0"/>
                  </a:moveTo>
                  <a:cubicBezTo>
                    <a:pt x="17033" y="0"/>
                    <a:pt x="16575" y="27"/>
                    <a:pt x="16119" y="81"/>
                  </a:cubicBezTo>
                  <a:cubicBezTo>
                    <a:pt x="10776" y="624"/>
                    <a:pt x="6067" y="4337"/>
                    <a:pt x="3441" y="9136"/>
                  </a:cubicBezTo>
                  <a:cubicBezTo>
                    <a:pt x="0" y="15657"/>
                    <a:pt x="1540" y="23988"/>
                    <a:pt x="6430" y="29421"/>
                  </a:cubicBezTo>
                  <a:cubicBezTo>
                    <a:pt x="8947" y="32140"/>
                    <a:pt x="13199" y="34075"/>
                    <a:pt x="17164" y="34075"/>
                  </a:cubicBezTo>
                  <a:cubicBezTo>
                    <a:pt x="20331" y="34075"/>
                    <a:pt x="23315" y="32840"/>
                    <a:pt x="25084" y="29783"/>
                  </a:cubicBezTo>
                  <a:cubicBezTo>
                    <a:pt x="26262" y="27701"/>
                    <a:pt x="26443" y="25346"/>
                    <a:pt x="26714" y="23082"/>
                  </a:cubicBezTo>
                  <a:cubicBezTo>
                    <a:pt x="27167" y="18735"/>
                    <a:pt x="28254" y="14479"/>
                    <a:pt x="29884" y="10404"/>
                  </a:cubicBezTo>
                  <a:lnTo>
                    <a:pt x="29069" y="7597"/>
                  </a:lnTo>
                  <a:cubicBezTo>
                    <a:pt x="27329" y="3041"/>
                    <a:pt x="22407" y="0"/>
                    <a:pt x="174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8"/>
            <p:cNvSpPr/>
            <p:nvPr/>
          </p:nvSpPr>
          <p:spPr>
            <a:xfrm flipH="1">
              <a:off x="4105450" y="310350"/>
              <a:ext cx="1505525" cy="1263500"/>
            </a:xfrm>
            <a:custGeom>
              <a:avLst/>
              <a:gdLst/>
              <a:ahLst/>
              <a:cxnLst/>
              <a:rect l="l" t="t" r="r" b="b"/>
              <a:pathLst>
                <a:path w="60221" h="50540" extrusionOk="0">
                  <a:moveTo>
                    <a:pt x="32876" y="1"/>
                  </a:moveTo>
                  <a:cubicBezTo>
                    <a:pt x="32085" y="1"/>
                    <a:pt x="31293" y="93"/>
                    <a:pt x="30518" y="281"/>
                  </a:cubicBezTo>
                  <a:cubicBezTo>
                    <a:pt x="27801" y="914"/>
                    <a:pt x="25356" y="2273"/>
                    <a:pt x="23364" y="4174"/>
                  </a:cubicBezTo>
                  <a:cubicBezTo>
                    <a:pt x="22096" y="5714"/>
                    <a:pt x="20557" y="6982"/>
                    <a:pt x="18836" y="8068"/>
                  </a:cubicBezTo>
                  <a:cubicBezTo>
                    <a:pt x="17749" y="8702"/>
                    <a:pt x="16572" y="8974"/>
                    <a:pt x="15485" y="9517"/>
                  </a:cubicBezTo>
                  <a:cubicBezTo>
                    <a:pt x="13765" y="10242"/>
                    <a:pt x="12407" y="11600"/>
                    <a:pt x="11501" y="13140"/>
                  </a:cubicBezTo>
                  <a:cubicBezTo>
                    <a:pt x="9780" y="16219"/>
                    <a:pt x="9871" y="20113"/>
                    <a:pt x="7879" y="23010"/>
                  </a:cubicBezTo>
                  <a:cubicBezTo>
                    <a:pt x="6792" y="24459"/>
                    <a:pt x="5524" y="25727"/>
                    <a:pt x="4166" y="26995"/>
                  </a:cubicBezTo>
                  <a:cubicBezTo>
                    <a:pt x="0" y="31613"/>
                    <a:pt x="453" y="46555"/>
                    <a:pt x="453" y="46555"/>
                  </a:cubicBezTo>
                  <a:lnTo>
                    <a:pt x="19470" y="50540"/>
                  </a:lnTo>
                  <a:cubicBezTo>
                    <a:pt x="19470" y="50540"/>
                    <a:pt x="21824" y="37862"/>
                    <a:pt x="20647" y="35236"/>
                  </a:cubicBezTo>
                  <a:cubicBezTo>
                    <a:pt x="19923" y="33515"/>
                    <a:pt x="19832" y="31613"/>
                    <a:pt x="20285" y="29802"/>
                  </a:cubicBezTo>
                  <a:cubicBezTo>
                    <a:pt x="20828" y="27267"/>
                    <a:pt x="23002" y="25455"/>
                    <a:pt x="25266" y="24278"/>
                  </a:cubicBezTo>
                  <a:cubicBezTo>
                    <a:pt x="26533" y="23735"/>
                    <a:pt x="27711" y="22920"/>
                    <a:pt x="28797" y="21924"/>
                  </a:cubicBezTo>
                  <a:cubicBezTo>
                    <a:pt x="29522" y="21018"/>
                    <a:pt x="30156" y="19841"/>
                    <a:pt x="30518" y="18754"/>
                  </a:cubicBezTo>
                  <a:cubicBezTo>
                    <a:pt x="30699" y="17939"/>
                    <a:pt x="31242" y="17215"/>
                    <a:pt x="31967" y="16762"/>
                  </a:cubicBezTo>
                  <a:cubicBezTo>
                    <a:pt x="32253" y="16633"/>
                    <a:pt x="32516" y="16577"/>
                    <a:pt x="32760" y="16577"/>
                  </a:cubicBezTo>
                  <a:cubicBezTo>
                    <a:pt x="34066" y="16577"/>
                    <a:pt x="34841" y="18187"/>
                    <a:pt x="35680" y="19026"/>
                  </a:cubicBezTo>
                  <a:cubicBezTo>
                    <a:pt x="36445" y="19791"/>
                    <a:pt x="37473" y="20193"/>
                    <a:pt x="38507" y="20193"/>
                  </a:cubicBezTo>
                  <a:cubicBezTo>
                    <a:pt x="39187" y="20193"/>
                    <a:pt x="39869" y="20019"/>
                    <a:pt x="40479" y="19660"/>
                  </a:cubicBezTo>
                  <a:cubicBezTo>
                    <a:pt x="40932" y="19298"/>
                    <a:pt x="41385" y="19026"/>
                    <a:pt x="41928" y="18754"/>
                  </a:cubicBezTo>
                  <a:cubicBezTo>
                    <a:pt x="42127" y="18696"/>
                    <a:pt x="42321" y="18669"/>
                    <a:pt x="42508" y="18669"/>
                  </a:cubicBezTo>
                  <a:cubicBezTo>
                    <a:pt x="43768" y="18669"/>
                    <a:pt x="44762" y="19879"/>
                    <a:pt x="45550" y="20747"/>
                  </a:cubicBezTo>
                  <a:lnTo>
                    <a:pt x="46275" y="21471"/>
                  </a:lnTo>
                  <a:cubicBezTo>
                    <a:pt x="47180" y="22377"/>
                    <a:pt x="48177" y="23192"/>
                    <a:pt x="49263" y="23916"/>
                  </a:cubicBezTo>
                  <a:cubicBezTo>
                    <a:pt x="50660" y="24847"/>
                    <a:pt x="52390" y="25313"/>
                    <a:pt x="54111" y="25313"/>
                  </a:cubicBezTo>
                  <a:cubicBezTo>
                    <a:pt x="54397" y="25313"/>
                    <a:pt x="54684" y="25300"/>
                    <a:pt x="54968" y="25274"/>
                  </a:cubicBezTo>
                  <a:cubicBezTo>
                    <a:pt x="57051" y="25003"/>
                    <a:pt x="58862" y="23644"/>
                    <a:pt x="59677" y="21743"/>
                  </a:cubicBezTo>
                  <a:cubicBezTo>
                    <a:pt x="60221" y="20113"/>
                    <a:pt x="59859" y="18301"/>
                    <a:pt x="58772" y="16943"/>
                  </a:cubicBezTo>
                  <a:cubicBezTo>
                    <a:pt x="57776" y="16038"/>
                    <a:pt x="56689" y="15222"/>
                    <a:pt x="55602" y="14589"/>
                  </a:cubicBezTo>
                  <a:cubicBezTo>
                    <a:pt x="54787" y="14045"/>
                    <a:pt x="54063" y="13321"/>
                    <a:pt x="53701" y="12506"/>
                  </a:cubicBezTo>
                  <a:cubicBezTo>
                    <a:pt x="53338" y="11691"/>
                    <a:pt x="53520" y="10785"/>
                    <a:pt x="53338" y="9880"/>
                  </a:cubicBezTo>
                  <a:cubicBezTo>
                    <a:pt x="53067" y="9246"/>
                    <a:pt x="52704" y="8521"/>
                    <a:pt x="52161" y="7978"/>
                  </a:cubicBezTo>
                  <a:cubicBezTo>
                    <a:pt x="51074" y="6801"/>
                    <a:pt x="49535" y="5986"/>
                    <a:pt x="47905" y="5895"/>
                  </a:cubicBezTo>
                  <a:cubicBezTo>
                    <a:pt x="45641" y="5805"/>
                    <a:pt x="43920" y="6076"/>
                    <a:pt x="42019" y="4627"/>
                  </a:cubicBezTo>
                  <a:cubicBezTo>
                    <a:pt x="40751" y="3631"/>
                    <a:pt x="39755" y="2454"/>
                    <a:pt x="38306" y="1548"/>
                  </a:cubicBezTo>
                  <a:cubicBezTo>
                    <a:pt x="36647" y="527"/>
                    <a:pt x="34763" y="1"/>
                    <a:pt x="328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8"/>
            <p:cNvSpPr/>
            <p:nvPr/>
          </p:nvSpPr>
          <p:spPr>
            <a:xfrm flipH="1">
              <a:off x="4997425" y="886700"/>
              <a:ext cx="194725" cy="298050"/>
            </a:xfrm>
            <a:custGeom>
              <a:avLst/>
              <a:gdLst/>
              <a:ahLst/>
              <a:cxnLst/>
              <a:rect l="l" t="t" r="r" b="b"/>
              <a:pathLst>
                <a:path w="7789" h="11922" extrusionOk="0">
                  <a:moveTo>
                    <a:pt x="4863" y="1"/>
                  </a:moveTo>
                  <a:cubicBezTo>
                    <a:pt x="4720" y="1"/>
                    <a:pt x="4577" y="16"/>
                    <a:pt x="4438" y="47"/>
                  </a:cubicBezTo>
                  <a:cubicBezTo>
                    <a:pt x="3985" y="138"/>
                    <a:pt x="3623" y="319"/>
                    <a:pt x="3260" y="681"/>
                  </a:cubicBezTo>
                  <a:cubicBezTo>
                    <a:pt x="815" y="2764"/>
                    <a:pt x="0" y="6295"/>
                    <a:pt x="1359" y="9284"/>
                  </a:cubicBezTo>
                  <a:cubicBezTo>
                    <a:pt x="1811" y="10371"/>
                    <a:pt x="2808" y="11276"/>
                    <a:pt x="3894" y="11729"/>
                  </a:cubicBezTo>
                  <a:cubicBezTo>
                    <a:pt x="4232" y="11859"/>
                    <a:pt x="4585" y="11922"/>
                    <a:pt x="4935" y="11922"/>
                  </a:cubicBezTo>
                  <a:cubicBezTo>
                    <a:pt x="5806" y="11922"/>
                    <a:pt x="6664" y="11534"/>
                    <a:pt x="7245" y="10823"/>
                  </a:cubicBezTo>
                  <a:lnTo>
                    <a:pt x="7788" y="3217"/>
                  </a:lnTo>
                  <a:cubicBezTo>
                    <a:pt x="7607" y="2401"/>
                    <a:pt x="7154" y="1586"/>
                    <a:pt x="6701" y="953"/>
                  </a:cubicBezTo>
                  <a:cubicBezTo>
                    <a:pt x="6251" y="352"/>
                    <a:pt x="5553" y="1"/>
                    <a:pt x="48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8"/>
            <p:cNvSpPr/>
            <p:nvPr/>
          </p:nvSpPr>
          <p:spPr>
            <a:xfrm flipH="1">
              <a:off x="4653325" y="1234250"/>
              <a:ext cx="378100" cy="230950"/>
            </a:xfrm>
            <a:custGeom>
              <a:avLst/>
              <a:gdLst/>
              <a:ahLst/>
              <a:cxnLst/>
              <a:rect l="l" t="t" r="r" b="b"/>
              <a:pathLst>
                <a:path w="15124" h="9238" fill="none" extrusionOk="0">
                  <a:moveTo>
                    <a:pt x="15124" y="9056"/>
                  </a:moveTo>
                  <a:cubicBezTo>
                    <a:pt x="8785" y="9237"/>
                    <a:pt x="2808" y="5705"/>
                    <a:pt x="1" y="0"/>
                  </a:cubicBezTo>
                </a:path>
              </a:pathLst>
            </a:custGeom>
            <a:noFill/>
            <a:ln w="20375" cap="flat" cmpd="sng">
              <a:solidFill>
                <a:srgbClr val="E09251"/>
              </a:solidFill>
              <a:prstDash val="solid"/>
              <a:miter lim="905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8"/>
            <p:cNvSpPr/>
            <p:nvPr/>
          </p:nvSpPr>
          <p:spPr>
            <a:xfrm flipH="1">
              <a:off x="4732550" y="1055375"/>
              <a:ext cx="228600" cy="189175"/>
            </a:xfrm>
            <a:custGeom>
              <a:avLst/>
              <a:gdLst/>
              <a:ahLst/>
              <a:cxnLst/>
              <a:rect l="l" t="t" r="r" b="b"/>
              <a:pathLst>
                <a:path w="9144" h="7567" extrusionOk="0">
                  <a:moveTo>
                    <a:pt x="4312" y="0"/>
                  </a:moveTo>
                  <a:cubicBezTo>
                    <a:pt x="2559" y="0"/>
                    <a:pt x="1022" y="1180"/>
                    <a:pt x="631" y="2899"/>
                  </a:cubicBezTo>
                  <a:cubicBezTo>
                    <a:pt x="0" y="5422"/>
                    <a:pt x="1974" y="7566"/>
                    <a:pt x="4241" y="7566"/>
                  </a:cubicBezTo>
                  <a:cubicBezTo>
                    <a:pt x="4904" y="7566"/>
                    <a:pt x="5591" y="7383"/>
                    <a:pt x="6246" y="6974"/>
                  </a:cubicBezTo>
                  <a:cubicBezTo>
                    <a:pt x="9143" y="5254"/>
                    <a:pt x="8419" y="816"/>
                    <a:pt x="5159" y="92"/>
                  </a:cubicBezTo>
                  <a:cubicBezTo>
                    <a:pt x="4873" y="30"/>
                    <a:pt x="4590" y="0"/>
                    <a:pt x="4312"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8"/>
            <p:cNvSpPr/>
            <p:nvPr/>
          </p:nvSpPr>
          <p:spPr>
            <a:xfrm flipH="1">
              <a:off x="4440500" y="1096075"/>
              <a:ext cx="153100" cy="185725"/>
            </a:xfrm>
            <a:custGeom>
              <a:avLst/>
              <a:gdLst/>
              <a:ahLst/>
              <a:cxnLst/>
              <a:rect l="l" t="t" r="r" b="b"/>
              <a:pathLst>
                <a:path w="6124" h="7429" extrusionOk="0">
                  <a:moveTo>
                    <a:pt x="6123" y="3"/>
                  </a:moveTo>
                  <a:cubicBezTo>
                    <a:pt x="6118" y="32"/>
                    <a:pt x="6113" y="62"/>
                    <a:pt x="6107" y="91"/>
                  </a:cubicBezTo>
                  <a:lnTo>
                    <a:pt x="6107" y="91"/>
                  </a:lnTo>
                  <a:cubicBezTo>
                    <a:pt x="6113" y="92"/>
                    <a:pt x="6118" y="93"/>
                    <a:pt x="6123" y="94"/>
                  </a:cubicBezTo>
                  <a:lnTo>
                    <a:pt x="6123" y="3"/>
                  </a:lnTo>
                  <a:close/>
                  <a:moveTo>
                    <a:pt x="5226" y="0"/>
                  </a:moveTo>
                  <a:cubicBezTo>
                    <a:pt x="1062" y="0"/>
                    <a:pt x="1" y="6412"/>
                    <a:pt x="4493" y="7429"/>
                  </a:cubicBezTo>
                  <a:lnTo>
                    <a:pt x="4946" y="7429"/>
                  </a:lnTo>
                  <a:cubicBezTo>
                    <a:pt x="5308" y="5980"/>
                    <a:pt x="5489" y="4531"/>
                    <a:pt x="5670" y="2992"/>
                  </a:cubicBezTo>
                  <a:cubicBezTo>
                    <a:pt x="5758" y="2025"/>
                    <a:pt x="5932" y="1058"/>
                    <a:pt x="6107" y="91"/>
                  </a:cubicBezTo>
                  <a:lnTo>
                    <a:pt x="6107" y="91"/>
                  </a:lnTo>
                  <a:cubicBezTo>
                    <a:pt x="5800" y="29"/>
                    <a:pt x="5506" y="0"/>
                    <a:pt x="5226"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8"/>
            <p:cNvSpPr/>
            <p:nvPr/>
          </p:nvSpPr>
          <p:spPr>
            <a:xfrm flipH="1">
              <a:off x="4723500" y="847700"/>
              <a:ext cx="153975" cy="66025"/>
            </a:xfrm>
            <a:custGeom>
              <a:avLst/>
              <a:gdLst/>
              <a:ahLst/>
              <a:cxnLst/>
              <a:rect l="l" t="t" r="r" b="b"/>
              <a:pathLst>
                <a:path w="6159" h="2641" extrusionOk="0">
                  <a:moveTo>
                    <a:pt x="3770" y="0"/>
                  </a:moveTo>
                  <a:cubicBezTo>
                    <a:pt x="3503" y="0"/>
                    <a:pt x="3239" y="51"/>
                    <a:pt x="2989" y="158"/>
                  </a:cubicBezTo>
                  <a:cubicBezTo>
                    <a:pt x="1721" y="520"/>
                    <a:pt x="635" y="1426"/>
                    <a:pt x="1" y="2513"/>
                  </a:cubicBezTo>
                  <a:cubicBezTo>
                    <a:pt x="1" y="2577"/>
                    <a:pt x="1" y="2641"/>
                    <a:pt x="33" y="2641"/>
                  </a:cubicBezTo>
                  <a:cubicBezTo>
                    <a:pt x="46" y="2641"/>
                    <a:pt x="65" y="2630"/>
                    <a:pt x="91" y="2603"/>
                  </a:cubicBezTo>
                  <a:cubicBezTo>
                    <a:pt x="816" y="1788"/>
                    <a:pt x="1812" y="1064"/>
                    <a:pt x="2899" y="792"/>
                  </a:cubicBezTo>
                  <a:cubicBezTo>
                    <a:pt x="3091" y="728"/>
                    <a:pt x="3295" y="698"/>
                    <a:pt x="3498" y="698"/>
                  </a:cubicBezTo>
                  <a:cubicBezTo>
                    <a:pt x="3868" y="698"/>
                    <a:pt x="4236" y="798"/>
                    <a:pt x="4529" y="973"/>
                  </a:cubicBezTo>
                  <a:cubicBezTo>
                    <a:pt x="4710" y="1154"/>
                    <a:pt x="4891" y="1335"/>
                    <a:pt x="5072" y="1516"/>
                  </a:cubicBezTo>
                  <a:cubicBezTo>
                    <a:pt x="5253" y="1788"/>
                    <a:pt x="5434" y="2060"/>
                    <a:pt x="5706" y="2150"/>
                  </a:cubicBezTo>
                  <a:cubicBezTo>
                    <a:pt x="5887" y="2150"/>
                    <a:pt x="6068" y="2060"/>
                    <a:pt x="6068" y="1879"/>
                  </a:cubicBezTo>
                  <a:cubicBezTo>
                    <a:pt x="6159" y="1607"/>
                    <a:pt x="5887" y="1245"/>
                    <a:pt x="5706" y="1064"/>
                  </a:cubicBezTo>
                  <a:cubicBezTo>
                    <a:pt x="5525" y="792"/>
                    <a:pt x="5253" y="520"/>
                    <a:pt x="4981" y="339"/>
                  </a:cubicBezTo>
                  <a:cubicBezTo>
                    <a:pt x="4598" y="120"/>
                    <a:pt x="4180" y="0"/>
                    <a:pt x="3770"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8"/>
            <p:cNvSpPr/>
            <p:nvPr/>
          </p:nvSpPr>
          <p:spPr>
            <a:xfrm flipH="1">
              <a:off x="4418175" y="912200"/>
              <a:ext cx="137825" cy="53100"/>
            </a:xfrm>
            <a:custGeom>
              <a:avLst/>
              <a:gdLst/>
              <a:ahLst/>
              <a:cxnLst/>
              <a:rect l="l" t="t" r="r" b="b"/>
              <a:pathLst>
                <a:path w="5513" h="2124" extrusionOk="0">
                  <a:moveTo>
                    <a:pt x="2880" y="1"/>
                  </a:moveTo>
                  <a:cubicBezTo>
                    <a:pt x="2737" y="1"/>
                    <a:pt x="2593" y="8"/>
                    <a:pt x="2446" y="23"/>
                  </a:cubicBezTo>
                  <a:cubicBezTo>
                    <a:pt x="1450" y="114"/>
                    <a:pt x="544" y="657"/>
                    <a:pt x="1" y="1563"/>
                  </a:cubicBezTo>
                  <a:cubicBezTo>
                    <a:pt x="1" y="1563"/>
                    <a:pt x="1" y="1653"/>
                    <a:pt x="91" y="1653"/>
                  </a:cubicBezTo>
                  <a:cubicBezTo>
                    <a:pt x="725" y="929"/>
                    <a:pt x="1631" y="566"/>
                    <a:pt x="2536" y="566"/>
                  </a:cubicBezTo>
                  <a:cubicBezTo>
                    <a:pt x="3261" y="566"/>
                    <a:pt x="3985" y="838"/>
                    <a:pt x="4529" y="1472"/>
                  </a:cubicBezTo>
                  <a:cubicBezTo>
                    <a:pt x="4619" y="1563"/>
                    <a:pt x="4710" y="1653"/>
                    <a:pt x="4710" y="1834"/>
                  </a:cubicBezTo>
                  <a:cubicBezTo>
                    <a:pt x="4800" y="1925"/>
                    <a:pt x="4800" y="2015"/>
                    <a:pt x="4981" y="2106"/>
                  </a:cubicBezTo>
                  <a:cubicBezTo>
                    <a:pt x="5006" y="2118"/>
                    <a:pt x="5033" y="2124"/>
                    <a:pt x="5063" y="2124"/>
                  </a:cubicBezTo>
                  <a:cubicBezTo>
                    <a:pt x="5252" y="2124"/>
                    <a:pt x="5513" y="1888"/>
                    <a:pt x="5434" y="1653"/>
                  </a:cubicBezTo>
                  <a:cubicBezTo>
                    <a:pt x="5434" y="1200"/>
                    <a:pt x="5163" y="929"/>
                    <a:pt x="4891" y="657"/>
                  </a:cubicBezTo>
                  <a:cubicBezTo>
                    <a:pt x="4284" y="202"/>
                    <a:pt x="3614" y="1"/>
                    <a:pt x="2880"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8"/>
            <p:cNvSpPr/>
            <p:nvPr/>
          </p:nvSpPr>
          <p:spPr>
            <a:xfrm flipH="1">
              <a:off x="4755200" y="968950"/>
              <a:ext cx="70450" cy="56850"/>
            </a:xfrm>
            <a:custGeom>
              <a:avLst/>
              <a:gdLst/>
              <a:ahLst/>
              <a:cxnLst/>
              <a:rect l="l" t="t" r="r" b="b"/>
              <a:pathLst>
                <a:path w="2818" h="2274" extrusionOk="0">
                  <a:moveTo>
                    <a:pt x="1347" y="0"/>
                  </a:moveTo>
                  <a:cubicBezTo>
                    <a:pt x="876" y="0"/>
                    <a:pt x="441" y="277"/>
                    <a:pt x="282" y="832"/>
                  </a:cubicBezTo>
                  <a:cubicBezTo>
                    <a:pt x="0" y="1608"/>
                    <a:pt x="597" y="2274"/>
                    <a:pt x="1302" y="2274"/>
                  </a:cubicBezTo>
                  <a:cubicBezTo>
                    <a:pt x="1503" y="2274"/>
                    <a:pt x="1712" y="2220"/>
                    <a:pt x="1912" y="2100"/>
                  </a:cubicBezTo>
                  <a:cubicBezTo>
                    <a:pt x="2818" y="1557"/>
                    <a:pt x="2546" y="289"/>
                    <a:pt x="1550" y="17"/>
                  </a:cubicBezTo>
                  <a:cubicBezTo>
                    <a:pt x="1482" y="6"/>
                    <a:pt x="1414" y="0"/>
                    <a:pt x="1347"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8"/>
            <p:cNvSpPr/>
            <p:nvPr/>
          </p:nvSpPr>
          <p:spPr>
            <a:xfrm flipH="1">
              <a:off x="4472200" y="1023350"/>
              <a:ext cx="70475" cy="56800"/>
            </a:xfrm>
            <a:custGeom>
              <a:avLst/>
              <a:gdLst/>
              <a:ahLst/>
              <a:cxnLst/>
              <a:rect l="l" t="t" r="r" b="b"/>
              <a:pathLst>
                <a:path w="2819" h="2272" extrusionOk="0">
                  <a:moveTo>
                    <a:pt x="1380" y="1"/>
                  </a:moveTo>
                  <a:cubicBezTo>
                    <a:pt x="882" y="1"/>
                    <a:pt x="364" y="342"/>
                    <a:pt x="283" y="829"/>
                  </a:cubicBezTo>
                  <a:cubicBezTo>
                    <a:pt x="1" y="1605"/>
                    <a:pt x="597" y="2271"/>
                    <a:pt x="1303" y="2271"/>
                  </a:cubicBezTo>
                  <a:cubicBezTo>
                    <a:pt x="1503" y="2271"/>
                    <a:pt x="1713" y="2217"/>
                    <a:pt x="1913" y="2097"/>
                  </a:cubicBezTo>
                  <a:cubicBezTo>
                    <a:pt x="2818" y="1644"/>
                    <a:pt x="2547" y="286"/>
                    <a:pt x="1551" y="14"/>
                  </a:cubicBezTo>
                  <a:cubicBezTo>
                    <a:pt x="1495" y="5"/>
                    <a:pt x="1438" y="1"/>
                    <a:pt x="1380"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8"/>
            <p:cNvSpPr/>
            <p:nvPr/>
          </p:nvSpPr>
          <p:spPr>
            <a:xfrm flipH="1">
              <a:off x="4571825" y="1111050"/>
              <a:ext cx="52075" cy="78950"/>
            </a:xfrm>
            <a:custGeom>
              <a:avLst/>
              <a:gdLst/>
              <a:ahLst/>
              <a:cxnLst/>
              <a:rect l="l" t="t" r="r" b="b"/>
              <a:pathLst>
                <a:path w="2083" h="3158" extrusionOk="0">
                  <a:moveTo>
                    <a:pt x="195" y="1"/>
                  </a:moveTo>
                  <a:cubicBezTo>
                    <a:pt x="136" y="1"/>
                    <a:pt x="91" y="65"/>
                    <a:pt x="91" y="129"/>
                  </a:cubicBezTo>
                  <a:lnTo>
                    <a:pt x="91" y="219"/>
                  </a:lnTo>
                  <a:cubicBezTo>
                    <a:pt x="272" y="491"/>
                    <a:pt x="453" y="763"/>
                    <a:pt x="815" y="1034"/>
                  </a:cubicBezTo>
                  <a:cubicBezTo>
                    <a:pt x="996" y="1215"/>
                    <a:pt x="1268" y="1397"/>
                    <a:pt x="1449" y="1668"/>
                  </a:cubicBezTo>
                  <a:cubicBezTo>
                    <a:pt x="1721" y="2121"/>
                    <a:pt x="996" y="2483"/>
                    <a:pt x="634" y="2574"/>
                  </a:cubicBezTo>
                  <a:lnTo>
                    <a:pt x="272" y="2664"/>
                  </a:lnTo>
                  <a:cubicBezTo>
                    <a:pt x="91" y="2755"/>
                    <a:pt x="0" y="2936"/>
                    <a:pt x="181" y="3117"/>
                  </a:cubicBezTo>
                  <a:cubicBezTo>
                    <a:pt x="211" y="3147"/>
                    <a:pt x="252" y="3157"/>
                    <a:pt x="299" y="3157"/>
                  </a:cubicBezTo>
                  <a:cubicBezTo>
                    <a:pt x="393" y="3157"/>
                    <a:pt x="513" y="3117"/>
                    <a:pt x="634" y="3117"/>
                  </a:cubicBezTo>
                  <a:cubicBezTo>
                    <a:pt x="725" y="3117"/>
                    <a:pt x="906" y="3027"/>
                    <a:pt x="996" y="2936"/>
                  </a:cubicBezTo>
                  <a:cubicBezTo>
                    <a:pt x="1540" y="2755"/>
                    <a:pt x="2083" y="2302"/>
                    <a:pt x="1902" y="1668"/>
                  </a:cubicBezTo>
                  <a:cubicBezTo>
                    <a:pt x="1721" y="1306"/>
                    <a:pt x="1540" y="1034"/>
                    <a:pt x="1177" y="853"/>
                  </a:cubicBezTo>
                  <a:cubicBezTo>
                    <a:pt x="996" y="763"/>
                    <a:pt x="906" y="672"/>
                    <a:pt x="725" y="582"/>
                  </a:cubicBezTo>
                  <a:cubicBezTo>
                    <a:pt x="543" y="491"/>
                    <a:pt x="362" y="310"/>
                    <a:pt x="272" y="38"/>
                  </a:cubicBezTo>
                  <a:cubicBezTo>
                    <a:pt x="245" y="12"/>
                    <a:pt x="219" y="1"/>
                    <a:pt x="195"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8"/>
            <p:cNvSpPr/>
            <p:nvPr/>
          </p:nvSpPr>
          <p:spPr>
            <a:xfrm flipH="1">
              <a:off x="4578600" y="1220650"/>
              <a:ext cx="160775" cy="129075"/>
            </a:xfrm>
            <a:custGeom>
              <a:avLst/>
              <a:gdLst/>
              <a:ahLst/>
              <a:cxnLst/>
              <a:rect l="l" t="t" r="r" b="b"/>
              <a:pathLst>
                <a:path w="6431" h="5163" extrusionOk="0">
                  <a:moveTo>
                    <a:pt x="363" y="1"/>
                  </a:moveTo>
                  <a:cubicBezTo>
                    <a:pt x="182" y="363"/>
                    <a:pt x="91" y="725"/>
                    <a:pt x="1" y="1088"/>
                  </a:cubicBezTo>
                  <a:cubicBezTo>
                    <a:pt x="1359" y="1088"/>
                    <a:pt x="2627" y="1631"/>
                    <a:pt x="3532" y="2627"/>
                  </a:cubicBezTo>
                  <a:cubicBezTo>
                    <a:pt x="4257" y="3261"/>
                    <a:pt x="4619" y="4167"/>
                    <a:pt x="4619" y="5163"/>
                  </a:cubicBezTo>
                  <a:cubicBezTo>
                    <a:pt x="6340" y="4167"/>
                    <a:pt x="6430" y="1359"/>
                    <a:pt x="6430" y="1359"/>
                  </a:cubicBezTo>
                  <a:lnTo>
                    <a:pt x="363" y="1"/>
                  </a:ln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8"/>
            <p:cNvSpPr/>
            <p:nvPr/>
          </p:nvSpPr>
          <p:spPr>
            <a:xfrm flipH="1">
              <a:off x="4623875" y="1247825"/>
              <a:ext cx="120025" cy="110375"/>
            </a:xfrm>
            <a:custGeom>
              <a:avLst/>
              <a:gdLst/>
              <a:ahLst/>
              <a:cxnLst/>
              <a:rect l="l" t="t" r="r" b="b"/>
              <a:pathLst>
                <a:path w="4801" h="4415" extrusionOk="0">
                  <a:moveTo>
                    <a:pt x="182" y="1"/>
                  </a:moveTo>
                  <a:cubicBezTo>
                    <a:pt x="1" y="1359"/>
                    <a:pt x="91" y="3532"/>
                    <a:pt x="2446" y="4257"/>
                  </a:cubicBezTo>
                  <a:cubicBezTo>
                    <a:pt x="2767" y="4364"/>
                    <a:pt x="3089" y="4415"/>
                    <a:pt x="3405" y="4415"/>
                  </a:cubicBezTo>
                  <a:cubicBezTo>
                    <a:pt x="3890" y="4415"/>
                    <a:pt x="4361" y="4295"/>
                    <a:pt x="4800" y="4076"/>
                  </a:cubicBezTo>
                  <a:cubicBezTo>
                    <a:pt x="4800" y="3080"/>
                    <a:pt x="4438" y="2174"/>
                    <a:pt x="3713" y="1540"/>
                  </a:cubicBezTo>
                  <a:cubicBezTo>
                    <a:pt x="2808" y="544"/>
                    <a:pt x="1540" y="1"/>
                    <a:pt x="182"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8"/>
            <p:cNvSpPr/>
            <p:nvPr/>
          </p:nvSpPr>
          <p:spPr>
            <a:xfrm flipH="1">
              <a:off x="5579275" y="1942850"/>
              <a:ext cx="1208950" cy="2884275"/>
            </a:xfrm>
            <a:custGeom>
              <a:avLst/>
              <a:gdLst/>
              <a:ahLst/>
              <a:cxnLst/>
              <a:rect l="l" t="t" r="r" b="b"/>
              <a:pathLst>
                <a:path w="48358" h="115371" extrusionOk="0">
                  <a:moveTo>
                    <a:pt x="34774" y="1"/>
                  </a:moveTo>
                  <a:cubicBezTo>
                    <a:pt x="33235" y="725"/>
                    <a:pt x="31695" y="1631"/>
                    <a:pt x="30246" y="2536"/>
                  </a:cubicBezTo>
                  <a:cubicBezTo>
                    <a:pt x="22821" y="7064"/>
                    <a:pt x="18293" y="14490"/>
                    <a:pt x="14671" y="22187"/>
                  </a:cubicBezTo>
                  <a:cubicBezTo>
                    <a:pt x="6068" y="40027"/>
                    <a:pt x="0" y="61399"/>
                    <a:pt x="7788" y="80687"/>
                  </a:cubicBezTo>
                  <a:cubicBezTo>
                    <a:pt x="13312" y="94452"/>
                    <a:pt x="25356" y="105410"/>
                    <a:pt x="37582" y="115371"/>
                  </a:cubicBezTo>
                  <a:lnTo>
                    <a:pt x="48358" y="95992"/>
                  </a:lnTo>
                  <a:cubicBezTo>
                    <a:pt x="41113" y="87027"/>
                    <a:pt x="33688" y="77880"/>
                    <a:pt x="32692" y="67919"/>
                  </a:cubicBezTo>
                  <a:cubicBezTo>
                    <a:pt x="32148" y="62033"/>
                    <a:pt x="34955" y="50894"/>
                    <a:pt x="35680" y="48449"/>
                  </a:cubicBezTo>
                  <a:cubicBezTo>
                    <a:pt x="37491" y="42744"/>
                    <a:pt x="39846" y="37220"/>
                    <a:pt x="42562" y="31877"/>
                  </a:cubicBezTo>
                  <a:lnTo>
                    <a:pt x="347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8"/>
            <p:cNvSpPr/>
            <p:nvPr/>
          </p:nvSpPr>
          <p:spPr>
            <a:xfrm flipH="1">
              <a:off x="5119675" y="4315475"/>
              <a:ext cx="839950" cy="914225"/>
            </a:xfrm>
            <a:custGeom>
              <a:avLst/>
              <a:gdLst/>
              <a:ahLst/>
              <a:cxnLst/>
              <a:rect l="l" t="t" r="r" b="b"/>
              <a:pathLst>
                <a:path w="33598" h="36569" extrusionOk="0">
                  <a:moveTo>
                    <a:pt x="14308" y="0"/>
                  </a:moveTo>
                  <a:lnTo>
                    <a:pt x="0" y="16753"/>
                  </a:lnTo>
                  <a:cubicBezTo>
                    <a:pt x="0" y="16753"/>
                    <a:pt x="20470" y="36568"/>
                    <a:pt x="23960" y="36568"/>
                  </a:cubicBezTo>
                  <a:cubicBezTo>
                    <a:pt x="24141" y="36568"/>
                    <a:pt x="24276" y="36515"/>
                    <a:pt x="24360" y="36404"/>
                  </a:cubicBezTo>
                  <a:cubicBezTo>
                    <a:pt x="25175" y="35317"/>
                    <a:pt x="17568" y="28978"/>
                    <a:pt x="15757" y="26896"/>
                  </a:cubicBezTo>
                  <a:lnTo>
                    <a:pt x="15757" y="26896"/>
                  </a:lnTo>
                  <a:cubicBezTo>
                    <a:pt x="18565" y="28877"/>
                    <a:pt x="25512" y="36354"/>
                    <a:pt x="27334" y="36354"/>
                  </a:cubicBezTo>
                  <a:cubicBezTo>
                    <a:pt x="27511" y="36354"/>
                    <a:pt x="27639" y="36284"/>
                    <a:pt x="27711" y="36132"/>
                  </a:cubicBezTo>
                  <a:cubicBezTo>
                    <a:pt x="28526" y="34412"/>
                    <a:pt x="19198" y="24903"/>
                    <a:pt x="19198" y="24903"/>
                  </a:cubicBezTo>
                  <a:cubicBezTo>
                    <a:pt x="19204" y="24902"/>
                    <a:pt x="19211" y="24901"/>
                    <a:pt x="19218" y="24901"/>
                  </a:cubicBezTo>
                  <a:cubicBezTo>
                    <a:pt x="20005" y="24901"/>
                    <a:pt x="28393" y="34077"/>
                    <a:pt x="30733" y="34077"/>
                  </a:cubicBezTo>
                  <a:cubicBezTo>
                    <a:pt x="30969" y="34077"/>
                    <a:pt x="31144" y="33984"/>
                    <a:pt x="31243" y="33778"/>
                  </a:cubicBezTo>
                  <a:cubicBezTo>
                    <a:pt x="32058" y="32238"/>
                    <a:pt x="21915" y="22277"/>
                    <a:pt x="22277" y="21734"/>
                  </a:cubicBezTo>
                  <a:lnTo>
                    <a:pt x="22277" y="21734"/>
                  </a:lnTo>
                  <a:cubicBezTo>
                    <a:pt x="22278" y="21734"/>
                    <a:pt x="30355" y="30193"/>
                    <a:pt x="32599" y="30193"/>
                  </a:cubicBezTo>
                  <a:cubicBezTo>
                    <a:pt x="32802" y="30193"/>
                    <a:pt x="32956" y="30124"/>
                    <a:pt x="33054" y="29975"/>
                  </a:cubicBezTo>
                  <a:cubicBezTo>
                    <a:pt x="33597" y="29069"/>
                    <a:pt x="23998" y="18112"/>
                    <a:pt x="24270" y="17206"/>
                  </a:cubicBezTo>
                  <a:cubicBezTo>
                    <a:pt x="24285" y="17153"/>
                    <a:pt x="24335" y="17129"/>
                    <a:pt x="24416" y="17129"/>
                  </a:cubicBezTo>
                  <a:cubicBezTo>
                    <a:pt x="25206" y="17129"/>
                    <a:pt x="28872" y="19412"/>
                    <a:pt x="30216" y="19412"/>
                  </a:cubicBezTo>
                  <a:cubicBezTo>
                    <a:pt x="30389" y="19412"/>
                    <a:pt x="30524" y="19374"/>
                    <a:pt x="30609" y="19289"/>
                  </a:cubicBezTo>
                  <a:cubicBezTo>
                    <a:pt x="31424" y="18383"/>
                    <a:pt x="20919" y="8965"/>
                    <a:pt x="143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8"/>
            <p:cNvSpPr/>
            <p:nvPr/>
          </p:nvSpPr>
          <p:spPr>
            <a:xfrm flipH="1">
              <a:off x="5486450" y="1637225"/>
              <a:ext cx="1052750" cy="1376500"/>
            </a:xfrm>
            <a:custGeom>
              <a:avLst/>
              <a:gdLst/>
              <a:ahLst/>
              <a:cxnLst/>
              <a:rect l="l" t="t" r="r" b="b"/>
              <a:pathLst>
                <a:path w="42110" h="55060" extrusionOk="0">
                  <a:moveTo>
                    <a:pt x="33869" y="1"/>
                  </a:moveTo>
                  <a:cubicBezTo>
                    <a:pt x="29975" y="1812"/>
                    <a:pt x="27077" y="3170"/>
                    <a:pt x="24813" y="5615"/>
                  </a:cubicBezTo>
                  <a:cubicBezTo>
                    <a:pt x="10053" y="21010"/>
                    <a:pt x="1" y="41476"/>
                    <a:pt x="1" y="41476"/>
                  </a:cubicBezTo>
                  <a:lnTo>
                    <a:pt x="28164" y="55059"/>
                  </a:lnTo>
                  <a:lnTo>
                    <a:pt x="42110" y="31243"/>
                  </a:lnTo>
                  <a:lnTo>
                    <a:pt x="338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6" name="Google Shape;2716;p98"/>
          <p:cNvGrpSpPr/>
          <p:nvPr/>
        </p:nvGrpSpPr>
        <p:grpSpPr>
          <a:xfrm>
            <a:off x="4276200" y="2260793"/>
            <a:ext cx="4092000" cy="2000624"/>
            <a:chOff x="4276200" y="2260793"/>
            <a:chExt cx="4092000" cy="2000624"/>
          </a:xfrm>
        </p:grpSpPr>
        <p:sp>
          <p:nvSpPr>
            <p:cNvPr id="2717" name="Google Shape;2717;p98"/>
            <p:cNvSpPr/>
            <p:nvPr/>
          </p:nvSpPr>
          <p:spPr>
            <a:xfrm>
              <a:off x="4276200" y="3979418"/>
              <a:ext cx="4092000" cy="2820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8" name="Google Shape;2718;p98"/>
            <p:cNvGrpSpPr/>
            <p:nvPr/>
          </p:nvGrpSpPr>
          <p:grpSpPr>
            <a:xfrm flipH="1">
              <a:off x="4450020" y="2260793"/>
              <a:ext cx="3898977" cy="1959185"/>
              <a:chOff x="216325" y="1057775"/>
              <a:chExt cx="7112325" cy="3573850"/>
            </a:xfrm>
          </p:grpSpPr>
          <p:sp>
            <p:nvSpPr>
              <p:cNvPr id="2719" name="Google Shape;2719;p98"/>
              <p:cNvSpPr/>
              <p:nvPr/>
            </p:nvSpPr>
            <p:spPr>
              <a:xfrm>
                <a:off x="943425" y="1870900"/>
                <a:ext cx="629100" cy="464125"/>
              </a:xfrm>
              <a:custGeom>
                <a:avLst/>
                <a:gdLst/>
                <a:ahLst/>
                <a:cxnLst/>
                <a:rect l="l" t="t" r="r" b="b"/>
                <a:pathLst>
                  <a:path w="25164" h="18565" extrusionOk="0">
                    <a:moveTo>
                      <a:pt x="10791" y="1"/>
                    </a:moveTo>
                    <a:cubicBezTo>
                      <a:pt x="7549" y="2372"/>
                      <a:pt x="4210" y="4646"/>
                      <a:pt x="823" y="6824"/>
                    </a:cubicBezTo>
                    <a:cubicBezTo>
                      <a:pt x="629" y="6921"/>
                      <a:pt x="484" y="7066"/>
                      <a:pt x="339" y="7211"/>
                    </a:cubicBezTo>
                    <a:cubicBezTo>
                      <a:pt x="242" y="7405"/>
                      <a:pt x="194" y="7646"/>
                      <a:pt x="242" y="7888"/>
                    </a:cubicBezTo>
                    <a:cubicBezTo>
                      <a:pt x="0" y="10889"/>
                      <a:pt x="0" y="13937"/>
                      <a:pt x="242" y="16986"/>
                    </a:cubicBezTo>
                    <a:cubicBezTo>
                      <a:pt x="194" y="17179"/>
                      <a:pt x="290" y="17373"/>
                      <a:pt x="387" y="17567"/>
                    </a:cubicBezTo>
                    <a:cubicBezTo>
                      <a:pt x="532" y="17663"/>
                      <a:pt x="726" y="17760"/>
                      <a:pt x="920" y="17809"/>
                    </a:cubicBezTo>
                    <a:cubicBezTo>
                      <a:pt x="1936" y="17954"/>
                      <a:pt x="2952" y="18099"/>
                      <a:pt x="4017" y="18196"/>
                    </a:cubicBezTo>
                    <a:cubicBezTo>
                      <a:pt x="6429" y="18425"/>
                      <a:pt x="8841" y="18564"/>
                      <a:pt x="11254" y="18564"/>
                    </a:cubicBezTo>
                    <a:cubicBezTo>
                      <a:pt x="11890" y="18564"/>
                      <a:pt x="12526" y="18555"/>
                      <a:pt x="13162" y="18534"/>
                    </a:cubicBezTo>
                    <a:cubicBezTo>
                      <a:pt x="16045" y="18411"/>
                      <a:pt x="18927" y="17902"/>
                      <a:pt x="21809" y="17902"/>
                    </a:cubicBezTo>
                    <a:cubicBezTo>
                      <a:pt x="22314" y="17902"/>
                      <a:pt x="22819" y="17918"/>
                      <a:pt x="23325" y="17954"/>
                    </a:cubicBezTo>
                    <a:cubicBezTo>
                      <a:pt x="23760" y="17954"/>
                      <a:pt x="24244" y="17954"/>
                      <a:pt x="24438" y="17567"/>
                    </a:cubicBezTo>
                    <a:cubicBezTo>
                      <a:pt x="24486" y="17421"/>
                      <a:pt x="24534" y="17276"/>
                      <a:pt x="24534" y="17131"/>
                    </a:cubicBezTo>
                    <a:cubicBezTo>
                      <a:pt x="24583" y="14034"/>
                      <a:pt x="24389" y="10937"/>
                      <a:pt x="24631" y="7840"/>
                    </a:cubicBezTo>
                    <a:cubicBezTo>
                      <a:pt x="24776" y="5711"/>
                      <a:pt x="25163" y="3485"/>
                      <a:pt x="24583" y="1404"/>
                    </a:cubicBezTo>
                    <a:cubicBezTo>
                      <a:pt x="24534" y="1210"/>
                      <a:pt x="24486" y="1114"/>
                      <a:pt x="24389" y="969"/>
                    </a:cubicBezTo>
                    <a:cubicBezTo>
                      <a:pt x="24244" y="872"/>
                      <a:pt x="24002" y="146"/>
                      <a:pt x="23809" y="146"/>
                    </a:cubicBezTo>
                    <a:cubicBezTo>
                      <a:pt x="21034" y="146"/>
                      <a:pt x="19421" y="124"/>
                      <a:pt x="17736" y="124"/>
                    </a:cubicBezTo>
                    <a:cubicBezTo>
                      <a:pt x="16894" y="124"/>
                      <a:pt x="16034" y="130"/>
                      <a:pt x="15001" y="146"/>
                    </a:cubicBezTo>
                    <a:lnTo>
                      <a:pt x="107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8"/>
              <p:cNvSpPr/>
              <p:nvPr/>
            </p:nvSpPr>
            <p:spPr>
              <a:xfrm>
                <a:off x="216325" y="2797600"/>
                <a:ext cx="2996650" cy="1552150"/>
              </a:xfrm>
              <a:custGeom>
                <a:avLst/>
                <a:gdLst/>
                <a:ahLst/>
                <a:cxnLst/>
                <a:rect l="l" t="t" r="r" b="b"/>
                <a:pathLst>
                  <a:path w="119866" h="62086" extrusionOk="0">
                    <a:moveTo>
                      <a:pt x="28455" y="0"/>
                    </a:moveTo>
                    <a:cubicBezTo>
                      <a:pt x="23713" y="2662"/>
                      <a:pt x="11179" y="10017"/>
                      <a:pt x="8808" y="12195"/>
                    </a:cubicBezTo>
                    <a:cubicBezTo>
                      <a:pt x="6437" y="14372"/>
                      <a:pt x="1" y="17131"/>
                      <a:pt x="969" y="24389"/>
                    </a:cubicBezTo>
                    <a:cubicBezTo>
                      <a:pt x="2130" y="33051"/>
                      <a:pt x="25503" y="55359"/>
                      <a:pt x="25503" y="55359"/>
                    </a:cubicBezTo>
                    <a:lnTo>
                      <a:pt x="19648" y="62086"/>
                    </a:lnTo>
                    <a:lnTo>
                      <a:pt x="19648" y="62086"/>
                    </a:lnTo>
                    <a:lnTo>
                      <a:pt x="38859" y="58940"/>
                    </a:lnTo>
                    <a:cubicBezTo>
                      <a:pt x="38870" y="58942"/>
                      <a:pt x="38882" y="58942"/>
                      <a:pt x="38894" y="58942"/>
                    </a:cubicBezTo>
                    <a:cubicBezTo>
                      <a:pt x="39322" y="58942"/>
                      <a:pt x="40600" y="58155"/>
                      <a:pt x="40553" y="57779"/>
                    </a:cubicBezTo>
                    <a:cubicBezTo>
                      <a:pt x="40069" y="56085"/>
                      <a:pt x="39391" y="54488"/>
                      <a:pt x="38424" y="52988"/>
                    </a:cubicBezTo>
                    <a:cubicBezTo>
                      <a:pt x="31310" y="43988"/>
                      <a:pt x="20228" y="28551"/>
                      <a:pt x="20228" y="28551"/>
                    </a:cubicBezTo>
                    <a:cubicBezTo>
                      <a:pt x="20228" y="28551"/>
                      <a:pt x="35568" y="19163"/>
                      <a:pt x="40843" y="15340"/>
                    </a:cubicBezTo>
                    <a:cubicBezTo>
                      <a:pt x="41530" y="14834"/>
                      <a:pt x="42378" y="14571"/>
                      <a:pt x="43228" y="14571"/>
                    </a:cubicBezTo>
                    <a:cubicBezTo>
                      <a:pt x="43515" y="14571"/>
                      <a:pt x="43804" y="14601"/>
                      <a:pt x="44085" y="14663"/>
                    </a:cubicBezTo>
                    <a:cubicBezTo>
                      <a:pt x="45150" y="14905"/>
                      <a:pt x="46166" y="15388"/>
                      <a:pt x="47086" y="15969"/>
                    </a:cubicBezTo>
                    <a:cubicBezTo>
                      <a:pt x="51005" y="18195"/>
                      <a:pt x="54925" y="20421"/>
                      <a:pt x="58845" y="22647"/>
                    </a:cubicBezTo>
                    <a:cubicBezTo>
                      <a:pt x="72104" y="30293"/>
                      <a:pt x="91460" y="43455"/>
                      <a:pt x="103607" y="52649"/>
                    </a:cubicBezTo>
                    <a:lnTo>
                      <a:pt x="119866" y="50375"/>
                    </a:lnTo>
                    <a:cubicBezTo>
                      <a:pt x="112365" y="43262"/>
                      <a:pt x="102203" y="34987"/>
                      <a:pt x="92960" y="26954"/>
                    </a:cubicBezTo>
                    <a:cubicBezTo>
                      <a:pt x="82798" y="18195"/>
                      <a:pt x="72104" y="10259"/>
                      <a:pt x="61409" y="2323"/>
                    </a:cubicBezTo>
                    <a:lnTo>
                      <a:pt x="2845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8"/>
              <p:cNvSpPr/>
              <p:nvPr/>
            </p:nvSpPr>
            <p:spPr>
              <a:xfrm>
                <a:off x="707500" y="4024300"/>
                <a:ext cx="523875" cy="325450"/>
              </a:xfrm>
              <a:custGeom>
                <a:avLst/>
                <a:gdLst/>
                <a:ahLst/>
                <a:cxnLst/>
                <a:rect l="l" t="t" r="r" b="b"/>
                <a:pathLst>
                  <a:path w="20955" h="13018" extrusionOk="0">
                    <a:moveTo>
                      <a:pt x="15728" y="1"/>
                    </a:moveTo>
                    <a:lnTo>
                      <a:pt x="3049" y="3630"/>
                    </a:lnTo>
                    <a:cubicBezTo>
                      <a:pt x="4743" y="5275"/>
                      <a:pt x="5808" y="6340"/>
                      <a:pt x="5808" y="6340"/>
                    </a:cubicBezTo>
                    <a:lnTo>
                      <a:pt x="1" y="13018"/>
                    </a:lnTo>
                    <a:lnTo>
                      <a:pt x="1" y="13018"/>
                    </a:lnTo>
                    <a:lnTo>
                      <a:pt x="19212" y="9872"/>
                    </a:lnTo>
                    <a:cubicBezTo>
                      <a:pt x="19599" y="9872"/>
                      <a:pt x="20954" y="9098"/>
                      <a:pt x="20857" y="8711"/>
                    </a:cubicBezTo>
                    <a:cubicBezTo>
                      <a:pt x="20422" y="7066"/>
                      <a:pt x="19696" y="5420"/>
                      <a:pt x="18777" y="3969"/>
                    </a:cubicBezTo>
                    <a:cubicBezTo>
                      <a:pt x="17809" y="2710"/>
                      <a:pt x="16793" y="1356"/>
                      <a:pt x="157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8"/>
              <p:cNvSpPr/>
              <p:nvPr/>
            </p:nvSpPr>
            <p:spPr>
              <a:xfrm>
                <a:off x="783725" y="4023100"/>
                <a:ext cx="316975" cy="90750"/>
              </a:xfrm>
              <a:custGeom>
                <a:avLst/>
                <a:gdLst/>
                <a:ahLst/>
                <a:cxnLst/>
                <a:rect l="l" t="t" r="r" b="b"/>
                <a:pathLst>
                  <a:path w="12679" h="3630" fill="none" extrusionOk="0">
                    <a:moveTo>
                      <a:pt x="0" y="3629"/>
                    </a:moveTo>
                    <a:lnTo>
                      <a:pt x="12679" y="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8"/>
              <p:cNvSpPr/>
              <p:nvPr/>
            </p:nvSpPr>
            <p:spPr>
              <a:xfrm>
                <a:off x="826075" y="4101725"/>
                <a:ext cx="24200" cy="20600"/>
              </a:xfrm>
              <a:custGeom>
                <a:avLst/>
                <a:gdLst/>
                <a:ahLst/>
                <a:cxnLst/>
                <a:rect l="l" t="t" r="r" b="b"/>
                <a:pathLst>
                  <a:path w="968" h="824" fill="none" extrusionOk="0">
                    <a:moveTo>
                      <a:pt x="0" y="1"/>
                    </a:moveTo>
                    <a:lnTo>
                      <a:pt x="968"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8"/>
              <p:cNvSpPr/>
              <p:nvPr/>
            </p:nvSpPr>
            <p:spPr>
              <a:xfrm>
                <a:off x="872025" y="4088425"/>
                <a:ext cx="24225" cy="20575"/>
              </a:xfrm>
              <a:custGeom>
                <a:avLst/>
                <a:gdLst/>
                <a:ahLst/>
                <a:cxnLst/>
                <a:rect l="l" t="t" r="r" b="b"/>
                <a:pathLst>
                  <a:path w="969" h="823"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8"/>
              <p:cNvSpPr/>
              <p:nvPr/>
            </p:nvSpPr>
            <p:spPr>
              <a:xfrm>
                <a:off x="918000" y="4075100"/>
                <a:ext cx="24225" cy="20600"/>
              </a:xfrm>
              <a:custGeom>
                <a:avLst/>
                <a:gdLst/>
                <a:ahLst/>
                <a:cxnLst/>
                <a:rect l="l" t="t" r="r" b="b"/>
                <a:pathLst>
                  <a:path w="969" h="824" fill="none" extrusionOk="0">
                    <a:moveTo>
                      <a:pt x="1" y="1"/>
                    </a:moveTo>
                    <a:lnTo>
                      <a:pt x="969" y="824"/>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8"/>
              <p:cNvSpPr/>
              <p:nvPr/>
            </p:nvSpPr>
            <p:spPr>
              <a:xfrm>
                <a:off x="965200" y="4061800"/>
                <a:ext cx="24200" cy="20600"/>
              </a:xfrm>
              <a:custGeom>
                <a:avLst/>
                <a:gdLst/>
                <a:ahLst/>
                <a:cxnLst/>
                <a:rect l="l" t="t" r="r" b="b"/>
                <a:pathLst>
                  <a:path w="968" h="824" fill="none" extrusionOk="0">
                    <a:moveTo>
                      <a:pt x="0" y="1"/>
                    </a:moveTo>
                    <a:lnTo>
                      <a:pt x="968"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8"/>
              <p:cNvSpPr/>
              <p:nvPr/>
            </p:nvSpPr>
            <p:spPr>
              <a:xfrm>
                <a:off x="1011150" y="4048500"/>
                <a:ext cx="24225" cy="20600"/>
              </a:xfrm>
              <a:custGeom>
                <a:avLst/>
                <a:gdLst/>
                <a:ahLst/>
                <a:cxnLst/>
                <a:rect l="l" t="t" r="r" b="b"/>
                <a:pathLst>
                  <a:path w="969" h="824"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8"/>
              <p:cNvSpPr/>
              <p:nvPr/>
            </p:nvSpPr>
            <p:spPr>
              <a:xfrm>
                <a:off x="1057125" y="4035200"/>
                <a:ext cx="24225" cy="20575"/>
              </a:xfrm>
              <a:custGeom>
                <a:avLst/>
                <a:gdLst/>
                <a:ahLst/>
                <a:cxnLst/>
                <a:rect l="l" t="t" r="r" b="b"/>
                <a:pathLst>
                  <a:path w="969" h="823" fill="none" extrusionOk="0">
                    <a:moveTo>
                      <a:pt x="1" y="0"/>
                    </a:moveTo>
                    <a:lnTo>
                      <a:pt x="969" y="8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8"/>
              <p:cNvSpPr/>
              <p:nvPr/>
            </p:nvSpPr>
            <p:spPr>
              <a:xfrm>
                <a:off x="436525" y="2797600"/>
                <a:ext cx="1716700" cy="701675"/>
              </a:xfrm>
              <a:custGeom>
                <a:avLst/>
                <a:gdLst/>
                <a:ahLst/>
                <a:cxnLst/>
                <a:rect l="l" t="t" r="r" b="b"/>
                <a:pathLst>
                  <a:path w="68668" h="28067" extrusionOk="0">
                    <a:moveTo>
                      <a:pt x="49746" y="0"/>
                    </a:moveTo>
                    <a:lnTo>
                      <a:pt x="17663" y="97"/>
                    </a:lnTo>
                    <a:lnTo>
                      <a:pt x="0" y="11614"/>
                    </a:lnTo>
                    <a:cubicBezTo>
                      <a:pt x="0" y="11614"/>
                      <a:pt x="4694" y="16501"/>
                      <a:pt x="6533" y="19018"/>
                    </a:cubicBezTo>
                    <a:cubicBezTo>
                      <a:pt x="8372" y="21534"/>
                      <a:pt x="10017" y="24438"/>
                      <a:pt x="10695" y="24680"/>
                    </a:cubicBezTo>
                    <a:cubicBezTo>
                      <a:pt x="10920" y="24776"/>
                      <a:pt x="11308" y="24809"/>
                      <a:pt x="11723" y="24809"/>
                    </a:cubicBezTo>
                    <a:cubicBezTo>
                      <a:pt x="12555" y="24809"/>
                      <a:pt x="13501" y="24680"/>
                      <a:pt x="13501" y="24680"/>
                    </a:cubicBezTo>
                    <a:lnTo>
                      <a:pt x="13501" y="24680"/>
                    </a:lnTo>
                    <a:cubicBezTo>
                      <a:pt x="13501" y="24680"/>
                      <a:pt x="12098" y="25744"/>
                      <a:pt x="12098" y="26615"/>
                    </a:cubicBezTo>
                    <a:cubicBezTo>
                      <a:pt x="12146" y="27196"/>
                      <a:pt x="12437" y="27728"/>
                      <a:pt x="12921" y="28067"/>
                    </a:cubicBezTo>
                    <a:cubicBezTo>
                      <a:pt x="12921" y="28067"/>
                      <a:pt x="32064" y="15145"/>
                      <a:pt x="34084" y="15145"/>
                    </a:cubicBezTo>
                    <a:cubicBezTo>
                      <a:pt x="34095" y="15145"/>
                      <a:pt x="34106" y="15146"/>
                      <a:pt x="34116" y="15147"/>
                    </a:cubicBezTo>
                    <a:cubicBezTo>
                      <a:pt x="34121" y="15146"/>
                      <a:pt x="34126" y="15146"/>
                      <a:pt x="34131" y="15146"/>
                    </a:cubicBezTo>
                    <a:cubicBezTo>
                      <a:pt x="36757" y="15146"/>
                      <a:pt x="56957" y="27970"/>
                      <a:pt x="56957" y="27970"/>
                    </a:cubicBezTo>
                    <a:cubicBezTo>
                      <a:pt x="56957" y="27970"/>
                      <a:pt x="57828" y="26470"/>
                      <a:pt x="57924" y="26276"/>
                    </a:cubicBezTo>
                    <a:cubicBezTo>
                      <a:pt x="58021" y="26034"/>
                      <a:pt x="56134" y="24728"/>
                      <a:pt x="56134" y="24728"/>
                    </a:cubicBezTo>
                    <a:lnTo>
                      <a:pt x="56134" y="24728"/>
                    </a:lnTo>
                    <a:cubicBezTo>
                      <a:pt x="56134" y="24728"/>
                      <a:pt x="57080" y="24857"/>
                      <a:pt x="57912" y="24857"/>
                    </a:cubicBezTo>
                    <a:cubicBezTo>
                      <a:pt x="58328" y="24857"/>
                      <a:pt x="58715" y="24825"/>
                      <a:pt x="58941" y="24728"/>
                    </a:cubicBezTo>
                    <a:cubicBezTo>
                      <a:pt x="59618" y="24438"/>
                      <a:pt x="61263" y="21583"/>
                      <a:pt x="63102" y="19066"/>
                    </a:cubicBezTo>
                    <a:cubicBezTo>
                      <a:pt x="64941" y="16550"/>
                      <a:pt x="68667" y="13888"/>
                      <a:pt x="68667" y="13888"/>
                    </a:cubicBezTo>
                    <a:lnTo>
                      <a:pt x="4974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8"/>
              <p:cNvSpPr/>
              <p:nvPr/>
            </p:nvSpPr>
            <p:spPr>
              <a:xfrm>
                <a:off x="812750" y="2809700"/>
                <a:ext cx="182700" cy="65350"/>
              </a:xfrm>
              <a:custGeom>
                <a:avLst/>
                <a:gdLst/>
                <a:ahLst/>
                <a:cxnLst/>
                <a:rect l="l" t="t" r="r" b="b"/>
                <a:pathLst>
                  <a:path w="7308" h="2614" fill="none" extrusionOk="0">
                    <a:moveTo>
                      <a:pt x="1" y="1355"/>
                    </a:moveTo>
                    <a:cubicBezTo>
                      <a:pt x="388" y="2081"/>
                      <a:pt x="1307" y="2274"/>
                      <a:pt x="2082" y="2371"/>
                    </a:cubicBezTo>
                    <a:cubicBezTo>
                      <a:pt x="3921" y="2613"/>
                      <a:pt x="6582" y="1936"/>
                      <a:pt x="7308" y="0"/>
                    </a:cubicBezTo>
                  </a:path>
                </a:pathLst>
              </a:custGeom>
              <a:noFill/>
              <a:ln w="15725"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8"/>
              <p:cNvSpPr/>
              <p:nvPr/>
            </p:nvSpPr>
            <p:spPr>
              <a:xfrm>
                <a:off x="1572500" y="2813325"/>
                <a:ext cx="179075" cy="66550"/>
              </a:xfrm>
              <a:custGeom>
                <a:avLst/>
                <a:gdLst/>
                <a:ahLst/>
                <a:cxnLst/>
                <a:rect l="l" t="t" r="r" b="b"/>
                <a:pathLst>
                  <a:path w="7163" h="2662" fill="none" extrusionOk="0">
                    <a:moveTo>
                      <a:pt x="7162" y="1452"/>
                    </a:moveTo>
                    <a:cubicBezTo>
                      <a:pt x="6630" y="2033"/>
                      <a:pt x="5904" y="2371"/>
                      <a:pt x="5130" y="2420"/>
                    </a:cubicBezTo>
                    <a:cubicBezTo>
                      <a:pt x="3243" y="2662"/>
                      <a:pt x="726" y="1936"/>
                      <a:pt x="0" y="0"/>
                    </a:cubicBezTo>
                  </a:path>
                </a:pathLst>
              </a:custGeom>
              <a:noFill/>
              <a:ln w="15725"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8"/>
              <p:cNvSpPr/>
              <p:nvPr/>
            </p:nvSpPr>
            <p:spPr>
              <a:xfrm>
                <a:off x="746225" y="3150850"/>
                <a:ext cx="1121475" cy="332700"/>
              </a:xfrm>
              <a:custGeom>
                <a:avLst/>
                <a:gdLst/>
                <a:ahLst/>
                <a:cxnLst/>
                <a:rect l="l" t="t" r="r" b="b"/>
                <a:pathLst>
                  <a:path w="44859" h="13308" fill="none" extrusionOk="0">
                    <a:moveTo>
                      <a:pt x="0" y="13308"/>
                    </a:moveTo>
                    <a:cubicBezTo>
                      <a:pt x="3388" y="10888"/>
                      <a:pt x="18341" y="0"/>
                      <a:pt x="21728" y="0"/>
                    </a:cubicBezTo>
                    <a:cubicBezTo>
                      <a:pt x="23954" y="0"/>
                      <a:pt x="39826" y="10308"/>
                      <a:pt x="44859" y="13308"/>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8"/>
              <p:cNvSpPr/>
              <p:nvPr/>
            </p:nvSpPr>
            <p:spPr>
              <a:xfrm>
                <a:off x="1282150" y="2893775"/>
                <a:ext cx="16975" cy="281300"/>
              </a:xfrm>
              <a:custGeom>
                <a:avLst/>
                <a:gdLst/>
                <a:ahLst/>
                <a:cxnLst/>
                <a:rect l="l" t="t" r="r" b="b"/>
                <a:pathLst>
                  <a:path w="679" h="11252" extrusionOk="0">
                    <a:moveTo>
                      <a:pt x="237" y="0"/>
                    </a:moveTo>
                    <a:cubicBezTo>
                      <a:pt x="206" y="0"/>
                      <a:pt x="170" y="24"/>
                      <a:pt x="146" y="73"/>
                    </a:cubicBezTo>
                    <a:cubicBezTo>
                      <a:pt x="1" y="3751"/>
                      <a:pt x="146" y="7428"/>
                      <a:pt x="339" y="11106"/>
                    </a:cubicBezTo>
                    <a:cubicBezTo>
                      <a:pt x="339" y="11203"/>
                      <a:pt x="424" y="11251"/>
                      <a:pt x="509" y="11251"/>
                    </a:cubicBezTo>
                    <a:cubicBezTo>
                      <a:pt x="593" y="11251"/>
                      <a:pt x="678" y="11203"/>
                      <a:pt x="678" y="11106"/>
                    </a:cubicBezTo>
                    <a:cubicBezTo>
                      <a:pt x="436" y="7428"/>
                      <a:pt x="388" y="3751"/>
                      <a:pt x="291" y="73"/>
                    </a:cubicBezTo>
                    <a:cubicBezTo>
                      <a:pt x="291" y="24"/>
                      <a:pt x="267" y="0"/>
                      <a:pt x="237" y="0"/>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8"/>
              <p:cNvSpPr/>
              <p:nvPr/>
            </p:nvSpPr>
            <p:spPr>
              <a:xfrm>
                <a:off x="1218025" y="2891050"/>
                <a:ext cx="75050" cy="171500"/>
              </a:xfrm>
              <a:custGeom>
                <a:avLst/>
                <a:gdLst/>
                <a:ahLst/>
                <a:cxnLst/>
                <a:rect l="l" t="t" r="r" b="b"/>
                <a:pathLst>
                  <a:path w="3002" h="6860" extrusionOk="0">
                    <a:moveTo>
                      <a:pt x="104" y="0"/>
                    </a:moveTo>
                    <a:cubicBezTo>
                      <a:pt x="73" y="0"/>
                      <a:pt x="49" y="12"/>
                      <a:pt x="49" y="37"/>
                    </a:cubicBezTo>
                    <a:lnTo>
                      <a:pt x="49" y="85"/>
                    </a:lnTo>
                    <a:cubicBezTo>
                      <a:pt x="1" y="908"/>
                      <a:pt x="1" y="1779"/>
                      <a:pt x="49" y="2601"/>
                    </a:cubicBezTo>
                    <a:cubicBezTo>
                      <a:pt x="98" y="3472"/>
                      <a:pt x="146" y="4295"/>
                      <a:pt x="291" y="5118"/>
                    </a:cubicBezTo>
                    <a:cubicBezTo>
                      <a:pt x="291" y="5650"/>
                      <a:pt x="485" y="6182"/>
                      <a:pt x="872" y="6569"/>
                    </a:cubicBezTo>
                    <a:cubicBezTo>
                      <a:pt x="1227" y="6828"/>
                      <a:pt x="1689" y="6849"/>
                      <a:pt x="2130" y="6849"/>
                    </a:cubicBezTo>
                    <a:cubicBezTo>
                      <a:pt x="2218" y="6849"/>
                      <a:pt x="2306" y="6848"/>
                      <a:pt x="2391" y="6848"/>
                    </a:cubicBezTo>
                    <a:cubicBezTo>
                      <a:pt x="2519" y="6848"/>
                      <a:pt x="2643" y="6850"/>
                      <a:pt x="2759" y="6860"/>
                    </a:cubicBezTo>
                    <a:cubicBezTo>
                      <a:pt x="3001" y="6860"/>
                      <a:pt x="3001" y="6569"/>
                      <a:pt x="2759" y="6569"/>
                    </a:cubicBezTo>
                    <a:cubicBezTo>
                      <a:pt x="2679" y="6563"/>
                      <a:pt x="2594" y="6561"/>
                      <a:pt x="2506" y="6561"/>
                    </a:cubicBezTo>
                    <a:cubicBezTo>
                      <a:pt x="2364" y="6561"/>
                      <a:pt x="2214" y="6566"/>
                      <a:pt x="2064" y="6566"/>
                    </a:cubicBezTo>
                    <a:cubicBezTo>
                      <a:pt x="1634" y="6566"/>
                      <a:pt x="1198" y="6522"/>
                      <a:pt x="920" y="6182"/>
                    </a:cubicBezTo>
                    <a:cubicBezTo>
                      <a:pt x="582" y="5650"/>
                      <a:pt x="436" y="5021"/>
                      <a:pt x="436" y="4343"/>
                    </a:cubicBezTo>
                    <a:cubicBezTo>
                      <a:pt x="388" y="3666"/>
                      <a:pt x="340" y="2988"/>
                      <a:pt x="291" y="2263"/>
                    </a:cubicBezTo>
                    <a:cubicBezTo>
                      <a:pt x="243" y="1585"/>
                      <a:pt x="291" y="763"/>
                      <a:pt x="194" y="37"/>
                    </a:cubicBezTo>
                    <a:cubicBezTo>
                      <a:pt x="170" y="12"/>
                      <a:pt x="134" y="0"/>
                      <a:pt x="104" y="0"/>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8"/>
              <p:cNvSpPr/>
              <p:nvPr/>
            </p:nvSpPr>
            <p:spPr>
              <a:xfrm>
                <a:off x="592575" y="4135600"/>
                <a:ext cx="673875" cy="267375"/>
              </a:xfrm>
              <a:custGeom>
                <a:avLst/>
                <a:gdLst/>
                <a:ahLst/>
                <a:cxnLst/>
                <a:rect l="l" t="t" r="r" b="b"/>
                <a:pathLst>
                  <a:path w="26955" h="10695" extrusionOk="0">
                    <a:moveTo>
                      <a:pt x="24438" y="1"/>
                    </a:moveTo>
                    <a:cubicBezTo>
                      <a:pt x="20300" y="1"/>
                      <a:pt x="15970" y="2183"/>
                      <a:pt x="12257" y="2183"/>
                    </a:cubicBezTo>
                    <a:cubicBezTo>
                      <a:pt x="11411" y="2183"/>
                      <a:pt x="10597" y="2069"/>
                      <a:pt x="9824" y="1791"/>
                    </a:cubicBezTo>
                    <a:cubicBezTo>
                      <a:pt x="9534" y="2275"/>
                      <a:pt x="9147" y="2662"/>
                      <a:pt x="8614" y="2904"/>
                    </a:cubicBezTo>
                    <a:cubicBezTo>
                      <a:pt x="7066" y="3920"/>
                      <a:pt x="4840" y="4791"/>
                      <a:pt x="2904" y="5856"/>
                    </a:cubicBezTo>
                    <a:cubicBezTo>
                      <a:pt x="1114" y="6824"/>
                      <a:pt x="1" y="8711"/>
                      <a:pt x="1" y="10695"/>
                    </a:cubicBezTo>
                    <a:lnTo>
                      <a:pt x="26761" y="10695"/>
                    </a:lnTo>
                    <a:cubicBezTo>
                      <a:pt x="26955" y="8662"/>
                      <a:pt x="26761" y="6533"/>
                      <a:pt x="26132" y="4549"/>
                    </a:cubicBezTo>
                    <a:lnTo>
                      <a:pt x="244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8"/>
              <p:cNvSpPr/>
              <p:nvPr/>
            </p:nvSpPr>
            <p:spPr>
              <a:xfrm>
                <a:off x="597425" y="4272300"/>
                <a:ext cx="171800" cy="93175"/>
              </a:xfrm>
              <a:custGeom>
                <a:avLst/>
                <a:gdLst/>
                <a:ahLst/>
                <a:cxnLst/>
                <a:rect l="l" t="t" r="r" b="b"/>
                <a:pathLst>
                  <a:path w="6872" h="3727" extrusionOk="0">
                    <a:moveTo>
                      <a:pt x="3533" y="1"/>
                    </a:moveTo>
                    <a:cubicBezTo>
                      <a:pt x="3242" y="146"/>
                      <a:pt x="2952" y="291"/>
                      <a:pt x="2710" y="436"/>
                    </a:cubicBezTo>
                    <a:cubicBezTo>
                      <a:pt x="1404" y="1114"/>
                      <a:pt x="436" y="2323"/>
                      <a:pt x="0" y="3727"/>
                    </a:cubicBezTo>
                    <a:lnTo>
                      <a:pt x="6872" y="3582"/>
                    </a:lnTo>
                    <a:cubicBezTo>
                      <a:pt x="6243" y="2082"/>
                      <a:pt x="4791" y="823"/>
                      <a:pt x="3533" y="1"/>
                    </a:cubicBezTo>
                    <a:close/>
                  </a:path>
                </a:pathLst>
              </a:custGeom>
              <a:solidFill>
                <a:srgbClr val="242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8"/>
              <p:cNvSpPr/>
              <p:nvPr/>
            </p:nvSpPr>
            <p:spPr>
              <a:xfrm>
                <a:off x="597425" y="4364250"/>
                <a:ext cx="665400" cy="25"/>
              </a:xfrm>
              <a:custGeom>
                <a:avLst/>
                <a:gdLst/>
                <a:ahLst/>
                <a:cxnLst/>
                <a:rect l="l" t="t" r="r" b="b"/>
                <a:pathLst>
                  <a:path w="26616" h="1" fill="none" extrusionOk="0">
                    <a:moveTo>
                      <a:pt x="26615" y="0"/>
                    </a:moveTo>
                    <a:lnTo>
                      <a:pt x="0" y="0"/>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8"/>
              <p:cNvSpPr/>
              <p:nvPr/>
            </p:nvSpPr>
            <p:spPr>
              <a:xfrm>
                <a:off x="1107950" y="4236000"/>
                <a:ext cx="133100" cy="129475"/>
              </a:xfrm>
              <a:custGeom>
                <a:avLst/>
                <a:gdLst/>
                <a:ahLst/>
                <a:cxnLst/>
                <a:rect l="l" t="t" r="r" b="b"/>
                <a:pathLst>
                  <a:path w="5324" h="5179" fill="none" extrusionOk="0">
                    <a:moveTo>
                      <a:pt x="0" y="5179"/>
                    </a:moveTo>
                    <a:cubicBezTo>
                      <a:pt x="0" y="5179"/>
                      <a:pt x="1646" y="1"/>
                      <a:pt x="5323" y="1"/>
                    </a:cubicBez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8"/>
              <p:cNvSpPr/>
              <p:nvPr/>
            </p:nvSpPr>
            <p:spPr>
              <a:xfrm>
                <a:off x="753475" y="4238425"/>
                <a:ext cx="15750" cy="44800"/>
              </a:xfrm>
              <a:custGeom>
                <a:avLst/>
                <a:gdLst/>
                <a:ahLst/>
                <a:cxnLst/>
                <a:rect l="l" t="t" r="r" b="b"/>
                <a:pathLst>
                  <a:path w="630" h="1792" fill="none" extrusionOk="0">
                    <a:moveTo>
                      <a:pt x="1" y="1"/>
                    </a:moveTo>
                    <a:lnTo>
                      <a:pt x="630"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8"/>
              <p:cNvSpPr/>
              <p:nvPr/>
            </p:nvSpPr>
            <p:spPr>
              <a:xfrm>
                <a:off x="783725" y="4223925"/>
                <a:ext cx="20600" cy="44775"/>
              </a:xfrm>
              <a:custGeom>
                <a:avLst/>
                <a:gdLst/>
                <a:ahLst/>
                <a:cxnLst/>
                <a:rect l="l" t="t" r="r" b="b"/>
                <a:pathLst>
                  <a:path w="824" h="1791" fill="none" extrusionOk="0">
                    <a:moveTo>
                      <a:pt x="0" y="0"/>
                    </a:moveTo>
                    <a:lnTo>
                      <a:pt x="823"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8"/>
              <p:cNvSpPr/>
              <p:nvPr/>
            </p:nvSpPr>
            <p:spPr>
              <a:xfrm>
                <a:off x="813975" y="4204550"/>
                <a:ext cx="24225" cy="41175"/>
              </a:xfrm>
              <a:custGeom>
                <a:avLst/>
                <a:gdLst/>
                <a:ahLst/>
                <a:cxnLst/>
                <a:rect l="l" t="t" r="r" b="b"/>
                <a:pathLst>
                  <a:path w="969" h="1647" fill="none" extrusionOk="0">
                    <a:moveTo>
                      <a:pt x="0" y="1"/>
                    </a:moveTo>
                    <a:lnTo>
                      <a:pt x="968" y="1646"/>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8"/>
              <p:cNvSpPr/>
              <p:nvPr/>
            </p:nvSpPr>
            <p:spPr>
              <a:xfrm>
                <a:off x="761950" y="4152400"/>
                <a:ext cx="56125" cy="55975"/>
              </a:xfrm>
              <a:custGeom>
                <a:avLst/>
                <a:gdLst/>
                <a:ahLst/>
                <a:cxnLst/>
                <a:rect l="l" t="t" r="r" b="b"/>
                <a:pathLst>
                  <a:path w="2245" h="2239" extrusionOk="0">
                    <a:moveTo>
                      <a:pt x="629" y="200"/>
                    </a:moveTo>
                    <a:cubicBezTo>
                      <a:pt x="823" y="248"/>
                      <a:pt x="968" y="345"/>
                      <a:pt x="1113" y="490"/>
                    </a:cubicBezTo>
                    <a:cubicBezTo>
                      <a:pt x="1259" y="587"/>
                      <a:pt x="1404" y="732"/>
                      <a:pt x="1501" y="877"/>
                    </a:cubicBezTo>
                    <a:cubicBezTo>
                      <a:pt x="1720" y="1184"/>
                      <a:pt x="1859" y="1570"/>
                      <a:pt x="1992" y="1963"/>
                    </a:cubicBezTo>
                    <a:lnTo>
                      <a:pt x="1992" y="1963"/>
                    </a:lnTo>
                    <a:cubicBezTo>
                      <a:pt x="1683" y="1867"/>
                      <a:pt x="1378" y="1731"/>
                      <a:pt x="1113" y="1555"/>
                    </a:cubicBezTo>
                    <a:cubicBezTo>
                      <a:pt x="775" y="1361"/>
                      <a:pt x="484" y="1119"/>
                      <a:pt x="291" y="829"/>
                    </a:cubicBezTo>
                    <a:cubicBezTo>
                      <a:pt x="242" y="683"/>
                      <a:pt x="242" y="538"/>
                      <a:pt x="291" y="393"/>
                    </a:cubicBezTo>
                    <a:cubicBezTo>
                      <a:pt x="388" y="248"/>
                      <a:pt x="484" y="200"/>
                      <a:pt x="629" y="200"/>
                    </a:cubicBezTo>
                    <a:close/>
                    <a:moveTo>
                      <a:pt x="594" y="1"/>
                    </a:moveTo>
                    <a:cubicBezTo>
                      <a:pt x="249" y="1"/>
                      <a:pt x="0" y="273"/>
                      <a:pt x="0" y="587"/>
                    </a:cubicBezTo>
                    <a:cubicBezTo>
                      <a:pt x="49" y="1022"/>
                      <a:pt x="339" y="1361"/>
                      <a:pt x="678" y="1555"/>
                    </a:cubicBezTo>
                    <a:cubicBezTo>
                      <a:pt x="1065" y="1893"/>
                      <a:pt x="1549" y="2087"/>
                      <a:pt x="2033" y="2232"/>
                    </a:cubicBezTo>
                    <a:cubicBezTo>
                      <a:pt x="2046" y="2236"/>
                      <a:pt x="2059" y="2238"/>
                      <a:pt x="2071" y="2238"/>
                    </a:cubicBezTo>
                    <a:cubicBezTo>
                      <a:pt x="2181" y="2238"/>
                      <a:pt x="2244" y="2072"/>
                      <a:pt x="2126" y="2007"/>
                    </a:cubicBezTo>
                    <a:lnTo>
                      <a:pt x="2126" y="2007"/>
                    </a:lnTo>
                    <a:cubicBezTo>
                      <a:pt x="2073" y="1536"/>
                      <a:pt x="1882" y="1111"/>
                      <a:pt x="1646" y="732"/>
                    </a:cubicBezTo>
                    <a:cubicBezTo>
                      <a:pt x="1549" y="587"/>
                      <a:pt x="1404" y="442"/>
                      <a:pt x="1259" y="296"/>
                    </a:cubicBezTo>
                    <a:cubicBezTo>
                      <a:pt x="1065" y="151"/>
                      <a:pt x="871" y="54"/>
                      <a:pt x="678" y="6"/>
                    </a:cubicBezTo>
                    <a:cubicBezTo>
                      <a:pt x="649" y="2"/>
                      <a:pt x="621" y="1"/>
                      <a:pt x="594"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8"/>
              <p:cNvSpPr/>
              <p:nvPr/>
            </p:nvSpPr>
            <p:spPr>
              <a:xfrm>
                <a:off x="749850" y="4202450"/>
                <a:ext cx="66550" cy="19075"/>
              </a:xfrm>
              <a:custGeom>
                <a:avLst/>
                <a:gdLst/>
                <a:ahLst/>
                <a:cxnLst/>
                <a:rect l="l" t="t" r="r" b="b"/>
                <a:pathLst>
                  <a:path w="2662" h="763" extrusionOk="0">
                    <a:moveTo>
                      <a:pt x="2299" y="0"/>
                    </a:moveTo>
                    <a:cubicBezTo>
                      <a:pt x="2190" y="0"/>
                      <a:pt x="2081" y="12"/>
                      <a:pt x="1985" y="36"/>
                    </a:cubicBezTo>
                    <a:cubicBezTo>
                      <a:pt x="1791" y="36"/>
                      <a:pt x="1549" y="85"/>
                      <a:pt x="1355" y="133"/>
                    </a:cubicBezTo>
                    <a:cubicBezTo>
                      <a:pt x="920" y="230"/>
                      <a:pt x="484" y="375"/>
                      <a:pt x="97" y="569"/>
                    </a:cubicBezTo>
                    <a:cubicBezTo>
                      <a:pt x="0" y="617"/>
                      <a:pt x="49" y="762"/>
                      <a:pt x="194" y="762"/>
                    </a:cubicBezTo>
                    <a:cubicBezTo>
                      <a:pt x="581" y="617"/>
                      <a:pt x="968" y="520"/>
                      <a:pt x="1404" y="424"/>
                    </a:cubicBezTo>
                    <a:cubicBezTo>
                      <a:pt x="1597" y="375"/>
                      <a:pt x="1791" y="327"/>
                      <a:pt x="1985" y="278"/>
                    </a:cubicBezTo>
                    <a:lnTo>
                      <a:pt x="2323" y="230"/>
                    </a:lnTo>
                    <a:cubicBezTo>
                      <a:pt x="2420" y="230"/>
                      <a:pt x="2517" y="230"/>
                      <a:pt x="2614" y="182"/>
                    </a:cubicBezTo>
                    <a:cubicBezTo>
                      <a:pt x="2662" y="133"/>
                      <a:pt x="2662" y="85"/>
                      <a:pt x="2614" y="85"/>
                    </a:cubicBezTo>
                    <a:lnTo>
                      <a:pt x="2614" y="36"/>
                    </a:lnTo>
                    <a:cubicBezTo>
                      <a:pt x="2517" y="12"/>
                      <a:pt x="2408" y="0"/>
                      <a:pt x="2299"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8"/>
              <p:cNvSpPr/>
              <p:nvPr/>
            </p:nvSpPr>
            <p:spPr>
              <a:xfrm>
                <a:off x="809125" y="4190050"/>
                <a:ext cx="79875" cy="34400"/>
              </a:xfrm>
              <a:custGeom>
                <a:avLst/>
                <a:gdLst/>
                <a:ahLst/>
                <a:cxnLst/>
                <a:rect l="l" t="t" r="r" b="b"/>
                <a:pathLst>
                  <a:path w="3195" h="1376" extrusionOk="0">
                    <a:moveTo>
                      <a:pt x="1519" y="270"/>
                    </a:moveTo>
                    <a:cubicBezTo>
                      <a:pt x="1597" y="270"/>
                      <a:pt x="1672" y="276"/>
                      <a:pt x="1743" y="290"/>
                    </a:cubicBezTo>
                    <a:cubicBezTo>
                      <a:pt x="2130" y="290"/>
                      <a:pt x="2807" y="436"/>
                      <a:pt x="2856" y="871"/>
                    </a:cubicBezTo>
                    <a:cubicBezTo>
                      <a:pt x="2856" y="968"/>
                      <a:pt x="2856" y="1016"/>
                      <a:pt x="2759" y="1016"/>
                    </a:cubicBezTo>
                    <a:cubicBezTo>
                      <a:pt x="2662" y="1065"/>
                      <a:pt x="2517" y="1113"/>
                      <a:pt x="2420" y="1113"/>
                    </a:cubicBezTo>
                    <a:cubicBezTo>
                      <a:pt x="2130" y="1113"/>
                      <a:pt x="1888" y="1065"/>
                      <a:pt x="1646" y="1016"/>
                    </a:cubicBezTo>
                    <a:cubicBezTo>
                      <a:pt x="1501" y="968"/>
                      <a:pt x="1356" y="920"/>
                      <a:pt x="1210" y="871"/>
                    </a:cubicBezTo>
                    <a:cubicBezTo>
                      <a:pt x="985" y="691"/>
                      <a:pt x="717" y="594"/>
                      <a:pt x="447" y="504"/>
                    </a:cubicBezTo>
                    <a:lnTo>
                      <a:pt x="447" y="504"/>
                    </a:lnTo>
                    <a:cubicBezTo>
                      <a:pt x="487" y="492"/>
                      <a:pt x="519" y="484"/>
                      <a:pt x="533" y="484"/>
                    </a:cubicBezTo>
                    <a:cubicBezTo>
                      <a:pt x="678" y="436"/>
                      <a:pt x="823" y="387"/>
                      <a:pt x="920" y="339"/>
                    </a:cubicBezTo>
                    <a:cubicBezTo>
                      <a:pt x="1125" y="305"/>
                      <a:pt x="1331" y="270"/>
                      <a:pt x="1519" y="270"/>
                    </a:cubicBezTo>
                    <a:close/>
                    <a:moveTo>
                      <a:pt x="1646" y="0"/>
                    </a:moveTo>
                    <a:cubicBezTo>
                      <a:pt x="1259" y="0"/>
                      <a:pt x="920" y="49"/>
                      <a:pt x="581" y="194"/>
                    </a:cubicBezTo>
                    <a:cubicBezTo>
                      <a:pt x="388" y="290"/>
                      <a:pt x="243" y="339"/>
                      <a:pt x="97" y="484"/>
                    </a:cubicBezTo>
                    <a:cubicBezTo>
                      <a:pt x="49" y="532"/>
                      <a:pt x="1" y="629"/>
                      <a:pt x="97" y="678"/>
                    </a:cubicBezTo>
                    <a:cubicBezTo>
                      <a:pt x="146" y="678"/>
                      <a:pt x="194" y="629"/>
                      <a:pt x="146" y="581"/>
                    </a:cubicBezTo>
                    <a:lnTo>
                      <a:pt x="146" y="581"/>
                    </a:lnTo>
                    <a:lnTo>
                      <a:pt x="194" y="629"/>
                    </a:lnTo>
                    <a:cubicBezTo>
                      <a:pt x="194" y="623"/>
                      <a:pt x="199" y="616"/>
                      <a:pt x="207" y="609"/>
                    </a:cubicBezTo>
                    <a:lnTo>
                      <a:pt x="207" y="609"/>
                    </a:lnTo>
                    <a:cubicBezTo>
                      <a:pt x="207" y="658"/>
                      <a:pt x="234" y="707"/>
                      <a:pt x="291" y="726"/>
                    </a:cubicBezTo>
                    <a:cubicBezTo>
                      <a:pt x="775" y="871"/>
                      <a:pt x="1162" y="1210"/>
                      <a:pt x="1646" y="1307"/>
                    </a:cubicBezTo>
                    <a:cubicBezTo>
                      <a:pt x="1885" y="1341"/>
                      <a:pt x="2125" y="1375"/>
                      <a:pt x="2365" y="1375"/>
                    </a:cubicBezTo>
                    <a:cubicBezTo>
                      <a:pt x="2464" y="1375"/>
                      <a:pt x="2563" y="1369"/>
                      <a:pt x="2662" y="1355"/>
                    </a:cubicBezTo>
                    <a:cubicBezTo>
                      <a:pt x="2953" y="1258"/>
                      <a:pt x="3194" y="1065"/>
                      <a:pt x="3049" y="726"/>
                    </a:cubicBezTo>
                    <a:cubicBezTo>
                      <a:pt x="2856" y="145"/>
                      <a:pt x="2178" y="0"/>
                      <a:pt x="1646"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8"/>
              <p:cNvSpPr/>
              <p:nvPr/>
            </p:nvSpPr>
            <p:spPr>
              <a:xfrm>
                <a:off x="809125" y="4202850"/>
                <a:ext cx="13325" cy="72500"/>
              </a:xfrm>
              <a:custGeom>
                <a:avLst/>
                <a:gdLst/>
                <a:ahLst/>
                <a:cxnLst/>
                <a:rect l="l" t="t" r="r" b="b"/>
                <a:pathLst>
                  <a:path w="533" h="2900" extrusionOk="0">
                    <a:moveTo>
                      <a:pt x="94" y="0"/>
                    </a:moveTo>
                    <a:cubicBezTo>
                      <a:pt x="49" y="0"/>
                      <a:pt x="1" y="35"/>
                      <a:pt x="1" y="69"/>
                    </a:cubicBezTo>
                    <a:lnTo>
                      <a:pt x="1" y="117"/>
                    </a:lnTo>
                    <a:cubicBezTo>
                      <a:pt x="1" y="214"/>
                      <a:pt x="49" y="359"/>
                      <a:pt x="97" y="456"/>
                    </a:cubicBezTo>
                    <a:cubicBezTo>
                      <a:pt x="146" y="601"/>
                      <a:pt x="146" y="698"/>
                      <a:pt x="194" y="843"/>
                    </a:cubicBezTo>
                    <a:cubicBezTo>
                      <a:pt x="194" y="1085"/>
                      <a:pt x="243" y="1327"/>
                      <a:pt x="243" y="1569"/>
                    </a:cubicBezTo>
                    <a:cubicBezTo>
                      <a:pt x="243" y="2004"/>
                      <a:pt x="194" y="2392"/>
                      <a:pt x="194" y="2827"/>
                    </a:cubicBezTo>
                    <a:cubicBezTo>
                      <a:pt x="194" y="2875"/>
                      <a:pt x="243" y="2900"/>
                      <a:pt x="291" y="2900"/>
                    </a:cubicBezTo>
                    <a:cubicBezTo>
                      <a:pt x="339" y="2900"/>
                      <a:pt x="388" y="2875"/>
                      <a:pt x="388" y="2827"/>
                    </a:cubicBezTo>
                    <a:cubicBezTo>
                      <a:pt x="485" y="2392"/>
                      <a:pt x="533" y="1956"/>
                      <a:pt x="533" y="1472"/>
                    </a:cubicBezTo>
                    <a:cubicBezTo>
                      <a:pt x="485" y="1230"/>
                      <a:pt x="485" y="988"/>
                      <a:pt x="436" y="746"/>
                    </a:cubicBezTo>
                    <a:cubicBezTo>
                      <a:pt x="388" y="504"/>
                      <a:pt x="291" y="262"/>
                      <a:pt x="146" y="20"/>
                    </a:cubicBezTo>
                    <a:cubicBezTo>
                      <a:pt x="132" y="6"/>
                      <a:pt x="113" y="0"/>
                      <a:pt x="94"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8"/>
              <p:cNvSpPr/>
              <p:nvPr/>
            </p:nvSpPr>
            <p:spPr>
              <a:xfrm>
                <a:off x="2779850" y="4017050"/>
                <a:ext cx="705325" cy="332700"/>
              </a:xfrm>
              <a:custGeom>
                <a:avLst/>
                <a:gdLst/>
                <a:ahLst/>
                <a:cxnLst/>
                <a:rect l="l" t="t" r="r" b="b"/>
                <a:pathLst>
                  <a:path w="28213" h="13308" extrusionOk="0">
                    <a:moveTo>
                      <a:pt x="15873" y="0"/>
                    </a:moveTo>
                    <a:lnTo>
                      <a:pt x="1" y="3339"/>
                    </a:lnTo>
                    <a:lnTo>
                      <a:pt x="4114" y="7065"/>
                    </a:lnTo>
                    <a:cubicBezTo>
                      <a:pt x="4114" y="7065"/>
                      <a:pt x="5905" y="8565"/>
                      <a:pt x="5517" y="10066"/>
                    </a:cubicBezTo>
                    <a:cubicBezTo>
                      <a:pt x="5480" y="10236"/>
                      <a:pt x="5946" y="10288"/>
                      <a:pt x="6553" y="10288"/>
                    </a:cubicBezTo>
                    <a:cubicBezTo>
                      <a:pt x="7498" y="10288"/>
                      <a:pt x="8785" y="10162"/>
                      <a:pt x="9050" y="10162"/>
                    </a:cubicBezTo>
                    <a:lnTo>
                      <a:pt x="28213" y="13308"/>
                    </a:lnTo>
                    <a:lnTo>
                      <a:pt x="28213" y="13308"/>
                    </a:lnTo>
                    <a:lnTo>
                      <a:pt x="22358" y="6581"/>
                    </a:lnTo>
                    <a:lnTo>
                      <a:pt x="1587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8"/>
              <p:cNvSpPr/>
              <p:nvPr/>
            </p:nvSpPr>
            <p:spPr>
              <a:xfrm>
                <a:off x="2779850" y="4018250"/>
                <a:ext cx="390800" cy="82300"/>
              </a:xfrm>
              <a:custGeom>
                <a:avLst/>
                <a:gdLst/>
                <a:ahLst/>
                <a:cxnLst/>
                <a:rect l="l" t="t" r="r" b="b"/>
                <a:pathLst>
                  <a:path w="15632" h="3292" fill="none" extrusionOk="0">
                    <a:moveTo>
                      <a:pt x="1" y="3291"/>
                    </a:moveTo>
                    <a:lnTo>
                      <a:pt x="15631" y="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8"/>
              <p:cNvSpPr/>
              <p:nvPr/>
            </p:nvSpPr>
            <p:spPr>
              <a:xfrm>
                <a:off x="2825825" y="4090850"/>
                <a:ext cx="24225" cy="21800"/>
              </a:xfrm>
              <a:custGeom>
                <a:avLst/>
                <a:gdLst/>
                <a:ahLst/>
                <a:cxnLst/>
                <a:rect l="l" t="t" r="r" b="b"/>
                <a:pathLst>
                  <a:path w="969" h="872" fill="none" extrusionOk="0">
                    <a:moveTo>
                      <a:pt x="1" y="0"/>
                    </a:moveTo>
                    <a:lnTo>
                      <a:pt x="969"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8"/>
              <p:cNvSpPr/>
              <p:nvPr/>
            </p:nvSpPr>
            <p:spPr>
              <a:xfrm>
                <a:off x="2874225" y="4079950"/>
                <a:ext cx="24225" cy="21800"/>
              </a:xfrm>
              <a:custGeom>
                <a:avLst/>
                <a:gdLst/>
                <a:ahLst/>
                <a:cxnLst/>
                <a:rect l="l" t="t" r="r" b="b"/>
                <a:pathLst>
                  <a:path w="969" h="872" fill="none" extrusionOk="0">
                    <a:moveTo>
                      <a:pt x="0" y="1"/>
                    </a:moveTo>
                    <a:lnTo>
                      <a:pt x="968"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8"/>
              <p:cNvSpPr/>
              <p:nvPr/>
            </p:nvSpPr>
            <p:spPr>
              <a:xfrm>
                <a:off x="2922625" y="4069075"/>
                <a:ext cx="24200" cy="21800"/>
              </a:xfrm>
              <a:custGeom>
                <a:avLst/>
                <a:gdLst/>
                <a:ahLst/>
                <a:cxnLst/>
                <a:rect l="l" t="t" r="r" b="b"/>
                <a:pathLst>
                  <a:path w="968" h="872" fill="none" extrusionOk="0">
                    <a:moveTo>
                      <a:pt x="0" y="0"/>
                    </a:moveTo>
                    <a:lnTo>
                      <a:pt x="968"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8"/>
              <p:cNvSpPr/>
              <p:nvPr/>
            </p:nvSpPr>
            <p:spPr>
              <a:xfrm>
                <a:off x="2971000" y="4058175"/>
                <a:ext cx="24225" cy="21800"/>
              </a:xfrm>
              <a:custGeom>
                <a:avLst/>
                <a:gdLst/>
                <a:ahLst/>
                <a:cxnLst/>
                <a:rect l="l" t="t" r="r" b="b"/>
                <a:pathLst>
                  <a:path w="969" h="872" fill="none" extrusionOk="0">
                    <a:moveTo>
                      <a:pt x="1" y="1"/>
                    </a:moveTo>
                    <a:lnTo>
                      <a:pt x="969"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8"/>
              <p:cNvSpPr/>
              <p:nvPr/>
            </p:nvSpPr>
            <p:spPr>
              <a:xfrm>
                <a:off x="3019400" y="4046075"/>
                <a:ext cx="24225" cy="23025"/>
              </a:xfrm>
              <a:custGeom>
                <a:avLst/>
                <a:gdLst/>
                <a:ahLst/>
                <a:cxnLst/>
                <a:rect l="l" t="t" r="r" b="b"/>
                <a:pathLst>
                  <a:path w="969" h="921" fill="none" extrusionOk="0">
                    <a:moveTo>
                      <a:pt x="0" y="1"/>
                    </a:moveTo>
                    <a:lnTo>
                      <a:pt x="968"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8"/>
              <p:cNvSpPr/>
              <p:nvPr/>
            </p:nvSpPr>
            <p:spPr>
              <a:xfrm>
                <a:off x="3069000" y="4035200"/>
                <a:ext cx="23000" cy="23000"/>
              </a:xfrm>
              <a:custGeom>
                <a:avLst/>
                <a:gdLst/>
                <a:ahLst/>
                <a:cxnLst/>
                <a:rect l="l" t="t" r="r" b="b"/>
                <a:pathLst>
                  <a:path w="920" h="920" fill="none" extrusionOk="0">
                    <a:moveTo>
                      <a:pt x="0" y="0"/>
                    </a:moveTo>
                    <a:lnTo>
                      <a:pt x="92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8"/>
              <p:cNvSpPr/>
              <p:nvPr/>
            </p:nvSpPr>
            <p:spPr>
              <a:xfrm>
                <a:off x="3117400" y="4024300"/>
                <a:ext cx="23000" cy="21800"/>
              </a:xfrm>
              <a:custGeom>
                <a:avLst/>
                <a:gdLst/>
                <a:ahLst/>
                <a:cxnLst/>
                <a:rect l="l" t="t" r="r" b="b"/>
                <a:pathLst>
                  <a:path w="920" h="872" fill="none" extrusionOk="0">
                    <a:moveTo>
                      <a:pt x="0" y="1"/>
                    </a:moveTo>
                    <a:lnTo>
                      <a:pt x="919" y="87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8"/>
              <p:cNvSpPr/>
              <p:nvPr/>
            </p:nvSpPr>
            <p:spPr>
              <a:xfrm>
                <a:off x="2881475" y="4158575"/>
                <a:ext cx="718650" cy="245625"/>
              </a:xfrm>
              <a:custGeom>
                <a:avLst/>
                <a:gdLst/>
                <a:ahLst/>
                <a:cxnLst/>
                <a:rect l="l" t="t" r="r" b="b"/>
                <a:pathLst>
                  <a:path w="28746" h="9825" extrusionOk="0">
                    <a:moveTo>
                      <a:pt x="17422" y="1"/>
                    </a:moveTo>
                    <a:cubicBezTo>
                      <a:pt x="12292" y="1937"/>
                      <a:pt x="5082" y="2082"/>
                      <a:pt x="1" y="2082"/>
                    </a:cubicBezTo>
                    <a:cubicBezTo>
                      <a:pt x="1" y="2082"/>
                      <a:pt x="1743" y="7889"/>
                      <a:pt x="1985" y="9824"/>
                    </a:cubicBezTo>
                    <a:lnTo>
                      <a:pt x="28745" y="9824"/>
                    </a:lnTo>
                    <a:cubicBezTo>
                      <a:pt x="28745" y="7792"/>
                      <a:pt x="27632" y="5905"/>
                      <a:pt x="25842" y="4985"/>
                    </a:cubicBezTo>
                    <a:cubicBezTo>
                      <a:pt x="23954" y="3872"/>
                      <a:pt x="21680" y="3001"/>
                      <a:pt x="20132" y="1985"/>
                    </a:cubicBezTo>
                    <a:cubicBezTo>
                      <a:pt x="19696" y="1695"/>
                      <a:pt x="17664" y="582"/>
                      <a:pt x="174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8"/>
              <p:cNvSpPr/>
              <p:nvPr/>
            </p:nvSpPr>
            <p:spPr>
              <a:xfrm>
                <a:off x="3423475" y="4272300"/>
                <a:ext cx="171800" cy="93175"/>
              </a:xfrm>
              <a:custGeom>
                <a:avLst/>
                <a:gdLst/>
                <a:ahLst/>
                <a:cxnLst/>
                <a:rect l="l" t="t" r="r" b="b"/>
                <a:pathLst>
                  <a:path w="6872" h="3727" extrusionOk="0">
                    <a:moveTo>
                      <a:pt x="3339" y="1"/>
                    </a:moveTo>
                    <a:cubicBezTo>
                      <a:pt x="2081" y="823"/>
                      <a:pt x="629" y="2082"/>
                      <a:pt x="0" y="3582"/>
                    </a:cubicBezTo>
                    <a:lnTo>
                      <a:pt x="6872" y="3727"/>
                    </a:lnTo>
                    <a:cubicBezTo>
                      <a:pt x="6436" y="2323"/>
                      <a:pt x="5468" y="1114"/>
                      <a:pt x="4162" y="436"/>
                    </a:cubicBezTo>
                    <a:cubicBezTo>
                      <a:pt x="3920" y="291"/>
                      <a:pt x="3629" y="146"/>
                      <a:pt x="3339" y="1"/>
                    </a:cubicBezTo>
                    <a:close/>
                  </a:path>
                </a:pathLst>
              </a:custGeom>
              <a:solidFill>
                <a:srgbClr val="2424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8"/>
              <p:cNvSpPr/>
              <p:nvPr/>
            </p:nvSpPr>
            <p:spPr>
              <a:xfrm>
                <a:off x="2923825" y="4364250"/>
                <a:ext cx="671450" cy="25"/>
              </a:xfrm>
              <a:custGeom>
                <a:avLst/>
                <a:gdLst/>
                <a:ahLst/>
                <a:cxnLst/>
                <a:rect l="l" t="t" r="r" b="b"/>
                <a:pathLst>
                  <a:path w="26858" h="1" fill="none" extrusionOk="0">
                    <a:moveTo>
                      <a:pt x="0" y="0"/>
                    </a:moveTo>
                    <a:lnTo>
                      <a:pt x="26858" y="0"/>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8"/>
              <p:cNvSpPr/>
              <p:nvPr/>
            </p:nvSpPr>
            <p:spPr>
              <a:xfrm>
                <a:off x="2898425" y="4261425"/>
                <a:ext cx="163350" cy="104050"/>
              </a:xfrm>
              <a:custGeom>
                <a:avLst/>
                <a:gdLst/>
                <a:ahLst/>
                <a:cxnLst/>
                <a:rect l="l" t="t" r="r" b="b"/>
                <a:pathLst>
                  <a:path w="6534" h="4162" fill="none" extrusionOk="0">
                    <a:moveTo>
                      <a:pt x="6533" y="4162"/>
                    </a:moveTo>
                    <a:cubicBezTo>
                      <a:pt x="6533" y="4162"/>
                      <a:pt x="4694" y="0"/>
                      <a:pt x="0" y="291"/>
                    </a:cubicBez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8"/>
              <p:cNvSpPr/>
              <p:nvPr/>
            </p:nvSpPr>
            <p:spPr>
              <a:xfrm>
                <a:off x="3423475" y="4238425"/>
                <a:ext cx="14525" cy="44800"/>
              </a:xfrm>
              <a:custGeom>
                <a:avLst/>
                <a:gdLst/>
                <a:ahLst/>
                <a:cxnLst/>
                <a:rect l="l" t="t" r="r" b="b"/>
                <a:pathLst>
                  <a:path w="581" h="1792" fill="none" extrusionOk="0">
                    <a:moveTo>
                      <a:pt x="581" y="1"/>
                    </a:moveTo>
                    <a:lnTo>
                      <a:pt x="0"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8"/>
              <p:cNvSpPr/>
              <p:nvPr/>
            </p:nvSpPr>
            <p:spPr>
              <a:xfrm>
                <a:off x="3388375" y="4223925"/>
                <a:ext cx="20600" cy="44775"/>
              </a:xfrm>
              <a:custGeom>
                <a:avLst/>
                <a:gdLst/>
                <a:ahLst/>
                <a:cxnLst/>
                <a:rect l="l" t="t" r="r" b="b"/>
                <a:pathLst>
                  <a:path w="824" h="1791" fill="none" extrusionOk="0">
                    <a:moveTo>
                      <a:pt x="823" y="0"/>
                    </a:moveTo>
                    <a:lnTo>
                      <a:pt x="1" y="1791"/>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8"/>
              <p:cNvSpPr/>
              <p:nvPr/>
            </p:nvSpPr>
            <p:spPr>
              <a:xfrm>
                <a:off x="3354500" y="4204550"/>
                <a:ext cx="24225" cy="41175"/>
              </a:xfrm>
              <a:custGeom>
                <a:avLst/>
                <a:gdLst/>
                <a:ahLst/>
                <a:cxnLst/>
                <a:rect l="l" t="t" r="r" b="b"/>
                <a:pathLst>
                  <a:path w="969" h="1647" fill="none" extrusionOk="0">
                    <a:moveTo>
                      <a:pt x="969" y="1"/>
                    </a:moveTo>
                    <a:lnTo>
                      <a:pt x="1" y="1646"/>
                    </a:lnTo>
                  </a:path>
                </a:pathLst>
              </a:custGeom>
              <a:noFill/>
              <a:ln w="10900" cap="flat" cmpd="sng">
                <a:solidFill>
                  <a:srgbClr val="4052F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8"/>
              <p:cNvSpPr/>
              <p:nvPr/>
            </p:nvSpPr>
            <p:spPr>
              <a:xfrm>
                <a:off x="3374600" y="4151325"/>
                <a:ext cx="58575" cy="57050"/>
              </a:xfrm>
              <a:custGeom>
                <a:avLst/>
                <a:gdLst/>
                <a:ahLst/>
                <a:cxnLst/>
                <a:rect l="l" t="t" r="r" b="b"/>
                <a:pathLst>
                  <a:path w="2343" h="2282" extrusionOk="0">
                    <a:moveTo>
                      <a:pt x="1651" y="238"/>
                    </a:moveTo>
                    <a:cubicBezTo>
                      <a:pt x="1750" y="238"/>
                      <a:pt x="1847" y="280"/>
                      <a:pt x="1907" y="339"/>
                    </a:cubicBezTo>
                    <a:cubicBezTo>
                      <a:pt x="2003" y="436"/>
                      <a:pt x="2003" y="581"/>
                      <a:pt x="2003" y="726"/>
                    </a:cubicBezTo>
                    <a:cubicBezTo>
                      <a:pt x="1858" y="1065"/>
                      <a:pt x="1616" y="1356"/>
                      <a:pt x="1278" y="1501"/>
                    </a:cubicBezTo>
                    <a:cubicBezTo>
                      <a:pt x="977" y="1715"/>
                      <a:pt x="639" y="1892"/>
                      <a:pt x="297" y="1996"/>
                    </a:cubicBezTo>
                    <a:lnTo>
                      <a:pt x="297" y="1996"/>
                    </a:lnTo>
                    <a:cubicBezTo>
                      <a:pt x="392" y="1654"/>
                      <a:pt x="526" y="1317"/>
                      <a:pt x="697" y="1017"/>
                    </a:cubicBezTo>
                    <a:cubicBezTo>
                      <a:pt x="890" y="726"/>
                      <a:pt x="1181" y="485"/>
                      <a:pt x="1471" y="291"/>
                    </a:cubicBezTo>
                    <a:cubicBezTo>
                      <a:pt x="1527" y="254"/>
                      <a:pt x="1589" y="238"/>
                      <a:pt x="1651" y="238"/>
                    </a:cubicBezTo>
                    <a:close/>
                    <a:moveTo>
                      <a:pt x="1713" y="1"/>
                    </a:moveTo>
                    <a:cubicBezTo>
                      <a:pt x="1520" y="1"/>
                      <a:pt x="1278" y="97"/>
                      <a:pt x="1132" y="243"/>
                    </a:cubicBezTo>
                    <a:cubicBezTo>
                      <a:pt x="939" y="388"/>
                      <a:pt x="794" y="533"/>
                      <a:pt x="697" y="678"/>
                    </a:cubicBezTo>
                    <a:cubicBezTo>
                      <a:pt x="552" y="872"/>
                      <a:pt x="407" y="1065"/>
                      <a:pt x="310" y="1259"/>
                    </a:cubicBezTo>
                    <a:cubicBezTo>
                      <a:pt x="217" y="1538"/>
                      <a:pt x="168" y="1773"/>
                      <a:pt x="122" y="2049"/>
                    </a:cubicBezTo>
                    <a:lnTo>
                      <a:pt x="122" y="2049"/>
                    </a:lnTo>
                    <a:cubicBezTo>
                      <a:pt x="1" y="2113"/>
                      <a:pt x="64" y="2281"/>
                      <a:pt x="175" y="2281"/>
                    </a:cubicBezTo>
                    <a:cubicBezTo>
                      <a:pt x="187" y="2281"/>
                      <a:pt x="200" y="2279"/>
                      <a:pt x="213" y="2275"/>
                    </a:cubicBezTo>
                    <a:cubicBezTo>
                      <a:pt x="648" y="2178"/>
                      <a:pt x="1084" y="1985"/>
                      <a:pt x="1423" y="1743"/>
                    </a:cubicBezTo>
                    <a:cubicBezTo>
                      <a:pt x="1810" y="1501"/>
                      <a:pt x="2100" y="1162"/>
                      <a:pt x="2245" y="775"/>
                    </a:cubicBezTo>
                    <a:cubicBezTo>
                      <a:pt x="2342" y="436"/>
                      <a:pt x="2100" y="49"/>
                      <a:pt x="1713"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8"/>
              <p:cNvSpPr/>
              <p:nvPr/>
            </p:nvSpPr>
            <p:spPr>
              <a:xfrm>
                <a:off x="3376275" y="4201225"/>
                <a:ext cx="66575" cy="19075"/>
              </a:xfrm>
              <a:custGeom>
                <a:avLst/>
                <a:gdLst/>
                <a:ahLst/>
                <a:cxnLst/>
                <a:rect l="l" t="t" r="r" b="b"/>
                <a:pathLst>
                  <a:path w="2663" h="763" extrusionOk="0">
                    <a:moveTo>
                      <a:pt x="346" y="1"/>
                    </a:moveTo>
                    <a:cubicBezTo>
                      <a:pt x="243" y="1"/>
                      <a:pt x="146" y="13"/>
                      <a:pt x="49" y="37"/>
                    </a:cubicBezTo>
                    <a:cubicBezTo>
                      <a:pt x="1" y="37"/>
                      <a:pt x="1" y="134"/>
                      <a:pt x="49" y="134"/>
                    </a:cubicBezTo>
                    <a:lnTo>
                      <a:pt x="49" y="182"/>
                    </a:lnTo>
                    <a:cubicBezTo>
                      <a:pt x="146" y="231"/>
                      <a:pt x="243" y="231"/>
                      <a:pt x="291" y="231"/>
                    </a:cubicBezTo>
                    <a:lnTo>
                      <a:pt x="630" y="279"/>
                    </a:lnTo>
                    <a:cubicBezTo>
                      <a:pt x="872" y="327"/>
                      <a:pt x="1065" y="327"/>
                      <a:pt x="1259" y="376"/>
                    </a:cubicBezTo>
                    <a:cubicBezTo>
                      <a:pt x="1694" y="473"/>
                      <a:pt x="2082" y="618"/>
                      <a:pt x="2469" y="763"/>
                    </a:cubicBezTo>
                    <a:cubicBezTo>
                      <a:pt x="2565" y="763"/>
                      <a:pt x="2662" y="618"/>
                      <a:pt x="2565" y="569"/>
                    </a:cubicBezTo>
                    <a:cubicBezTo>
                      <a:pt x="2178" y="327"/>
                      <a:pt x="1743" y="182"/>
                      <a:pt x="1307" y="134"/>
                    </a:cubicBezTo>
                    <a:cubicBezTo>
                      <a:pt x="1114" y="85"/>
                      <a:pt x="872" y="37"/>
                      <a:pt x="678" y="37"/>
                    </a:cubicBezTo>
                    <a:cubicBezTo>
                      <a:pt x="557" y="13"/>
                      <a:pt x="448" y="1"/>
                      <a:pt x="346" y="1"/>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8"/>
              <p:cNvSpPr/>
              <p:nvPr/>
            </p:nvSpPr>
            <p:spPr>
              <a:xfrm>
                <a:off x="3304900" y="4190975"/>
                <a:ext cx="78675" cy="33875"/>
              </a:xfrm>
              <a:custGeom>
                <a:avLst/>
                <a:gdLst/>
                <a:ahLst/>
                <a:cxnLst/>
                <a:rect l="l" t="t" r="r" b="b"/>
                <a:pathLst>
                  <a:path w="3147" h="1355" extrusionOk="0">
                    <a:moveTo>
                      <a:pt x="1670" y="217"/>
                    </a:moveTo>
                    <a:cubicBezTo>
                      <a:pt x="1827" y="217"/>
                      <a:pt x="1985" y="229"/>
                      <a:pt x="2130" y="253"/>
                    </a:cubicBezTo>
                    <a:cubicBezTo>
                      <a:pt x="2275" y="302"/>
                      <a:pt x="2420" y="302"/>
                      <a:pt x="2565" y="399"/>
                    </a:cubicBezTo>
                    <a:cubicBezTo>
                      <a:pt x="2586" y="399"/>
                      <a:pt x="2669" y="425"/>
                      <a:pt x="2757" y="459"/>
                    </a:cubicBezTo>
                    <a:lnTo>
                      <a:pt x="2757" y="459"/>
                    </a:lnTo>
                    <a:cubicBezTo>
                      <a:pt x="2345" y="570"/>
                      <a:pt x="2018" y="886"/>
                      <a:pt x="1646" y="979"/>
                    </a:cubicBezTo>
                    <a:cubicBezTo>
                      <a:pt x="1404" y="1028"/>
                      <a:pt x="1114" y="1076"/>
                      <a:pt x="872" y="1076"/>
                    </a:cubicBezTo>
                    <a:cubicBezTo>
                      <a:pt x="727" y="1076"/>
                      <a:pt x="388" y="1076"/>
                      <a:pt x="339" y="931"/>
                    </a:cubicBezTo>
                    <a:cubicBezTo>
                      <a:pt x="339" y="786"/>
                      <a:pt x="388" y="689"/>
                      <a:pt x="485" y="592"/>
                    </a:cubicBezTo>
                    <a:cubicBezTo>
                      <a:pt x="678" y="399"/>
                      <a:pt x="920" y="253"/>
                      <a:pt x="1210" y="253"/>
                    </a:cubicBezTo>
                    <a:cubicBezTo>
                      <a:pt x="1356" y="229"/>
                      <a:pt x="1513" y="217"/>
                      <a:pt x="1670" y="217"/>
                    </a:cubicBezTo>
                    <a:close/>
                    <a:moveTo>
                      <a:pt x="1543" y="0"/>
                    </a:moveTo>
                    <a:cubicBezTo>
                      <a:pt x="1031" y="0"/>
                      <a:pt x="394" y="137"/>
                      <a:pt x="146" y="592"/>
                    </a:cubicBezTo>
                    <a:cubicBezTo>
                      <a:pt x="1" y="883"/>
                      <a:pt x="97" y="1221"/>
                      <a:pt x="436" y="1318"/>
                    </a:cubicBezTo>
                    <a:cubicBezTo>
                      <a:pt x="606" y="1342"/>
                      <a:pt x="775" y="1354"/>
                      <a:pt x="944" y="1354"/>
                    </a:cubicBezTo>
                    <a:cubicBezTo>
                      <a:pt x="1114" y="1354"/>
                      <a:pt x="1283" y="1342"/>
                      <a:pt x="1452" y="1318"/>
                    </a:cubicBezTo>
                    <a:cubicBezTo>
                      <a:pt x="1549" y="1270"/>
                      <a:pt x="1694" y="1221"/>
                      <a:pt x="1840" y="1173"/>
                    </a:cubicBezTo>
                    <a:cubicBezTo>
                      <a:pt x="2178" y="1028"/>
                      <a:pt x="2517" y="834"/>
                      <a:pt x="2904" y="737"/>
                    </a:cubicBezTo>
                    <a:cubicBezTo>
                      <a:pt x="2972" y="715"/>
                      <a:pt x="2997" y="640"/>
                      <a:pt x="2986" y="571"/>
                    </a:cubicBezTo>
                    <a:lnTo>
                      <a:pt x="2986" y="571"/>
                    </a:lnTo>
                    <a:cubicBezTo>
                      <a:pt x="2996" y="579"/>
                      <a:pt x="3001" y="586"/>
                      <a:pt x="3001" y="592"/>
                    </a:cubicBezTo>
                    <a:lnTo>
                      <a:pt x="3049" y="544"/>
                    </a:lnTo>
                    <a:lnTo>
                      <a:pt x="3049" y="544"/>
                    </a:lnTo>
                    <a:cubicBezTo>
                      <a:pt x="3010" y="583"/>
                      <a:pt x="3034" y="654"/>
                      <a:pt x="3071" y="654"/>
                    </a:cubicBezTo>
                    <a:cubicBezTo>
                      <a:pt x="3079" y="654"/>
                      <a:pt x="3088" y="650"/>
                      <a:pt x="3098" y="641"/>
                    </a:cubicBezTo>
                    <a:lnTo>
                      <a:pt x="3098" y="641"/>
                    </a:lnTo>
                    <a:lnTo>
                      <a:pt x="3049" y="689"/>
                    </a:lnTo>
                    <a:cubicBezTo>
                      <a:pt x="3146" y="641"/>
                      <a:pt x="3146" y="544"/>
                      <a:pt x="3098" y="495"/>
                    </a:cubicBezTo>
                    <a:cubicBezTo>
                      <a:pt x="3001" y="399"/>
                      <a:pt x="2856" y="302"/>
                      <a:pt x="2711" y="253"/>
                    </a:cubicBezTo>
                    <a:cubicBezTo>
                      <a:pt x="2420" y="108"/>
                      <a:pt x="2130" y="12"/>
                      <a:pt x="1791" y="12"/>
                    </a:cubicBezTo>
                    <a:cubicBezTo>
                      <a:pt x="1714" y="4"/>
                      <a:pt x="1630" y="0"/>
                      <a:pt x="1543"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8"/>
              <p:cNvSpPr/>
              <p:nvPr/>
            </p:nvSpPr>
            <p:spPr>
              <a:xfrm>
                <a:off x="3370225" y="4203250"/>
                <a:ext cx="13350" cy="72100"/>
              </a:xfrm>
              <a:custGeom>
                <a:avLst/>
                <a:gdLst/>
                <a:ahLst/>
                <a:cxnLst/>
                <a:rect l="l" t="t" r="r" b="b"/>
                <a:pathLst>
                  <a:path w="534" h="2884" extrusionOk="0">
                    <a:moveTo>
                      <a:pt x="456" y="0"/>
                    </a:moveTo>
                    <a:cubicBezTo>
                      <a:pt x="432" y="0"/>
                      <a:pt x="406" y="16"/>
                      <a:pt x="388" y="53"/>
                    </a:cubicBezTo>
                    <a:lnTo>
                      <a:pt x="388" y="4"/>
                    </a:lnTo>
                    <a:cubicBezTo>
                      <a:pt x="243" y="198"/>
                      <a:pt x="146" y="440"/>
                      <a:pt x="98" y="730"/>
                    </a:cubicBezTo>
                    <a:cubicBezTo>
                      <a:pt x="49" y="972"/>
                      <a:pt x="49" y="1214"/>
                      <a:pt x="1" y="1456"/>
                    </a:cubicBezTo>
                    <a:cubicBezTo>
                      <a:pt x="1" y="1940"/>
                      <a:pt x="49" y="2376"/>
                      <a:pt x="146" y="2811"/>
                    </a:cubicBezTo>
                    <a:cubicBezTo>
                      <a:pt x="146" y="2859"/>
                      <a:pt x="194" y="2884"/>
                      <a:pt x="243" y="2884"/>
                    </a:cubicBezTo>
                    <a:cubicBezTo>
                      <a:pt x="291" y="2884"/>
                      <a:pt x="340" y="2859"/>
                      <a:pt x="340" y="2811"/>
                    </a:cubicBezTo>
                    <a:cubicBezTo>
                      <a:pt x="340" y="2376"/>
                      <a:pt x="291" y="1988"/>
                      <a:pt x="291" y="1553"/>
                    </a:cubicBezTo>
                    <a:cubicBezTo>
                      <a:pt x="291" y="1311"/>
                      <a:pt x="340" y="1069"/>
                      <a:pt x="340" y="827"/>
                    </a:cubicBezTo>
                    <a:cubicBezTo>
                      <a:pt x="340" y="682"/>
                      <a:pt x="436" y="585"/>
                      <a:pt x="436" y="440"/>
                    </a:cubicBezTo>
                    <a:cubicBezTo>
                      <a:pt x="485" y="343"/>
                      <a:pt x="533" y="198"/>
                      <a:pt x="533" y="101"/>
                    </a:cubicBezTo>
                    <a:cubicBezTo>
                      <a:pt x="533" y="41"/>
                      <a:pt x="496" y="0"/>
                      <a:pt x="456" y="0"/>
                    </a:cubicBezTo>
                    <a:close/>
                  </a:path>
                </a:pathLst>
              </a:custGeom>
              <a:solidFill>
                <a:srgbClr val="405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8"/>
              <p:cNvSpPr/>
              <p:nvPr/>
            </p:nvSpPr>
            <p:spPr>
              <a:xfrm>
                <a:off x="480075" y="1228525"/>
                <a:ext cx="752500" cy="906125"/>
              </a:xfrm>
              <a:custGeom>
                <a:avLst/>
                <a:gdLst/>
                <a:ahLst/>
                <a:cxnLst/>
                <a:rect l="l" t="t" r="r" b="b"/>
                <a:pathLst>
                  <a:path w="30100" h="36245" extrusionOk="0">
                    <a:moveTo>
                      <a:pt x="15631" y="0"/>
                    </a:moveTo>
                    <a:cubicBezTo>
                      <a:pt x="11808" y="3775"/>
                      <a:pt x="1065" y="13501"/>
                      <a:pt x="387" y="19986"/>
                    </a:cubicBezTo>
                    <a:cubicBezTo>
                      <a:pt x="0" y="23663"/>
                      <a:pt x="1016" y="26131"/>
                      <a:pt x="3823" y="28406"/>
                    </a:cubicBezTo>
                    <a:cubicBezTo>
                      <a:pt x="8178" y="31890"/>
                      <a:pt x="14179" y="33825"/>
                      <a:pt x="19212" y="36245"/>
                    </a:cubicBezTo>
                    <a:lnTo>
                      <a:pt x="30100" y="25357"/>
                    </a:lnTo>
                    <a:lnTo>
                      <a:pt x="30100" y="25357"/>
                    </a:lnTo>
                    <a:cubicBezTo>
                      <a:pt x="29167" y="25562"/>
                      <a:pt x="28255" y="25649"/>
                      <a:pt x="27352" y="25649"/>
                    </a:cubicBezTo>
                    <a:cubicBezTo>
                      <a:pt x="25490" y="25649"/>
                      <a:pt x="23666" y="25281"/>
                      <a:pt x="21776" y="24825"/>
                    </a:cubicBezTo>
                    <a:cubicBezTo>
                      <a:pt x="19260" y="24244"/>
                      <a:pt x="16792" y="23518"/>
                      <a:pt x="14372" y="22550"/>
                    </a:cubicBezTo>
                    <a:cubicBezTo>
                      <a:pt x="13308" y="22115"/>
                      <a:pt x="10743" y="21147"/>
                      <a:pt x="10888" y="19647"/>
                    </a:cubicBezTo>
                    <a:cubicBezTo>
                      <a:pt x="11179" y="16647"/>
                      <a:pt x="18582" y="9243"/>
                      <a:pt x="21825" y="5420"/>
                    </a:cubicBezTo>
                    <a:lnTo>
                      <a:pt x="156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8"/>
              <p:cNvSpPr/>
              <p:nvPr/>
            </p:nvSpPr>
            <p:spPr>
              <a:xfrm>
                <a:off x="944625" y="2127375"/>
                <a:ext cx="47200" cy="38750"/>
              </a:xfrm>
              <a:custGeom>
                <a:avLst/>
                <a:gdLst/>
                <a:ahLst/>
                <a:cxnLst/>
                <a:rect l="l" t="t" r="r" b="b"/>
                <a:pathLst>
                  <a:path w="1888" h="1550" fill="none" extrusionOk="0">
                    <a:moveTo>
                      <a:pt x="0" y="1"/>
                    </a:moveTo>
                    <a:cubicBezTo>
                      <a:pt x="0" y="1"/>
                      <a:pt x="1597" y="726"/>
                      <a:pt x="1888" y="1549"/>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8"/>
              <p:cNvSpPr/>
              <p:nvPr/>
            </p:nvSpPr>
            <p:spPr>
              <a:xfrm>
                <a:off x="812750" y="1067125"/>
                <a:ext cx="352075" cy="370700"/>
              </a:xfrm>
              <a:custGeom>
                <a:avLst/>
                <a:gdLst/>
                <a:ahLst/>
                <a:cxnLst/>
                <a:rect l="l" t="t" r="r" b="b"/>
                <a:pathLst>
                  <a:path w="14083" h="14828" extrusionOk="0">
                    <a:moveTo>
                      <a:pt x="9523" y="1"/>
                    </a:moveTo>
                    <a:cubicBezTo>
                      <a:pt x="8986" y="1"/>
                      <a:pt x="7684" y="1088"/>
                      <a:pt x="7356" y="1375"/>
                    </a:cubicBezTo>
                    <a:cubicBezTo>
                      <a:pt x="4937" y="3649"/>
                      <a:pt x="1" y="8730"/>
                      <a:pt x="1" y="8730"/>
                    </a:cubicBezTo>
                    <a:lnTo>
                      <a:pt x="5905" y="14828"/>
                    </a:lnTo>
                    <a:cubicBezTo>
                      <a:pt x="6969" y="13473"/>
                      <a:pt x="12970" y="7666"/>
                      <a:pt x="12631" y="7327"/>
                    </a:cubicBezTo>
                    <a:cubicBezTo>
                      <a:pt x="12597" y="7293"/>
                      <a:pt x="12545" y="7278"/>
                      <a:pt x="12479" y="7278"/>
                    </a:cubicBezTo>
                    <a:cubicBezTo>
                      <a:pt x="11937" y="7278"/>
                      <a:pt x="10435" y="8283"/>
                      <a:pt x="10087" y="8283"/>
                    </a:cubicBezTo>
                    <a:cubicBezTo>
                      <a:pt x="10050" y="8283"/>
                      <a:pt x="10026" y="8272"/>
                      <a:pt x="10018" y="8247"/>
                    </a:cubicBezTo>
                    <a:cubicBezTo>
                      <a:pt x="9921" y="7859"/>
                      <a:pt x="11324" y="6408"/>
                      <a:pt x="12195" y="5633"/>
                    </a:cubicBezTo>
                    <a:cubicBezTo>
                      <a:pt x="12970" y="4956"/>
                      <a:pt x="14083" y="3746"/>
                      <a:pt x="13792" y="3407"/>
                    </a:cubicBezTo>
                    <a:cubicBezTo>
                      <a:pt x="13752" y="3335"/>
                      <a:pt x="13679" y="3303"/>
                      <a:pt x="13580" y="3303"/>
                    </a:cubicBezTo>
                    <a:cubicBezTo>
                      <a:pt x="12619" y="3303"/>
                      <a:pt x="9195" y="6408"/>
                      <a:pt x="9195" y="6408"/>
                    </a:cubicBezTo>
                    <a:cubicBezTo>
                      <a:pt x="9050" y="6214"/>
                      <a:pt x="13502" y="2198"/>
                      <a:pt x="13163" y="1569"/>
                    </a:cubicBezTo>
                    <a:cubicBezTo>
                      <a:pt x="13117" y="1476"/>
                      <a:pt x="13034" y="1435"/>
                      <a:pt x="12922" y="1435"/>
                    </a:cubicBezTo>
                    <a:cubicBezTo>
                      <a:pt x="11872" y="1435"/>
                      <a:pt x="8236" y="5103"/>
                      <a:pt x="7899" y="5103"/>
                    </a:cubicBezTo>
                    <a:cubicBezTo>
                      <a:pt x="7895" y="5103"/>
                      <a:pt x="7892" y="5102"/>
                      <a:pt x="7889" y="5101"/>
                    </a:cubicBezTo>
                    <a:cubicBezTo>
                      <a:pt x="7889" y="5101"/>
                      <a:pt x="11663" y="1085"/>
                      <a:pt x="11276" y="359"/>
                    </a:cubicBezTo>
                    <a:cubicBezTo>
                      <a:pt x="11248" y="303"/>
                      <a:pt x="11200" y="277"/>
                      <a:pt x="11135" y="277"/>
                    </a:cubicBezTo>
                    <a:cubicBezTo>
                      <a:pt x="10408" y="277"/>
                      <a:pt x="7547" y="3483"/>
                      <a:pt x="6437" y="4327"/>
                    </a:cubicBezTo>
                    <a:cubicBezTo>
                      <a:pt x="7163" y="3456"/>
                      <a:pt x="10018" y="601"/>
                      <a:pt x="9727" y="117"/>
                    </a:cubicBezTo>
                    <a:cubicBezTo>
                      <a:pt x="9691" y="36"/>
                      <a:pt x="9619" y="1"/>
                      <a:pt x="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8"/>
              <p:cNvSpPr/>
              <p:nvPr/>
            </p:nvSpPr>
            <p:spPr>
              <a:xfrm>
                <a:off x="911950" y="1184975"/>
                <a:ext cx="49625" cy="119775"/>
              </a:xfrm>
              <a:custGeom>
                <a:avLst/>
                <a:gdLst/>
                <a:ahLst/>
                <a:cxnLst/>
                <a:rect l="l" t="t" r="r" b="b"/>
                <a:pathLst>
                  <a:path w="1985" h="4791" fill="none" extrusionOk="0">
                    <a:moveTo>
                      <a:pt x="1985" y="0"/>
                    </a:moveTo>
                    <a:cubicBezTo>
                      <a:pt x="1985" y="0"/>
                      <a:pt x="1404" y="3533"/>
                      <a:pt x="1" y="479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8"/>
              <p:cNvSpPr/>
              <p:nvPr/>
            </p:nvSpPr>
            <p:spPr>
              <a:xfrm>
                <a:off x="968825" y="1273275"/>
                <a:ext cx="77450" cy="32700"/>
              </a:xfrm>
              <a:custGeom>
                <a:avLst/>
                <a:gdLst/>
                <a:ahLst/>
                <a:cxnLst/>
                <a:rect l="l" t="t" r="r" b="b"/>
                <a:pathLst>
                  <a:path w="3098" h="1308" fill="none" extrusionOk="0">
                    <a:moveTo>
                      <a:pt x="3097" y="1"/>
                    </a:moveTo>
                    <a:cubicBezTo>
                      <a:pt x="1984" y="339"/>
                      <a:pt x="968" y="775"/>
                      <a:pt x="0" y="130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8"/>
              <p:cNvSpPr/>
              <p:nvPr/>
            </p:nvSpPr>
            <p:spPr>
              <a:xfrm>
                <a:off x="1363200" y="1228525"/>
                <a:ext cx="752525" cy="920650"/>
              </a:xfrm>
              <a:custGeom>
                <a:avLst/>
                <a:gdLst/>
                <a:ahLst/>
                <a:cxnLst/>
                <a:rect l="l" t="t" r="r" b="b"/>
                <a:pathLst>
                  <a:path w="30101" h="36826" extrusionOk="0">
                    <a:moveTo>
                      <a:pt x="14470" y="0"/>
                    </a:moveTo>
                    <a:lnTo>
                      <a:pt x="8276" y="5420"/>
                    </a:lnTo>
                    <a:cubicBezTo>
                      <a:pt x="11518" y="9243"/>
                      <a:pt x="18922" y="16647"/>
                      <a:pt x="19164" y="19695"/>
                    </a:cubicBezTo>
                    <a:cubicBezTo>
                      <a:pt x="19309" y="21195"/>
                      <a:pt x="16744" y="22115"/>
                      <a:pt x="15680" y="22550"/>
                    </a:cubicBezTo>
                    <a:cubicBezTo>
                      <a:pt x="13308" y="23518"/>
                      <a:pt x="10840" y="24244"/>
                      <a:pt x="8324" y="24825"/>
                    </a:cubicBezTo>
                    <a:cubicBezTo>
                      <a:pt x="6434" y="25281"/>
                      <a:pt x="4610" y="25649"/>
                      <a:pt x="2749" y="25649"/>
                    </a:cubicBezTo>
                    <a:cubicBezTo>
                      <a:pt x="1846" y="25649"/>
                      <a:pt x="934" y="25562"/>
                      <a:pt x="1" y="25357"/>
                    </a:cubicBezTo>
                    <a:lnTo>
                      <a:pt x="1" y="25357"/>
                    </a:lnTo>
                    <a:lnTo>
                      <a:pt x="9050" y="36826"/>
                    </a:lnTo>
                    <a:cubicBezTo>
                      <a:pt x="14034" y="34406"/>
                      <a:pt x="21922" y="31890"/>
                      <a:pt x="26277" y="28406"/>
                    </a:cubicBezTo>
                    <a:cubicBezTo>
                      <a:pt x="29084" y="26131"/>
                      <a:pt x="30100" y="23712"/>
                      <a:pt x="29713" y="20034"/>
                    </a:cubicBezTo>
                    <a:cubicBezTo>
                      <a:pt x="29036" y="13501"/>
                      <a:pt x="18293" y="3775"/>
                      <a:pt x="14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8"/>
              <p:cNvSpPr/>
              <p:nvPr/>
            </p:nvSpPr>
            <p:spPr>
              <a:xfrm>
                <a:off x="1597900" y="2066600"/>
                <a:ext cx="56175" cy="113800"/>
              </a:xfrm>
              <a:custGeom>
                <a:avLst/>
                <a:gdLst/>
                <a:ahLst/>
                <a:cxnLst/>
                <a:rect l="l" t="t" r="r" b="b"/>
                <a:pathLst>
                  <a:path w="2247" h="4552" extrusionOk="0">
                    <a:moveTo>
                      <a:pt x="2123" y="0"/>
                    </a:moveTo>
                    <a:cubicBezTo>
                      <a:pt x="2094" y="0"/>
                      <a:pt x="2061" y="18"/>
                      <a:pt x="2033" y="60"/>
                    </a:cubicBezTo>
                    <a:cubicBezTo>
                      <a:pt x="1452" y="641"/>
                      <a:pt x="1017" y="1319"/>
                      <a:pt x="678" y="2093"/>
                    </a:cubicBezTo>
                    <a:cubicBezTo>
                      <a:pt x="485" y="2432"/>
                      <a:pt x="339" y="2819"/>
                      <a:pt x="243" y="3206"/>
                    </a:cubicBezTo>
                    <a:cubicBezTo>
                      <a:pt x="97" y="3593"/>
                      <a:pt x="1" y="4028"/>
                      <a:pt x="1" y="4416"/>
                    </a:cubicBezTo>
                    <a:cubicBezTo>
                      <a:pt x="1" y="4500"/>
                      <a:pt x="82" y="4552"/>
                      <a:pt x="160" y="4552"/>
                    </a:cubicBezTo>
                    <a:cubicBezTo>
                      <a:pt x="217" y="4552"/>
                      <a:pt x="271" y="4525"/>
                      <a:pt x="291" y="4464"/>
                    </a:cubicBezTo>
                    <a:cubicBezTo>
                      <a:pt x="388" y="4077"/>
                      <a:pt x="436" y="3690"/>
                      <a:pt x="533" y="3303"/>
                    </a:cubicBezTo>
                    <a:cubicBezTo>
                      <a:pt x="630" y="2915"/>
                      <a:pt x="775" y="2528"/>
                      <a:pt x="969" y="2190"/>
                    </a:cubicBezTo>
                    <a:cubicBezTo>
                      <a:pt x="1259" y="1464"/>
                      <a:pt x="1694" y="786"/>
                      <a:pt x="2178" y="206"/>
                    </a:cubicBezTo>
                    <a:cubicBezTo>
                      <a:pt x="2247" y="103"/>
                      <a:pt x="2194" y="0"/>
                      <a:pt x="2123"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8"/>
              <p:cNvSpPr/>
              <p:nvPr/>
            </p:nvSpPr>
            <p:spPr>
              <a:xfrm>
                <a:off x="1430950" y="1067600"/>
                <a:ext cx="352075" cy="370225"/>
              </a:xfrm>
              <a:custGeom>
                <a:avLst/>
                <a:gdLst/>
                <a:ahLst/>
                <a:cxnLst/>
                <a:rect l="l" t="t" r="r" b="b"/>
                <a:pathLst>
                  <a:path w="14083" h="14809" extrusionOk="0">
                    <a:moveTo>
                      <a:pt x="4539" y="0"/>
                    </a:moveTo>
                    <a:cubicBezTo>
                      <a:pt x="4454" y="0"/>
                      <a:pt x="4390" y="30"/>
                      <a:pt x="4356" y="98"/>
                    </a:cubicBezTo>
                    <a:cubicBezTo>
                      <a:pt x="4114" y="630"/>
                      <a:pt x="6921" y="3485"/>
                      <a:pt x="7647" y="4356"/>
                    </a:cubicBezTo>
                    <a:cubicBezTo>
                      <a:pt x="6537" y="3513"/>
                      <a:pt x="3716" y="306"/>
                      <a:pt x="2959" y="306"/>
                    </a:cubicBezTo>
                    <a:cubicBezTo>
                      <a:pt x="2891" y="306"/>
                      <a:pt x="2839" y="332"/>
                      <a:pt x="2807" y="388"/>
                    </a:cubicBezTo>
                    <a:cubicBezTo>
                      <a:pt x="2420" y="1114"/>
                      <a:pt x="6243" y="5131"/>
                      <a:pt x="6243" y="5131"/>
                    </a:cubicBezTo>
                    <a:cubicBezTo>
                      <a:pt x="6240" y="5132"/>
                      <a:pt x="6236" y="5132"/>
                      <a:pt x="6231" y="5132"/>
                    </a:cubicBezTo>
                    <a:cubicBezTo>
                      <a:pt x="5850" y="5132"/>
                      <a:pt x="2177" y="1428"/>
                      <a:pt x="1146" y="1428"/>
                    </a:cubicBezTo>
                    <a:cubicBezTo>
                      <a:pt x="1041" y="1428"/>
                      <a:pt x="964" y="1466"/>
                      <a:pt x="920" y="1550"/>
                    </a:cubicBezTo>
                    <a:cubicBezTo>
                      <a:pt x="581" y="2179"/>
                      <a:pt x="5033" y="6195"/>
                      <a:pt x="4888" y="6389"/>
                    </a:cubicBezTo>
                    <a:cubicBezTo>
                      <a:pt x="4888" y="6389"/>
                      <a:pt x="1505" y="3284"/>
                      <a:pt x="514" y="3284"/>
                    </a:cubicBezTo>
                    <a:cubicBezTo>
                      <a:pt x="413" y="3284"/>
                      <a:pt x="336" y="3316"/>
                      <a:pt x="291" y="3388"/>
                    </a:cubicBezTo>
                    <a:cubicBezTo>
                      <a:pt x="1" y="3727"/>
                      <a:pt x="1162" y="4937"/>
                      <a:pt x="1888" y="5614"/>
                    </a:cubicBezTo>
                    <a:cubicBezTo>
                      <a:pt x="2759" y="6389"/>
                      <a:pt x="4162" y="7840"/>
                      <a:pt x="4066" y="8228"/>
                    </a:cubicBezTo>
                    <a:cubicBezTo>
                      <a:pt x="4057" y="8253"/>
                      <a:pt x="4033" y="8264"/>
                      <a:pt x="3996" y="8264"/>
                    </a:cubicBezTo>
                    <a:cubicBezTo>
                      <a:pt x="3648" y="8264"/>
                      <a:pt x="2146" y="7259"/>
                      <a:pt x="1604" y="7259"/>
                    </a:cubicBezTo>
                    <a:cubicBezTo>
                      <a:pt x="1538" y="7259"/>
                      <a:pt x="1486" y="7274"/>
                      <a:pt x="1452" y="7308"/>
                    </a:cubicBezTo>
                    <a:cubicBezTo>
                      <a:pt x="1114" y="7647"/>
                      <a:pt x="7163" y="13454"/>
                      <a:pt x="8227" y="14809"/>
                    </a:cubicBezTo>
                    <a:lnTo>
                      <a:pt x="14083" y="8663"/>
                    </a:lnTo>
                    <a:cubicBezTo>
                      <a:pt x="14083" y="8663"/>
                      <a:pt x="9195" y="3679"/>
                      <a:pt x="6775" y="1404"/>
                    </a:cubicBezTo>
                    <a:cubicBezTo>
                      <a:pt x="6401" y="1113"/>
                      <a:pt x="5062" y="0"/>
                      <a:pt x="45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8"/>
              <p:cNvSpPr/>
              <p:nvPr/>
            </p:nvSpPr>
            <p:spPr>
              <a:xfrm>
                <a:off x="1634200" y="1184975"/>
                <a:ext cx="49625" cy="119775"/>
              </a:xfrm>
              <a:custGeom>
                <a:avLst/>
                <a:gdLst/>
                <a:ahLst/>
                <a:cxnLst/>
                <a:rect l="l" t="t" r="r" b="b"/>
                <a:pathLst>
                  <a:path w="1985" h="4791" fill="none" extrusionOk="0">
                    <a:moveTo>
                      <a:pt x="0" y="0"/>
                    </a:moveTo>
                    <a:cubicBezTo>
                      <a:pt x="0" y="0"/>
                      <a:pt x="581" y="3533"/>
                      <a:pt x="1984" y="479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8"/>
              <p:cNvSpPr/>
              <p:nvPr/>
            </p:nvSpPr>
            <p:spPr>
              <a:xfrm>
                <a:off x="1549525" y="1273275"/>
                <a:ext cx="78650" cy="32700"/>
              </a:xfrm>
              <a:custGeom>
                <a:avLst/>
                <a:gdLst/>
                <a:ahLst/>
                <a:cxnLst/>
                <a:rect l="l" t="t" r="r" b="b"/>
                <a:pathLst>
                  <a:path w="3146" h="1308" fill="none" extrusionOk="0">
                    <a:moveTo>
                      <a:pt x="0" y="1"/>
                    </a:moveTo>
                    <a:cubicBezTo>
                      <a:pt x="1113" y="339"/>
                      <a:pt x="2129" y="775"/>
                      <a:pt x="3145" y="130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8"/>
              <p:cNvSpPr/>
              <p:nvPr/>
            </p:nvSpPr>
            <p:spPr>
              <a:xfrm>
                <a:off x="1173275" y="1673700"/>
                <a:ext cx="252875" cy="245175"/>
              </a:xfrm>
              <a:custGeom>
                <a:avLst/>
                <a:gdLst/>
                <a:ahLst/>
                <a:cxnLst/>
                <a:rect l="l" t="t" r="r" b="b"/>
                <a:pathLst>
                  <a:path w="10115" h="9807" extrusionOk="0">
                    <a:moveTo>
                      <a:pt x="726" y="1"/>
                    </a:moveTo>
                    <a:lnTo>
                      <a:pt x="0" y="7889"/>
                    </a:lnTo>
                    <a:cubicBezTo>
                      <a:pt x="1499" y="9274"/>
                      <a:pt x="3692" y="9807"/>
                      <a:pt x="5656" y="9807"/>
                    </a:cubicBezTo>
                    <a:cubicBezTo>
                      <a:pt x="7876" y="9807"/>
                      <a:pt x="9806" y="9126"/>
                      <a:pt x="10114" y="8227"/>
                    </a:cubicBezTo>
                    <a:lnTo>
                      <a:pt x="9872" y="4792"/>
                    </a:lnTo>
                    <a:lnTo>
                      <a:pt x="7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8"/>
              <p:cNvSpPr/>
              <p:nvPr/>
            </p:nvSpPr>
            <p:spPr>
              <a:xfrm>
                <a:off x="1170850" y="1460675"/>
                <a:ext cx="303675" cy="374325"/>
              </a:xfrm>
              <a:custGeom>
                <a:avLst/>
                <a:gdLst/>
                <a:ahLst/>
                <a:cxnLst/>
                <a:rect l="l" t="t" r="r" b="b"/>
                <a:pathLst>
                  <a:path w="12147" h="14973" extrusionOk="0">
                    <a:moveTo>
                      <a:pt x="6976" y="0"/>
                    </a:moveTo>
                    <a:cubicBezTo>
                      <a:pt x="6759" y="0"/>
                      <a:pt x="6545" y="18"/>
                      <a:pt x="6340" y="54"/>
                    </a:cubicBezTo>
                    <a:cubicBezTo>
                      <a:pt x="5130" y="247"/>
                      <a:pt x="3969" y="876"/>
                      <a:pt x="3146" y="1844"/>
                    </a:cubicBezTo>
                    <a:cubicBezTo>
                      <a:pt x="2323" y="2763"/>
                      <a:pt x="1598" y="3828"/>
                      <a:pt x="1065" y="4941"/>
                    </a:cubicBezTo>
                    <a:cubicBezTo>
                      <a:pt x="533" y="6054"/>
                      <a:pt x="1" y="7215"/>
                      <a:pt x="146" y="8522"/>
                    </a:cubicBezTo>
                    <a:cubicBezTo>
                      <a:pt x="339" y="9829"/>
                      <a:pt x="1259" y="10796"/>
                      <a:pt x="2033" y="11764"/>
                    </a:cubicBezTo>
                    <a:cubicBezTo>
                      <a:pt x="2711" y="12635"/>
                      <a:pt x="3146" y="13555"/>
                      <a:pt x="4162" y="14135"/>
                    </a:cubicBezTo>
                    <a:cubicBezTo>
                      <a:pt x="5195" y="14674"/>
                      <a:pt x="6312" y="14963"/>
                      <a:pt x="7473" y="14963"/>
                    </a:cubicBezTo>
                    <a:cubicBezTo>
                      <a:pt x="7563" y="14963"/>
                      <a:pt x="7653" y="14961"/>
                      <a:pt x="7743" y="14958"/>
                    </a:cubicBezTo>
                    <a:cubicBezTo>
                      <a:pt x="7866" y="14968"/>
                      <a:pt x="7988" y="14973"/>
                      <a:pt x="8110" y="14973"/>
                    </a:cubicBezTo>
                    <a:cubicBezTo>
                      <a:pt x="9186" y="14973"/>
                      <a:pt x="10208" y="14594"/>
                      <a:pt x="11034" y="13942"/>
                    </a:cubicBezTo>
                    <a:cubicBezTo>
                      <a:pt x="11760" y="13168"/>
                      <a:pt x="12147" y="12103"/>
                      <a:pt x="12147" y="11038"/>
                    </a:cubicBezTo>
                    <a:cubicBezTo>
                      <a:pt x="12098" y="9974"/>
                      <a:pt x="11905" y="8958"/>
                      <a:pt x="11614" y="7941"/>
                    </a:cubicBezTo>
                    <a:cubicBezTo>
                      <a:pt x="11082" y="5909"/>
                      <a:pt x="10743" y="3828"/>
                      <a:pt x="10018" y="1844"/>
                    </a:cubicBezTo>
                    <a:cubicBezTo>
                      <a:pt x="9605" y="605"/>
                      <a:pt x="8240" y="0"/>
                      <a:pt x="69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8"/>
              <p:cNvSpPr/>
              <p:nvPr/>
            </p:nvSpPr>
            <p:spPr>
              <a:xfrm>
                <a:off x="1274900" y="1696450"/>
                <a:ext cx="86150" cy="72050"/>
              </a:xfrm>
              <a:custGeom>
                <a:avLst/>
                <a:gdLst/>
                <a:ahLst/>
                <a:cxnLst/>
                <a:rect l="l" t="t" r="r" b="b"/>
                <a:pathLst>
                  <a:path w="3446" h="2882" extrusionOk="0">
                    <a:moveTo>
                      <a:pt x="1536" y="0"/>
                    </a:moveTo>
                    <a:cubicBezTo>
                      <a:pt x="1477" y="0"/>
                      <a:pt x="1416" y="4"/>
                      <a:pt x="1355" y="10"/>
                    </a:cubicBezTo>
                    <a:cubicBezTo>
                      <a:pt x="581" y="107"/>
                      <a:pt x="0" y="785"/>
                      <a:pt x="97" y="1607"/>
                    </a:cubicBezTo>
                    <a:cubicBezTo>
                      <a:pt x="188" y="2397"/>
                      <a:pt x="870" y="2882"/>
                      <a:pt x="1557" y="2882"/>
                    </a:cubicBezTo>
                    <a:cubicBezTo>
                      <a:pt x="1965" y="2882"/>
                      <a:pt x="2374" y="2711"/>
                      <a:pt x="2662" y="2333"/>
                    </a:cubicBezTo>
                    <a:cubicBezTo>
                      <a:pt x="3446" y="1365"/>
                      <a:pt x="2735" y="0"/>
                      <a:pt x="1536"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8"/>
              <p:cNvSpPr/>
              <p:nvPr/>
            </p:nvSpPr>
            <p:spPr>
              <a:xfrm>
                <a:off x="1435800" y="1662825"/>
                <a:ext cx="38725" cy="65425"/>
              </a:xfrm>
              <a:custGeom>
                <a:avLst/>
                <a:gdLst/>
                <a:ahLst/>
                <a:cxnLst/>
                <a:rect l="l" t="t" r="r" b="b"/>
                <a:pathLst>
                  <a:path w="1549" h="2617" extrusionOk="0">
                    <a:moveTo>
                      <a:pt x="1065" y="0"/>
                    </a:moveTo>
                    <a:cubicBezTo>
                      <a:pt x="387" y="194"/>
                      <a:pt x="0" y="775"/>
                      <a:pt x="49" y="1452"/>
                    </a:cubicBezTo>
                    <a:cubicBezTo>
                      <a:pt x="141" y="2145"/>
                      <a:pt x="762" y="2617"/>
                      <a:pt x="1449" y="2617"/>
                    </a:cubicBezTo>
                    <a:cubicBezTo>
                      <a:pt x="1482" y="2617"/>
                      <a:pt x="1515" y="2616"/>
                      <a:pt x="1549" y="2614"/>
                    </a:cubicBezTo>
                    <a:cubicBezTo>
                      <a:pt x="1452" y="1743"/>
                      <a:pt x="1307" y="872"/>
                      <a:pt x="1065"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8"/>
              <p:cNvSpPr/>
              <p:nvPr/>
            </p:nvSpPr>
            <p:spPr>
              <a:xfrm>
                <a:off x="1274900" y="1608075"/>
                <a:ext cx="59300" cy="32700"/>
              </a:xfrm>
              <a:custGeom>
                <a:avLst/>
                <a:gdLst/>
                <a:ahLst/>
                <a:cxnLst/>
                <a:rect l="l" t="t" r="r" b="b"/>
                <a:pathLst>
                  <a:path w="2372" h="1308" extrusionOk="0">
                    <a:moveTo>
                      <a:pt x="1717" y="1"/>
                    </a:moveTo>
                    <a:cubicBezTo>
                      <a:pt x="1082" y="1"/>
                      <a:pt x="177" y="458"/>
                      <a:pt x="0" y="1077"/>
                    </a:cubicBezTo>
                    <a:cubicBezTo>
                      <a:pt x="0" y="1126"/>
                      <a:pt x="0" y="1223"/>
                      <a:pt x="97" y="1271"/>
                    </a:cubicBezTo>
                    <a:cubicBezTo>
                      <a:pt x="145" y="1295"/>
                      <a:pt x="182" y="1307"/>
                      <a:pt x="218" y="1307"/>
                    </a:cubicBezTo>
                    <a:cubicBezTo>
                      <a:pt x="254" y="1307"/>
                      <a:pt x="291" y="1295"/>
                      <a:pt x="339" y="1271"/>
                    </a:cubicBezTo>
                    <a:cubicBezTo>
                      <a:pt x="387" y="1223"/>
                      <a:pt x="436" y="1174"/>
                      <a:pt x="484" y="1126"/>
                    </a:cubicBezTo>
                    <a:cubicBezTo>
                      <a:pt x="678" y="932"/>
                      <a:pt x="871" y="787"/>
                      <a:pt x="1113" y="690"/>
                    </a:cubicBezTo>
                    <a:cubicBezTo>
                      <a:pt x="1307" y="594"/>
                      <a:pt x="1500" y="545"/>
                      <a:pt x="1694" y="545"/>
                    </a:cubicBezTo>
                    <a:cubicBezTo>
                      <a:pt x="1839" y="594"/>
                      <a:pt x="1984" y="642"/>
                      <a:pt x="2129" y="642"/>
                    </a:cubicBezTo>
                    <a:cubicBezTo>
                      <a:pt x="2275" y="594"/>
                      <a:pt x="2371" y="448"/>
                      <a:pt x="2275" y="255"/>
                    </a:cubicBezTo>
                    <a:cubicBezTo>
                      <a:pt x="2226" y="110"/>
                      <a:pt x="2081" y="13"/>
                      <a:pt x="1888" y="13"/>
                    </a:cubicBezTo>
                    <a:cubicBezTo>
                      <a:pt x="1834" y="5"/>
                      <a:pt x="1776" y="1"/>
                      <a:pt x="1717"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8"/>
              <p:cNvSpPr/>
              <p:nvPr/>
            </p:nvSpPr>
            <p:spPr>
              <a:xfrm>
                <a:off x="1397075" y="1592550"/>
                <a:ext cx="44800" cy="31275"/>
              </a:xfrm>
              <a:custGeom>
                <a:avLst/>
                <a:gdLst/>
                <a:ahLst/>
                <a:cxnLst/>
                <a:rect l="l" t="t" r="r" b="b"/>
                <a:pathLst>
                  <a:path w="1792" h="1251" extrusionOk="0">
                    <a:moveTo>
                      <a:pt x="1339" y="1"/>
                    </a:moveTo>
                    <a:cubicBezTo>
                      <a:pt x="711" y="1"/>
                      <a:pt x="186" y="382"/>
                      <a:pt x="49" y="1021"/>
                    </a:cubicBezTo>
                    <a:cubicBezTo>
                      <a:pt x="1" y="1069"/>
                      <a:pt x="49" y="1166"/>
                      <a:pt x="146" y="1215"/>
                    </a:cubicBezTo>
                    <a:cubicBezTo>
                      <a:pt x="170" y="1239"/>
                      <a:pt x="194" y="1251"/>
                      <a:pt x="219" y="1251"/>
                    </a:cubicBezTo>
                    <a:cubicBezTo>
                      <a:pt x="243" y="1251"/>
                      <a:pt x="267" y="1239"/>
                      <a:pt x="291" y="1215"/>
                    </a:cubicBezTo>
                    <a:cubicBezTo>
                      <a:pt x="340" y="1166"/>
                      <a:pt x="388" y="1118"/>
                      <a:pt x="436" y="1069"/>
                    </a:cubicBezTo>
                    <a:cubicBezTo>
                      <a:pt x="533" y="876"/>
                      <a:pt x="678" y="731"/>
                      <a:pt x="872" y="634"/>
                    </a:cubicBezTo>
                    <a:cubicBezTo>
                      <a:pt x="1017" y="537"/>
                      <a:pt x="1162" y="537"/>
                      <a:pt x="1307" y="537"/>
                    </a:cubicBezTo>
                    <a:cubicBezTo>
                      <a:pt x="1404" y="537"/>
                      <a:pt x="1501" y="634"/>
                      <a:pt x="1646" y="634"/>
                    </a:cubicBezTo>
                    <a:cubicBezTo>
                      <a:pt x="1743" y="634"/>
                      <a:pt x="1791" y="392"/>
                      <a:pt x="1743" y="247"/>
                    </a:cubicBezTo>
                    <a:cubicBezTo>
                      <a:pt x="1694" y="150"/>
                      <a:pt x="1549" y="53"/>
                      <a:pt x="1453" y="5"/>
                    </a:cubicBezTo>
                    <a:cubicBezTo>
                      <a:pt x="1415" y="2"/>
                      <a:pt x="1377" y="1"/>
                      <a:pt x="1339"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8"/>
              <p:cNvSpPr/>
              <p:nvPr/>
            </p:nvSpPr>
            <p:spPr>
              <a:xfrm>
                <a:off x="1302725" y="1660300"/>
                <a:ext cx="23900" cy="20950"/>
              </a:xfrm>
              <a:custGeom>
                <a:avLst/>
                <a:gdLst/>
                <a:ahLst/>
                <a:cxnLst/>
                <a:rect l="l" t="t" r="r" b="b"/>
                <a:pathLst>
                  <a:path w="956" h="838" extrusionOk="0">
                    <a:moveTo>
                      <a:pt x="446" y="1"/>
                    </a:moveTo>
                    <a:cubicBezTo>
                      <a:pt x="427" y="1"/>
                      <a:pt x="407" y="2"/>
                      <a:pt x="387" y="5"/>
                    </a:cubicBezTo>
                    <a:cubicBezTo>
                      <a:pt x="145" y="53"/>
                      <a:pt x="0" y="247"/>
                      <a:pt x="0" y="489"/>
                    </a:cubicBezTo>
                    <a:cubicBezTo>
                      <a:pt x="31" y="701"/>
                      <a:pt x="233" y="838"/>
                      <a:pt x="427" y="838"/>
                    </a:cubicBezTo>
                    <a:cubicBezTo>
                      <a:pt x="542" y="838"/>
                      <a:pt x="654" y="790"/>
                      <a:pt x="726" y="682"/>
                    </a:cubicBezTo>
                    <a:cubicBezTo>
                      <a:pt x="956" y="407"/>
                      <a:pt x="793" y="1"/>
                      <a:pt x="44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8"/>
              <p:cNvSpPr/>
              <p:nvPr/>
            </p:nvSpPr>
            <p:spPr>
              <a:xfrm>
                <a:off x="1420075" y="1637425"/>
                <a:ext cx="21800" cy="21800"/>
              </a:xfrm>
              <a:custGeom>
                <a:avLst/>
                <a:gdLst/>
                <a:ahLst/>
                <a:cxnLst/>
                <a:rect l="l" t="t" r="r" b="b"/>
                <a:pathLst>
                  <a:path w="872" h="872" extrusionOk="0">
                    <a:moveTo>
                      <a:pt x="387" y="0"/>
                    </a:moveTo>
                    <a:cubicBezTo>
                      <a:pt x="145" y="49"/>
                      <a:pt x="0" y="242"/>
                      <a:pt x="0" y="484"/>
                    </a:cubicBezTo>
                    <a:cubicBezTo>
                      <a:pt x="49" y="726"/>
                      <a:pt x="242" y="871"/>
                      <a:pt x="484" y="871"/>
                    </a:cubicBezTo>
                    <a:cubicBezTo>
                      <a:pt x="678" y="823"/>
                      <a:pt x="871" y="629"/>
                      <a:pt x="823" y="387"/>
                    </a:cubicBezTo>
                    <a:cubicBezTo>
                      <a:pt x="823" y="145"/>
                      <a:pt x="629" y="0"/>
                      <a:pt x="38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8"/>
              <p:cNvSpPr/>
              <p:nvPr/>
            </p:nvSpPr>
            <p:spPr>
              <a:xfrm>
                <a:off x="1100675" y="1423300"/>
                <a:ext cx="406525" cy="327850"/>
              </a:xfrm>
              <a:custGeom>
                <a:avLst/>
                <a:gdLst/>
                <a:ahLst/>
                <a:cxnLst/>
                <a:rect l="l" t="t" r="r" b="b"/>
                <a:pathLst>
                  <a:path w="16261" h="13114" extrusionOk="0">
                    <a:moveTo>
                      <a:pt x="8034" y="0"/>
                    </a:moveTo>
                    <a:cubicBezTo>
                      <a:pt x="6824" y="97"/>
                      <a:pt x="5711" y="387"/>
                      <a:pt x="4646" y="968"/>
                    </a:cubicBezTo>
                    <a:cubicBezTo>
                      <a:pt x="4792" y="629"/>
                      <a:pt x="4937" y="339"/>
                      <a:pt x="5130" y="48"/>
                    </a:cubicBezTo>
                    <a:lnTo>
                      <a:pt x="5130" y="48"/>
                    </a:lnTo>
                    <a:cubicBezTo>
                      <a:pt x="4356" y="242"/>
                      <a:pt x="3727" y="774"/>
                      <a:pt x="3340" y="1500"/>
                    </a:cubicBezTo>
                    <a:cubicBezTo>
                      <a:pt x="3340" y="1597"/>
                      <a:pt x="3243" y="1742"/>
                      <a:pt x="3195" y="1839"/>
                    </a:cubicBezTo>
                    <a:cubicBezTo>
                      <a:pt x="3098" y="1936"/>
                      <a:pt x="2953" y="2032"/>
                      <a:pt x="2856" y="2129"/>
                    </a:cubicBezTo>
                    <a:cubicBezTo>
                      <a:pt x="194" y="3871"/>
                      <a:pt x="1" y="7501"/>
                      <a:pt x="1211" y="10211"/>
                    </a:cubicBezTo>
                    <a:cubicBezTo>
                      <a:pt x="1646" y="11324"/>
                      <a:pt x="2324" y="12291"/>
                      <a:pt x="3243" y="13114"/>
                    </a:cubicBezTo>
                    <a:cubicBezTo>
                      <a:pt x="4356" y="12146"/>
                      <a:pt x="4840" y="10356"/>
                      <a:pt x="5227" y="8952"/>
                    </a:cubicBezTo>
                    <a:cubicBezTo>
                      <a:pt x="5518" y="7985"/>
                      <a:pt x="5421" y="6533"/>
                      <a:pt x="6437" y="6049"/>
                    </a:cubicBezTo>
                    <a:cubicBezTo>
                      <a:pt x="7163" y="5855"/>
                      <a:pt x="7889" y="5759"/>
                      <a:pt x="8615" y="5759"/>
                    </a:cubicBezTo>
                    <a:cubicBezTo>
                      <a:pt x="8808" y="5746"/>
                      <a:pt x="8999" y="5740"/>
                      <a:pt x="9187" y="5740"/>
                    </a:cubicBezTo>
                    <a:cubicBezTo>
                      <a:pt x="9752" y="5740"/>
                      <a:pt x="10296" y="5795"/>
                      <a:pt x="10841" y="5904"/>
                    </a:cubicBezTo>
                    <a:cubicBezTo>
                      <a:pt x="11752" y="6050"/>
                      <a:pt x="12664" y="6278"/>
                      <a:pt x="13576" y="6278"/>
                    </a:cubicBezTo>
                    <a:cubicBezTo>
                      <a:pt x="13874" y="6278"/>
                      <a:pt x="14172" y="6254"/>
                      <a:pt x="14470" y="6194"/>
                    </a:cubicBezTo>
                    <a:cubicBezTo>
                      <a:pt x="14567" y="6146"/>
                      <a:pt x="14760" y="6097"/>
                      <a:pt x="14760" y="5952"/>
                    </a:cubicBezTo>
                    <a:cubicBezTo>
                      <a:pt x="14760" y="5855"/>
                      <a:pt x="14712" y="5807"/>
                      <a:pt x="14663" y="5759"/>
                    </a:cubicBezTo>
                    <a:cubicBezTo>
                      <a:pt x="14518" y="5517"/>
                      <a:pt x="14325" y="5371"/>
                      <a:pt x="14083" y="5226"/>
                    </a:cubicBezTo>
                    <a:lnTo>
                      <a:pt x="14083" y="5226"/>
                    </a:lnTo>
                    <a:cubicBezTo>
                      <a:pt x="14567" y="5323"/>
                      <a:pt x="15099" y="5323"/>
                      <a:pt x="15631" y="5323"/>
                    </a:cubicBezTo>
                    <a:cubicBezTo>
                      <a:pt x="15728" y="5323"/>
                      <a:pt x="15825" y="5275"/>
                      <a:pt x="15873" y="5275"/>
                    </a:cubicBezTo>
                    <a:cubicBezTo>
                      <a:pt x="16260" y="4984"/>
                      <a:pt x="16212" y="3968"/>
                      <a:pt x="16018" y="3629"/>
                    </a:cubicBezTo>
                    <a:cubicBezTo>
                      <a:pt x="15728" y="3000"/>
                      <a:pt x="15341" y="2468"/>
                      <a:pt x="14809" y="2081"/>
                    </a:cubicBezTo>
                    <a:cubicBezTo>
                      <a:pt x="14325" y="1645"/>
                      <a:pt x="13792" y="1307"/>
                      <a:pt x="13163" y="1065"/>
                    </a:cubicBezTo>
                    <a:cubicBezTo>
                      <a:pt x="13357" y="1065"/>
                      <a:pt x="13550" y="968"/>
                      <a:pt x="13696" y="871"/>
                    </a:cubicBezTo>
                    <a:cubicBezTo>
                      <a:pt x="12196" y="290"/>
                      <a:pt x="10599" y="0"/>
                      <a:pt x="90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8"/>
              <p:cNvSpPr/>
              <p:nvPr/>
            </p:nvSpPr>
            <p:spPr>
              <a:xfrm>
                <a:off x="1166025" y="1656475"/>
                <a:ext cx="78650" cy="103500"/>
              </a:xfrm>
              <a:custGeom>
                <a:avLst/>
                <a:gdLst/>
                <a:ahLst/>
                <a:cxnLst/>
                <a:rect l="l" t="t" r="r" b="b"/>
                <a:pathLst>
                  <a:path w="3146" h="4140" extrusionOk="0">
                    <a:moveTo>
                      <a:pt x="1369" y="0"/>
                    </a:moveTo>
                    <a:cubicBezTo>
                      <a:pt x="1317" y="0"/>
                      <a:pt x="1264" y="4"/>
                      <a:pt x="1210" y="13"/>
                    </a:cubicBezTo>
                    <a:cubicBezTo>
                      <a:pt x="48" y="158"/>
                      <a:pt x="0" y="1271"/>
                      <a:pt x="339" y="2238"/>
                    </a:cubicBezTo>
                    <a:cubicBezTo>
                      <a:pt x="610" y="3189"/>
                      <a:pt x="1263" y="4140"/>
                      <a:pt x="2297" y="4140"/>
                    </a:cubicBezTo>
                    <a:cubicBezTo>
                      <a:pt x="2368" y="4140"/>
                      <a:pt x="2441" y="4135"/>
                      <a:pt x="2516" y="4126"/>
                    </a:cubicBezTo>
                    <a:cubicBezTo>
                      <a:pt x="2710" y="4077"/>
                      <a:pt x="3145" y="3932"/>
                      <a:pt x="3049" y="3642"/>
                    </a:cubicBezTo>
                    <a:lnTo>
                      <a:pt x="2758" y="1029"/>
                    </a:lnTo>
                    <a:cubicBezTo>
                      <a:pt x="2360" y="454"/>
                      <a:pt x="1922" y="0"/>
                      <a:pt x="1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8"/>
              <p:cNvSpPr/>
              <p:nvPr/>
            </p:nvSpPr>
            <p:spPr>
              <a:xfrm>
                <a:off x="1247075" y="1793475"/>
                <a:ext cx="175425" cy="54475"/>
              </a:xfrm>
              <a:custGeom>
                <a:avLst/>
                <a:gdLst/>
                <a:ahLst/>
                <a:cxnLst/>
                <a:rect l="l" t="t" r="r" b="b"/>
                <a:pathLst>
                  <a:path w="7017" h="2179" fill="none" extrusionOk="0">
                    <a:moveTo>
                      <a:pt x="7017" y="1452"/>
                    </a:moveTo>
                    <a:cubicBezTo>
                      <a:pt x="5081" y="2178"/>
                      <a:pt x="1791" y="2130"/>
                      <a:pt x="0" y="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8"/>
              <p:cNvSpPr/>
              <p:nvPr/>
            </p:nvSpPr>
            <p:spPr>
              <a:xfrm>
                <a:off x="1204725" y="1752350"/>
                <a:ext cx="36325" cy="18175"/>
              </a:xfrm>
              <a:custGeom>
                <a:avLst/>
                <a:gdLst/>
                <a:ahLst/>
                <a:cxnLst/>
                <a:rect l="l" t="t" r="r" b="b"/>
                <a:pathLst>
                  <a:path w="1453" h="727" fill="none" extrusionOk="0">
                    <a:moveTo>
                      <a:pt x="1452" y="0"/>
                    </a:moveTo>
                    <a:cubicBezTo>
                      <a:pt x="1452" y="0"/>
                      <a:pt x="1162" y="726"/>
                      <a:pt x="1" y="97"/>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8"/>
              <p:cNvSpPr/>
              <p:nvPr/>
            </p:nvSpPr>
            <p:spPr>
              <a:xfrm>
                <a:off x="1399500" y="1682900"/>
                <a:ext cx="31475" cy="44975"/>
              </a:xfrm>
              <a:custGeom>
                <a:avLst/>
                <a:gdLst/>
                <a:ahLst/>
                <a:cxnLst/>
                <a:rect l="l" t="t" r="r" b="b"/>
                <a:pathLst>
                  <a:path w="1259" h="1799" extrusionOk="0">
                    <a:moveTo>
                      <a:pt x="319" y="0"/>
                    </a:moveTo>
                    <a:cubicBezTo>
                      <a:pt x="291" y="0"/>
                      <a:pt x="243" y="34"/>
                      <a:pt x="243" y="69"/>
                    </a:cubicBezTo>
                    <a:cubicBezTo>
                      <a:pt x="291" y="262"/>
                      <a:pt x="388" y="504"/>
                      <a:pt x="581" y="649"/>
                    </a:cubicBezTo>
                    <a:cubicBezTo>
                      <a:pt x="726" y="746"/>
                      <a:pt x="920" y="891"/>
                      <a:pt x="920" y="1036"/>
                    </a:cubicBezTo>
                    <a:cubicBezTo>
                      <a:pt x="920" y="1230"/>
                      <a:pt x="775" y="1375"/>
                      <a:pt x="630" y="1423"/>
                    </a:cubicBezTo>
                    <a:cubicBezTo>
                      <a:pt x="561" y="1458"/>
                      <a:pt x="493" y="1492"/>
                      <a:pt x="424" y="1492"/>
                    </a:cubicBezTo>
                    <a:cubicBezTo>
                      <a:pt x="396" y="1492"/>
                      <a:pt x="368" y="1486"/>
                      <a:pt x="339" y="1472"/>
                    </a:cubicBezTo>
                    <a:cubicBezTo>
                      <a:pt x="275" y="1472"/>
                      <a:pt x="210" y="1450"/>
                      <a:pt x="146" y="1450"/>
                    </a:cubicBezTo>
                    <a:cubicBezTo>
                      <a:pt x="113" y="1450"/>
                      <a:pt x="81" y="1456"/>
                      <a:pt x="49" y="1472"/>
                    </a:cubicBezTo>
                    <a:cubicBezTo>
                      <a:pt x="1" y="1520"/>
                      <a:pt x="1" y="1569"/>
                      <a:pt x="1" y="1617"/>
                    </a:cubicBezTo>
                    <a:cubicBezTo>
                      <a:pt x="1" y="1714"/>
                      <a:pt x="146" y="1762"/>
                      <a:pt x="243" y="1762"/>
                    </a:cubicBezTo>
                    <a:cubicBezTo>
                      <a:pt x="291" y="1786"/>
                      <a:pt x="339" y="1798"/>
                      <a:pt x="388" y="1798"/>
                    </a:cubicBezTo>
                    <a:cubicBezTo>
                      <a:pt x="436" y="1798"/>
                      <a:pt x="484" y="1786"/>
                      <a:pt x="533" y="1762"/>
                    </a:cubicBezTo>
                    <a:cubicBezTo>
                      <a:pt x="726" y="1762"/>
                      <a:pt x="872" y="1665"/>
                      <a:pt x="1017" y="1520"/>
                    </a:cubicBezTo>
                    <a:cubicBezTo>
                      <a:pt x="1162" y="1375"/>
                      <a:pt x="1259" y="1133"/>
                      <a:pt x="1162" y="891"/>
                    </a:cubicBezTo>
                    <a:cubicBezTo>
                      <a:pt x="1114" y="746"/>
                      <a:pt x="968" y="601"/>
                      <a:pt x="823" y="504"/>
                    </a:cubicBezTo>
                    <a:cubicBezTo>
                      <a:pt x="630" y="407"/>
                      <a:pt x="436" y="214"/>
                      <a:pt x="339" y="20"/>
                    </a:cubicBezTo>
                    <a:cubicBezTo>
                      <a:pt x="339" y="6"/>
                      <a:pt x="331" y="0"/>
                      <a:pt x="319"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8"/>
              <p:cNvSpPr/>
              <p:nvPr/>
            </p:nvSpPr>
            <p:spPr>
              <a:xfrm>
                <a:off x="1368050" y="1745100"/>
                <a:ext cx="72600" cy="42350"/>
              </a:xfrm>
              <a:custGeom>
                <a:avLst/>
                <a:gdLst/>
                <a:ahLst/>
                <a:cxnLst/>
                <a:rect l="l" t="t" r="r" b="b"/>
                <a:pathLst>
                  <a:path w="2904" h="1694" extrusionOk="0">
                    <a:moveTo>
                      <a:pt x="2565" y="0"/>
                    </a:moveTo>
                    <a:lnTo>
                      <a:pt x="0" y="290"/>
                    </a:lnTo>
                    <a:cubicBezTo>
                      <a:pt x="0" y="484"/>
                      <a:pt x="0" y="629"/>
                      <a:pt x="49" y="823"/>
                    </a:cubicBezTo>
                    <a:cubicBezTo>
                      <a:pt x="300" y="731"/>
                      <a:pt x="551" y="683"/>
                      <a:pt x="798" y="683"/>
                    </a:cubicBezTo>
                    <a:cubicBezTo>
                      <a:pt x="1073" y="683"/>
                      <a:pt x="1342" y="743"/>
                      <a:pt x="1597" y="871"/>
                    </a:cubicBezTo>
                    <a:cubicBezTo>
                      <a:pt x="1984" y="1065"/>
                      <a:pt x="2226" y="1355"/>
                      <a:pt x="2372" y="1694"/>
                    </a:cubicBezTo>
                    <a:cubicBezTo>
                      <a:pt x="2904" y="1113"/>
                      <a:pt x="2565" y="0"/>
                      <a:pt x="2565" y="0"/>
                    </a:cubicBezTo>
                    <a:close/>
                  </a:path>
                </a:pathLst>
              </a:custGeom>
              <a:solidFill>
                <a:srgbClr val="913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8"/>
              <p:cNvSpPr/>
              <p:nvPr/>
            </p:nvSpPr>
            <p:spPr>
              <a:xfrm>
                <a:off x="1369250" y="1762175"/>
                <a:ext cx="58100" cy="35025"/>
              </a:xfrm>
              <a:custGeom>
                <a:avLst/>
                <a:gdLst/>
                <a:ahLst/>
                <a:cxnLst/>
                <a:rect l="l" t="t" r="r" b="b"/>
                <a:pathLst>
                  <a:path w="2324" h="1401" extrusionOk="0">
                    <a:moveTo>
                      <a:pt x="750" y="0"/>
                    </a:moveTo>
                    <a:cubicBezTo>
                      <a:pt x="503" y="0"/>
                      <a:pt x="252" y="48"/>
                      <a:pt x="1" y="140"/>
                    </a:cubicBezTo>
                    <a:cubicBezTo>
                      <a:pt x="47" y="837"/>
                      <a:pt x="630" y="1401"/>
                      <a:pt x="1362" y="1401"/>
                    </a:cubicBezTo>
                    <a:cubicBezTo>
                      <a:pt x="1392" y="1401"/>
                      <a:pt x="1422" y="1400"/>
                      <a:pt x="1453" y="1398"/>
                    </a:cubicBezTo>
                    <a:cubicBezTo>
                      <a:pt x="1791" y="1398"/>
                      <a:pt x="2082" y="1253"/>
                      <a:pt x="2324" y="1011"/>
                    </a:cubicBezTo>
                    <a:cubicBezTo>
                      <a:pt x="2178" y="672"/>
                      <a:pt x="1936" y="382"/>
                      <a:pt x="1549" y="188"/>
                    </a:cubicBezTo>
                    <a:cubicBezTo>
                      <a:pt x="1294" y="60"/>
                      <a:pt x="1025" y="0"/>
                      <a:pt x="750"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8"/>
              <p:cNvSpPr/>
              <p:nvPr/>
            </p:nvSpPr>
            <p:spPr>
              <a:xfrm>
                <a:off x="853900" y="1852750"/>
                <a:ext cx="872275" cy="1080350"/>
              </a:xfrm>
              <a:custGeom>
                <a:avLst/>
                <a:gdLst/>
                <a:ahLst/>
                <a:cxnLst/>
                <a:rect l="l" t="t" r="r" b="b"/>
                <a:pathLst>
                  <a:path w="34891" h="43214" extrusionOk="0">
                    <a:moveTo>
                      <a:pt x="2662" y="39633"/>
                    </a:moveTo>
                    <a:cubicBezTo>
                      <a:pt x="6581" y="41036"/>
                      <a:pt x="10646" y="42004"/>
                      <a:pt x="14759" y="42488"/>
                    </a:cubicBezTo>
                    <a:cubicBezTo>
                      <a:pt x="18824" y="42972"/>
                      <a:pt x="23034" y="43214"/>
                      <a:pt x="27002" y="42295"/>
                    </a:cubicBezTo>
                    <a:cubicBezTo>
                      <a:pt x="29519" y="41665"/>
                      <a:pt x="31648" y="39972"/>
                      <a:pt x="34164" y="39343"/>
                    </a:cubicBezTo>
                    <a:cubicBezTo>
                      <a:pt x="34406" y="39246"/>
                      <a:pt x="34697" y="39149"/>
                      <a:pt x="34745" y="38907"/>
                    </a:cubicBezTo>
                    <a:cubicBezTo>
                      <a:pt x="34890" y="38520"/>
                      <a:pt x="34455" y="38181"/>
                      <a:pt x="34309" y="37794"/>
                    </a:cubicBezTo>
                    <a:cubicBezTo>
                      <a:pt x="34164" y="37262"/>
                      <a:pt x="34697" y="36633"/>
                      <a:pt x="34455" y="36149"/>
                    </a:cubicBezTo>
                    <a:cubicBezTo>
                      <a:pt x="34309" y="35907"/>
                      <a:pt x="34164" y="35762"/>
                      <a:pt x="33971" y="35617"/>
                    </a:cubicBezTo>
                    <a:cubicBezTo>
                      <a:pt x="33438" y="34987"/>
                      <a:pt x="33535" y="34116"/>
                      <a:pt x="33390" y="33342"/>
                    </a:cubicBezTo>
                    <a:cubicBezTo>
                      <a:pt x="33100" y="32471"/>
                      <a:pt x="32906" y="31600"/>
                      <a:pt x="32761" y="30729"/>
                    </a:cubicBezTo>
                    <a:cubicBezTo>
                      <a:pt x="32325" y="27148"/>
                      <a:pt x="31212" y="16260"/>
                      <a:pt x="30825" y="12679"/>
                    </a:cubicBezTo>
                    <a:cubicBezTo>
                      <a:pt x="30438" y="9195"/>
                      <a:pt x="29809" y="5808"/>
                      <a:pt x="28841" y="2469"/>
                    </a:cubicBezTo>
                    <a:cubicBezTo>
                      <a:pt x="28696" y="1840"/>
                      <a:pt x="28212" y="485"/>
                      <a:pt x="27825" y="49"/>
                    </a:cubicBezTo>
                    <a:cubicBezTo>
                      <a:pt x="27196" y="1"/>
                      <a:pt x="26567" y="146"/>
                      <a:pt x="25986" y="388"/>
                    </a:cubicBezTo>
                    <a:cubicBezTo>
                      <a:pt x="25986" y="920"/>
                      <a:pt x="25986" y="1453"/>
                      <a:pt x="26035" y="1985"/>
                    </a:cubicBezTo>
                    <a:cubicBezTo>
                      <a:pt x="26083" y="3098"/>
                      <a:pt x="26035" y="4162"/>
                      <a:pt x="25889" y="5275"/>
                    </a:cubicBezTo>
                    <a:cubicBezTo>
                      <a:pt x="25647" y="7743"/>
                      <a:pt x="24051" y="9921"/>
                      <a:pt x="21776" y="10986"/>
                    </a:cubicBezTo>
                    <a:cubicBezTo>
                      <a:pt x="18873" y="12389"/>
                      <a:pt x="15389" y="10889"/>
                      <a:pt x="13646" y="8518"/>
                    </a:cubicBezTo>
                    <a:cubicBezTo>
                      <a:pt x="12824" y="7259"/>
                      <a:pt x="12243" y="5905"/>
                      <a:pt x="12001" y="4404"/>
                    </a:cubicBezTo>
                    <a:cubicBezTo>
                      <a:pt x="11856" y="3679"/>
                      <a:pt x="11759" y="2904"/>
                      <a:pt x="11614" y="2178"/>
                    </a:cubicBezTo>
                    <a:cubicBezTo>
                      <a:pt x="11614" y="1646"/>
                      <a:pt x="11566" y="1114"/>
                      <a:pt x="11469" y="630"/>
                    </a:cubicBezTo>
                    <a:cubicBezTo>
                      <a:pt x="10695" y="388"/>
                      <a:pt x="9872" y="291"/>
                      <a:pt x="9049" y="340"/>
                    </a:cubicBezTo>
                    <a:cubicBezTo>
                      <a:pt x="9146" y="2856"/>
                      <a:pt x="9049" y="5372"/>
                      <a:pt x="8759" y="7889"/>
                    </a:cubicBezTo>
                    <a:cubicBezTo>
                      <a:pt x="8565" y="10260"/>
                      <a:pt x="7694" y="12582"/>
                      <a:pt x="6339" y="14567"/>
                    </a:cubicBezTo>
                    <a:cubicBezTo>
                      <a:pt x="6049" y="15002"/>
                      <a:pt x="5613" y="15389"/>
                      <a:pt x="5081" y="15631"/>
                    </a:cubicBezTo>
                    <a:cubicBezTo>
                      <a:pt x="4694" y="15921"/>
                      <a:pt x="4162" y="15728"/>
                      <a:pt x="3968" y="15292"/>
                    </a:cubicBezTo>
                    <a:cubicBezTo>
                      <a:pt x="3726" y="14712"/>
                      <a:pt x="3581" y="14083"/>
                      <a:pt x="3581" y="13502"/>
                    </a:cubicBezTo>
                    <a:cubicBezTo>
                      <a:pt x="3049" y="14760"/>
                      <a:pt x="3097" y="17760"/>
                      <a:pt x="3097" y="19406"/>
                    </a:cubicBezTo>
                    <a:cubicBezTo>
                      <a:pt x="3049" y="21051"/>
                      <a:pt x="2952" y="29568"/>
                      <a:pt x="2662" y="33197"/>
                    </a:cubicBezTo>
                    <a:cubicBezTo>
                      <a:pt x="2710" y="33633"/>
                      <a:pt x="2565" y="34068"/>
                      <a:pt x="2323" y="34407"/>
                    </a:cubicBezTo>
                    <a:cubicBezTo>
                      <a:pt x="2129" y="34600"/>
                      <a:pt x="1887" y="34649"/>
                      <a:pt x="1694" y="34842"/>
                    </a:cubicBezTo>
                    <a:cubicBezTo>
                      <a:pt x="1403" y="35133"/>
                      <a:pt x="1307" y="36246"/>
                      <a:pt x="1258" y="36633"/>
                    </a:cubicBezTo>
                    <a:cubicBezTo>
                      <a:pt x="1065" y="37455"/>
                      <a:pt x="290" y="37068"/>
                      <a:pt x="0" y="38133"/>
                    </a:cubicBezTo>
                    <a:cubicBezTo>
                      <a:pt x="678" y="39052"/>
                      <a:pt x="1597" y="39246"/>
                      <a:pt x="2662" y="396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8"/>
              <p:cNvSpPr/>
              <p:nvPr/>
            </p:nvSpPr>
            <p:spPr>
              <a:xfrm>
                <a:off x="4632025" y="2754050"/>
                <a:ext cx="187550" cy="83500"/>
              </a:xfrm>
              <a:custGeom>
                <a:avLst/>
                <a:gdLst/>
                <a:ahLst/>
                <a:cxnLst/>
                <a:rect l="l" t="t" r="r" b="b"/>
                <a:pathLst>
                  <a:path w="7502" h="3340" extrusionOk="0">
                    <a:moveTo>
                      <a:pt x="7501" y="0"/>
                    </a:moveTo>
                    <a:lnTo>
                      <a:pt x="3291" y="532"/>
                    </a:lnTo>
                    <a:cubicBezTo>
                      <a:pt x="2517" y="968"/>
                      <a:pt x="1743" y="1452"/>
                      <a:pt x="1017" y="1984"/>
                    </a:cubicBezTo>
                    <a:cubicBezTo>
                      <a:pt x="678" y="2226"/>
                      <a:pt x="340" y="2516"/>
                      <a:pt x="146" y="2904"/>
                    </a:cubicBezTo>
                    <a:cubicBezTo>
                      <a:pt x="1" y="3145"/>
                      <a:pt x="49" y="3339"/>
                      <a:pt x="340" y="3339"/>
                    </a:cubicBezTo>
                    <a:cubicBezTo>
                      <a:pt x="1356" y="3291"/>
                      <a:pt x="2420" y="2662"/>
                      <a:pt x="3340" y="2226"/>
                    </a:cubicBezTo>
                    <a:cubicBezTo>
                      <a:pt x="4743" y="1500"/>
                      <a:pt x="6098" y="774"/>
                      <a:pt x="7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8"/>
              <p:cNvSpPr/>
              <p:nvPr/>
            </p:nvSpPr>
            <p:spPr>
              <a:xfrm>
                <a:off x="4709775" y="2751625"/>
                <a:ext cx="187225" cy="82450"/>
              </a:xfrm>
              <a:custGeom>
                <a:avLst/>
                <a:gdLst/>
                <a:ahLst/>
                <a:cxnLst/>
                <a:rect l="l" t="t" r="r" b="b"/>
                <a:pathLst>
                  <a:path w="7489" h="3298" extrusionOk="0">
                    <a:moveTo>
                      <a:pt x="7488" y="0"/>
                    </a:moveTo>
                    <a:lnTo>
                      <a:pt x="3278" y="484"/>
                    </a:lnTo>
                    <a:cubicBezTo>
                      <a:pt x="2504" y="920"/>
                      <a:pt x="1730" y="1452"/>
                      <a:pt x="1004" y="1984"/>
                    </a:cubicBezTo>
                    <a:cubicBezTo>
                      <a:pt x="665" y="2226"/>
                      <a:pt x="375" y="2517"/>
                      <a:pt x="133" y="2904"/>
                    </a:cubicBezTo>
                    <a:cubicBezTo>
                      <a:pt x="1" y="3080"/>
                      <a:pt x="29" y="3297"/>
                      <a:pt x="256" y="3297"/>
                    </a:cubicBezTo>
                    <a:cubicBezTo>
                      <a:pt x="277" y="3297"/>
                      <a:pt x="301" y="3295"/>
                      <a:pt x="327" y="3291"/>
                    </a:cubicBezTo>
                    <a:cubicBezTo>
                      <a:pt x="1343" y="3291"/>
                      <a:pt x="2407" y="2662"/>
                      <a:pt x="3327" y="2178"/>
                    </a:cubicBezTo>
                    <a:cubicBezTo>
                      <a:pt x="4730" y="1452"/>
                      <a:pt x="6085" y="726"/>
                      <a:pt x="7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8"/>
              <p:cNvSpPr/>
              <p:nvPr/>
            </p:nvSpPr>
            <p:spPr>
              <a:xfrm>
                <a:off x="4797775" y="2740725"/>
                <a:ext cx="186325" cy="83500"/>
              </a:xfrm>
              <a:custGeom>
                <a:avLst/>
                <a:gdLst/>
                <a:ahLst/>
                <a:cxnLst/>
                <a:rect l="l" t="t" r="r" b="b"/>
                <a:pathLst>
                  <a:path w="7453" h="3340" extrusionOk="0">
                    <a:moveTo>
                      <a:pt x="7453" y="1"/>
                    </a:moveTo>
                    <a:lnTo>
                      <a:pt x="3291" y="485"/>
                    </a:lnTo>
                    <a:cubicBezTo>
                      <a:pt x="2468" y="969"/>
                      <a:pt x="1743" y="1453"/>
                      <a:pt x="1017" y="1985"/>
                    </a:cubicBezTo>
                    <a:cubicBezTo>
                      <a:pt x="630" y="2227"/>
                      <a:pt x="339" y="2517"/>
                      <a:pt x="97" y="2904"/>
                    </a:cubicBezTo>
                    <a:cubicBezTo>
                      <a:pt x="0" y="3146"/>
                      <a:pt x="0" y="3340"/>
                      <a:pt x="291" y="3340"/>
                    </a:cubicBezTo>
                    <a:cubicBezTo>
                      <a:pt x="1355" y="3291"/>
                      <a:pt x="2420" y="2662"/>
                      <a:pt x="3291" y="2178"/>
                    </a:cubicBezTo>
                    <a:cubicBezTo>
                      <a:pt x="4694" y="1501"/>
                      <a:pt x="6098" y="727"/>
                      <a:pt x="7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8"/>
              <p:cNvSpPr/>
              <p:nvPr/>
            </p:nvSpPr>
            <p:spPr>
              <a:xfrm>
                <a:off x="5011900" y="2016075"/>
                <a:ext cx="1062225" cy="774275"/>
              </a:xfrm>
              <a:custGeom>
                <a:avLst/>
                <a:gdLst/>
                <a:ahLst/>
                <a:cxnLst/>
                <a:rect l="l" t="t" r="r" b="b"/>
                <a:pathLst>
                  <a:path w="42489" h="30971" extrusionOk="0">
                    <a:moveTo>
                      <a:pt x="42488" y="1"/>
                    </a:moveTo>
                    <a:lnTo>
                      <a:pt x="42488" y="1"/>
                    </a:lnTo>
                    <a:cubicBezTo>
                      <a:pt x="38133" y="1598"/>
                      <a:pt x="33874" y="3485"/>
                      <a:pt x="29761" y="5566"/>
                    </a:cubicBezTo>
                    <a:cubicBezTo>
                      <a:pt x="18534" y="11711"/>
                      <a:pt x="11179" y="16502"/>
                      <a:pt x="1" y="22648"/>
                    </a:cubicBezTo>
                    <a:lnTo>
                      <a:pt x="1936" y="30971"/>
                    </a:lnTo>
                    <a:cubicBezTo>
                      <a:pt x="1936" y="30971"/>
                      <a:pt x="29423" y="18680"/>
                      <a:pt x="32713" y="17518"/>
                    </a:cubicBezTo>
                    <a:cubicBezTo>
                      <a:pt x="33954" y="17114"/>
                      <a:pt x="35660" y="16727"/>
                      <a:pt x="36968" y="16727"/>
                    </a:cubicBezTo>
                    <a:cubicBezTo>
                      <a:pt x="37853" y="16727"/>
                      <a:pt x="38557" y="16904"/>
                      <a:pt x="38810" y="17373"/>
                    </a:cubicBezTo>
                    <a:lnTo>
                      <a:pt x="4248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8"/>
              <p:cNvSpPr/>
              <p:nvPr/>
            </p:nvSpPr>
            <p:spPr>
              <a:xfrm>
                <a:off x="5869650" y="2342725"/>
                <a:ext cx="79850" cy="43575"/>
              </a:xfrm>
              <a:custGeom>
                <a:avLst/>
                <a:gdLst/>
                <a:ahLst/>
                <a:cxnLst/>
                <a:rect l="l" t="t" r="r" b="b"/>
                <a:pathLst>
                  <a:path w="3194" h="1743" extrusionOk="0">
                    <a:moveTo>
                      <a:pt x="145" y="0"/>
                    </a:moveTo>
                    <a:cubicBezTo>
                      <a:pt x="48" y="0"/>
                      <a:pt x="0" y="97"/>
                      <a:pt x="97" y="145"/>
                    </a:cubicBezTo>
                    <a:cubicBezTo>
                      <a:pt x="629" y="339"/>
                      <a:pt x="1161" y="581"/>
                      <a:pt x="1694" y="871"/>
                    </a:cubicBezTo>
                    <a:cubicBezTo>
                      <a:pt x="1936" y="968"/>
                      <a:pt x="2178" y="1162"/>
                      <a:pt x="2371" y="1307"/>
                    </a:cubicBezTo>
                    <a:cubicBezTo>
                      <a:pt x="2613" y="1500"/>
                      <a:pt x="2855" y="1645"/>
                      <a:pt x="3097" y="1742"/>
                    </a:cubicBezTo>
                    <a:cubicBezTo>
                      <a:pt x="3145" y="1742"/>
                      <a:pt x="3194" y="1694"/>
                      <a:pt x="3194" y="1645"/>
                    </a:cubicBezTo>
                    <a:cubicBezTo>
                      <a:pt x="3049" y="1404"/>
                      <a:pt x="2807" y="1210"/>
                      <a:pt x="2565" y="1065"/>
                    </a:cubicBezTo>
                    <a:cubicBezTo>
                      <a:pt x="2323" y="920"/>
                      <a:pt x="2081" y="774"/>
                      <a:pt x="1790" y="629"/>
                    </a:cubicBezTo>
                    <a:cubicBezTo>
                      <a:pt x="1258" y="339"/>
                      <a:pt x="726" y="145"/>
                      <a:pt x="145"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8"/>
              <p:cNvSpPr/>
              <p:nvPr/>
            </p:nvSpPr>
            <p:spPr>
              <a:xfrm>
                <a:off x="4621150" y="2572575"/>
                <a:ext cx="489975" cy="303150"/>
              </a:xfrm>
              <a:custGeom>
                <a:avLst/>
                <a:gdLst/>
                <a:ahLst/>
                <a:cxnLst/>
                <a:rect l="l" t="t" r="r" b="b"/>
                <a:pathLst>
                  <a:path w="19599" h="12126" extrusionOk="0">
                    <a:moveTo>
                      <a:pt x="16357" y="0"/>
                    </a:moveTo>
                    <a:cubicBezTo>
                      <a:pt x="11324" y="2662"/>
                      <a:pt x="6098" y="4985"/>
                      <a:pt x="1307" y="8130"/>
                    </a:cubicBezTo>
                    <a:cubicBezTo>
                      <a:pt x="1113" y="8227"/>
                      <a:pt x="0" y="8904"/>
                      <a:pt x="242" y="9243"/>
                    </a:cubicBezTo>
                    <a:cubicBezTo>
                      <a:pt x="291" y="9291"/>
                      <a:pt x="398" y="9308"/>
                      <a:pt x="527" y="9308"/>
                    </a:cubicBezTo>
                    <a:cubicBezTo>
                      <a:pt x="785" y="9308"/>
                      <a:pt x="1129" y="9243"/>
                      <a:pt x="1258" y="9243"/>
                    </a:cubicBezTo>
                    <a:cubicBezTo>
                      <a:pt x="1646" y="9146"/>
                      <a:pt x="2033" y="8953"/>
                      <a:pt x="2420" y="8856"/>
                    </a:cubicBezTo>
                    <a:cubicBezTo>
                      <a:pt x="4307" y="8420"/>
                      <a:pt x="6243" y="8130"/>
                      <a:pt x="8178" y="8082"/>
                    </a:cubicBezTo>
                    <a:cubicBezTo>
                      <a:pt x="8333" y="8073"/>
                      <a:pt x="8488" y="8069"/>
                      <a:pt x="8645" y="8069"/>
                    </a:cubicBezTo>
                    <a:cubicBezTo>
                      <a:pt x="9374" y="8069"/>
                      <a:pt x="10123" y="8156"/>
                      <a:pt x="10840" y="8275"/>
                    </a:cubicBezTo>
                    <a:cubicBezTo>
                      <a:pt x="11227" y="8372"/>
                      <a:pt x="11614" y="8566"/>
                      <a:pt x="11905" y="8808"/>
                    </a:cubicBezTo>
                    <a:cubicBezTo>
                      <a:pt x="13259" y="10211"/>
                      <a:pt x="10259" y="10888"/>
                      <a:pt x="10695" y="12098"/>
                    </a:cubicBezTo>
                    <a:cubicBezTo>
                      <a:pt x="10701" y="12117"/>
                      <a:pt x="10722" y="12125"/>
                      <a:pt x="10758" y="12125"/>
                    </a:cubicBezTo>
                    <a:cubicBezTo>
                      <a:pt x="11564" y="12125"/>
                      <a:pt x="19599" y="7598"/>
                      <a:pt x="19599" y="7598"/>
                    </a:cubicBezTo>
                    <a:lnTo>
                      <a:pt x="1635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8"/>
              <p:cNvSpPr/>
              <p:nvPr/>
            </p:nvSpPr>
            <p:spPr>
              <a:xfrm>
                <a:off x="5970050" y="2393525"/>
                <a:ext cx="661775" cy="498050"/>
              </a:xfrm>
              <a:custGeom>
                <a:avLst/>
                <a:gdLst/>
                <a:ahLst/>
                <a:cxnLst/>
                <a:rect l="l" t="t" r="r" b="b"/>
                <a:pathLst>
                  <a:path w="26471" h="19922" extrusionOk="0">
                    <a:moveTo>
                      <a:pt x="21535" y="1"/>
                    </a:moveTo>
                    <a:lnTo>
                      <a:pt x="1307" y="5082"/>
                    </a:lnTo>
                    <a:cubicBezTo>
                      <a:pt x="2130" y="9146"/>
                      <a:pt x="1694" y="13356"/>
                      <a:pt x="0" y="17131"/>
                    </a:cubicBezTo>
                    <a:cubicBezTo>
                      <a:pt x="2878" y="19089"/>
                      <a:pt x="6540" y="19922"/>
                      <a:pt x="10374" y="19922"/>
                    </a:cubicBezTo>
                    <a:cubicBezTo>
                      <a:pt x="16017" y="19922"/>
                      <a:pt x="22033" y="18117"/>
                      <a:pt x="26470" y="15437"/>
                    </a:cubicBezTo>
                    <a:cubicBezTo>
                      <a:pt x="23228" y="11130"/>
                      <a:pt x="21970" y="5420"/>
                      <a:pt x="21535" y="1"/>
                    </a:cubicBezTo>
                    <a:close/>
                  </a:path>
                </a:pathLst>
              </a:custGeom>
              <a:solidFill>
                <a:srgbClr val="FCBE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8"/>
              <p:cNvSpPr/>
              <p:nvPr/>
            </p:nvSpPr>
            <p:spPr>
              <a:xfrm>
                <a:off x="6208375" y="1209150"/>
                <a:ext cx="655725" cy="1001725"/>
              </a:xfrm>
              <a:custGeom>
                <a:avLst/>
                <a:gdLst/>
                <a:ahLst/>
                <a:cxnLst/>
                <a:rect l="l" t="t" r="r" b="b"/>
                <a:pathLst>
                  <a:path w="26229" h="40069" extrusionOk="0">
                    <a:moveTo>
                      <a:pt x="10114" y="1"/>
                    </a:moveTo>
                    <a:lnTo>
                      <a:pt x="4259" y="5517"/>
                    </a:lnTo>
                    <a:cubicBezTo>
                      <a:pt x="7501" y="9147"/>
                      <a:pt x="15002" y="16115"/>
                      <a:pt x="15389" y="19067"/>
                    </a:cubicBezTo>
                    <a:cubicBezTo>
                      <a:pt x="15583" y="20325"/>
                      <a:pt x="12437" y="23906"/>
                      <a:pt x="7404" y="26809"/>
                    </a:cubicBezTo>
                    <a:cubicBezTo>
                      <a:pt x="4302" y="28543"/>
                      <a:pt x="1544" y="30363"/>
                      <a:pt x="225" y="30363"/>
                    </a:cubicBezTo>
                    <a:cubicBezTo>
                      <a:pt x="145" y="30363"/>
                      <a:pt x="70" y="30356"/>
                      <a:pt x="1" y="30342"/>
                    </a:cubicBezTo>
                    <a:lnTo>
                      <a:pt x="1" y="30342"/>
                    </a:lnTo>
                    <a:lnTo>
                      <a:pt x="11034" y="40069"/>
                    </a:lnTo>
                    <a:cubicBezTo>
                      <a:pt x="11276" y="38423"/>
                      <a:pt x="13260" y="37407"/>
                      <a:pt x="14034" y="36826"/>
                    </a:cubicBezTo>
                    <a:cubicBezTo>
                      <a:pt x="17760" y="33971"/>
                      <a:pt x="19551" y="32278"/>
                      <a:pt x="22890" y="29374"/>
                    </a:cubicBezTo>
                    <a:cubicBezTo>
                      <a:pt x="25599" y="27051"/>
                      <a:pt x="26229" y="22648"/>
                      <a:pt x="25696" y="19115"/>
                    </a:cubicBezTo>
                    <a:cubicBezTo>
                      <a:pt x="24825" y="12728"/>
                      <a:pt x="13986" y="3582"/>
                      <a:pt x="101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8"/>
              <p:cNvSpPr/>
              <p:nvPr/>
            </p:nvSpPr>
            <p:spPr>
              <a:xfrm>
                <a:off x="6447925" y="2073350"/>
                <a:ext cx="52675" cy="113625"/>
              </a:xfrm>
              <a:custGeom>
                <a:avLst/>
                <a:gdLst/>
                <a:ahLst/>
                <a:cxnLst/>
                <a:rect l="l" t="t" r="r" b="b"/>
                <a:pathLst>
                  <a:path w="2107" h="4545" extrusionOk="0">
                    <a:moveTo>
                      <a:pt x="1959" y="0"/>
                    </a:moveTo>
                    <a:cubicBezTo>
                      <a:pt x="1935" y="0"/>
                      <a:pt x="1910" y="10"/>
                      <a:pt x="1887" y="32"/>
                    </a:cubicBezTo>
                    <a:cubicBezTo>
                      <a:pt x="1307" y="613"/>
                      <a:pt x="871" y="1339"/>
                      <a:pt x="532" y="2065"/>
                    </a:cubicBezTo>
                    <a:cubicBezTo>
                      <a:pt x="387" y="2452"/>
                      <a:pt x="242" y="2839"/>
                      <a:pt x="145" y="3226"/>
                    </a:cubicBezTo>
                    <a:cubicBezTo>
                      <a:pt x="48" y="3613"/>
                      <a:pt x="0" y="4000"/>
                      <a:pt x="0" y="4436"/>
                    </a:cubicBezTo>
                    <a:cubicBezTo>
                      <a:pt x="0" y="4509"/>
                      <a:pt x="60" y="4545"/>
                      <a:pt x="127" y="4545"/>
                    </a:cubicBezTo>
                    <a:cubicBezTo>
                      <a:pt x="194" y="4545"/>
                      <a:pt x="266" y="4509"/>
                      <a:pt x="290" y="4436"/>
                    </a:cubicBezTo>
                    <a:cubicBezTo>
                      <a:pt x="387" y="4097"/>
                      <a:pt x="387" y="3710"/>
                      <a:pt x="484" y="3323"/>
                    </a:cubicBezTo>
                    <a:cubicBezTo>
                      <a:pt x="532" y="2936"/>
                      <a:pt x="677" y="2597"/>
                      <a:pt x="823" y="2210"/>
                    </a:cubicBezTo>
                    <a:cubicBezTo>
                      <a:pt x="1113" y="1484"/>
                      <a:pt x="1500" y="807"/>
                      <a:pt x="2032" y="178"/>
                    </a:cubicBezTo>
                    <a:cubicBezTo>
                      <a:pt x="2107" y="103"/>
                      <a:pt x="2038" y="0"/>
                      <a:pt x="1959" y="0"/>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8"/>
              <p:cNvSpPr/>
              <p:nvPr/>
            </p:nvSpPr>
            <p:spPr>
              <a:xfrm>
                <a:off x="6172075" y="1057775"/>
                <a:ext cx="347250" cy="359500"/>
              </a:xfrm>
              <a:custGeom>
                <a:avLst/>
                <a:gdLst/>
                <a:ahLst/>
                <a:cxnLst/>
                <a:rect l="l" t="t" r="r" b="b"/>
                <a:pathLst>
                  <a:path w="13890" h="14380" extrusionOk="0">
                    <a:moveTo>
                      <a:pt x="4279" y="1"/>
                    </a:moveTo>
                    <a:cubicBezTo>
                      <a:pt x="4183" y="1"/>
                      <a:pt x="4109" y="32"/>
                      <a:pt x="4066" y="104"/>
                    </a:cubicBezTo>
                    <a:cubicBezTo>
                      <a:pt x="3824" y="636"/>
                      <a:pt x="6727" y="3298"/>
                      <a:pt x="7453" y="4120"/>
                    </a:cubicBezTo>
                    <a:cubicBezTo>
                      <a:pt x="6348" y="3369"/>
                      <a:pt x="3507" y="357"/>
                      <a:pt x="2765" y="357"/>
                    </a:cubicBezTo>
                    <a:cubicBezTo>
                      <a:pt x="2695" y="357"/>
                      <a:pt x="2643" y="384"/>
                      <a:pt x="2614" y="443"/>
                    </a:cubicBezTo>
                    <a:cubicBezTo>
                      <a:pt x="2275" y="1120"/>
                      <a:pt x="6098" y="4943"/>
                      <a:pt x="6098" y="4943"/>
                    </a:cubicBezTo>
                    <a:cubicBezTo>
                      <a:pt x="6095" y="4944"/>
                      <a:pt x="6091" y="4944"/>
                      <a:pt x="6087" y="4944"/>
                    </a:cubicBezTo>
                    <a:cubicBezTo>
                      <a:pt x="5747" y="4944"/>
                      <a:pt x="2114" y="1512"/>
                      <a:pt x="1070" y="1512"/>
                    </a:cubicBezTo>
                    <a:cubicBezTo>
                      <a:pt x="952" y="1512"/>
                      <a:pt x="867" y="1555"/>
                      <a:pt x="823" y="1652"/>
                    </a:cubicBezTo>
                    <a:cubicBezTo>
                      <a:pt x="485" y="2281"/>
                      <a:pt x="4985" y="6007"/>
                      <a:pt x="4888" y="6249"/>
                    </a:cubicBezTo>
                    <a:cubicBezTo>
                      <a:pt x="4888" y="6249"/>
                      <a:pt x="1426" y="3344"/>
                      <a:pt x="456" y="3344"/>
                    </a:cubicBezTo>
                    <a:cubicBezTo>
                      <a:pt x="357" y="3344"/>
                      <a:pt x="283" y="3375"/>
                      <a:pt x="243" y="3443"/>
                    </a:cubicBezTo>
                    <a:cubicBezTo>
                      <a:pt x="1" y="3830"/>
                      <a:pt x="1065" y="4894"/>
                      <a:pt x="1888" y="5620"/>
                    </a:cubicBezTo>
                    <a:cubicBezTo>
                      <a:pt x="2759" y="6346"/>
                      <a:pt x="4162" y="7750"/>
                      <a:pt x="4114" y="8088"/>
                    </a:cubicBezTo>
                    <a:cubicBezTo>
                      <a:pt x="4106" y="8108"/>
                      <a:pt x="4085" y="8117"/>
                      <a:pt x="4053" y="8117"/>
                    </a:cubicBezTo>
                    <a:cubicBezTo>
                      <a:pt x="3724" y="8117"/>
                      <a:pt x="2236" y="7213"/>
                      <a:pt x="1706" y="7213"/>
                    </a:cubicBezTo>
                    <a:cubicBezTo>
                      <a:pt x="1635" y="7213"/>
                      <a:pt x="1581" y="7229"/>
                      <a:pt x="1549" y="7266"/>
                    </a:cubicBezTo>
                    <a:cubicBezTo>
                      <a:pt x="1211" y="7653"/>
                      <a:pt x="7308" y="13073"/>
                      <a:pt x="8372" y="14379"/>
                    </a:cubicBezTo>
                    <a:lnTo>
                      <a:pt x="13889" y="8185"/>
                    </a:lnTo>
                    <a:cubicBezTo>
                      <a:pt x="13889" y="8185"/>
                      <a:pt x="8856" y="3443"/>
                      <a:pt x="6437" y="1314"/>
                    </a:cubicBezTo>
                    <a:cubicBezTo>
                      <a:pt x="6107" y="1025"/>
                      <a:pt x="4831" y="1"/>
                      <a:pt x="4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8"/>
              <p:cNvSpPr/>
              <p:nvPr/>
            </p:nvSpPr>
            <p:spPr>
              <a:xfrm>
                <a:off x="6370475" y="1170450"/>
                <a:ext cx="53275" cy="114950"/>
              </a:xfrm>
              <a:custGeom>
                <a:avLst/>
                <a:gdLst/>
                <a:ahLst/>
                <a:cxnLst/>
                <a:rect l="l" t="t" r="r" b="b"/>
                <a:pathLst>
                  <a:path w="2131" h="4598" fill="none" extrusionOk="0">
                    <a:moveTo>
                      <a:pt x="1" y="0"/>
                    </a:moveTo>
                    <a:cubicBezTo>
                      <a:pt x="1" y="0"/>
                      <a:pt x="727" y="3436"/>
                      <a:pt x="2130" y="4597"/>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8"/>
              <p:cNvSpPr/>
              <p:nvPr/>
            </p:nvSpPr>
            <p:spPr>
              <a:xfrm>
                <a:off x="6291850" y="1259975"/>
                <a:ext cx="77450" cy="27850"/>
              </a:xfrm>
              <a:custGeom>
                <a:avLst/>
                <a:gdLst/>
                <a:ahLst/>
                <a:cxnLst/>
                <a:rect l="l" t="t" r="r" b="b"/>
                <a:pathLst>
                  <a:path w="3098" h="1114" fill="none" extrusionOk="0">
                    <a:moveTo>
                      <a:pt x="1" y="0"/>
                    </a:moveTo>
                    <a:cubicBezTo>
                      <a:pt x="1065" y="242"/>
                      <a:pt x="2081" y="629"/>
                      <a:pt x="3098" y="1113"/>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8"/>
              <p:cNvSpPr/>
              <p:nvPr/>
            </p:nvSpPr>
            <p:spPr>
              <a:xfrm>
                <a:off x="5944650" y="1766875"/>
                <a:ext cx="372625" cy="465850"/>
              </a:xfrm>
              <a:custGeom>
                <a:avLst/>
                <a:gdLst/>
                <a:ahLst/>
                <a:cxnLst/>
                <a:rect l="l" t="t" r="r" b="b"/>
                <a:pathLst>
                  <a:path w="14905" h="18634" extrusionOk="0">
                    <a:moveTo>
                      <a:pt x="8953" y="0"/>
                    </a:moveTo>
                    <a:lnTo>
                      <a:pt x="2565" y="6872"/>
                    </a:lnTo>
                    <a:lnTo>
                      <a:pt x="2952" y="10888"/>
                    </a:lnTo>
                    <a:lnTo>
                      <a:pt x="0" y="12098"/>
                    </a:lnTo>
                    <a:cubicBezTo>
                      <a:pt x="0" y="12098"/>
                      <a:pt x="2179" y="18633"/>
                      <a:pt x="6834" y="18633"/>
                    </a:cubicBezTo>
                    <a:cubicBezTo>
                      <a:pt x="7462" y="18633"/>
                      <a:pt x="8136" y="18514"/>
                      <a:pt x="8856" y="18243"/>
                    </a:cubicBezTo>
                    <a:cubicBezTo>
                      <a:pt x="14905" y="15921"/>
                      <a:pt x="14179" y="6969"/>
                      <a:pt x="14179" y="6968"/>
                    </a:cubicBezTo>
                    <a:lnTo>
                      <a:pt x="14179" y="6968"/>
                    </a:lnTo>
                    <a:lnTo>
                      <a:pt x="11082" y="8178"/>
                    </a:lnTo>
                    <a:lnTo>
                      <a:pt x="89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8"/>
              <p:cNvSpPr/>
              <p:nvPr/>
            </p:nvSpPr>
            <p:spPr>
              <a:xfrm>
                <a:off x="5874475" y="1583625"/>
                <a:ext cx="307300" cy="388450"/>
              </a:xfrm>
              <a:custGeom>
                <a:avLst/>
                <a:gdLst/>
                <a:ahLst/>
                <a:cxnLst/>
                <a:rect l="l" t="t" r="r" b="b"/>
                <a:pathLst>
                  <a:path w="12292" h="15538" extrusionOk="0">
                    <a:moveTo>
                      <a:pt x="4443" y="1"/>
                    </a:moveTo>
                    <a:cubicBezTo>
                      <a:pt x="2785" y="1"/>
                      <a:pt x="1566" y="1469"/>
                      <a:pt x="920" y="2975"/>
                    </a:cubicBezTo>
                    <a:cubicBezTo>
                      <a:pt x="1" y="5443"/>
                      <a:pt x="1" y="8153"/>
                      <a:pt x="872" y="10621"/>
                    </a:cubicBezTo>
                    <a:cubicBezTo>
                      <a:pt x="1017" y="10959"/>
                      <a:pt x="1162" y="11347"/>
                      <a:pt x="1307" y="11685"/>
                    </a:cubicBezTo>
                    <a:cubicBezTo>
                      <a:pt x="2081" y="13427"/>
                      <a:pt x="3340" y="15121"/>
                      <a:pt x="5324" y="15411"/>
                    </a:cubicBezTo>
                    <a:cubicBezTo>
                      <a:pt x="5776" y="15491"/>
                      <a:pt x="6224" y="15538"/>
                      <a:pt x="6660" y="15538"/>
                    </a:cubicBezTo>
                    <a:cubicBezTo>
                      <a:pt x="7813" y="15538"/>
                      <a:pt x="8885" y="15211"/>
                      <a:pt x="9727" y="14298"/>
                    </a:cubicBezTo>
                    <a:cubicBezTo>
                      <a:pt x="10453" y="13476"/>
                      <a:pt x="11034" y="12508"/>
                      <a:pt x="11469" y="11540"/>
                    </a:cubicBezTo>
                    <a:cubicBezTo>
                      <a:pt x="12050" y="10427"/>
                      <a:pt x="11905" y="9363"/>
                      <a:pt x="11953" y="8153"/>
                    </a:cubicBezTo>
                    <a:cubicBezTo>
                      <a:pt x="12098" y="6846"/>
                      <a:pt x="12292" y="5491"/>
                      <a:pt x="11663" y="4185"/>
                    </a:cubicBezTo>
                    <a:cubicBezTo>
                      <a:pt x="10453" y="1717"/>
                      <a:pt x="7646" y="652"/>
                      <a:pt x="5082" y="71"/>
                    </a:cubicBezTo>
                    <a:cubicBezTo>
                      <a:pt x="4862" y="23"/>
                      <a:pt x="4649" y="1"/>
                      <a:pt x="4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8"/>
              <p:cNvSpPr/>
              <p:nvPr/>
            </p:nvSpPr>
            <p:spPr>
              <a:xfrm>
                <a:off x="5911975" y="1711475"/>
                <a:ext cx="64150" cy="29575"/>
              </a:xfrm>
              <a:custGeom>
                <a:avLst/>
                <a:gdLst/>
                <a:ahLst/>
                <a:cxnLst/>
                <a:rect l="l" t="t" r="r" b="b"/>
                <a:pathLst>
                  <a:path w="2566" h="1183" extrusionOk="0">
                    <a:moveTo>
                      <a:pt x="1578" y="0"/>
                    </a:moveTo>
                    <a:cubicBezTo>
                      <a:pt x="1047" y="0"/>
                      <a:pt x="483" y="185"/>
                      <a:pt x="194" y="474"/>
                    </a:cubicBezTo>
                    <a:cubicBezTo>
                      <a:pt x="97" y="571"/>
                      <a:pt x="1" y="764"/>
                      <a:pt x="1" y="910"/>
                    </a:cubicBezTo>
                    <a:cubicBezTo>
                      <a:pt x="1" y="1061"/>
                      <a:pt x="148" y="1182"/>
                      <a:pt x="282" y="1182"/>
                    </a:cubicBezTo>
                    <a:cubicBezTo>
                      <a:pt x="320" y="1182"/>
                      <a:pt x="356" y="1173"/>
                      <a:pt x="388" y="1151"/>
                    </a:cubicBezTo>
                    <a:cubicBezTo>
                      <a:pt x="533" y="1103"/>
                      <a:pt x="581" y="910"/>
                      <a:pt x="678" y="861"/>
                    </a:cubicBezTo>
                    <a:cubicBezTo>
                      <a:pt x="872" y="716"/>
                      <a:pt x="1065" y="619"/>
                      <a:pt x="1259" y="571"/>
                    </a:cubicBezTo>
                    <a:cubicBezTo>
                      <a:pt x="1549" y="571"/>
                      <a:pt x="1791" y="571"/>
                      <a:pt x="2082" y="619"/>
                    </a:cubicBezTo>
                    <a:lnTo>
                      <a:pt x="2323" y="619"/>
                    </a:lnTo>
                    <a:cubicBezTo>
                      <a:pt x="2420" y="619"/>
                      <a:pt x="2469" y="571"/>
                      <a:pt x="2517" y="522"/>
                    </a:cubicBezTo>
                    <a:cubicBezTo>
                      <a:pt x="2565" y="426"/>
                      <a:pt x="2565" y="329"/>
                      <a:pt x="2517" y="280"/>
                    </a:cubicBezTo>
                    <a:cubicBezTo>
                      <a:pt x="2283" y="85"/>
                      <a:pt x="1938" y="0"/>
                      <a:pt x="1578"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8"/>
              <p:cNvSpPr/>
              <p:nvPr/>
            </p:nvSpPr>
            <p:spPr>
              <a:xfrm>
                <a:off x="5927700" y="1774175"/>
                <a:ext cx="27350" cy="22125"/>
              </a:xfrm>
              <a:custGeom>
                <a:avLst/>
                <a:gdLst/>
                <a:ahLst/>
                <a:cxnLst/>
                <a:rect l="l" t="t" r="r" b="b"/>
                <a:pathLst>
                  <a:path w="1094" h="885" extrusionOk="0">
                    <a:moveTo>
                      <a:pt x="543" y="0"/>
                    </a:moveTo>
                    <a:cubicBezTo>
                      <a:pt x="472" y="0"/>
                      <a:pt x="401" y="16"/>
                      <a:pt x="340" y="47"/>
                    </a:cubicBezTo>
                    <a:cubicBezTo>
                      <a:pt x="1" y="240"/>
                      <a:pt x="49" y="724"/>
                      <a:pt x="436" y="869"/>
                    </a:cubicBezTo>
                    <a:cubicBezTo>
                      <a:pt x="472" y="880"/>
                      <a:pt x="508" y="885"/>
                      <a:pt x="544" y="885"/>
                    </a:cubicBezTo>
                    <a:cubicBezTo>
                      <a:pt x="841" y="885"/>
                      <a:pt x="1093" y="543"/>
                      <a:pt x="920" y="240"/>
                    </a:cubicBezTo>
                    <a:cubicBezTo>
                      <a:pt x="854" y="75"/>
                      <a:pt x="698" y="0"/>
                      <a:pt x="543"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8"/>
              <p:cNvSpPr/>
              <p:nvPr/>
            </p:nvSpPr>
            <p:spPr>
              <a:xfrm>
                <a:off x="6011175" y="1852750"/>
                <a:ext cx="136725" cy="113750"/>
              </a:xfrm>
              <a:custGeom>
                <a:avLst/>
                <a:gdLst/>
                <a:ahLst/>
                <a:cxnLst/>
                <a:rect l="l" t="t" r="r" b="b"/>
                <a:pathLst>
                  <a:path w="5469" h="4550" fill="none" extrusionOk="0">
                    <a:moveTo>
                      <a:pt x="1" y="4453"/>
                    </a:moveTo>
                    <a:cubicBezTo>
                      <a:pt x="2662" y="4550"/>
                      <a:pt x="4985" y="2614"/>
                      <a:pt x="5469" y="1"/>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8"/>
              <p:cNvSpPr/>
              <p:nvPr/>
            </p:nvSpPr>
            <p:spPr>
              <a:xfrm>
                <a:off x="5961575" y="1860025"/>
                <a:ext cx="50850" cy="60500"/>
              </a:xfrm>
              <a:custGeom>
                <a:avLst/>
                <a:gdLst/>
                <a:ahLst/>
                <a:cxnLst/>
                <a:rect l="l" t="t" r="r" b="b"/>
                <a:pathLst>
                  <a:path w="2034" h="2420" extrusionOk="0">
                    <a:moveTo>
                      <a:pt x="1791" y="0"/>
                    </a:moveTo>
                    <a:lnTo>
                      <a:pt x="1" y="968"/>
                    </a:lnTo>
                    <a:cubicBezTo>
                      <a:pt x="1" y="968"/>
                      <a:pt x="388" y="2129"/>
                      <a:pt x="1065" y="2420"/>
                    </a:cubicBezTo>
                    <a:cubicBezTo>
                      <a:pt x="920" y="2033"/>
                      <a:pt x="920" y="1645"/>
                      <a:pt x="1065" y="1307"/>
                    </a:cubicBezTo>
                    <a:cubicBezTo>
                      <a:pt x="1211" y="871"/>
                      <a:pt x="1598" y="581"/>
                      <a:pt x="2033" y="484"/>
                    </a:cubicBezTo>
                    <a:cubicBezTo>
                      <a:pt x="1985" y="339"/>
                      <a:pt x="1888" y="145"/>
                      <a:pt x="1791" y="0"/>
                    </a:cubicBezTo>
                    <a:close/>
                  </a:path>
                </a:pathLst>
              </a:custGeom>
              <a:solidFill>
                <a:srgbClr val="A54E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8"/>
              <p:cNvSpPr/>
              <p:nvPr/>
            </p:nvSpPr>
            <p:spPr>
              <a:xfrm>
                <a:off x="5984575" y="1873325"/>
                <a:ext cx="39950" cy="48475"/>
              </a:xfrm>
              <a:custGeom>
                <a:avLst/>
                <a:gdLst/>
                <a:ahLst/>
                <a:cxnLst/>
                <a:rect l="l" t="t" r="r" b="b"/>
                <a:pathLst>
                  <a:path w="1598" h="1939" extrusionOk="0">
                    <a:moveTo>
                      <a:pt x="1113" y="0"/>
                    </a:moveTo>
                    <a:cubicBezTo>
                      <a:pt x="678" y="49"/>
                      <a:pt x="291" y="339"/>
                      <a:pt x="145" y="775"/>
                    </a:cubicBezTo>
                    <a:cubicBezTo>
                      <a:pt x="0" y="1113"/>
                      <a:pt x="0" y="1501"/>
                      <a:pt x="97" y="1888"/>
                    </a:cubicBezTo>
                    <a:cubicBezTo>
                      <a:pt x="200" y="1922"/>
                      <a:pt x="303" y="1938"/>
                      <a:pt x="403" y="1938"/>
                    </a:cubicBezTo>
                    <a:cubicBezTo>
                      <a:pt x="587" y="1938"/>
                      <a:pt x="763" y="1885"/>
                      <a:pt x="920" y="1791"/>
                    </a:cubicBezTo>
                    <a:cubicBezTo>
                      <a:pt x="1597" y="1404"/>
                      <a:pt x="1355" y="533"/>
                      <a:pt x="1113"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8"/>
              <p:cNvSpPr/>
              <p:nvPr/>
            </p:nvSpPr>
            <p:spPr>
              <a:xfrm>
                <a:off x="5878100" y="1798325"/>
                <a:ext cx="62950" cy="97425"/>
              </a:xfrm>
              <a:custGeom>
                <a:avLst/>
                <a:gdLst/>
                <a:ahLst/>
                <a:cxnLst/>
                <a:rect l="l" t="t" r="r" b="b"/>
                <a:pathLst>
                  <a:path w="2518" h="3897" extrusionOk="0">
                    <a:moveTo>
                      <a:pt x="727" y="0"/>
                    </a:moveTo>
                    <a:cubicBezTo>
                      <a:pt x="727" y="533"/>
                      <a:pt x="339" y="1791"/>
                      <a:pt x="339" y="2371"/>
                    </a:cubicBezTo>
                    <a:cubicBezTo>
                      <a:pt x="339" y="2807"/>
                      <a:pt x="1" y="3484"/>
                      <a:pt x="533" y="3775"/>
                    </a:cubicBezTo>
                    <a:cubicBezTo>
                      <a:pt x="677" y="3861"/>
                      <a:pt x="865" y="3896"/>
                      <a:pt x="1071" y="3896"/>
                    </a:cubicBezTo>
                    <a:cubicBezTo>
                      <a:pt x="1555" y="3896"/>
                      <a:pt x="2143" y="3703"/>
                      <a:pt x="2517" y="3533"/>
                    </a:cubicBezTo>
                    <a:lnTo>
                      <a:pt x="7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8"/>
              <p:cNvSpPr/>
              <p:nvPr/>
            </p:nvSpPr>
            <p:spPr>
              <a:xfrm>
                <a:off x="5830925" y="1498300"/>
                <a:ext cx="416200" cy="309725"/>
              </a:xfrm>
              <a:custGeom>
                <a:avLst/>
                <a:gdLst/>
                <a:ahLst/>
                <a:cxnLst/>
                <a:rect l="l" t="t" r="r" b="b"/>
                <a:pathLst>
                  <a:path w="16648" h="12389" extrusionOk="0">
                    <a:moveTo>
                      <a:pt x="10066" y="0"/>
                    </a:moveTo>
                    <a:lnTo>
                      <a:pt x="10066" y="0"/>
                    </a:lnTo>
                    <a:cubicBezTo>
                      <a:pt x="10308" y="242"/>
                      <a:pt x="10501" y="533"/>
                      <a:pt x="10743" y="775"/>
                    </a:cubicBezTo>
                    <a:cubicBezTo>
                      <a:pt x="10047" y="600"/>
                      <a:pt x="9332" y="513"/>
                      <a:pt x="8621" y="513"/>
                    </a:cubicBezTo>
                    <a:cubicBezTo>
                      <a:pt x="8148" y="513"/>
                      <a:pt x="7675" y="552"/>
                      <a:pt x="7211" y="629"/>
                    </a:cubicBezTo>
                    <a:cubicBezTo>
                      <a:pt x="6920" y="678"/>
                      <a:pt x="6582" y="775"/>
                      <a:pt x="6243" y="823"/>
                    </a:cubicBezTo>
                    <a:cubicBezTo>
                      <a:pt x="4694" y="1162"/>
                      <a:pt x="3194" y="1791"/>
                      <a:pt x="1839" y="2662"/>
                    </a:cubicBezTo>
                    <a:cubicBezTo>
                      <a:pt x="1953" y="2718"/>
                      <a:pt x="2066" y="2742"/>
                      <a:pt x="2170" y="2742"/>
                    </a:cubicBezTo>
                    <a:cubicBezTo>
                      <a:pt x="2243" y="2742"/>
                      <a:pt x="2312" y="2730"/>
                      <a:pt x="2372" y="2710"/>
                    </a:cubicBezTo>
                    <a:lnTo>
                      <a:pt x="2372" y="2710"/>
                    </a:lnTo>
                    <a:cubicBezTo>
                      <a:pt x="1888" y="3097"/>
                      <a:pt x="1404" y="3581"/>
                      <a:pt x="1017" y="4065"/>
                    </a:cubicBezTo>
                    <a:cubicBezTo>
                      <a:pt x="581" y="4597"/>
                      <a:pt x="242" y="5178"/>
                      <a:pt x="97" y="5807"/>
                    </a:cubicBezTo>
                    <a:cubicBezTo>
                      <a:pt x="0" y="6243"/>
                      <a:pt x="146" y="7259"/>
                      <a:pt x="581" y="7404"/>
                    </a:cubicBezTo>
                    <a:lnTo>
                      <a:pt x="872" y="7404"/>
                    </a:lnTo>
                    <a:cubicBezTo>
                      <a:pt x="1355" y="7307"/>
                      <a:pt x="1888" y="7162"/>
                      <a:pt x="2372" y="7017"/>
                    </a:cubicBezTo>
                    <a:lnTo>
                      <a:pt x="2372" y="7017"/>
                    </a:lnTo>
                    <a:cubicBezTo>
                      <a:pt x="2178" y="7162"/>
                      <a:pt x="1985" y="7404"/>
                      <a:pt x="1888" y="7598"/>
                    </a:cubicBezTo>
                    <a:cubicBezTo>
                      <a:pt x="1839" y="7694"/>
                      <a:pt x="1839" y="7743"/>
                      <a:pt x="1839" y="7840"/>
                    </a:cubicBezTo>
                    <a:cubicBezTo>
                      <a:pt x="1888" y="7985"/>
                      <a:pt x="2033" y="7985"/>
                      <a:pt x="2178" y="7985"/>
                    </a:cubicBezTo>
                    <a:cubicBezTo>
                      <a:pt x="3388" y="7985"/>
                      <a:pt x="4549" y="7404"/>
                      <a:pt x="5662" y="6969"/>
                    </a:cubicBezTo>
                    <a:cubicBezTo>
                      <a:pt x="6340" y="6678"/>
                      <a:pt x="7066" y="6485"/>
                      <a:pt x="7791" y="6340"/>
                    </a:cubicBezTo>
                    <a:cubicBezTo>
                      <a:pt x="8336" y="6231"/>
                      <a:pt x="8880" y="6176"/>
                      <a:pt x="9445" y="6176"/>
                    </a:cubicBezTo>
                    <a:cubicBezTo>
                      <a:pt x="9633" y="6176"/>
                      <a:pt x="9824" y="6182"/>
                      <a:pt x="10017" y="6194"/>
                    </a:cubicBezTo>
                    <a:cubicBezTo>
                      <a:pt x="11130" y="6436"/>
                      <a:pt x="11324" y="7888"/>
                      <a:pt x="11808" y="8759"/>
                    </a:cubicBezTo>
                    <a:cubicBezTo>
                      <a:pt x="12485" y="10066"/>
                      <a:pt x="13356" y="11711"/>
                      <a:pt x="14663" y="12388"/>
                    </a:cubicBezTo>
                    <a:cubicBezTo>
                      <a:pt x="15341" y="11421"/>
                      <a:pt x="15824" y="10308"/>
                      <a:pt x="16018" y="9098"/>
                    </a:cubicBezTo>
                    <a:cubicBezTo>
                      <a:pt x="16647" y="6243"/>
                      <a:pt x="15679" y="2710"/>
                      <a:pt x="12727" y="1549"/>
                    </a:cubicBezTo>
                    <a:cubicBezTo>
                      <a:pt x="12582" y="1500"/>
                      <a:pt x="12437" y="1452"/>
                      <a:pt x="12340" y="1355"/>
                    </a:cubicBezTo>
                    <a:cubicBezTo>
                      <a:pt x="12243" y="1258"/>
                      <a:pt x="12147" y="1162"/>
                      <a:pt x="12098" y="1065"/>
                    </a:cubicBezTo>
                    <a:cubicBezTo>
                      <a:pt x="11614" y="436"/>
                      <a:pt x="10840" y="49"/>
                      <a:pt x="10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8"/>
              <p:cNvSpPr/>
              <p:nvPr/>
            </p:nvSpPr>
            <p:spPr>
              <a:xfrm>
                <a:off x="6132150" y="1733275"/>
                <a:ext cx="69000" cy="110425"/>
              </a:xfrm>
              <a:custGeom>
                <a:avLst/>
                <a:gdLst/>
                <a:ahLst/>
                <a:cxnLst/>
                <a:rect l="l" t="t" r="r" b="b"/>
                <a:pathLst>
                  <a:path w="2760" h="4417" extrusionOk="0">
                    <a:moveTo>
                      <a:pt x="1408" y="0"/>
                    </a:moveTo>
                    <a:cubicBezTo>
                      <a:pt x="1302" y="0"/>
                      <a:pt x="1188" y="12"/>
                      <a:pt x="1066" y="38"/>
                    </a:cubicBezTo>
                    <a:cubicBezTo>
                      <a:pt x="436" y="134"/>
                      <a:pt x="146" y="763"/>
                      <a:pt x="1" y="1538"/>
                    </a:cubicBezTo>
                    <a:lnTo>
                      <a:pt x="630" y="4151"/>
                    </a:lnTo>
                    <a:cubicBezTo>
                      <a:pt x="630" y="4357"/>
                      <a:pt x="874" y="4417"/>
                      <a:pt x="1085" y="4417"/>
                    </a:cubicBezTo>
                    <a:cubicBezTo>
                      <a:pt x="1171" y="4417"/>
                      <a:pt x="1251" y="4407"/>
                      <a:pt x="1307" y="4393"/>
                    </a:cubicBezTo>
                    <a:cubicBezTo>
                      <a:pt x="2469" y="4102"/>
                      <a:pt x="2759" y="2893"/>
                      <a:pt x="2711" y="1828"/>
                    </a:cubicBezTo>
                    <a:cubicBezTo>
                      <a:pt x="2668" y="875"/>
                      <a:pt x="2314" y="0"/>
                      <a:pt x="14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8"/>
              <p:cNvSpPr/>
              <p:nvPr/>
            </p:nvSpPr>
            <p:spPr>
              <a:xfrm>
                <a:off x="6149100" y="1828575"/>
                <a:ext cx="36325" cy="24200"/>
              </a:xfrm>
              <a:custGeom>
                <a:avLst/>
                <a:gdLst/>
                <a:ahLst/>
                <a:cxnLst/>
                <a:rect l="l" t="t" r="r" b="b"/>
                <a:pathLst>
                  <a:path w="1453" h="968" fill="none" extrusionOk="0">
                    <a:moveTo>
                      <a:pt x="0" y="436"/>
                    </a:moveTo>
                    <a:cubicBezTo>
                      <a:pt x="0" y="436"/>
                      <a:pt x="581" y="968"/>
                      <a:pt x="1452" y="0"/>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8"/>
              <p:cNvSpPr/>
              <p:nvPr/>
            </p:nvSpPr>
            <p:spPr>
              <a:xfrm>
                <a:off x="5752437" y="1589933"/>
                <a:ext cx="319400" cy="96800"/>
              </a:xfrm>
              <a:custGeom>
                <a:avLst/>
                <a:gdLst/>
                <a:ahLst/>
                <a:cxnLst/>
                <a:rect l="l" t="t" r="r" b="b"/>
                <a:pathLst>
                  <a:path w="12776" h="3872" extrusionOk="0">
                    <a:moveTo>
                      <a:pt x="4114" y="97"/>
                    </a:moveTo>
                    <a:cubicBezTo>
                      <a:pt x="4114" y="97"/>
                      <a:pt x="1" y="1"/>
                      <a:pt x="1259" y="1162"/>
                    </a:cubicBezTo>
                    <a:cubicBezTo>
                      <a:pt x="2227" y="2130"/>
                      <a:pt x="5614" y="3727"/>
                      <a:pt x="8808" y="3823"/>
                    </a:cubicBezTo>
                    <a:cubicBezTo>
                      <a:pt x="10259" y="3872"/>
                      <a:pt x="12776" y="2856"/>
                      <a:pt x="12776" y="2856"/>
                    </a:cubicBezTo>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8"/>
              <p:cNvSpPr/>
              <p:nvPr/>
            </p:nvSpPr>
            <p:spPr>
              <a:xfrm>
                <a:off x="5855262" y="1564533"/>
                <a:ext cx="396850" cy="181475"/>
              </a:xfrm>
              <a:custGeom>
                <a:avLst/>
                <a:gdLst/>
                <a:ahLst/>
                <a:cxnLst/>
                <a:rect l="l" t="t" r="r" b="b"/>
                <a:pathLst>
                  <a:path w="15874" h="7259" extrusionOk="0">
                    <a:moveTo>
                      <a:pt x="15389" y="7259"/>
                    </a:moveTo>
                    <a:lnTo>
                      <a:pt x="1" y="1113"/>
                    </a:lnTo>
                    <a:lnTo>
                      <a:pt x="678" y="0"/>
                    </a:lnTo>
                    <a:lnTo>
                      <a:pt x="15873" y="6049"/>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8"/>
              <p:cNvSpPr/>
              <p:nvPr/>
            </p:nvSpPr>
            <p:spPr>
              <a:xfrm>
                <a:off x="6282175" y="2733475"/>
                <a:ext cx="19375" cy="42375"/>
              </a:xfrm>
              <a:custGeom>
                <a:avLst/>
                <a:gdLst/>
                <a:ahLst/>
                <a:cxnLst/>
                <a:rect l="l" t="t" r="r" b="b"/>
                <a:pathLst>
                  <a:path w="775" h="1695" extrusionOk="0">
                    <a:moveTo>
                      <a:pt x="291" y="0"/>
                    </a:moveTo>
                    <a:lnTo>
                      <a:pt x="295" y="5"/>
                    </a:lnTo>
                    <a:lnTo>
                      <a:pt x="295" y="5"/>
                    </a:lnTo>
                    <a:cubicBezTo>
                      <a:pt x="309" y="2"/>
                      <a:pt x="324" y="0"/>
                      <a:pt x="339" y="0"/>
                    </a:cubicBezTo>
                    <a:close/>
                    <a:moveTo>
                      <a:pt x="295" y="5"/>
                    </a:moveTo>
                    <a:cubicBezTo>
                      <a:pt x="131" y="38"/>
                      <a:pt x="49" y="254"/>
                      <a:pt x="49" y="388"/>
                    </a:cubicBezTo>
                    <a:cubicBezTo>
                      <a:pt x="0" y="581"/>
                      <a:pt x="0" y="775"/>
                      <a:pt x="49" y="920"/>
                    </a:cubicBezTo>
                    <a:cubicBezTo>
                      <a:pt x="97" y="1259"/>
                      <a:pt x="291" y="1694"/>
                      <a:pt x="629" y="1694"/>
                    </a:cubicBezTo>
                    <a:cubicBezTo>
                      <a:pt x="726" y="1694"/>
                      <a:pt x="775" y="1646"/>
                      <a:pt x="726" y="1597"/>
                    </a:cubicBezTo>
                    <a:lnTo>
                      <a:pt x="678" y="1404"/>
                    </a:lnTo>
                    <a:cubicBezTo>
                      <a:pt x="678" y="1355"/>
                      <a:pt x="629" y="1307"/>
                      <a:pt x="581" y="1259"/>
                    </a:cubicBezTo>
                    <a:lnTo>
                      <a:pt x="533" y="1162"/>
                    </a:lnTo>
                    <a:cubicBezTo>
                      <a:pt x="533" y="1162"/>
                      <a:pt x="533" y="1162"/>
                      <a:pt x="533" y="1113"/>
                    </a:cubicBezTo>
                    <a:cubicBezTo>
                      <a:pt x="533" y="1065"/>
                      <a:pt x="484" y="968"/>
                      <a:pt x="484" y="920"/>
                    </a:cubicBezTo>
                    <a:cubicBezTo>
                      <a:pt x="484" y="871"/>
                      <a:pt x="484" y="775"/>
                      <a:pt x="484" y="726"/>
                    </a:cubicBezTo>
                    <a:cubicBezTo>
                      <a:pt x="484" y="678"/>
                      <a:pt x="484" y="581"/>
                      <a:pt x="484" y="533"/>
                    </a:cubicBezTo>
                    <a:cubicBezTo>
                      <a:pt x="484" y="484"/>
                      <a:pt x="484" y="484"/>
                      <a:pt x="484" y="436"/>
                    </a:cubicBezTo>
                    <a:lnTo>
                      <a:pt x="484" y="339"/>
                    </a:lnTo>
                    <a:cubicBezTo>
                      <a:pt x="533" y="291"/>
                      <a:pt x="533" y="194"/>
                      <a:pt x="484" y="97"/>
                    </a:cubicBezTo>
                    <a:lnTo>
                      <a:pt x="484" y="146"/>
                    </a:lnTo>
                    <a:cubicBezTo>
                      <a:pt x="484" y="75"/>
                      <a:pt x="432" y="30"/>
                      <a:pt x="386" y="30"/>
                    </a:cubicBezTo>
                    <a:cubicBezTo>
                      <a:pt x="369" y="30"/>
                      <a:pt x="352" y="36"/>
                      <a:pt x="339" y="49"/>
                    </a:cubicBezTo>
                    <a:lnTo>
                      <a:pt x="295" y="5"/>
                    </a:ln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8"/>
              <p:cNvSpPr/>
              <p:nvPr/>
            </p:nvSpPr>
            <p:spPr>
              <a:xfrm>
                <a:off x="4474750" y="2868975"/>
                <a:ext cx="1962300" cy="1265450"/>
              </a:xfrm>
              <a:custGeom>
                <a:avLst/>
                <a:gdLst/>
                <a:ahLst/>
                <a:cxnLst/>
                <a:rect l="l" t="t" r="r" b="b"/>
                <a:pathLst>
                  <a:path w="78492" h="50618" extrusionOk="0">
                    <a:moveTo>
                      <a:pt x="78197" y="13021"/>
                    </a:moveTo>
                    <a:lnTo>
                      <a:pt x="78491" y="13211"/>
                    </a:lnTo>
                    <a:cubicBezTo>
                      <a:pt x="78397" y="13142"/>
                      <a:pt x="78298" y="13079"/>
                      <a:pt x="78197" y="13021"/>
                    </a:cubicBezTo>
                    <a:close/>
                    <a:moveTo>
                      <a:pt x="58022" y="0"/>
                    </a:moveTo>
                    <a:cubicBezTo>
                      <a:pt x="47279" y="8130"/>
                      <a:pt x="38230" y="15485"/>
                      <a:pt x="28068" y="24534"/>
                    </a:cubicBezTo>
                    <a:cubicBezTo>
                      <a:pt x="18777" y="32712"/>
                      <a:pt x="9195" y="42391"/>
                      <a:pt x="1" y="50182"/>
                    </a:cubicBezTo>
                    <a:lnTo>
                      <a:pt x="17131" y="50617"/>
                    </a:lnTo>
                    <a:cubicBezTo>
                      <a:pt x="29374" y="41181"/>
                      <a:pt x="47328" y="28648"/>
                      <a:pt x="60587" y="20857"/>
                    </a:cubicBezTo>
                    <a:cubicBezTo>
                      <a:pt x="64506" y="18534"/>
                      <a:pt x="68475" y="16260"/>
                      <a:pt x="72443" y="13985"/>
                    </a:cubicBezTo>
                    <a:cubicBezTo>
                      <a:pt x="73314" y="13356"/>
                      <a:pt x="74330" y="12921"/>
                      <a:pt x="75394" y="12630"/>
                    </a:cubicBezTo>
                    <a:cubicBezTo>
                      <a:pt x="75690" y="12563"/>
                      <a:pt x="75993" y="12529"/>
                      <a:pt x="76296" y="12529"/>
                    </a:cubicBezTo>
                    <a:cubicBezTo>
                      <a:pt x="76963" y="12529"/>
                      <a:pt x="77627" y="12693"/>
                      <a:pt x="78197" y="13021"/>
                    </a:cubicBezTo>
                    <a:lnTo>
                      <a:pt x="78197" y="13021"/>
                    </a:lnTo>
                    <a:lnTo>
                      <a:pt x="580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8"/>
              <p:cNvSpPr/>
              <p:nvPr/>
            </p:nvSpPr>
            <p:spPr>
              <a:xfrm>
                <a:off x="4253375" y="4007375"/>
                <a:ext cx="722250" cy="341175"/>
              </a:xfrm>
              <a:custGeom>
                <a:avLst/>
                <a:gdLst/>
                <a:ahLst/>
                <a:cxnLst/>
                <a:rect l="l" t="t" r="r" b="b"/>
                <a:pathLst>
                  <a:path w="28890" h="13647" extrusionOk="0">
                    <a:moveTo>
                      <a:pt x="13211" y="0"/>
                    </a:moveTo>
                    <a:lnTo>
                      <a:pt x="6969" y="6049"/>
                    </a:lnTo>
                    <a:lnTo>
                      <a:pt x="0" y="13646"/>
                    </a:lnTo>
                    <a:lnTo>
                      <a:pt x="19647" y="10404"/>
                    </a:lnTo>
                    <a:cubicBezTo>
                      <a:pt x="19924" y="10404"/>
                      <a:pt x="21338" y="10541"/>
                      <a:pt x="22305" y="10541"/>
                    </a:cubicBezTo>
                    <a:cubicBezTo>
                      <a:pt x="22857" y="10541"/>
                      <a:pt x="23263" y="10497"/>
                      <a:pt x="23228" y="10356"/>
                    </a:cubicBezTo>
                    <a:cubicBezTo>
                      <a:pt x="22889" y="8807"/>
                      <a:pt x="24680" y="7259"/>
                      <a:pt x="24680" y="7259"/>
                    </a:cubicBezTo>
                    <a:lnTo>
                      <a:pt x="28890" y="3436"/>
                    </a:lnTo>
                    <a:lnTo>
                      <a:pt x="1321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8"/>
              <p:cNvSpPr/>
              <p:nvPr/>
            </p:nvSpPr>
            <p:spPr>
              <a:xfrm>
                <a:off x="4589700" y="4008575"/>
                <a:ext cx="385925" cy="84700"/>
              </a:xfrm>
              <a:custGeom>
                <a:avLst/>
                <a:gdLst/>
                <a:ahLst/>
                <a:cxnLst/>
                <a:rect l="l" t="t" r="r" b="b"/>
                <a:pathLst>
                  <a:path w="15437" h="3388" fill="none" extrusionOk="0">
                    <a:moveTo>
                      <a:pt x="15437" y="3388"/>
                    </a:moveTo>
                    <a:lnTo>
                      <a:pt x="0" y="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8"/>
              <p:cNvSpPr/>
              <p:nvPr/>
            </p:nvSpPr>
            <p:spPr>
              <a:xfrm>
                <a:off x="4903025" y="4082375"/>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8"/>
              <p:cNvSpPr/>
              <p:nvPr/>
            </p:nvSpPr>
            <p:spPr>
              <a:xfrm>
                <a:off x="4853425" y="4071475"/>
                <a:ext cx="24225" cy="23025"/>
              </a:xfrm>
              <a:custGeom>
                <a:avLst/>
                <a:gdLst/>
                <a:ahLst/>
                <a:cxnLst/>
                <a:rect l="l" t="t" r="r" b="b"/>
                <a:pathLst>
                  <a:path w="969" h="921" fill="none" extrusionOk="0">
                    <a:moveTo>
                      <a:pt x="968" y="1"/>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8"/>
              <p:cNvSpPr/>
              <p:nvPr/>
            </p:nvSpPr>
            <p:spPr>
              <a:xfrm>
                <a:off x="4803825" y="4060600"/>
                <a:ext cx="24225" cy="21800"/>
              </a:xfrm>
              <a:custGeom>
                <a:avLst/>
                <a:gdLst/>
                <a:ahLst/>
                <a:cxnLst/>
                <a:rect l="l" t="t" r="r" b="b"/>
                <a:pathLst>
                  <a:path w="969" h="872" fill="none" extrusionOk="0">
                    <a:moveTo>
                      <a:pt x="968" y="0"/>
                    </a:moveTo>
                    <a:lnTo>
                      <a:pt x="0"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8"/>
              <p:cNvSpPr/>
              <p:nvPr/>
            </p:nvSpPr>
            <p:spPr>
              <a:xfrm>
                <a:off x="4754225" y="4048500"/>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8"/>
              <p:cNvSpPr/>
              <p:nvPr/>
            </p:nvSpPr>
            <p:spPr>
              <a:xfrm>
                <a:off x="4704625" y="4037600"/>
                <a:ext cx="24225" cy="23025"/>
              </a:xfrm>
              <a:custGeom>
                <a:avLst/>
                <a:gdLst/>
                <a:ahLst/>
                <a:cxnLst/>
                <a:rect l="l" t="t" r="r" b="b"/>
                <a:pathLst>
                  <a:path w="969" h="921" fill="none" extrusionOk="0">
                    <a:moveTo>
                      <a:pt x="968" y="1"/>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8"/>
              <p:cNvSpPr/>
              <p:nvPr/>
            </p:nvSpPr>
            <p:spPr>
              <a:xfrm>
                <a:off x="4655025" y="4026725"/>
                <a:ext cx="24225" cy="21800"/>
              </a:xfrm>
              <a:custGeom>
                <a:avLst/>
                <a:gdLst/>
                <a:ahLst/>
                <a:cxnLst/>
                <a:rect l="l" t="t" r="r" b="b"/>
                <a:pathLst>
                  <a:path w="969" h="872" fill="none" extrusionOk="0">
                    <a:moveTo>
                      <a:pt x="968" y="0"/>
                    </a:moveTo>
                    <a:lnTo>
                      <a:pt x="0" y="87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8"/>
              <p:cNvSpPr/>
              <p:nvPr/>
            </p:nvSpPr>
            <p:spPr>
              <a:xfrm>
                <a:off x="4605425" y="4014625"/>
                <a:ext cx="24225" cy="23000"/>
              </a:xfrm>
              <a:custGeom>
                <a:avLst/>
                <a:gdLst/>
                <a:ahLst/>
                <a:cxnLst/>
                <a:rect l="l" t="t" r="r" b="b"/>
                <a:pathLst>
                  <a:path w="969" h="920" fill="none" extrusionOk="0">
                    <a:moveTo>
                      <a:pt x="968" y="0"/>
                    </a:moveTo>
                    <a:lnTo>
                      <a:pt x="0" y="92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8"/>
              <p:cNvSpPr/>
              <p:nvPr/>
            </p:nvSpPr>
            <p:spPr>
              <a:xfrm>
                <a:off x="4133600" y="4152525"/>
                <a:ext cx="738000" cy="251675"/>
              </a:xfrm>
              <a:custGeom>
                <a:avLst/>
                <a:gdLst/>
                <a:ahLst/>
                <a:cxnLst/>
                <a:rect l="l" t="t" r="r" b="b"/>
                <a:pathLst>
                  <a:path w="29520" h="10067" extrusionOk="0">
                    <a:moveTo>
                      <a:pt x="11663" y="1"/>
                    </a:moveTo>
                    <a:cubicBezTo>
                      <a:pt x="11373" y="582"/>
                      <a:pt x="9340" y="1743"/>
                      <a:pt x="8856" y="2033"/>
                    </a:cubicBezTo>
                    <a:cubicBezTo>
                      <a:pt x="7308" y="3098"/>
                      <a:pt x="4985" y="3969"/>
                      <a:pt x="3001" y="5082"/>
                    </a:cubicBezTo>
                    <a:cubicBezTo>
                      <a:pt x="1162" y="6050"/>
                      <a:pt x="1" y="7937"/>
                      <a:pt x="1" y="10066"/>
                    </a:cubicBezTo>
                    <a:lnTo>
                      <a:pt x="27487" y="10066"/>
                    </a:lnTo>
                    <a:cubicBezTo>
                      <a:pt x="27680" y="8082"/>
                      <a:pt x="29519" y="2130"/>
                      <a:pt x="29519" y="2130"/>
                    </a:cubicBezTo>
                    <a:cubicBezTo>
                      <a:pt x="24293" y="2130"/>
                      <a:pt x="16889" y="1985"/>
                      <a:pt x="11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8"/>
              <p:cNvSpPr/>
              <p:nvPr/>
            </p:nvSpPr>
            <p:spPr>
              <a:xfrm>
                <a:off x="4139650" y="4268675"/>
                <a:ext cx="175450" cy="95600"/>
              </a:xfrm>
              <a:custGeom>
                <a:avLst/>
                <a:gdLst/>
                <a:ahLst/>
                <a:cxnLst/>
                <a:rect l="l" t="t" r="r" b="b"/>
                <a:pathLst>
                  <a:path w="7018" h="3824" extrusionOk="0">
                    <a:moveTo>
                      <a:pt x="3582" y="1"/>
                    </a:moveTo>
                    <a:cubicBezTo>
                      <a:pt x="3291" y="146"/>
                      <a:pt x="3049" y="291"/>
                      <a:pt x="2759" y="436"/>
                    </a:cubicBezTo>
                    <a:cubicBezTo>
                      <a:pt x="1452" y="1162"/>
                      <a:pt x="485" y="2372"/>
                      <a:pt x="1" y="3823"/>
                    </a:cubicBezTo>
                    <a:lnTo>
                      <a:pt x="7017" y="3678"/>
                    </a:lnTo>
                    <a:cubicBezTo>
                      <a:pt x="6388" y="2130"/>
                      <a:pt x="4888" y="872"/>
                      <a:pt x="3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8"/>
              <p:cNvSpPr/>
              <p:nvPr/>
            </p:nvSpPr>
            <p:spPr>
              <a:xfrm>
                <a:off x="4139650" y="4364250"/>
                <a:ext cx="688400" cy="25"/>
              </a:xfrm>
              <a:custGeom>
                <a:avLst/>
                <a:gdLst/>
                <a:ahLst/>
                <a:cxnLst/>
                <a:rect l="l" t="t" r="r" b="b"/>
                <a:pathLst>
                  <a:path w="27536" h="1" fill="none" extrusionOk="0">
                    <a:moveTo>
                      <a:pt x="27535" y="0"/>
                    </a:moveTo>
                    <a:lnTo>
                      <a:pt x="1" y="0"/>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8"/>
              <p:cNvSpPr/>
              <p:nvPr/>
            </p:nvSpPr>
            <p:spPr>
              <a:xfrm>
                <a:off x="4686475" y="4257800"/>
                <a:ext cx="166975" cy="106475"/>
              </a:xfrm>
              <a:custGeom>
                <a:avLst/>
                <a:gdLst/>
                <a:ahLst/>
                <a:cxnLst/>
                <a:rect l="l" t="t" r="r" b="b"/>
                <a:pathLst>
                  <a:path w="6679" h="4259" fill="none" extrusionOk="0">
                    <a:moveTo>
                      <a:pt x="0" y="4258"/>
                    </a:moveTo>
                    <a:cubicBezTo>
                      <a:pt x="0" y="4258"/>
                      <a:pt x="1839" y="0"/>
                      <a:pt x="6678" y="339"/>
                    </a:cubicBez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8"/>
              <p:cNvSpPr/>
              <p:nvPr/>
            </p:nvSpPr>
            <p:spPr>
              <a:xfrm>
                <a:off x="4300550" y="4233600"/>
                <a:ext cx="14550" cy="47200"/>
              </a:xfrm>
              <a:custGeom>
                <a:avLst/>
                <a:gdLst/>
                <a:ahLst/>
                <a:cxnLst/>
                <a:rect l="l" t="t" r="r" b="b"/>
                <a:pathLst>
                  <a:path w="582" h="1888" fill="none" extrusionOk="0">
                    <a:moveTo>
                      <a:pt x="1" y="0"/>
                    </a:moveTo>
                    <a:lnTo>
                      <a:pt x="581" y="1887"/>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8"/>
              <p:cNvSpPr/>
              <p:nvPr/>
            </p:nvSpPr>
            <p:spPr>
              <a:xfrm>
                <a:off x="4330800" y="4219075"/>
                <a:ext cx="20600" cy="46000"/>
              </a:xfrm>
              <a:custGeom>
                <a:avLst/>
                <a:gdLst/>
                <a:ahLst/>
                <a:cxnLst/>
                <a:rect l="l" t="t" r="r" b="b"/>
                <a:pathLst>
                  <a:path w="824" h="1840" fill="none" extrusionOk="0">
                    <a:moveTo>
                      <a:pt x="0" y="0"/>
                    </a:moveTo>
                    <a:lnTo>
                      <a:pt x="823" y="1839"/>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8"/>
              <p:cNvSpPr/>
              <p:nvPr/>
            </p:nvSpPr>
            <p:spPr>
              <a:xfrm>
                <a:off x="4361050" y="4199725"/>
                <a:ext cx="25425" cy="42350"/>
              </a:xfrm>
              <a:custGeom>
                <a:avLst/>
                <a:gdLst/>
                <a:ahLst/>
                <a:cxnLst/>
                <a:rect l="l" t="t" r="r" b="b"/>
                <a:pathLst>
                  <a:path w="1017" h="1694" fill="none" extrusionOk="0">
                    <a:moveTo>
                      <a:pt x="0" y="0"/>
                    </a:moveTo>
                    <a:lnTo>
                      <a:pt x="1016" y="1694"/>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8"/>
              <p:cNvSpPr/>
              <p:nvPr/>
            </p:nvSpPr>
            <p:spPr>
              <a:xfrm>
                <a:off x="4306675" y="4145175"/>
                <a:ext cx="57450" cy="58350"/>
              </a:xfrm>
              <a:custGeom>
                <a:avLst/>
                <a:gdLst/>
                <a:ahLst/>
                <a:cxnLst/>
                <a:rect l="l" t="t" r="r" b="b"/>
                <a:pathLst>
                  <a:path w="2298" h="2334" extrusionOk="0">
                    <a:moveTo>
                      <a:pt x="675" y="247"/>
                    </a:moveTo>
                    <a:cubicBezTo>
                      <a:pt x="869" y="295"/>
                      <a:pt x="1014" y="392"/>
                      <a:pt x="1159" y="537"/>
                    </a:cubicBezTo>
                    <a:cubicBezTo>
                      <a:pt x="1304" y="634"/>
                      <a:pt x="1449" y="779"/>
                      <a:pt x="1546" y="924"/>
                    </a:cubicBezTo>
                    <a:cubicBezTo>
                      <a:pt x="1768" y="1279"/>
                      <a:pt x="1949" y="1634"/>
                      <a:pt x="2089" y="2063"/>
                    </a:cubicBezTo>
                    <a:lnTo>
                      <a:pt x="2089" y="2063"/>
                    </a:lnTo>
                    <a:cubicBezTo>
                      <a:pt x="1738" y="1967"/>
                      <a:pt x="1428" y="1829"/>
                      <a:pt x="1159" y="1650"/>
                    </a:cubicBezTo>
                    <a:cubicBezTo>
                      <a:pt x="820" y="1456"/>
                      <a:pt x="530" y="1214"/>
                      <a:pt x="336" y="876"/>
                    </a:cubicBezTo>
                    <a:cubicBezTo>
                      <a:pt x="288" y="731"/>
                      <a:pt x="288" y="585"/>
                      <a:pt x="336" y="440"/>
                    </a:cubicBezTo>
                    <a:cubicBezTo>
                      <a:pt x="385" y="295"/>
                      <a:pt x="530" y="247"/>
                      <a:pt x="675" y="247"/>
                    </a:cubicBezTo>
                    <a:close/>
                    <a:moveTo>
                      <a:pt x="649" y="0"/>
                    </a:moveTo>
                    <a:cubicBezTo>
                      <a:pt x="294" y="0"/>
                      <a:pt x="1" y="320"/>
                      <a:pt x="46" y="682"/>
                    </a:cubicBezTo>
                    <a:cubicBezTo>
                      <a:pt x="94" y="1069"/>
                      <a:pt x="385" y="1456"/>
                      <a:pt x="723" y="1650"/>
                    </a:cubicBezTo>
                    <a:cubicBezTo>
                      <a:pt x="1159" y="1989"/>
                      <a:pt x="1595" y="2182"/>
                      <a:pt x="2127" y="2327"/>
                    </a:cubicBezTo>
                    <a:cubicBezTo>
                      <a:pt x="2140" y="2332"/>
                      <a:pt x="2152" y="2334"/>
                      <a:pt x="2164" y="2334"/>
                    </a:cubicBezTo>
                    <a:cubicBezTo>
                      <a:pt x="2263" y="2334"/>
                      <a:pt x="2298" y="2183"/>
                      <a:pt x="2221" y="2112"/>
                    </a:cubicBezTo>
                    <a:lnTo>
                      <a:pt x="2221" y="2112"/>
                    </a:lnTo>
                    <a:cubicBezTo>
                      <a:pt x="2171" y="1637"/>
                      <a:pt x="2026" y="1209"/>
                      <a:pt x="1740" y="827"/>
                    </a:cubicBezTo>
                    <a:cubicBezTo>
                      <a:pt x="1643" y="634"/>
                      <a:pt x="1498" y="489"/>
                      <a:pt x="1304" y="343"/>
                    </a:cubicBezTo>
                    <a:cubicBezTo>
                      <a:pt x="1159" y="198"/>
                      <a:pt x="965" y="101"/>
                      <a:pt x="723" y="5"/>
                    </a:cubicBezTo>
                    <a:cubicBezTo>
                      <a:pt x="699" y="2"/>
                      <a:pt x="674" y="0"/>
                      <a:pt x="649"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8"/>
              <p:cNvSpPr/>
              <p:nvPr/>
            </p:nvSpPr>
            <p:spPr>
              <a:xfrm>
                <a:off x="4296925" y="4196400"/>
                <a:ext cx="66550" cy="20275"/>
              </a:xfrm>
              <a:custGeom>
                <a:avLst/>
                <a:gdLst/>
                <a:ahLst/>
                <a:cxnLst/>
                <a:rect l="l" t="t" r="r" b="b"/>
                <a:pathLst>
                  <a:path w="2662" h="811" extrusionOk="0">
                    <a:moveTo>
                      <a:pt x="2323" y="0"/>
                    </a:moveTo>
                    <a:cubicBezTo>
                      <a:pt x="2226" y="0"/>
                      <a:pt x="2130" y="12"/>
                      <a:pt x="2033" y="36"/>
                    </a:cubicBezTo>
                    <a:cubicBezTo>
                      <a:pt x="1791" y="85"/>
                      <a:pt x="1597" y="85"/>
                      <a:pt x="1355" y="133"/>
                    </a:cubicBezTo>
                    <a:cubicBezTo>
                      <a:pt x="920" y="230"/>
                      <a:pt x="484" y="375"/>
                      <a:pt x="97" y="617"/>
                    </a:cubicBezTo>
                    <a:cubicBezTo>
                      <a:pt x="0" y="666"/>
                      <a:pt x="49" y="811"/>
                      <a:pt x="146" y="811"/>
                    </a:cubicBezTo>
                    <a:cubicBezTo>
                      <a:pt x="581" y="666"/>
                      <a:pt x="968" y="520"/>
                      <a:pt x="1404" y="424"/>
                    </a:cubicBezTo>
                    <a:cubicBezTo>
                      <a:pt x="1597" y="375"/>
                      <a:pt x="1839" y="327"/>
                      <a:pt x="1985" y="327"/>
                    </a:cubicBezTo>
                    <a:lnTo>
                      <a:pt x="2323" y="278"/>
                    </a:lnTo>
                    <a:cubicBezTo>
                      <a:pt x="2420" y="278"/>
                      <a:pt x="2517" y="230"/>
                      <a:pt x="2614" y="182"/>
                    </a:cubicBezTo>
                    <a:cubicBezTo>
                      <a:pt x="2662" y="182"/>
                      <a:pt x="2662" y="133"/>
                      <a:pt x="2614" y="85"/>
                    </a:cubicBezTo>
                    <a:lnTo>
                      <a:pt x="2614" y="36"/>
                    </a:lnTo>
                    <a:cubicBezTo>
                      <a:pt x="2517" y="12"/>
                      <a:pt x="2420" y="0"/>
                      <a:pt x="2323"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8"/>
              <p:cNvSpPr/>
              <p:nvPr/>
            </p:nvSpPr>
            <p:spPr>
              <a:xfrm>
                <a:off x="4356200" y="4186400"/>
                <a:ext cx="81075" cy="34700"/>
              </a:xfrm>
              <a:custGeom>
                <a:avLst/>
                <a:gdLst/>
                <a:ahLst/>
                <a:cxnLst/>
                <a:rect l="l" t="t" r="r" b="b"/>
                <a:pathLst>
                  <a:path w="3243" h="1388" extrusionOk="0">
                    <a:moveTo>
                      <a:pt x="1791" y="195"/>
                    </a:moveTo>
                    <a:cubicBezTo>
                      <a:pt x="2081" y="243"/>
                      <a:pt x="2372" y="291"/>
                      <a:pt x="2614" y="436"/>
                    </a:cubicBezTo>
                    <a:cubicBezTo>
                      <a:pt x="2759" y="533"/>
                      <a:pt x="2856" y="678"/>
                      <a:pt x="2904" y="872"/>
                    </a:cubicBezTo>
                    <a:cubicBezTo>
                      <a:pt x="2904" y="920"/>
                      <a:pt x="2904" y="1017"/>
                      <a:pt x="2807" y="1017"/>
                    </a:cubicBezTo>
                    <a:cubicBezTo>
                      <a:pt x="2711" y="1066"/>
                      <a:pt x="2614" y="1114"/>
                      <a:pt x="2469" y="1114"/>
                    </a:cubicBezTo>
                    <a:cubicBezTo>
                      <a:pt x="2178" y="1114"/>
                      <a:pt x="1936" y="1066"/>
                      <a:pt x="1646" y="1017"/>
                    </a:cubicBezTo>
                    <a:cubicBezTo>
                      <a:pt x="1501" y="969"/>
                      <a:pt x="1356" y="920"/>
                      <a:pt x="1259" y="824"/>
                    </a:cubicBezTo>
                    <a:cubicBezTo>
                      <a:pt x="981" y="684"/>
                      <a:pt x="702" y="545"/>
                      <a:pt x="424" y="449"/>
                    </a:cubicBezTo>
                    <a:lnTo>
                      <a:pt x="424" y="449"/>
                    </a:lnTo>
                    <a:cubicBezTo>
                      <a:pt x="474" y="426"/>
                      <a:pt x="517" y="404"/>
                      <a:pt x="533" y="388"/>
                    </a:cubicBezTo>
                    <a:cubicBezTo>
                      <a:pt x="581" y="388"/>
                      <a:pt x="823" y="291"/>
                      <a:pt x="968" y="291"/>
                    </a:cubicBezTo>
                    <a:cubicBezTo>
                      <a:pt x="1210" y="195"/>
                      <a:pt x="1501" y="195"/>
                      <a:pt x="1791" y="195"/>
                    </a:cubicBezTo>
                    <a:close/>
                    <a:moveTo>
                      <a:pt x="1694" y="1"/>
                    </a:moveTo>
                    <a:cubicBezTo>
                      <a:pt x="1307" y="1"/>
                      <a:pt x="920" y="98"/>
                      <a:pt x="581" y="243"/>
                    </a:cubicBezTo>
                    <a:cubicBezTo>
                      <a:pt x="388" y="291"/>
                      <a:pt x="243" y="388"/>
                      <a:pt x="97" y="485"/>
                    </a:cubicBezTo>
                    <a:cubicBezTo>
                      <a:pt x="49" y="533"/>
                      <a:pt x="1" y="678"/>
                      <a:pt x="97" y="678"/>
                    </a:cubicBezTo>
                    <a:cubicBezTo>
                      <a:pt x="107" y="688"/>
                      <a:pt x="116" y="692"/>
                      <a:pt x="124" y="692"/>
                    </a:cubicBezTo>
                    <a:cubicBezTo>
                      <a:pt x="161" y="692"/>
                      <a:pt x="185" y="621"/>
                      <a:pt x="146" y="582"/>
                    </a:cubicBezTo>
                    <a:lnTo>
                      <a:pt x="146" y="533"/>
                    </a:lnTo>
                    <a:lnTo>
                      <a:pt x="194" y="582"/>
                    </a:lnTo>
                    <a:cubicBezTo>
                      <a:pt x="194" y="571"/>
                      <a:pt x="209" y="558"/>
                      <a:pt x="231" y="543"/>
                    </a:cubicBezTo>
                    <a:lnTo>
                      <a:pt x="231" y="543"/>
                    </a:lnTo>
                    <a:cubicBezTo>
                      <a:pt x="206" y="604"/>
                      <a:pt x="218" y="678"/>
                      <a:pt x="291" y="727"/>
                    </a:cubicBezTo>
                    <a:cubicBezTo>
                      <a:pt x="775" y="824"/>
                      <a:pt x="1162" y="1162"/>
                      <a:pt x="1646" y="1307"/>
                    </a:cubicBezTo>
                    <a:cubicBezTo>
                      <a:pt x="1844" y="1364"/>
                      <a:pt x="2059" y="1388"/>
                      <a:pt x="2272" y="1388"/>
                    </a:cubicBezTo>
                    <a:cubicBezTo>
                      <a:pt x="2422" y="1388"/>
                      <a:pt x="2570" y="1376"/>
                      <a:pt x="2711" y="1356"/>
                    </a:cubicBezTo>
                    <a:cubicBezTo>
                      <a:pt x="3001" y="1307"/>
                      <a:pt x="3243" y="1066"/>
                      <a:pt x="3146" y="727"/>
                    </a:cubicBezTo>
                    <a:cubicBezTo>
                      <a:pt x="2952" y="146"/>
                      <a:pt x="2227" y="1"/>
                      <a:pt x="1694" y="1"/>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8"/>
              <p:cNvSpPr/>
              <p:nvPr/>
            </p:nvSpPr>
            <p:spPr>
              <a:xfrm>
                <a:off x="4355350" y="4199225"/>
                <a:ext cx="15400" cy="73400"/>
              </a:xfrm>
              <a:custGeom>
                <a:avLst/>
                <a:gdLst/>
                <a:ahLst/>
                <a:cxnLst/>
                <a:rect l="l" t="t" r="r" b="b"/>
                <a:pathLst>
                  <a:path w="616" h="2936" extrusionOk="0">
                    <a:moveTo>
                      <a:pt x="120" y="0"/>
                    </a:moveTo>
                    <a:cubicBezTo>
                      <a:pt x="63" y="0"/>
                      <a:pt x="0" y="34"/>
                      <a:pt x="35" y="69"/>
                    </a:cubicBezTo>
                    <a:cubicBezTo>
                      <a:pt x="83" y="165"/>
                      <a:pt x="83" y="311"/>
                      <a:pt x="131" y="407"/>
                    </a:cubicBezTo>
                    <a:cubicBezTo>
                      <a:pt x="180" y="553"/>
                      <a:pt x="228" y="649"/>
                      <a:pt x="228" y="794"/>
                    </a:cubicBezTo>
                    <a:cubicBezTo>
                      <a:pt x="277" y="1036"/>
                      <a:pt x="277" y="1278"/>
                      <a:pt x="277" y="1520"/>
                    </a:cubicBezTo>
                    <a:cubicBezTo>
                      <a:pt x="277" y="1956"/>
                      <a:pt x="228" y="2391"/>
                      <a:pt x="228" y="2827"/>
                    </a:cubicBezTo>
                    <a:cubicBezTo>
                      <a:pt x="228" y="2899"/>
                      <a:pt x="277" y="2936"/>
                      <a:pt x="325" y="2936"/>
                    </a:cubicBezTo>
                    <a:cubicBezTo>
                      <a:pt x="373" y="2936"/>
                      <a:pt x="422" y="2899"/>
                      <a:pt x="422" y="2827"/>
                    </a:cubicBezTo>
                    <a:cubicBezTo>
                      <a:pt x="567" y="2391"/>
                      <a:pt x="615" y="1956"/>
                      <a:pt x="567" y="1472"/>
                    </a:cubicBezTo>
                    <a:cubicBezTo>
                      <a:pt x="567" y="1230"/>
                      <a:pt x="519" y="988"/>
                      <a:pt x="470" y="794"/>
                    </a:cubicBezTo>
                    <a:cubicBezTo>
                      <a:pt x="422" y="504"/>
                      <a:pt x="325" y="262"/>
                      <a:pt x="180" y="20"/>
                    </a:cubicBezTo>
                    <a:cubicBezTo>
                      <a:pt x="166" y="6"/>
                      <a:pt x="143" y="0"/>
                      <a:pt x="120"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8"/>
              <p:cNvSpPr/>
              <p:nvPr/>
            </p:nvSpPr>
            <p:spPr>
              <a:xfrm>
                <a:off x="6375325" y="2781875"/>
                <a:ext cx="832350" cy="1521900"/>
              </a:xfrm>
              <a:custGeom>
                <a:avLst/>
                <a:gdLst/>
                <a:ahLst/>
                <a:cxnLst/>
                <a:rect l="l" t="t" r="r" b="b"/>
                <a:pathLst>
                  <a:path w="33294" h="60876" extrusionOk="0">
                    <a:moveTo>
                      <a:pt x="10985" y="0"/>
                    </a:moveTo>
                    <a:lnTo>
                      <a:pt x="1" y="15727"/>
                    </a:lnTo>
                    <a:cubicBezTo>
                      <a:pt x="5517" y="19986"/>
                      <a:pt x="11082" y="21631"/>
                      <a:pt x="16599" y="25889"/>
                    </a:cubicBezTo>
                    <a:cubicBezTo>
                      <a:pt x="16937" y="26131"/>
                      <a:pt x="17228" y="26422"/>
                      <a:pt x="17421" y="26809"/>
                    </a:cubicBezTo>
                    <a:cubicBezTo>
                      <a:pt x="17567" y="27196"/>
                      <a:pt x="17615" y="27583"/>
                      <a:pt x="17518" y="28018"/>
                    </a:cubicBezTo>
                    <a:cubicBezTo>
                      <a:pt x="16696" y="38326"/>
                      <a:pt x="12485" y="58069"/>
                      <a:pt x="12485" y="58069"/>
                    </a:cubicBezTo>
                    <a:lnTo>
                      <a:pt x="24245" y="60876"/>
                    </a:lnTo>
                    <a:cubicBezTo>
                      <a:pt x="26374" y="55069"/>
                      <a:pt x="28358" y="46552"/>
                      <a:pt x="30148" y="40600"/>
                    </a:cubicBezTo>
                    <a:cubicBezTo>
                      <a:pt x="31455" y="36680"/>
                      <a:pt x="32423" y="32616"/>
                      <a:pt x="32955" y="28502"/>
                    </a:cubicBezTo>
                    <a:cubicBezTo>
                      <a:pt x="33245" y="25986"/>
                      <a:pt x="33294" y="23373"/>
                      <a:pt x="32423" y="20953"/>
                    </a:cubicBezTo>
                    <a:cubicBezTo>
                      <a:pt x="31455" y="18243"/>
                      <a:pt x="29519" y="16114"/>
                      <a:pt x="27535" y="14130"/>
                    </a:cubicBezTo>
                    <a:cubicBezTo>
                      <a:pt x="21777" y="8275"/>
                      <a:pt x="10985" y="0"/>
                      <a:pt x="109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8"/>
              <p:cNvSpPr/>
              <p:nvPr/>
            </p:nvSpPr>
            <p:spPr>
              <a:xfrm>
                <a:off x="6672925" y="4030350"/>
                <a:ext cx="561375" cy="319475"/>
              </a:xfrm>
              <a:custGeom>
                <a:avLst/>
                <a:gdLst/>
                <a:ahLst/>
                <a:cxnLst/>
                <a:rect l="l" t="t" r="r" b="b"/>
                <a:pathLst>
                  <a:path w="22455" h="12779" extrusionOk="0">
                    <a:moveTo>
                      <a:pt x="2033" y="1"/>
                    </a:moveTo>
                    <a:lnTo>
                      <a:pt x="1307" y="4694"/>
                    </a:lnTo>
                    <a:cubicBezTo>
                      <a:pt x="823" y="5856"/>
                      <a:pt x="388" y="7066"/>
                      <a:pt x="98" y="8275"/>
                    </a:cubicBezTo>
                    <a:cubicBezTo>
                      <a:pt x="1" y="8711"/>
                      <a:pt x="1404" y="9485"/>
                      <a:pt x="1791" y="9485"/>
                    </a:cubicBezTo>
                    <a:cubicBezTo>
                      <a:pt x="1791" y="9485"/>
                      <a:pt x="18386" y="12779"/>
                      <a:pt x="21085" y="12779"/>
                    </a:cubicBezTo>
                    <a:cubicBezTo>
                      <a:pt x="21275" y="12779"/>
                      <a:pt x="21397" y="12762"/>
                      <a:pt x="21438" y="12727"/>
                    </a:cubicBezTo>
                    <a:cubicBezTo>
                      <a:pt x="22454" y="10308"/>
                      <a:pt x="14567" y="5759"/>
                      <a:pt x="14567" y="5759"/>
                    </a:cubicBezTo>
                    <a:lnTo>
                      <a:pt x="15341" y="2323"/>
                    </a:lnTo>
                    <a:lnTo>
                      <a:pt x="203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8"/>
              <p:cNvSpPr/>
              <p:nvPr/>
            </p:nvSpPr>
            <p:spPr>
              <a:xfrm>
                <a:off x="6636650" y="4144075"/>
                <a:ext cx="692000" cy="260125"/>
              </a:xfrm>
              <a:custGeom>
                <a:avLst/>
                <a:gdLst/>
                <a:ahLst/>
                <a:cxnLst/>
                <a:rect l="l" t="t" r="r" b="b"/>
                <a:pathLst>
                  <a:path w="27680" h="10405" extrusionOk="0">
                    <a:moveTo>
                      <a:pt x="16743" y="1210"/>
                    </a:moveTo>
                    <a:cubicBezTo>
                      <a:pt x="16985" y="1791"/>
                      <a:pt x="18340" y="2081"/>
                      <a:pt x="18824" y="2371"/>
                    </a:cubicBezTo>
                    <a:cubicBezTo>
                      <a:pt x="20373" y="3436"/>
                      <a:pt x="22696" y="4307"/>
                      <a:pt x="24680" y="5420"/>
                    </a:cubicBezTo>
                    <a:cubicBezTo>
                      <a:pt x="26518" y="6388"/>
                      <a:pt x="27680" y="8275"/>
                      <a:pt x="27680" y="10404"/>
                    </a:cubicBezTo>
                    <a:lnTo>
                      <a:pt x="242" y="10404"/>
                    </a:lnTo>
                    <a:cubicBezTo>
                      <a:pt x="0" y="8275"/>
                      <a:pt x="242" y="6098"/>
                      <a:pt x="871" y="4065"/>
                    </a:cubicBezTo>
                    <a:lnTo>
                      <a:pt x="2371" y="0"/>
                    </a:lnTo>
                    <a:cubicBezTo>
                      <a:pt x="7597" y="0"/>
                      <a:pt x="12485" y="2759"/>
                      <a:pt x="16743" y="121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8"/>
              <p:cNvSpPr/>
              <p:nvPr/>
            </p:nvSpPr>
            <p:spPr>
              <a:xfrm>
                <a:off x="7147175" y="4268675"/>
                <a:ext cx="175425" cy="95600"/>
              </a:xfrm>
              <a:custGeom>
                <a:avLst/>
                <a:gdLst/>
                <a:ahLst/>
                <a:cxnLst/>
                <a:rect l="l" t="t" r="r" b="b"/>
                <a:pathLst>
                  <a:path w="7017" h="3824" extrusionOk="0">
                    <a:moveTo>
                      <a:pt x="3436" y="1"/>
                    </a:moveTo>
                    <a:cubicBezTo>
                      <a:pt x="2129" y="872"/>
                      <a:pt x="629" y="2130"/>
                      <a:pt x="0" y="3678"/>
                    </a:cubicBezTo>
                    <a:lnTo>
                      <a:pt x="7017" y="3823"/>
                    </a:lnTo>
                    <a:cubicBezTo>
                      <a:pt x="6533" y="2372"/>
                      <a:pt x="5565" y="1162"/>
                      <a:pt x="4259" y="436"/>
                    </a:cubicBezTo>
                    <a:cubicBezTo>
                      <a:pt x="3968" y="291"/>
                      <a:pt x="3726" y="146"/>
                      <a:pt x="34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8"/>
              <p:cNvSpPr/>
              <p:nvPr/>
            </p:nvSpPr>
            <p:spPr>
              <a:xfrm>
                <a:off x="6640275" y="4364250"/>
                <a:ext cx="682325" cy="25"/>
              </a:xfrm>
              <a:custGeom>
                <a:avLst/>
                <a:gdLst/>
                <a:ahLst/>
                <a:cxnLst/>
                <a:rect l="l" t="t" r="r" b="b"/>
                <a:pathLst>
                  <a:path w="27293" h="1" fill="none" extrusionOk="0">
                    <a:moveTo>
                      <a:pt x="0" y="0"/>
                    </a:moveTo>
                    <a:lnTo>
                      <a:pt x="27293" y="0"/>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8"/>
              <p:cNvSpPr/>
              <p:nvPr/>
            </p:nvSpPr>
            <p:spPr>
              <a:xfrm>
                <a:off x="6663250" y="4231175"/>
                <a:ext cx="136725" cy="133100"/>
              </a:xfrm>
              <a:custGeom>
                <a:avLst/>
                <a:gdLst/>
                <a:ahLst/>
                <a:cxnLst/>
                <a:rect l="l" t="t" r="r" b="b"/>
                <a:pathLst>
                  <a:path w="5469" h="5324" fill="none" extrusionOk="0">
                    <a:moveTo>
                      <a:pt x="5469" y="5323"/>
                    </a:moveTo>
                    <a:cubicBezTo>
                      <a:pt x="5469" y="5323"/>
                      <a:pt x="3775" y="0"/>
                      <a:pt x="1" y="0"/>
                    </a:cubicBez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8"/>
              <p:cNvSpPr/>
              <p:nvPr/>
            </p:nvSpPr>
            <p:spPr>
              <a:xfrm>
                <a:off x="7147175" y="4233600"/>
                <a:ext cx="14525" cy="47200"/>
              </a:xfrm>
              <a:custGeom>
                <a:avLst/>
                <a:gdLst/>
                <a:ahLst/>
                <a:cxnLst/>
                <a:rect l="l" t="t" r="r" b="b"/>
                <a:pathLst>
                  <a:path w="581" h="1888" fill="none" extrusionOk="0">
                    <a:moveTo>
                      <a:pt x="581" y="0"/>
                    </a:moveTo>
                    <a:lnTo>
                      <a:pt x="0" y="1887"/>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8"/>
              <p:cNvSpPr/>
              <p:nvPr/>
            </p:nvSpPr>
            <p:spPr>
              <a:xfrm>
                <a:off x="7110875" y="4219075"/>
                <a:ext cx="20600" cy="46000"/>
              </a:xfrm>
              <a:custGeom>
                <a:avLst/>
                <a:gdLst/>
                <a:ahLst/>
                <a:cxnLst/>
                <a:rect l="l" t="t" r="r" b="b"/>
                <a:pathLst>
                  <a:path w="824" h="1840" fill="none" extrusionOk="0">
                    <a:moveTo>
                      <a:pt x="823" y="0"/>
                    </a:moveTo>
                    <a:lnTo>
                      <a:pt x="0" y="1839"/>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8"/>
              <p:cNvSpPr/>
              <p:nvPr/>
            </p:nvSpPr>
            <p:spPr>
              <a:xfrm>
                <a:off x="7075800" y="4199725"/>
                <a:ext cx="25425" cy="42350"/>
              </a:xfrm>
              <a:custGeom>
                <a:avLst/>
                <a:gdLst/>
                <a:ahLst/>
                <a:cxnLst/>
                <a:rect l="l" t="t" r="r" b="b"/>
                <a:pathLst>
                  <a:path w="1017" h="1694" fill="none" extrusionOk="0">
                    <a:moveTo>
                      <a:pt x="1016" y="0"/>
                    </a:moveTo>
                    <a:lnTo>
                      <a:pt x="0" y="1694"/>
                    </a:lnTo>
                  </a:path>
                </a:pathLst>
              </a:custGeom>
              <a:noFill/>
              <a:ln w="10900" cap="flat" cmpd="sng">
                <a:solidFill>
                  <a:srgbClr val="342987"/>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8"/>
              <p:cNvSpPr/>
              <p:nvPr/>
            </p:nvSpPr>
            <p:spPr>
              <a:xfrm>
                <a:off x="7096675" y="4145275"/>
                <a:ext cx="58975" cy="58250"/>
              </a:xfrm>
              <a:custGeom>
                <a:avLst/>
                <a:gdLst/>
                <a:ahLst/>
                <a:cxnLst/>
                <a:rect l="l" t="t" r="r" b="b"/>
                <a:pathLst>
                  <a:path w="2359" h="2330" extrusionOk="0">
                    <a:moveTo>
                      <a:pt x="1670" y="238"/>
                    </a:moveTo>
                    <a:cubicBezTo>
                      <a:pt x="1774" y="238"/>
                      <a:pt x="1882" y="280"/>
                      <a:pt x="1972" y="339"/>
                    </a:cubicBezTo>
                    <a:cubicBezTo>
                      <a:pt x="2020" y="436"/>
                      <a:pt x="2069" y="581"/>
                      <a:pt x="2020" y="727"/>
                    </a:cubicBezTo>
                    <a:cubicBezTo>
                      <a:pt x="1923" y="1065"/>
                      <a:pt x="1681" y="1356"/>
                      <a:pt x="1343" y="1549"/>
                    </a:cubicBezTo>
                    <a:cubicBezTo>
                      <a:pt x="1000" y="1764"/>
                      <a:pt x="657" y="1902"/>
                      <a:pt x="280" y="2032"/>
                    </a:cubicBezTo>
                    <a:lnTo>
                      <a:pt x="280" y="2032"/>
                    </a:lnTo>
                    <a:cubicBezTo>
                      <a:pt x="409" y="1664"/>
                      <a:pt x="542" y="1360"/>
                      <a:pt x="714" y="1017"/>
                    </a:cubicBezTo>
                    <a:cubicBezTo>
                      <a:pt x="907" y="727"/>
                      <a:pt x="1197" y="485"/>
                      <a:pt x="1488" y="291"/>
                    </a:cubicBezTo>
                    <a:cubicBezTo>
                      <a:pt x="1543" y="254"/>
                      <a:pt x="1606" y="238"/>
                      <a:pt x="1670" y="238"/>
                    </a:cubicBezTo>
                    <a:close/>
                    <a:moveTo>
                      <a:pt x="1730" y="1"/>
                    </a:moveTo>
                    <a:cubicBezTo>
                      <a:pt x="1536" y="1"/>
                      <a:pt x="1294" y="97"/>
                      <a:pt x="1149" y="243"/>
                    </a:cubicBezTo>
                    <a:cubicBezTo>
                      <a:pt x="956" y="388"/>
                      <a:pt x="810" y="533"/>
                      <a:pt x="665" y="678"/>
                    </a:cubicBezTo>
                    <a:cubicBezTo>
                      <a:pt x="520" y="872"/>
                      <a:pt x="423" y="1065"/>
                      <a:pt x="326" y="1307"/>
                    </a:cubicBezTo>
                    <a:cubicBezTo>
                      <a:pt x="230" y="1549"/>
                      <a:pt x="133" y="1840"/>
                      <a:pt x="133" y="2081"/>
                    </a:cubicBezTo>
                    <a:cubicBezTo>
                      <a:pt x="1" y="2125"/>
                      <a:pt x="69" y="2330"/>
                      <a:pt x="192" y="2330"/>
                    </a:cubicBezTo>
                    <a:cubicBezTo>
                      <a:pt x="204" y="2330"/>
                      <a:pt x="217" y="2328"/>
                      <a:pt x="230" y="2323"/>
                    </a:cubicBezTo>
                    <a:cubicBezTo>
                      <a:pt x="665" y="2178"/>
                      <a:pt x="1052" y="2033"/>
                      <a:pt x="1439" y="1743"/>
                    </a:cubicBezTo>
                    <a:cubicBezTo>
                      <a:pt x="1827" y="1549"/>
                      <a:pt x="2117" y="1210"/>
                      <a:pt x="2262" y="775"/>
                    </a:cubicBezTo>
                    <a:cubicBezTo>
                      <a:pt x="2359" y="436"/>
                      <a:pt x="2117" y="49"/>
                      <a:pt x="1730" y="1"/>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8"/>
              <p:cNvSpPr/>
              <p:nvPr/>
            </p:nvSpPr>
            <p:spPr>
              <a:xfrm>
                <a:off x="7098775" y="4196400"/>
                <a:ext cx="67775" cy="19075"/>
              </a:xfrm>
              <a:custGeom>
                <a:avLst/>
                <a:gdLst/>
                <a:ahLst/>
                <a:cxnLst/>
                <a:rect l="l" t="t" r="r" b="b"/>
                <a:pathLst>
                  <a:path w="2711" h="763" extrusionOk="0">
                    <a:moveTo>
                      <a:pt x="363" y="0"/>
                    </a:moveTo>
                    <a:cubicBezTo>
                      <a:pt x="255" y="0"/>
                      <a:pt x="146" y="12"/>
                      <a:pt x="49" y="36"/>
                    </a:cubicBezTo>
                    <a:cubicBezTo>
                      <a:pt x="0" y="36"/>
                      <a:pt x="0" y="133"/>
                      <a:pt x="49" y="133"/>
                    </a:cubicBezTo>
                    <a:lnTo>
                      <a:pt x="49" y="182"/>
                    </a:lnTo>
                    <a:cubicBezTo>
                      <a:pt x="146" y="182"/>
                      <a:pt x="194" y="230"/>
                      <a:pt x="291" y="230"/>
                    </a:cubicBezTo>
                    <a:lnTo>
                      <a:pt x="630" y="278"/>
                    </a:lnTo>
                    <a:cubicBezTo>
                      <a:pt x="872" y="278"/>
                      <a:pt x="1065" y="327"/>
                      <a:pt x="1307" y="375"/>
                    </a:cubicBezTo>
                    <a:cubicBezTo>
                      <a:pt x="1694" y="472"/>
                      <a:pt x="2130" y="617"/>
                      <a:pt x="2517" y="762"/>
                    </a:cubicBezTo>
                    <a:cubicBezTo>
                      <a:pt x="2662" y="762"/>
                      <a:pt x="2710" y="617"/>
                      <a:pt x="2614" y="569"/>
                    </a:cubicBezTo>
                    <a:cubicBezTo>
                      <a:pt x="2226" y="375"/>
                      <a:pt x="1791" y="182"/>
                      <a:pt x="1355" y="133"/>
                    </a:cubicBezTo>
                    <a:cubicBezTo>
                      <a:pt x="1113" y="85"/>
                      <a:pt x="872" y="36"/>
                      <a:pt x="678" y="36"/>
                    </a:cubicBezTo>
                    <a:cubicBezTo>
                      <a:pt x="581" y="12"/>
                      <a:pt x="472" y="0"/>
                      <a:pt x="363"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8"/>
              <p:cNvSpPr/>
              <p:nvPr/>
            </p:nvSpPr>
            <p:spPr>
              <a:xfrm>
                <a:off x="7024975" y="4186150"/>
                <a:ext cx="81075" cy="34775"/>
              </a:xfrm>
              <a:custGeom>
                <a:avLst/>
                <a:gdLst/>
                <a:ahLst/>
                <a:cxnLst/>
                <a:rect l="l" t="t" r="r" b="b"/>
                <a:pathLst>
                  <a:path w="3243" h="1391" extrusionOk="0">
                    <a:moveTo>
                      <a:pt x="1719" y="217"/>
                    </a:moveTo>
                    <a:cubicBezTo>
                      <a:pt x="1876" y="217"/>
                      <a:pt x="2033" y="229"/>
                      <a:pt x="2178" y="253"/>
                    </a:cubicBezTo>
                    <a:cubicBezTo>
                      <a:pt x="2323" y="301"/>
                      <a:pt x="2469" y="350"/>
                      <a:pt x="2614" y="398"/>
                    </a:cubicBezTo>
                    <a:cubicBezTo>
                      <a:pt x="2634" y="398"/>
                      <a:pt x="2726" y="425"/>
                      <a:pt x="2820" y="459"/>
                    </a:cubicBezTo>
                    <a:lnTo>
                      <a:pt x="2820" y="459"/>
                    </a:lnTo>
                    <a:cubicBezTo>
                      <a:pt x="2401" y="607"/>
                      <a:pt x="2069" y="885"/>
                      <a:pt x="1646" y="979"/>
                    </a:cubicBezTo>
                    <a:cubicBezTo>
                      <a:pt x="1404" y="1076"/>
                      <a:pt x="1162" y="1124"/>
                      <a:pt x="872" y="1124"/>
                    </a:cubicBezTo>
                    <a:cubicBezTo>
                      <a:pt x="726" y="1124"/>
                      <a:pt x="339" y="1124"/>
                      <a:pt x="339" y="930"/>
                    </a:cubicBezTo>
                    <a:cubicBezTo>
                      <a:pt x="339" y="785"/>
                      <a:pt x="388" y="688"/>
                      <a:pt x="485" y="592"/>
                    </a:cubicBezTo>
                    <a:cubicBezTo>
                      <a:pt x="678" y="398"/>
                      <a:pt x="968" y="301"/>
                      <a:pt x="1259" y="253"/>
                    </a:cubicBezTo>
                    <a:cubicBezTo>
                      <a:pt x="1404" y="229"/>
                      <a:pt x="1561" y="217"/>
                      <a:pt x="1719" y="217"/>
                    </a:cubicBezTo>
                    <a:close/>
                    <a:moveTo>
                      <a:pt x="1596" y="0"/>
                    </a:moveTo>
                    <a:cubicBezTo>
                      <a:pt x="1083" y="0"/>
                      <a:pt x="443" y="142"/>
                      <a:pt x="194" y="640"/>
                    </a:cubicBezTo>
                    <a:cubicBezTo>
                      <a:pt x="1" y="882"/>
                      <a:pt x="146" y="1269"/>
                      <a:pt x="436" y="1317"/>
                    </a:cubicBezTo>
                    <a:cubicBezTo>
                      <a:pt x="606" y="1366"/>
                      <a:pt x="775" y="1390"/>
                      <a:pt x="944" y="1390"/>
                    </a:cubicBezTo>
                    <a:cubicBezTo>
                      <a:pt x="1114" y="1390"/>
                      <a:pt x="1283" y="1366"/>
                      <a:pt x="1452" y="1317"/>
                    </a:cubicBezTo>
                    <a:cubicBezTo>
                      <a:pt x="1598" y="1317"/>
                      <a:pt x="1743" y="1269"/>
                      <a:pt x="1888" y="1221"/>
                    </a:cubicBezTo>
                    <a:cubicBezTo>
                      <a:pt x="2227" y="1027"/>
                      <a:pt x="2614" y="882"/>
                      <a:pt x="2952" y="737"/>
                    </a:cubicBezTo>
                    <a:cubicBezTo>
                      <a:pt x="3025" y="689"/>
                      <a:pt x="3049" y="616"/>
                      <a:pt x="3031" y="556"/>
                    </a:cubicBezTo>
                    <a:lnTo>
                      <a:pt x="3031" y="556"/>
                    </a:lnTo>
                    <a:cubicBezTo>
                      <a:pt x="3050" y="570"/>
                      <a:pt x="3058" y="583"/>
                      <a:pt x="3049" y="592"/>
                    </a:cubicBezTo>
                    <a:lnTo>
                      <a:pt x="3098" y="543"/>
                    </a:lnTo>
                    <a:lnTo>
                      <a:pt x="3098" y="543"/>
                    </a:lnTo>
                    <a:cubicBezTo>
                      <a:pt x="3059" y="582"/>
                      <a:pt x="3083" y="653"/>
                      <a:pt x="3119" y="653"/>
                    </a:cubicBezTo>
                    <a:cubicBezTo>
                      <a:pt x="3128" y="653"/>
                      <a:pt x="3137" y="649"/>
                      <a:pt x="3146" y="640"/>
                    </a:cubicBezTo>
                    <a:lnTo>
                      <a:pt x="3146" y="688"/>
                    </a:lnTo>
                    <a:cubicBezTo>
                      <a:pt x="3243" y="688"/>
                      <a:pt x="3243" y="592"/>
                      <a:pt x="3194" y="543"/>
                    </a:cubicBezTo>
                    <a:cubicBezTo>
                      <a:pt x="3098" y="398"/>
                      <a:pt x="2952" y="301"/>
                      <a:pt x="2807" y="253"/>
                    </a:cubicBezTo>
                    <a:cubicBezTo>
                      <a:pt x="2517" y="108"/>
                      <a:pt x="2178" y="59"/>
                      <a:pt x="1839" y="11"/>
                    </a:cubicBezTo>
                    <a:cubicBezTo>
                      <a:pt x="1763" y="4"/>
                      <a:pt x="1681" y="0"/>
                      <a:pt x="1596"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8"/>
              <p:cNvSpPr/>
              <p:nvPr/>
            </p:nvSpPr>
            <p:spPr>
              <a:xfrm>
                <a:off x="7091525" y="4199225"/>
                <a:ext cx="14525" cy="73700"/>
              </a:xfrm>
              <a:custGeom>
                <a:avLst/>
                <a:gdLst/>
                <a:ahLst/>
                <a:cxnLst/>
                <a:rect l="l" t="t" r="r" b="b"/>
                <a:pathLst>
                  <a:path w="581" h="2948" extrusionOk="0">
                    <a:moveTo>
                      <a:pt x="487" y="0"/>
                    </a:moveTo>
                    <a:cubicBezTo>
                      <a:pt x="468" y="0"/>
                      <a:pt x="450" y="6"/>
                      <a:pt x="436" y="20"/>
                    </a:cubicBezTo>
                    <a:cubicBezTo>
                      <a:pt x="290" y="214"/>
                      <a:pt x="194" y="456"/>
                      <a:pt x="145" y="698"/>
                    </a:cubicBezTo>
                    <a:cubicBezTo>
                      <a:pt x="97" y="988"/>
                      <a:pt x="49" y="1230"/>
                      <a:pt x="49" y="1520"/>
                    </a:cubicBezTo>
                    <a:cubicBezTo>
                      <a:pt x="0" y="1956"/>
                      <a:pt x="49" y="2440"/>
                      <a:pt x="194" y="2875"/>
                    </a:cubicBezTo>
                    <a:cubicBezTo>
                      <a:pt x="194" y="2924"/>
                      <a:pt x="242" y="2948"/>
                      <a:pt x="290" y="2948"/>
                    </a:cubicBezTo>
                    <a:cubicBezTo>
                      <a:pt x="339" y="2948"/>
                      <a:pt x="387" y="2924"/>
                      <a:pt x="387" y="2875"/>
                    </a:cubicBezTo>
                    <a:cubicBezTo>
                      <a:pt x="387" y="2440"/>
                      <a:pt x="339" y="2004"/>
                      <a:pt x="339" y="1569"/>
                    </a:cubicBezTo>
                    <a:cubicBezTo>
                      <a:pt x="339" y="1327"/>
                      <a:pt x="339" y="1085"/>
                      <a:pt x="387" y="843"/>
                    </a:cubicBezTo>
                    <a:cubicBezTo>
                      <a:pt x="436" y="698"/>
                      <a:pt x="436" y="553"/>
                      <a:pt x="484" y="456"/>
                    </a:cubicBezTo>
                    <a:cubicBezTo>
                      <a:pt x="532" y="311"/>
                      <a:pt x="532" y="214"/>
                      <a:pt x="581" y="69"/>
                    </a:cubicBezTo>
                    <a:cubicBezTo>
                      <a:pt x="581" y="34"/>
                      <a:pt x="532" y="0"/>
                      <a:pt x="487" y="0"/>
                    </a:cubicBezTo>
                    <a:close/>
                  </a:path>
                </a:pathLst>
              </a:custGeom>
              <a:solidFill>
                <a:srgbClr val="342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8"/>
              <p:cNvSpPr/>
              <p:nvPr/>
            </p:nvSpPr>
            <p:spPr>
              <a:xfrm>
                <a:off x="6723750" y="4030350"/>
                <a:ext cx="332700" cy="58100"/>
              </a:xfrm>
              <a:custGeom>
                <a:avLst/>
                <a:gdLst/>
                <a:ahLst/>
                <a:cxnLst/>
                <a:rect l="l" t="t" r="r" b="b"/>
                <a:pathLst>
                  <a:path w="13308" h="2324" fill="none" extrusionOk="0">
                    <a:moveTo>
                      <a:pt x="0" y="1"/>
                    </a:moveTo>
                    <a:lnTo>
                      <a:pt x="13308" y="232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8"/>
              <p:cNvSpPr/>
              <p:nvPr/>
            </p:nvSpPr>
            <p:spPr>
              <a:xfrm>
                <a:off x="6753975" y="4037600"/>
                <a:ext cx="7300" cy="36325"/>
              </a:xfrm>
              <a:custGeom>
                <a:avLst/>
                <a:gdLst/>
                <a:ahLst/>
                <a:cxnLst/>
                <a:rect l="l" t="t" r="r" b="b"/>
                <a:pathLst>
                  <a:path w="292" h="1453" fill="none" extrusionOk="0">
                    <a:moveTo>
                      <a:pt x="291" y="1"/>
                    </a:moveTo>
                    <a:lnTo>
                      <a:pt x="1" y="145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8"/>
              <p:cNvSpPr/>
              <p:nvPr/>
            </p:nvSpPr>
            <p:spPr>
              <a:xfrm>
                <a:off x="6799950" y="4044875"/>
                <a:ext cx="6075" cy="36300"/>
              </a:xfrm>
              <a:custGeom>
                <a:avLst/>
                <a:gdLst/>
                <a:ahLst/>
                <a:cxnLst/>
                <a:rect l="l" t="t" r="r" b="b"/>
                <a:pathLst>
                  <a:path w="243" h="1452" fill="none" extrusionOk="0">
                    <a:moveTo>
                      <a:pt x="243" y="0"/>
                    </a:moveTo>
                    <a:lnTo>
                      <a:pt x="1" y="145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8"/>
              <p:cNvSpPr/>
              <p:nvPr/>
            </p:nvSpPr>
            <p:spPr>
              <a:xfrm>
                <a:off x="6845925" y="4052125"/>
                <a:ext cx="6075" cy="37525"/>
              </a:xfrm>
              <a:custGeom>
                <a:avLst/>
                <a:gdLst/>
                <a:ahLst/>
                <a:cxnLst/>
                <a:rect l="l" t="t" r="r" b="b"/>
                <a:pathLst>
                  <a:path w="243" h="1501" fill="none" extrusionOk="0">
                    <a:moveTo>
                      <a:pt x="243" y="1"/>
                    </a:moveTo>
                    <a:lnTo>
                      <a:pt x="1" y="150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8"/>
              <p:cNvSpPr/>
              <p:nvPr/>
            </p:nvSpPr>
            <p:spPr>
              <a:xfrm>
                <a:off x="6890700" y="4059375"/>
                <a:ext cx="7275" cy="37525"/>
              </a:xfrm>
              <a:custGeom>
                <a:avLst/>
                <a:gdLst/>
                <a:ahLst/>
                <a:cxnLst/>
                <a:rect l="l" t="t" r="r" b="b"/>
                <a:pathLst>
                  <a:path w="291" h="1501" fill="none" extrusionOk="0">
                    <a:moveTo>
                      <a:pt x="291" y="1"/>
                    </a:moveTo>
                    <a:lnTo>
                      <a:pt x="0" y="1501"/>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8"/>
              <p:cNvSpPr/>
              <p:nvPr/>
            </p:nvSpPr>
            <p:spPr>
              <a:xfrm>
                <a:off x="6936675" y="4067850"/>
                <a:ext cx="7275" cy="36325"/>
              </a:xfrm>
              <a:custGeom>
                <a:avLst/>
                <a:gdLst/>
                <a:ahLst/>
                <a:cxnLst/>
                <a:rect l="l" t="t" r="r" b="b"/>
                <a:pathLst>
                  <a:path w="291" h="1453" fill="none" extrusionOk="0">
                    <a:moveTo>
                      <a:pt x="290" y="1"/>
                    </a:moveTo>
                    <a:lnTo>
                      <a:pt x="0" y="1452"/>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8"/>
              <p:cNvSpPr/>
              <p:nvPr/>
            </p:nvSpPr>
            <p:spPr>
              <a:xfrm>
                <a:off x="6982625" y="4075100"/>
                <a:ext cx="7300" cy="36325"/>
              </a:xfrm>
              <a:custGeom>
                <a:avLst/>
                <a:gdLst/>
                <a:ahLst/>
                <a:cxnLst/>
                <a:rect l="l" t="t" r="r" b="b"/>
                <a:pathLst>
                  <a:path w="292" h="1453" fill="none" extrusionOk="0">
                    <a:moveTo>
                      <a:pt x="291" y="1"/>
                    </a:moveTo>
                    <a:lnTo>
                      <a:pt x="1" y="1453"/>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8"/>
              <p:cNvSpPr/>
              <p:nvPr/>
            </p:nvSpPr>
            <p:spPr>
              <a:xfrm>
                <a:off x="7028600" y="4082375"/>
                <a:ext cx="7300" cy="37525"/>
              </a:xfrm>
              <a:custGeom>
                <a:avLst/>
                <a:gdLst/>
                <a:ahLst/>
                <a:cxnLst/>
                <a:rect l="l" t="t" r="r" b="b"/>
                <a:pathLst>
                  <a:path w="292" h="1501" fill="none" extrusionOk="0">
                    <a:moveTo>
                      <a:pt x="291" y="0"/>
                    </a:moveTo>
                    <a:lnTo>
                      <a:pt x="1" y="1500"/>
                    </a:lnTo>
                  </a:path>
                </a:pathLst>
              </a:custGeom>
              <a:noFill/>
              <a:ln w="7250" cap="flat" cmpd="sng">
                <a:solidFill>
                  <a:srgbClr val="D2D9FF"/>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8"/>
              <p:cNvSpPr/>
              <p:nvPr/>
            </p:nvSpPr>
            <p:spPr>
              <a:xfrm>
                <a:off x="5679700" y="2741950"/>
                <a:ext cx="1281175" cy="665400"/>
              </a:xfrm>
              <a:custGeom>
                <a:avLst/>
                <a:gdLst/>
                <a:ahLst/>
                <a:cxnLst/>
                <a:rect l="l" t="t" r="r" b="b"/>
                <a:pathLst>
                  <a:path w="51247" h="26616" extrusionOk="0">
                    <a:moveTo>
                      <a:pt x="37310" y="0"/>
                    </a:moveTo>
                    <a:cubicBezTo>
                      <a:pt x="36439" y="581"/>
                      <a:pt x="35471" y="1113"/>
                      <a:pt x="34455" y="1500"/>
                    </a:cubicBezTo>
                    <a:cubicBezTo>
                      <a:pt x="29861" y="3304"/>
                      <a:pt x="27286" y="4154"/>
                      <a:pt x="22911" y="4154"/>
                    </a:cubicBezTo>
                    <a:cubicBezTo>
                      <a:pt x="22355" y="4154"/>
                      <a:pt x="21770" y="4141"/>
                      <a:pt x="21148" y="4113"/>
                    </a:cubicBezTo>
                    <a:cubicBezTo>
                      <a:pt x="17470" y="3968"/>
                      <a:pt x="13502" y="2323"/>
                      <a:pt x="12050" y="1694"/>
                    </a:cubicBezTo>
                    <a:cubicBezTo>
                      <a:pt x="11566" y="2226"/>
                      <a:pt x="11421" y="3000"/>
                      <a:pt x="10937" y="3484"/>
                    </a:cubicBezTo>
                    <a:cubicBezTo>
                      <a:pt x="10550" y="3823"/>
                      <a:pt x="10066" y="4065"/>
                      <a:pt x="9582" y="4259"/>
                    </a:cubicBezTo>
                    <a:cubicBezTo>
                      <a:pt x="9195" y="4597"/>
                      <a:pt x="8808" y="4888"/>
                      <a:pt x="8421" y="5275"/>
                    </a:cubicBezTo>
                    <a:cubicBezTo>
                      <a:pt x="7453" y="6049"/>
                      <a:pt x="6533" y="6823"/>
                      <a:pt x="5614" y="7598"/>
                    </a:cubicBezTo>
                    <a:cubicBezTo>
                      <a:pt x="5130" y="7985"/>
                      <a:pt x="1" y="12291"/>
                      <a:pt x="97" y="12388"/>
                    </a:cubicBezTo>
                    <a:cubicBezTo>
                      <a:pt x="872" y="13453"/>
                      <a:pt x="1694" y="14469"/>
                      <a:pt x="2517" y="15534"/>
                    </a:cubicBezTo>
                    <a:cubicBezTo>
                      <a:pt x="4356" y="17711"/>
                      <a:pt x="8566" y="22260"/>
                      <a:pt x="10260" y="23325"/>
                    </a:cubicBezTo>
                    <a:cubicBezTo>
                      <a:pt x="10400" y="23406"/>
                      <a:pt x="10577" y="23437"/>
                      <a:pt x="10764" y="23437"/>
                    </a:cubicBezTo>
                    <a:cubicBezTo>
                      <a:pt x="11354" y="23437"/>
                      <a:pt x="12050" y="23131"/>
                      <a:pt x="12050" y="23131"/>
                    </a:cubicBezTo>
                    <a:lnTo>
                      <a:pt x="12050" y="23131"/>
                    </a:lnTo>
                    <a:cubicBezTo>
                      <a:pt x="12050" y="23131"/>
                      <a:pt x="11276" y="24341"/>
                      <a:pt x="11614" y="25260"/>
                    </a:cubicBezTo>
                    <a:cubicBezTo>
                      <a:pt x="12098" y="26615"/>
                      <a:pt x="12292" y="26518"/>
                      <a:pt x="12340" y="26567"/>
                    </a:cubicBezTo>
                    <a:cubicBezTo>
                      <a:pt x="12341" y="26567"/>
                      <a:pt x="12341" y="26568"/>
                      <a:pt x="12342" y="26568"/>
                    </a:cubicBezTo>
                    <a:cubicBezTo>
                      <a:pt x="12529" y="26568"/>
                      <a:pt x="23970" y="18727"/>
                      <a:pt x="26567" y="18727"/>
                    </a:cubicBezTo>
                    <a:cubicBezTo>
                      <a:pt x="29229" y="18727"/>
                      <a:pt x="39052" y="25018"/>
                      <a:pt x="39052" y="25018"/>
                    </a:cubicBezTo>
                    <a:cubicBezTo>
                      <a:pt x="39052" y="25018"/>
                      <a:pt x="39053" y="25018"/>
                      <a:pt x="39055" y="25018"/>
                    </a:cubicBezTo>
                    <a:cubicBezTo>
                      <a:pt x="39085" y="25018"/>
                      <a:pt x="39325" y="24976"/>
                      <a:pt x="39778" y="23663"/>
                    </a:cubicBezTo>
                    <a:cubicBezTo>
                      <a:pt x="40117" y="22744"/>
                      <a:pt x="39343" y="21534"/>
                      <a:pt x="39343" y="21534"/>
                    </a:cubicBezTo>
                    <a:lnTo>
                      <a:pt x="39343" y="21534"/>
                    </a:lnTo>
                    <a:cubicBezTo>
                      <a:pt x="39343" y="21534"/>
                      <a:pt x="40068" y="21882"/>
                      <a:pt x="40642" y="21882"/>
                    </a:cubicBezTo>
                    <a:cubicBezTo>
                      <a:pt x="40810" y="21882"/>
                      <a:pt x="40965" y="21853"/>
                      <a:pt x="41085" y="21776"/>
                    </a:cubicBezTo>
                    <a:cubicBezTo>
                      <a:pt x="42778" y="20663"/>
                      <a:pt x="47037" y="16114"/>
                      <a:pt x="48827" y="13937"/>
                    </a:cubicBezTo>
                    <a:cubicBezTo>
                      <a:pt x="49650" y="12921"/>
                      <a:pt x="50424" y="11856"/>
                      <a:pt x="51247" y="10840"/>
                    </a:cubicBezTo>
                    <a:cubicBezTo>
                      <a:pt x="49311" y="9098"/>
                      <a:pt x="47279" y="7501"/>
                      <a:pt x="45198" y="5952"/>
                    </a:cubicBezTo>
                    <a:cubicBezTo>
                      <a:pt x="44085" y="5130"/>
                      <a:pt x="42924" y="4355"/>
                      <a:pt x="41811" y="3533"/>
                    </a:cubicBezTo>
                    <a:cubicBezTo>
                      <a:pt x="40940" y="2904"/>
                      <a:pt x="40359" y="1742"/>
                      <a:pt x="39149" y="1694"/>
                    </a:cubicBezTo>
                    <a:cubicBezTo>
                      <a:pt x="39294" y="1597"/>
                      <a:pt x="39101" y="1355"/>
                      <a:pt x="38956" y="1355"/>
                    </a:cubicBezTo>
                    <a:cubicBezTo>
                      <a:pt x="38826" y="1355"/>
                      <a:pt x="38697" y="1377"/>
                      <a:pt x="38583" y="1377"/>
                    </a:cubicBezTo>
                    <a:cubicBezTo>
                      <a:pt x="38525" y="1377"/>
                      <a:pt x="38472" y="1371"/>
                      <a:pt x="38423" y="1355"/>
                    </a:cubicBezTo>
                    <a:cubicBezTo>
                      <a:pt x="38326" y="1307"/>
                      <a:pt x="38230" y="1210"/>
                      <a:pt x="38181" y="1113"/>
                    </a:cubicBezTo>
                    <a:lnTo>
                      <a:pt x="3731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8"/>
              <p:cNvSpPr/>
              <p:nvPr/>
            </p:nvSpPr>
            <p:spPr>
              <a:xfrm>
                <a:off x="5973675" y="3178675"/>
                <a:ext cx="696850" cy="205675"/>
              </a:xfrm>
              <a:custGeom>
                <a:avLst/>
                <a:gdLst/>
                <a:ahLst/>
                <a:cxnLst/>
                <a:rect l="l" t="t" r="r" b="b"/>
                <a:pathLst>
                  <a:path w="27874" h="8227" fill="none" extrusionOk="0">
                    <a:moveTo>
                      <a:pt x="1" y="8227"/>
                    </a:moveTo>
                    <a:cubicBezTo>
                      <a:pt x="3291" y="6243"/>
                      <a:pt x="12292" y="0"/>
                      <a:pt x="14566" y="0"/>
                    </a:cubicBezTo>
                    <a:cubicBezTo>
                      <a:pt x="16260" y="0"/>
                      <a:pt x="27874" y="6581"/>
                      <a:pt x="27874" y="6581"/>
                    </a:cubicBezTo>
                  </a:path>
                </a:pathLst>
              </a:custGeom>
              <a:noFill/>
              <a:ln w="10900" cap="flat" cmpd="sng">
                <a:solidFill>
                  <a:srgbClr val="842F3D"/>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8"/>
              <p:cNvSpPr/>
              <p:nvPr/>
            </p:nvSpPr>
            <p:spPr>
              <a:xfrm>
                <a:off x="5980950" y="2826025"/>
                <a:ext cx="3650" cy="12425"/>
              </a:xfrm>
              <a:custGeom>
                <a:avLst/>
                <a:gdLst/>
                <a:ahLst/>
                <a:cxnLst/>
                <a:rect l="l" t="t" r="r" b="b"/>
                <a:pathLst>
                  <a:path w="146" h="497" extrusionOk="0">
                    <a:moveTo>
                      <a:pt x="97" y="0"/>
                    </a:moveTo>
                    <a:cubicBezTo>
                      <a:pt x="73" y="0"/>
                      <a:pt x="48" y="25"/>
                      <a:pt x="48" y="73"/>
                    </a:cubicBezTo>
                    <a:lnTo>
                      <a:pt x="0" y="218"/>
                    </a:lnTo>
                    <a:cubicBezTo>
                      <a:pt x="0" y="266"/>
                      <a:pt x="0" y="315"/>
                      <a:pt x="0" y="315"/>
                    </a:cubicBezTo>
                    <a:lnTo>
                      <a:pt x="0" y="363"/>
                    </a:lnTo>
                    <a:cubicBezTo>
                      <a:pt x="0" y="363"/>
                      <a:pt x="0" y="412"/>
                      <a:pt x="0" y="412"/>
                    </a:cubicBezTo>
                    <a:lnTo>
                      <a:pt x="0" y="460"/>
                    </a:lnTo>
                    <a:cubicBezTo>
                      <a:pt x="24" y="484"/>
                      <a:pt x="48" y="496"/>
                      <a:pt x="73" y="496"/>
                    </a:cubicBezTo>
                    <a:cubicBezTo>
                      <a:pt x="97" y="496"/>
                      <a:pt x="121" y="484"/>
                      <a:pt x="145" y="460"/>
                    </a:cubicBezTo>
                    <a:cubicBezTo>
                      <a:pt x="145" y="460"/>
                      <a:pt x="145" y="412"/>
                      <a:pt x="145" y="363"/>
                    </a:cubicBezTo>
                    <a:cubicBezTo>
                      <a:pt x="145" y="315"/>
                      <a:pt x="145" y="266"/>
                      <a:pt x="145" y="218"/>
                    </a:cubicBezTo>
                    <a:lnTo>
                      <a:pt x="145" y="73"/>
                    </a:lnTo>
                    <a:cubicBezTo>
                      <a:pt x="145" y="25"/>
                      <a:pt x="121" y="0"/>
                      <a:pt x="97"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8"/>
              <p:cNvSpPr/>
              <p:nvPr/>
            </p:nvSpPr>
            <p:spPr>
              <a:xfrm>
                <a:off x="6012400" y="2833275"/>
                <a:ext cx="6075" cy="17575"/>
              </a:xfrm>
              <a:custGeom>
                <a:avLst/>
                <a:gdLst/>
                <a:ahLst/>
                <a:cxnLst/>
                <a:rect l="l" t="t" r="r" b="b"/>
                <a:pathLst>
                  <a:path w="243" h="703" extrusionOk="0">
                    <a:moveTo>
                      <a:pt x="170" y="1"/>
                    </a:moveTo>
                    <a:cubicBezTo>
                      <a:pt x="133" y="1"/>
                      <a:pt x="97" y="25"/>
                      <a:pt x="97" y="73"/>
                    </a:cubicBezTo>
                    <a:lnTo>
                      <a:pt x="49" y="73"/>
                    </a:lnTo>
                    <a:lnTo>
                      <a:pt x="49" y="218"/>
                    </a:lnTo>
                    <a:lnTo>
                      <a:pt x="49" y="364"/>
                    </a:lnTo>
                    <a:lnTo>
                      <a:pt x="49" y="412"/>
                    </a:lnTo>
                    <a:cubicBezTo>
                      <a:pt x="0" y="412"/>
                      <a:pt x="0" y="412"/>
                      <a:pt x="49" y="460"/>
                    </a:cubicBezTo>
                    <a:cubicBezTo>
                      <a:pt x="0" y="460"/>
                      <a:pt x="0" y="509"/>
                      <a:pt x="49" y="557"/>
                    </a:cubicBezTo>
                    <a:lnTo>
                      <a:pt x="49" y="654"/>
                    </a:lnTo>
                    <a:cubicBezTo>
                      <a:pt x="49" y="654"/>
                      <a:pt x="49" y="702"/>
                      <a:pt x="97" y="702"/>
                    </a:cubicBezTo>
                    <a:cubicBezTo>
                      <a:pt x="145" y="702"/>
                      <a:pt x="194" y="702"/>
                      <a:pt x="194" y="654"/>
                    </a:cubicBezTo>
                    <a:cubicBezTo>
                      <a:pt x="242" y="606"/>
                      <a:pt x="242" y="606"/>
                      <a:pt x="242" y="557"/>
                    </a:cubicBezTo>
                    <a:lnTo>
                      <a:pt x="242" y="509"/>
                    </a:lnTo>
                    <a:cubicBezTo>
                      <a:pt x="242" y="460"/>
                      <a:pt x="242" y="412"/>
                      <a:pt x="242" y="364"/>
                    </a:cubicBezTo>
                    <a:cubicBezTo>
                      <a:pt x="242" y="315"/>
                      <a:pt x="242" y="267"/>
                      <a:pt x="242" y="218"/>
                    </a:cubicBezTo>
                    <a:cubicBezTo>
                      <a:pt x="242" y="170"/>
                      <a:pt x="242" y="122"/>
                      <a:pt x="242" y="73"/>
                    </a:cubicBezTo>
                    <a:cubicBezTo>
                      <a:pt x="242" y="25"/>
                      <a:pt x="206" y="1"/>
                      <a:pt x="170"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8"/>
              <p:cNvSpPr/>
              <p:nvPr/>
            </p:nvSpPr>
            <p:spPr>
              <a:xfrm>
                <a:off x="6046275" y="2830850"/>
                <a:ext cx="8475" cy="29675"/>
              </a:xfrm>
              <a:custGeom>
                <a:avLst/>
                <a:gdLst/>
                <a:ahLst/>
                <a:cxnLst/>
                <a:rect l="l" t="t" r="r" b="b"/>
                <a:pathLst>
                  <a:path w="339" h="1187" extrusionOk="0">
                    <a:moveTo>
                      <a:pt x="176" y="1"/>
                    </a:moveTo>
                    <a:cubicBezTo>
                      <a:pt x="133" y="1"/>
                      <a:pt x="97" y="25"/>
                      <a:pt x="97" y="73"/>
                    </a:cubicBezTo>
                    <a:lnTo>
                      <a:pt x="49" y="25"/>
                    </a:lnTo>
                    <a:cubicBezTo>
                      <a:pt x="49" y="219"/>
                      <a:pt x="0" y="364"/>
                      <a:pt x="0" y="557"/>
                    </a:cubicBezTo>
                    <a:lnTo>
                      <a:pt x="0" y="799"/>
                    </a:lnTo>
                    <a:cubicBezTo>
                      <a:pt x="0" y="896"/>
                      <a:pt x="0" y="993"/>
                      <a:pt x="0" y="1090"/>
                    </a:cubicBezTo>
                    <a:cubicBezTo>
                      <a:pt x="49" y="1138"/>
                      <a:pt x="97" y="1186"/>
                      <a:pt x="145" y="1186"/>
                    </a:cubicBezTo>
                    <a:cubicBezTo>
                      <a:pt x="242" y="1186"/>
                      <a:pt x="290" y="1138"/>
                      <a:pt x="339" y="1090"/>
                    </a:cubicBezTo>
                    <a:cubicBezTo>
                      <a:pt x="339" y="1041"/>
                      <a:pt x="339" y="1041"/>
                      <a:pt x="339" y="993"/>
                    </a:cubicBezTo>
                    <a:lnTo>
                      <a:pt x="339" y="945"/>
                    </a:lnTo>
                    <a:cubicBezTo>
                      <a:pt x="290" y="896"/>
                      <a:pt x="290" y="848"/>
                      <a:pt x="339" y="799"/>
                    </a:cubicBezTo>
                    <a:lnTo>
                      <a:pt x="339" y="557"/>
                    </a:lnTo>
                    <a:cubicBezTo>
                      <a:pt x="339" y="461"/>
                      <a:pt x="290" y="219"/>
                      <a:pt x="290" y="73"/>
                    </a:cubicBezTo>
                    <a:cubicBezTo>
                      <a:pt x="266" y="25"/>
                      <a:pt x="218" y="1"/>
                      <a:pt x="176"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8"/>
              <p:cNvSpPr/>
              <p:nvPr/>
            </p:nvSpPr>
            <p:spPr>
              <a:xfrm>
                <a:off x="6181750" y="2866550"/>
                <a:ext cx="8500" cy="18175"/>
              </a:xfrm>
              <a:custGeom>
                <a:avLst/>
                <a:gdLst/>
                <a:ahLst/>
                <a:cxnLst/>
                <a:rect l="l" t="t" r="r" b="b"/>
                <a:pathLst>
                  <a:path w="340" h="727" extrusionOk="0">
                    <a:moveTo>
                      <a:pt x="195" y="0"/>
                    </a:moveTo>
                    <a:cubicBezTo>
                      <a:pt x="146" y="0"/>
                      <a:pt x="98" y="0"/>
                      <a:pt x="98" y="49"/>
                    </a:cubicBezTo>
                    <a:lnTo>
                      <a:pt x="98" y="97"/>
                    </a:lnTo>
                    <a:cubicBezTo>
                      <a:pt x="49" y="97"/>
                      <a:pt x="49" y="146"/>
                      <a:pt x="49" y="194"/>
                    </a:cubicBezTo>
                    <a:cubicBezTo>
                      <a:pt x="49" y="242"/>
                      <a:pt x="49" y="291"/>
                      <a:pt x="49" y="339"/>
                    </a:cubicBezTo>
                    <a:cubicBezTo>
                      <a:pt x="1" y="436"/>
                      <a:pt x="49" y="533"/>
                      <a:pt x="49" y="630"/>
                    </a:cubicBezTo>
                    <a:cubicBezTo>
                      <a:pt x="49" y="678"/>
                      <a:pt x="98" y="678"/>
                      <a:pt x="146" y="726"/>
                    </a:cubicBezTo>
                    <a:lnTo>
                      <a:pt x="243" y="726"/>
                    </a:lnTo>
                    <a:cubicBezTo>
                      <a:pt x="291" y="678"/>
                      <a:pt x="340" y="678"/>
                      <a:pt x="340" y="630"/>
                    </a:cubicBezTo>
                    <a:cubicBezTo>
                      <a:pt x="340" y="581"/>
                      <a:pt x="340" y="533"/>
                      <a:pt x="340" y="533"/>
                    </a:cubicBezTo>
                    <a:cubicBezTo>
                      <a:pt x="340" y="436"/>
                      <a:pt x="291" y="388"/>
                      <a:pt x="291" y="291"/>
                    </a:cubicBezTo>
                    <a:lnTo>
                      <a:pt x="291" y="242"/>
                    </a:lnTo>
                    <a:cubicBezTo>
                      <a:pt x="291" y="194"/>
                      <a:pt x="291" y="146"/>
                      <a:pt x="291" y="97"/>
                    </a:cubicBezTo>
                    <a:cubicBezTo>
                      <a:pt x="291" y="49"/>
                      <a:pt x="243" y="0"/>
                      <a:pt x="195"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8"/>
              <p:cNvSpPr/>
              <p:nvPr/>
            </p:nvSpPr>
            <p:spPr>
              <a:xfrm>
                <a:off x="6227725" y="2880875"/>
                <a:ext cx="80075" cy="69625"/>
              </a:xfrm>
              <a:custGeom>
                <a:avLst/>
                <a:gdLst/>
                <a:ahLst/>
                <a:cxnLst/>
                <a:rect l="l" t="t" r="r" b="b"/>
                <a:pathLst>
                  <a:path w="3203" h="2785" extrusionOk="0">
                    <a:moveTo>
                      <a:pt x="2694" y="0"/>
                    </a:moveTo>
                    <a:cubicBezTo>
                      <a:pt x="2684" y="0"/>
                      <a:pt x="2673" y="3"/>
                      <a:pt x="2662" y="8"/>
                    </a:cubicBezTo>
                    <a:lnTo>
                      <a:pt x="2711" y="8"/>
                    </a:lnTo>
                    <a:cubicBezTo>
                      <a:pt x="2130" y="202"/>
                      <a:pt x="1646" y="492"/>
                      <a:pt x="1162" y="879"/>
                    </a:cubicBezTo>
                    <a:cubicBezTo>
                      <a:pt x="727" y="1218"/>
                      <a:pt x="388" y="1653"/>
                      <a:pt x="194" y="2137"/>
                    </a:cubicBezTo>
                    <a:cubicBezTo>
                      <a:pt x="98" y="2379"/>
                      <a:pt x="1" y="2718"/>
                      <a:pt x="291" y="2766"/>
                    </a:cubicBezTo>
                    <a:cubicBezTo>
                      <a:pt x="364" y="2779"/>
                      <a:pt x="433" y="2785"/>
                      <a:pt x="500" y="2785"/>
                    </a:cubicBezTo>
                    <a:cubicBezTo>
                      <a:pt x="699" y="2785"/>
                      <a:pt x="872" y="2730"/>
                      <a:pt x="1017" y="2621"/>
                    </a:cubicBezTo>
                    <a:cubicBezTo>
                      <a:pt x="1501" y="2428"/>
                      <a:pt x="1888" y="2089"/>
                      <a:pt x="2227" y="1750"/>
                    </a:cubicBezTo>
                    <a:cubicBezTo>
                      <a:pt x="2614" y="1315"/>
                      <a:pt x="2953" y="831"/>
                      <a:pt x="3146" y="298"/>
                    </a:cubicBezTo>
                    <a:cubicBezTo>
                      <a:pt x="3203" y="158"/>
                      <a:pt x="3111" y="82"/>
                      <a:pt x="3006" y="82"/>
                    </a:cubicBezTo>
                    <a:cubicBezTo>
                      <a:pt x="2930" y="82"/>
                      <a:pt x="2848" y="121"/>
                      <a:pt x="2807" y="202"/>
                    </a:cubicBezTo>
                    <a:cubicBezTo>
                      <a:pt x="2517" y="976"/>
                      <a:pt x="1936" y="1653"/>
                      <a:pt x="1211" y="2089"/>
                    </a:cubicBezTo>
                    <a:cubicBezTo>
                      <a:pt x="1017" y="2234"/>
                      <a:pt x="823" y="2331"/>
                      <a:pt x="630" y="2379"/>
                    </a:cubicBezTo>
                    <a:cubicBezTo>
                      <a:pt x="533" y="2428"/>
                      <a:pt x="436" y="2428"/>
                      <a:pt x="340" y="2476"/>
                    </a:cubicBezTo>
                    <a:cubicBezTo>
                      <a:pt x="340" y="2428"/>
                      <a:pt x="340" y="2428"/>
                      <a:pt x="340" y="2379"/>
                    </a:cubicBezTo>
                    <a:cubicBezTo>
                      <a:pt x="340" y="2331"/>
                      <a:pt x="388" y="2283"/>
                      <a:pt x="436" y="2186"/>
                    </a:cubicBezTo>
                    <a:cubicBezTo>
                      <a:pt x="630" y="1799"/>
                      <a:pt x="920" y="1411"/>
                      <a:pt x="1259" y="1121"/>
                    </a:cubicBezTo>
                    <a:cubicBezTo>
                      <a:pt x="1695" y="734"/>
                      <a:pt x="2178" y="444"/>
                      <a:pt x="2759" y="202"/>
                    </a:cubicBezTo>
                    <a:cubicBezTo>
                      <a:pt x="2845" y="159"/>
                      <a:pt x="2778" y="0"/>
                      <a:pt x="2694"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8"/>
              <p:cNvSpPr/>
              <p:nvPr/>
            </p:nvSpPr>
            <p:spPr>
              <a:xfrm>
                <a:off x="6299100" y="2877425"/>
                <a:ext cx="84725" cy="57875"/>
              </a:xfrm>
              <a:custGeom>
                <a:avLst/>
                <a:gdLst/>
                <a:ahLst/>
                <a:cxnLst/>
                <a:rect l="l" t="t" r="r" b="b"/>
                <a:pathLst>
                  <a:path w="3389" h="2315" extrusionOk="0">
                    <a:moveTo>
                      <a:pt x="554" y="416"/>
                    </a:moveTo>
                    <a:cubicBezTo>
                      <a:pt x="580" y="423"/>
                      <a:pt x="605" y="430"/>
                      <a:pt x="630" y="436"/>
                    </a:cubicBezTo>
                    <a:cubicBezTo>
                      <a:pt x="872" y="533"/>
                      <a:pt x="1065" y="630"/>
                      <a:pt x="1307" y="727"/>
                    </a:cubicBezTo>
                    <a:cubicBezTo>
                      <a:pt x="1695" y="920"/>
                      <a:pt x="2130" y="1162"/>
                      <a:pt x="2517" y="1404"/>
                    </a:cubicBezTo>
                    <a:cubicBezTo>
                      <a:pt x="2662" y="1501"/>
                      <a:pt x="2808" y="1646"/>
                      <a:pt x="2953" y="1840"/>
                    </a:cubicBezTo>
                    <a:cubicBezTo>
                      <a:pt x="3001" y="1888"/>
                      <a:pt x="3001" y="1937"/>
                      <a:pt x="2953" y="1937"/>
                    </a:cubicBezTo>
                    <a:cubicBezTo>
                      <a:pt x="2856" y="1937"/>
                      <a:pt x="2759" y="1888"/>
                      <a:pt x="2662" y="1888"/>
                    </a:cubicBezTo>
                    <a:cubicBezTo>
                      <a:pt x="2227" y="1743"/>
                      <a:pt x="1840" y="1549"/>
                      <a:pt x="1549" y="1259"/>
                    </a:cubicBezTo>
                    <a:cubicBezTo>
                      <a:pt x="1218" y="964"/>
                      <a:pt x="886" y="697"/>
                      <a:pt x="554" y="416"/>
                    </a:cubicBezTo>
                    <a:close/>
                    <a:moveTo>
                      <a:pt x="98" y="1"/>
                    </a:moveTo>
                    <a:cubicBezTo>
                      <a:pt x="1" y="49"/>
                      <a:pt x="1" y="146"/>
                      <a:pt x="49" y="195"/>
                    </a:cubicBezTo>
                    <a:cubicBezTo>
                      <a:pt x="56" y="199"/>
                      <a:pt x="62" y="203"/>
                      <a:pt x="69" y="207"/>
                    </a:cubicBezTo>
                    <a:lnTo>
                      <a:pt x="69" y="207"/>
                    </a:lnTo>
                    <a:cubicBezTo>
                      <a:pt x="43" y="251"/>
                      <a:pt x="42" y="302"/>
                      <a:pt x="98" y="340"/>
                    </a:cubicBezTo>
                    <a:lnTo>
                      <a:pt x="1" y="340"/>
                    </a:lnTo>
                    <a:cubicBezTo>
                      <a:pt x="388" y="775"/>
                      <a:pt x="824" y="1162"/>
                      <a:pt x="1259" y="1549"/>
                    </a:cubicBezTo>
                    <a:cubicBezTo>
                      <a:pt x="1646" y="1937"/>
                      <a:pt x="2130" y="2179"/>
                      <a:pt x="2614" y="2275"/>
                    </a:cubicBezTo>
                    <a:cubicBezTo>
                      <a:pt x="2713" y="2295"/>
                      <a:pt x="2812" y="2315"/>
                      <a:pt x="2904" y="2315"/>
                    </a:cubicBezTo>
                    <a:cubicBezTo>
                      <a:pt x="3037" y="2315"/>
                      <a:pt x="3157" y="2273"/>
                      <a:pt x="3243" y="2130"/>
                    </a:cubicBezTo>
                    <a:cubicBezTo>
                      <a:pt x="3388" y="1937"/>
                      <a:pt x="3243" y="1646"/>
                      <a:pt x="3146" y="1501"/>
                    </a:cubicBezTo>
                    <a:cubicBezTo>
                      <a:pt x="2953" y="1308"/>
                      <a:pt x="2759" y="1114"/>
                      <a:pt x="2517" y="1017"/>
                    </a:cubicBezTo>
                    <a:cubicBezTo>
                      <a:pt x="2275" y="872"/>
                      <a:pt x="2033" y="727"/>
                      <a:pt x="1791" y="582"/>
                    </a:cubicBezTo>
                    <a:cubicBezTo>
                      <a:pt x="1549" y="485"/>
                      <a:pt x="1259" y="340"/>
                      <a:pt x="969" y="195"/>
                    </a:cubicBezTo>
                    <a:cubicBezTo>
                      <a:pt x="678" y="49"/>
                      <a:pt x="388" y="1"/>
                      <a:pt x="98"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8"/>
              <p:cNvSpPr/>
              <p:nvPr/>
            </p:nvSpPr>
            <p:spPr>
              <a:xfrm>
                <a:off x="6294275" y="2878650"/>
                <a:ext cx="13325" cy="139925"/>
              </a:xfrm>
              <a:custGeom>
                <a:avLst/>
                <a:gdLst/>
                <a:ahLst/>
                <a:cxnLst/>
                <a:rect l="l" t="t" r="r" b="b"/>
                <a:pathLst>
                  <a:path w="533" h="5597" extrusionOk="0">
                    <a:moveTo>
                      <a:pt x="285" y="0"/>
                    </a:moveTo>
                    <a:cubicBezTo>
                      <a:pt x="206" y="0"/>
                      <a:pt x="121" y="49"/>
                      <a:pt x="97" y="146"/>
                    </a:cubicBezTo>
                    <a:lnTo>
                      <a:pt x="145" y="146"/>
                    </a:lnTo>
                    <a:cubicBezTo>
                      <a:pt x="49" y="1017"/>
                      <a:pt x="0" y="1936"/>
                      <a:pt x="0" y="2855"/>
                    </a:cubicBezTo>
                    <a:lnTo>
                      <a:pt x="0" y="4210"/>
                    </a:lnTo>
                    <a:cubicBezTo>
                      <a:pt x="0" y="4646"/>
                      <a:pt x="49" y="5081"/>
                      <a:pt x="194" y="5469"/>
                    </a:cubicBezTo>
                    <a:cubicBezTo>
                      <a:pt x="220" y="5546"/>
                      <a:pt x="287" y="5596"/>
                      <a:pt x="352" y="5596"/>
                    </a:cubicBezTo>
                    <a:cubicBezTo>
                      <a:pt x="408" y="5596"/>
                      <a:pt x="462" y="5558"/>
                      <a:pt x="484" y="5469"/>
                    </a:cubicBezTo>
                    <a:cubicBezTo>
                      <a:pt x="533" y="5081"/>
                      <a:pt x="533" y="4646"/>
                      <a:pt x="484" y="4210"/>
                    </a:cubicBezTo>
                    <a:cubicBezTo>
                      <a:pt x="484" y="3726"/>
                      <a:pt x="436" y="3291"/>
                      <a:pt x="436" y="2855"/>
                    </a:cubicBezTo>
                    <a:lnTo>
                      <a:pt x="436" y="146"/>
                    </a:lnTo>
                    <a:cubicBezTo>
                      <a:pt x="436" y="49"/>
                      <a:pt x="363" y="0"/>
                      <a:pt x="285"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8"/>
              <p:cNvSpPr/>
              <p:nvPr/>
            </p:nvSpPr>
            <p:spPr>
              <a:xfrm>
                <a:off x="6296175" y="2880800"/>
                <a:ext cx="53775" cy="124300"/>
              </a:xfrm>
              <a:custGeom>
                <a:avLst/>
                <a:gdLst/>
                <a:ahLst/>
                <a:cxnLst/>
                <a:rect l="l" t="t" r="r" b="b"/>
                <a:pathLst>
                  <a:path w="2151" h="4972" extrusionOk="0">
                    <a:moveTo>
                      <a:pt x="262" y="1"/>
                    </a:moveTo>
                    <a:cubicBezTo>
                      <a:pt x="130" y="1"/>
                      <a:pt x="0" y="114"/>
                      <a:pt x="69" y="253"/>
                    </a:cubicBezTo>
                    <a:lnTo>
                      <a:pt x="69" y="205"/>
                    </a:lnTo>
                    <a:cubicBezTo>
                      <a:pt x="457" y="931"/>
                      <a:pt x="795" y="1705"/>
                      <a:pt x="1086" y="2527"/>
                    </a:cubicBezTo>
                    <a:cubicBezTo>
                      <a:pt x="1231" y="2915"/>
                      <a:pt x="1376" y="3350"/>
                      <a:pt x="1473" y="3737"/>
                    </a:cubicBezTo>
                    <a:cubicBezTo>
                      <a:pt x="1521" y="4124"/>
                      <a:pt x="1666" y="4511"/>
                      <a:pt x="1860" y="4899"/>
                    </a:cubicBezTo>
                    <a:cubicBezTo>
                      <a:pt x="1884" y="4947"/>
                      <a:pt x="1933" y="4971"/>
                      <a:pt x="1981" y="4971"/>
                    </a:cubicBezTo>
                    <a:cubicBezTo>
                      <a:pt x="2029" y="4971"/>
                      <a:pt x="2078" y="4947"/>
                      <a:pt x="2102" y="4899"/>
                    </a:cubicBezTo>
                    <a:cubicBezTo>
                      <a:pt x="2150" y="4463"/>
                      <a:pt x="2102" y="4028"/>
                      <a:pt x="1957" y="3640"/>
                    </a:cubicBezTo>
                    <a:cubicBezTo>
                      <a:pt x="1812" y="3205"/>
                      <a:pt x="1666" y="2818"/>
                      <a:pt x="1521" y="2431"/>
                    </a:cubicBezTo>
                    <a:cubicBezTo>
                      <a:pt x="1231" y="1608"/>
                      <a:pt x="844" y="834"/>
                      <a:pt x="408" y="60"/>
                    </a:cubicBezTo>
                    <a:cubicBezTo>
                      <a:pt x="367" y="18"/>
                      <a:pt x="314" y="1"/>
                      <a:pt x="262"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8"/>
              <p:cNvSpPr/>
              <p:nvPr/>
            </p:nvSpPr>
            <p:spPr>
              <a:xfrm>
                <a:off x="6412825" y="2839425"/>
                <a:ext cx="14550" cy="29675"/>
              </a:xfrm>
              <a:custGeom>
                <a:avLst/>
                <a:gdLst/>
                <a:ahLst/>
                <a:cxnLst/>
                <a:rect l="l" t="t" r="r" b="b"/>
                <a:pathLst>
                  <a:path w="582" h="1187" extrusionOk="0">
                    <a:moveTo>
                      <a:pt x="171" y="1"/>
                    </a:moveTo>
                    <a:cubicBezTo>
                      <a:pt x="150" y="1"/>
                      <a:pt x="126" y="7"/>
                      <a:pt x="97" y="21"/>
                    </a:cubicBezTo>
                    <a:cubicBezTo>
                      <a:pt x="49" y="21"/>
                      <a:pt x="1" y="118"/>
                      <a:pt x="49" y="166"/>
                    </a:cubicBezTo>
                    <a:lnTo>
                      <a:pt x="1" y="166"/>
                    </a:lnTo>
                    <a:lnTo>
                      <a:pt x="97" y="408"/>
                    </a:lnTo>
                    <a:lnTo>
                      <a:pt x="194" y="650"/>
                    </a:lnTo>
                    <a:cubicBezTo>
                      <a:pt x="194" y="698"/>
                      <a:pt x="194" y="795"/>
                      <a:pt x="243" y="843"/>
                    </a:cubicBezTo>
                    <a:cubicBezTo>
                      <a:pt x="243" y="940"/>
                      <a:pt x="291" y="1037"/>
                      <a:pt x="339" y="1134"/>
                    </a:cubicBezTo>
                    <a:cubicBezTo>
                      <a:pt x="358" y="1171"/>
                      <a:pt x="390" y="1187"/>
                      <a:pt x="426" y="1187"/>
                    </a:cubicBezTo>
                    <a:cubicBezTo>
                      <a:pt x="485" y="1187"/>
                      <a:pt x="551" y="1145"/>
                      <a:pt x="581" y="1085"/>
                    </a:cubicBezTo>
                    <a:cubicBezTo>
                      <a:pt x="581" y="989"/>
                      <a:pt x="581" y="892"/>
                      <a:pt x="581" y="795"/>
                    </a:cubicBezTo>
                    <a:cubicBezTo>
                      <a:pt x="581" y="698"/>
                      <a:pt x="533" y="602"/>
                      <a:pt x="533" y="553"/>
                    </a:cubicBezTo>
                    <a:cubicBezTo>
                      <a:pt x="485" y="456"/>
                      <a:pt x="436" y="360"/>
                      <a:pt x="388" y="263"/>
                    </a:cubicBezTo>
                    <a:cubicBezTo>
                      <a:pt x="388" y="214"/>
                      <a:pt x="339" y="118"/>
                      <a:pt x="291" y="69"/>
                    </a:cubicBezTo>
                    <a:cubicBezTo>
                      <a:pt x="257" y="35"/>
                      <a:pt x="223" y="1"/>
                      <a:pt x="17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8"/>
              <p:cNvSpPr/>
              <p:nvPr/>
            </p:nvSpPr>
            <p:spPr>
              <a:xfrm>
                <a:off x="6429150" y="2822925"/>
                <a:ext cx="23625" cy="38850"/>
              </a:xfrm>
              <a:custGeom>
                <a:avLst/>
                <a:gdLst/>
                <a:ahLst/>
                <a:cxnLst/>
                <a:rect l="l" t="t" r="r" b="b"/>
                <a:pathLst>
                  <a:path w="945" h="1554" extrusionOk="0">
                    <a:moveTo>
                      <a:pt x="203" y="0"/>
                    </a:moveTo>
                    <a:cubicBezTo>
                      <a:pt x="92" y="0"/>
                      <a:pt x="1" y="136"/>
                      <a:pt x="74" y="245"/>
                    </a:cubicBezTo>
                    <a:cubicBezTo>
                      <a:pt x="122" y="342"/>
                      <a:pt x="170" y="439"/>
                      <a:pt x="219" y="536"/>
                    </a:cubicBezTo>
                    <a:lnTo>
                      <a:pt x="315" y="681"/>
                    </a:lnTo>
                    <a:lnTo>
                      <a:pt x="364" y="826"/>
                    </a:lnTo>
                    <a:cubicBezTo>
                      <a:pt x="412" y="923"/>
                      <a:pt x="412" y="1020"/>
                      <a:pt x="461" y="1116"/>
                    </a:cubicBezTo>
                    <a:cubicBezTo>
                      <a:pt x="461" y="1262"/>
                      <a:pt x="509" y="1358"/>
                      <a:pt x="606" y="1503"/>
                    </a:cubicBezTo>
                    <a:cubicBezTo>
                      <a:pt x="640" y="1538"/>
                      <a:pt x="687" y="1554"/>
                      <a:pt x="734" y="1554"/>
                    </a:cubicBezTo>
                    <a:cubicBezTo>
                      <a:pt x="822" y="1554"/>
                      <a:pt x="913" y="1500"/>
                      <a:pt x="945" y="1407"/>
                    </a:cubicBezTo>
                    <a:cubicBezTo>
                      <a:pt x="945" y="1262"/>
                      <a:pt x="896" y="1116"/>
                      <a:pt x="848" y="1020"/>
                    </a:cubicBezTo>
                    <a:cubicBezTo>
                      <a:pt x="799" y="874"/>
                      <a:pt x="751" y="778"/>
                      <a:pt x="703" y="681"/>
                    </a:cubicBezTo>
                    <a:cubicBezTo>
                      <a:pt x="606" y="439"/>
                      <a:pt x="461" y="245"/>
                      <a:pt x="315" y="52"/>
                    </a:cubicBezTo>
                    <a:cubicBezTo>
                      <a:pt x="279" y="15"/>
                      <a:pt x="240" y="0"/>
                      <a:pt x="203"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8"/>
              <p:cNvSpPr/>
              <p:nvPr/>
            </p:nvSpPr>
            <p:spPr>
              <a:xfrm>
                <a:off x="6523475" y="2800425"/>
                <a:ext cx="16400" cy="21375"/>
              </a:xfrm>
              <a:custGeom>
                <a:avLst/>
                <a:gdLst/>
                <a:ahLst/>
                <a:cxnLst/>
                <a:rect l="l" t="t" r="r" b="b"/>
                <a:pathLst>
                  <a:path w="656" h="855" extrusionOk="0">
                    <a:moveTo>
                      <a:pt x="149" y="0"/>
                    </a:moveTo>
                    <a:cubicBezTo>
                      <a:pt x="69" y="0"/>
                      <a:pt x="1" y="103"/>
                      <a:pt x="75" y="177"/>
                    </a:cubicBezTo>
                    <a:lnTo>
                      <a:pt x="172" y="226"/>
                    </a:lnTo>
                    <a:lnTo>
                      <a:pt x="220" y="274"/>
                    </a:lnTo>
                    <a:lnTo>
                      <a:pt x="220" y="323"/>
                    </a:lnTo>
                    <a:cubicBezTo>
                      <a:pt x="269" y="371"/>
                      <a:pt x="317" y="419"/>
                      <a:pt x="317" y="468"/>
                    </a:cubicBezTo>
                    <a:lnTo>
                      <a:pt x="317" y="516"/>
                    </a:lnTo>
                    <a:lnTo>
                      <a:pt x="317" y="565"/>
                    </a:lnTo>
                    <a:cubicBezTo>
                      <a:pt x="317" y="613"/>
                      <a:pt x="317" y="710"/>
                      <a:pt x="365" y="758"/>
                    </a:cubicBezTo>
                    <a:cubicBezTo>
                      <a:pt x="365" y="807"/>
                      <a:pt x="414" y="807"/>
                      <a:pt x="414" y="855"/>
                    </a:cubicBezTo>
                    <a:lnTo>
                      <a:pt x="559" y="855"/>
                    </a:lnTo>
                    <a:cubicBezTo>
                      <a:pt x="607" y="855"/>
                      <a:pt x="656" y="807"/>
                      <a:pt x="656" y="758"/>
                    </a:cubicBezTo>
                    <a:cubicBezTo>
                      <a:pt x="656" y="710"/>
                      <a:pt x="656" y="661"/>
                      <a:pt x="656" y="661"/>
                    </a:cubicBezTo>
                    <a:cubicBezTo>
                      <a:pt x="656" y="565"/>
                      <a:pt x="607" y="516"/>
                      <a:pt x="607" y="468"/>
                    </a:cubicBezTo>
                    <a:cubicBezTo>
                      <a:pt x="559" y="371"/>
                      <a:pt x="559" y="323"/>
                      <a:pt x="511" y="274"/>
                    </a:cubicBezTo>
                    <a:cubicBezTo>
                      <a:pt x="414" y="177"/>
                      <a:pt x="317" y="81"/>
                      <a:pt x="220" y="32"/>
                    </a:cubicBezTo>
                    <a:cubicBezTo>
                      <a:pt x="198" y="10"/>
                      <a:pt x="173" y="0"/>
                      <a:pt x="149"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8"/>
              <p:cNvSpPr/>
              <p:nvPr/>
            </p:nvSpPr>
            <p:spPr>
              <a:xfrm>
                <a:off x="6570100" y="2783775"/>
                <a:ext cx="16950" cy="20375"/>
              </a:xfrm>
              <a:custGeom>
                <a:avLst/>
                <a:gdLst/>
                <a:ahLst/>
                <a:cxnLst/>
                <a:rect l="l" t="t" r="r" b="b"/>
                <a:pathLst>
                  <a:path w="678" h="815" extrusionOk="0">
                    <a:moveTo>
                      <a:pt x="142" y="1"/>
                    </a:moveTo>
                    <a:cubicBezTo>
                      <a:pt x="93" y="1"/>
                      <a:pt x="35" y="35"/>
                      <a:pt x="1" y="69"/>
                    </a:cubicBezTo>
                    <a:cubicBezTo>
                      <a:pt x="1" y="118"/>
                      <a:pt x="1" y="214"/>
                      <a:pt x="1" y="263"/>
                    </a:cubicBezTo>
                    <a:lnTo>
                      <a:pt x="49" y="263"/>
                    </a:lnTo>
                    <a:cubicBezTo>
                      <a:pt x="97" y="311"/>
                      <a:pt x="97" y="311"/>
                      <a:pt x="146" y="360"/>
                    </a:cubicBezTo>
                    <a:lnTo>
                      <a:pt x="194" y="408"/>
                    </a:lnTo>
                    <a:cubicBezTo>
                      <a:pt x="242" y="505"/>
                      <a:pt x="291" y="553"/>
                      <a:pt x="291" y="650"/>
                    </a:cubicBezTo>
                    <a:lnTo>
                      <a:pt x="291" y="602"/>
                    </a:lnTo>
                    <a:lnTo>
                      <a:pt x="339" y="698"/>
                    </a:lnTo>
                    <a:lnTo>
                      <a:pt x="388" y="747"/>
                    </a:lnTo>
                    <a:cubicBezTo>
                      <a:pt x="388" y="747"/>
                      <a:pt x="436" y="747"/>
                      <a:pt x="436" y="795"/>
                    </a:cubicBezTo>
                    <a:cubicBezTo>
                      <a:pt x="462" y="808"/>
                      <a:pt x="488" y="814"/>
                      <a:pt x="513" y="814"/>
                    </a:cubicBezTo>
                    <a:cubicBezTo>
                      <a:pt x="581" y="814"/>
                      <a:pt x="643" y="769"/>
                      <a:pt x="678" y="698"/>
                    </a:cubicBezTo>
                    <a:lnTo>
                      <a:pt x="678" y="698"/>
                    </a:lnTo>
                    <a:lnTo>
                      <a:pt x="581" y="795"/>
                    </a:lnTo>
                    <a:cubicBezTo>
                      <a:pt x="630" y="747"/>
                      <a:pt x="678" y="698"/>
                      <a:pt x="678" y="650"/>
                    </a:cubicBezTo>
                    <a:cubicBezTo>
                      <a:pt x="678" y="602"/>
                      <a:pt x="678" y="553"/>
                      <a:pt x="678" y="505"/>
                    </a:cubicBezTo>
                    <a:cubicBezTo>
                      <a:pt x="630" y="408"/>
                      <a:pt x="533" y="311"/>
                      <a:pt x="484" y="263"/>
                    </a:cubicBezTo>
                    <a:cubicBezTo>
                      <a:pt x="388" y="166"/>
                      <a:pt x="291" y="69"/>
                      <a:pt x="194" y="21"/>
                    </a:cubicBezTo>
                    <a:cubicBezTo>
                      <a:pt x="180" y="7"/>
                      <a:pt x="162" y="1"/>
                      <a:pt x="142"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8"/>
              <p:cNvSpPr/>
              <p:nvPr/>
            </p:nvSpPr>
            <p:spPr>
              <a:xfrm>
                <a:off x="6617275" y="2756875"/>
                <a:ext cx="15750" cy="22600"/>
              </a:xfrm>
              <a:custGeom>
                <a:avLst/>
                <a:gdLst/>
                <a:ahLst/>
                <a:cxnLst/>
                <a:rect l="l" t="t" r="r" b="b"/>
                <a:pathLst>
                  <a:path w="630" h="904" extrusionOk="0">
                    <a:moveTo>
                      <a:pt x="214" y="0"/>
                    </a:moveTo>
                    <a:cubicBezTo>
                      <a:pt x="178" y="0"/>
                      <a:pt x="138" y="12"/>
                      <a:pt x="98" y="32"/>
                    </a:cubicBezTo>
                    <a:cubicBezTo>
                      <a:pt x="1" y="81"/>
                      <a:pt x="1" y="177"/>
                      <a:pt x="49" y="274"/>
                    </a:cubicBezTo>
                    <a:lnTo>
                      <a:pt x="194" y="613"/>
                    </a:lnTo>
                    <a:cubicBezTo>
                      <a:pt x="194" y="661"/>
                      <a:pt x="243" y="710"/>
                      <a:pt x="291" y="758"/>
                    </a:cubicBezTo>
                    <a:lnTo>
                      <a:pt x="291" y="855"/>
                    </a:lnTo>
                    <a:cubicBezTo>
                      <a:pt x="340" y="855"/>
                      <a:pt x="340" y="903"/>
                      <a:pt x="388" y="903"/>
                    </a:cubicBezTo>
                    <a:lnTo>
                      <a:pt x="436" y="903"/>
                    </a:lnTo>
                    <a:cubicBezTo>
                      <a:pt x="533" y="903"/>
                      <a:pt x="581" y="903"/>
                      <a:pt x="630" y="807"/>
                    </a:cubicBezTo>
                    <a:cubicBezTo>
                      <a:pt x="630" y="758"/>
                      <a:pt x="630" y="710"/>
                      <a:pt x="630" y="661"/>
                    </a:cubicBezTo>
                    <a:cubicBezTo>
                      <a:pt x="630" y="613"/>
                      <a:pt x="581" y="613"/>
                      <a:pt x="581" y="565"/>
                    </a:cubicBezTo>
                    <a:lnTo>
                      <a:pt x="485" y="419"/>
                    </a:lnTo>
                    <a:lnTo>
                      <a:pt x="340" y="81"/>
                    </a:lnTo>
                    <a:cubicBezTo>
                      <a:pt x="311" y="24"/>
                      <a:pt x="266" y="0"/>
                      <a:pt x="214"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8"/>
              <p:cNvSpPr/>
              <p:nvPr/>
            </p:nvSpPr>
            <p:spPr>
              <a:xfrm>
                <a:off x="6551950" y="2801425"/>
                <a:ext cx="78300" cy="48200"/>
              </a:xfrm>
              <a:custGeom>
                <a:avLst/>
                <a:gdLst/>
                <a:ahLst/>
                <a:cxnLst/>
                <a:rect l="l" t="t" r="r" b="b"/>
                <a:pathLst>
                  <a:path w="3132" h="1928" extrusionOk="0">
                    <a:moveTo>
                      <a:pt x="3051" y="1"/>
                    </a:moveTo>
                    <a:cubicBezTo>
                      <a:pt x="3033" y="1"/>
                      <a:pt x="3015" y="12"/>
                      <a:pt x="3001" y="41"/>
                    </a:cubicBezTo>
                    <a:cubicBezTo>
                      <a:pt x="2565" y="379"/>
                      <a:pt x="2130" y="767"/>
                      <a:pt x="1694" y="1105"/>
                    </a:cubicBezTo>
                    <a:cubicBezTo>
                      <a:pt x="1210" y="1396"/>
                      <a:pt x="678" y="1638"/>
                      <a:pt x="146" y="1734"/>
                    </a:cubicBezTo>
                    <a:cubicBezTo>
                      <a:pt x="1" y="1734"/>
                      <a:pt x="49" y="1928"/>
                      <a:pt x="194" y="1928"/>
                    </a:cubicBezTo>
                    <a:cubicBezTo>
                      <a:pt x="775" y="1831"/>
                      <a:pt x="1307" y="1638"/>
                      <a:pt x="1840" y="1347"/>
                    </a:cubicBezTo>
                    <a:cubicBezTo>
                      <a:pt x="2372" y="1057"/>
                      <a:pt x="2807" y="621"/>
                      <a:pt x="3098" y="137"/>
                    </a:cubicBezTo>
                    <a:cubicBezTo>
                      <a:pt x="3132" y="69"/>
                      <a:pt x="3094" y="1"/>
                      <a:pt x="305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8"/>
              <p:cNvSpPr/>
              <p:nvPr/>
            </p:nvSpPr>
            <p:spPr>
              <a:xfrm>
                <a:off x="6554850" y="2829775"/>
                <a:ext cx="81500" cy="71350"/>
              </a:xfrm>
              <a:custGeom>
                <a:avLst/>
                <a:gdLst/>
                <a:ahLst/>
                <a:cxnLst/>
                <a:rect l="l" t="t" r="r" b="b"/>
                <a:pathLst>
                  <a:path w="3260" h="2854" extrusionOk="0">
                    <a:moveTo>
                      <a:pt x="3133" y="1"/>
                    </a:moveTo>
                    <a:cubicBezTo>
                      <a:pt x="3111" y="1"/>
                      <a:pt x="3091" y="7"/>
                      <a:pt x="3078" y="20"/>
                    </a:cubicBezTo>
                    <a:cubicBezTo>
                      <a:pt x="2982" y="68"/>
                      <a:pt x="2837" y="213"/>
                      <a:pt x="2691" y="358"/>
                    </a:cubicBezTo>
                    <a:cubicBezTo>
                      <a:pt x="2595" y="504"/>
                      <a:pt x="2498" y="600"/>
                      <a:pt x="2353" y="697"/>
                    </a:cubicBezTo>
                    <a:cubicBezTo>
                      <a:pt x="2159" y="939"/>
                      <a:pt x="1917" y="1181"/>
                      <a:pt x="1675" y="1423"/>
                    </a:cubicBezTo>
                    <a:cubicBezTo>
                      <a:pt x="1143" y="1859"/>
                      <a:pt x="659" y="2294"/>
                      <a:pt x="78" y="2681"/>
                    </a:cubicBezTo>
                    <a:cubicBezTo>
                      <a:pt x="0" y="2720"/>
                      <a:pt x="48" y="2853"/>
                      <a:pt x="120" y="2853"/>
                    </a:cubicBezTo>
                    <a:cubicBezTo>
                      <a:pt x="137" y="2853"/>
                      <a:pt x="156" y="2845"/>
                      <a:pt x="175" y="2826"/>
                    </a:cubicBezTo>
                    <a:cubicBezTo>
                      <a:pt x="756" y="2439"/>
                      <a:pt x="1288" y="2052"/>
                      <a:pt x="1820" y="1617"/>
                    </a:cubicBezTo>
                    <a:cubicBezTo>
                      <a:pt x="2062" y="1375"/>
                      <a:pt x="2304" y="1181"/>
                      <a:pt x="2546" y="939"/>
                    </a:cubicBezTo>
                    <a:cubicBezTo>
                      <a:pt x="2691" y="794"/>
                      <a:pt x="2788" y="649"/>
                      <a:pt x="2933" y="552"/>
                    </a:cubicBezTo>
                    <a:cubicBezTo>
                      <a:pt x="3030" y="407"/>
                      <a:pt x="3127" y="262"/>
                      <a:pt x="3224" y="116"/>
                    </a:cubicBezTo>
                    <a:cubicBezTo>
                      <a:pt x="3259" y="46"/>
                      <a:pt x="3191" y="1"/>
                      <a:pt x="3133"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8"/>
              <p:cNvSpPr/>
              <p:nvPr/>
            </p:nvSpPr>
            <p:spPr>
              <a:xfrm>
                <a:off x="5963125" y="2842125"/>
                <a:ext cx="39625" cy="28075"/>
              </a:xfrm>
              <a:custGeom>
                <a:avLst/>
                <a:gdLst/>
                <a:ahLst/>
                <a:cxnLst/>
                <a:rect l="l" t="t" r="r" b="b"/>
                <a:pathLst>
                  <a:path w="1585" h="1123" extrusionOk="0">
                    <a:moveTo>
                      <a:pt x="96" y="0"/>
                    </a:moveTo>
                    <a:cubicBezTo>
                      <a:pt x="25" y="0"/>
                      <a:pt x="0" y="120"/>
                      <a:pt x="84" y="203"/>
                    </a:cubicBezTo>
                    <a:lnTo>
                      <a:pt x="713" y="639"/>
                    </a:lnTo>
                    <a:lnTo>
                      <a:pt x="1052" y="881"/>
                    </a:lnTo>
                    <a:cubicBezTo>
                      <a:pt x="1149" y="977"/>
                      <a:pt x="1294" y="1026"/>
                      <a:pt x="1390" y="1123"/>
                    </a:cubicBezTo>
                    <a:cubicBezTo>
                      <a:pt x="1487" y="1123"/>
                      <a:pt x="1584" y="1026"/>
                      <a:pt x="1487" y="929"/>
                    </a:cubicBezTo>
                    <a:cubicBezTo>
                      <a:pt x="1390" y="832"/>
                      <a:pt x="1294" y="784"/>
                      <a:pt x="1149" y="687"/>
                    </a:cubicBezTo>
                    <a:lnTo>
                      <a:pt x="858" y="494"/>
                    </a:lnTo>
                    <a:lnTo>
                      <a:pt x="132" y="10"/>
                    </a:lnTo>
                    <a:cubicBezTo>
                      <a:pt x="119" y="3"/>
                      <a:pt x="107" y="0"/>
                      <a:pt x="96" y="0"/>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8"/>
              <p:cNvSpPr/>
              <p:nvPr/>
            </p:nvSpPr>
            <p:spPr>
              <a:xfrm>
                <a:off x="5948600" y="2856625"/>
                <a:ext cx="76900" cy="76825"/>
              </a:xfrm>
              <a:custGeom>
                <a:avLst/>
                <a:gdLst/>
                <a:ahLst/>
                <a:cxnLst/>
                <a:rect l="l" t="t" r="r" b="b"/>
                <a:pathLst>
                  <a:path w="3076" h="3073" extrusionOk="0">
                    <a:moveTo>
                      <a:pt x="141" y="1"/>
                    </a:moveTo>
                    <a:cubicBezTo>
                      <a:pt x="61" y="1"/>
                      <a:pt x="1" y="114"/>
                      <a:pt x="84" y="155"/>
                    </a:cubicBezTo>
                    <a:lnTo>
                      <a:pt x="84" y="204"/>
                    </a:lnTo>
                    <a:cubicBezTo>
                      <a:pt x="617" y="591"/>
                      <a:pt x="1100" y="1075"/>
                      <a:pt x="1584" y="1559"/>
                    </a:cubicBezTo>
                    <a:cubicBezTo>
                      <a:pt x="1778" y="1801"/>
                      <a:pt x="2020" y="2043"/>
                      <a:pt x="2213" y="2285"/>
                    </a:cubicBezTo>
                    <a:cubicBezTo>
                      <a:pt x="2407" y="2527"/>
                      <a:pt x="2649" y="2817"/>
                      <a:pt x="2891" y="3059"/>
                    </a:cubicBezTo>
                    <a:cubicBezTo>
                      <a:pt x="2900" y="3068"/>
                      <a:pt x="2913" y="3072"/>
                      <a:pt x="2927" y="3072"/>
                    </a:cubicBezTo>
                    <a:cubicBezTo>
                      <a:pt x="2988" y="3072"/>
                      <a:pt x="3075" y="3001"/>
                      <a:pt x="3036" y="2962"/>
                    </a:cubicBezTo>
                    <a:cubicBezTo>
                      <a:pt x="2843" y="2672"/>
                      <a:pt x="2649" y="2381"/>
                      <a:pt x="2407" y="2140"/>
                    </a:cubicBezTo>
                    <a:cubicBezTo>
                      <a:pt x="2213" y="1849"/>
                      <a:pt x="1971" y="1607"/>
                      <a:pt x="1730" y="1365"/>
                    </a:cubicBezTo>
                    <a:cubicBezTo>
                      <a:pt x="1246" y="881"/>
                      <a:pt x="713" y="446"/>
                      <a:pt x="181" y="10"/>
                    </a:cubicBezTo>
                    <a:cubicBezTo>
                      <a:pt x="167" y="4"/>
                      <a:pt x="154" y="1"/>
                      <a:pt x="141" y="1"/>
                    </a:cubicBezTo>
                    <a:close/>
                  </a:path>
                </a:pathLst>
              </a:custGeom>
              <a:solidFill>
                <a:srgbClr val="842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8"/>
              <p:cNvSpPr/>
              <p:nvPr/>
            </p:nvSpPr>
            <p:spPr>
              <a:xfrm>
                <a:off x="3510575" y="2950025"/>
                <a:ext cx="448850" cy="206625"/>
              </a:xfrm>
              <a:custGeom>
                <a:avLst/>
                <a:gdLst/>
                <a:ahLst/>
                <a:cxnLst/>
                <a:rect l="l" t="t" r="r" b="b"/>
                <a:pathLst>
                  <a:path w="17954" h="8265" extrusionOk="0">
                    <a:moveTo>
                      <a:pt x="1791" y="0"/>
                    </a:moveTo>
                    <a:cubicBezTo>
                      <a:pt x="1404" y="49"/>
                      <a:pt x="1016" y="97"/>
                      <a:pt x="629" y="242"/>
                    </a:cubicBezTo>
                    <a:cubicBezTo>
                      <a:pt x="532" y="291"/>
                      <a:pt x="484" y="436"/>
                      <a:pt x="436" y="581"/>
                    </a:cubicBezTo>
                    <a:cubicBezTo>
                      <a:pt x="0" y="2565"/>
                      <a:pt x="1113" y="4694"/>
                      <a:pt x="2758" y="5952"/>
                    </a:cubicBezTo>
                    <a:cubicBezTo>
                      <a:pt x="4404" y="7211"/>
                      <a:pt x="6485" y="7791"/>
                      <a:pt x="8517" y="8082"/>
                    </a:cubicBezTo>
                    <a:cubicBezTo>
                      <a:pt x="9262" y="8203"/>
                      <a:pt x="10007" y="8265"/>
                      <a:pt x="10749" y="8265"/>
                    </a:cubicBezTo>
                    <a:cubicBezTo>
                      <a:pt x="11790" y="8265"/>
                      <a:pt x="12823" y="8142"/>
                      <a:pt x="13840" y="7888"/>
                    </a:cubicBezTo>
                    <a:cubicBezTo>
                      <a:pt x="15582" y="7453"/>
                      <a:pt x="17034" y="6146"/>
                      <a:pt x="17663" y="4452"/>
                    </a:cubicBezTo>
                    <a:cubicBezTo>
                      <a:pt x="17857" y="3775"/>
                      <a:pt x="17953" y="3097"/>
                      <a:pt x="17905" y="2372"/>
                    </a:cubicBezTo>
                    <a:cubicBezTo>
                      <a:pt x="17953" y="1888"/>
                      <a:pt x="17808" y="1452"/>
                      <a:pt x="17469" y="1113"/>
                    </a:cubicBezTo>
                    <a:cubicBezTo>
                      <a:pt x="16163" y="726"/>
                      <a:pt x="14856" y="484"/>
                      <a:pt x="13550" y="291"/>
                    </a:cubicBezTo>
                    <a:cubicBezTo>
                      <a:pt x="11517" y="581"/>
                      <a:pt x="11711" y="823"/>
                      <a:pt x="9146" y="871"/>
                    </a:cubicBezTo>
                    <a:lnTo>
                      <a:pt x="6436" y="1162"/>
                    </a:lnTo>
                    <a:cubicBezTo>
                      <a:pt x="5710" y="484"/>
                      <a:pt x="5226" y="436"/>
                      <a:pt x="4259" y="388"/>
                    </a:cubicBezTo>
                    <a:cubicBezTo>
                      <a:pt x="3436" y="388"/>
                      <a:pt x="2565" y="242"/>
                      <a:pt x="1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8"/>
              <p:cNvSpPr/>
              <p:nvPr/>
            </p:nvSpPr>
            <p:spPr>
              <a:xfrm>
                <a:off x="3833575" y="2527800"/>
                <a:ext cx="533550" cy="659375"/>
              </a:xfrm>
              <a:custGeom>
                <a:avLst/>
                <a:gdLst/>
                <a:ahLst/>
                <a:cxnLst/>
                <a:rect l="l" t="t" r="r" b="b"/>
                <a:pathLst>
                  <a:path w="21342" h="26375" extrusionOk="0">
                    <a:moveTo>
                      <a:pt x="21341" y="1"/>
                    </a:moveTo>
                    <a:lnTo>
                      <a:pt x="14276" y="824"/>
                    </a:lnTo>
                    <a:cubicBezTo>
                      <a:pt x="14228" y="824"/>
                      <a:pt x="13599" y="4066"/>
                      <a:pt x="13453" y="4356"/>
                    </a:cubicBezTo>
                    <a:cubicBezTo>
                      <a:pt x="12486" y="7405"/>
                      <a:pt x="12002" y="9244"/>
                      <a:pt x="9969" y="11808"/>
                    </a:cubicBezTo>
                    <a:cubicBezTo>
                      <a:pt x="7163" y="15293"/>
                      <a:pt x="1" y="17422"/>
                      <a:pt x="1" y="17422"/>
                    </a:cubicBezTo>
                    <a:lnTo>
                      <a:pt x="4114" y="26374"/>
                    </a:lnTo>
                    <a:cubicBezTo>
                      <a:pt x="4356" y="26180"/>
                      <a:pt x="4549" y="26035"/>
                      <a:pt x="4743" y="25842"/>
                    </a:cubicBezTo>
                    <a:cubicBezTo>
                      <a:pt x="5711" y="24874"/>
                      <a:pt x="6872" y="24100"/>
                      <a:pt x="8082" y="23471"/>
                    </a:cubicBezTo>
                    <a:cubicBezTo>
                      <a:pt x="9243" y="22938"/>
                      <a:pt x="10356" y="22358"/>
                      <a:pt x="11469" y="21632"/>
                    </a:cubicBezTo>
                    <a:cubicBezTo>
                      <a:pt x="13889" y="20228"/>
                      <a:pt x="15970" y="18293"/>
                      <a:pt x="17615" y="16018"/>
                    </a:cubicBezTo>
                    <a:cubicBezTo>
                      <a:pt x="20809" y="11276"/>
                      <a:pt x="20954" y="5711"/>
                      <a:pt x="213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8"/>
              <p:cNvSpPr/>
              <p:nvPr/>
            </p:nvSpPr>
            <p:spPr>
              <a:xfrm>
                <a:off x="4173525" y="2345050"/>
                <a:ext cx="206900" cy="288025"/>
              </a:xfrm>
              <a:custGeom>
                <a:avLst/>
                <a:gdLst/>
                <a:ahLst/>
                <a:cxnLst/>
                <a:rect l="l" t="t" r="r" b="b"/>
                <a:pathLst>
                  <a:path w="8276" h="11521" extrusionOk="0">
                    <a:moveTo>
                      <a:pt x="5070" y="1"/>
                    </a:moveTo>
                    <a:cubicBezTo>
                      <a:pt x="5058" y="1"/>
                      <a:pt x="5046" y="2"/>
                      <a:pt x="5033" y="4"/>
                    </a:cubicBezTo>
                    <a:cubicBezTo>
                      <a:pt x="4453" y="101"/>
                      <a:pt x="4211" y="4795"/>
                      <a:pt x="3969" y="4795"/>
                    </a:cubicBezTo>
                    <a:cubicBezTo>
                      <a:pt x="3969" y="4795"/>
                      <a:pt x="4208" y="487"/>
                      <a:pt x="3497" y="487"/>
                    </a:cubicBezTo>
                    <a:cubicBezTo>
                      <a:pt x="3493" y="487"/>
                      <a:pt x="3489" y="488"/>
                      <a:pt x="3485" y="488"/>
                    </a:cubicBezTo>
                    <a:cubicBezTo>
                      <a:pt x="3098" y="488"/>
                      <a:pt x="2904" y="1794"/>
                      <a:pt x="2856" y="2569"/>
                    </a:cubicBezTo>
                    <a:cubicBezTo>
                      <a:pt x="2856" y="3440"/>
                      <a:pt x="2614" y="5037"/>
                      <a:pt x="2323" y="5133"/>
                    </a:cubicBezTo>
                    <a:cubicBezTo>
                      <a:pt x="2319" y="5136"/>
                      <a:pt x="2315" y="5137"/>
                      <a:pt x="2310" y="5137"/>
                    </a:cubicBezTo>
                    <a:cubicBezTo>
                      <a:pt x="2121" y="5137"/>
                      <a:pt x="1927" y="3148"/>
                      <a:pt x="1549" y="3101"/>
                    </a:cubicBezTo>
                    <a:cubicBezTo>
                      <a:pt x="1547" y="3101"/>
                      <a:pt x="1545" y="3101"/>
                      <a:pt x="1544" y="3101"/>
                    </a:cubicBezTo>
                    <a:cubicBezTo>
                      <a:pt x="1110" y="3101"/>
                      <a:pt x="675" y="8820"/>
                      <a:pt x="1" y="11037"/>
                    </a:cubicBezTo>
                    <a:lnTo>
                      <a:pt x="7356" y="11521"/>
                    </a:lnTo>
                    <a:cubicBezTo>
                      <a:pt x="7356" y="11521"/>
                      <a:pt x="8033" y="6053"/>
                      <a:pt x="8227" y="3488"/>
                    </a:cubicBezTo>
                    <a:cubicBezTo>
                      <a:pt x="8275" y="3106"/>
                      <a:pt x="8275" y="1406"/>
                      <a:pt x="7858" y="1406"/>
                    </a:cubicBezTo>
                    <a:cubicBezTo>
                      <a:pt x="7852" y="1406"/>
                      <a:pt x="7846" y="1407"/>
                      <a:pt x="7840" y="1407"/>
                    </a:cubicBezTo>
                    <a:cubicBezTo>
                      <a:pt x="7356" y="1504"/>
                      <a:pt x="7017" y="4601"/>
                      <a:pt x="6824" y="5472"/>
                    </a:cubicBezTo>
                    <a:cubicBezTo>
                      <a:pt x="6728" y="4278"/>
                      <a:pt x="7435" y="583"/>
                      <a:pt x="6847" y="583"/>
                    </a:cubicBezTo>
                    <a:cubicBezTo>
                      <a:pt x="6839" y="583"/>
                      <a:pt x="6832" y="583"/>
                      <a:pt x="6824" y="585"/>
                    </a:cubicBezTo>
                    <a:cubicBezTo>
                      <a:pt x="6146" y="730"/>
                      <a:pt x="5517" y="4988"/>
                      <a:pt x="5517" y="4988"/>
                    </a:cubicBezTo>
                    <a:cubicBezTo>
                      <a:pt x="5326" y="4845"/>
                      <a:pt x="5888" y="1"/>
                      <a:pt x="50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8"/>
              <p:cNvSpPr/>
              <p:nvPr/>
            </p:nvSpPr>
            <p:spPr>
              <a:xfrm>
                <a:off x="4300550" y="2495150"/>
                <a:ext cx="43575" cy="67775"/>
              </a:xfrm>
              <a:custGeom>
                <a:avLst/>
                <a:gdLst/>
                <a:ahLst/>
                <a:cxnLst/>
                <a:rect l="l" t="t" r="r" b="b"/>
                <a:pathLst>
                  <a:path w="1743" h="2711" fill="none" extrusionOk="0">
                    <a:moveTo>
                      <a:pt x="1743" y="0"/>
                    </a:moveTo>
                    <a:cubicBezTo>
                      <a:pt x="1743" y="0"/>
                      <a:pt x="146" y="1597"/>
                      <a:pt x="1" y="271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8"/>
              <p:cNvSpPr/>
              <p:nvPr/>
            </p:nvSpPr>
            <p:spPr>
              <a:xfrm>
                <a:off x="4241275" y="2484250"/>
                <a:ext cx="20600" cy="64150"/>
              </a:xfrm>
              <a:custGeom>
                <a:avLst/>
                <a:gdLst/>
                <a:ahLst/>
                <a:cxnLst/>
                <a:rect l="l" t="t" r="r" b="b"/>
                <a:pathLst>
                  <a:path w="824" h="2566" fill="none" extrusionOk="0">
                    <a:moveTo>
                      <a:pt x="0" y="1"/>
                    </a:moveTo>
                    <a:cubicBezTo>
                      <a:pt x="339" y="824"/>
                      <a:pt x="630" y="1695"/>
                      <a:pt x="823" y="2566"/>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8"/>
              <p:cNvSpPr/>
              <p:nvPr/>
            </p:nvSpPr>
            <p:spPr>
              <a:xfrm>
                <a:off x="3058100" y="2527800"/>
                <a:ext cx="534750" cy="643625"/>
              </a:xfrm>
              <a:custGeom>
                <a:avLst/>
                <a:gdLst/>
                <a:ahLst/>
                <a:cxnLst/>
                <a:rect l="l" t="t" r="r" b="b"/>
                <a:pathLst>
                  <a:path w="21390" h="25745" extrusionOk="0">
                    <a:moveTo>
                      <a:pt x="1" y="1"/>
                    </a:moveTo>
                    <a:lnTo>
                      <a:pt x="1" y="1"/>
                    </a:lnTo>
                    <a:cubicBezTo>
                      <a:pt x="436" y="5711"/>
                      <a:pt x="533" y="11276"/>
                      <a:pt x="3727" y="15970"/>
                    </a:cubicBezTo>
                    <a:cubicBezTo>
                      <a:pt x="5372" y="18244"/>
                      <a:pt x="7405" y="20132"/>
                      <a:pt x="9776" y="21583"/>
                    </a:cubicBezTo>
                    <a:cubicBezTo>
                      <a:pt x="12002" y="22987"/>
                      <a:pt x="14760" y="23761"/>
                      <a:pt x="16599" y="25745"/>
                    </a:cubicBezTo>
                    <a:lnTo>
                      <a:pt x="21390" y="17373"/>
                    </a:lnTo>
                    <a:cubicBezTo>
                      <a:pt x="21390" y="17373"/>
                      <a:pt x="14228" y="15293"/>
                      <a:pt x="11421" y="11808"/>
                    </a:cubicBezTo>
                    <a:cubicBezTo>
                      <a:pt x="9340" y="9244"/>
                      <a:pt x="8856" y="7356"/>
                      <a:pt x="7889" y="4356"/>
                    </a:cubicBezTo>
                    <a:cubicBezTo>
                      <a:pt x="7792" y="4017"/>
                      <a:pt x="7163" y="824"/>
                      <a:pt x="7114" y="824"/>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8"/>
              <p:cNvSpPr/>
              <p:nvPr/>
            </p:nvSpPr>
            <p:spPr>
              <a:xfrm>
                <a:off x="3044825" y="2345050"/>
                <a:ext cx="206875" cy="288025"/>
              </a:xfrm>
              <a:custGeom>
                <a:avLst/>
                <a:gdLst/>
                <a:ahLst/>
                <a:cxnLst/>
                <a:rect l="l" t="t" r="r" b="b"/>
                <a:pathLst>
                  <a:path w="8275" h="11521" extrusionOk="0">
                    <a:moveTo>
                      <a:pt x="3205" y="1"/>
                    </a:moveTo>
                    <a:cubicBezTo>
                      <a:pt x="2389" y="1"/>
                      <a:pt x="2996" y="4845"/>
                      <a:pt x="2758" y="4988"/>
                    </a:cubicBezTo>
                    <a:cubicBezTo>
                      <a:pt x="2758" y="4988"/>
                      <a:pt x="2177" y="730"/>
                      <a:pt x="1500" y="585"/>
                    </a:cubicBezTo>
                    <a:cubicBezTo>
                      <a:pt x="1491" y="583"/>
                      <a:pt x="1483" y="583"/>
                      <a:pt x="1475" y="583"/>
                    </a:cubicBezTo>
                    <a:cubicBezTo>
                      <a:pt x="840" y="583"/>
                      <a:pt x="1547" y="4278"/>
                      <a:pt x="1500" y="5472"/>
                    </a:cubicBezTo>
                    <a:cubicBezTo>
                      <a:pt x="1306" y="4601"/>
                      <a:pt x="967" y="1504"/>
                      <a:pt x="483" y="1407"/>
                    </a:cubicBezTo>
                    <a:cubicBezTo>
                      <a:pt x="477" y="1407"/>
                      <a:pt x="470" y="1406"/>
                      <a:pt x="464" y="1406"/>
                    </a:cubicBezTo>
                    <a:cubicBezTo>
                      <a:pt x="1" y="1406"/>
                      <a:pt x="48" y="3106"/>
                      <a:pt x="48" y="3488"/>
                    </a:cubicBezTo>
                    <a:cubicBezTo>
                      <a:pt x="242" y="6053"/>
                      <a:pt x="919" y="11521"/>
                      <a:pt x="919" y="11521"/>
                    </a:cubicBezTo>
                    <a:lnTo>
                      <a:pt x="8274" y="11037"/>
                    </a:lnTo>
                    <a:cubicBezTo>
                      <a:pt x="7648" y="8820"/>
                      <a:pt x="7166" y="3101"/>
                      <a:pt x="6779" y="3101"/>
                    </a:cubicBezTo>
                    <a:cubicBezTo>
                      <a:pt x="6778" y="3101"/>
                      <a:pt x="6776" y="3101"/>
                      <a:pt x="6774" y="3101"/>
                    </a:cubicBezTo>
                    <a:cubicBezTo>
                      <a:pt x="6349" y="3148"/>
                      <a:pt x="6200" y="5137"/>
                      <a:pt x="6013" y="5137"/>
                    </a:cubicBezTo>
                    <a:cubicBezTo>
                      <a:pt x="6009" y="5137"/>
                      <a:pt x="6004" y="5136"/>
                      <a:pt x="6000" y="5133"/>
                    </a:cubicBezTo>
                    <a:cubicBezTo>
                      <a:pt x="5758" y="5037"/>
                      <a:pt x="5468" y="3440"/>
                      <a:pt x="5419" y="2569"/>
                    </a:cubicBezTo>
                    <a:cubicBezTo>
                      <a:pt x="5371" y="1794"/>
                      <a:pt x="5177" y="488"/>
                      <a:pt x="4839" y="488"/>
                    </a:cubicBezTo>
                    <a:cubicBezTo>
                      <a:pt x="4834" y="488"/>
                      <a:pt x="4830" y="487"/>
                      <a:pt x="4826" y="487"/>
                    </a:cubicBezTo>
                    <a:cubicBezTo>
                      <a:pt x="4067" y="487"/>
                      <a:pt x="4306" y="4795"/>
                      <a:pt x="4306" y="4795"/>
                    </a:cubicBezTo>
                    <a:cubicBezTo>
                      <a:pt x="4113" y="4795"/>
                      <a:pt x="3871" y="101"/>
                      <a:pt x="3242" y="4"/>
                    </a:cubicBezTo>
                    <a:cubicBezTo>
                      <a:pt x="3229" y="2"/>
                      <a:pt x="3217" y="1"/>
                      <a:pt x="3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8"/>
              <p:cNvSpPr/>
              <p:nvPr/>
            </p:nvSpPr>
            <p:spPr>
              <a:xfrm>
                <a:off x="3082300" y="2495150"/>
                <a:ext cx="42375" cy="67775"/>
              </a:xfrm>
              <a:custGeom>
                <a:avLst/>
                <a:gdLst/>
                <a:ahLst/>
                <a:cxnLst/>
                <a:rect l="l" t="t" r="r" b="b"/>
                <a:pathLst>
                  <a:path w="1695" h="2711" fill="none" extrusionOk="0">
                    <a:moveTo>
                      <a:pt x="1" y="0"/>
                    </a:moveTo>
                    <a:cubicBezTo>
                      <a:pt x="1" y="0"/>
                      <a:pt x="1598" y="1597"/>
                      <a:pt x="1694" y="271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8"/>
              <p:cNvSpPr/>
              <p:nvPr/>
            </p:nvSpPr>
            <p:spPr>
              <a:xfrm>
                <a:off x="3164575" y="2484250"/>
                <a:ext cx="20575" cy="64150"/>
              </a:xfrm>
              <a:custGeom>
                <a:avLst/>
                <a:gdLst/>
                <a:ahLst/>
                <a:cxnLst/>
                <a:rect l="l" t="t" r="r" b="b"/>
                <a:pathLst>
                  <a:path w="823" h="2566" fill="none" extrusionOk="0">
                    <a:moveTo>
                      <a:pt x="823" y="1"/>
                    </a:moveTo>
                    <a:cubicBezTo>
                      <a:pt x="436" y="824"/>
                      <a:pt x="194" y="1695"/>
                      <a:pt x="0" y="2566"/>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8"/>
              <p:cNvSpPr/>
              <p:nvPr/>
            </p:nvSpPr>
            <p:spPr>
              <a:xfrm>
                <a:off x="3411375" y="3093975"/>
                <a:ext cx="48075" cy="63425"/>
              </a:xfrm>
              <a:custGeom>
                <a:avLst/>
                <a:gdLst/>
                <a:ahLst/>
                <a:cxnLst/>
                <a:rect l="l" t="t" r="r" b="b"/>
                <a:pathLst>
                  <a:path w="1923" h="2537" extrusionOk="0">
                    <a:moveTo>
                      <a:pt x="97" y="1"/>
                    </a:moveTo>
                    <a:cubicBezTo>
                      <a:pt x="97" y="1"/>
                      <a:pt x="0" y="1"/>
                      <a:pt x="49" y="98"/>
                    </a:cubicBezTo>
                    <a:cubicBezTo>
                      <a:pt x="194" y="291"/>
                      <a:pt x="339" y="485"/>
                      <a:pt x="484" y="630"/>
                    </a:cubicBezTo>
                    <a:cubicBezTo>
                      <a:pt x="678" y="824"/>
                      <a:pt x="823" y="1017"/>
                      <a:pt x="968" y="1259"/>
                    </a:cubicBezTo>
                    <a:cubicBezTo>
                      <a:pt x="1113" y="1453"/>
                      <a:pt x="1210" y="1646"/>
                      <a:pt x="1355" y="1840"/>
                    </a:cubicBezTo>
                    <a:cubicBezTo>
                      <a:pt x="1452" y="2082"/>
                      <a:pt x="1549" y="2275"/>
                      <a:pt x="1694" y="2517"/>
                    </a:cubicBezTo>
                    <a:cubicBezTo>
                      <a:pt x="1720" y="2530"/>
                      <a:pt x="1749" y="2536"/>
                      <a:pt x="1777" y="2536"/>
                    </a:cubicBezTo>
                    <a:cubicBezTo>
                      <a:pt x="1854" y="2536"/>
                      <a:pt x="1923" y="2491"/>
                      <a:pt x="1887" y="2420"/>
                    </a:cubicBezTo>
                    <a:cubicBezTo>
                      <a:pt x="1839" y="2179"/>
                      <a:pt x="1742" y="1937"/>
                      <a:pt x="1645" y="1695"/>
                    </a:cubicBezTo>
                    <a:cubicBezTo>
                      <a:pt x="1500" y="1501"/>
                      <a:pt x="1355" y="1259"/>
                      <a:pt x="1210" y="1066"/>
                    </a:cubicBezTo>
                    <a:cubicBezTo>
                      <a:pt x="1065" y="872"/>
                      <a:pt x="871" y="678"/>
                      <a:pt x="726" y="485"/>
                    </a:cubicBezTo>
                    <a:cubicBezTo>
                      <a:pt x="532" y="291"/>
                      <a:pt x="339" y="146"/>
                      <a:pt x="97"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8"/>
              <p:cNvSpPr/>
              <p:nvPr/>
            </p:nvSpPr>
            <p:spPr>
              <a:xfrm>
                <a:off x="3966650" y="3093425"/>
                <a:ext cx="38150" cy="53575"/>
              </a:xfrm>
              <a:custGeom>
                <a:avLst/>
                <a:gdLst/>
                <a:ahLst/>
                <a:cxnLst/>
                <a:rect l="l" t="t" r="r" b="b"/>
                <a:pathLst>
                  <a:path w="1526" h="2143" extrusionOk="0">
                    <a:moveTo>
                      <a:pt x="1328" y="1"/>
                    </a:moveTo>
                    <a:cubicBezTo>
                      <a:pt x="1306" y="1"/>
                      <a:pt x="1282" y="7"/>
                      <a:pt x="1259" y="23"/>
                    </a:cubicBezTo>
                    <a:cubicBezTo>
                      <a:pt x="920" y="265"/>
                      <a:pt x="630" y="555"/>
                      <a:pt x="388" y="894"/>
                    </a:cubicBezTo>
                    <a:cubicBezTo>
                      <a:pt x="291" y="1039"/>
                      <a:pt x="194" y="1233"/>
                      <a:pt x="146" y="1426"/>
                    </a:cubicBezTo>
                    <a:cubicBezTo>
                      <a:pt x="49" y="1620"/>
                      <a:pt x="1" y="1813"/>
                      <a:pt x="1" y="2007"/>
                    </a:cubicBezTo>
                    <a:cubicBezTo>
                      <a:pt x="29" y="2091"/>
                      <a:pt x="106" y="2143"/>
                      <a:pt x="175" y="2143"/>
                    </a:cubicBezTo>
                    <a:cubicBezTo>
                      <a:pt x="225" y="2143"/>
                      <a:pt x="271" y="2116"/>
                      <a:pt x="291" y="2055"/>
                    </a:cubicBezTo>
                    <a:cubicBezTo>
                      <a:pt x="339" y="2007"/>
                      <a:pt x="388" y="1910"/>
                      <a:pt x="388" y="1813"/>
                    </a:cubicBezTo>
                    <a:cubicBezTo>
                      <a:pt x="388" y="1717"/>
                      <a:pt x="436" y="1620"/>
                      <a:pt x="485" y="1523"/>
                    </a:cubicBezTo>
                    <a:cubicBezTo>
                      <a:pt x="533" y="1378"/>
                      <a:pt x="581" y="1233"/>
                      <a:pt x="678" y="1039"/>
                    </a:cubicBezTo>
                    <a:cubicBezTo>
                      <a:pt x="872" y="749"/>
                      <a:pt x="1114" y="507"/>
                      <a:pt x="1404" y="265"/>
                    </a:cubicBezTo>
                    <a:cubicBezTo>
                      <a:pt x="1526" y="184"/>
                      <a:pt x="1443" y="1"/>
                      <a:pt x="1328"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8"/>
              <p:cNvSpPr/>
              <p:nvPr/>
            </p:nvSpPr>
            <p:spPr>
              <a:xfrm>
                <a:off x="3610975" y="2916150"/>
                <a:ext cx="217800" cy="111650"/>
              </a:xfrm>
              <a:custGeom>
                <a:avLst/>
                <a:gdLst/>
                <a:ahLst/>
                <a:cxnLst/>
                <a:rect l="l" t="t" r="r" b="b"/>
                <a:pathLst>
                  <a:path w="8712" h="4466" extrusionOk="0">
                    <a:moveTo>
                      <a:pt x="7985" y="0"/>
                    </a:moveTo>
                    <a:lnTo>
                      <a:pt x="727" y="97"/>
                    </a:lnTo>
                    <a:cubicBezTo>
                      <a:pt x="485" y="775"/>
                      <a:pt x="243" y="1549"/>
                      <a:pt x="146" y="2323"/>
                    </a:cubicBezTo>
                    <a:cubicBezTo>
                      <a:pt x="1" y="3001"/>
                      <a:pt x="678" y="3339"/>
                      <a:pt x="1259" y="3630"/>
                    </a:cubicBezTo>
                    <a:cubicBezTo>
                      <a:pt x="2372" y="4114"/>
                      <a:pt x="3533" y="4404"/>
                      <a:pt x="4743" y="4452"/>
                    </a:cubicBezTo>
                    <a:cubicBezTo>
                      <a:pt x="4901" y="4460"/>
                      <a:pt x="5077" y="4466"/>
                      <a:pt x="5264" y="4466"/>
                    </a:cubicBezTo>
                    <a:cubicBezTo>
                      <a:pt x="6221" y="4466"/>
                      <a:pt x="7459" y="4326"/>
                      <a:pt x="7985" y="3678"/>
                    </a:cubicBezTo>
                    <a:cubicBezTo>
                      <a:pt x="8711" y="2759"/>
                      <a:pt x="7985" y="0"/>
                      <a:pt x="79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8"/>
              <p:cNvSpPr/>
              <p:nvPr/>
            </p:nvSpPr>
            <p:spPr>
              <a:xfrm>
                <a:off x="3522675" y="2549450"/>
                <a:ext cx="349650" cy="413300"/>
              </a:xfrm>
              <a:custGeom>
                <a:avLst/>
                <a:gdLst/>
                <a:ahLst/>
                <a:cxnLst/>
                <a:rect l="l" t="t" r="r" b="b"/>
                <a:pathLst>
                  <a:path w="13986" h="16532" extrusionOk="0">
                    <a:moveTo>
                      <a:pt x="7601" y="1"/>
                    </a:moveTo>
                    <a:cubicBezTo>
                      <a:pt x="7267" y="1"/>
                      <a:pt x="6938" y="35"/>
                      <a:pt x="6630" y="103"/>
                    </a:cubicBezTo>
                    <a:cubicBezTo>
                      <a:pt x="5226" y="490"/>
                      <a:pt x="4017" y="1264"/>
                      <a:pt x="3146" y="2377"/>
                    </a:cubicBezTo>
                    <a:cubicBezTo>
                      <a:pt x="2274" y="3490"/>
                      <a:pt x="1597" y="4700"/>
                      <a:pt x="1065" y="6006"/>
                    </a:cubicBezTo>
                    <a:cubicBezTo>
                      <a:pt x="532" y="7313"/>
                      <a:pt x="0" y="8716"/>
                      <a:pt x="290" y="10071"/>
                    </a:cubicBezTo>
                    <a:cubicBezTo>
                      <a:pt x="629" y="11523"/>
                      <a:pt x="1694" y="12539"/>
                      <a:pt x="2662" y="13555"/>
                    </a:cubicBezTo>
                    <a:cubicBezTo>
                      <a:pt x="3436" y="14572"/>
                      <a:pt x="4404" y="15346"/>
                      <a:pt x="5517" y="15927"/>
                    </a:cubicBezTo>
                    <a:cubicBezTo>
                      <a:pt x="6485" y="16330"/>
                      <a:pt x="7520" y="16532"/>
                      <a:pt x="8566" y="16532"/>
                    </a:cubicBezTo>
                    <a:cubicBezTo>
                      <a:pt x="8775" y="16532"/>
                      <a:pt x="8985" y="16523"/>
                      <a:pt x="9194" y="16507"/>
                    </a:cubicBezTo>
                    <a:cubicBezTo>
                      <a:pt x="10549" y="16459"/>
                      <a:pt x="11808" y="15975"/>
                      <a:pt x="12824" y="15056"/>
                    </a:cubicBezTo>
                    <a:cubicBezTo>
                      <a:pt x="13598" y="14233"/>
                      <a:pt x="13985" y="13120"/>
                      <a:pt x="13937" y="12007"/>
                    </a:cubicBezTo>
                    <a:cubicBezTo>
                      <a:pt x="13792" y="10797"/>
                      <a:pt x="13550" y="9636"/>
                      <a:pt x="13114" y="8523"/>
                    </a:cubicBezTo>
                    <a:cubicBezTo>
                      <a:pt x="12388" y="6345"/>
                      <a:pt x="11808" y="3974"/>
                      <a:pt x="10888" y="1845"/>
                    </a:cubicBezTo>
                    <a:cubicBezTo>
                      <a:pt x="10384" y="566"/>
                      <a:pt x="8949" y="1"/>
                      <a:pt x="7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8"/>
              <p:cNvSpPr/>
              <p:nvPr/>
            </p:nvSpPr>
            <p:spPr>
              <a:xfrm>
                <a:off x="3644850" y="2834450"/>
                <a:ext cx="89350" cy="75500"/>
              </a:xfrm>
              <a:custGeom>
                <a:avLst/>
                <a:gdLst/>
                <a:ahLst/>
                <a:cxnLst/>
                <a:rect l="l" t="t" r="r" b="b"/>
                <a:pathLst>
                  <a:path w="3574" h="3020" extrusionOk="0">
                    <a:moveTo>
                      <a:pt x="1635" y="0"/>
                    </a:moveTo>
                    <a:cubicBezTo>
                      <a:pt x="1544" y="0"/>
                      <a:pt x="1451" y="9"/>
                      <a:pt x="1356" y="26"/>
                    </a:cubicBezTo>
                    <a:cubicBezTo>
                      <a:pt x="533" y="171"/>
                      <a:pt x="1" y="994"/>
                      <a:pt x="146" y="1817"/>
                    </a:cubicBezTo>
                    <a:cubicBezTo>
                      <a:pt x="288" y="2586"/>
                      <a:pt x="933" y="3019"/>
                      <a:pt x="1598" y="3019"/>
                    </a:cubicBezTo>
                    <a:cubicBezTo>
                      <a:pt x="2063" y="3019"/>
                      <a:pt x="2537" y="2807"/>
                      <a:pt x="2856" y="2349"/>
                    </a:cubicBezTo>
                    <a:cubicBezTo>
                      <a:pt x="3574" y="1362"/>
                      <a:pt x="2794" y="0"/>
                      <a:pt x="1635" y="0"/>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8"/>
              <p:cNvSpPr/>
              <p:nvPr/>
            </p:nvSpPr>
            <p:spPr>
              <a:xfrm>
                <a:off x="3828750" y="2786700"/>
                <a:ext cx="42350" cy="67775"/>
              </a:xfrm>
              <a:custGeom>
                <a:avLst/>
                <a:gdLst/>
                <a:ahLst/>
                <a:cxnLst/>
                <a:rect l="l" t="t" r="r" b="b"/>
                <a:pathLst>
                  <a:path w="1694" h="2711" extrusionOk="0">
                    <a:moveTo>
                      <a:pt x="1161" y="1"/>
                    </a:moveTo>
                    <a:cubicBezTo>
                      <a:pt x="0" y="678"/>
                      <a:pt x="339" y="2517"/>
                      <a:pt x="1694" y="2711"/>
                    </a:cubicBezTo>
                    <a:lnTo>
                      <a:pt x="1694" y="2517"/>
                    </a:lnTo>
                    <a:cubicBezTo>
                      <a:pt x="1597" y="1646"/>
                      <a:pt x="1452" y="823"/>
                      <a:pt x="1161" y="1"/>
                    </a:cubicBezTo>
                    <a:close/>
                  </a:path>
                </a:pathLst>
              </a:custGeom>
              <a:solidFill>
                <a:srgbClr val="F2A0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8"/>
              <p:cNvSpPr/>
              <p:nvPr/>
            </p:nvSpPr>
            <p:spPr>
              <a:xfrm>
                <a:off x="3674400" y="2797700"/>
                <a:ext cx="24375" cy="21250"/>
              </a:xfrm>
              <a:custGeom>
                <a:avLst/>
                <a:gdLst/>
                <a:ahLst/>
                <a:cxnLst/>
                <a:rect l="l" t="t" r="r" b="b"/>
                <a:pathLst>
                  <a:path w="975" h="850" extrusionOk="0">
                    <a:moveTo>
                      <a:pt x="504" y="1"/>
                    </a:moveTo>
                    <a:cubicBezTo>
                      <a:pt x="254" y="1"/>
                      <a:pt x="1" y="178"/>
                      <a:pt x="28" y="480"/>
                    </a:cubicBezTo>
                    <a:cubicBezTo>
                      <a:pt x="92" y="735"/>
                      <a:pt x="286" y="850"/>
                      <a:pt x="480" y="850"/>
                    </a:cubicBezTo>
                    <a:cubicBezTo>
                      <a:pt x="727" y="850"/>
                      <a:pt x="975" y="661"/>
                      <a:pt x="948" y="335"/>
                    </a:cubicBezTo>
                    <a:cubicBezTo>
                      <a:pt x="885" y="104"/>
                      <a:pt x="695" y="1"/>
                      <a:pt x="504"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8"/>
              <p:cNvSpPr/>
              <p:nvPr/>
            </p:nvSpPr>
            <p:spPr>
              <a:xfrm>
                <a:off x="3806675" y="2755825"/>
                <a:ext cx="26400" cy="23525"/>
              </a:xfrm>
              <a:custGeom>
                <a:avLst/>
                <a:gdLst/>
                <a:ahLst/>
                <a:cxnLst/>
                <a:rect l="l" t="t" r="r" b="b"/>
                <a:pathLst>
                  <a:path w="1056" h="941" extrusionOk="0">
                    <a:moveTo>
                      <a:pt x="567" y="0"/>
                    </a:moveTo>
                    <a:cubicBezTo>
                      <a:pt x="286" y="0"/>
                      <a:pt x="1" y="228"/>
                      <a:pt x="109" y="607"/>
                    </a:cubicBezTo>
                    <a:cubicBezTo>
                      <a:pt x="172" y="837"/>
                      <a:pt x="362" y="941"/>
                      <a:pt x="553" y="941"/>
                    </a:cubicBezTo>
                    <a:cubicBezTo>
                      <a:pt x="803" y="941"/>
                      <a:pt x="1056" y="763"/>
                      <a:pt x="1028" y="461"/>
                    </a:cubicBezTo>
                    <a:cubicBezTo>
                      <a:pt x="1007" y="141"/>
                      <a:pt x="788" y="0"/>
                      <a:pt x="56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8"/>
              <p:cNvSpPr/>
              <p:nvPr/>
            </p:nvSpPr>
            <p:spPr>
              <a:xfrm>
                <a:off x="3452500" y="2555050"/>
                <a:ext cx="414000" cy="326750"/>
              </a:xfrm>
              <a:custGeom>
                <a:avLst/>
                <a:gdLst/>
                <a:ahLst/>
                <a:cxnLst/>
                <a:rect l="l" t="t" r="r" b="b"/>
                <a:pathLst>
                  <a:path w="16560" h="13070" extrusionOk="0">
                    <a:moveTo>
                      <a:pt x="10240" y="1"/>
                    </a:moveTo>
                    <a:cubicBezTo>
                      <a:pt x="9830" y="1"/>
                      <a:pt x="9415" y="41"/>
                      <a:pt x="9001" y="121"/>
                    </a:cubicBezTo>
                    <a:cubicBezTo>
                      <a:pt x="7743" y="314"/>
                      <a:pt x="6582" y="750"/>
                      <a:pt x="5469" y="1427"/>
                    </a:cubicBezTo>
                    <a:cubicBezTo>
                      <a:pt x="5325" y="1523"/>
                      <a:pt x="4613" y="1903"/>
                      <a:pt x="4551" y="2099"/>
                    </a:cubicBezTo>
                    <a:lnTo>
                      <a:pt x="4551" y="2099"/>
                    </a:lnTo>
                    <a:cubicBezTo>
                      <a:pt x="4646" y="1761"/>
                      <a:pt x="4645" y="1377"/>
                      <a:pt x="4549" y="1040"/>
                    </a:cubicBezTo>
                    <a:cubicBezTo>
                      <a:pt x="4549" y="992"/>
                      <a:pt x="4549" y="992"/>
                      <a:pt x="4501" y="943"/>
                    </a:cubicBezTo>
                    <a:cubicBezTo>
                      <a:pt x="4492" y="934"/>
                      <a:pt x="4481" y="930"/>
                      <a:pt x="4468" y="930"/>
                    </a:cubicBezTo>
                    <a:cubicBezTo>
                      <a:pt x="4417" y="930"/>
                      <a:pt x="4346" y="1001"/>
                      <a:pt x="4307" y="1040"/>
                    </a:cubicBezTo>
                    <a:cubicBezTo>
                      <a:pt x="3630" y="1766"/>
                      <a:pt x="3194" y="2685"/>
                      <a:pt x="3049" y="3702"/>
                    </a:cubicBezTo>
                    <a:cubicBezTo>
                      <a:pt x="2952" y="3750"/>
                      <a:pt x="2855" y="3798"/>
                      <a:pt x="2759" y="3895"/>
                    </a:cubicBezTo>
                    <a:cubicBezTo>
                      <a:pt x="0" y="5976"/>
                      <a:pt x="1065" y="10331"/>
                      <a:pt x="3436" y="12267"/>
                    </a:cubicBezTo>
                    <a:cubicBezTo>
                      <a:pt x="3798" y="12520"/>
                      <a:pt x="4510" y="13070"/>
                      <a:pt x="5069" y="13070"/>
                    </a:cubicBezTo>
                    <a:cubicBezTo>
                      <a:pt x="5259" y="13070"/>
                      <a:pt x="5431" y="13007"/>
                      <a:pt x="5565" y="12848"/>
                    </a:cubicBezTo>
                    <a:cubicBezTo>
                      <a:pt x="5711" y="12654"/>
                      <a:pt x="5807" y="12460"/>
                      <a:pt x="5807" y="12218"/>
                    </a:cubicBezTo>
                    <a:cubicBezTo>
                      <a:pt x="6001" y="11009"/>
                      <a:pt x="5565" y="9702"/>
                      <a:pt x="5904" y="8541"/>
                    </a:cubicBezTo>
                    <a:lnTo>
                      <a:pt x="5904" y="8541"/>
                    </a:lnTo>
                    <a:cubicBezTo>
                      <a:pt x="6287" y="8732"/>
                      <a:pt x="6881" y="9071"/>
                      <a:pt x="7394" y="9071"/>
                    </a:cubicBezTo>
                    <a:cubicBezTo>
                      <a:pt x="7658" y="9071"/>
                      <a:pt x="7901" y="8981"/>
                      <a:pt x="8082" y="8734"/>
                    </a:cubicBezTo>
                    <a:cubicBezTo>
                      <a:pt x="8227" y="8444"/>
                      <a:pt x="8275" y="8154"/>
                      <a:pt x="8179" y="7815"/>
                    </a:cubicBezTo>
                    <a:lnTo>
                      <a:pt x="8179" y="7815"/>
                    </a:lnTo>
                    <a:cubicBezTo>
                      <a:pt x="8541" y="8017"/>
                      <a:pt x="8938" y="8117"/>
                      <a:pt x="9312" y="8117"/>
                    </a:cubicBezTo>
                    <a:cubicBezTo>
                      <a:pt x="9387" y="8117"/>
                      <a:pt x="9461" y="8113"/>
                      <a:pt x="9533" y="8105"/>
                    </a:cubicBezTo>
                    <a:cubicBezTo>
                      <a:pt x="10017" y="8008"/>
                      <a:pt x="10405" y="7621"/>
                      <a:pt x="10405" y="7137"/>
                    </a:cubicBezTo>
                    <a:cubicBezTo>
                      <a:pt x="10723" y="7257"/>
                      <a:pt x="11074" y="7344"/>
                      <a:pt x="11432" y="7344"/>
                    </a:cubicBezTo>
                    <a:cubicBezTo>
                      <a:pt x="11508" y="7344"/>
                      <a:pt x="11586" y="7340"/>
                      <a:pt x="11663" y="7331"/>
                    </a:cubicBezTo>
                    <a:cubicBezTo>
                      <a:pt x="12147" y="7283"/>
                      <a:pt x="12485" y="6992"/>
                      <a:pt x="12631" y="6557"/>
                    </a:cubicBezTo>
                    <a:cubicBezTo>
                      <a:pt x="12631" y="6363"/>
                      <a:pt x="12679" y="6218"/>
                      <a:pt x="12824" y="6218"/>
                    </a:cubicBezTo>
                    <a:lnTo>
                      <a:pt x="12921" y="6218"/>
                    </a:lnTo>
                    <a:cubicBezTo>
                      <a:pt x="13289" y="6470"/>
                      <a:pt x="13969" y="6637"/>
                      <a:pt x="14630" y="6637"/>
                    </a:cubicBezTo>
                    <a:cubicBezTo>
                      <a:pt x="15616" y="6637"/>
                      <a:pt x="16560" y="6265"/>
                      <a:pt x="16357" y="5250"/>
                    </a:cubicBezTo>
                    <a:cubicBezTo>
                      <a:pt x="16018" y="3363"/>
                      <a:pt x="14905" y="1766"/>
                      <a:pt x="13308" y="798"/>
                    </a:cubicBezTo>
                    <a:cubicBezTo>
                      <a:pt x="12362" y="273"/>
                      <a:pt x="11315" y="1"/>
                      <a:pt x="102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8"/>
              <p:cNvSpPr/>
              <p:nvPr/>
            </p:nvSpPr>
            <p:spPr>
              <a:xfrm>
                <a:off x="3548075" y="2820750"/>
                <a:ext cx="73825" cy="91300"/>
              </a:xfrm>
              <a:custGeom>
                <a:avLst/>
                <a:gdLst/>
                <a:ahLst/>
                <a:cxnLst/>
                <a:rect l="l" t="t" r="r" b="b"/>
                <a:pathLst>
                  <a:path w="2953" h="3652" extrusionOk="0">
                    <a:moveTo>
                      <a:pt x="1349" y="0"/>
                    </a:moveTo>
                    <a:cubicBezTo>
                      <a:pt x="1240" y="0"/>
                      <a:pt x="1128" y="14"/>
                      <a:pt x="1017" y="42"/>
                    </a:cubicBezTo>
                    <a:cubicBezTo>
                      <a:pt x="0" y="284"/>
                      <a:pt x="0" y="1252"/>
                      <a:pt x="339" y="2123"/>
                    </a:cubicBezTo>
                    <a:cubicBezTo>
                      <a:pt x="644" y="2907"/>
                      <a:pt x="1262" y="3651"/>
                      <a:pt x="2124" y="3651"/>
                    </a:cubicBezTo>
                    <a:cubicBezTo>
                      <a:pt x="2220" y="3651"/>
                      <a:pt x="2318" y="3642"/>
                      <a:pt x="2420" y="3623"/>
                    </a:cubicBezTo>
                    <a:cubicBezTo>
                      <a:pt x="2565" y="3575"/>
                      <a:pt x="2952" y="3429"/>
                      <a:pt x="2855" y="3187"/>
                    </a:cubicBezTo>
                    <a:lnTo>
                      <a:pt x="2517" y="671"/>
                    </a:lnTo>
                    <a:cubicBezTo>
                      <a:pt x="2243" y="241"/>
                      <a:pt x="1811" y="0"/>
                      <a:pt x="13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8"/>
              <p:cNvSpPr/>
              <p:nvPr/>
            </p:nvSpPr>
            <p:spPr>
              <a:xfrm>
                <a:off x="3629125" y="2928250"/>
                <a:ext cx="186325" cy="44775"/>
              </a:xfrm>
              <a:custGeom>
                <a:avLst/>
                <a:gdLst/>
                <a:ahLst/>
                <a:cxnLst/>
                <a:rect l="l" t="t" r="r" b="b"/>
                <a:pathLst>
                  <a:path w="7453" h="1791" fill="none" extrusionOk="0">
                    <a:moveTo>
                      <a:pt x="7453" y="920"/>
                    </a:moveTo>
                    <a:cubicBezTo>
                      <a:pt x="5420" y="1694"/>
                      <a:pt x="2033" y="1791"/>
                      <a:pt x="1" y="0"/>
                    </a:cubicBezTo>
                  </a:path>
                </a:pathLst>
              </a:custGeom>
              <a:noFill/>
              <a:ln w="1090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8"/>
              <p:cNvSpPr/>
              <p:nvPr/>
            </p:nvSpPr>
            <p:spPr>
              <a:xfrm>
                <a:off x="3586775" y="2905250"/>
                <a:ext cx="32700" cy="15775"/>
              </a:xfrm>
              <a:custGeom>
                <a:avLst/>
                <a:gdLst/>
                <a:ahLst/>
                <a:cxnLst/>
                <a:rect l="l" t="t" r="r" b="b"/>
                <a:pathLst>
                  <a:path w="1308" h="631" fill="none" extrusionOk="0">
                    <a:moveTo>
                      <a:pt x="1307" y="1"/>
                    </a:moveTo>
                    <a:cubicBezTo>
                      <a:pt x="1307" y="1"/>
                      <a:pt x="1065" y="630"/>
                      <a:pt x="1" y="146"/>
                    </a:cubicBezTo>
                  </a:path>
                </a:pathLst>
              </a:custGeom>
              <a:noFill/>
              <a:ln w="7250" cap="flat" cmpd="sng">
                <a:solidFill>
                  <a:srgbClr val="DD8090"/>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8"/>
              <p:cNvSpPr/>
              <p:nvPr/>
            </p:nvSpPr>
            <p:spPr>
              <a:xfrm>
                <a:off x="3786400" y="2793450"/>
                <a:ext cx="32675" cy="48925"/>
              </a:xfrm>
              <a:custGeom>
                <a:avLst/>
                <a:gdLst/>
                <a:ahLst/>
                <a:cxnLst/>
                <a:rect l="l" t="t" r="r" b="b"/>
                <a:pathLst>
                  <a:path w="1307" h="1957" extrusionOk="0">
                    <a:moveTo>
                      <a:pt x="241" y="1"/>
                    </a:moveTo>
                    <a:cubicBezTo>
                      <a:pt x="198" y="1"/>
                      <a:pt x="160" y="35"/>
                      <a:pt x="194" y="69"/>
                    </a:cubicBezTo>
                    <a:lnTo>
                      <a:pt x="146" y="69"/>
                    </a:lnTo>
                    <a:cubicBezTo>
                      <a:pt x="194" y="311"/>
                      <a:pt x="388" y="505"/>
                      <a:pt x="581" y="650"/>
                    </a:cubicBezTo>
                    <a:cubicBezTo>
                      <a:pt x="726" y="795"/>
                      <a:pt x="968" y="892"/>
                      <a:pt x="1017" y="1086"/>
                    </a:cubicBezTo>
                    <a:cubicBezTo>
                      <a:pt x="1017" y="1328"/>
                      <a:pt x="871" y="1521"/>
                      <a:pt x="678" y="1618"/>
                    </a:cubicBezTo>
                    <a:cubicBezTo>
                      <a:pt x="581" y="1618"/>
                      <a:pt x="484" y="1666"/>
                      <a:pt x="388" y="1666"/>
                    </a:cubicBezTo>
                    <a:cubicBezTo>
                      <a:pt x="323" y="1666"/>
                      <a:pt x="237" y="1645"/>
                      <a:pt x="158" y="1645"/>
                    </a:cubicBezTo>
                    <a:cubicBezTo>
                      <a:pt x="119" y="1645"/>
                      <a:pt x="81" y="1650"/>
                      <a:pt x="49" y="1666"/>
                    </a:cubicBezTo>
                    <a:cubicBezTo>
                      <a:pt x="0" y="1715"/>
                      <a:pt x="0" y="1763"/>
                      <a:pt x="0" y="1811"/>
                    </a:cubicBezTo>
                    <a:cubicBezTo>
                      <a:pt x="49" y="1957"/>
                      <a:pt x="291" y="1957"/>
                      <a:pt x="388" y="1957"/>
                    </a:cubicBezTo>
                    <a:cubicBezTo>
                      <a:pt x="533" y="1957"/>
                      <a:pt x="678" y="1908"/>
                      <a:pt x="775" y="1860"/>
                    </a:cubicBezTo>
                    <a:cubicBezTo>
                      <a:pt x="1017" y="1763"/>
                      <a:pt x="1210" y="1521"/>
                      <a:pt x="1307" y="1279"/>
                    </a:cubicBezTo>
                    <a:cubicBezTo>
                      <a:pt x="1307" y="989"/>
                      <a:pt x="1162" y="698"/>
                      <a:pt x="871" y="602"/>
                    </a:cubicBezTo>
                    <a:cubicBezTo>
                      <a:pt x="629" y="456"/>
                      <a:pt x="436" y="263"/>
                      <a:pt x="291" y="21"/>
                    </a:cubicBezTo>
                    <a:cubicBezTo>
                      <a:pt x="277" y="7"/>
                      <a:pt x="258" y="1"/>
                      <a:pt x="241" y="1"/>
                    </a:cubicBezTo>
                    <a:close/>
                  </a:path>
                </a:pathLst>
              </a:custGeom>
              <a:solidFill>
                <a:srgbClr val="DD80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8"/>
              <p:cNvSpPr/>
              <p:nvPr/>
            </p:nvSpPr>
            <p:spPr>
              <a:xfrm>
                <a:off x="3735575" y="2859300"/>
                <a:ext cx="101650" cy="59300"/>
              </a:xfrm>
              <a:custGeom>
                <a:avLst/>
                <a:gdLst/>
                <a:ahLst/>
                <a:cxnLst/>
                <a:rect l="l" t="t" r="r" b="b"/>
                <a:pathLst>
                  <a:path w="4066" h="2372" extrusionOk="0">
                    <a:moveTo>
                      <a:pt x="3485" y="0"/>
                    </a:moveTo>
                    <a:lnTo>
                      <a:pt x="1" y="678"/>
                    </a:lnTo>
                    <a:cubicBezTo>
                      <a:pt x="1" y="871"/>
                      <a:pt x="49" y="1113"/>
                      <a:pt x="98" y="1355"/>
                    </a:cubicBezTo>
                    <a:cubicBezTo>
                      <a:pt x="465" y="1171"/>
                      <a:pt x="860" y="1087"/>
                      <a:pt x="1261" y="1087"/>
                    </a:cubicBezTo>
                    <a:cubicBezTo>
                      <a:pt x="1600" y="1087"/>
                      <a:pt x="1943" y="1147"/>
                      <a:pt x="2275" y="1258"/>
                    </a:cubicBezTo>
                    <a:cubicBezTo>
                      <a:pt x="2759" y="1452"/>
                      <a:pt x="3146" y="1839"/>
                      <a:pt x="3388" y="2371"/>
                    </a:cubicBezTo>
                    <a:cubicBezTo>
                      <a:pt x="4066" y="1452"/>
                      <a:pt x="3485" y="0"/>
                      <a:pt x="3485" y="0"/>
                    </a:cubicBezTo>
                    <a:close/>
                  </a:path>
                </a:pathLst>
              </a:custGeom>
              <a:solidFill>
                <a:srgbClr val="9139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8"/>
              <p:cNvSpPr/>
              <p:nvPr/>
            </p:nvSpPr>
            <p:spPr>
              <a:xfrm>
                <a:off x="3738000" y="2886475"/>
                <a:ext cx="83500" cy="47225"/>
              </a:xfrm>
              <a:custGeom>
                <a:avLst/>
                <a:gdLst/>
                <a:ahLst/>
                <a:cxnLst/>
                <a:rect l="l" t="t" r="r" b="b"/>
                <a:pathLst>
                  <a:path w="3340" h="1889" extrusionOk="0">
                    <a:moveTo>
                      <a:pt x="1164" y="0"/>
                    </a:moveTo>
                    <a:cubicBezTo>
                      <a:pt x="763" y="0"/>
                      <a:pt x="368" y="84"/>
                      <a:pt x="1" y="268"/>
                    </a:cubicBezTo>
                    <a:cubicBezTo>
                      <a:pt x="179" y="935"/>
                      <a:pt x="642" y="1888"/>
                      <a:pt x="1805" y="1888"/>
                    </a:cubicBezTo>
                    <a:cubicBezTo>
                      <a:pt x="1908" y="1888"/>
                      <a:pt x="2016" y="1881"/>
                      <a:pt x="2130" y="1865"/>
                    </a:cubicBezTo>
                    <a:cubicBezTo>
                      <a:pt x="2565" y="1865"/>
                      <a:pt x="3001" y="1623"/>
                      <a:pt x="3340" y="1284"/>
                    </a:cubicBezTo>
                    <a:cubicBezTo>
                      <a:pt x="3098" y="800"/>
                      <a:pt x="2662" y="365"/>
                      <a:pt x="2178" y="171"/>
                    </a:cubicBezTo>
                    <a:cubicBezTo>
                      <a:pt x="1846" y="60"/>
                      <a:pt x="1503" y="0"/>
                      <a:pt x="1164" y="0"/>
                    </a:cubicBezTo>
                    <a:close/>
                  </a:path>
                </a:pathLst>
              </a:custGeom>
              <a:solidFill>
                <a:srgbClr val="E27A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8"/>
              <p:cNvSpPr/>
              <p:nvPr/>
            </p:nvSpPr>
            <p:spPr>
              <a:xfrm>
                <a:off x="3797275" y="2728475"/>
                <a:ext cx="39950" cy="20050"/>
              </a:xfrm>
              <a:custGeom>
                <a:avLst/>
                <a:gdLst/>
                <a:ahLst/>
                <a:cxnLst/>
                <a:rect l="l" t="t" r="r" b="b"/>
                <a:pathLst>
                  <a:path w="1598" h="802" extrusionOk="0">
                    <a:moveTo>
                      <a:pt x="825" y="1"/>
                    </a:moveTo>
                    <a:cubicBezTo>
                      <a:pt x="793" y="1"/>
                      <a:pt x="760" y="3"/>
                      <a:pt x="727" y="7"/>
                    </a:cubicBezTo>
                    <a:cubicBezTo>
                      <a:pt x="388" y="7"/>
                      <a:pt x="98" y="249"/>
                      <a:pt x="1" y="588"/>
                    </a:cubicBezTo>
                    <a:cubicBezTo>
                      <a:pt x="1" y="647"/>
                      <a:pt x="38" y="689"/>
                      <a:pt x="78" y="689"/>
                    </a:cubicBezTo>
                    <a:cubicBezTo>
                      <a:pt x="102" y="689"/>
                      <a:pt x="128" y="673"/>
                      <a:pt x="146" y="636"/>
                    </a:cubicBezTo>
                    <a:lnTo>
                      <a:pt x="146" y="684"/>
                    </a:lnTo>
                    <a:cubicBezTo>
                      <a:pt x="243" y="442"/>
                      <a:pt x="485" y="297"/>
                      <a:pt x="775" y="297"/>
                    </a:cubicBezTo>
                    <a:cubicBezTo>
                      <a:pt x="1017" y="297"/>
                      <a:pt x="1211" y="491"/>
                      <a:pt x="1307" y="733"/>
                    </a:cubicBezTo>
                    <a:cubicBezTo>
                      <a:pt x="1307" y="767"/>
                      <a:pt x="1356" y="801"/>
                      <a:pt x="1418" y="801"/>
                    </a:cubicBezTo>
                    <a:cubicBezTo>
                      <a:pt x="1444" y="801"/>
                      <a:pt x="1473" y="795"/>
                      <a:pt x="1501" y="781"/>
                    </a:cubicBezTo>
                    <a:cubicBezTo>
                      <a:pt x="1549" y="733"/>
                      <a:pt x="1598" y="684"/>
                      <a:pt x="1598" y="588"/>
                    </a:cubicBezTo>
                    <a:cubicBezTo>
                      <a:pt x="1509" y="233"/>
                      <a:pt x="1178" y="1"/>
                      <a:pt x="825"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8"/>
              <p:cNvSpPr/>
              <p:nvPr/>
            </p:nvSpPr>
            <p:spPr>
              <a:xfrm>
                <a:off x="3648475" y="2771275"/>
                <a:ext cx="37525" cy="33150"/>
              </a:xfrm>
              <a:custGeom>
                <a:avLst/>
                <a:gdLst/>
                <a:ahLst/>
                <a:cxnLst/>
                <a:rect l="l" t="t" r="r" b="b"/>
                <a:pathLst>
                  <a:path w="1501" h="1326" extrusionOk="0">
                    <a:moveTo>
                      <a:pt x="1114" y="1"/>
                    </a:moveTo>
                    <a:cubicBezTo>
                      <a:pt x="1065" y="1"/>
                      <a:pt x="1017" y="13"/>
                      <a:pt x="969" y="37"/>
                    </a:cubicBezTo>
                    <a:cubicBezTo>
                      <a:pt x="775" y="37"/>
                      <a:pt x="581" y="85"/>
                      <a:pt x="436" y="231"/>
                    </a:cubicBezTo>
                    <a:cubicBezTo>
                      <a:pt x="243" y="327"/>
                      <a:pt x="146" y="472"/>
                      <a:pt x="98" y="666"/>
                    </a:cubicBezTo>
                    <a:cubicBezTo>
                      <a:pt x="49" y="714"/>
                      <a:pt x="49" y="763"/>
                      <a:pt x="49" y="811"/>
                    </a:cubicBezTo>
                    <a:cubicBezTo>
                      <a:pt x="49" y="811"/>
                      <a:pt x="49" y="860"/>
                      <a:pt x="49" y="860"/>
                    </a:cubicBezTo>
                    <a:cubicBezTo>
                      <a:pt x="49" y="908"/>
                      <a:pt x="49" y="908"/>
                      <a:pt x="49" y="956"/>
                    </a:cubicBezTo>
                    <a:cubicBezTo>
                      <a:pt x="1" y="1053"/>
                      <a:pt x="1" y="1150"/>
                      <a:pt x="49" y="1198"/>
                    </a:cubicBezTo>
                    <a:cubicBezTo>
                      <a:pt x="72" y="1288"/>
                      <a:pt x="136" y="1326"/>
                      <a:pt x="198" y="1326"/>
                    </a:cubicBezTo>
                    <a:cubicBezTo>
                      <a:pt x="270" y="1326"/>
                      <a:pt x="340" y="1276"/>
                      <a:pt x="340" y="1198"/>
                    </a:cubicBezTo>
                    <a:cubicBezTo>
                      <a:pt x="291" y="1102"/>
                      <a:pt x="291" y="1053"/>
                      <a:pt x="340" y="1005"/>
                    </a:cubicBezTo>
                    <a:cubicBezTo>
                      <a:pt x="340" y="956"/>
                      <a:pt x="340" y="956"/>
                      <a:pt x="340" y="908"/>
                    </a:cubicBezTo>
                    <a:lnTo>
                      <a:pt x="340" y="811"/>
                    </a:lnTo>
                    <a:cubicBezTo>
                      <a:pt x="340" y="763"/>
                      <a:pt x="340" y="763"/>
                      <a:pt x="340" y="763"/>
                    </a:cubicBezTo>
                    <a:cubicBezTo>
                      <a:pt x="388" y="714"/>
                      <a:pt x="388" y="714"/>
                      <a:pt x="388" y="666"/>
                    </a:cubicBezTo>
                    <a:lnTo>
                      <a:pt x="436" y="618"/>
                    </a:lnTo>
                    <a:lnTo>
                      <a:pt x="533" y="569"/>
                    </a:lnTo>
                    <a:cubicBezTo>
                      <a:pt x="658" y="475"/>
                      <a:pt x="823" y="422"/>
                      <a:pt x="1003" y="422"/>
                    </a:cubicBezTo>
                    <a:cubicBezTo>
                      <a:pt x="1102" y="422"/>
                      <a:pt x="1204" y="438"/>
                      <a:pt x="1307" y="472"/>
                    </a:cubicBezTo>
                    <a:cubicBezTo>
                      <a:pt x="1356" y="472"/>
                      <a:pt x="1404" y="424"/>
                      <a:pt x="1404" y="376"/>
                    </a:cubicBezTo>
                    <a:cubicBezTo>
                      <a:pt x="1453" y="327"/>
                      <a:pt x="1404" y="279"/>
                      <a:pt x="1404" y="231"/>
                    </a:cubicBezTo>
                    <a:lnTo>
                      <a:pt x="1501" y="134"/>
                    </a:lnTo>
                    <a:cubicBezTo>
                      <a:pt x="1404" y="85"/>
                      <a:pt x="1356" y="37"/>
                      <a:pt x="1259" y="37"/>
                    </a:cubicBezTo>
                    <a:cubicBezTo>
                      <a:pt x="1211" y="13"/>
                      <a:pt x="1162" y="1"/>
                      <a:pt x="1114"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8"/>
              <p:cNvSpPr/>
              <p:nvPr/>
            </p:nvSpPr>
            <p:spPr>
              <a:xfrm>
                <a:off x="3750100" y="3525875"/>
                <a:ext cx="676300" cy="1039225"/>
              </a:xfrm>
              <a:custGeom>
                <a:avLst/>
                <a:gdLst/>
                <a:ahLst/>
                <a:cxnLst/>
                <a:rect l="l" t="t" r="r" b="b"/>
                <a:pathLst>
                  <a:path w="27052" h="41569" extrusionOk="0">
                    <a:moveTo>
                      <a:pt x="9195" y="0"/>
                    </a:moveTo>
                    <a:lnTo>
                      <a:pt x="1" y="10743"/>
                    </a:lnTo>
                    <a:cubicBezTo>
                      <a:pt x="4888" y="19841"/>
                      <a:pt x="10211" y="33100"/>
                      <a:pt x="11373" y="41326"/>
                    </a:cubicBezTo>
                    <a:cubicBezTo>
                      <a:pt x="15341" y="41423"/>
                      <a:pt x="23083" y="41472"/>
                      <a:pt x="27051" y="41568"/>
                    </a:cubicBezTo>
                    <a:cubicBezTo>
                      <a:pt x="24825" y="40213"/>
                      <a:pt x="22551" y="38955"/>
                      <a:pt x="20277" y="37697"/>
                    </a:cubicBezTo>
                    <a:cubicBezTo>
                      <a:pt x="18147" y="25164"/>
                      <a:pt x="14324" y="11614"/>
                      <a:pt x="91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8"/>
              <p:cNvSpPr/>
              <p:nvPr/>
            </p:nvSpPr>
            <p:spPr>
              <a:xfrm>
                <a:off x="3988425" y="4377550"/>
                <a:ext cx="442800" cy="217550"/>
              </a:xfrm>
              <a:custGeom>
                <a:avLst/>
                <a:gdLst/>
                <a:ahLst/>
                <a:cxnLst/>
                <a:rect l="l" t="t" r="r" b="b"/>
                <a:pathLst>
                  <a:path w="17712" h="8702" extrusionOk="0">
                    <a:moveTo>
                      <a:pt x="1" y="1"/>
                    </a:moveTo>
                    <a:lnTo>
                      <a:pt x="727" y="3775"/>
                    </a:lnTo>
                    <a:cubicBezTo>
                      <a:pt x="872" y="4404"/>
                      <a:pt x="872" y="5033"/>
                      <a:pt x="727" y="5614"/>
                    </a:cubicBezTo>
                    <a:cubicBezTo>
                      <a:pt x="630" y="5904"/>
                      <a:pt x="1694" y="6437"/>
                      <a:pt x="1985" y="6437"/>
                    </a:cubicBezTo>
                    <a:cubicBezTo>
                      <a:pt x="1985" y="6437"/>
                      <a:pt x="14527" y="8702"/>
                      <a:pt x="16647" y="8702"/>
                    </a:cubicBezTo>
                    <a:cubicBezTo>
                      <a:pt x="16804" y="8702"/>
                      <a:pt x="16904" y="8689"/>
                      <a:pt x="16938" y="8663"/>
                    </a:cubicBezTo>
                    <a:cubicBezTo>
                      <a:pt x="17712" y="7017"/>
                      <a:pt x="11518" y="4356"/>
                      <a:pt x="11518" y="4356"/>
                    </a:cubicBezTo>
                    <a:lnTo>
                      <a:pt x="1030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8"/>
              <p:cNvSpPr/>
              <p:nvPr/>
            </p:nvSpPr>
            <p:spPr>
              <a:xfrm>
                <a:off x="3988425" y="4465875"/>
                <a:ext cx="515400" cy="165750"/>
              </a:xfrm>
              <a:custGeom>
                <a:avLst/>
                <a:gdLst/>
                <a:ahLst/>
                <a:cxnLst/>
                <a:rect l="l" t="t" r="r" b="b"/>
                <a:pathLst>
                  <a:path w="20616" h="6630" extrusionOk="0">
                    <a:moveTo>
                      <a:pt x="12244" y="339"/>
                    </a:moveTo>
                    <a:cubicBezTo>
                      <a:pt x="12437" y="726"/>
                      <a:pt x="13453" y="920"/>
                      <a:pt x="13792" y="1113"/>
                    </a:cubicBezTo>
                    <a:cubicBezTo>
                      <a:pt x="15002" y="1839"/>
                      <a:pt x="16744" y="2468"/>
                      <a:pt x="18244" y="3242"/>
                    </a:cubicBezTo>
                    <a:cubicBezTo>
                      <a:pt x="20228" y="4259"/>
                      <a:pt x="20615" y="6001"/>
                      <a:pt x="20519" y="6630"/>
                    </a:cubicBezTo>
                    <a:lnTo>
                      <a:pt x="388" y="6630"/>
                    </a:lnTo>
                    <a:cubicBezTo>
                      <a:pt x="1" y="1549"/>
                      <a:pt x="630" y="0"/>
                      <a:pt x="630" y="0"/>
                    </a:cubicBezTo>
                    <a:cubicBezTo>
                      <a:pt x="4598" y="0"/>
                      <a:pt x="9001" y="1404"/>
                      <a:pt x="12244" y="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8"/>
              <p:cNvSpPr/>
              <p:nvPr/>
            </p:nvSpPr>
            <p:spPr>
              <a:xfrm>
                <a:off x="4363450" y="4539675"/>
                <a:ext cx="133100" cy="65350"/>
              </a:xfrm>
              <a:custGeom>
                <a:avLst/>
                <a:gdLst/>
                <a:ahLst/>
                <a:cxnLst/>
                <a:rect l="l" t="t" r="r" b="b"/>
                <a:pathLst>
                  <a:path w="5324" h="2614" extrusionOk="0">
                    <a:moveTo>
                      <a:pt x="2614" y="0"/>
                    </a:moveTo>
                    <a:cubicBezTo>
                      <a:pt x="1549" y="581"/>
                      <a:pt x="630" y="1452"/>
                      <a:pt x="1" y="2516"/>
                    </a:cubicBezTo>
                    <a:lnTo>
                      <a:pt x="5324" y="2613"/>
                    </a:lnTo>
                    <a:cubicBezTo>
                      <a:pt x="4937" y="1597"/>
                      <a:pt x="4211" y="726"/>
                      <a:pt x="3243" y="290"/>
                    </a:cubicBezTo>
                    <a:cubicBezTo>
                      <a:pt x="3050" y="194"/>
                      <a:pt x="2856" y="97"/>
                      <a:pt x="26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8"/>
              <p:cNvSpPr/>
              <p:nvPr/>
            </p:nvSpPr>
            <p:spPr>
              <a:xfrm>
                <a:off x="3995700" y="4605000"/>
                <a:ext cx="502075" cy="25"/>
              </a:xfrm>
              <a:custGeom>
                <a:avLst/>
                <a:gdLst/>
                <a:ahLst/>
                <a:cxnLst/>
                <a:rect l="l" t="t" r="r" b="b"/>
                <a:pathLst>
                  <a:path w="20083" h="1" fill="none" extrusionOk="0">
                    <a:moveTo>
                      <a:pt x="0" y="0"/>
                    </a:moveTo>
                    <a:lnTo>
                      <a:pt x="20082" y="0"/>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8"/>
              <p:cNvSpPr/>
              <p:nvPr/>
            </p:nvSpPr>
            <p:spPr>
              <a:xfrm>
                <a:off x="3996900" y="4514250"/>
                <a:ext cx="102850" cy="90775"/>
              </a:xfrm>
              <a:custGeom>
                <a:avLst/>
                <a:gdLst/>
                <a:ahLst/>
                <a:cxnLst/>
                <a:rect l="l" t="t" r="r" b="b"/>
                <a:pathLst>
                  <a:path w="4114" h="3631" fill="none" extrusionOk="0">
                    <a:moveTo>
                      <a:pt x="4114" y="3630"/>
                    </a:moveTo>
                    <a:cubicBezTo>
                      <a:pt x="4114" y="3630"/>
                      <a:pt x="2856" y="1"/>
                      <a:pt x="0" y="1"/>
                    </a:cubicBez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8"/>
              <p:cNvSpPr/>
              <p:nvPr/>
            </p:nvSpPr>
            <p:spPr>
              <a:xfrm>
                <a:off x="4363450" y="4515475"/>
                <a:ext cx="12125" cy="31475"/>
              </a:xfrm>
              <a:custGeom>
                <a:avLst/>
                <a:gdLst/>
                <a:ahLst/>
                <a:cxnLst/>
                <a:rect l="l" t="t" r="r" b="b"/>
                <a:pathLst>
                  <a:path w="485" h="1259" fill="none" extrusionOk="0">
                    <a:moveTo>
                      <a:pt x="485" y="0"/>
                    </a:moveTo>
                    <a:lnTo>
                      <a:pt x="1" y="1258"/>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8"/>
              <p:cNvSpPr/>
              <p:nvPr/>
            </p:nvSpPr>
            <p:spPr>
              <a:xfrm>
                <a:off x="4336850" y="4504575"/>
                <a:ext cx="15750" cy="32700"/>
              </a:xfrm>
              <a:custGeom>
                <a:avLst/>
                <a:gdLst/>
                <a:ahLst/>
                <a:cxnLst/>
                <a:rect l="l" t="t" r="r" b="b"/>
                <a:pathLst>
                  <a:path w="630" h="1308" fill="none" extrusionOk="0">
                    <a:moveTo>
                      <a:pt x="629" y="1"/>
                    </a:moveTo>
                    <a:lnTo>
                      <a:pt x="0" y="1307"/>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8"/>
              <p:cNvSpPr/>
              <p:nvPr/>
            </p:nvSpPr>
            <p:spPr>
              <a:xfrm>
                <a:off x="4309025" y="4491275"/>
                <a:ext cx="19375" cy="29050"/>
              </a:xfrm>
              <a:custGeom>
                <a:avLst/>
                <a:gdLst/>
                <a:ahLst/>
                <a:cxnLst/>
                <a:rect l="l" t="t" r="r" b="b"/>
                <a:pathLst>
                  <a:path w="775" h="1162" fill="none" extrusionOk="0">
                    <a:moveTo>
                      <a:pt x="775" y="0"/>
                    </a:moveTo>
                    <a:lnTo>
                      <a:pt x="0" y="1162"/>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8"/>
              <p:cNvSpPr/>
              <p:nvPr/>
            </p:nvSpPr>
            <p:spPr>
              <a:xfrm>
                <a:off x="4325025" y="4452550"/>
                <a:ext cx="46925" cy="42375"/>
              </a:xfrm>
              <a:custGeom>
                <a:avLst/>
                <a:gdLst/>
                <a:ahLst/>
                <a:cxnLst/>
                <a:rect l="l" t="t" r="r" b="b"/>
                <a:pathLst>
                  <a:path w="1877" h="1695" extrusionOk="0">
                    <a:moveTo>
                      <a:pt x="1363" y="255"/>
                    </a:moveTo>
                    <a:cubicBezTo>
                      <a:pt x="1417" y="255"/>
                      <a:pt x="1465" y="267"/>
                      <a:pt x="1490" y="291"/>
                    </a:cubicBezTo>
                    <a:cubicBezTo>
                      <a:pt x="1538" y="388"/>
                      <a:pt x="1586" y="485"/>
                      <a:pt x="1538" y="533"/>
                    </a:cubicBezTo>
                    <a:cubicBezTo>
                      <a:pt x="1490" y="775"/>
                      <a:pt x="1199" y="969"/>
                      <a:pt x="1006" y="1066"/>
                    </a:cubicBezTo>
                    <a:cubicBezTo>
                      <a:pt x="764" y="1186"/>
                      <a:pt x="523" y="1307"/>
                      <a:pt x="282" y="1400"/>
                    </a:cubicBezTo>
                    <a:lnTo>
                      <a:pt x="282" y="1400"/>
                    </a:lnTo>
                    <a:cubicBezTo>
                      <a:pt x="364" y="1162"/>
                      <a:pt x="458" y="935"/>
                      <a:pt x="619" y="775"/>
                    </a:cubicBezTo>
                    <a:cubicBezTo>
                      <a:pt x="764" y="533"/>
                      <a:pt x="957" y="388"/>
                      <a:pt x="1199" y="291"/>
                    </a:cubicBezTo>
                    <a:cubicBezTo>
                      <a:pt x="1248" y="267"/>
                      <a:pt x="1308" y="255"/>
                      <a:pt x="1363" y="255"/>
                    </a:cubicBezTo>
                    <a:close/>
                    <a:moveTo>
                      <a:pt x="1393" y="1"/>
                    </a:moveTo>
                    <a:cubicBezTo>
                      <a:pt x="1199" y="1"/>
                      <a:pt x="1054" y="49"/>
                      <a:pt x="909" y="146"/>
                    </a:cubicBezTo>
                    <a:cubicBezTo>
                      <a:pt x="764" y="243"/>
                      <a:pt x="667" y="340"/>
                      <a:pt x="570" y="436"/>
                    </a:cubicBezTo>
                    <a:cubicBezTo>
                      <a:pt x="425" y="582"/>
                      <a:pt x="328" y="727"/>
                      <a:pt x="280" y="920"/>
                    </a:cubicBezTo>
                    <a:cubicBezTo>
                      <a:pt x="190" y="1100"/>
                      <a:pt x="142" y="1280"/>
                      <a:pt x="97" y="1460"/>
                    </a:cubicBezTo>
                    <a:lnTo>
                      <a:pt x="97" y="1460"/>
                    </a:lnTo>
                    <a:cubicBezTo>
                      <a:pt x="0" y="1499"/>
                      <a:pt x="52" y="1695"/>
                      <a:pt x="183" y="1695"/>
                    </a:cubicBezTo>
                    <a:cubicBezTo>
                      <a:pt x="522" y="1598"/>
                      <a:pt x="861" y="1453"/>
                      <a:pt x="1151" y="1307"/>
                    </a:cubicBezTo>
                    <a:cubicBezTo>
                      <a:pt x="1441" y="1162"/>
                      <a:pt x="1635" y="920"/>
                      <a:pt x="1780" y="630"/>
                    </a:cubicBezTo>
                    <a:cubicBezTo>
                      <a:pt x="1877" y="340"/>
                      <a:pt x="1683" y="49"/>
                      <a:pt x="1393"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8"/>
              <p:cNvSpPr/>
              <p:nvPr/>
            </p:nvSpPr>
            <p:spPr>
              <a:xfrm>
                <a:off x="4324750" y="4488550"/>
                <a:ext cx="54475" cy="14850"/>
              </a:xfrm>
              <a:custGeom>
                <a:avLst/>
                <a:gdLst/>
                <a:ahLst/>
                <a:cxnLst/>
                <a:rect l="l" t="t" r="r" b="b"/>
                <a:pathLst>
                  <a:path w="2179" h="594" extrusionOk="0">
                    <a:moveTo>
                      <a:pt x="339" y="1"/>
                    </a:moveTo>
                    <a:cubicBezTo>
                      <a:pt x="255" y="1"/>
                      <a:pt x="170" y="13"/>
                      <a:pt x="97" y="61"/>
                    </a:cubicBezTo>
                    <a:cubicBezTo>
                      <a:pt x="0" y="158"/>
                      <a:pt x="97" y="109"/>
                      <a:pt x="97" y="158"/>
                    </a:cubicBezTo>
                    <a:cubicBezTo>
                      <a:pt x="194" y="255"/>
                      <a:pt x="436" y="206"/>
                      <a:pt x="533" y="255"/>
                    </a:cubicBezTo>
                    <a:lnTo>
                      <a:pt x="1065" y="303"/>
                    </a:lnTo>
                    <a:cubicBezTo>
                      <a:pt x="1355" y="400"/>
                      <a:pt x="1694" y="497"/>
                      <a:pt x="2033" y="593"/>
                    </a:cubicBezTo>
                    <a:cubicBezTo>
                      <a:pt x="2130" y="593"/>
                      <a:pt x="2178" y="448"/>
                      <a:pt x="2081" y="400"/>
                    </a:cubicBezTo>
                    <a:cubicBezTo>
                      <a:pt x="1791" y="206"/>
                      <a:pt x="1452" y="109"/>
                      <a:pt x="1113" y="61"/>
                    </a:cubicBezTo>
                    <a:cubicBezTo>
                      <a:pt x="920" y="13"/>
                      <a:pt x="775" y="13"/>
                      <a:pt x="581" y="13"/>
                    </a:cubicBezTo>
                    <a:cubicBezTo>
                      <a:pt x="509" y="13"/>
                      <a:pt x="424" y="1"/>
                      <a:pt x="339"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8"/>
              <p:cNvSpPr/>
              <p:nvPr/>
            </p:nvSpPr>
            <p:spPr>
              <a:xfrm>
                <a:off x="4271525" y="4481200"/>
                <a:ext cx="61725" cy="25525"/>
              </a:xfrm>
              <a:custGeom>
                <a:avLst/>
                <a:gdLst/>
                <a:ahLst/>
                <a:cxnLst/>
                <a:rect l="l" t="t" r="r" b="b"/>
                <a:pathLst>
                  <a:path w="2469" h="1021" extrusionOk="0">
                    <a:moveTo>
                      <a:pt x="1646" y="258"/>
                    </a:moveTo>
                    <a:cubicBezTo>
                      <a:pt x="1742" y="307"/>
                      <a:pt x="1887" y="307"/>
                      <a:pt x="1983" y="355"/>
                    </a:cubicBezTo>
                    <a:lnTo>
                      <a:pt x="1983" y="355"/>
                    </a:lnTo>
                    <a:cubicBezTo>
                      <a:pt x="1725" y="443"/>
                      <a:pt x="1492" y="607"/>
                      <a:pt x="1258" y="645"/>
                    </a:cubicBezTo>
                    <a:cubicBezTo>
                      <a:pt x="1065" y="694"/>
                      <a:pt x="823" y="742"/>
                      <a:pt x="629" y="742"/>
                    </a:cubicBezTo>
                    <a:cubicBezTo>
                      <a:pt x="533" y="742"/>
                      <a:pt x="436" y="742"/>
                      <a:pt x="387" y="694"/>
                    </a:cubicBezTo>
                    <a:lnTo>
                      <a:pt x="291" y="694"/>
                    </a:lnTo>
                    <a:lnTo>
                      <a:pt x="291" y="645"/>
                    </a:lnTo>
                    <a:cubicBezTo>
                      <a:pt x="291" y="597"/>
                      <a:pt x="339" y="549"/>
                      <a:pt x="387" y="500"/>
                    </a:cubicBezTo>
                    <a:cubicBezTo>
                      <a:pt x="533" y="355"/>
                      <a:pt x="726" y="307"/>
                      <a:pt x="920" y="258"/>
                    </a:cubicBezTo>
                    <a:close/>
                    <a:moveTo>
                      <a:pt x="1124" y="1"/>
                    </a:moveTo>
                    <a:cubicBezTo>
                      <a:pt x="732" y="1"/>
                      <a:pt x="291" y="94"/>
                      <a:pt x="97" y="403"/>
                    </a:cubicBezTo>
                    <a:cubicBezTo>
                      <a:pt x="49" y="500"/>
                      <a:pt x="0" y="645"/>
                      <a:pt x="49" y="742"/>
                    </a:cubicBezTo>
                    <a:cubicBezTo>
                      <a:pt x="97" y="839"/>
                      <a:pt x="194" y="936"/>
                      <a:pt x="291" y="984"/>
                    </a:cubicBezTo>
                    <a:cubicBezTo>
                      <a:pt x="436" y="1008"/>
                      <a:pt x="569" y="1020"/>
                      <a:pt x="702" y="1020"/>
                    </a:cubicBezTo>
                    <a:cubicBezTo>
                      <a:pt x="835" y="1020"/>
                      <a:pt x="968" y="1008"/>
                      <a:pt x="1113" y="984"/>
                    </a:cubicBezTo>
                    <a:cubicBezTo>
                      <a:pt x="1210" y="936"/>
                      <a:pt x="1307" y="936"/>
                      <a:pt x="1452" y="887"/>
                    </a:cubicBezTo>
                    <a:cubicBezTo>
                      <a:pt x="1694" y="742"/>
                      <a:pt x="1984" y="645"/>
                      <a:pt x="2226" y="549"/>
                    </a:cubicBezTo>
                    <a:cubicBezTo>
                      <a:pt x="2267" y="538"/>
                      <a:pt x="2295" y="520"/>
                      <a:pt x="2312" y="497"/>
                    </a:cubicBezTo>
                    <a:lnTo>
                      <a:pt x="2312" y="497"/>
                    </a:lnTo>
                    <a:cubicBezTo>
                      <a:pt x="2325" y="526"/>
                      <a:pt x="2348" y="549"/>
                      <a:pt x="2371" y="549"/>
                    </a:cubicBezTo>
                    <a:lnTo>
                      <a:pt x="2371" y="500"/>
                    </a:lnTo>
                    <a:cubicBezTo>
                      <a:pt x="2420" y="500"/>
                      <a:pt x="2468" y="403"/>
                      <a:pt x="2420" y="355"/>
                    </a:cubicBezTo>
                    <a:cubicBezTo>
                      <a:pt x="2371" y="258"/>
                      <a:pt x="2226" y="210"/>
                      <a:pt x="2129" y="161"/>
                    </a:cubicBezTo>
                    <a:cubicBezTo>
                      <a:pt x="1936" y="65"/>
                      <a:pt x="1646" y="16"/>
                      <a:pt x="1404" y="16"/>
                    </a:cubicBezTo>
                    <a:cubicBezTo>
                      <a:pt x="1316" y="7"/>
                      <a:pt x="1222" y="1"/>
                      <a:pt x="1124"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8"/>
              <p:cNvSpPr/>
              <p:nvPr/>
            </p:nvSpPr>
            <p:spPr>
              <a:xfrm>
                <a:off x="4321125" y="4489950"/>
                <a:ext cx="12125" cy="52025"/>
              </a:xfrm>
              <a:custGeom>
                <a:avLst/>
                <a:gdLst/>
                <a:ahLst/>
                <a:cxnLst/>
                <a:rect l="l" t="t" r="r" b="b"/>
                <a:pathLst>
                  <a:path w="485" h="2081" extrusionOk="0">
                    <a:moveTo>
                      <a:pt x="408" y="1"/>
                    </a:moveTo>
                    <a:cubicBezTo>
                      <a:pt x="383" y="1"/>
                      <a:pt x="358" y="16"/>
                      <a:pt x="339" y="53"/>
                    </a:cubicBezTo>
                    <a:cubicBezTo>
                      <a:pt x="291" y="102"/>
                      <a:pt x="242" y="199"/>
                      <a:pt x="194" y="295"/>
                    </a:cubicBezTo>
                    <a:cubicBezTo>
                      <a:pt x="145" y="344"/>
                      <a:pt x="145" y="441"/>
                      <a:pt x="97" y="537"/>
                    </a:cubicBezTo>
                    <a:cubicBezTo>
                      <a:pt x="49" y="731"/>
                      <a:pt x="49" y="924"/>
                      <a:pt x="49" y="1118"/>
                    </a:cubicBezTo>
                    <a:cubicBezTo>
                      <a:pt x="0" y="1408"/>
                      <a:pt x="49" y="1747"/>
                      <a:pt x="145" y="2037"/>
                    </a:cubicBezTo>
                    <a:cubicBezTo>
                      <a:pt x="162" y="2070"/>
                      <a:pt x="188" y="2080"/>
                      <a:pt x="217" y="2080"/>
                    </a:cubicBezTo>
                    <a:cubicBezTo>
                      <a:pt x="275" y="2080"/>
                      <a:pt x="339" y="2037"/>
                      <a:pt x="339" y="2037"/>
                    </a:cubicBezTo>
                    <a:cubicBezTo>
                      <a:pt x="339" y="1699"/>
                      <a:pt x="339" y="1408"/>
                      <a:pt x="339" y="1118"/>
                    </a:cubicBezTo>
                    <a:cubicBezTo>
                      <a:pt x="339" y="924"/>
                      <a:pt x="339" y="779"/>
                      <a:pt x="387" y="634"/>
                    </a:cubicBezTo>
                    <a:cubicBezTo>
                      <a:pt x="387" y="537"/>
                      <a:pt x="387" y="441"/>
                      <a:pt x="436" y="344"/>
                    </a:cubicBezTo>
                    <a:cubicBezTo>
                      <a:pt x="484" y="247"/>
                      <a:pt x="484" y="199"/>
                      <a:pt x="484" y="102"/>
                    </a:cubicBezTo>
                    <a:cubicBezTo>
                      <a:pt x="484" y="42"/>
                      <a:pt x="447" y="1"/>
                      <a:pt x="408"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8"/>
              <p:cNvSpPr/>
              <p:nvPr/>
            </p:nvSpPr>
            <p:spPr>
              <a:xfrm>
                <a:off x="3988425" y="4376350"/>
                <a:ext cx="256500" cy="1225"/>
              </a:xfrm>
              <a:custGeom>
                <a:avLst/>
                <a:gdLst/>
                <a:ahLst/>
                <a:cxnLst/>
                <a:rect l="l" t="t" r="r" b="b"/>
                <a:pathLst>
                  <a:path w="10260" h="49" fill="none" extrusionOk="0">
                    <a:moveTo>
                      <a:pt x="1" y="0"/>
                    </a:moveTo>
                    <a:lnTo>
                      <a:pt x="10260" y="49"/>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8"/>
              <p:cNvSpPr/>
              <p:nvPr/>
            </p:nvSpPr>
            <p:spPr>
              <a:xfrm>
                <a:off x="4016250" y="4377550"/>
                <a:ext cx="25" cy="25425"/>
              </a:xfrm>
              <a:custGeom>
                <a:avLst/>
                <a:gdLst/>
                <a:ahLst/>
                <a:cxnLst/>
                <a:rect l="l" t="t" r="r" b="b"/>
                <a:pathLst>
                  <a:path w="1" h="1017" fill="none" extrusionOk="0">
                    <a:moveTo>
                      <a:pt x="1" y="1"/>
                    </a:moveTo>
                    <a:lnTo>
                      <a:pt x="1"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8"/>
              <p:cNvSpPr/>
              <p:nvPr/>
            </p:nvSpPr>
            <p:spPr>
              <a:xfrm>
                <a:off x="4051350"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8"/>
              <p:cNvSpPr/>
              <p:nvPr/>
            </p:nvSpPr>
            <p:spPr>
              <a:xfrm>
                <a:off x="4086425" y="4376350"/>
                <a:ext cx="1225" cy="26625"/>
              </a:xfrm>
              <a:custGeom>
                <a:avLst/>
                <a:gdLst/>
                <a:ahLst/>
                <a:cxnLst/>
                <a:rect l="l" t="t" r="r" b="b"/>
                <a:pathLst>
                  <a:path w="49" h="1065" fill="none" extrusionOk="0">
                    <a:moveTo>
                      <a:pt x="49"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8"/>
              <p:cNvSpPr/>
              <p:nvPr/>
            </p:nvSpPr>
            <p:spPr>
              <a:xfrm>
                <a:off x="4121500" y="4376350"/>
                <a:ext cx="1250" cy="26625"/>
              </a:xfrm>
              <a:custGeom>
                <a:avLst/>
                <a:gdLst/>
                <a:ahLst/>
                <a:cxnLst/>
                <a:rect l="l" t="t" r="r" b="b"/>
                <a:pathLst>
                  <a:path w="50" h="1065" fill="none" extrusionOk="0">
                    <a:moveTo>
                      <a:pt x="49"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8"/>
              <p:cNvSpPr/>
              <p:nvPr/>
            </p:nvSpPr>
            <p:spPr>
              <a:xfrm>
                <a:off x="4157800"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8"/>
              <p:cNvSpPr/>
              <p:nvPr/>
            </p:nvSpPr>
            <p:spPr>
              <a:xfrm>
                <a:off x="4192875"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8"/>
              <p:cNvSpPr/>
              <p:nvPr/>
            </p:nvSpPr>
            <p:spPr>
              <a:xfrm>
                <a:off x="4227975" y="4376350"/>
                <a:ext cx="25" cy="25425"/>
              </a:xfrm>
              <a:custGeom>
                <a:avLst/>
                <a:gdLst/>
                <a:ahLst/>
                <a:cxnLst/>
                <a:rect l="l" t="t" r="r" b="b"/>
                <a:pathLst>
                  <a:path w="1" h="1017" fill="none" extrusionOk="0">
                    <a:moveTo>
                      <a:pt x="0" y="0"/>
                    </a:moveTo>
                    <a:lnTo>
                      <a:pt x="0"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8"/>
              <p:cNvSpPr/>
              <p:nvPr/>
            </p:nvSpPr>
            <p:spPr>
              <a:xfrm>
                <a:off x="2986725" y="3525875"/>
                <a:ext cx="676300" cy="1039225"/>
              </a:xfrm>
              <a:custGeom>
                <a:avLst/>
                <a:gdLst/>
                <a:ahLst/>
                <a:cxnLst/>
                <a:rect l="l" t="t" r="r" b="b"/>
                <a:pathLst>
                  <a:path w="27052" h="41569" extrusionOk="0">
                    <a:moveTo>
                      <a:pt x="17857" y="0"/>
                    </a:moveTo>
                    <a:cubicBezTo>
                      <a:pt x="12728" y="11614"/>
                      <a:pt x="8905" y="25164"/>
                      <a:pt x="6776" y="37697"/>
                    </a:cubicBezTo>
                    <a:cubicBezTo>
                      <a:pt x="4453" y="38955"/>
                      <a:pt x="2227" y="40213"/>
                      <a:pt x="1" y="41568"/>
                    </a:cubicBezTo>
                    <a:cubicBezTo>
                      <a:pt x="3920" y="41472"/>
                      <a:pt x="11711" y="41423"/>
                      <a:pt x="15680" y="41326"/>
                    </a:cubicBezTo>
                    <a:cubicBezTo>
                      <a:pt x="16841" y="33100"/>
                      <a:pt x="22164" y="19841"/>
                      <a:pt x="27051" y="10743"/>
                    </a:cubicBezTo>
                    <a:lnTo>
                      <a:pt x="1785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8"/>
              <p:cNvSpPr/>
              <p:nvPr/>
            </p:nvSpPr>
            <p:spPr>
              <a:xfrm>
                <a:off x="3242000" y="3579100"/>
                <a:ext cx="948500" cy="531250"/>
              </a:xfrm>
              <a:custGeom>
                <a:avLst/>
                <a:gdLst/>
                <a:ahLst/>
                <a:cxnLst/>
                <a:rect l="l" t="t" r="r" b="b"/>
                <a:pathLst>
                  <a:path w="37940" h="21250" extrusionOk="0">
                    <a:moveTo>
                      <a:pt x="6872" y="1"/>
                    </a:moveTo>
                    <a:cubicBezTo>
                      <a:pt x="4065" y="5953"/>
                      <a:pt x="1742" y="12147"/>
                      <a:pt x="0" y="18486"/>
                    </a:cubicBezTo>
                    <a:cubicBezTo>
                      <a:pt x="3726" y="19841"/>
                      <a:pt x="8420" y="20422"/>
                      <a:pt x="12388" y="20809"/>
                    </a:cubicBezTo>
                    <a:cubicBezTo>
                      <a:pt x="12389" y="20809"/>
                      <a:pt x="12389" y="20809"/>
                      <a:pt x="12390" y="20809"/>
                    </a:cubicBezTo>
                    <a:cubicBezTo>
                      <a:pt x="12605" y="20809"/>
                      <a:pt x="17305" y="11227"/>
                      <a:pt x="18861" y="11227"/>
                    </a:cubicBezTo>
                    <a:cubicBezTo>
                      <a:pt x="18865" y="11227"/>
                      <a:pt x="18869" y="11227"/>
                      <a:pt x="18873" y="11227"/>
                    </a:cubicBezTo>
                    <a:cubicBezTo>
                      <a:pt x="19889" y="11276"/>
                      <a:pt x="24535" y="21244"/>
                      <a:pt x="24777" y="21244"/>
                    </a:cubicBezTo>
                    <a:cubicBezTo>
                      <a:pt x="24862" y="21248"/>
                      <a:pt x="24952" y="21249"/>
                      <a:pt x="25048" y="21249"/>
                    </a:cubicBezTo>
                    <a:cubicBezTo>
                      <a:pt x="27684" y="21249"/>
                      <a:pt x="34344" y="19987"/>
                      <a:pt x="37939" y="18680"/>
                    </a:cubicBezTo>
                    <a:cubicBezTo>
                      <a:pt x="36391" y="12679"/>
                      <a:pt x="33293" y="5227"/>
                      <a:pt x="308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8"/>
              <p:cNvSpPr/>
              <p:nvPr/>
            </p:nvSpPr>
            <p:spPr>
              <a:xfrm>
                <a:off x="3401675" y="3611775"/>
                <a:ext cx="147625" cy="64125"/>
              </a:xfrm>
              <a:custGeom>
                <a:avLst/>
                <a:gdLst/>
                <a:ahLst/>
                <a:cxnLst/>
                <a:rect l="l" t="t" r="r" b="b"/>
                <a:pathLst>
                  <a:path w="5905" h="2565" fill="none" extrusionOk="0">
                    <a:moveTo>
                      <a:pt x="1" y="2565"/>
                    </a:moveTo>
                    <a:cubicBezTo>
                      <a:pt x="1114" y="2517"/>
                      <a:pt x="2227" y="2226"/>
                      <a:pt x="3243" y="1742"/>
                    </a:cubicBezTo>
                    <a:cubicBezTo>
                      <a:pt x="4163" y="1210"/>
                      <a:pt x="5082" y="678"/>
                      <a:pt x="5905" y="0"/>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8"/>
              <p:cNvSpPr/>
              <p:nvPr/>
            </p:nvSpPr>
            <p:spPr>
              <a:xfrm>
                <a:off x="3869200" y="3591625"/>
                <a:ext cx="150700" cy="80975"/>
              </a:xfrm>
              <a:custGeom>
                <a:avLst/>
                <a:gdLst/>
                <a:ahLst/>
                <a:cxnLst/>
                <a:rect l="l" t="t" r="r" b="b"/>
                <a:pathLst>
                  <a:path w="6028" h="3239" extrusionOk="0">
                    <a:moveTo>
                      <a:pt x="194" y="1"/>
                    </a:moveTo>
                    <a:cubicBezTo>
                      <a:pt x="100" y="1"/>
                      <a:pt x="1" y="113"/>
                      <a:pt x="76" y="226"/>
                    </a:cubicBezTo>
                    <a:cubicBezTo>
                      <a:pt x="318" y="709"/>
                      <a:pt x="705" y="1145"/>
                      <a:pt x="1189" y="1484"/>
                    </a:cubicBezTo>
                    <a:cubicBezTo>
                      <a:pt x="1624" y="1822"/>
                      <a:pt x="2108" y="2161"/>
                      <a:pt x="2640" y="2403"/>
                    </a:cubicBezTo>
                    <a:cubicBezTo>
                      <a:pt x="3173" y="2645"/>
                      <a:pt x="3705" y="2839"/>
                      <a:pt x="4286" y="2984"/>
                    </a:cubicBezTo>
                    <a:cubicBezTo>
                      <a:pt x="4727" y="3144"/>
                      <a:pt x="5201" y="3238"/>
                      <a:pt x="5681" y="3238"/>
                    </a:cubicBezTo>
                    <a:cubicBezTo>
                      <a:pt x="5780" y="3238"/>
                      <a:pt x="5880" y="3234"/>
                      <a:pt x="5979" y="3226"/>
                    </a:cubicBezTo>
                    <a:cubicBezTo>
                      <a:pt x="6028" y="3177"/>
                      <a:pt x="6028" y="3081"/>
                      <a:pt x="5979" y="3081"/>
                    </a:cubicBezTo>
                    <a:lnTo>
                      <a:pt x="6028" y="3081"/>
                    </a:lnTo>
                    <a:cubicBezTo>
                      <a:pt x="5786" y="2984"/>
                      <a:pt x="5544" y="2887"/>
                      <a:pt x="5254" y="2839"/>
                    </a:cubicBezTo>
                    <a:cubicBezTo>
                      <a:pt x="5012" y="2790"/>
                      <a:pt x="4770" y="2742"/>
                      <a:pt x="4479" y="2693"/>
                    </a:cubicBezTo>
                    <a:cubicBezTo>
                      <a:pt x="3947" y="2548"/>
                      <a:pt x="3366" y="2306"/>
                      <a:pt x="2882" y="2064"/>
                    </a:cubicBezTo>
                    <a:cubicBezTo>
                      <a:pt x="2350" y="1822"/>
                      <a:pt x="1915" y="1532"/>
                      <a:pt x="1479" y="1193"/>
                    </a:cubicBezTo>
                    <a:cubicBezTo>
                      <a:pt x="1044" y="855"/>
                      <a:pt x="705" y="419"/>
                      <a:pt x="269" y="32"/>
                    </a:cubicBezTo>
                    <a:cubicBezTo>
                      <a:pt x="248" y="10"/>
                      <a:pt x="221" y="1"/>
                      <a:pt x="194" y="1"/>
                    </a:cubicBezTo>
                    <a:close/>
                  </a:path>
                </a:pathLst>
              </a:custGeom>
              <a:solidFill>
                <a:srgbClr val="3838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8"/>
              <p:cNvSpPr/>
              <p:nvPr/>
            </p:nvSpPr>
            <p:spPr>
              <a:xfrm>
                <a:off x="3982375" y="3591200"/>
                <a:ext cx="187550" cy="460950"/>
              </a:xfrm>
              <a:custGeom>
                <a:avLst/>
                <a:gdLst/>
                <a:ahLst/>
                <a:cxnLst/>
                <a:rect l="l" t="t" r="r" b="b"/>
                <a:pathLst>
                  <a:path w="7502" h="18438" fill="none" extrusionOk="0">
                    <a:moveTo>
                      <a:pt x="1" y="1"/>
                    </a:moveTo>
                    <a:cubicBezTo>
                      <a:pt x="3098" y="5904"/>
                      <a:pt x="5614" y="12050"/>
                      <a:pt x="7501" y="18438"/>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8"/>
              <p:cNvSpPr/>
              <p:nvPr/>
            </p:nvSpPr>
            <p:spPr>
              <a:xfrm>
                <a:off x="3277075" y="3612975"/>
                <a:ext cx="147625" cy="439175"/>
              </a:xfrm>
              <a:custGeom>
                <a:avLst/>
                <a:gdLst/>
                <a:ahLst/>
                <a:cxnLst/>
                <a:rect l="l" t="t" r="r" b="b"/>
                <a:pathLst>
                  <a:path w="5905" h="17567" fill="none" extrusionOk="0">
                    <a:moveTo>
                      <a:pt x="5904" y="1"/>
                    </a:moveTo>
                    <a:cubicBezTo>
                      <a:pt x="2953" y="8130"/>
                      <a:pt x="1646" y="11324"/>
                      <a:pt x="1" y="17567"/>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8"/>
              <p:cNvSpPr/>
              <p:nvPr/>
            </p:nvSpPr>
            <p:spPr>
              <a:xfrm>
                <a:off x="3713800" y="3614200"/>
                <a:ext cx="9725" cy="245600"/>
              </a:xfrm>
              <a:custGeom>
                <a:avLst/>
                <a:gdLst/>
                <a:ahLst/>
                <a:cxnLst/>
                <a:rect l="l" t="t" r="r" b="b"/>
                <a:pathLst>
                  <a:path w="389" h="9824" fill="none" extrusionOk="0">
                    <a:moveTo>
                      <a:pt x="1" y="9823"/>
                    </a:moveTo>
                    <a:lnTo>
                      <a:pt x="388" y="0"/>
                    </a:ln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8"/>
              <p:cNvSpPr/>
              <p:nvPr/>
            </p:nvSpPr>
            <p:spPr>
              <a:xfrm>
                <a:off x="3719850" y="3591200"/>
                <a:ext cx="58100" cy="169400"/>
              </a:xfrm>
              <a:custGeom>
                <a:avLst/>
                <a:gdLst/>
                <a:ahLst/>
                <a:cxnLst/>
                <a:rect l="l" t="t" r="r" b="b"/>
                <a:pathLst>
                  <a:path w="2324" h="6776" fill="none" extrusionOk="0">
                    <a:moveTo>
                      <a:pt x="1" y="6775"/>
                    </a:moveTo>
                    <a:cubicBezTo>
                      <a:pt x="1114" y="6775"/>
                      <a:pt x="1695" y="6195"/>
                      <a:pt x="1985" y="4985"/>
                    </a:cubicBezTo>
                    <a:cubicBezTo>
                      <a:pt x="2275" y="3340"/>
                      <a:pt x="2324" y="1646"/>
                      <a:pt x="2082" y="1"/>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8"/>
              <p:cNvSpPr/>
              <p:nvPr/>
            </p:nvSpPr>
            <p:spPr>
              <a:xfrm>
                <a:off x="3254100" y="3992850"/>
                <a:ext cx="324250" cy="64150"/>
              </a:xfrm>
              <a:custGeom>
                <a:avLst/>
                <a:gdLst/>
                <a:ahLst/>
                <a:cxnLst/>
                <a:rect l="l" t="t" r="r" b="b"/>
                <a:pathLst>
                  <a:path w="12970" h="2566" fill="none" extrusionOk="0">
                    <a:moveTo>
                      <a:pt x="0" y="0"/>
                    </a:moveTo>
                    <a:cubicBezTo>
                      <a:pt x="4114" y="1452"/>
                      <a:pt x="8662" y="2033"/>
                      <a:pt x="12969" y="2565"/>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8"/>
              <p:cNvSpPr/>
              <p:nvPr/>
            </p:nvSpPr>
            <p:spPr>
              <a:xfrm>
                <a:off x="3833575" y="3990425"/>
                <a:ext cx="341175" cy="70200"/>
              </a:xfrm>
              <a:custGeom>
                <a:avLst/>
                <a:gdLst/>
                <a:ahLst/>
                <a:cxnLst/>
                <a:rect l="l" t="t" r="r" b="b"/>
                <a:pathLst>
                  <a:path w="13647" h="2808" fill="none" extrusionOk="0">
                    <a:moveTo>
                      <a:pt x="1" y="2807"/>
                    </a:moveTo>
                    <a:cubicBezTo>
                      <a:pt x="4549" y="2081"/>
                      <a:pt x="9340" y="1549"/>
                      <a:pt x="13647" y="1"/>
                    </a:cubicBezTo>
                  </a:path>
                </a:pathLst>
              </a:custGeom>
              <a:noFill/>
              <a:ln w="10900" cap="flat" cmpd="sng">
                <a:solidFill>
                  <a:srgbClr val="383882"/>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8"/>
              <p:cNvSpPr/>
              <p:nvPr/>
            </p:nvSpPr>
            <p:spPr>
              <a:xfrm>
                <a:off x="2983100" y="4377550"/>
                <a:ext cx="441600" cy="217550"/>
              </a:xfrm>
              <a:custGeom>
                <a:avLst/>
                <a:gdLst/>
                <a:ahLst/>
                <a:cxnLst/>
                <a:rect l="l" t="t" r="r" b="b"/>
                <a:pathLst>
                  <a:path w="17664" h="8702" extrusionOk="0">
                    <a:moveTo>
                      <a:pt x="7404" y="1"/>
                    </a:moveTo>
                    <a:lnTo>
                      <a:pt x="6195" y="4356"/>
                    </a:lnTo>
                    <a:cubicBezTo>
                      <a:pt x="6195" y="4356"/>
                      <a:pt x="1" y="7017"/>
                      <a:pt x="726" y="8663"/>
                    </a:cubicBezTo>
                    <a:cubicBezTo>
                      <a:pt x="763" y="8689"/>
                      <a:pt x="866" y="8702"/>
                      <a:pt x="1026" y="8702"/>
                    </a:cubicBezTo>
                    <a:cubicBezTo>
                      <a:pt x="3179" y="8702"/>
                      <a:pt x="15679" y="6437"/>
                      <a:pt x="15679" y="6437"/>
                    </a:cubicBezTo>
                    <a:cubicBezTo>
                      <a:pt x="15970" y="6437"/>
                      <a:pt x="17034" y="5904"/>
                      <a:pt x="16986" y="5614"/>
                    </a:cubicBezTo>
                    <a:cubicBezTo>
                      <a:pt x="16792" y="5033"/>
                      <a:pt x="16792" y="4404"/>
                      <a:pt x="16986" y="3775"/>
                    </a:cubicBezTo>
                    <a:lnTo>
                      <a:pt x="1766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8"/>
              <p:cNvSpPr/>
              <p:nvPr/>
            </p:nvSpPr>
            <p:spPr>
              <a:xfrm>
                <a:off x="2909300" y="4465875"/>
                <a:ext cx="515400" cy="165750"/>
              </a:xfrm>
              <a:custGeom>
                <a:avLst/>
                <a:gdLst/>
                <a:ahLst/>
                <a:cxnLst/>
                <a:rect l="l" t="t" r="r" b="b"/>
                <a:pathLst>
                  <a:path w="20616" h="6630" extrusionOk="0">
                    <a:moveTo>
                      <a:pt x="8372" y="339"/>
                    </a:moveTo>
                    <a:cubicBezTo>
                      <a:pt x="8179" y="726"/>
                      <a:pt x="7163" y="920"/>
                      <a:pt x="6824" y="1113"/>
                    </a:cubicBezTo>
                    <a:cubicBezTo>
                      <a:pt x="5614" y="1839"/>
                      <a:pt x="3824" y="2468"/>
                      <a:pt x="2372" y="3242"/>
                    </a:cubicBezTo>
                    <a:cubicBezTo>
                      <a:pt x="388" y="4259"/>
                      <a:pt x="1" y="6001"/>
                      <a:pt x="98" y="6630"/>
                    </a:cubicBezTo>
                    <a:lnTo>
                      <a:pt x="20228" y="6630"/>
                    </a:lnTo>
                    <a:cubicBezTo>
                      <a:pt x="20615" y="1549"/>
                      <a:pt x="19986" y="0"/>
                      <a:pt x="19986" y="0"/>
                    </a:cubicBezTo>
                    <a:cubicBezTo>
                      <a:pt x="16018" y="0"/>
                      <a:pt x="11615" y="1404"/>
                      <a:pt x="8372" y="339"/>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8"/>
              <p:cNvSpPr/>
              <p:nvPr/>
            </p:nvSpPr>
            <p:spPr>
              <a:xfrm>
                <a:off x="2916575" y="4539675"/>
                <a:ext cx="133100" cy="65350"/>
              </a:xfrm>
              <a:custGeom>
                <a:avLst/>
                <a:gdLst/>
                <a:ahLst/>
                <a:cxnLst/>
                <a:rect l="l" t="t" r="r" b="b"/>
                <a:pathLst>
                  <a:path w="5324" h="2614" extrusionOk="0">
                    <a:moveTo>
                      <a:pt x="2710" y="0"/>
                    </a:moveTo>
                    <a:cubicBezTo>
                      <a:pt x="2468" y="97"/>
                      <a:pt x="2274" y="194"/>
                      <a:pt x="2081" y="290"/>
                    </a:cubicBezTo>
                    <a:cubicBezTo>
                      <a:pt x="1113" y="726"/>
                      <a:pt x="339" y="1597"/>
                      <a:pt x="0" y="2613"/>
                    </a:cubicBezTo>
                    <a:lnTo>
                      <a:pt x="5323" y="2516"/>
                    </a:lnTo>
                    <a:cubicBezTo>
                      <a:pt x="4694" y="1452"/>
                      <a:pt x="3775" y="581"/>
                      <a:pt x="27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8"/>
              <p:cNvSpPr/>
              <p:nvPr/>
            </p:nvSpPr>
            <p:spPr>
              <a:xfrm>
                <a:off x="2915350" y="4605000"/>
                <a:ext cx="500875" cy="25"/>
              </a:xfrm>
              <a:custGeom>
                <a:avLst/>
                <a:gdLst/>
                <a:ahLst/>
                <a:cxnLst/>
                <a:rect l="l" t="t" r="r" b="b"/>
                <a:pathLst>
                  <a:path w="20035" h="1" fill="none" extrusionOk="0">
                    <a:moveTo>
                      <a:pt x="20035" y="0"/>
                    </a:moveTo>
                    <a:lnTo>
                      <a:pt x="1" y="0"/>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8"/>
              <p:cNvSpPr/>
              <p:nvPr/>
            </p:nvSpPr>
            <p:spPr>
              <a:xfrm>
                <a:off x="3313375" y="4514250"/>
                <a:ext cx="102850" cy="90775"/>
              </a:xfrm>
              <a:custGeom>
                <a:avLst/>
                <a:gdLst/>
                <a:ahLst/>
                <a:cxnLst/>
                <a:rect l="l" t="t" r="r" b="b"/>
                <a:pathLst>
                  <a:path w="4114" h="3631" fill="none" extrusionOk="0">
                    <a:moveTo>
                      <a:pt x="0" y="3630"/>
                    </a:moveTo>
                    <a:cubicBezTo>
                      <a:pt x="0" y="3630"/>
                      <a:pt x="1259" y="1"/>
                      <a:pt x="4114" y="1"/>
                    </a:cubicBez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8"/>
              <p:cNvSpPr/>
              <p:nvPr/>
            </p:nvSpPr>
            <p:spPr>
              <a:xfrm>
                <a:off x="3037550" y="4515475"/>
                <a:ext cx="12125" cy="31475"/>
              </a:xfrm>
              <a:custGeom>
                <a:avLst/>
                <a:gdLst/>
                <a:ahLst/>
                <a:cxnLst/>
                <a:rect l="l" t="t" r="r" b="b"/>
                <a:pathLst>
                  <a:path w="485" h="1259" fill="none" extrusionOk="0">
                    <a:moveTo>
                      <a:pt x="0" y="0"/>
                    </a:moveTo>
                    <a:lnTo>
                      <a:pt x="484" y="1258"/>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8"/>
              <p:cNvSpPr/>
              <p:nvPr/>
            </p:nvSpPr>
            <p:spPr>
              <a:xfrm>
                <a:off x="3060525" y="4504575"/>
                <a:ext cx="15750" cy="32700"/>
              </a:xfrm>
              <a:custGeom>
                <a:avLst/>
                <a:gdLst/>
                <a:ahLst/>
                <a:cxnLst/>
                <a:rect l="l" t="t" r="r" b="b"/>
                <a:pathLst>
                  <a:path w="630" h="1308" fill="none" extrusionOk="0">
                    <a:moveTo>
                      <a:pt x="1" y="1"/>
                    </a:moveTo>
                    <a:lnTo>
                      <a:pt x="630" y="1307"/>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8"/>
              <p:cNvSpPr/>
              <p:nvPr/>
            </p:nvSpPr>
            <p:spPr>
              <a:xfrm>
                <a:off x="3083525" y="4491275"/>
                <a:ext cx="19375" cy="29050"/>
              </a:xfrm>
              <a:custGeom>
                <a:avLst/>
                <a:gdLst/>
                <a:ahLst/>
                <a:cxnLst/>
                <a:rect l="l" t="t" r="r" b="b"/>
                <a:pathLst>
                  <a:path w="775" h="1162" fill="none" extrusionOk="0">
                    <a:moveTo>
                      <a:pt x="0" y="0"/>
                    </a:moveTo>
                    <a:lnTo>
                      <a:pt x="774" y="1162"/>
                    </a:lnTo>
                  </a:path>
                </a:pathLst>
              </a:custGeom>
              <a:noFill/>
              <a:ln w="10900" cap="flat" cmpd="sng">
                <a:solidFill>
                  <a:srgbClr val="BC3D24"/>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8"/>
              <p:cNvSpPr/>
              <p:nvPr/>
            </p:nvSpPr>
            <p:spPr>
              <a:xfrm>
                <a:off x="3042375" y="4453625"/>
                <a:ext cx="45675" cy="41450"/>
              </a:xfrm>
              <a:custGeom>
                <a:avLst/>
                <a:gdLst/>
                <a:ahLst/>
                <a:cxnLst/>
                <a:rect l="l" t="t" r="r" b="b"/>
                <a:pathLst>
                  <a:path w="1827" h="1658" extrusionOk="0">
                    <a:moveTo>
                      <a:pt x="436" y="242"/>
                    </a:moveTo>
                    <a:cubicBezTo>
                      <a:pt x="451" y="242"/>
                      <a:pt x="468" y="244"/>
                      <a:pt x="485" y="248"/>
                    </a:cubicBezTo>
                    <a:cubicBezTo>
                      <a:pt x="630" y="248"/>
                      <a:pt x="775" y="297"/>
                      <a:pt x="872" y="393"/>
                    </a:cubicBezTo>
                    <a:cubicBezTo>
                      <a:pt x="969" y="490"/>
                      <a:pt x="1065" y="587"/>
                      <a:pt x="1162" y="684"/>
                    </a:cubicBezTo>
                    <a:cubicBezTo>
                      <a:pt x="1328" y="891"/>
                      <a:pt x="1458" y="1134"/>
                      <a:pt x="1553" y="1381"/>
                    </a:cubicBezTo>
                    <a:lnTo>
                      <a:pt x="1553" y="1381"/>
                    </a:lnTo>
                    <a:cubicBezTo>
                      <a:pt x="1323" y="1328"/>
                      <a:pt x="1122" y="1240"/>
                      <a:pt x="920" y="1119"/>
                    </a:cubicBezTo>
                    <a:cubicBezTo>
                      <a:pt x="678" y="1023"/>
                      <a:pt x="436" y="829"/>
                      <a:pt x="291" y="587"/>
                    </a:cubicBezTo>
                    <a:cubicBezTo>
                      <a:pt x="203" y="455"/>
                      <a:pt x="276" y="242"/>
                      <a:pt x="436" y="242"/>
                    </a:cubicBezTo>
                    <a:close/>
                    <a:moveTo>
                      <a:pt x="1694" y="1458"/>
                    </a:moveTo>
                    <a:lnTo>
                      <a:pt x="1694" y="1506"/>
                    </a:lnTo>
                    <a:cubicBezTo>
                      <a:pt x="1694" y="1494"/>
                      <a:pt x="1694" y="1482"/>
                      <a:pt x="1694" y="1470"/>
                    </a:cubicBezTo>
                    <a:lnTo>
                      <a:pt x="1694" y="1470"/>
                    </a:lnTo>
                    <a:cubicBezTo>
                      <a:pt x="1694" y="1466"/>
                      <a:pt x="1694" y="1462"/>
                      <a:pt x="1694" y="1458"/>
                    </a:cubicBezTo>
                    <a:close/>
                    <a:moveTo>
                      <a:pt x="506" y="0"/>
                    </a:moveTo>
                    <a:cubicBezTo>
                      <a:pt x="243" y="0"/>
                      <a:pt x="1" y="225"/>
                      <a:pt x="1" y="490"/>
                    </a:cubicBezTo>
                    <a:cubicBezTo>
                      <a:pt x="1" y="829"/>
                      <a:pt x="340" y="1023"/>
                      <a:pt x="581" y="1216"/>
                    </a:cubicBezTo>
                    <a:cubicBezTo>
                      <a:pt x="872" y="1410"/>
                      <a:pt x="1259" y="1555"/>
                      <a:pt x="1598" y="1652"/>
                    </a:cubicBezTo>
                    <a:cubicBezTo>
                      <a:pt x="1615" y="1656"/>
                      <a:pt x="1631" y="1658"/>
                      <a:pt x="1646" y="1658"/>
                    </a:cubicBezTo>
                    <a:cubicBezTo>
                      <a:pt x="1798" y="1658"/>
                      <a:pt x="1827" y="1454"/>
                      <a:pt x="1694" y="1410"/>
                    </a:cubicBezTo>
                    <a:cubicBezTo>
                      <a:pt x="1693" y="1409"/>
                      <a:pt x="1692" y="1409"/>
                      <a:pt x="1691" y="1409"/>
                    </a:cubicBezTo>
                    <a:lnTo>
                      <a:pt x="1691" y="1409"/>
                    </a:lnTo>
                    <a:cubicBezTo>
                      <a:pt x="1678" y="1249"/>
                      <a:pt x="1638" y="1095"/>
                      <a:pt x="1598" y="974"/>
                    </a:cubicBezTo>
                    <a:cubicBezTo>
                      <a:pt x="1501" y="829"/>
                      <a:pt x="1453" y="684"/>
                      <a:pt x="1356" y="539"/>
                    </a:cubicBezTo>
                    <a:cubicBezTo>
                      <a:pt x="1259" y="442"/>
                      <a:pt x="1114" y="297"/>
                      <a:pt x="1017" y="248"/>
                    </a:cubicBezTo>
                    <a:cubicBezTo>
                      <a:pt x="872" y="103"/>
                      <a:pt x="727" y="55"/>
                      <a:pt x="581" y="6"/>
                    </a:cubicBezTo>
                    <a:cubicBezTo>
                      <a:pt x="556" y="2"/>
                      <a:pt x="531" y="0"/>
                      <a:pt x="506"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8"/>
              <p:cNvSpPr/>
              <p:nvPr/>
            </p:nvSpPr>
            <p:spPr>
              <a:xfrm>
                <a:off x="3033200" y="4488650"/>
                <a:ext cx="52750" cy="14975"/>
              </a:xfrm>
              <a:custGeom>
                <a:avLst/>
                <a:gdLst/>
                <a:ahLst/>
                <a:cxnLst/>
                <a:rect l="l" t="t" r="r" b="b"/>
                <a:pathLst>
                  <a:path w="2110" h="599" extrusionOk="0">
                    <a:moveTo>
                      <a:pt x="1817" y="1"/>
                    </a:moveTo>
                    <a:cubicBezTo>
                      <a:pt x="1750" y="1"/>
                      <a:pt x="1684" y="9"/>
                      <a:pt x="1626" y="9"/>
                    </a:cubicBezTo>
                    <a:cubicBezTo>
                      <a:pt x="1432" y="57"/>
                      <a:pt x="1287" y="57"/>
                      <a:pt x="1094" y="105"/>
                    </a:cubicBezTo>
                    <a:cubicBezTo>
                      <a:pt x="755" y="154"/>
                      <a:pt x="416" y="251"/>
                      <a:pt x="126" y="396"/>
                    </a:cubicBezTo>
                    <a:cubicBezTo>
                      <a:pt x="1" y="479"/>
                      <a:pt x="56" y="599"/>
                      <a:pt x="135" y="599"/>
                    </a:cubicBezTo>
                    <a:cubicBezTo>
                      <a:pt x="148" y="599"/>
                      <a:pt x="161" y="596"/>
                      <a:pt x="174" y="589"/>
                    </a:cubicBezTo>
                    <a:cubicBezTo>
                      <a:pt x="513" y="541"/>
                      <a:pt x="803" y="444"/>
                      <a:pt x="1142" y="347"/>
                    </a:cubicBezTo>
                    <a:lnTo>
                      <a:pt x="1626" y="299"/>
                    </a:lnTo>
                    <a:lnTo>
                      <a:pt x="1868" y="251"/>
                    </a:lnTo>
                    <a:cubicBezTo>
                      <a:pt x="1965" y="251"/>
                      <a:pt x="2013" y="202"/>
                      <a:pt x="2110" y="154"/>
                    </a:cubicBezTo>
                    <a:cubicBezTo>
                      <a:pt x="2110" y="154"/>
                      <a:pt x="2110" y="105"/>
                      <a:pt x="2110" y="105"/>
                    </a:cubicBezTo>
                    <a:cubicBezTo>
                      <a:pt x="2023" y="18"/>
                      <a:pt x="1918" y="1"/>
                      <a:pt x="1817" y="1"/>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8"/>
              <p:cNvSpPr/>
              <p:nvPr/>
            </p:nvSpPr>
            <p:spPr>
              <a:xfrm>
                <a:off x="3079875" y="4477975"/>
                <a:ext cx="64150" cy="26325"/>
              </a:xfrm>
              <a:custGeom>
                <a:avLst/>
                <a:gdLst/>
                <a:ahLst/>
                <a:cxnLst/>
                <a:rect l="l" t="t" r="r" b="b"/>
                <a:pathLst>
                  <a:path w="2566" h="1053" extrusionOk="0">
                    <a:moveTo>
                      <a:pt x="1176" y="319"/>
                    </a:moveTo>
                    <a:cubicBezTo>
                      <a:pt x="1238" y="319"/>
                      <a:pt x="1299" y="325"/>
                      <a:pt x="1356" y="339"/>
                    </a:cubicBezTo>
                    <a:cubicBezTo>
                      <a:pt x="1646" y="339"/>
                      <a:pt x="2130" y="436"/>
                      <a:pt x="2179" y="774"/>
                    </a:cubicBezTo>
                    <a:cubicBezTo>
                      <a:pt x="2082" y="774"/>
                      <a:pt x="1985" y="774"/>
                      <a:pt x="1937" y="823"/>
                    </a:cubicBezTo>
                    <a:cubicBezTo>
                      <a:pt x="1695" y="823"/>
                      <a:pt x="1501" y="774"/>
                      <a:pt x="1307" y="726"/>
                    </a:cubicBezTo>
                    <a:cubicBezTo>
                      <a:pt x="1046" y="689"/>
                      <a:pt x="814" y="536"/>
                      <a:pt x="565" y="424"/>
                    </a:cubicBezTo>
                    <a:lnTo>
                      <a:pt x="565" y="424"/>
                    </a:lnTo>
                    <a:cubicBezTo>
                      <a:pt x="619" y="402"/>
                      <a:pt x="673" y="387"/>
                      <a:pt x="727" y="387"/>
                    </a:cubicBezTo>
                    <a:cubicBezTo>
                      <a:pt x="864" y="353"/>
                      <a:pt x="1025" y="319"/>
                      <a:pt x="1176" y="319"/>
                    </a:cubicBezTo>
                    <a:close/>
                    <a:moveTo>
                      <a:pt x="1307" y="0"/>
                    </a:moveTo>
                    <a:cubicBezTo>
                      <a:pt x="1017" y="0"/>
                      <a:pt x="727" y="49"/>
                      <a:pt x="436" y="194"/>
                    </a:cubicBezTo>
                    <a:cubicBezTo>
                      <a:pt x="340" y="194"/>
                      <a:pt x="194" y="290"/>
                      <a:pt x="98" y="387"/>
                    </a:cubicBezTo>
                    <a:cubicBezTo>
                      <a:pt x="49" y="436"/>
                      <a:pt x="1" y="532"/>
                      <a:pt x="98" y="532"/>
                    </a:cubicBezTo>
                    <a:cubicBezTo>
                      <a:pt x="112" y="539"/>
                      <a:pt x="124" y="542"/>
                      <a:pt x="136" y="542"/>
                    </a:cubicBezTo>
                    <a:cubicBezTo>
                      <a:pt x="139" y="542"/>
                      <a:pt x="143" y="542"/>
                      <a:pt x="146" y="542"/>
                    </a:cubicBezTo>
                    <a:lnTo>
                      <a:pt x="146" y="542"/>
                    </a:lnTo>
                    <a:lnTo>
                      <a:pt x="146" y="581"/>
                    </a:lnTo>
                    <a:cubicBezTo>
                      <a:pt x="155" y="577"/>
                      <a:pt x="163" y="572"/>
                      <a:pt x="172" y="568"/>
                    </a:cubicBezTo>
                    <a:lnTo>
                      <a:pt x="172" y="568"/>
                    </a:lnTo>
                    <a:cubicBezTo>
                      <a:pt x="185" y="595"/>
                      <a:pt x="209" y="618"/>
                      <a:pt x="243" y="629"/>
                    </a:cubicBezTo>
                    <a:cubicBezTo>
                      <a:pt x="630" y="678"/>
                      <a:pt x="920" y="968"/>
                      <a:pt x="1307" y="1016"/>
                    </a:cubicBezTo>
                    <a:cubicBezTo>
                      <a:pt x="1428" y="1041"/>
                      <a:pt x="1562" y="1053"/>
                      <a:pt x="1701" y="1053"/>
                    </a:cubicBezTo>
                    <a:cubicBezTo>
                      <a:pt x="1840" y="1053"/>
                      <a:pt x="1985" y="1041"/>
                      <a:pt x="2130" y="1016"/>
                    </a:cubicBezTo>
                    <a:cubicBezTo>
                      <a:pt x="2324" y="968"/>
                      <a:pt x="2566" y="823"/>
                      <a:pt x="2469" y="532"/>
                    </a:cubicBezTo>
                    <a:cubicBezTo>
                      <a:pt x="2275" y="97"/>
                      <a:pt x="1695" y="0"/>
                      <a:pt x="1307"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8"/>
              <p:cNvSpPr/>
              <p:nvPr/>
            </p:nvSpPr>
            <p:spPr>
              <a:xfrm>
                <a:off x="3079875" y="4489600"/>
                <a:ext cx="12125" cy="52625"/>
              </a:xfrm>
              <a:custGeom>
                <a:avLst/>
                <a:gdLst/>
                <a:ahLst/>
                <a:cxnLst/>
                <a:rect l="l" t="t" r="r" b="b"/>
                <a:pathLst>
                  <a:path w="485" h="2105" extrusionOk="0">
                    <a:moveTo>
                      <a:pt x="100" y="0"/>
                    </a:moveTo>
                    <a:cubicBezTo>
                      <a:pt x="53" y="0"/>
                      <a:pt x="1" y="45"/>
                      <a:pt x="1" y="116"/>
                    </a:cubicBezTo>
                    <a:cubicBezTo>
                      <a:pt x="1" y="164"/>
                      <a:pt x="1" y="261"/>
                      <a:pt x="49" y="358"/>
                    </a:cubicBezTo>
                    <a:cubicBezTo>
                      <a:pt x="49" y="455"/>
                      <a:pt x="98" y="551"/>
                      <a:pt x="146" y="600"/>
                    </a:cubicBezTo>
                    <a:cubicBezTo>
                      <a:pt x="146" y="793"/>
                      <a:pt x="146" y="938"/>
                      <a:pt x="194" y="1132"/>
                    </a:cubicBezTo>
                    <a:cubicBezTo>
                      <a:pt x="194" y="1422"/>
                      <a:pt x="98" y="1713"/>
                      <a:pt x="194" y="2003"/>
                    </a:cubicBezTo>
                    <a:cubicBezTo>
                      <a:pt x="194" y="2063"/>
                      <a:pt x="231" y="2104"/>
                      <a:pt x="271" y="2104"/>
                    </a:cubicBezTo>
                    <a:cubicBezTo>
                      <a:pt x="296" y="2104"/>
                      <a:pt x="321" y="2088"/>
                      <a:pt x="340" y="2051"/>
                    </a:cubicBezTo>
                    <a:cubicBezTo>
                      <a:pt x="436" y="1761"/>
                      <a:pt x="485" y="1422"/>
                      <a:pt x="485" y="1132"/>
                    </a:cubicBezTo>
                    <a:cubicBezTo>
                      <a:pt x="485" y="938"/>
                      <a:pt x="436" y="745"/>
                      <a:pt x="388" y="551"/>
                    </a:cubicBezTo>
                    <a:cubicBezTo>
                      <a:pt x="388" y="455"/>
                      <a:pt x="340" y="358"/>
                      <a:pt x="291" y="309"/>
                    </a:cubicBezTo>
                    <a:cubicBezTo>
                      <a:pt x="291" y="213"/>
                      <a:pt x="243" y="116"/>
                      <a:pt x="146" y="19"/>
                    </a:cubicBezTo>
                    <a:cubicBezTo>
                      <a:pt x="133" y="6"/>
                      <a:pt x="117" y="0"/>
                      <a:pt x="100" y="0"/>
                    </a:cubicBezTo>
                    <a:close/>
                  </a:path>
                </a:pathLst>
              </a:custGeom>
              <a:solidFill>
                <a:srgbClr val="BC3D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8"/>
              <p:cNvSpPr/>
              <p:nvPr/>
            </p:nvSpPr>
            <p:spPr>
              <a:xfrm>
                <a:off x="3168200" y="4376350"/>
                <a:ext cx="256500" cy="1225"/>
              </a:xfrm>
              <a:custGeom>
                <a:avLst/>
                <a:gdLst/>
                <a:ahLst/>
                <a:cxnLst/>
                <a:rect l="l" t="t" r="r" b="b"/>
                <a:pathLst>
                  <a:path w="10260" h="49" fill="none" extrusionOk="0">
                    <a:moveTo>
                      <a:pt x="10259" y="0"/>
                    </a:moveTo>
                    <a:lnTo>
                      <a:pt x="0" y="49"/>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8"/>
              <p:cNvSpPr/>
              <p:nvPr/>
            </p:nvSpPr>
            <p:spPr>
              <a:xfrm>
                <a:off x="3395650" y="4377550"/>
                <a:ext cx="1225" cy="25425"/>
              </a:xfrm>
              <a:custGeom>
                <a:avLst/>
                <a:gdLst/>
                <a:ahLst/>
                <a:cxnLst/>
                <a:rect l="l" t="t" r="r" b="b"/>
                <a:pathLst>
                  <a:path w="49" h="1017" fill="none" extrusionOk="0">
                    <a:moveTo>
                      <a:pt x="0" y="1"/>
                    </a:moveTo>
                    <a:lnTo>
                      <a:pt x="48"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8"/>
              <p:cNvSpPr/>
              <p:nvPr/>
            </p:nvSpPr>
            <p:spPr>
              <a:xfrm>
                <a:off x="3360550" y="4376350"/>
                <a:ext cx="1250" cy="26625"/>
              </a:xfrm>
              <a:custGeom>
                <a:avLst/>
                <a:gdLst/>
                <a:ahLst/>
                <a:cxnLst/>
                <a:rect l="l" t="t" r="r" b="b"/>
                <a:pathLst>
                  <a:path w="50" h="1065" fill="none" extrusionOk="0">
                    <a:moveTo>
                      <a:pt x="1" y="0"/>
                    </a:moveTo>
                    <a:lnTo>
                      <a:pt x="49"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8"/>
              <p:cNvSpPr/>
              <p:nvPr/>
            </p:nvSpPr>
            <p:spPr>
              <a:xfrm>
                <a:off x="3325475"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8"/>
              <p:cNvSpPr/>
              <p:nvPr/>
            </p:nvSpPr>
            <p:spPr>
              <a:xfrm>
                <a:off x="3290375"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8"/>
              <p:cNvSpPr/>
              <p:nvPr/>
            </p:nvSpPr>
            <p:spPr>
              <a:xfrm>
                <a:off x="3255300" y="4376350"/>
                <a:ext cx="25" cy="26625"/>
              </a:xfrm>
              <a:custGeom>
                <a:avLst/>
                <a:gdLst/>
                <a:ahLst/>
                <a:cxnLst/>
                <a:rect l="l" t="t" r="r" b="b"/>
                <a:pathLst>
                  <a:path w="1" h="1065" fill="none" extrusionOk="0">
                    <a:moveTo>
                      <a:pt x="1" y="0"/>
                    </a:moveTo>
                    <a:lnTo>
                      <a:pt x="1"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8"/>
              <p:cNvSpPr/>
              <p:nvPr/>
            </p:nvSpPr>
            <p:spPr>
              <a:xfrm>
                <a:off x="3220225" y="4376350"/>
                <a:ext cx="25" cy="26625"/>
              </a:xfrm>
              <a:custGeom>
                <a:avLst/>
                <a:gdLst/>
                <a:ahLst/>
                <a:cxnLst/>
                <a:rect l="l" t="t" r="r" b="b"/>
                <a:pathLst>
                  <a:path w="1" h="1065" fill="none" extrusionOk="0">
                    <a:moveTo>
                      <a:pt x="0" y="0"/>
                    </a:moveTo>
                    <a:lnTo>
                      <a:pt x="0" y="1065"/>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8"/>
              <p:cNvSpPr/>
              <p:nvPr/>
            </p:nvSpPr>
            <p:spPr>
              <a:xfrm>
                <a:off x="3183925" y="4376350"/>
                <a:ext cx="1225" cy="25425"/>
              </a:xfrm>
              <a:custGeom>
                <a:avLst/>
                <a:gdLst/>
                <a:ahLst/>
                <a:cxnLst/>
                <a:rect l="l" t="t" r="r" b="b"/>
                <a:pathLst>
                  <a:path w="49" h="1017" fill="none" extrusionOk="0">
                    <a:moveTo>
                      <a:pt x="1" y="0"/>
                    </a:moveTo>
                    <a:lnTo>
                      <a:pt x="49" y="1017"/>
                    </a:lnTo>
                  </a:path>
                </a:pathLst>
              </a:custGeom>
              <a:noFill/>
              <a:ln w="7250" cap="flat" cmpd="sng">
                <a:solidFill>
                  <a:srgbClr val="F2AE9C"/>
                </a:solidFill>
                <a:prstDash val="solid"/>
                <a:miter lim="483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8"/>
              <p:cNvSpPr/>
              <p:nvPr/>
            </p:nvSpPr>
            <p:spPr>
              <a:xfrm>
                <a:off x="3388375" y="2911300"/>
                <a:ext cx="654525" cy="780350"/>
              </a:xfrm>
              <a:custGeom>
                <a:avLst/>
                <a:gdLst/>
                <a:ahLst/>
                <a:cxnLst/>
                <a:rect l="l" t="t" r="r" b="b"/>
                <a:pathLst>
                  <a:path w="26181" h="31214" extrusionOk="0">
                    <a:moveTo>
                      <a:pt x="25842" y="28261"/>
                    </a:moveTo>
                    <a:cubicBezTo>
                      <a:pt x="17954" y="30245"/>
                      <a:pt x="8324" y="31213"/>
                      <a:pt x="243" y="28164"/>
                    </a:cubicBezTo>
                    <a:cubicBezTo>
                      <a:pt x="1" y="27487"/>
                      <a:pt x="49" y="26761"/>
                      <a:pt x="291" y="26084"/>
                    </a:cubicBezTo>
                    <a:cubicBezTo>
                      <a:pt x="678" y="25261"/>
                      <a:pt x="581" y="25696"/>
                      <a:pt x="727" y="23954"/>
                    </a:cubicBezTo>
                    <a:cubicBezTo>
                      <a:pt x="1017" y="19938"/>
                      <a:pt x="1985" y="10357"/>
                      <a:pt x="2614" y="6437"/>
                    </a:cubicBezTo>
                    <a:cubicBezTo>
                      <a:pt x="3001" y="4259"/>
                      <a:pt x="3388" y="2130"/>
                      <a:pt x="3775" y="1"/>
                    </a:cubicBezTo>
                    <a:cubicBezTo>
                      <a:pt x="4356" y="49"/>
                      <a:pt x="4888" y="98"/>
                      <a:pt x="5420" y="146"/>
                    </a:cubicBezTo>
                    <a:cubicBezTo>
                      <a:pt x="5517" y="146"/>
                      <a:pt x="5662" y="194"/>
                      <a:pt x="5759" y="291"/>
                    </a:cubicBezTo>
                    <a:cubicBezTo>
                      <a:pt x="5904" y="436"/>
                      <a:pt x="5953" y="630"/>
                      <a:pt x="6001" y="775"/>
                    </a:cubicBezTo>
                    <a:cubicBezTo>
                      <a:pt x="6292" y="2227"/>
                      <a:pt x="6388" y="3630"/>
                      <a:pt x="7211" y="4888"/>
                    </a:cubicBezTo>
                    <a:cubicBezTo>
                      <a:pt x="7937" y="6001"/>
                      <a:pt x="8953" y="6921"/>
                      <a:pt x="10163" y="7501"/>
                    </a:cubicBezTo>
                    <a:cubicBezTo>
                      <a:pt x="11760" y="8324"/>
                      <a:pt x="13599" y="8469"/>
                      <a:pt x="15292" y="7937"/>
                    </a:cubicBezTo>
                    <a:cubicBezTo>
                      <a:pt x="18244" y="7018"/>
                      <a:pt x="19309" y="4114"/>
                      <a:pt x="19454" y="1114"/>
                    </a:cubicBezTo>
                    <a:lnTo>
                      <a:pt x="22019" y="98"/>
                    </a:lnTo>
                    <a:cubicBezTo>
                      <a:pt x="22793" y="2517"/>
                      <a:pt x="23228" y="4985"/>
                      <a:pt x="23422" y="7550"/>
                    </a:cubicBezTo>
                    <a:cubicBezTo>
                      <a:pt x="23761" y="10840"/>
                      <a:pt x="24003" y="14179"/>
                      <a:pt x="24245" y="17470"/>
                    </a:cubicBezTo>
                    <a:cubicBezTo>
                      <a:pt x="24438" y="20470"/>
                      <a:pt x="24874" y="25745"/>
                      <a:pt x="25842" y="26955"/>
                    </a:cubicBezTo>
                    <a:cubicBezTo>
                      <a:pt x="26180" y="27439"/>
                      <a:pt x="25696" y="27729"/>
                      <a:pt x="25842" y="2831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8"/>
              <p:cNvSpPr/>
              <p:nvPr/>
            </p:nvSpPr>
            <p:spPr>
              <a:xfrm>
                <a:off x="3594050" y="3379500"/>
                <a:ext cx="244400" cy="175425"/>
              </a:xfrm>
              <a:custGeom>
                <a:avLst/>
                <a:gdLst/>
                <a:ahLst/>
                <a:cxnLst/>
                <a:rect l="l" t="t" r="r" b="b"/>
                <a:pathLst>
                  <a:path w="9776" h="7017" extrusionOk="0">
                    <a:moveTo>
                      <a:pt x="49" y="194"/>
                    </a:moveTo>
                    <a:cubicBezTo>
                      <a:pt x="2420" y="3242"/>
                      <a:pt x="5807" y="5855"/>
                      <a:pt x="9533" y="6968"/>
                    </a:cubicBezTo>
                    <a:cubicBezTo>
                      <a:pt x="9727" y="7017"/>
                      <a:pt x="9775" y="6775"/>
                      <a:pt x="9630" y="6678"/>
                    </a:cubicBezTo>
                    <a:cubicBezTo>
                      <a:pt x="7791" y="6001"/>
                      <a:pt x="6097" y="5081"/>
                      <a:pt x="4452" y="4017"/>
                    </a:cubicBezTo>
                    <a:cubicBezTo>
                      <a:pt x="2855" y="2904"/>
                      <a:pt x="1404" y="1597"/>
                      <a:pt x="194" y="97"/>
                    </a:cubicBezTo>
                    <a:cubicBezTo>
                      <a:pt x="97" y="0"/>
                      <a:pt x="0" y="145"/>
                      <a:pt x="49" y="194"/>
                    </a:cubicBezTo>
                    <a:close/>
                  </a:path>
                </a:pathLst>
              </a:custGeom>
              <a:solidFill>
                <a:srgbClr val="F26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8"/>
              <p:cNvSpPr/>
              <p:nvPr/>
            </p:nvSpPr>
            <p:spPr>
              <a:xfrm>
                <a:off x="3597675" y="3273025"/>
                <a:ext cx="110100" cy="163350"/>
              </a:xfrm>
              <a:custGeom>
                <a:avLst/>
                <a:gdLst/>
                <a:ahLst/>
                <a:cxnLst/>
                <a:rect l="l" t="t" r="r" b="b"/>
                <a:pathLst>
                  <a:path w="4404" h="6534" extrusionOk="0">
                    <a:moveTo>
                      <a:pt x="0" y="146"/>
                    </a:moveTo>
                    <a:cubicBezTo>
                      <a:pt x="339" y="1404"/>
                      <a:pt x="871" y="2566"/>
                      <a:pt x="1549" y="3679"/>
                    </a:cubicBezTo>
                    <a:cubicBezTo>
                      <a:pt x="1888" y="4211"/>
                      <a:pt x="2275" y="4695"/>
                      <a:pt x="2710" y="5179"/>
                    </a:cubicBezTo>
                    <a:cubicBezTo>
                      <a:pt x="3097" y="5663"/>
                      <a:pt x="3581" y="6098"/>
                      <a:pt x="4114" y="6485"/>
                    </a:cubicBezTo>
                    <a:cubicBezTo>
                      <a:pt x="4259" y="6534"/>
                      <a:pt x="4404" y="6388"/>
                      <a:pt x="4307" y="6243"/>
                    </a:cubicBezTo>
                    <a:cubicBezTo>
                      <a:pt x="3920" y="5759"/>
                      <a:pt x="3388" y="5421"/>
                      <a:pt x="3001" y="4937"/>
                    </a:cubicBezTo>
                    <a:cubicBezTo>
                      <a:pt x="2565" y="4501"/>
                      <a:pt x="2178" y="3969"/>
                      <a:pt x="1791" y="3437"/>
                    </a:cubicBezTo>
                    <a:cubicBezTo>
                      <a:pt x="1113" y="2420"/>
                      <a:pt x="581" y="1259"/>
                      <a:pt x="194" y="98"/>
                    </a:cubicBezTo>
                    <a:cubicBezTo>
                      <a:pt x="146" y="1"/>
                      <a:pt x="0" y="49"/>
                      <a:pt x="0" y="146"/>
                    </a:cubicBezTo>
                    <a:close/>
                  </a:path>
                </a:pathLst>
              </a:custGeom>
              <a:solidFill>
                <a:srgbClr val="F26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8"/>
              <p:cNvSpPr/>
              <p:nvPr/>
            </p:nvSpPr>
            <p:spPr>
              <a:xfrm>
                <a:off x="5604700" y="1765650"/>
                <a:ext cx="1108175" cy="1146900"/>
              </a:xfrm>
              <a:custGeom>
                <a:avLst/>
                <a:gdLst/>
                <a:ahLst/>
                <a:cxnLst/>
                <a:rect l="l" t="t" r="r" b="b"/>
                <a:pathLst>
                  <a:path w="44327" h="45876" extrusionOk="0">
                    <a:moveTo>
                      <a:pt x="39971" y="14276"/>
                    </a:moveTo>
                    <a:cubicBezTo>
                      <a:pt x="40552" y="13840"/>
                      <a:pt x="41230" y="13405"/>
                      <a:pt x="41859" y="12969"/>
                    </a:cubicBezTo>
                    <a:cubicBezTo>
                      <a:pt x="42439" y="12679"/>
                      <a:pt x="42972" y="12340"/>
                      <a:pt x="43504" y="11953"/>
                    </a:cubicBezTo>
                    <a:cubicBezTo>
                      <a:pt x="44327" y="11227"/>
                      <a:pt x="43891" y="9824"/>
                      <a:pt x="43456" y="9001"/>
                    </a:cubicBezTo>
                    <a:cubicBezTo>
                      <a:pt x="42343" y="6582"/>
                      <a:pt x="40939" y="4307"/>
                      <a:pt x="39294" y="2275"/>
                    </a:cubicBezTo>
                    <a:cubicBezTo>
                      <a:pt x="38713" y="1501"/>
                      <a:pt x="37842" y="436"/>
                      <a:pt x="36874" y="146"/>
                    </a:cubicBezTo>
                    <a:cubicBezTo>
                      <a:pt x="36342" y="1"/>
                      <a:pt x="35907" y="436"/>
                      <a:pt x="35471" y="727"/>
                    </a:cubicBezTo>
                    <a:cubicBezTo>
                      <a:pt x="34842" y="1065"/>
                      <a:pt x="34261" y="1452"/>
                      <a:pt x="33681" y="1840"/>
                    </a:cubicBezTo>
                    <a:cubicBezTo>
                      <a:pt x="31406" y="3291"/>
                      <a:pt x="29277" y="4840"/>
                      <a:pt x="27245" y="6582"/>
                    </a:cubicBezTo>
                    <a:cubicBezTo>
                      <a:pt x="27003" y="6679"/>
                      <a:pt x="26761" y="6775"/>
                      <a:pt x="26519" y="6872"/>
                    </a:cubicBezTo>
                    <a:cubicBezTo>
                      <a:pt x="25938" y="7163"/>
                      <a:pt x="25406" y="7501"/>
                      <a:pt x="24922" y="7985"/>
                    </a:cubicBezTo>
                    <a:cubicBezTo>
                      <a:pt x="24631" y="8324"/>
                      <a:pt x="25019" y="8905"/>
                      <a:pt x="24922" y="9485"/>
                    </a:cubicBezTo>
                    <a:cubicBezTo>
                      <a:pt x="24825" y="10163"/>
                      <a:pt x="24728" y="10840"/>
                      <a:pt x="24535" y="11518"/>
                    </a:cubicBezTo>
                    <a:cubicBezTo>
                      <a:pt x="24390" y="12098"/>
                      <a:pt x="24196" y="12631"/>
                      <a:pt x="24002" y="13163"/>
                    </a:cubicBezTo>
                    <a:cubicBezTo>
                      <a:pt x="23906" y="13308"/>
                      <a:pt x="23760" y="13405"/>
                      <a:pt x="23664" y="13502"/>
                    </a:cubicBezTo>
                    <a:cubicBezTo>
                      <a:pt x="22938" y="13986"/>
                      <a:pt x="22164" y="14324"/>
                      <a:pt x="21292" y="14470"/>
                    </a:cubicBezTo>
                    <a:cubicBezTo>
                      <a:pt x="20276" y="14712"/>
                      <a:pt x="19260" y="14712"/>
                      <a:pt x="18244" y="14470"/>
                    </a:cubicBezTo>
                    <a:cubicBezTo>
                      <a:pt x="17663" y="14228"/>
                      <a:pt x="17131" y="13889"/>
                      <a:pt x="16695" y="13453"/>
                    </a:cubicBezTo>
                    <a:lnTo>
                      <a:pt x="16308" y="12969"/>
                    </a:lnTo>
                    <a:cubicBezTo>
                      <a:pt x="15776" y="12292"/>
                      <a:pt x="15244" y="11615"/>
                      <a:pt x="14614" y="10985"/>
                    </a:cubicBezTo>
                    <a:cubicBezTo>
                      <a:pt x="14227" y="10550"/>
                      <a:pt x="12679" y="11518"/>
                      <a:pt x="12195" y="11760"/>
                    </a:cubicBezTo>
                    <a:cubicBezTo>
                      <a:pt x="12001" y="11856"/>
                      <a:pt x="11808" y="11953"/>
                      <a:pt x="11614" y="12050"/>
                    </a:cubicBezTo>
                    <a:lnTo>
                      <a:pt x="11566" y="12050"/>
                    </a:lnTo>
                    <a:cubicBezTo>
                      <a:pt x="11517" y="12098"/>
                      <a:pt x="11421" y="12098"/>
                      <a:pt x="11372" y="12147"/>
                    </a:cubicBezTo>
                    <a:cubicBezTo>
                      <a:pt x="11275" y="12195"/>
                      <a:pt x="11179" y="12244"/>
                      <a:pt x="11034" y="12340"/>
                    </a:cubicBezTo>
                    <a:cubicBezTo>
                      <a:pt x="10888" y="12437"/>
                      <a:pt x="10743" y="12534"/>
                      <a:pt x="10550" y="12582"/>
                    </a:cubicBezTo>
                    <a:cubicBezTo>
                      <a:pt x="6824" y="13986"/>
                      <a:pt x="4162" y="17373"/>
                      <a:pt x="291" y="18486"/>
                    </a:cubicBezTo>
                    <a:cubicBezTo>
                      <a:pt x="97" y="18534"/>
                      <a:pt x="0" y="18776"/>
                      <a:pt x="97" y="18922"/>
                    </a:cubicBezTo>
                    <a:cubicBezTo>
                      <a:pt x="726" y="20180"/>
                      <a:pt x="1452" y="21389"/>
                      <a:pt x="2178" y="22599"/>
                    </a:cubicBezTo>
                    <a:cubicBezTo>
                      <a:pt x="2855" y="23761"/>
                      <a:pt x="3581" y="24922"/>
                      <a:pt x="4404" y="25987"/>
                    </a:cubicBezTo>
                    <a:cubicBezTo>
                      <a:pt x="4743" y="26422"/>
                      <a:pt x="6388" y="28987"/>
                      <a:pt x="6920" y="28793"/>
                    </a:cubicBezTo>
                    <a:cubicBezTo>
                      <a:pt x="7598" y="28551"/>
                      <a:pt x="7017" y="28793"/>
                      <a:pt x="7646" y="28551"/>
                    </a:cubicBezTo>
                    <a:lnTo>
                      <a:pt x="11566" y="26858"/>
                    </a:lnTo>
                    <a:cubicBezTo>
                      <a:pt x="12001" y="31116"/>
                      <a:pt x="12679" y="34358"/>
                      <a:pt x="12872" y="36826"/>
                    </a:cubicBezTo>
                    <a:cubicBezTo>
                      <a:pt x="12921" y="37600"/>
                      <a:pt x="12872" y="38423"/>
                      <a:pt x="12776" y="39246"/>
                    </a:cubicBezTo>
                    <a:cubicBezTo>
                      <a:pt x="12776" y="39972"/>
                      <a:pt x="13018" y="40697"/>
                      <a:pt x="12630" y="41327"/>
                    </a:cubicBezTo>
                    <a:cubicBezTo>
                      <a:pt x="12485" y="41472"/>
                      <a:pt x="12388" y="41665"/>
                      <a:pt x="12340" y="41859"/>
                    </a:cubicBezTo>
                    <a:cubicBezTo>
                      <a:pt x="12195" y="42391"/>
                      <a:pt x="12776" y="42827"/>
                      <a:pt x="12776" y="43311"/>
                    </a:cubicBezTo>
                    <a:cubicBezTo>
                      <a:pt x="12727" y="43698"/>
                      <a:pt x="12388" y="44036"/>
                      <a:pt x="12582" y="44375"/>
                    </a:cubicBezTo>
                    <a:cubicBezTo>
                      <a:pt x="12727" y="44569"/>
                      <a:pt x="12969" y="44617"/>
                      <a:pt x="13211" y="44617"/>
                    </a:cubicBezTo>
                    <a:cubicBezTo>
                      <a:pt x="15582" y="44714"/>
                      <a:pt x="17760" y="45827"/>
                      <a:pt x="20083" y="45827"/>
                    </a:cubicBezTo>
                    <a:cubicBezTo>
                      <a:pt x="23857" y="45875"/>
                      <a:pt x="27535" y="44859"/>
                      <a:pt x="31019" y="43698"/>
                    </a:cubicBezTo>
                    <a:cubicBezTo>
                      <a:pt x="34600" y="42488"/>
                      <a:pt x="38036" y="40891"/>
                      <a:pt x="41278" y="38907"/>
                    </a:cubicBezTo>
                    <a:cubicBezTo>
                      <a:pt x="42197" y="38326"/>
                      <a:pt x="42923" y="37988"/>
                      <a:pt x="43407" y="37068"/>
                    </a:cubicBezTo>
                    <a:cubicBezTo>
                      <a:pt x="42923" y="36197"/>
                      <a:pt x="42294" y="36681"/>
                      <a:pt x="42004" y="36052"/>
                    </a:cubicBezTo>
                    <a:cubicBezTo>
                      <a:pt x="41859" y="35665"/>
                      <a:pt x="41568" y="34745"/>
                      <a:pt x="41230" y="34552"/>
                    </a:cubicBezTo>
                    <a:cubicBezTo>
                      <a:pt x="41036" y="34407"/>
                      <a:pt x="40794" y="34407"/>
                      <a:pt x="40649" y="34261"/>
                    </a:cubicBezTo>
                    <a:cubicBezTo>
                      <a:pt x="40310" y="34068"/>
                      <a:pt x="40213" y="33681"/>
                      <a:pt x="40117" y="33294"/>
                    </a:cubicBezTo>
                    <a:cubicBezTo>
                      <a:pt x="39149" y="30197"/>
                      <a:pt x="37504" y="22744"/>
                      <a:pt x="37165" y="21341"/>
                    </a:cubicBezTo>
                    <a:cubicBezTo>
                      <a:pt x="36923" y="20083"/>
                      <a:pt x="36584" y="18776"/>
                      <a:pt x="36197" y="17518"/>
                    </a:cubicBezTo>
                    <a:cubicBezTo>
                      <a:pt x="36439" y="17179"/>
                      <a:pt x="36681" y="16889"/>
                      <a:pt x="36971" y="16599"/>
                    </a:cubicBezTo>
                    <a:cubicBezTo>
                      <a:pt x="37891" y="15728"/>
                      <a:pt x="38907" y="14953"/>
                      <a:pt x="39971" y="142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595"/>
        <p:cNvGrpSpPr/>
        <p:nvPr/>
      </p:nvGrpSpPr>
      <p:grpSpPr>
        <a:xfrm>
          <a:off x="0" y="0"/>
          <a:ext cx="0" cy="0"/>
          <a:chOff x="0" y="0"/>
          <a:chExt cx="0" cy="0"/>
        </a:xfrm>
      </p:grpSpPr>
      <p:sp>
        <p:nvSpPr>
          <p:cNvPr id="2596" name="Google Shape;2596;p98"/>
          <p:cNvSpPr txBox="1">
            <a:spLocks noGrp="1"/>
          </p:cNvSpPr>
          <p:nvPr>
            <p:ph type="title" idx="4294967295"/>
          </p:nvPr>
        </p:nvSpPr>
        <p:spPr>
          <a:xfrm>
            <a:off x="826903" y="145753"/>
            <a:ext cx="7718425" cy="573088"/>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smtClean="0"/>
              <a:t>EDITABLES</a:t>
            </a:r>
            <a:endParaRPr dirty="0"/>
          </a:p>
        </p:txBody>
      </p:sp>
      <p:pic>
        <p:nvPicPr>
          <p:cNvPr id="2" name="Imagen 1"/>
          <p:cNvPicPr>
            <a:picLocks noChangeAspect="1"/>
          </p:cNvPicPr>
          <p:nvPr/>
        </p:nvPicPr>
        <p:blipFill>
          <a:blip r:embed="rId3"/>
          <a:stretch>
            <a:fillRect/>
          </a:stretch>
        </p:blipFill>
        <p:spPr>
          <a:xfrm>
            <a:off x="321015" y="821691"/>
            <a:ext cx="3236981" cy="3496843"/>
          </a:xfrm>
          <a:prstGeom prst="rect">
            <a:avLst/>
          </a:prstGeom>
        </p:spPr>
      </p:pic>
      <p:pic>
        <p:nvPicPr>
          <p:cNvPr id="3" name="Imagen 2"/>
          <p:cNvPicPr>
            <a:picLocks noChangeAspect="1"/>
          </p:cNvPicPr>
          <p:nvPr/>
        </p:nvPicPr>
        <p:blipFill>
          <a:blip r:embed="rId4"/>
          <a:stretch>
            <a:fillRect/>
          </a:stretch>
        </p:blipFill>
        <p:spPr>
          <a:xfrm>
            <a:off x="3352504" y="2774352"/>
            <a:ext cx="1333611" cy="1762272"/>
          </a:xfrm>
          <a:prstGeom prst="rect">
            <a:avLst/>
          </a:prstGeom>
        </p:spPr>
      </p:pic>
      <p:pic>
        <p:nvPicPr>
          <p:cNvPr id="4" name="Imagen 3"/>
          <p:cNvPicPr>
            <a:picLocks noChangeAspect="1"/>
          </p:cNvPicPr>
          <p:nvPr/>
        </p:nvPicPr>
        <p:blipFill>
          <a:blip r:embed="rId5"/>
          <a:stretch>
            <a:fillRect/>
          </a:stretch>
        </p:blipFill>
        <p:spPr>
          <a:xfrm>
            <a:off x="3895652" y="1016180"/>
            <a:ext cx="1054454" cy="1553932"/>
          </a:xfrm>
          <a:prstGeom prst="rect">
            <a:avLst/>
          </a:prstGeom>
        </p:spPr>
      </p:pic>
      <p:pic>
        <p:nvPicPr>
          <p:cNvPr id="5" name="Imagen 4"/>
          <p:cNvPicPr>
            <a:picLocks noChangeAspect="1"/>
          </p:cNvPicPr>
          <p:nvPr/>
        </p:nvPicPr>
        <p:blipFill>
          <a:blip r:embed="rId6"/>
          <a:stretch>
            <a:fillRect/>
          </a:stretch>
        </p:blipFill>
        <p:spPr>
          <a:xfrm>
            <a:off x="5138419" y="839913"/>
            <a:ext cx="1813367" cy="1813367"/>
          </a:xfrm>
          <a:prstGeom prst="rect">
            <a:avLst/>
          </a:prstGeom>
        </p:spPr>
      </p:pic>
      <p:pic>
        <p:nvPicPr>
          <p:cNvPr id="6" name="Imagen 5"/>
          <p:cNvPicPr>
            <a:picLocks noChangeAspect="1"/>
          </p:cNvPicPr>
          <p:nvPr/>
        </p:nvPicPr>
        <p:blipFill>
          <a:blip r:embed="rId7"/>
          <a:stretch>
            <a:fillRect/>
          </a:stretch>
        </p:blipFill>
        <p:spPr>
          <a:xfrm>
            <a:off x="4950106" y="2933347"/>
            <a:ext cx="1410716" cy="1603277"/>
          </a:xfrm>
          <a:prstGeom prst="rect">
            <a:avLst/>
          </a:prstGeom>
        </p:spPr>
      </p:pic>
      <p:pic>
        <p:nvPicPr>
          <p:cNvPr id="7" name="Imagen 6"/>
          <p:cNvPicPr>
            <a:picLocks noChangeAspect="1"/>
          </p:cNvPicPr>
          <p:nvPr/>
        </p:nvPicPr>
        <p:blipFill>
          <a:blip r:embed="rId8"/>
          <a:stretch>
            <a:fillRect/>
          </a:stretch>
        </p:blipFill>
        <p:spPr>
          <a:xfrm>
            <a:off x="6897291" y="3432438"/>
            <a:ext cx="1640625" cy="1199056"/>
          </a:xfrm>
          <a:prstGeom prst="rect">
            <a:avLst/>
          </a:prstGeom>
        </p:spPr>
      </p:pic>
      <p:pic>
        <p:nvPicPr>
          <p:cNvPr id="8" name="Imagen 7"/>
          <p:cNvPicPr>
            <a:picLocks noChangeAspect="1"/>
          </p:cNvPicPr>
          <p:nvPr/>
        </p:nvPicPr>
        <p:blipFill>
          <a:blip r:embed="rId9"/>
          <a:stretch>
            <a:fillRect/>
          </a:stretch>
        </p:blipFill>
        <p:spPr>
          <a:xfrm>
            <a:off x="7434300" y="718841"/>
            <a:ext cx="1013889" cy="2232259"/>
          </a:xfrm>
          <a:prstGeom prst="rect">
            <a:avLst/>
          </a:prstGeom>
        </p:spPr>
      </p:pic>
    </p:spTree>
    <p:extLst>
      <p:ext uri="{BB962C8B-B14F-4D97-AF65-F5344CB8AC3E}">
        <p14:creationId xmlns:p14="http://schemas.microsoft.com/office/powerpoint/2010/main" val="233452714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95"/>
        <p:cNvGrpSpPr/>
        <p:nvPr/>
      </p:nvGrpSpPr>
      <p:grpSpPr>
        <a:xfrm>
          <a:off x="0" y="0"/>
          <a:ext cx="0" cy="0"/>
          <a:chOff x="0" y="0"/>
          <a:chExt cx="0" cy="0"/>
        </a:xfrm>
      </p:grpSpPr>
      <p:sp>
        <p:nvSpPr>
          <p:cNvPr id="2596" name="Google Shape;2596;p98"/>
          <p:cNvSpPr txBox="1">
            <a:spLocks noGrp="1"/>
          </p:cNvSpPr>
          <p:nvPr>
            <p:ph type="title" idx="4294967295"/>
          </p:nvPr>
        </p:nvSpPr>
        <p:spPr>
          <a:xfrm>
            <a:off x="826903" y="145753"/>
            <a:ext cx="7718425" cy="573088"/>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smtClean="0"/>
              <a:t>EDITABLES</a:t>
            </a:r>
            <a:endParaRPr dirty="0"/>
          </a:p>
        </p:txBody>
      </p:sp>
      <p:pic>
        <p:nvPicPr>
          <p:cNvPr id="2" name="Imagen 1"/>
          <p:cNvPicPr>
            <a:picLocks noChangeAspect="1"/>
          </p:cNvPicPr>
          <p:nvPr/>
        </p:nvPicPr>
        <p:blipFill>
          <a:blip r:embed="rId3"/>
          <a:stretch>
            <a:fillRect/>
          </a:stretch>
        </p:blipFill>
        <p:spPr>
          <a:xfrm>
            <a:off x="347625" y="1041750"/>
            <a:ext cx="2658811" cy="962978"/>
          </a:xfrm>
          <a:prstGeom prst="rect">
            <a:avLst/>
          </a:prstGeom>
        </p:spPr>
      </p:pic>
      <p:pic>
        <p:nvPicPr>
          <p:cNvPr id="3" name="Imagen 2"/>
          <p:cNvPicPr>
            <a:picLocks noChangeAspect="1"/>
          </p:cNvPicPr>
          <p:nvPr/>
        </p:nvPicPr>
        <p:blipFill>
          <a:blip r:embed="rId4"/>
          <a:stretch>
            <a:fillRect/>
          </a:stretch>
        </p:blipFill>
        <p:spPr>
          <a:xfrm>
            <a:off x="4099936" y="787464"/>
            <a:ext cx="821847" cy="1217264"/>
          </a:xfrm>
          <a:prstGeom prst="rect">
            <a:avLst/>
          </a:prstGeom>
        </p:spPr>
      </p:pic>
      <p:pic>
        <p:nvPicPr>
          <p:cNvPr id="4" name="Imagen 3"/>
          <p:cNvPicPr>
            <a:picLocks noChangeAspect="1"/>
          </p:cNvPicPr>
          <p:nvPr/>
        </p:nvPicPr>
        <p:blipFill>
          <a:blip r:embed="rId5"/>
          <a:stretch>
            <a:fillRect/>
          </a:stretch>
        </p:blipFill>
        <p:spPr>
          <a:xfrm>
            <a:off x="5688409" y="863095"/>
            <a:ext cx="1280427" cy="1066001"/>
          </a:xfrm>
          <a:prstGeom prst="rect">
            <a:avLst/>
          </a:prstGeom>
        </p:spPr>
      </p:pic>
      <p:pic>
        <p:nvPicPr>
          <p:cNvPr id="5" name="Imagen 4"/>
          <p:cNvPicPr>
            <a:picLocks noChangeAspect="1"/>
          </p:cNvPicPr>
          <p:nvPr/>
        </p:nvPicPr>
        <p:blipFill>
          <a:blip r:embed="rId6"/>
          <a:stretch>
            <a:fillRect/>
          </a:stretch>
        </p:blipFill>
        <p:spPr>
          <a:xfrm>
            <a:off x="347625" y="2299167"/>
            <a:ext cx="3531342" cy="1978343"/>
          </a:xfrm>
          <a:prstGeom prst="rect">
            <a:avLst/>
          </a:prstGeom>
        </p:spPr>
      </p:pic>
      <p:pic>
        <p:nvPicPr>
          <p:cNvPr id="6" name="Imagen 5"/>
          <p:cNvPicPr>
            <a:picLocks noChangeAspect="1"/>
          </p:cNvPicPr>
          <p:nvPr/>
        </p:nvPicPr>
        <p:blipFill>
          <a:blip r:embed="rId7"/>
          <a:stretch>
            <a:fillRect/>
          </a:stretch>
        </p:blipFill>
        <p:spPr>
          <a:xfrm>
            <a:off x="4393033" y="2299167"/>
            <a:ext cx="1057500" cy="1845000"/>
          </a:xfrm>
          <a:prstGeom prst="rect">
            <a:avLst/>
          </a:prstGeom>
        </p:spPr>
      </p:pic>
      <p:pic>
        <p:nvPicPr>
          <p:cNvPr id="7" name="Imagen 6"/>
          <p:cNvPicPr>
            <a:picLocks noChangeAspect="1"/>
          </p:cNvPicPr>
          <p:nvPr/>
        </p:nvPicPr>
        <p:blipFill>
          <a:blip r:embed="rId8"/>
          <a:stretch>
            <a:fillRect/>
          </a:stretch>
        </p:blipFill>
        <p:spPr>
          <a:xfrm>
            <a:off x="6719782" y="3075417"/>
            <a:ext cx="1080000" cy="1068750"/>
          </a:xfrm>
          <a:prstGeom prst="rect">
            <a:avLst/>
          </a:prstGeom>
        </p:spPr>
      </p:pic>
    </p:spTree>
    <p:extLst>
      <p:ext uri="{BB962C8B-B14F-4D97-AF65-F5344CB8AC3E}">
        <p14:creationId xmlns:p14="http://schemas.microsoft.com/office/powerpoint/2010/main" val="3521378963"/>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963"/>
        <p:cNvGrpSpPr/>
        <p:nvPr/>
      </p:nvGrpSpPr>
      <p:grpSpPr>
        <a:xfrm>
          <a:off x="0" y="0"/>
          <a:ext cx="0" cy="0"/>
          <a:chOff x="0" y="0"/>
          <a:chExt cx="0" cy="0"/>
        </a:xfrm>
      </p:grpSpPr>
      <p:sp>
        <p:nvSpPr>
          <p:cNvPr id="2964" name="Google Shape;2964;p99"/>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965" name="Google Shape;2965;p99"/>
          <p:cNvGrpSpPr/>
          <p:nvPr/>
        </p:nvGrpSpPr>
        <p:grpSpPr>
          <a:xfrm>
            <a:off x="713215" y="1417362"/>
            <a:ext cx="4241111" cy="3125747"/>
            <a:chOff x="713215" y="1417362"/>
            <a:chExt cx="4241111" cy="3125747"/>
          </a:xfrm>
        </p:grpSpPr>
        <p:sp>
          <p:nvSpPr>
            <p:cNvPr id="2966" name="Google Shape;2966;p99"/>
            <p:cNvSpPr/>
            <p:nvPr/>
          </p:nvSpPr>
          <p:spPr>
            <a:xfrm>
              <a:off x="793438" y="1448195"/>
              <a:ext cx="4160887" cy="3094915"/>
            </a:xfrm>
            <a:custGeom>
              <a:avLst/>
              <a:gdLst/>
              <a:ahLst/>
              <a:cxnLst/>
              <a:rect l="l" t="t" r="r" b="b"/>
              <a:pathLst>
                <a:path w="273037" h="203088" extrusionOk="0">
                  <a:moveTo>
                    <a:pt x="270059" y="150863"/>
                  </a:moveTo>
                  <a:cubicBezTo>
                    <a:pt x="273037" y="162962"/>
                    <a:pt x="270674" y="177188"/>
                    <a:pt x="261174" y="185790"/>
                  </a:cubicBezTo>
                  <a:cubicBezTo>
                    <a:pt x="254463" y="191792"/>
                    <a:pt x="245624" y="195100"/>
                    <a:pt x="236881" y="196376"/>
                  </a:cubicBezTo>
                  <a:cubicBezTo>
                    <a:pt x="209374" y="200394"/>
                    <a:pt x="182387" y="187869"/>
                    <a:pt x="154691" y="186073"/>
                  </a:cubicBezTo>
                  <a:cubicBezTo>
                    <a:pt x="114896" y="183474"/>
                    <a:pt x="74108" y="203088"/>
                    <a:pt x="35873" y="191556"/>
                  </a:cubicBezTo>
                  <a:cubicBezTo>
                    <a:pt x="24104" y="188011"/>
                    <a:pt x="12809" y="181205"/>
                    <a:pt x="6570" y="170288"/>
                  </a:cubicBezTo>
                  <a:cubicBezTo>
                    <a:pt x="662" y="159984"/>
                    <a:pt x="0" y="146845"/>
                    <a:pt x="3829" y="135502"/>
                  </a:cubicBezTo>
                  <a:cubicBezTo>
                    <a:pt x="8413" y="121985"/>
                    <a:pt x="18386" y="111351"/>
                    <a:pt x="23490" y="98070"/>
                  </a:cubicBezTo>
                  <a:cubicBezTo>
                    <a:pt x="28405" y="85215"/>
                    <a:pt x="29209" y="71178"/>
                    <a:pt x="33368" y="58086"/>
                  </a:cubicBezTo>
                  <a:cubicBezTo>
                    <a:pt x="38661" y="41355"/>
                    <a:pt x="49957" y="31099"/>
                    <a:pt x="65837" y="25428"/>
                  </a:cubicBezTo>
                  <a:cubicBezTo>
                    <a:pt x="83466" y="19189"/>
                    <a:pt x="102797" y="21978"/>
                    <a:pt x="118582" y="31147"/>
                  </a:cubicBezTo>
                  <a:cubicBezTo>
                    <a:pt x="135739" y="41072"/>
                    <a:pt x="150296" y="56668"/>
                    <a:pt x="165703" y="69288"/>
                  </a:cubicBezTo>
                  <a:cubicBezTo>
                    <a:pt x="184986" y="85120"/>
                    <a:pt x="205404" y="96180"/>
                    <a:pt x="226956" y="108421"/>
                  </a:cubicBezTo>
                  <a:cubicBezTo>
                    <a:pt x="241985" y="116975"/>
                    <a:pt x="260040" y="127326"/>
                    <a:pt x="267602" y="143868"/>
                  </a:cubicBezTo>
                  <a:cubicBezTo>
                    <a:pt x="268641" y="146136"/>
                    <a:pt x="269492" y="148452"/>
                    <a:pt x="270059" y="150863"/>
                  </a:cubicBezTo>
                  <a:close/>
                  <a:moveTo>
                    <a:pt x="136211" y="24010"/>
                  </a:moveTo>
                  <a:cubicBezTo>
                    <a:pt x="131013" y="18858"/>
                    <a:pt x="125436" y="14132"/>
                    <a:pt x="119480" y="9831"/>
                  </a:cubicBezTo>
                  <a:cubicBezTo>
                    <a:pt x="113809" y="5767"/>
                    <a:pt x="107854" y="1088"/>
                    <a:pt x="100670" y="521"/>
                  </a:cubicBezTo>
                  <a:cubicBezTo>
                    <a:pt x="94289" y="1"/>
                    <a:pt x="88004" y="1797"/>
                    <a:pt x="82852" y="5625"/>
                  </a:cubicBezTo>
                  <a:cubicBezTo>
                    <a:pt x="81481" y="6523"/>
                    <a:pt x="80347" y="7799"/>
                    <a:pt x="79543" y="9264"/>
                  </a:cubicBezTo>
                  <a:cubicBezTo>
                    <a:pt x="78787" y="10729"/>
                    <a:pt x="78835" y="12525"/>
                    <a:pt x="79638" y="13990"/>
                  </a:cubicBezTo>
                  <a:cubicBezTo>
                    <a:pt x="80252" y="14794"/>
                    <a:pt x="81009" y="15455"/>
                    <a:pt x="81907" y="15881"/>
                  </a:cubicBezTo>
                  <a:cubicBezTo>
                    <a:pt x="88334" y="19615"/>
                    <a:pt x="95991" y="20276"/>
                    <a:pt x="103175" y="21930"/>
                  </a:cubicBezTo>
                  <a:cubicBezTo>
                    <a:pt x="112202" y="24057"/>
                    <a:pt x="121182" y="26893"/>
                    <a:pt x="129311" y="31288"/>
                  </a:cubicBezTo>
                  <a:cubicBezTo>
                    <a:pt x="137488" y="35637"/>
                    <a:pt x="142686" y="42206"/>
                    <a:pt x="149634" y="48208"/>
                  </a:cubicBezTo>
                  <a:cubicBezTo>
                    <a:pt x="150059" y="48587"/>
                    <a:pt x="150627" y="48965"/>
                    <a:pt x="151194" y="48823"/>
                  </a:cubicBezTo>
                  <a:cubicBezTo>
                    <a:pt x="151761" y="48634"/>
                    <a:pt x="151997" y="47830"/>
                    <a:pt x="152044" y="47169"/>
                  </a:cubicBezTo>
                  <a:cubicBezTo>
                    <a:pt x="152328" y="41781"/>
                    <a:pt x="146893" y="36346"/>
                    <a:pt x="143773" y="32375"/>
                  </a:cubicBezTo>
                  <a:cubicBezTo>
                    <a:pt x="141410" y="29445"/>
                    <a:pt x="138858" y="26657"/>
                    <a:pt x="136211" y="2401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7" name="Google Shape;2967;p99"/>
            <p:cNvGrpSpPr/>
            <p:nvPr/>
          </p:nvGrpSpPr>
          <p:grpSpPr>
            <a:xfrm>
              <a:off x="713215" y="1417362"/>
              <a:ext cx="4160887" cy="3094915"/>
              <a:chOff x="4294123" y="1562878"/>
              <a:chExt cx="3952211" cy="2939699"/>
            </a:xfrm>
          </p:grpSpPr>
          <p:sp>
            <p:nvSpPr>
              <p:cNvPr id="2968" name="Google Shape;2968;p99"/>
              <p:cNvSpPr/>
              <p:nvPr/>
            </p:nvSpPr>
            <p:spPr>
              <a:xfrm>
                <a:off x="4294123" y="1562878"/>
                <a:ext cx="3952211" cy="2939699"/>
              </a:xfrm>
              <a:custGeom>
                <a:avLst/>
                <a:gdLst/>
                <a:ahLst/>
                <a:cxnLst/>
                <a:rect l="l" t="t" r="r" b="b"/>
                <a:pathLst>
                  <a:path w="273037" h="203088" extrusionOk="0">
                    <a:moveTo>
                      <a:pt x="270059" y="150863"/>
                    </a:moveTo>
                    <a:cubicBezTo>
                      <a:pt x="273037" y="162962"/>
                      <a:pt x="270674" y="177188"/>
                      <a:pt x="261174" y="185790"/>
                    </a:cubicBezTo>
                    <a:cubicBezTo>
                      <a:pt x="254463" y="191792"/>
                      <a:pt x="245624" y="195100"/>
                      <a:pt x="236881" y="196376"/>
                    </a:cubicBezTo>
                    <a:cubicBezTo>
                      <a:pt x="209374" y="200394"/>
                      <a:pt x="182387" y="187869"/>
                      <a:pt x="154691" y="186073"/>
                    </a:cubicBezTo>
                    <a:cubicBezTo>
                      <a:pt x="114896" y="183474"/>
                      <a:pt x="74108" y="203088"/>
                      <a:pt x="35873" y="191556"/>
                    </a:cubicBezTo>
                    <a:cubicBezTo>
                      <a:pt x="24104" y="188011"/>
                      <a:pt x="12809" y="181205"/>
                      <a:pt x="6570" y="170288"/>
                    </a:cubicBezTo>
                    <a:cubicBezTo>
                      <a:pt x="662" y="159984"/>
                      <a:pt x="0" y="146845"/>
                      <a:pt x="3829" y="135502"/>
                    </a:cubicBezTo>
                    <a:cubicBezTo>
                      <a:pt x="8413" y="121985"/>
                      <a:pt x="18386" y="111351"/>
                      <a:pt x="23490" y="98070"/>
                    </a:cubicBezTo>
                    <a:cubicBezTo>
                      <a:pt x="28405" y="85215"/>
                      <a:pt x="29209" y="71178"/>
                      <a:pt x="33368" y="58086"/>
                    </a:cubicBezTo>
                    <a:cubicBezTo>
                      <a:pt x="38661" y="41355"/>
                      <a:pt x="49957" y="31099"/>
                      <a:pt x="65837" y="25428"/>
                    </a:cubicBezTo>
                    <a:cubicBezTo>
                      <a:pt x="83466" y="19189"/>
                      <a:pt x="102797" y="21978"/>
                      <a:pt x="118582" y="31147"/>
                    </a:cubicBezTo>
                    <a:cubicBezTo>
                      <a:pt x="135739" y="41072"/>
                      <a:pt x="150296" y="56668"/>
                      <a:pt x="165703" y="69288"/>
                    </a:cubicBezTo>
                    <a:cubicBezTo>
                      <a:pt x="184986" y="85120"/>
                      <a:pt x="205404" y="96180"/>
                      <a:pt x="226956" y="108421"/>
                    </a:cubicBezTo>
                    <a:cubicBezTo>
                      <a:pt x="241985" y="116975"/>
                      <a:pt x="260040" y="127326"/>
                      <a:pt x="267602" y="143868"/>
                    </a:cubicBezTo>
                    <a:cubicBezTo>
                      <a:pt x="268641" y="146136"/>
                      <a:pt x="269492" y="148452"/>
                      <a:pt x="270059" y="150863"/>
                    </a:cubicBezTo>
                    <a:close/>
                    <a:moveTo>
                      <a:pt x="136211" y="24010"/>
                    </a:moveTo>
                    <a:cubicBezTo>
                      <a:pt x="131013" y="18858"/>
                      <a:pt x="125436" y="14132"/>
                      <a:pt x="119480" y="9831"/>
                    </a:cubicBezTo>
                    <a:cubicBezTo>
                      <a:pt x="113809" y="5767"/>
                      <a:pt x="107854" y="1088"/>
                      <a:pt x="100670" y="521"/>
                    </a:cubicBezTo>
                    <a:cubicBezTo>
                      <a:pt x="94289" y="1"/>
                      <a:pt x="88004" y="1797"/>
                      <a:pt x="82852" y="5625"/>
                    </a:cubicBezTo>
                    <a:cubicBezTo>
                      <a:pt x="81481" y="6523"/>
                      <a:pt x="80347" y="7799"/>
                      <a:pt x="79543" y="9264"/>
                    </a:cubicBezTo>
                    <a:cubicBezTo>
                      <a:pt x="78787" y="10729"/>
                      <a:pt x="78835" y="12525"/>
                      <a:pt x="79638" y="13990"/>
                    </a:cubicBezTo>
                    <a:cubicBezTo>
                      <a:pt x="80252" y="14794"/>
                      <a:pt x="81009" y="15455"/>
                      <a:pt x="81907" y="15881"/>
                    </a:cubicBezTo>
                    <a:cubicBezTo>
                      <a:pt x="88334" y="19615"/>
                      <a:pt x="95991" y="20276"/>
                      <a:pt x="103175" y="21930"/>
                    </a:cubicBezTo>
                    <a:cubicBezTo>
                      <a:pt x="112202" y="24057"/>
                      <a:pt x="121182" y="26893"/>
                      <a:pt x="129311" y="31288"/>
                    </a:cubicBezTo>
                    <a:cubicBezTo>
                      <a:pt x="137488" y="35637"/>
                      <a:pt x="142686" y="42206"/>
                      <a:pt x="149634" y="48208"/>
                    </a:cubicBezTo>
                    <a:cubicBezTo>
                      <a:pt x="150059" y="48587"/>
                      <a:pt x="150627" y="48965"/>
                      <a:pt x="151194" y="48823"/>
                    </a:cubicBezTo>
                    <a:cubicBezTo>
                      <a:pt x="151761" y="48634"/>
                      <a:pt x="151997" y="47830"/>
                      <a:pt x="152044" y="47169"/>
                    </a:cubicBezTo>
                    <a:cubicBezTo>
                      <a:pt x="152328" y="41781"/>
                      <a:pt x="146893" y="36346"/>
                      <a:pt x="143773" y="32375"/>
                    </a:cubicBezTo>
                    <a:cubicBezTo>
                      <a:pt x="141410" y="29445"/>
                      <a:pt x="138858" y="26657"/>
                      <a:pt x="136211" y="2401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9"/>
              <p:cNvSpPr/>
              <p:nvPr/>
            </p:nvSpPr>
            <p:spPr>
              <a:xfrm>
                <a:off x="4355338" y="1963459"/>
                <a:ext cx="3879011" cy="2479278"/>
              </a:xfrm>
              <a:custGeom>
                <a:avLst/>
                <a:gdLst/>
                <a:ahLst/>
                <a:cxnLst/>
                <a:rect l="l" t="t" r="r" b="b"/>
                <a:pathLst>
                  <a:path w="267980" h="171280" extrusionOk="0">
                    <a:moveTo>
                      <a:pt x="258716" y="112769"/>
                    </a:moveTo>
                    <a:lnTo>
                      <a:pt x="258480" y="112390"/>
                    </a:lnTo>
                    <a:cubicBezTo>
                      <a:pt x="252052" y="103080"/>
                      <a:pt x="242079" y="96841"/>
                      <a:pt x="232343" y="91500"/>
                    </a:cubicBezTo>
                    <a:cubicBezTo>
                      <a:pt x="221993" y="85829"/>
                      <a:pt x="210933" y="81575"/>
                      <a:pt x="200630" y="75857"/>
                    </a:cubicBezTo>
                    <a:cubicBezTo>
                      <a:pt x="185317" y="67444"/>
                      <a:pt x="170287" y="58369"/>
                      <a:pt x="156345" y="47783"/>
                    </a:cubicBezTo>
                    <a:cubicBezTo>
                      <a:pt x="141363" y="36392"/>
                      <a:pt x="127987" y="20087"/>
                      <a:pt x="111445" y="11201"/>
                    </a:cubicBezTo>
                    <a:cubicBezTo>
                      <a:pt x="97976" y="3970"/>
                      <a:pt x="79401" y="0"/>
                      <a:pt x="64041" y="4915"/>
                    </a:cubicBezTo>
                    <a:cubicBezTo>
                      <a:pt x="47357" y="10209"/>
                      <a:pt x="41024" y="28074"/>
                      <a:pt x="36392" y="43198"/>
                    </a:cubicBezTo>
                    <a:cubicBezTo>
                      <a:pt x="32706" y="55345"/>
                      <a:pt x="25900" y="63474"/>
                      <a:pt x="21410" y="75384"/>
                    </a:cubicBezTo>
                    <a:cubicBezTo>
                      <a:pt x="16826" y="87672"/>
                      <a:pt x="7515" y="97597"/>
                      <a:pt x="3450" y="110075"/>
                    </a:cubicBezTo>
                    <a:cubicBezTo>
                      <a:pt x="0" y="120614"/>
                      <a:pt x="898" y="132666"/>
                      <a:pt x="6759" y="142071"/>
                    </a:cubicBezTo>
                    <a:cubicBezTo>
                      <a:pt x="12903" y="151996"/>
                      <a:pt x="23868" y="158141"/>
                      <a:pt x="35164" y="161213"/>
                    </a:cubicBezTo>
                    <a:cubicBezTo>
                      <a:pt x="71981" y="171280"/>
                      <a:pt x="110547" y="152611"/>
                      <a:pt x="148641" y="154454"/>
                    </a:cubicBezTo>
                    <a:cubicBezTo>
                      <a:pt x="168302" y="155352"/>
                      <a:pt x="187207" y="161685"/>
                      <a:pt x="206821" y="163245"/>
                    </a:cubicBezTo>
                    <a:cubicBezTo>
                      <a:pt x="214951" y="163954"/>
                      <a:pt x="225396" y="164710"/>
                      <a:pt x="233194" y="162063"/>
                    </a:cubicBezTo>
                    <a:cubicBezTo>
                      <a:pt x="243025" y="158802"/>
                      <a:pt x="254179" y="154643"/>
                      <a:pt x="260606" y="146041"/>
                    </a:cubicBezTo>
                    <a:cubicBezTo>
                      <a:pt x="267979" y="136258"/>
                      <a:pt x="265144" y="122316"/>
                      <a:pt x="258716" y="112769"/>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9"/>
              <p:cNvSpPr/>
              <p:nvPr/>
            </p:nvSpPr>
            <p:spPr>
              <a:xfrm>
                <a:off x="7521469" y="3358863"/>
                <a:ext cx="118377" cy="104206"/>
              </a:xfrm>
              <a:custGeom>
                <a:avLst/>
                <a:gdLst/>
                <a:ahLst/>
                <a:cxnLst/>
                <a:rect l="l" t="t" r="r" b="b"/>
                <a:pathLst>
                  <a:path w="8178" h="7199" extrusionOk="0">
                    <a:moveTo>
                      <a:pt x="5150" y="1"/>
                    </a:moveTo>
                    <a:cubicBezTo>
                      <a:pt x="3479" y="1"/>
                      <a:pt x="1590" y="198"/>
                      <a:pt x="1" y="865"/>
                    </a:cubicBezTo>
                    <a:cubicBezTo>
                      <a:pt x="95" y="1054"/>
                      <a:pt x="95" y="1244"/>
                      <a:pt x="1" y="1433"/>
                    </a:cubicBezTo>
                    <a:cubicBezTo>
                      <a:pt x="2458" y="2709"/>
                      <a:pt x="4443" y="4741"/>
                      <a:pt x="5672" y="7199"/>
                    </a:cubicBezTo>
                    <a:cubicBezTo>
                      <a:pt x="7468" y="5497"/>
                      <a:pt x="8177" y="2945"/>
                      <a:pt x="7563" y="582"/>
                    </a:cubicBezTo>
                    <a:cubicBezTo>
                      <a:pt x="7468" y="440"/>
                      <a:pt x="7421" y="251"/>
                      <a:pt x="7374" y="109"/>
                    </a:cubicBezTo>
                    <a:cubicBezTo>
                      <a:pt x="6724" y="47"/>
                      <a:pt x="5963" y="1"/>
                      <a:pt x="51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9"/>
              <p:cNvSpPr/>
              <p:nvPr/>
            </p:nvSpPr>
            <p:spPr>
              <a:xfrm>
                <a:off x="7425007" y="3379591"/>
                <a:ext cx="90324" cy="112210"/>
              </a:xfrm>
              <a:custGeom>
                <a:avLst/>
                <a:gdLst/>
                <a:ahLst/>
                <a:cxnLst/>
                <a:rect l="l" t="t" r="r" b="b"/>
                <a:pathLst>
                  <a:path w="6240" h="7752" extrusionOk="0">
                    <a:moveTo>
                      <a:pt x="5105" y="1"/>
                    </a:moveTo>
                    <a:cubicBezTo>
                      <a:pt x="3120" y="615"/>
                      <a:pt x="1371" y="1797"/>
                      <a:pt x="1" y="3309"/>
                    </a:cubicBezTo>
                    <a:cubicBezTo>
                      <a:pt x="662" y="4916"/>
                      <a:pt x="1797" y="6192"/>
                      <a:pt x="3262" y="7090"/>
                    </a:cubicBezTo>
                    <a:cubicBezTo>
                      <a:pt x="3971" y="7374"/>
                      <a:pt x="4774" y="7610"/>
                      <a:pt x="5530" y="7752"/>
                    </a:cubicBezTo>
                    <a:cubicBezTo>
                      <a:pt x="6098" y="5389"/>
                      <a:pt x="6239" y="2931"/>
                      <a:pt x="6003" y="473"/>
                    </a:cubicBezTo>
                    <a:lnTo>
                      <a:pt x="6003" y="473"/>
                    </a:lnTo>
                    <a:cubicBezTo>
                      <a:pt x="5964" y="478"/>
                      <a:pt x="5926" y="480"/>
                      <a:pt x="5887" y="480"/>
                    </a:cubicBezTo>
                    <a:cubicBezTo>
                      <a:pt x="5550" y="480"/>
                      <a:pt x="5232" y="298"/>
                      <a:pt x="51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9"/>
              <p:cNvSpPr/>
              <p:nvPr/>
            </p:nvSpPr>
            <p:spPr>
              <a:xfrm>
                <a:off x="7443478" y="3291887"/>
                <a:ext cx="110169" cy="73359"/>
              </a:xfrm>
              <a:custGeom>
                <a:avLst/>
                <a:gdLst/>
                <a:ahLst/>
                <a:cxnLst/>
                <a:rect l="l" t="t" r="r" b="b"/>
                <a:pathLst>
                  <a:path w="7611" h="5068" extrusionOk="0">
                    <a:moveTo>
                      <a:pt x="5678" y="1"/>
                    </a:moveTo>
                    <a:cubicBezTo>
                      <a:pt x="3557" y="1"/>
                      <a:pt x="1487" y="873"/>
                      <a:pt x="1" y="2468"/>
                    </a:cubicBezTo>
                    <a:cubicBezTo>
                      <a:pt x="1513" y="3035"/>
                      <a:pt x="2931" y="3933"/>
                      <a:pt x="4113" y="5067"/>
                    </a:cubicBezTo>
                    <a:cubicBezTo>
                      <a:pt x="4160" y="5020"/>
                      <a:pt x="4207" y="4973"/>
                      <a:pt x="4254" y="4973"/>
                    </a:cubicBezTo>
                    <a:cubicBezTo>
                      <a:pt x="4365" y="4917"/>
                      <a:pt x="4460" y="4894"/>
                      <a:pt x="4557" y="4894"/>
                    </a:cubicBezTo>
                    <a:cubicBezTo>
                      <a:pt x="4626" y="4894"/>
                      <a:pt x="4696" y="4906"/>
                      <a:pt x="4774" y="4925"/>
                    </a:cubicBezTo>
                    <a:cubicBezTo>
                      <a:pt x="5105" y="3082"/>
                      <a:pt x="6098" y="1381"/>
                      <a:pt x="7610" y="246"/>
                    </a:cubicBezTo>
                    <a:cubicBezTo>
                      <a:pt x="6971" y="81"/>
                      <a:pt x="6322" y="1"/>
                      <a:pt x="56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9"/>
              <p:cNvSpPr/>
              <p:nvPr/>
            </p:nvSpPr>
            <p:spPr>
              <a:xfrm>
                <a:off x="7414064" y="3295448"/>
                <a:ext cx="213463" cy="198959"/>
              </a:xfrm>
              <a:custGeom>
                <a:avLst/>
                <a:gdLst/>
                <a:ahLst/>
                <a:cxnLst/>
                <a:rect l="l" t="t" r="r" b="b"/>
                <a:pathLst>
                  <a:path w="14747" h="13745" extrusionOk="0">
                    <a:moveTo>
                      <a:pt x="9595" y="0"/>
                    </a:moveTo>
                    <a:cubicBezTo>
                      <a:pt x="8082" y="1182"/>
                      <a:pt x="7090" y="2836"/>
                      <a:pt x="6759" y="4727"/>
                    </a:cubicBezTo>
                    <a:cubicBezTo>
                      <a:pt x="6688" y="4703"/>
                      <a:pt x="6605" y="4691"/>
                      <a:pt x="6517" y="4691"/>
                    </a:cubicBezTo>
                    <a:cubicBezTo>
                      <a:pt x="6428" y="4691"/>
                      <a:pt x="6334" y="4703"/>
                      <a:pt x="6239" y="4727"/>
                    </a:cubicBezTo>
                    <a:cubicBezTo>
                      <a:pt x="6192" y="4774"/>
                      <a:pt x="6145" y="4774"/>
                      <a:pt x="6097" y="4821"/>
                    </a:cubicBezTo>
                    <a:cubicBezTo>
                      <a:pt x="4916" y="3687"/>
                      <a:pt x="3498" y="2789"/>
                      <a:pt x="1985" y="2222"/>
                    </a:cubicBezTo>
                    <a:cubicBezTo>
                      <a:pt x="1371" y="2883"/>
                      <a:pt x="898" y="3640"/>
                      <a:pt x="520" y="4490"/>
                    </a:cubicBezTo>
                    <a:cubicBezTo>
                      <a:pt x="473" y="4679"/>
                      <a:pt x="379" y="4868"/>
                      <a:pt x="331" y="5057"/>
                    </a:cubicBezTo>
                    <a:cubicBezTo>
                      <a:pt x="0" y="6428"/>
                      <a:pt x="142" y="7893"/>
                      <a:pt x="757" y="9122"/>
                    </a:cubicBezTo>
                    <a:cubicBezTo>
                      <a:pt x="2127" y="7610"/>
                      <a:pt x="3876" y="6428"/>
                      <a:pt x="5861" y="5814"/>
                    </a:cubicBezTo>
                    <a:cubicBezTo>
                      <a:pt x="5988" y="6111"/>
                      <a:pt x="6306" y="6293"/>
                      <a:pt x="6643" y="6293"/>
                    </a:cubicBezTo>
                    <a:cubicBezTo>
                      <a:pt x="6682" y="6293"/>
                      <a:pt x="6720" y="6291"/>
                      <a:pt x="6759" y="6286"/>
                    </a:cubicBezTo>
                    <a:lnTo>
                      <a:pt x="6759" y="6286"/>
                    </a:lnTo>
                    <a:cubicBezTo>
                      <a:pt x="6995" y="8744"/>
                      <a:pt x="6854" y="11202"/>
                      <a:pt x="6286" y="13565"/>
                    </a:cubicBezTo>
                    <a:cubicBezTo>
                      <a:pt x="6820" y="13686"/>
                      <a:pt x="7357" y="13745"/>
                      <a:pt x="7888" y="13745"/>
                    </a:cubicBezTo>
                    <a:cubicBezTo>
                      <a:pt x="9429" y="13745"/>
                      <a:pt x="10929" y="13249"/>
                      <a:pt x="12194" y="12336"/>
                    </a:cubicBezTo>
                    <a:cubicBezTo>
                      <a:pt x="12525" y="12099"/>
                      <a:pt x="12809" y="11863"/>
                      <a:pt x="13092" y="11580"/>
                    </a:cubicBezTo>
                    <a:cubicBezTo>
                      <a:pt x="11816" y="9122"/>
                      <a:pt x="9831" y="7137"/>
                      <a:pt x="7373" y="5861"/>
                    </a:cubicBezTo>
                    <a:cubicBezTo>
                      <a:pt x="7468" y="5672"/>
                      <a:pt x="7468" y="5435"/>
                      <a:pt x="7373" y="5246"/>
                    </a:cubicBezTo>
                    <a:cubicBezTo>
                      <a:pt x="8949" y="4616"/>
                      <a:pt x="10818" y="4427"/>
                      <a:pt x="12478" y="4427"/>
                    </a:cubicBezTo>
                    <a:cubicBezTo>
                      <a:pt x="13308" y="4427"/>
                      <a:pt x="14085" y="4474"/>
                      <a:pt x="14746" y="4537"/>
                    </a:cubicBezTo>
                    <a:cubicBezTo>
                      <a:pt x="13848" y="2269"/>
                      <a:pt x="11911" y="615"/>
                      <a:pt x="95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9"/>
              <p:cNvSpPr/>
              <p:nvPr/>
            </p:nvSpPr>
            <p:spPr>
              <a:xfrm>
                <a:off x="7414064" y="3295448"/>
                <a:ext cx="213463" cy="203200"/>
              </a:xfrm>
              <a:custGeom>
                <a:avLst/>
                <a:gdLst/>
                <a:ahLst/>
                <a:cxnLst/>
                <a:rect l="l" t="t" r="r" b="b"/>
                <a:pathLst>
                  <a:path w="14747" h="14038" extrusionOk="0">
                    <a:moveTo>
                      <a:pt x="757" y="9122"/>
                    </a:moveTo>
                    <a:cubicBezTo>
                      <a:pt x="2127" y="7610"/>
                      <a:pt x="3876" y="6428"/>
                      <a:pt x="5861" y="5814"/>
                    </a:cubicBezTo>
                    <a:cubicBezTo>
                      <a:pt x="6003" y="6144"/>
                      <a:pt x="6381" y="6333"/>
                      <a:pt x="6759" y="6286"/>
                    </a:cubicBezTo>
                    <a:cubicBezTo>
                      <a:pt x="6995" y="8744"/>
                      <a:pt x="6854" y="11202"/>
                      <a:pt x="6286" y="13565"/>
                    </a:cubicBezTo>
                    <a:cubicBezTo>
                      <a:pt x="8366" y="14037"/>
                      <a:pt x="10493" y="13565"/>
                      <a:pt x="12194" y="12336"/>
                    </a:cubicBezTo>
                    <a:cubicBezTo>
                      <a:pt x="12525" y="12099"/>
                      <a:pt x="12809" y="11863"/>
                      <a:pt x="13092" y="11580"/>
                    </a:cubicBezTo>
                    <a:cubicBezTo>
                      <a:pt x="11816" y="9122"/>
                      <a:pt x="9831" y="7137"/>
                      <a:pt x="7373" y="5861"/>
                    </a:cubicBezTo>
                    <a:cubicBezTo>
                      <a:pt x="7468" y="5672"/>
                      <a:pt x="7468" y="5435"/>
                      <a:pt x="7373" y="5246"/>
                    </a:cubicBezTo>
                    <a:cubicBezTo>
                      <a:pt x="9737" y="4301"/>
                      <a:pt x="12761" y="4348"/>
                      <a:pt x="14746" y="4537"/>
                    </a:cubicBezTo>
                    <a:cubicBezTo>
                      <a:pt x="13848" y="2269"/>
                      <a:pt x="11911" y="615"/>
                      <a:pt x="9595" y="0"/>
                    </a:cubicBezTo>
                    <a:cubicBezTo>
                      <a:pt x="8082" y="1182"/>
                      <a:pt x="7090" y="2836"/>
                      <a:pt x="6759" y="4727"/>
                    </a:cubicBezTo>
                    <a:cubicBezTo>
                      <a:pt x="6617" y="4679"/>
                      <a:pt x="6428" y="4679"/>
                      <a:pt x="6239" y="4727"/>
                    </a:cubicBezTo>
                    <a:cubicBezTo>
                      <a:pt x="6192" y="4774"/>
                      <a:pt x="6145" y="4774"/>
                      <a:pt x="6097" y="4821"/>
                    </a:cubicBezTo>
                    <a:cubicBezTo>
                      <a:pt x="4916" y="3687"/>
                      <a:pt x="3498" y="2789"/>
                      <a:pt x="1985" y="2222"/>
                    </a:cubicBezTo>
                    <a:cubicBezTo>
                      <a:pt x="1371" y="2883"/>
                      <a:pt x="898" y="3640"/>
                      <a:pt x="520" y="4490"/>
                    </a:cubicBezTo>
                    <a:cubicBezTo>
                      <a:pt x="473" y="4679"/>
                      <a:pt x="379" y="4868"/>
                      <a:pt x="331" y="5057"/>
                    </a:cubicBezTo>
                    <a:lnTo>
                      <a:pt x="331" y="5057"/>
                    </a:lnTo>
                    <a:cubicBezTo>
                      <a:pt x="0" y="6428"/>
                      <a:pt x="142" y="7893"/>
                      <a:pt x="757" y="912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9"/>
              <p:cNvSpPr/>
              <p:nvPr/>
            </p:nvSpPr>
            <p:spPr>
              <a:xfrm>
                <a:off x="7331282" y="3366593"/>
                <a:ext cx="359863" cy="157358"/>
              </a:xfrm>
              <a:custGeom>
                <a:avLst/>
                <a:gdLst/>
                <a:ahLst/>
                <a:cxnLst/>
                <a:rect l="l" t="t" r="r" b="b"/>
                <a:pathLst>
                  <a:path w="24861" h="10871" extrusionOk="0">
                    <a:moveTo>
                      <a:pt x="24719" y="5530"/>
                    </a:moveTo>
                    <a:cubicBezTo>
                      <a:pt x="24719" y="5530"/>
                      <a:pt x="24719" y="5530"/>
                      <a:pt x="24719" y="5530"/>
                    </a:cubicBezTo>
                    <a:cubicBezTo>
                      <a:pt x="24483" y="4774"/>
                      <a:pt x="23774" y="4254"/>
                      <a:pt x="23537" y="3545"/>
                    </a:cubicBezTo>
                    <a:cubicBezTo>
                      <a:pt x="23301" y="2931"/>
                      <a:pt x="23490" y="2222"/>
                      <a:pt x="23301" y="1560"/>
                    </a:cubicBezTo>
                    <a:cubicBezTo>
                      <a:pt x="23159" y="1040"/>
                      <a:pt x="22781" y="662"/>
                      <a:pt x="22261" y="473"/>
                    </a:cubicBezTo>
                    <a:cubicBezTo>
                      <a:pt x="21741" y="237"/>
                      <a:pt x="21222" y="95"/>
                      <a:pt x="20702" y="1"/>
                    </a:cubicBezTo>
                    <a:lnTo>
                      <a:pt x="20702" y="95"/>
                    </a:lnTo>
                    <a:cubicBezTo>
                      <a:pt x="21316" y="2458"/>
                      <a:pt x="20607" y="5010"/>
                      <a:pt x="18811" y="6712"/>
                    </a:cubicBezTo>
                    <a:cubicBezTo>
                      <a:pt x="18528" y="6948"/>
                      <a:pt x="18244" y="7232"/>
                      <a:pt x="17960" y="7468"/>
                    </a:cubicBezTo>
                    <a:cubicBezTo>
                      <a:pt x="16212" y="8650"/>
                      <a:pt x="14085" y="9122"/>
                      <a:pt x="12053" y="8697"/>
                    </a:cubicBezTo>
                    <a:cubicBezTo>
                      <a:pt x="11249" y="8555"/>
                      <a:pt x="10493" y="8319"/>
                      <a:pt x="9737" y="7988"/>
                    </a:cubicBezTo>
                    <a:cubicBezTo>
                      <a:pt x="8272" y="7137"/>
                      <a:pt x="7137" y="5814"/>
                      <a:pt x="6476" y="4254"/>
                    </a:cubicBezTo>
                    <a:cubicBezTo>
                      <a:pt x="5909" y="2978"/>
                      <a:pt x="5767" y="1513"/>
                      <a:pt x="6145" y="142"/>
                    </a:cubicBezTo>
                    <a:lnTo>
                      <a:pt x="6098" y="142"/>
                    </a:lnTo>
                    <a:cubicBezTo>
                      <a:pt x="5152" y="331"/>
                      <a:pt x="3876" y="757"/>
                      <a:pt x="3404" y="1608"/>
                    </a:cubicBezTo>
                    <a:cubicBezTo>
                      <a:pt x="3215" y="2127"/>
                      <a:pt x="2931" y="2600"/>
                      <a:pt x="2647" y="3073"/>
                    </a:cubicBezTo>
                    <a:cubicBezTo>
                      <a:pt x="1938" y="3876"/>
                      <a:pt x="662" y="4018"/>
                      <a:pt x="284" y="4963"/>
                    </a:cubicBezTo>
                    <a:cubicBezTo>
                      <a:pt x="1" y="5719"/>
                      <a:pt x="237" y="6523"/>
                      <a:pt x="851" y="7043"/>
                    </a:cubicBezTo>
                    <a:cubicBezTo>
                      <a:pt x="1466" y="7468"/>
                      <a:pt x="2222" y="7799"/>
                      <a:pt x="2978" y="7941"/>
                    </a:cubicBezTo>
                    <a:cubicBezTo>
                      <a:pt x="3734" y="8035"/>
                      <a:pt x="4491" y="8319"/>
                      <a:pt x="5152" y="8697"/>
                    </a:cubicBezTo>
                    <a:cubicBezTo>
                      <a:pt x="5672" y="9028"/>
                      <a:pt x="6098" y="9548"/>
                      <a:pt x="6617" y="9878"/>
                    </a:cubicBezTo>
                    <a:cubicBezTo>
                      <a:pt x="7657" y="10540"/>
                      <a:pt x="9028" y="10446"/>
                      <a:pt x="10304" y="10446"/>
                    </a:cubicBezTo>
                    <a:cubicBezTo>
                      <a:pt x="12289" y="10493"/>
                      <a:pt x="14321" y="10871"/>
                      <a:pt x="16354" y="10729"/>
                    </a:cubicBezTo>
                    <a:cubicBezTo>
                      <a:pt x="17062" y="10682"/>
                      <a:pt x="17771" y="10493"/>
                      <a:pt x="18433" y="10115"/>
                    </a:cubicBezTo>
                    <a:cubicBezTo>
                      <a:pt x="18858" y="9831"/>
                      <a:pt x="19189" y="9500"/>
                      <a:pt x="19615" y="9217"/>
                    </a:cubicBezTo>
                    <a:cubicBezTo>
                      <a:pt x="20276" y="8839"/>
                      <a:pt x="21033" y="8602"/>
                      <a:pt x="21789" y="8461"/>
                    </a:cubicBezTo>
                    <a:cubicBezTo>
                      <a:pt x="22545" y="8319"/>
                      <a:pt x="23254" y="7988"/>
                      <a:pt x="23868" y="7563"/>
                    </a:cubicBezTo>
                    <a:cubicBezTo>
                      <a:pt x="24530" y="7137"/>
                      <a:pt x="24861" y="6334"/>
                      <a:pt x="24719" y="5530"/>
                    </a:cubicBezTo>
                    <a:close/>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9"/>
              <p:cNvSpPr/>
              <p:nvPr/>
            </p:nvSpPr>
            <p:spPr>
              <a:xfrm>
                <a:off x="5110614" y="2588750"/>
                <a:ext cx="1256748" cy="752135"/>
              </a:xfrm>
              <a:custGeom>
                <a:avLst/>
                <a:gdLst/>
                <a:ahLst/>
                <a:cxnLst/>
                <a:rect l="l" t="t" r="r" b="b"/>
                <a:pathLst>
                  <a:path w="86822" h="51961" extrusionOk="0">
                    <a:moveTo>
                      <a:pt x="28736" y="0"/>
                    </a:moveTo>
                    <a:lnTo>
                      <a:pt x="24955" y="8980"/>
                    </a:lnTo>
                    <a:cubicBezTo>
                      <a:pt x="17582" y="9547"/>
                      <a:pt x="11060" y="13990"/>
                      <a:pt x="7846" y="20701"/>
                    </a:cubicBezTo>
                    <a:cubicBezTo>
                      <a:pt x="6050" y="24388"/>
                      <a:pt x="4017" y="27932"/>
                      <a:pt x="2836" y="31950"/>
                    </a:cubicBezTo>
                    <a:cubicBezTo>
                      <a:pt x="1938" y="35163"/>
                      <a:pt x="1087" y="38377"/>
                      <a:pt x="331" y="41638"/>
                    </a:cubicBezTo>
                    <a:cubicBezTo>
                      <a:pt x="0" y="43056"/>
                      <a:pt x="0" y="44238"/>
                      <a:pt x="993" y="45467"/>
                    </a:cubicBezTo>
                    <a:cubicBezTo>
                      <a:pt x="1702" y="46317"/>
                      <a:pt x="2600" y="47026"/>
                      <a:pt x="3639" y="47546"/>
                    </a:cubicBezTo>
                    <a:cubicBezTo>
                      <a:pt x="7751" y="49862"/>
                      <a:pt x="12336" y="51327"/>
                      <a:pt x="17109" y="51705"/>
                    </a:cubicBezTo>
                    <a:cubicBezTo>
                      <a:pt x="18759" y="51857"/>
                      <a:pt x="20421" y="51960"/>
                      <a:pt x="22080" y="51960"/>
                    </a:cubicBezTo>
                    <a:cubicBezTo>
                      <a:pt x="25078" y="51960"/>
                      <a:pt x="28067" y="51622"/>
                      <a:pt x="30957" y="50618"/>
                    </a:cubicBezTo>
                    <a:cubicBezTo>
                      <a:pt x="36156" y="48822"/>
                      <a:pt x="33557" y="43104"/>
                      <a:pt x="36912" y="39890"/>
                    </a:cubicBezTo>
                    <a:cubicBezTo>
                      <a:pt x="37243" y="39606"/>
                      <a:pt x="37621" y="39417"/>
                      <a:pt x="37905" y="39086"/>
                    </a:cubicBezTo>
                    <a:cubicBezTo>
                      <a:pt x="39275" y="37668"/>
                      <a:pt x="40410" y="32328"/>
                      <a:pt x="41638" y="30154"/>
                    </a:cubicBezTo>
                    <a:cubicBezTo>
                      <a:pt x="42962" y="31524"/>
                      <a:pt x="44238" y="32895"/>
                      <a:pt x="45514" y="34313"/>
                    </a:cubicBezTo>
                    <a:cubicBezTo>
                      <a:pt x="48019" y="37054"/>
                      <a:pt x="50618" y="38188"/>
                      <a:pt x="54258" y="38708"/>
                    </a:cubicBezTo>
                    <a:cubicBezTo>
                      <a:pt x="57575" y="39182"/>
                      <a:pt x="60932" y="39419"/>
                      <a:pt x="64294" y="39419"/>
                    </a:cubicBezTo>
                    <a:cubicBezTo>
                      <a:pt x="67302" y="39419"/>
                      <a:pt x="70314" y="39229"/>
                      <a:pt x="73304" y="38850"/>
                    </a:cubicBezTo>
                    <a:cubicBezTo>
                      <a:pt x="73304" y="38850"/>
                      <a:pt x="79921" y="38188"/>
                      <a:pt x="82993" y="37952"/>
                    </a:cubicBezTo>
                    <a:cubicBezTo>
                      <a:pt x="83513" y="37905"/>
                      <a:pt x="85593" y="37621"/>
                      <a:pt x="85356" y="37101"/>
                    </a:cubicBezTo>
                    <a:cubicBezTo>
                      <a:pt x="85167" y="36534"/>
                      <a:pt x="81434" y="36723"/>
                      <a:pt x="80347" y="36629"/>
                    </a:cubicBezTo>
                    <a:cubicBezTo>
                      <a:pt x="81764" y="36345"/>
                      <a:pt x="86396" y="36534"/>
                      <a:pt x="86113" y="35778"/>
                    </a:cubicBezTo>
                    <a:cubicBezTo>
                      <a:pt x="85862" y="35152"/>
                      <a:pt x="81785" y="35116"/>
                      <a:pt x="80830" y="35116"/>
                    </a:cubicBezTo>
                    <a:cubicBezTo>
                      <a:pt x="80702" y="35116"/>
                      <a:pt x="80630" y="35116"/>
                      <a:pt x="80630" y="35116"/>
                    </a:cubicBezTo>
                    <a:cubicBezTo>
                      <a:pt x="80819" y="34785"/>
                      <a:pt x="86822" y="34596"/>
                      <a:pt x="86491" y="33651"/>
                    </a:cubicBezTo>
                    <a:cubicBezTo>
                      <a:pt x="86370" y="33350"/>
                      <a:pt x="85294" y="33279"/>
                      <a:pt x="84093" y="33279"/>
                    </a:cubicBezTo>
                    <a:cubicBezTo>
                      <a:pt x="83025" y="33279"/>
                      <a:pt x="81858" y="33335"/>
                      <a:pt x="81175" y="33335"/>
                    </a:cubicBezTo>
                    <a:cubicBezTo>
                      <a:pt x="80817" y="33335"/>
                      <a:pt x="80592" y="33320"/>
                      <a:pt x="80583" y="33273"/>
                    </a:cubicBezTo>
                    <a:cubicBezTo>
                      <a:pt x="80583" y="33273"/>
                      <a:pt x="85782" y="32753"/>
                      <a:pt x="85545" y="31950"/>
                    </a:cubicBezTo>
                    <a:cubicBezTo>
                      <a:pt x="85454" y="31644"/>
                      <a:pt x="84790" y="31536"/>
                      <a:pt x="84064" y="31536"/>
                    </a:cubicBezTo>
                    <a:cubicBezTo>
                      <a:pt x="83666" y="31536"/>
                      <a:pt x="83250" y="31569"/>
                      <a:pt x="82899" y="31619"/>
                    </a:cubicBezTo>
                    <a:cubicBezTo>
                      <a:pt x="82472" y="31658"/>
                      <a:pt x="81902" y="31688"/>
                      <a:pt x="81362" y="31688"/>
                    </a:cubicBezTo>
                    <a:cubicBezTo>
                      <a:pt x="80586" y="31688"/>
                      <a:pt x="79872" y="31625"/>
                      <a:pt x="79732" y="31430"/>
                    </a:cubicBezTo>
                    <a:cubicBezTo>
                      <a:pt x="79543" y="31099"/>
                      <a:pt x="82001" y="30626"/>
                      <a:pt x="82001" y="30154"/>
                    </a:cubicBezTo>
                    <a:cubicBezTo>
                      <a:pt x="81954" y="29681"/>
                      <a:pt x="72548" y="29681"/>
                      <a:pt x="70894" y="29492"/>
                    </a:cubicBezTo>
                    <a:cubicBezTo>
                      <a:pt x="64844" y="28736"/>
                      <a:pt x="56573" y="27507"/>
                      <a:pt x="55534" y="26892"/>
                    </a:cubicBezTo>
                    <a:cubicBezTo>
                      <a:pt x="54305" y="26089"/>
                      <a:pt x="47499" y="18480"/>
                      <a:pt x="45089" y="16258"/>
                    </a:cubicBezTo>
                    <a:cubicBezTo>
                      <a:pt x="42773" y="14132"/>
                      <a:pt x="39937" y="12666"/>
                      <a:pt x="36912" y="12005"/>
                    </a:cubicBezTo>
                    <a:lnTo>
                      <a:pt x="37385" y="10445"/>
                    </a:lnTo>
                    <a:lnTo>
                      <a:pt x="287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9"/>
              <p:cNvSpPr/>
              <p:nvPr/>
            </p:nvSpPr>
            <p:spPr>
              <a:xfrm>
                <a:off x="5714699" y="2974407"/>
                <a:ext cx="40805" cy="47406"/>
              </a:xfrm>
              <a:custGeom>
                <a:avLst/>
                <a:gdLst/>
                <a:ahLst/>
                <a:cxnLst/>
                <a:rect l="l" t="t" r="r" b="b"/>
                <a:pathLst>
                  <a:path w="2819" h="3275" extrusionOk="0">
                    <a:moveTo>
                      <a:pt x="2655" y="1"/>
                    </a:moveTo>
                    <a:cubicBezTo>
                      <a:pt x="2636" y="1"/>
                      <a:pt x="2617" y="4"/>
                      <a:pt x="2599" y="13"/>
                    </a:cubicBezTo>
                    <a:cubicBezTo>
                      <a:pt x="2458" y="108"/>
                      <a:pt x="2316" y="202"/>
                      <a:pt x="2221" y="344"/>
                    </a:cubicBezTo>
                    <a:lnTo>
                      <a:pt x="1843" y="722"/>
                    </a:lnTo>
                    <a:cubicBezTo>
                      <a:pt x="1607" y="958"/>
                      <a:pt x="1418" y="1242"/>
                      <a:pt x="1182" y="1478"/>
                    </a:cubicBezTo>
                    <a:cubicBezTo>
                      <a:pt x="756" y="2045"/>
                      <a:pt x="378" y="2613"/>
                      <a:pt x="0" y="3180"/>
                    </a:cubicBezTo>
                    <a:cubicBezTo>
                      <a:pt x="0" y="3213"/>
                      <a:pt x="24" y="3247"/>
                      <a:pt x="54" y="3247"/>
                    </a:cubicBezTo>
                    <a:cubicBezTo>
                      <a:pt x="59" y="3247"/>
                      <a:pt x="65" y="3246"/>
                      <a:pt x="70" y="3243"/>
                    </a:cubicBezTo>
                    <a:lnTo>
                      <a:pt x="70" y="3243"/>
                    </a:lnTo>
                    <a:cubicBezTo>
                      <a:pt x="63" y="3254"/>
                      <a:pt x="55" y="3264"/>
                      <a:pt x="47" y="3274"/>
                    </a:cubicBezTo>
                    <a:lnTo>
                      <a:pt x="95" y="3227"/>
                    </a:lnTo>
                    <a:lnTo>
                      <a:pt x="95" y="3227"/>
                    </a:lnTo>
                    <a:cubicBezTo>
                      <a:pt x="86" y="3235"/>
                      <a:pt x="78" y="3240"/>
                      <a:pt x="70" y="3243"/>
                    </a:cubicBezTo>
                    <a:lnTo>
                      <a:pt x="70" y="3243"/>
                    </a:lnTo>
                    <a:cubicBezTo>
                      <a:pt x="488" y="2688"/>
                      <a:pt x="906" y="2177"/>
                      <a:pt x="1323" y="1620"/>
                    </a:cubicBezTo>
                    <a:cubicBezTo>
                      <a:pt x="1560" y="1384"/>
                      <a:pt x="1749" y="1147"/>
                      <a:pt x="1985" y="911"/>
                    </a:cubicBezTo>
                    <a:cubicBezTo>
                      <a:pt x="2127" y="769"/>
                      <a:pt x="2221" y="628"/>
                      <a:pt x="2363" y="533"/>
                    </a:cubicBezTo>
                    <a:cubicBezTo>
                      <a:pt x="2505" y="439"/>
                      <a:pt x="2647" y="297"/>
                      <a:pt x="2741" y="155"/>
                    </a:cubicBezTo>
                    <a:cubicBezTo>
                      <a:pt x="2818" y="78"/>
                      <a:pt x="2738" y="1"/>
                      <a:pt x="2655" y="1"/>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9"/>
              <p:cNvSpPr/>
              <p:nvPr/>
            </p:nvSpPr>
            <p:spPr>
              <a:xfrm>
                <a:off x="4861586" y="2959541"/>
                <a:ext cx="928369" cy="502847"/>
              </a:xfrm>
              <a:custGeom>
                <a:avLst/>
                <a:gdLst/>
                <a:ahLst/>
                <a:cxnLst/>
                <a:rect l="l" t="t" r="r" b="b"/>
                <a:pathLst>
                  <a:path w="64136" h="34739" extrusionOk="0">
                    <a:moveTo>
                      <a:pt x="21978" y="21316"/>
                    </a:moveTo>
                    <a:cubicBezTo>
                      <a:pt x="28642" y="24530"/>
                      <a:pt x="38236" y="24766"/>
                      <a:pt x="45042" y="22356"/>
                    </a:cubicBezTo>
                    <a:cubicBezTo>
                      <a:pt x="47216" y="21599"/>
                      <a:pt x="49437" y="20654"/>
                      <a:pt x="51186" y="19094"/>
                    </a:cubicBezTo>
                    <a:cubicBezTo>
                      <a:pt x="51517" y="18811"/>
                      <a:pt x="51800" y="18527"/>
                      <a:pt x="52037" y="18149"/>
                    </a:cubicBezTo>
                    <a:cubicBezTo>
                      <a:pt x="52462" y="17488"/>
                      <a:pt x="52557" y="16637"/>
                      <a:pt x="52982" y="16022"/>
                    </a:cubicBezTo>
                    <a:cubicBezTo>
                      <a:pt x="53880" y="16873"/>
                      <a:pt x="54683" y="17535"/>
                      <a:pt x="55109" y="18716"/>
                    </a:cubicBezTo>
                    <a:cubicBezTo>
                      <a:pt x="55487" y="19709"/>
                      <a:pt x="55109" y="20843"/>
                      <a:pt x="55912" y="21694"/>
                    </a:cubicBezTo>
                    <a:cubicBezTo>
                      <a:pt x="56149" y="21930"/>
                      <a:pt x="56479" y="22119"/>
                      <a:pt x="56716" y="22450"/>
                    </a:cubicBezTo>
                    <a:cubicBezTo>
                      <a:pt x="56810" y="22781"/>
                      <a:pt x="56810" y="23112"/>
                      <a:pt x="56716" y="23443"/>
                    </a:cubicBezTo>
                    <a:cubicBezTo>
                      <a:pt x="56054" y="26137"/>
                      <a:pt x="52935" y="27318"/>
                      <a:pt x="50193" y="27933"/>
                    </a:cubicBezTo>
                    <a:cubicBezTo>
                      <a:pt x="46743" y="28641"/>
                      <a:pt x="43246" y="29161"/>
                      <a:pt x="39748" y="29492"/>
                    </a:cubicBezTo>
                    <a:cubicBezTo>
                      <a:pt x="36298" y="29918"/>
                      <a:pt x="32801" y="29823"/>
                      <a:pt x="29398" y="29256"/>
                    </a:cubicBezTo>
                    <a:cubicBezTo>
                      <a:pt x="26089" y="28594"/>
                      <a:pt x="23348" y="27602"/>
                      <a:pt x="19945" y="27460"/>
                    </a:cubicBezTo>
                    <a:cubicBezTo>
                      <a:pt x="18764" y="27413"/>
                      <a:pt x="17393" y="27649"/>
                      <a:pt x="16259" y="27176"/>
                    </a:cubicBezTo>
                    <a:cubicBezTo>
                      <a:pt x="14794" y="26562"/>
                      <a:pt x="14983" y="25050"/>
                      <a:pt x="14227" y="23868"/>
                    </a:cubicBezTo>
                    <a:cubicBezTo>
                      <a:pt x="13329" y="22497"/>
                      <a:pt x="11485" y="22214"/>
                      <a:pt x="10020" y="21883"/>
                    </a:cubicBezTo>
                    <a:cubicBezTo>
                      <a:pt x="8082" y="21410"/>
                      <a:pt x="6097" y="21174"/>
                      <a:pt x="4349" y="20276"/>
                    </a:cubicBezTo>
                    <a:cubicBezTo>
                      <a:pt x="3640" y="19945"/>
                      <a:pt x="2884" y="19378"/>
                      <a:pt x="2931" y="18622"/>
                    </a:cubicBezTo>
                    <a:cubicBezTo>
                      <a:pt x="2978" y="18149"/>
                      <a:pt x="3167" y="17771"/>
                      <a:pt x="3498" y="17488"/>
                    </a:cubicBezTo>
                    <a:cubicBezTo>
                      <a:pt x="5767" y="14841"/>
                      <a:pt x="10067" y="15172"/>
                      <a:pt x="12809" y="12998"/>
                    </a:cubicBezTo>
                    <a:cubicBezTo>
                      <a:pt x="13612" y="12241"/>
                      <a:pt x="14368" y="11438"/>
                      <a:pt x="15077" y="10634"/>
                    </a:cubicBezTo>
                    <a:cubicBezTo>
                      <a:pt x="15786" y="9926"/>
                      <a:pt x="16590" y="9406"/>
                      <a:pt x="17535" y="9122"/>
                    </a:cubicBezTo>
                    <a:cubicBezTo>
                      <a:pt x="18008" y="8980"/>
                      <a:pt x="19284" y="8838"/>
                      <a:pt x="19473" y="8271"/>
                    </a:cubicBezTo>
                    <a:cubicBezTo>
                      <a:pt x="19189" y="9264"/>
                      <a:pt x="18575" y="11343"/>
                      <a:pt x="18433" y="12005"/>
                    </a:cubicBezTo>
                    <a:cubicBezTo>
                      <a:pt x="18055" y="13659"/>
                      <a:pt x="17393" y="15692"/>
                      <a:pt x="17819" y="17346"/>
                    </a:cubicBezTo>
                    <a:cubicBezTo>
                      <a:pt x="18291" y="19000"/>
                      <a:pt x="19662" y="20040"/>
                      <a:pt x="21127" y="20843"/>
                    </a:cubicBezTo>
                    <a:cubicBezTo>
                      <a:pt x="21363" y="20985"/>
                      <a:pt x="21694" y="21174"/>
                      <a:pt x="21978" y="21316"/>
                    </a:cubicBezTo>
                    <a:close/>
                    <a:moveTo>
                      <a:pt x="6381" y="29776"/>
                    </a:moveTo>
                    <a:cubicBezTo>
                      <a:pt x="5388" y="29398"/>
                      <a:pt x="4490" y="28831"/>
                      <a:pt x="3734" y="28122"/>
                    </a:cubicBezTo>
                    <a:cubicBezTo>
                      <a:pt x="3120" y="27460"/>
                      <a:pt x="2458" y="25239"/>
                      <a:pt x="1607" y="25002"/>
                    </a:cubicBezTo>
                    <a:cubicBezTo>
                      <a:pt x="568" y="24719"/>
                      <a:pt x="0" y="26420"/>
                      <a:pt x="95" y="27224"/>
                    </a:cubicBezTo>
                    <a:cubicBezTo>
                      <a:pt x="284" y="29161"/>
                      <a:pt x="1844" y="30627"/>
                      <a:pt x="3451" y="31477"/>
                    </a:cubicBezTo>
                    <a:cubicBezTo>
                      <a:pt x="5058" y="32328"/>
                      <a:pt x="6901" y="32706"/>
                      <a:pt x="8461" y="33651"/>
                    </a:cubicBezTo>
                    <a:cubicBezTo>
                      <a:pt x="8886" y="33982"/>
                      <a:pt x="9358" y="34218"/>
                      <a:pt x="9831" y="34455"/>
                    </a:cubicBezTo>
                    <a:cubicBezTo>
                      <a:pt x="10351" y="34644"/>
                      <a:pt x="10918" y="34738"/>
                      <a:pt x="11485" y="34691"/>
                    </a:cubicBezTo>
                    <a:cubicBezTo>
                      <a:pt x="13707" y="34597"/>
                      <a:pt x="15739" y="33510"/>
                      <a:pt x="17819" y="32801"/>
                    </a:cubicBezTo>
                    <a:cubicBezTo>
                      <a:pt x="20702" y="31761"/>
                      <a:pt x="23821" y="31335"/>
                      <a:pt x="26893" y="31619"/>
                    </a:cubicBezTo>
                    <a:cubicBezTo>
                      <a:pt x="20607" y="28452"/>
                      <a:pt x="12903" y="32281"/>
                      <a:pt x="6381" y="29776"/>
                    </a:cubicBezTo>
                    <a:close/>
                    <a:moveTo>
                      <a:pt x="19189" y="3781"/>
                    </a:moveTo>
                    <a:cubicBezTo>
                      <a:pt x="19425" y="2127"/>
                      <a:pt x="18811" y="1844"/>
                      <a:pt x="18197" y="1135"/>
                    </a:cubicBezTo>
                    <a:cubicBezTo>
                      <a:pt x="17960" y="804"/>
                      <a:pt x="17629" y="520"/>
                      <a:pt x="17251" y="284"/>
                    </a:cubicBezTo>
                    <a:cubicBezTo>
                      <a:pt x="16684" y="0"/>
                      <a:pt x="16023" y="0"/>
                      <a:pt x="15503" y="237"/>
                    </a:cubicBezTo>
                    <a:cubicBezTo>
                      <a:pt x="14841" y="426"/>
                      <a:pt x="14652" y="1229"/>
                      <a:pt x="15172" y="1655"/>
                    </a:cubicBezTo>
                    <a:cubicBezTo>
                      <a:pt x="16259" y="2836"/>
                      <a:pt x="17960" y="2883"/>
                      <a:pt x="19236" y="3734"/>
                    </a:cubicBezTo>
                    <a:moveTo>
                      <a:pt x="55865" y="15266"/>
                    </a:moveTo>
                    <a:cubicBezTo>
                      <a:pt x="57425" y="15172"/>
                      <a:pt x="58984" y="15266"/>
                      <a:pt x="60497" y="15597"/>
                    </a:cubicBezTo>
                    <a:cubicBezTo>
                      <a:pt x="61064" y="15739"/>
                      <a:pt x="61678" y="15833"/>
                      <a:pt x="62293" y="15833"/>
                    </a:cubicBezTo>
                    <a:cubicBezTo>
                      <a:pt x="62907" y="15833"/>
                      <a:pt x="63474" y="15503"/>
                      <a:pt x="63805" y="14983"/>
                    </a:cubicBezTo>
                    <a:cubicBezTo>
                      <a:pt x="64136" y="14368"/>
                      <a:pt x="63994" y="13565"/>
                      <a:pt x="63474" y="13045"/>
                    </a:cubicBezTo>
                    <a:cubicBezTo>
                      <a:pt x="62907" y="12572"/>
                      <a:pt x="62245" y="12336"/>
                      <a:pt x="61536" y="12336"/>
                    </a:cubicBezTo>
                    <a:cubicBezTo>
                      <a:pt x="59221" y="12241"/>
                      <a:pt x="57094" y="13376"/>
                      <a:pt x="55818" y="15266"/>
                    </a:cubicBezTo>
                    <a:moveTo>
                      <a:pt x="55676" y="17109"/>
                    </a:moveTo>
                    <a:cubicBezTo>
                      <a:pt x="56574" y="17440"/>
                      <a:pt x="57472" y="17913"/>
                      <a:pt x="58275" y="18527"/>
                    </a:cubicBezTo>
                    <a:cubicBezTo>
                      <a:pt x="58559" y="18764"/>
                      <a:pt x="58890" y="19000"/>
                      <a:pt x="59268" y="19189"/>
                    </a:cubicBezTo>
                    <a:cubicBezTo>
                      <a:pt x="59599" y="19331"/>
                      <a:pt x="60024" y="19331"/>
                      <a:pt x="60355" y="19094"/>
                    </a:cubicBezTo>
                    <a:cubicBezTo>
                      <a:pt x="60733" y="18811"/>
                      <a:pt x="60875" y="18291"/>
                      <a:pt x="60686" y="17866"/>
                    </a:cubicBezTo>
                    <a:cubicBezTo>
                      <a:pt x="60544" y="17440"/>
                      <a:pt x="60166" y="17109"/>
                      <a:pt x="59788" y="16920"/>
                    </a:cubicBezTo>
                    <a:cubicBezTo>
                      <a:pt x="58464" y="16259"/>
                      <a:pt x="56905" y="16306"/>
                      <a:pt x="55629" y="17062"/>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9"/>
              <p:cNvSpPr/>
              <p:nvPr/>
            </p:nvSpPr>
            <p:spPr>
              <a:xfrm>
                <a:off x="5791996" y="2948598"/>
                <a:ext cx="760082" cy="754596"/>
              </a:xfrm>
              <a:custGeom>
                <a:avLst/>
                <a:gdLst/>
                <a:ahLst/>
                <a:cxnLst/>
                <a:rect l="l" t="t" r="r" b="b"/>
                <a:pathLst>
                  <a:path w="52510" h="52131" extrusionOk="0">
                    <a:moveTo>
                      <a:pt x="48823" y="20985"/>
                    </a:moveTo>
                    <a:cubicBezTo>
                      <a:pt x="45184" y="8129"/>
                      <a:pt x="32139" y="0"/>
                      <a:pt x="19662" y="2789"/>
                    </a:cubicBezTo>
                    <a:cubicBezTo>
                      <a:pt x="7185" y="5624"/>
                      <a:pt x="1" y="18291"/>
                      <a:pt x="3640" y="31146"/>
                    </a:cubicBezTo>
                    <a:cubicBezTo>
                      <a:pt x="7279" y="44002"/>
                      <a:pt x="20371" y="52131"/>
                      <a:pt x="32848" y="49295"/>
                    </a:cubicBezTo>
                    <a:cubicBezTo>
                      <a:pt x="45326" y="46507"/>
                      <a:pt x="52510" y="33793"/>
                      <a:pt x="48823" y="20985"/>
                    </a:cubicBezTo>
                    <a:close/>
                    <a:moveTo>
                      <a:pt x="29304" y="36770"/>
                    </a:moveTo>
                    <a:cubicBezTo>
                      <a:pt x="23537" y="38047"/>
                      <a:pt x="17535" y="34313"/>
                      <a:pt x="15834" y="28405"/>
                    </a:cubicBezTo>
                    <a:cubicBezTo>
                      <a:pt x="14179" y="22450"/>
                      <a:pt x="17441" y="16637"/>
                      <a:pt x="23207" y="15361"/>
                    </a:cubicBezTo>
                    <a:cubicBezTo>
                      <a:pt x="28925" y="14084"/>
                      <a:pt x="34975" y="17818"/>
                      <a:pt x="36629" y="23726"/>
                    </a:cubicBezTo>
                    <a:cubicBezTo>
                      <a:pt x="38331" y="29634"/>
                      <a:pt x="35022" y="35447"/>
                      <a:pt x="29304" y="3677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9"/>
              <p:cNvSpPr/>
              <p:nvPr/>
            </p:nvSpPr>
            <p:spPr>
              <a:xfrm>
                <a:off x="5770110" y="3260549"/>
                <a:ext cx="903747" cy="447437"/>
              </a:xfrm>
              <a:custGeom>
                <a:avLst/>
                <a:gdLst/>
                <a:ahLst/>
                <a:cxnLst/>
                <a:rect l="l" t="t" r="r" b="b"/>
                <a:pathLst>
                  <a:path w="62435" h="30911" extrusionOk="0">
                    <a:moveTo>
                      <a:pt x="48492" y="24058"/>
                    </a:moveTo>
                    <a:cubicBezTo>
                      <a:pt x="47357" y="24388"/>
                      <a:pt x="46176" y="24908"/>
                      <a:pt x="45656" y="25995"/>
                    </a:cubicBezTo>
                    <a:cubicBezTo>
                      <a:pt x="45372" y="26562"/>
                      <a:pt x="45372" y="27319"/>
                      <a:pt x="45089" y="27933"/>
                    </a:cubicBezTo>
                    <a:cubicBezTo>
                      <a:pt x="44664" y="28689"/>
                      <a:pt x="43955" y="29304"/>
                      <a:pt x="43104" y="29587"/>
                    </a:cubicBezTo>
                    <a:cubicBezTo>
                      <a:pt x="40174" y="30911"/>
                      <a:pt x="36771" y="30627"/>
                      <a:pt x="33651" y="30532"/>
                    </a:cubicBezTo>
                    <a:cubicBezTo>
                      <a:pt x="30059" y="30391"/>
                      <a:pt x="26704" y="28973"/>
                      <a:pt x="23159" y="28595"/>
                    </a:cubicBezTo>
                    <a:cubicBezTo>
                      <a:pt x="21174" y="28358"/>
                      <a:pt x="19047" y="28453"/>
                      <a:pt x="17204" y="27649"/>
                    </a:cubicBezTo>
                    <a:cubicBezTo>
                      <a:pt x="15408" y="26799"/>
                      <a:pt x="14132" y="25239"/>
                      <a:pt x="12430" y="24294"/>
                    </a:cubicBezTo>
                    <a:cubicBezTo>
                      <a:pt x="10729" y="23301"/>
                      <a:pt x="8602" y="23349"/>
                      <a:pt x="6853" y="22403"/>
                    </a:cubicBezTo>
                    <a:cubicBezTo>
                      <a:pt x="5483" y="21647"/>
                      <a:pt x="4396" y="20513"/>
                      <a:pt x="3734" y="19095"/>
                    </a:cubicBezTo>
                    <a:cubicBezTo>
                      <a:pt x="2978" y="17819"/>
                      <a:pt x="1371" y="17394"/>
                      <a:pt x="0" y="16732"/>
                    </a:cubicBezTo>
                    <a:cubicBezTo>
                      <a:pt x="284" y="16874"/>
                      <a:pt x="1891" y="16165"/>
                      <a:pt x="2222" y="16117"/>
                    </a:cubicBezTo>
                    <a:cubicBezTo>
                      <a:pt x="3025" y="15928"/>
                      <a:pt x="3829" y="15834"/>
                      <a:pt x="4585" y="15787"/>
                    </a:cubicBezTo>
                    <a:cubicBezTo>
                      <a:pt x="6003" y="15692"/>
                      <a:pt x="7421" y="16165"/>
                      <a:pt x="8460" y="17110"/>
                    </a:cubicBezTo>
                    <a:cubicBezTo>
                      <a:pt x="10540" y="18622"/>
                      <a:pt x="12714" y="19946"/>
                      <a:pt x="15030" y="21033"/>
                    </a:cubicBezTo>
                    <a:cubicBezTo>
                      <a:pt x="20890" y="24010"/>
                      <a:pt x="27554" y="25003"/>
                      <a:pt x="34029" y="23868"/>
                    </a:cubicBezTo>
                    <a:cubicBezTo>
                      <a:pt x="40835" y="22687"/>
                      <a:pt x="47074" y="19426"/>
                      <a:pt x="50193" y="14227"/>
                    </a:cubicBezTo>
                    <a:cubicBezTo>
                      <a:pt x="50430" y="14038"/>
                      <a:pt x="51233" y="16401"/>
                      <a:pt x="51233" y="16732"/>
                    </a:cubicBezTo>
                    <a:cubicBezTo>
                      <a:pt x="51138" y="17772"/>
                      <a:pt x="50240" y="18811"/>
                      <a:pt x="50713" y="19851"/>
                    </a:cubicBezTo>
                    <a:cubicBezTo>
                      <a:pt x="51091" y="20749"/>
                      <a:pt x="52462" y="21222"/>
                      <a:pt x="52226" y="22120"/>
                    </a:cubicBezTo>
                    <a:cubicBezTo>
                      <a:pt x="52131" y="22403"/>
                      <a:pt x="51989" y="22592"/>
                      <a:pt x="51753" y="22781"/>
                    </a:cubicBezTo>
                    <a:cubicBezTo>
                      <a:pt x="51233" y="23160"/>
                      <a:pt x="50666" y="23490"/>
                      <a:pt x="50004" y="23632"/>
                    </a:cubicBezTo>
                    <a:cubicBezTo>
                      <a:pt x="49532" y="23821"/>
                      <a:pt x="49012" y="23916"/>
                      <a:pt x="48492" y="24058"/>
                    </a:cubicBezTo>
                    <a:close/>
                    <a:moveTo>
                      <a:pt x="51753" y="8036"/>
                    </a:moveTo>
                    <a:cubicBezTo>
                      <a:pt x="52462" y="7421"/>
                      <a:pt x="53360" y="7138"/>
                      <a:pt x="54305" y="7232"/>
                    </a:cubicBezTo>
                    <a:cubicBezTo>
                      <a:pt x="56526" y="7421"/>
                      <a:pt x="58511" y="8083"/>
                      <a:pt x="60780" y="7563"/>
                    </a:cubicBezTo>
                    <a:cubicBezTo>
                      <a:pt x="61489" y="7421"/>
                      <a:pt x="62056" y="6901"/>
                      <a:pt x="62292" y="6240"/>
                    </a:cubicBezTo>
                    <a:cubicBezTo>
                      <a:pt x="62434" y="5342"/>
                      <a:pt x="61962" y="4491"/>
                      <a:pt x="61158" y="4160"/>
                    </a:cubicBezTo>
                    <a:cubicBezTo>
                      <a:pt x="59504" y="3404"/>
                      <a:pt x="57188" y="3971"/>
                      <a:pt x="55581" y="4585"/>
                    </a:cubicBezTo>
                    <a:cubicBezTo>
                      <a:pt x="53974" y="5200"/>
                      <a:pt x="52367" y="6334"/>
                      <a:pt x="51753" y="8036"/>
                    </a:cubicBezTo>
                    <a:close/>
                    <a:moveTo>
                      <a:pt x="52462" y="5105"/>
                    </a:moveTo>
                    <a:cubicBezTo>
                      <a:pt x="52651" y="4538"/>
                      <a:pt x="52982" y="4018"/>
                      <a:pt x="53454" y="3640"/>
                    </a:cubicBezTo>
                    <a:cubicBezTo>
                      <a:pt x="54305" y="2931"/>
                      <a:pt x="54872" y="2742"/>
                      <a:pt x="55534" y="1844"/>
                    </a:cubicBezTo>
                    <a:cubicBezTo>
                      <a:pt x="56007" y="1230"/>
                      <a:pt x="56101" y="1"/>
                      <a:pt x="55014" y="1"/>
                    </a:cubicBezTo>
                    <a:cubicBezTo>
                      <a:pt x="53974" y="48"/>
                      <a:pt x="52840" y="1182"/>
                      <a:pt x="52462" y="2080"/>
                    </a:cubicBezTo>
                    <a:cubicBezTo>
                      <a:pt x="52084" y="3026"/>
                      <a:pt x="52084" y="4113"/>
                      <a:pt x="52462" y="5105"/>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9"/>
              <p:cNvSpPr/>
              <p:nvPr/>
            </p:nvSpPr>
            <p:spPr>
              <a:xfrm>
                <a:off x="6047856" y="3313151"/>
                <a:ext cx="603419" cy="190969"/>
              </a:xfrm>
              <a:custGeom>
                <a:avLst/>
                <a:gdLst/>
                <a:ahLst/>
                <a:cxnLst/>
                <a:rect l="l" t="t" r="r" b="b"/>
                <a:pathLst>
                  <a:path w="41687" h="13193" extrusionOk="0">
                    <a:moveTo>
                      <a:pt x="17931" y="1"/>
                    </a:moveTo>
                    <a:cubicBezTo>
                      <a:pt x="16115" y="1"/>
                      <a:pt x="14317" y="172"/>
                      <a:pt x="12573" y="621"/>
                    </a:cubicBezTo>
                    <a:cubicBezTo>
                      <a:pt x="9643" y="1235"/>
                      <a:pt x="6854" y="2275"/>
                      <a:pt x="4255" y="3740"/>
                    </a:cubicBezTo>
                    <a:cubicBezTo>
                      <a:pt x="2742" y="4638"/>
                      <a:pt x="1324" y="5725"/>
                      <a:pt x="1" y="7001"/>
                    </a:cubicBezTo>
                    <a:cubicBezTo>
                      <a:pt x="237" y="7332"/>
                      <a:pt x="474" y="7663"/>
                      <a:pt x="804" y="7899"/>
                    </a:cubicBezTo>
                    <a:cubicBezTo>
                      <a:pt x="2648" y="9742"/>
                      <a:pt x="4822" y="11396"/>
                      <a:pt x="7279" y="12200"/>
                    </a:cubicBezTo>
                    <a:cubicBezTo>
                      <a:pt x="8792" y="12625"/>
                      <a:pt x="10399" y="12909"/>
                      <a:pt x="11958" y="13051"/>
                    </a:cubicBezTo>
                    <a:cubicBezTo>
                      <a:pt x="12809" y="13145"/>
                      <a:pt x="13613" y="13192"/>
                      <a:pt x="14463" y="13192"/>
                    </a:cubicBezTo>
                    <a:cubicBezTo>
                      <a:pt x="14983" y="13145"/>
                      <a:pt x="15456" y="13003"/>
                      <a:pt x="15928" y="12767"/>
                    </a:cubicBezTo>
                    <a:cubicBezTo>
                      <a:pt x="17110" y="12483"/>
                      <a:pt x="18244" y="12011"/>
                      <a:pt x="19237" y="11302"/>
                    </a:cubicBezTo>
                    <a:cubicBezTo>
                      <a:pt x="19379" y="11207"/>
                      <a:pt x="19473" y="11066"/>
                      <a:pt x="19615" y="10971"/>
                    </a:cubicBezTo>
                    <a:cubicBezTo>
                      <a:pt x="20466" y="10309"/>
                      <a:pt x="22309" y="8466"/>
                      <a:pt x="22309" y="8466"/>
                    </a:cubicBezTo>
                    <a:cubicBezTo>
                      <a:pt x="22309" y="8466"/>
                      <a:pt x="25239" y="8561"/>
                      <a:pt x="26752" y="8702"/>
                    </a:cubicBezTo>
                    <a:cubicBezTo>
                      <a:pt x="32234" y="9222"/>
                      <a:pt x="34739" y="9459"/>
                      <a:pt x="40080" y="10782"/>
                    </a:cubicBezTo>
                    <a:cubicBezTo>
                      <a:pt x="40458" y="8939"/>
                      <a:pt x="40978" y="7143"/>
                      <a:pt x="41687" y="5394"/>
                    </a:cubicBezTo>
                    <a:cubicBezTo>
                      <a:pt x="41687" y="5394"/>
                      <a:pt x="34125" y="2086"/>
                      <a:pt x="28500" y="1188"/>
                    </a:cubicBezTo>
                    <a:cubicBezTo>
                      <a:pt x="25093" y="656"/>
                      <a:pt x="21479" y="1"/>
                      <a:pt x="179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9"/>
              <p:cNvSpPr/>
              <p:nvPr/>
            </p:nvSpPr>
            <p:spPr>
              <a:xfrm>
                <a:off x="6115584" y="3424059"/>
                <a:ext cx="316771" cy="299661"/>
              </a:xfrm>
              <a:custGeom>
                <a:avLst/>
                <a:gdLst/>
                <a:ahLst/>
                <a:cxnLst/>
                <a:rect l="l" t="t" r="r" b="b"/>
                <a:pathLst>
                  <a:path w="21884" h="20702" extrusionOk="0">
                    <a:moveTo>
                      <a:pt x="9359" y="1"/>
                    </a:moveTo>
                    <a:lnTo>
                      <a:pt x="1" y="2884"/>
                    </a:lnTo>
                    <a:cubicBezTo>
                      <a:pt x="2553" y="6901"/>
                      <a:pt x="5153" y="9926"/>
                      <a:pt x="8036" y="13470"/>
                    </a:cubicBezTo>
                    <a:cubicBezTo>
                      <a:pt x="10210" y="16212"/>
                      <a:pt x="12762" y="18622"/>
                      <a:pt x="15598" y="20702"/>
                    </a:cubicBezTo>
                    <a:lnTo>
                      <a:pt x="21884" y="18197"/>
                    </a:lnTo>
                    <a:cubicBezTo>
                      <a:pt x="19473" y="15550"/>
                      <a:pt x="17252" y="12809"/>
                      <a:pt x="15172" y="9926"/>
                    </a:cubicBezTo>
                    <a:cubicBezTo>
                      <a:pt x="12951" y="6806"/>
                      <a:pt x="11013" y="3498"/>
                      <a:pt x="9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9"/>
              <p:cNvSpPr/>
              <p:nvPr/>
            </p:nvSpPr>
            <p:spPr>
              <a:xfrm>
                <a:off x="6102586" y="3452111"/>
                <a:ext cx="21235" cy="24636"/>
              </a:xfrm>
              <a:custGeom>
                <a:avLst/>
                <a:gdLst/>
                <a:ahLst/>
                <a:cxnLst/>
                <a:rect l="l" t="t" r="r" b="b"/>
                <a:pathLst>
                  <a:path w="1467" h="1702" fill="none" extrusionOk="0">
                    <a:moveTo>
                      <a:pt x="1" y="0"/>
                    </a:moveTo>
                    <a:cubicBezTo>
                      <a:pt x="379" y="48"/>
                      <a:pt x="757" y="284"/>
                      <a:pt x="993" y="662"/>
                    </a:cubicBezTo>
                    <a:cubicBezTo>
                      <a:pt x="1324" y="1040"/>
                      <a:pt x="1183" y="1276"/>
                      <a:pt x="1466" y="1702"/>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9"/>
              <p:cNvSpPr/>
              <p:nvPr/>
            </p:nvSpPr>
            <p:spPr>
              <a:xfrm>
                <a:off x="6251042" y="3424059"/>
                <a:ext cx="36969" cy="71159"/>
              </a:xfrm>
              <a:custGeom>
                <a:avLst/>
                <a:gdLst/>
                <a:ahLst/>
                <a:cxnLst/>
                <a:rect l="l" t="t" r="r" b="b"/>
                <a:pathLst>
                  <a:path w="2554" h="4916" fill="none" extrusionOk="0">
                    <a:moveTo>
                      <a:pt x="1" y="1"/>
                    </a:moveTo>
                    <a:cubicBezTo>
                      <a:pt x="1183" y="1419"/>
                      <a:pt x="1608" y="3167"/>
                      <a:pt x="2553" y="4916"/>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9"/>
              <p:cNvSpPr/>
              <p:nvPr/>
            </p:nvSpPr>
            <p:spPr>
              <a:xfrm>
                <a:off x="6369404" y="3415851"/>
                <a:ext cx="28747" cy="21510"/>
              </a:xfrm>
              <a:custGeom>
                <a:avLst/>
                <a:gdLst/>
                <a:ahLst/>
                <a:cxnLst/>
                <a:rect l="l" t="t" r="r" b="b"/>
                <a:pathLst>
                  <a:path w="1986" h="1486" extrusionOk="0">
                    <a:moveTo>
                      <a:pt x="1844" y="0"/>
                    </a:moveTo>
                    <a:cubicBezTo>
                      <a:pt x="1749" y="0"/>
                      <a:pt x="1655" y="48"/>
                      <a:pt x="1560" y="48"/>
                    </a:cubicBezTo>
                    <a:lnTo>
                      <a:pt x="1276" y="190"/>
                    </a:lnTo>
                    <a:cubicBezTo>
                      <a:pt x="1087" y="284"/>
                      <a:pt x="946" y="379"/>
                      <a:pt x="757" y="520"/>
                    </a:cubicBezTo>
                    <a:cubicBezTo>
                      <a:pt x="473" y="757"/>
                      <a:pt x="189" y="1088"/>
                      <a:pt x="0" y="1418"/>
                    </a:cubicBezTo>
                    <a:cubicBezTo>
                      <a:pt x="0" y="1452"/>
                      <a:pt x="0" y="1485"/>
                      <a:pt x="17" y="1485"/>
                    </a:cubicBezTo>
                    <a:cubicBezTo>
                      <a:pt x="24" y="1485"/>
                      <a:pt x="34" y="1479"/>
                      <a:pt x="48" y="1466"/>
                    </a:cubicBezTo>
                    <a:cubicBezTo>
                      <a:pt x="284" y="1182"/>
                      <a:pt x="568" y="898"/>
                      <a:pt x="898" y="709"/>
                    </a:cubicBezTo>
                    <a:cubicBezTo>
                      <a:pt x="1040" y="568"/>
                      <a:pt x="1229" y="473"/>
                      <a:pt x="1371" y="426"/>
                    </a:cubicBezTo>
                    <a:cubicBezTo>
                      <a:pt x="1560" y="331"/>
                      <a:pt x="1749" y="284"/>
                      <a:pt x="1938" y="190"/>
                    </a:cubicBezTo>
                    <a:cubicBezTo>
                      <a:pt x="1985" y="142"/>
                      <a:pt x="1985" y="0"/>
                      <a:pt x="1844"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9"/>
              <p:cNvSpPr/>
              <p:nvPr/>
            </p:nvSpPr>
            <p:spPr>
              <a:xfrm>
                <a:off x="6311258" y="3625189"/>
                <a:ext cx="165565" cy="168967"/>
              </a:xfrm>
              <a:custGeom>
                <a:avLst/>
                <a:gdLst/>
                <a:ahLst/>
                <a:cxnLst/>
                <a:rect l="l" t="t" r="r" b="b"/>
                <a:pathLst>
                  <a:path w="11438" h="11673" extrusionOk="0">
                    <a:moveTo>
                      <a:pt x="4206" y="1"/>
                    </a:moveTo>
                    <a:lnTo>
                      <a:pt x="0" y="5200"/>
                    </a:lnTo>
                    <a:cubicBezTo>
                      <a:pt x="0" y="5200"/>
                      <a:pt x="5435" y="9501"/>
                      <a:pt x="7089" y="10871"/>
                    </a:cubicBezTo>
                    <a:cubicBezTo>
                      <a:pt x="7325" y="11028"/>
                      <a:pt x="8177" y="11672"/>
                      <a:pt x="8542" y="11672"/>
                    </a:cubicBezTo>
                    <a:cubicBezTo>
                      <a:pt x="8618" y="11672"/>
                      <a:pt x="8672" y="11645"/>
                      <a:pt x="8696" y="11580"/>
                    </a:cubicBezTo>
                    <a:cubicBezTo>
                      <a:pt x="8838" y="11202"/>
                      <a:pt x="6900" y="9453"/>
                      <a:pt x="6428" y="8886"/>
                    </a:cubicBezTo>
                    <a:lnTo>
                      <a:pt x="6428" y="8886"/>
                    </a:lnTo>
                    <a:cubicBezTo>
                      <a:pt x="7152" y="9355"/>
                      <a:pt x="9031" y="11324"/>
                      <a:pt x="9565" y="11324"/>
                    </a:cubicBezTo>
                    <a:cubicBezTo>
                      <a:pt x="9623" y="11324"/>
                      <a:pt x="9666" y="11300"/>
                      <a:pt x="9689" y="11249"/>
                    </a:cubicBezTo>
                    <a:cubicBezTo>
                      <a:pt x="9925" y="10729"/>
                      <a:pt x="7326" y="8225"/>
                      <a:pt x="7326" y="8225"/>
                    </a:cubicBezTo>
                    <a:cubicBezTo>
                      <a:pt x="7330" y="8223"/>
                      <a:pt x="7334" y="8222"/>
                      <a:pt x="7340" y="8222"/>
                    </a:cubicBezTo>
                    <a:cubicBezTo>
                      <a:pt x="7626" y="8222"/>
                      <a:pt x="9999" y="10371"/>
                      <a:pt x="10727" y="10371"/>
                    </a:cubicBezTo>
                    <a:cubicBezTo>
                      <a:pt x="10820" y="10371"/>
                      <a:pt x="10886" y="10336"/>
                      <a:pt x="10918" y="10257"/>
                    </a:cubicBezTo>
                    <a:cubicBezTo>
                      <a:pt x="11107" y="9784"/>
                      <a:pt x="8082" y="7374"/>
                      <a:pt x="8176" y="7185"/>
                    </a:cubicBezTo>
                    <a:lnTo>
                      <a:pt x="8176" y="7185"/>
                    </a:lnTo>
                    <a:cubicBezTo>
                      <a:pt x="8177" y="7185"/>
                      <a:pt x="10459" y="9011"/>
                      <a:pt x="11133" y="9011"/>
                    </a:cubicBezTo>
                    <a:cubicBezTo>
                      <a:pt x="11211" y="9011"/>
                      <a:pt x="11267" y="8987"/>
                      <a:pt x="11296" y="8933"/>
                    </a:cubicBezTo>
                    <a:cubicBezTo>
                      <a:pt x="11438" y="8650"/>
                      <a:pt x="10729" y="7941"/>
                      <a:pt x="10162" y="7468"/>
                    </a:cubicBezTo>
                    <a:cubicBezTo>
                      <a:pt x="9594" y="6996"/>
                      <a:pt x="8649" y="5956"/>
                      <a:pt x="8696" y="5814"/>
                    </a:cubicBezTo>
                    <a:cubicBezTo>
                      <a:pt x="8696" y="5796"/>
                      <a:pt x="8711" y="5788"/>
                      <a:pt x="8736" y="5788"/>
                    </a:cubicBezTo>
                    <a:cubicBezTo>
                      <a:pt x="8940" y="5788"/>
                      <a:pt x="9868" y="6295"/>
                      <a:pt x="10251" y="6295"/>
                    </a:cubicBezTo>
                    <a:cubicBezTo>
                      <a:pt x="10320" y="6295"/>
                      <a:pt x="10372" y="6279"/>
                      <a:pt x="10398" y="6239"/>
                    </a:cubicBezTo>
                    <a:cubicBezTo>
                      <a:pt x="10634" y="5956"/>
                      <a:pt x="4963" y="852"/>
                      <a:pt x="4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9"/>
              <p:cNvSpPr/>
              <p:nvPr/>
            </p:nvSpPr>
            <p:spPr>
              <a:xfrm>
                <a:off x="6582172" y="3377536"/>
                <a:ext cx="166940" cy="109199"/>
              </a:xfrm>
              <a:custGeom>
                <a:avLst/>
                <a:gdLst/>
                <a:ahLst/>
                <a:cxnLst/>
                <a:rect l="l" t="t" r="r" b="b"/>
                <a:pathLst>
                  <a:path w="11533" h="7544" extrusionOk="0">
                    <a:moveTo>
                      <a:pt x="1985" y="1"/>
                    </a:moveTo>
                    <a:lnTo>
                      <a:pt x="0" y="5625"/>
                    </a:lnTo>
                    <a:cubicBezTo>
                      <a:pt x="1015" y="5802"/>
                      <a:pt x="6519" y="7543"/>
                      <a:pt x="7362" y="7543"/>
                    </a:cubicBezTo>
                    <a:cubicBezTo>
                      <a:pt x="7422" y="7543"/>
                      <a:pt x="7458" y="7534"/>
                      <a:pt x="7468" y="7516"/>
                    </a:cubicBezTo>
                    <a:cubicBezTo>
                      <a:pt x="7562" y="7185"/>
                      <a:pt x="6097" y="6381"/>
                      <a:pt x="6239" y="6287"/>
                    </a:cubicBezTo>
                    <a:cubicBezTo>
                      <a:pt x="6262" y="6263"/>
                      <a:pt x="6316" y="6253"/>
                      <a:pt x="6394" y="6253"/>
                    </a:cubicBezTo>
                    <a:cubicBezTo>
                      <a:pt x="6785" y="6253"/>
                      <a:pt x="7766" y="6523"/>
                      <a:pt x="8318" y="6759"/>
                    </a:cubicBezTo>
                    <a:cubicBezTo>
                      <a:pt x="8783" y="6925"/>
                      <a:pt x="9387" y="7114"/>
                      <a:pt x="9771" y="7114"/>
                    </a:cubicBezTo>
                    <a:cubicBezTo>
                      <a:pt x="9934" y="7114"/>
                      <a:pt x="10058" y="7080"/>
                      <a:pt x="10114" y="6996"/>
                    </a:cubicBezTo>
                    <a:cubicBezTo>
                      <a:pt x="10398" y="6523"/>
                      <a:pt x="7137" y="5247"/>
                      <a:pt x="7137" y="5247"/>
                    </a:cubicBezTo>
                    <a:cubicBezTo>
                      <a:pt x="7141" y="5240"/>
                      <a:pt x="7154" y="5237"/>
                      <a:pt x="7175" y="5237"/>
                    </a:cubicBezTo>
                    <a:cubicBezTo>
                      <a:pt x="7519" y="5237"/>
                      <a:pt x="9974" y="6164"/>
                      <a:pt x="10777" y="6164"/>
                    </a:cubicBezTo>
                    <a:cubicBezTo>
                      <a:pt x="10895" y="6164"/>
                      <a:pt x="10978" y="6144"/>
                      <a:pt x="11012" y="6098"/>
                    </a:cubicBezTo>
                    <a:cubicBezTo>
                      <a:pt x="11438" y="5483"/>
                      <a:pt x="7562" y="4302"/>
                      <a:pt x="7515" y="4113"/>
                    </a:cubicBezTo>
                    <a:lnTo>
                      <a:pt x="7515" y="4113"/>
                    </a:lnTo>
                    <a:cubicBezTo>
                      <a:pt x="7515" y="4113"/>
                      <a:pt x="9845" y="4769"/>
                      <a:pt x="10813" y="4769"/>
                    </a:cubicBezTo>
                    <a:cubicBezTo>
                      <a:pt x="11007" y="4769"/>
                      <a:pt x="11146" y="4743"/>
                      <a:pt x="11201" y="4680"/>
                    </a:cubicBezTo>
                    <a:cubicBezTo>
                      <a:pt x="11532" y="4302"/>
                      <a:pt x="8507" y="3498"/>
                      <a:pt x="7609" y="3073"/>
                    </a:cubicBezTo>
                    <a:lnTo>
                      <a:pt x="7609" y="3073"/>
                    </a:lnTo>
                    <a:cubicBezTo>
                      <a:pt x="8199" y="3191"/>
                      <a:pt x="9966" y="3766"/>
                      <a:pt x="10680" y="3766"/>
                    </a:cubicBezTo>
                    <a:cubicBezTo>
                      <a:pt x="10824" y="3766"/>
                      <a:pt x="10925" y="3743"/>
                      <a:pt x="10965" y="3687"/>
                    </a:cubicBezTo>
                    <a:cubicBezTo>
                      <a:pt x="11201" y="3404"/>
                      <a:pt x="9878" y="2837"/>
                      <a:pt x="9547" y="2742"/>
                    </a:cubicBezTo>
                    <a:cubicBezTo>
                      <a:pt x="7609" y="1986"/>
                      <a:pt x="1985" y="1"/>
                      <a:pt x="1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9"/>
              <p:cNvSpPr/>
              <p:nvPr/>
            </p:nvSpPr>
            <p:spPr>
              <a:xfrm>
                <a:off x="6222309" y="3292322"/>
                <a:ext cx="27387" cy="20077"/>
              </a:xfrm>
              <a:custGeom>
                <a:avLst/>
                <a:gdLst/>
                <a:ahLst/>
                <a:cxnLst/>
                <a:rect l="l" t="t" r="r" b="b"/>
                <a:pathLst>
                  <a:path w="1892" h="1387" extrusionOk="0">
                    <a:moveTo>
                      <a:pt x="1407" y="1"/>
                    </a:moveTo>
                    <a:cubicBezTo>
                      <a:pt x="1324" y="1"/>
                      <a:pt x="1245" y="11"/>
                      <a:pt x="1182" y="27"/>
                    </a:cubicBezTo>
                    <a:cubicBezTo>
                      <a:pt x="946" y="75"/>
                      <a:pt x="757" y="122"/>
                      <a:pt x="568" y="264"/>
                    </a:cubicBezTo>
                    <a:cubicBezTo>
                      <a:pt x="426" y="358"/>
                      <a:pt x="237" y="547"/>
                      <a:pt x="143" y="736"/>
                    </a:cubicBezTo>
                    <a:cubicBezTo>
                      <a:pt x="95" y="831"/>
                      <a:pt x="48" y="925"/>
                      <a:pt x="48" y="1020"/>
                    </a:cubicBezTo>
                    <a:cubicBezTo>
                      <a:pt x="1" y="1114"/>
                      <a:pt x="1" y="1209"/>
                      <a:pt x="48" y="1351"/>
                    </a:cubicBezTo>
                    <a:cubicBezTo>
                      <a:pt x="72" y="1374"/>
                      <a:pt x="107" y="1386"/>
                      <a:pt x="143" y="1386"/>
                    </a:cubicBezTo>
                    <a:cubicBezTo>
                      <a:pt x="178" y="1386"/>
                      <a:pt x="214" y="1374"/>
                      <a:pt x="237" y="1351"/>
                    </a:cubicBezTo>
                    <a:cubicBezTo>
                      <a:pt x="284" y="1256"/>
                      <a:pt x="284" y="1162"/>
                      <a:pt x="332" y="1114"/>
                    </a:cubicBezTo>
                    <a:cubicBezTo>
                      <a:pt x="379" y="1020"/>
                      <a:pt x="474" y="972"/>
                      <a:pt x="474" y="878"/>
                    </a:cubicBezTo>
                    <a:cubicBezTo>
                      <a:pt x="568" y="783"/>
                      <a:pt x="663" y="642"/>
                      <a:pt x="804" y="547"/>
                    </a:cubicBezTo>
                    <a:cubicBezTo>
                      <a:pt x="946" y="453"/>
                      <a:pt x="1088" y="405"/>
                      <a:pt x="1277" y="358"/>
                    </a:cubicBezTo>
                    <a:cubicBezTo>
                      <a:pt x="1372" y="311"/>
                      <a:pt x="1419" y="311"/>
                      <a:pt x="1513" y="311"/>
                    </a:cubicBezTo>
                    <a:cubicBezTo>
                      <a:pt x="1608" y="311"/>
                      <a:pt x="1702" y="311"/>
                      <a:pt x="1797" y="264"/>
                    </a:cubicBezTo>
                    <a:cubicBezTo>
                      <a:pt x="1844" y="216"/>
                      <a:pt x="1891" y="169"/>
                      <a:pt x="1844" y="122"/>
                    </a:cubicBezTo>
                    <a:lnTo>
                      <a:pt x="1844" y="122"/>
                    </a:lnTo>
                    <a:lnTo>
                      <a:pt x="1844" y="169"/>
                    </a:lnTo>
                    <a:cubicBezTo>
                      <a:pt x="1750" y="43"/>
                      <a:pt x="1571" y="1"/>
                      <a:pt x="1407"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9"/>
              <p:cNvSpPr/>
              <p:nvPr/>
            </p:nvSpPr>
            <p:spPr>
              <a:xfrm>
                <a:off x="6302544" y="3261924"/>
                <a:ext cx="25143" cy="13563"/>
              </a:xfrm>
              <a:custGeom>
                <a:avLst/>
                <a:gdLst/>
                <a:ahLst/>
                <a:cxnLst/>
                <a:rect l="l" t="t" r="r" b="b"/>
                <a:pathLst>
                  <a:path w="1737" h="937" extrusionOk="0">
                    <a:moveTo>
                      <a:pt x="1169" y="0"/>
                    </a:moveTo>
                    <a:cubicBezTo>
                      <a:pt x="1027" y="0"/>
                      <a:pt x="838" y="48"/>
                      <a:pt x="649" y="95"/>
                    </a:cubicBezTo>
                    <a:cubicBezTo>
                      <a:pt x="413" y="237"/>
                      <a:pt x="177" y="473"/>
                      <a:pt x="35" y="757"/>
                    </a:cubicBezTo>
                    <a:cubicBezTo>
                      <a:pt x="1" y="859"/>
                      <a:pt x="90" y="936"/>
                      <a:pt x="177" y="936"/>
                    </a:cubicBezTo>
                    <a:cubicBezTo>
                      <a:pt x="211" y="936"/>
                      <a:pt x="245" y="925"/>
                      <a:pt x="271" y="898"/>
                    </a:cubicBezTo>
                    <a:cubicBezTo>
                      <a:pt x="366" y="662"/>
                      <a:pt x="555" y="520"/>
                      <a:pt x="791" y="379"/>
                    </a:cubicBezTo>
                    <a:cubicBezTo>
                      <a:pt x="933" y="379"/>
                      <a:pt x="1027" y="331"/>
                      <a:pt x="1169" y="331"/>
                    </a:cubicBezTo>
                    <a:lnTo>
                      <a:pt x="1500" y="331"/>
                    </a:lnTo>
                    <a:cubicBezTo>
                      <a:pt x="1547" y="331"/>
                      <a:pt x="1547" y="331"/>
                      <a:pt x="1595" y="284"/>
                    </a:cubicBezTo>
                    <a:cubicBezTo>
                      <a:pt x="1689" y="284"/>
                      <a:pt x="1736" y="189"/>
                      <a:pt x="1689" y="142"/>
                    </a:cubicBezTo>
                    <a:lnTo>
                      <a:pt x="1595" y="48"/>
                    </a:lnTo>
                    <a:cubicBezTo>
                      <a:pt x="1547" y="48"/>
                      <a:pt x="1500" y="0"/>
                      <a:pt x="1453"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9"/>
              <p:cNvSpPr/>
              <p:nvPr/>
            </p:nvSpPr>
            <p:spPr>
              <a:xfrm>
                <a:off x="6144317" y="3197510"/>
                <a:ext cx="214838" cy="206081"/>
              </a:xfrm>
              <a:custGeom>
                <a:avLst/>
                <a:gdLst/>
                <a:ahLst/>
                <a:cxnLst/>
                <a:rect l="l" t="t" r="r" b="b"/>
                <a:pathLst>
                  <a:path w="14842" h="14237" extrusionOk="0">
                    <a:moveTo>
                      <a:pt x="6403" y="0"/>
                    </a:moveTo>
                    <a:cubicBezTo>
                      <a:pt x="6144" y="0"/>
                      <a:pt x="5885" y="18"/>
                      <a:pt x="5625" y="55"/>
                    </a:cubicBezTo>
                    <a:cubicBezTo>
                      <a:pt x="4585" y="244"/>
                      <a:pt x="3593" y="669"/>
                      <a:pt x="2695" y="1237"/>
                    </a:cubicBezTo>
                    <a:cubicBezTo>
                      <a:pt x="1513" y="1946"/>
                      <a:pt x="1183" y="3174"/>
                      <a:pt x="804" y="4403"/>
                    </a:cubicBezTo>
                    <a:cubicBezTo>
                      <a:pt x="379" y="5774"/>
                      <a:pt x="1" y="7144"/>
                      <a:pt x="474" y="8562"/>
                    </a:cubicBezTo>
                    <a:cubicBezTo>
                      <a:pt x="899" y="9980"/>
                      <a:pt x="2128" y="10878"/>
                      <a:pt x="3215" y="11823"/>
                    </a:cubicBezTo>
                    <a:cubicBezTo>
                      <a:pt x="4113" y="12721"/>
                      <a:pt x="5200" y="13430"/>
                      <a:pt x="6429" y="13903"/>
                    </a:cubicBezTo>
                    <a:cubicBezTo>
                      <a:pt x="7162" y="14129"/>
                      <a:pt x="7929" y="14236"/>
                      <a:pt x="8710" y="14236"/>
                    </a:cubicBezTo>
                    <a:cubicBezTo>
                      <a:pt x="9237" y="14236"/>
                      <a:pt x="9771" y="14187"/>
                      <a:pt x="10304" y="14092"/>
                    </a:cubicBezTo>
                    <a:cubicBezTo>
                      <a:pt x="11628" y="13856"/>
                      <a:pt x="12998" y="13383"/>
                      <a:pt x="13849" y="12343"/>
                    </a:cubicBezTo>
                    <a:cubicBezTo>
                      <a:pt x="14558" y="11445"/>
                      <a:pt x="14841" y="10264"/>
                      <a:pt x="14652" y="9129"/>
                    </a:cubicBezTo>
                    <a:cubicBezTo>
                      <a:pt x="14416" y="7948"/>
                      <a:pt x="13991" y="6814"/>
                      <a:pt x="13471" y="5774"/>
                    </a:cubicBezTo>
                    <a:cubicBezTo>
                      <a:pt x="13045" y="5065"/>
                      <a:pt x="12715" y="4261"/>
                      <a:pt x="12431" y="3458"/>
                    </a:cubicBezTo>
                    <a:cubicBezTo>
                      <a:pt x="12242" y="2796"/>
                      <a:pt x="11769" y="2182"/>
                      <a:pt x="11155" y="1804"/>
                    </a:cubicBezTo>
                    <a:cubicBezTo>
                      <a:pt x="10351" y="1237"/>
                      <a:pt x="9501" y="764"/>
                      <a:pt x="8556" y="386"/>
                    </a:cubicBezTo>
                    <a:cubicBezTo>
                      <a:pt x="7857" y="141"/>
                      <a:pt x="7133" y="0"/>
                      <a:pt x="64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9"/>
              <p:cNvSpPr/>
              <p:nvPr/>
            </p:nvSpPr>
            <p:spPr>
              <a:xfrm>
                <a:off x="6222309" y="3331505"/>
                <a:ext cx="49968" cy="43961"/>
              </a:xfrm>
              <a:custGeom>
                <a:avLst/>
                <a:gdLst/>
                <a:ahLst/>
                <a:cxnLst/>
                <a:rect l="l" t="t" r="r" b="b"/>
                <a:pathLst>
                  <a:path w="3452" h="3037" extrusionOk="0">
                    <a:moveTo>
                      <a:pt x="1746" y="1"/>
                    </a:moveTo>
                    <a:cubicBezTo>
                      <a:pt x="1607" y="1"/>
                      <a:pt x="1465" y="20"/>
                      <a:pt x="1324" y="61"/>
                    </a:cubicBezTo>
                    <a:cubicBezTo>
                      <a:pt x="474" y="298"/>
                      <a:pt x="1" y="1149"/>
                      <a:pt x="237" y="1952"/>
                    </a:cubicBezTo>
                    <a:cubicBezTo>
                      <a:pt x="476" y="2628"/>
                      <a:pt x="1116" y="3036"/>
                      <a:pt x="1791" y="3036"/>
                    </a:cubicBezTo>
                    <a:cubicBezTo>
                      <a:pt x="1919" y="3036"/>
                      <a:pt x="2047" y="3022"/>
                      <a:pt x="2175" y="2992"/>
                    </a:cubicBezTo>
                    <a:cubicBezTo>
                      <a:pt x="2978" y="2755"/>
                      <a:pt x="3451" y="1905"/>
                      <a:pt x="3215" y="1101"/>
                    </a:cubicBezTo>
                    <a:cubicBezTo>
                      <a:pt x="3020" y="438"/>
                      <a:pt x="2406" y="1"/>
                      <a:pt x="1746" y="1"/>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9"/>
              <p:cNvSpPr/>
              <p:nvPr/>
            </p:nvSpPr>
            <p:spPr>
              <a:xfrm>
                <a:off x="6333824" y="3294768"/>
                <a:ext cx="22595" cy="38315"/>
              </a:xfrm>
              <a:custGeom>
                <a:avLst/>
                <a:gdLst/>
                <a:ahLst/>
                <a:cxnLst/>
                <a:rect l="l" t="t" r="r" b="b"/>
                <a:pathLst>
                  <a:path w="1561" h="2647" extrusionOk="0">
                    <a:moveTo>
                      <a:pt x="757" y="0"/>
                    </a:moveTo>
                    <a:cubicBezTo>
                      <a:pt x="237" y="331"/>
                      <a:pt x="1" y="993"/>
                      <a:pt x="190" y="1560"/>
                    </a:cubicBezTo>
                    <a:cubicBezTo>
                      <a:pt x="379" y="2174"/>
                      <a:pt x="946" y="2599"/>
                      <a:pt x="1560" y="2647"/>
                    </a:cubicBezTo>
                    <a:lnTo>
                      <a:pt x="1560" y="2410"/>
                    </a:lnTo>
                    <a:cubicBezTo>
                      <a:pt x="1419" y="1560"/>
                      <a:pt x="1135" y="756"/>
                      <a:pt x="757"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9"/>
              <p:cNvSpPr/>
              <p:nvPr/>
            </p:nvSpPr>
            <p:spPr>
              <a:xfrm>
                <a:off x="6236682" y="3309388"/>
                <a:ext cx="15749" cy="13563"/>
              </a:xfrm>
              <a:custGeom>
                <a:avLst/>
                <a:gdLst/>
                <a:ahLst/>
                <a:cxnLst/>
                <a:rect l="l" t="t" r="r" b="b"/>
                <a:pathLst>
                  <a:path w="1088" h="937" extrusionOk="0">
                    <a:moveTo>
                      <a:pt x="572" y="1"/>
                    </a:moveTo>
                    <a:cubicBezTo>
                      <a:pt x="524" y="1"/>
                      <a:pt x="475" y="10"/>
                      <a:pt x="426" y="30"/>
                    </a:cubicBezTo>
                    <a:cubicBezTo>
                      <a:pt x="142" y="77"/>
                      <a:pt x="0" y="361"/>
                      <a:pt x="95" y="597"/>
                    </a:cubicBezTo>
                    <a:cubicBezTo>
                      <a:pt x="136" y="803"/>
                      <a:pt x="356" y="937"/>
                      <a:pt x="569" y="937"/>
                    </a:cubicBezTo>
                    <a:cubicBezTo>
                      <a:pt x="600" y="937"/>
                      <a:pt x="632" y="934"/>
                      <a:pt x="662" y="928"/>
                    </a:cubicBezTo>
                    <a:cubicBezTo>
                      <a:pt x="946" y="881"/>
                      <a:pt x="1087" y="597"/>
                      <a:pt x="993" y="361"/>
                    </a:cubicBezTo>
                    <a:cubicBezTo>
                      <a:pt x="918" y="136"/>
                      <a:pt x="755" y="1"/>
                      <a:pt x="572"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9"/>
              <p:cNvSpPr/>
              <p:nvPr/>
            </p:nvSpPr>
            <p:spPr>
              <a:xfrm>
                <a:off x="6313993" y="3279294"/>
                <a:ext cx="15749" cy="13853"/>
              </a:xfrm>
              <a:custGeom>
                <a:avLst/>
                <a:gdLst/>
                <a:ahLst/>
                <a:cxnLst/>
                <a:rect l="l" t="t" r="r" b="b"/>
                <a:pathLst>
                  <a:path w="1088" h="957" extrusionOk="0">
                    <a:moveTo>
                      <a:pt x="577" y="0"/>
                    </a:moveTo>
                    <a:cubicBezTo>
                      <a:pt x="526" y="0"/>
                      <a:pt x="475" y="10"/>
                      <a:pt x="425" y="29"/>
                    </a:cubicBezTo>
                    <a:cubicBezTo>
                      <a:pt x="142" y="77"/>
                      <a:pt x="0" y="360"/>
                      <a:pt x="95" y="596"/>
                    </a:cubicBezTo>
                    <a:cubicBezTo>
                      <a:pt x="132" y="821"/>
                      <a:pt x="317" y="956"/>
                      <a:pt x="510" y="956"/>
                    </a:cubicBezTo>
                    <a:cubicBezTo>
                      <a:pt x="561" y="956"/>
                      <a:pt x="612" y="947"/>
                      <a:pt x="662" y="927"/>
                    </a:cubicBezTo>
                    <a:cubicBezTo>
                      <a:pt x="945" y="880"/>
                      <a:pt x="1087" y="596"/>
                      <a:pt x="993" y="360"/>
                    </a:cubicBezTo>
                    <a:cubicBezTo>
                      <a:pt x="955" y="136"/>
                      <a:pt x="770" y="0"/>
                      <a:pt x="57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9"/>
              <p:cNvSpPr/>
              <p:nvPr/>
            </p:nvSpPr>
            <p:spPr>
              <a:xfrm>
                <a:off x="6123806" y="3181733"/>
                <a:ext cx="207296" cy="190375"/>
              </a:xfrm>
              <a:custGeom>
                <a:avLst/>
                <a:gdLst/>
                <a:ahLst/>
                <a:cxnLst/>
                <a:rect l="l" t="t" r="r" b="b"/>
                <a:pathLst>
                  <a:path w="14321" h="13152" extrusionOk="0">
                    <a:moveTo>
                      <a:pt x="7962" y="1"/>
                    </a:moveTo>
                    <a:cubicBezTo>
                      <a:pt x="7655" y="1"/>
                      <a:pt x="7348" y="20"/>
                      <a:pt x="7042" y="58"/>
                    </a:cubicBezTo>
                    <a:cubicBezTo>
                      <a:pt x="5908" y="105"/>
                      <a:pt x="4774" y="483"/>
                      <a:pt x="3781" y="1050"/>
                    </a:cubicBezTo>
                    <a:cubicBezTo>
                      <a:pt x="2978" y="1570"/>
                      <a:pt x="1843" y="2232"/>
                      <a:pt x="1607" y="3225"/>
                    </a:cubicBezTo>
                    <a:cubicBezTo>
                      <a:pt x="1560" y="3366"/>
                      <a:pt x="1512" y="3508"/>
                      <a:pt x="1465" y="3650"/>
                    </a:cubicBezTo>
                    <a:cubicBezTo>
                      <a:pt x="1371" y="3744"/>
                      <a:pt x="1323" y="3886"/>
                      <a:pt x="1229" y="4028"/>
                    </a:cubicBezTo>
                    <a:cubicBezTo>
                      <a:pt x="0" y="5777"/>
                      <a:pt x="331" y="7998"/>
                      <a:pt x="1182" y="9841"/>
                    </a:cubicBezTo>
                    <a:cubicBezTo>
                      <a:pt x="1796" y="11259"/>
                      <a:pt x="2883" y="12393"/>
                      <a:pt x="4254" y="13150"/>
                    </a:cubicBezTo>
                    <a:cubicBezTo>
                      <a:pt x="4257" y="13151"/>
                      <a:pt x="4260" y="13151"/>
                      <a:pt x="4264" y="13151"/>
                    </a:cubicBezTo>
                    <a:cubicBezTo>
                      <a:pt x="4412" y="13151"/>
                      <a:pt x="4774" y="12154"/>
                      <a:pt x="4774" y="12015"/>
                    </a:cubicBezTo>
                    <a:cubicBezTo>
                      <a:pt x="4868" y="11590"/>
                      <a:pt x="4868" y="11165"/>
                      <a:pt x="4774" y="10739"/>
                    </a:cubicBezTo>
                    <a:cubicBezTo>
                      <a:pt x="4632" y="9747"/>
                      <a:pt x="4490" y="8754"/>
                      <a:pt x="4348" y="7715"/>
                    </a:cubicBezTo>
                    <a:cubicBezTo>
                      <a:pt x="4301" y="7431"/>
                      <a:pt x="4254" y="7100"/>
                      <a:pt x="4206" y="6769"/>
                    </a:cubicBezTo>
                    <a:cubicBezTo>
                      <a:pt x="4112" y="6486"/>
                      <a:pt x="4112" y="6155"/>
                      <a:pt x="4112" y="5871"/>
                    </a:cubicBezTo>
                    <a:cubicBezTo>
                      <a:pt x="4134" y="5632"/>
                      <a:pt x="4306" y="5563"/>
                      <a:pt x="4523" y="5563"/>
                    </a:cubicBezTo>
                    <a:cubicBezTo>
                      <a:pt x="4776" y="5563"/>
                      <a:pt x="5090" y="5657"/>
                      <a:pt x="5294" y="5682"/>
                    </a:cubicBezTo>
                    <a:cubicBezTo>
                      <a:pt x="5893" y="5768"/>
                      <a:pt x="6511" y="5829"/>
                      <a:pt x="7125" y="5829"/>
                    </a:cubicBezTo>
                    <a:cubicBezTo>
                      <a:pt x="8206" y="5829"/>
                      <a:pt x="9275" y="5640"/>
                      <a:pt x="10209" y="5068"/>
                    </a:cubicBezTo>
                    <a:cubicBezTo>
                      <a:pt x="10918" y="4548"/>
                      <a:pt x="11579" y="3886"/>
                      <a:pt x="12052" y="3130"/>
                    </a:cubicBezTo>
                    <a:cubicBezTo>
                      <a:pt x="12087" y="3061"/>
                      <a:pt x="12172" y="3017"/>
                      <a:pt x="12252" y="3017"/>
                    </a:cubicBezTo>
                    <a:cubicBezTo>
                      <a:pt x="12282" y="3017"/>
                      <a:pt x="12310" y="3023"/>
                      <a:pt x="12336" y="3036"/>
                    </a:cubicBezTo>
                    <a:cubicBezTo>
                      <a:pt x="12856" y="3177"/>
                      <a:pt x="13328" y="3508"/>
                      <a:pt x="13612" y="3981"/>
                    </a:cubicBezTo>
                    <a:cubicBezTo>
                      <a:pt x="13848" y="4501"/>
                      <a:pt x="14037" y="5021"/>
                      <a:pt x="14226" y="5540"/>
                    </a:cubicBezTo>
                    <a:cubicBezTo>
                      <a:pt x="14321" y="5162"/>
                      <a:pt x="14321" y="4737"/>
                      <a:pt x="14273" y="4312"/>
                    </a:cubicBezTo>
                    <a:cubicBezTo>
                      <a:pt x="14132" y="3603"/>
                      <a:pt x="13754" y="2894"/>
                      <a:pt x="13234" y="2374"/>
                    </a:cubicBezTo>
                    <a:cubicBezTo>
                      <a:pt x="12714" y="1759"/>
                      <a:pt x="12147" y="1240"/>
                      <a:pt x="11438" y="861"/>
                    </a:cubicBezTo>
                    <a:cubicBezTo>
                      <a:pt x="10382" y="296"/>
                      <a:pt x="9175" y="1"/>
                      <a:pt x="7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9"/>
              <p:cNvSpPr/>
              <p:nvPr/>
            </p:nvSpPr>
            <p:spPr>
              <a:xfrm>
                <a:off x="6162802" y="3329392"/>
                <a:ext cx="49258" cy="51777"/>
              </a:xfrm>
              <a:custGeom>
                <a:avLst/>
                <a:gdLst/>
                <a:ahLst/>
                <a:cxnLst/>
                <a:rect l="l" t="t" r="r" b="b"/>
                <a:pathLst>
                  <a:path w="3403" h="3577" extrusionOk="0">
                    <a:moveTo>
                      <a:pt x="1449" y="0"/>
                    </a:moveTo>
                    <a:cubicBezTo>
                      <a:pt x="1311" y="0"/>
                      <a:pt x="1173" y="21"/>
                      <a:pt x="1040" y="66"/>
                    </a:cubicBezTo>
                    <a:cubicBezTo>
                      <a:pt x="0" y="444"/>
                      <a:pt x="142" y="1389"/>
                      <a:pt x="567" y="2192"/>
                    </a:cubicBezTo>
                    <a:cubicBezTo>
                      <a:pt x="930" y="2919"/>
                      <a:pt x="1569" y="3577"/>
                      <a:pt x="2396" y="3577"/>
                    </a:cubicBezTo>
                    <a:cubicBezTo>
                      <a:pt x="2537" y="3577"/>
                      <a:pt x="2684" y="3557"/>
                      <a:pt x="2836" y="3516"/>
                    </a:cubicBezTo>
                    <a:cubicBezTo>
                      <a:pt x="3025" y="3469"/>
                      <a:pt x="3403" y="3280"/>
                      <a:pt x="3261" y="3043"/>
                    </a:cubicBezTo>
                    <a:lnTo>
                      <a:pt x="2647" y="586"/>
                    </a:lnTo>
                    <a:cubicBezTo>
                      <a:pt x="2357" y="224"/>
                      <a:pt x="1902" y="0"/>
                      <a:pt x="1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9"/>
              <p:cNvSpPr/>
              <p:nvPr/>
            </p:nvSpPr>
            <p:spPr>
              <a:xfrm>
                <a:off x="6191535" y="3375495"/>
                <a:ext cx="18485" cy="10263"/>
              </a:xfrm>
              <a:custGeom>
                <a:avLst/>
                <a:gdLst/>
                <a:ahLst/>
                <a:cxnLst/>
                <a:rect l="l" t="t" r="r" b="b"/>
                <a:pathLst>
                  <a:path w="1277" h="709" fill="none" extrusionOk="0">
                    <a:moveTo>
                      <a:pt x="1276" y="0"/>
                    </a:moveTo>
                    <a:cubicBezTo>
                      <a:pt x="1276" y="0"/>
                      <a:pt x="1087" y="709"/>
                      <a:pt x="0" y="331"/>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9"/>
              <p:cNvSpPr/>
              <p:nvPr/>
            </p:nvSpPr>
            <p:spPr>
              <a:xfrm>
                <a:off x="6305091" y="3302005"/>
                <a:ext cx="18485" cy="27662"/>
              </a:xfrm>
              <a:custGeom>
                <a:avLst/>
                <a:gdLst/>
                <a:ahLst/>
                <a:cxnLst/>
                <a:rect l="l" t="t" r="r" b="b"/>
                <a:pathLst>
                  <a:path w="1277" h="1911" extrusionOk="0">
                    <a:moveTo>
                      <a:pt x="77" y="0"/>
                    </a:moveTo>
                    <a:cubicBezTo>
                      <a:pt x="52" y="0"/>
                      <a:pt x="15" y="34"/>
                      <a:pt x="48" y="67"/>
                    </a:cubicBezTo>
                    <a:lnTo>
                      <a:pt x="1" y="67"/>
                    </a:lnTo>
                    <a:cubicBezTo>
                      <a:pt x="95" y="303"/>
                      <a:pt x="284" y="493"/>
                      <a:pt x="521" y="587"/>
                    </a:cubicBezTo>
                    <a:cubicBezTo>
                      <a:pt x="710" y="729"/>
                      <a:pt x="946" y="776"/>
                      <a:pt x="1040" y="1012"/>
                    </a:cubicBezTo>
                    <a:cubicBezTo>
                      <a:pt x="1088" y="1249"/>
                      <a:pt x="946" y="1485"/>
                      <a:pt x="757" y="1580"/>
                    </a:cubicBezTo>
                    <a:cubicBezTo>
                      <a:pt x="662" y="1627"/>
                      <a:pt x="568" y="1674"/>
                      <a:pt x="426" y="1721"/>
                    </a:cubicBezTo>
                    <a:lnTo>
                      <a:pt x="284" y="1721"/>
                    </a:lnTo>
                    <a:cubicBezTo>
                      <a:pt x="261" y="1698"/>
                      <a:pt x="237" y="1686"/>
                      <a:pt x="213" y="1686"/>
                    </a:cubicBezTo>
                    <a:cubicBezTo>
                      <a:pt x="190" y="1686"/>
                      <a:pt x="166" y="1698"/>
                      <a:pt x="142" y="1721"/>
                    </a:cubicBezTo>
                    <a:cubicBezTo>
                      <a:pt x="48" y="1721"/>
                      <a:pt x="48" y="1816"/>
                      <a:pt x="95" y="1863"/>
                    </a:cubicBezTo>
                    <a:cubicBezTo>
                      <a:pt x="190" y="1910"/>
                      <a:pt x="284" y="1910"/>
                      <a:pt x="379" y="1910"/>
                    </a:cubicBezTo>
                    <a:cubicBezTo>
                      <a:pt x="473" y="1910"/>
                      <a:pt x="568" y="1910"/>
                      <a:pt x="662" y="1863"/>
                    </a:cubicBezTo>
                    <a:cubicBezTo>
                      <a:pt x="851" y="1769"/>
                      <a:pt x="1040" y="1674"/>
                      <a:pt x="1135" y="1485"/>
                    </a:cubicBezTo>
                    <a:cubicBezTo>
                      <a:pt x="1277" y="1296"/>
                      <a:pt x="1277" y="1060"/>
                      <a:pt x="1182" y="871"/>
                    </a:cubicBezTo>
                    <a:cubicBezTo>
                      <a:pt x="1040" y="682"/>
                      <a:pt x="899" y="587"/>
                      <a:pt x="710" y="493"/>
                    </a:cubicBezTo>
                    <a:cubicBezTo>
                      <a:pt x="473" y="398"/>
                      <a:pt x="284" y="256"/>
                      <a:pt x="95" y="20"/>
                    </a:cubicBezTo>
                    <a:cubicBezTo>
                      <a:pt x="95" y="6"/>
                      <a:pt x="87" y="0"/>
                      <a:pt x="77"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9"/>
              <p:cNvSpPr/>
              <p:nvPr/>
            </p:nvSpPr>
            <p:spPr>
              <a:xfrm>
                <a:off x="6277039" y="3337860"/>
                <a:ext cx="62271" cy="34219"/>
              </a:xfrm>
              <a:custGeom>
                <a:avLst/>
                <a:gdLst/>
                <a:ahLst/>
                <a:cxnLst/>
                <a:rect l="l" t="t" r="r" b="b"/>
                <a:pathLst>
                  <a:path w="4302" h="2364" extrusionOk="0">
                    <a:moveTo>
                      <a:pt x="3546" y="1"/>
                    </a:moveTo>
                    <a:lnTo>
                      <a:pt x="1" y="993"/>
                    </a:lnTo>
                    <a:cubicBezTo>
                      <a:pt x="48" y="1229"/>
                      <a:pt x="143" y="1418"/>
                      <a:pt x="237" y="1655"/>
                    </a:cubicBezTo>
                    <a:cubicBezTo>
                      <a:pt x="656" y="1415"/>
                      <a:pt x="1132" y="1290"/>
                      <a:pt x="1605" y="1290"/>
                    </a:cubicBezTo>
                    <a:cubicBezTo>
                      <a:pt x="1879" y="1290"/>
                      <a:pt x="2151" y="1332"/>
                      <a:pt x="2411" y="1418"/>
                    </a:cubicBezTo>
                    <a:cubicBezTo>
                      <a:pt x="2978" y="1560"/>
                      <a:pt x="3404" y="1891"/>
                      <a:pt x="3735" y="2364"/>
                    </a:cubicBezTo>
                    <a:cubicBezTo>
                      <a:pt x="4302" y="1418"/>
                      <a:pt x="3546" y="1"/>
                      <a:pt x="3546" y="1"/>
                    </a:cubicBezTo>
                    <a:close/>
                  </a:path>
                </a:pathLst>
              </a:custGeom>
              <a:solidFill>
                <a:srgbClr val="82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9"/>
              <p:cNvSpPr/>
              <p:nvPr/>
            </p:nvSpPr>
            <p:spPr>
              <a:xfrm>
                <a:off x="6280469" y="3357010"/>
                <a:ext cx="50634" cy="26938"/>
              </a:xfrm>
              <a:custGeom>
                <a:avLst/>
                <a:gdLst/>
                <a:ahLst/>
                <a:cxnLst/>
                <a:rect l="l" t="t" r="r" b="b"/>
                <a:pathLst>
                  <a:path w="3498" h="1861" extrusionOk="0">
                    <a:moveTo>
                      <a:pt x="1443" y="1"/>
                    </a:moveTo>
                    <a:cubicBezTo>
                      <a:pt x="945" y="1"/>
                      <a:pt x="441" y="127"/>
                      <a:pt x="0" y="379"/>
                    </a:cubicBezTo>
                    <a:cubicBezTo>
                      <a:pt x="247" y="995"/>
                      <a:pt x="778" y="1860"/>
                      <a:pt x="1843" y="1860"/>
                    </a:cubicBezTo>
                    <a:cubicBezTo>
                      <a:pt x="2004" y="1860"/>
                      <a:pt x="2177" y="1840"/>
                      <a:pt x="2363" y="1797"/>
                    </a:cubicBezTo>
                    <a:cubicBezTo>
                      <a:pt x="2789" y="1702"/>
                      <a:pt x="3214" y="1419"/>
                      <a:pt x="3498" y="1041"/>
                    </a:cubicBezTo>
                    <a:cubicBezTo>
                      <a:pt x="3214" y="568"/>
                      <a:pt x="2741" y="237"/>
                      <a:pt x="2174" y="95"/>
                    </a:cubicBezTo>
                    <a:cubicBezTo>
                      <a:pt x="1938" y="32"/>
                      <a:pt x="1691" y="1"/>
                      <a:pt x="1443" y="1"/>
                    </a:cubicBezTo>
                    <a:close/>
                  </a:path>
                </a:pathLst>
              </a:custGeom>
              <a:solidFill>
                <a:srgbClr val="DD3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9"/>
              <p:cNvSpPr/>
              <p:nvPr/>
            </p:nvSpPr>
            <p:spPr>
              <a:xfrm>
                <a:off x="6255833" y="3333069"/>
                <a:ext cx="102642" cy="74590"/>
              </a:xfrm>
              <a:custGeom>
                <a:avLst/>
                <a:gdLst/>
                <a:ahLst/>
                <a:cxnLst/>
                <a:rect l="l" t="t" r="r" b="b"/>
                <a:pathLst>
                  <a:path w="7091" h="5153" fill="none" extrusionOk="0">
                    <a:moveTo>
                      <a:pt x="1" y="4822"/>
                    </a:moveTo>
                    <a:cubicBezTo>
                      <a:pt x="1608" y="5152"/>
                      <a:pt x="3262" y="4963"/>
                      <a:pt x="4727" y="4254"/>
                    </a:cubicBezTo>
                    <a:cubicBezTo>
                      <a:pt x="6428" y="3356"/>
                      <a:pt x="7090" y="1844"/>
                      <a:pt x="6996" y="1"/>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9"/>
              <p:cNvSpPr/>
              <p:nvPr/>
            </p:nvSpPr>
            <p:spPr>
              <a:xfrm>
                <a:off x="6277039" y="3404228"/>
                <a:ext cx="15749" cy="16429"/>
              </a:xfrm>
              <a:custGeom>
                <a:avLst/>
                <a:gdLst/>
                <a:ahLst/>
                <a:cxnLst/>
                <a:rect l="l" t="t" r="r" b="b"/>
                <a:pathLst>
                  <a:path w="1088" h="1135" fill="none" extrusionOk="0">
                    <a:moveTo>
                      <a:pt x="1088" y="0"/>
                    </a:moveTo>
                    <a:cubicBezTo>
                      <a:pt x="615" y="236"/>
                      <a:pt x="237" y="662"/>
                      <a:pt x="1" y="1134"/>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9"/>
              <p:cNvSpPr/>
              <p:nvPr/>
            </p:nvSpPr>
            <p:spPr>
              <a:xfrm>
                <a:off x="6131565" y="3217804"/>
                <a:ext cx="16748" cy="21061"/>
              </a:xfrm>
              <a:custGeom>
                <a:avLst/>
                <a:gdLst/>
                <a:ahLst/>
                <a:cxnLst/>
                <a:rect l="l" t="t" r="r" b="b"/>
                <a:pathLst>
                  <a:path w="1157" h="1455" extrusionOk="0">
                    <a:moveTo>
                      <a:pt x="169" y="1"/>
                    </a:moveTo>
                    <a:cubicBezTo>
                      <a:pt x="90" y="1"/>
                      <a:pt x="0" y="73"/>
                      <a:pt x="31" y="165"/>
                    </a:cubicBezTo>
                    <a:cubicBezTo>
                      <a:pt x="126" y="402"/>
                      <a:pt x="268" y="638"/>
                      <a:pt x="409" y="874"/>
                    </a:cubicBezTo>
                    <a:cubicBezTo>
                      <a:pt x="457" y="969"/>
                      <a:pt x="551" y="1063"/>
                      <a:pt x="646" y="1205"/>
                    </a:cubicBezTo>
                    <a:lnTo>
                      <a:pt x="740" y="1347"/>
                    </a:lnTo>
                    <a:cubicBezTo>
                      <a:pt x="787" y="1347"/>
                      <a:pt x="835" y="1394"/>
                      <a:pt x="835" y="1394"/>
                    </a:cubicBezTo>
                    <a:cubicBezTo>
                      <a:pt x="882" y="1442"/>
                      <a:pt x="929" y="1442"/>
                      <a:pt x="976" y="1442"/>
                    </a:cubicBezTo>
                    <a:cubicBezTo>
                      <a:pt x="994" y="1450"/>
                      <a:pt x="1011" y="1454"/>
                      <a:pt x="1028" y="1454"/>
                    </a:cubicBezTo>
                    <a:cubicBezTo>
                      <a:pt x="1101" y="1454"/>
                      <a:pt x="1157" y="1377"/>
                      <a:pt x="1118" y="1300"/>
                    </a:cubicBezTo>
                    <a:cubicBezTo>
                      <a:pt x="1118" y="1252"/>
                      <a:pt x="1118" y="1205"/>
                      <a:pt x="1118" y="1205"/>
                    </a:cubicBezTo>
                    <a:cubicBezTo>
                      <a:pt x="1071" y="1158"/>
                      <a:pt x="1071" y="1111"/>
                      <a:pt x="1024" y="1111"/>
                    </a:cubicBezTo>
                    <a:lnTo>
                      <a:pt x="882" y="969"/>
                    </a:lnTo>
                    <a:cubicBezTo>
                      <a:pt x="787" y="874"/>
                      <a:pt x="740" y="780"/>
                      <a:pt x="646" y="685"/>
                    </a:cubicBezTo>
                    <a:cubicBezTo>
                      <a:pt x="504" y="496"/>
                      <a:pt x="362" y="260"/>
                      <a:pt x="268" y="71"/>
                    </a:cubicBezTo>
                    <a:cubicBezTo>
                      <a:pt x="251" y="21"/>
                      <a:pt x="212" y="1"/>
                      <a:pt x="169" y="1"/>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9"/>
              <p:cNvSpPr/>
              <p:nvPr/>
            </p:nvSpPr>
            <p:spPr>
              <a:xfrm>
                <a:off x="6140221" y="3212058"/>
                <a:ext cx="7541" cy="26895"/>
              </a:xfrm>
              <a:custGeom>
                <a:avLst/>
                <a:gdLst/>
                <a:ahLst/>
                <a:cxnLst/>
                <a:rect l="l" t="t" r="r" b="b"/>
                <a:pathLst>
                  <a:path w="521" h="1858" extrusionOk="0">
                    <a:moveTo>
                      <a:pt x="196" y="0"/>
                    </a:moveTo>
                    <a:cubicBezTo>
                      <a:pt x="143" y="0"/>
                      <a:pt x="95" y="26"/>
                      <a:pt x="95" y="90"/>
                    </a:cubicBezTo>
                    <a:lnTo>
                      <a:pt x="48" y="90"/>
                    </a:lnTo>
                    <a:cubicBezTo>
                      <a:pt x="0" y="373"/>
                      <a:pt x="0" y="704"/>
                      <a:pt x="48" y="988"/>
                    </a:cubicBezTo>
                    <a:cubicBezTo>
                      <a:pt x="48" y="1271"/>
                      <a:pt x="142" y="1602"/>
                      <a:pt x="331" y="1839"/>
                    </a:cubicBezTo>
                    <a:cubicBezTo>
                      <a:pt x="357" y="1851"/>
                      <a:pt x="382" y="1857"/>
                      <a:pt x="405" y="1857"/>
                    </a:cubicBezTo>
                    <a:cubicBezTo>
                      <a:pt x="470" y="1857"/>
                      <a:pt x="520" y="1813"/>
                      <a:pt x="520" y="1744"/>
                    </a:cubicBezTo>
                    <a:cubicBezTo>
                      <a:pt x="473" y="1508"/>
                      <a:pt x="378" y="1224"/>
                      <a:pt x="331" y="941"/>
                    </a:cubicBezTo>
                    <a:cubicBezTo>
                      <a:pt x="284" y="657"/>
                      <a:pt x="284" y="373"/>
                      <a:pt x="331" y="90"/>
                    </a:cubicBezTo>
                    <a:cubicBezTo>
                      <a:pt x="331" y="38"/>
                      <a:pt x="260" y="0"/>
                      <a:pt x="196" y="0"/>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9"/>
              <p:cNvSpPr/>
              <p:nvPr/>
            </p:nvSpPr>
            <p:spPr>
              <a:xfrm>
                <a:off x="6218328" y="3285185"/>
                <a:ext cx="27951" cy="14562"/>
              </a:xfrm>
              <a:custGeom>
                <a:avLst/>
                <a:gdLst/>
                <a:ahLst/>
                <a:cxnLst/>
                <a:rect l="l" t="t" r="r" b="b"/>
                <a:pathLst>
                  <a:path w="1931" h="1006" extrusionOk="0">
                    <a:moveTo>
                      <a:pt x="1310" y="0"/>
                    </a:moveTo>
                    <a:cubicBezTo>
                      <a:pt x="1138" y="0"/>
                      <a:pt x="961" y="48"/>
                      <a:pt x="796" y="142"/>
                    </a:cubicBezTo>
                    <a:cubicBezTo>
                      <a:pt x="654" y="189"/>
                      <a:pt x="512" y="284"/>
                      <a:pt x="370" y="426"/>
                    </a:cubicBezTo>
                    <a:cubicBezTo>
                      <a:pt x="323" y="473"/>
                      <a:pt x="276" y="520"/>
                      <a:pt x="181" y="568"/>
                    </a:cubicBezTo>
                    <a:cubicBezTo>
                      <a:pt x="134" y="662"/>
                      <a:pt x="87" y="709"/>
                      <a:pt x="40" y="804"/>
                    </a:cubicBezTo>
                    <a:cubicBezTo>
                      <a:pt x="1" y="920"/>
                      <a:pt x="90" y="1005"/>
                      <a:pt x="175" y="1005"/>
                    </a:cubicBezTo>
                    <a:cubicBezTo>
                      <a:pt x="194" y="1005"/>
                      <a:pt x="212" y="1001"/>
                      <a:pt x="229" y="993"/>
                    </a:cubicBezTo>
                    <a:cubicBezTo>
                      <a:pt x="370" y="946"/>
                      <a:pt x="512" y="851"/>
                      <a:pt x="607" y="757"/>
                    </a:cubicBezTo>
                    <a:cubicBezTo>
                      <a:pt x="701" y="615"/>
                      <a:pt x="843" y="568"/>
                      <a:pt x="938" y="473"/>
                    </a:cubicBezTo>
                    <a:cubicBezTo>
                      <a:pt x="1090" y="381"/>
                      <a:pt x="1262" y="329"/>
                      <a:pt x="1429" y="329"/>
                    </a:cubicBezTo>
                    <a:cubicBezTo>
                      <a:pt x="1520" y="329"/>
                      <a:pt x="1610" y="345"/>
                      <a:pt x="1694" y="378"/>
                    </a:cubicBezTo>
                    <a:cubicBezTo>
                      <a:pt x="1836" y="378"/>
                      <a:pt x="1930" y="237"/>
                      <a:pt x="1788" y="142"/>
                    </a:cubicBezTo>
                    <a:cubicBezTo>
                      <a:pt x="1647" y="48"/>
                      <a:pt x="1481" y="0"/>
                      <a:pt x="1310"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9"/>
              <p:cNvSpPr/>
              <p:nvPr/>
            </p:nvSpPr>
            <p:spPr>
              <a:xfrm>
                <a:off x="6303036" y="3254397"/>
                <a:ext cx="14388" cy="17457"/>
              </a:xfrm>
              <a:custGeom>
                <a:avLst/>
                <a:gdLst/>
                <a:ahLst/>
                <a:cxnLst/>
                <a:rect l="l" t="t" r="r" b="b"/>
                <a:pathLst>
                  <a:path w="994" h="1206" extrusionOk="0">
                    <a:moveTo>
                      <a:pt x="663" y="1"/>
                    </a:moveTo>
                    <a:cubicBezTo>
                      <a:pt x="615" y="48"/>
                      <a:pt x="521" y="48"/>
                      <a:pt x="474" y="95"/>
                    </a:cubicBezTo>
                    <a:cubicBezTo>
                      <a:pt x="379" y="190"/>
                      <a:pt x="284" y="284"/>
                      <a:pt x="190" y="379"/>
                    </a:cubicBezTo>
                    <a:cubicBezTo>
                      <a:pt x="143" y="473"/>
                      <a:pt x="48" y="615"/>
                      <a:pt x="48" y="709"/>
                    </a:cubicBezTo>
                    <a:cubicBezTo>
                      <a:pt x="1" y="804"/>
                      <a:pt x="1" y="851"/>
                      <a:pt x="1" y="946"/>
                    </a:cubicBezTo>
                    <a:cubicBezTo>
                      <a:pt x="1" y="993"/>
                      <a:pt x="1" y="1040"/>
                      <a:pt x="1" y="1135"/>
                    </a:cubicBezTo>
                    <a:cubicBezTo>
                      <a:pt x="25" y="1182"/>
                      <a:pt x="72" y="1206"/>
                      <a:pt x="113" y="1206"/>
                    </a:cubicBezTo>
                    <a:cubicBezTo>
                      <a:pt x="155" y="1206"/>
                      <a:pt x="190" y="1182"/>
                      <a:pt x="190" y="1135"/>
                    </a:cubicBezTo>
                    <a:lnTo>
                      <a:pt x="284" y="1040"/>
                    </a:lnTo>
                    <a:cubicBezTo>
                      <a:pt x="284" y="946"/>
                      <a:pt x="332" y="804"/>
                      <a:pt x="332" y="709"/>
                    </a:cubicBezTo>
                    <a:lnTo>
                      <a:pt x="379" y="615"/>
                    </a:lnTo>
                    <a:lnTo>
                      <a:pt x="426" y="568"/>
                    </a:lnTo>
                    <a:lnTo>
                      <a:pt x="426" y="568"/>
                    </a:lnTo>
                    <a:cubicBezTo>
                      <a:pt x="419" y="575"/>
                      <a:pt x="415" y="578"/>
                      <a:pt x="414" y="578"/>
                    </a:cubicBezTo>
                    <a:cubicBezTo>
                      <a:pt x="408" y="578"/>
                      <a:pt x="439" y="534"/>
                      <a:pt x="458" y="534"/>
                    </a:cubicBezTo>
                    <a:cubicBezTo>
                      <a:pt x="467" y="534"/>
                      <a:pt x="474" y="543"/>
                      <a:pt x="474" y="568"/>
                    </a:cubicBezTo>
                    <a:cubicBezTo>
                      <a:pt x="474" y="520"/>
                      <a:pt x="521" y="473"/>
                      <a:pt x="568" y="426"/>
                    </a:cubicBezTo>
                    <a:lnTo>
                      <a:pt x="615" y="379"/>
                    </a:lnTo>
                    <a:lnTo>
                      <a:pt x="663" y="379"/>
                    </a:lnTo>
                    <a:cubicBezTo>
                      <a:pt x="757" y="331"/>
                      <a:pt x="899" y="284"/>
                      <a:pt x="946" y="190"/>
                    </a:cubicBezTo>
                    <a:cubicBezTo>
                      <a:pt x="993" y="142"/>
                      <a:pt x="946" y="48"/>
                      <a:pt x="899"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9"/>
              <p:cNvSpPr/>
              <p:nvPr/>
            </p:nvSpPr>
            <p:spPr>
              <a:xfrm>
                <a:off x="5627126" y="2772669"/>
                <a:ext cx="14374" cy="51734"/>
              </a:xfrm>
              <a:custGeom>
                <a:avLst/>
                <a:gdLst/>
                <a:ahLst/>
                <a:cxnLst/>
                <a:rect l="l" t="t" r="r" b="b"/>
                <a:pathLst>
                  <a:path w="993" h="3574" extrusionOk="0">
                    <a:moveTo>
                      <a:pt x="746" y="0"/>
                    </a:moveTo>
                    <a:cubicBezTo>
                      <a:pt x="726" y="0"/>
                      <a:pt x="709" y="15"/>
                      <a:pt x="709" y="55"/>
                    </a:cubicBezTo>
                    <a:lnTo>
                      <a:pt x="709" y="8"/>
                    </a:lnTo>
                    <a:cubicBezTo>
                      <a:pt x="520" y="480"/>
                      <a:pt x="331" y="1000"/>
                      <a:pt x="189" y="1520"/>
                    </a:cubicBezTo>
                    <a:cubicBezTo>
                      <a:pt x="0" y="2040"/>
                      <a:pt x="0" y="2654"/>
                      <a:pt x="189" y="3222"/>
                    </a:cubicBezTo>
                    <a:cubicBezTo>
                      <a:pt x="309" y="3381"/>
                      <a:pt x="563" y="3574"/>
                      <a:pt x="781" y="3574"/>
                    </a:cubicBezTo>
                    <a:cubicBezTo>
                      <a:pt x="822" y="3574"/>
                      <a:pt x="861" y="3567"/>
                      <a:pt x="898" y="3552"/>
                    </a:cubicBezTo>
                    <a:cubicBezTo>
                      <a:pt x="993" y="3505"/>
                      <a:pt x="993" y="3411"/>
                      <a:pt x="898" y="3363"/>
                    </a:cubicBezTo>
                    <a:cubicBezTo>
                      <a:pt x="804" y="3269"/>
                      <a:pt x="662" y="3269"/>
                      <a:pt x="568" y="3174"/>
                    </a:cubicBezTo>
                    <a:cubicBezTo>
                      <a:pt x="473" y="3080"/>
                      <a:pt x="426" y="2985"/>
                      <a:pt x="378" y="2891"/>
                    </a:cubicBezTo>
                    <a:cubicBezTo>
                      <a:pt x="284" y="2560"/>
                      <a:pt x="284" y="2229"/>
                      <a:pt x="378" y="1898"/>
                    </a:cubicBezTo>
                    <a:cubicBezTo>
                      <a:pt x="426" y="1520"/>
                      <a:pt x="520" y="1189"/>
                      <a:pt x="615" y="811"/>
                    </a:cubicBezTo>
                    <a:cubicBezTo>
                      <a:pt x="662" y="575"/>
                      <a:pt x="757" y="291"/>
                      <a:pt x="804" y="55"/>
                    </a:cubicBezTo>
                    <a:cubicBezTo>
                      <a:pt x="804" y="28"/>
                      <a:pt x="772" y="0"/>
                      <a:pt x="74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9"/>
              <p:cNvSpPr/>
              <p:nvPr/>
            </p:nvSpPr>
            <p:spPr>
              <a:xfrm>
                <a:off x="5507403" y="2463657"/>
                <a:ext cx="244931" cy="307782"/>
              </a:xfrm>
              <a:custGeom>
                <a:avLst/>
                <a:gdLst/>
                <a:ahLst/>
                <a:cxnLst/>
                <a:rect l="l" t="t" r="r" b="b"/>
                <a:pathLst>
                  <a:path w="16921" h="21263" extrusionOk="0">
                    <a:moveTo>
                      <a:pt x="11415" y="0"/>
                    </a:moveTo>
                    <a:cubicBezTo>
                      <a:pt x="10125" y="0"/>
                      <a:pt x="8840" y="319"/>
                      <a:pt x="7704" y="938"/>
                    </a:cubicBezTo>
                    <a:cubicBezTo>
                      <a:pt x="6097" y="1742"/>
                      <a:pt x="4679" y="2782"/>
                      <a:pt x="3403" y="4058"/>
                    </a:cubicBezTo>
                    <a:cubicBezTo>
                      <a:pt x="2127" y="5239"/>
                      <a:pt x="804" y="6610"/>
                      <a:pt x="426" y="8359"/>
                    </a:cubicBezTo>
                    <a:cubicBezTo>
                      <a:pt x="0" y="10202"/>
                      <a:pt x="757" y="11856"/>
                      <a:pt x="1277" y="13605"/>
                    </a:cubicBezTo>
                    <a:cubicBezTo>
                      <a:pt x="1796" y="15070"/>
                      <a:pt x="1891" y="16488"/>
                      <a:pt x="2978" y="17811"/>
                    </a:cubicBezTo>
                    <a:cubicBezTo>
                      <a:pt x="4160" y="19134"/>
                      <a:pt x="5672" y="20127"/>
                      <a:pt x="7326" y="20647"/>
                    </a:cubicBezTo>
                    <a:cubicBezTo>
                      <a:pt x="8258" y="21014"/>
                      <a:pt x="9274" y="21263"/>
                      <a:pt x="10263" y="21263"/>
                    </a:cubicBezTo>
                    <a:cubicBezTo>
                      <a:pt x="10930" y="21263"/>
                      <a:pt x="11585" y="21150"/>
                      <a:pt x="12194" y="20883"/>
                    </a:cubicBezTo>
                    <a:cubicBezTo>
                      <a:pt x="13565" y="20221"/>
                      <a:pt x="14605" y="19040"/>
                      <a:pt x="15124" y="17622"/>
                    </a:cubicBezTo>
                    <a:cubicBezTo>
                      <a:pt x="15597" y="16204"/>
                      <a:pt x="15881" y="14692"/>
                      <a:pt x="15975" y="13227"/>
                    </a:cubicBezTo>
                    <a:cubicBezTo>
                      <a:pt x="16259" y="10296"/>
                      <a:pt x="16826" y="7271"/>
                      <a:pt x="16873" y="4341"/>
                    </a:cubicBezTo>
                    <a:cubicBezTo>
                      <a:pt x="16920" y="2167"/>
                      <a:pt x="14841" y="560"/>
                      <a:pt x="12856" y="135"/>
                    </a:cubicBezTo>
                    <a:cubicBezTo>
                      <a:pt x="12380" y="45"/>
                      <a:pt x="11897" y="0"/>
                      <a:pt x="114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9"/>
              <p:cNvSpPr/>
              <p:nvPr/>
            </p:nvSpPr>
            <p:spPr>
              <a:xfrm>
                <a:off x="5551190" y="2477205"/>
                <a:ext cx="194298" cy="108823"/>
              </a:xfrm>
              <a:custGeom>
                <a:avLst/>
                <a:gdLst/>
                <a:ahLst/>
                <a:cxnLst/>
                <a:rect l="l" t="t" r="r" b="b"/>
                <a:pathLst>
                  <a:path w="13423" h="7518" extrusionOk="0">
                    <a:moveTo>
                      <a:pt x="1346" y="0"/>
                    </a:moveTo>
                    <a:cubicBezTo>
                      <a:pt x="897" y="0"/>
                      <a:pt x="448" y="17"/>
                      <a:pt x="0" y="50"/>
                    </a:cubicBezTo>
                    <a:lnTo>
                      <a:pt x="426" y="3500"/>
                    </a:lnTo>
                    <a:cubicBezTo>
                      <a:pt x="520" y="4870"/>
                      <a:pt x="426" y="6194"/>
                      <a:pt x="95" y="7517"/>
                    </a:cubicBezTo>
                    <a:cubicBezTo>
                      <a:pt x="756" y="7044"/>
                      <a:pt x="1324" y="6525"/>
                      <a:pt x="1891" y="5957"/>
                    </a:cubicBezTo>
                    <a:cubicBezTo>
                      <a:pt x="1938" y="5910"/>
                      <a:pt x="2033" y="5863"/>
                      <a:pt x="2080" y="5816"/>
                    </a:cubicBezTo>
                    <a:lnTo>
                      <a:pt x="2269" y="5816"/>
                    </a:lnTo>
                    <a:cubicBezTo>
                      <a:pt x="4579" y="6343"/>
                      <a:pt x="6994" y="7113"/>
                      <a:pt x="9423" y="7113"/>
                    </a:cubicBezTo>
                    <a:cubicBezTo>
                      <a:pt x="9827" y="7113"/>
                      <a:pt x="10231" y="7092"/>
                      <a:pt x="10634" y="7044"/>
                    </a:cubicBezTo>
                    <a:cubicBezTo>
                      <a:pt x="11201" y="6950"/>
                      <a:pt x="11816" y="6855"/>
                      <a:pt x="12383" y="6666"/>
                    </a:cubicBezTo>
                    <a:cubicBezTo>
                      <a:pt x="12714" y="6572"/>
                      <a:pt x="13045" y="6383"/>
                      <a:pt x="13234" y="6099"/>
                    </a:cubicBezTo>
                    <a:cubicBezTo>
                      <a:pt x="13423" y="5674"/>
                      <a:pt x="13376" y="5154"/>
                      <a:pt x="13092" y="4776"/>
                    </a:cubicBezTo>
                    <a:cubicBezTo>
                      <a:pt x="12336" y="3358"/>
                      <a:pt x="10823" y="2460"/>
                      <a:pt x="9358" y="1846"/>
                    </a:cubicBezTo>
                    <a:cubicBezTo>
                      <a:pt x="6877" y="625"/>
                      <a:pt x="4116" y="0"/>
                      <a:pt x="1346" y="0"/>
                    </a:cubicBezTo>
                    <a:close/>
                  </a:path>
                </a:pathLst>
              </a:custGeom>
              <a:solidFill>
                <a:srgbClr val="FFC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9"/>
              <p:cNvSpPr/>
              <p:nvPr/>
            </p:nvSpPr>
            <p:spPr>
              <a:xfrm>
                <a:off x="5566374" y="2649371"/>
                <a:ext cx="72389" cy="59376"/>
              </a:xfrm>
              <a:custGeom>
                <a:avLst/>
                <a:gdLst/>
                <a:ahLst/>
                <a:cxnLst/>
                <a:rect l="l" t="t" r="r" b="b"/>
                <a:pathLst>
                  <a:path w="5001" h="4102" extrusionOk="0">
                    <a:moveTo>
                      <a:pt x="2318" y="0"/>
                    </a:moveTo>
                    <a:cubicBezTo>
                      <a:pt x="1408" y="0"/>
                      <a:pt x="569" y="621"/>
                      <a:pt x="369" y="1578"/>
                    </a:cubicBezTo>
                    <a:cubicBezTo>
                      <a:pt x="1" y="2940"/>
                      <a:pt x="1095" y="4102"/>
                      <a:pt x="2335" y="4102"/>
                    </a:cubicBezTo>
                    <a:cubicBezTo>
                      <a:pt x="2686" y="4102"/>
                      <a:pt x="3049" y="4008"/>
                      <a:pt x="3394" y="3799"/>
                    </a:cubicBezTo>
                    <a:cubicBezTo>
                      <a:pt x="5001" y="2854"/>
                      <a:pt x="4623" y="491"/>
                      <a:pt x="2827" y="66"/>
                    </a:cubicBezTo>
                    <a:cubicBezTo>
                      <a:pt x="2657" y="21"/>
                      <a:pt x="2486" y="0"/>
                      <a:pt x="2318"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9"/>
              <p:cNvSpPr/>
              <p:nvPr/>
            </p:nvSpPr>
            <p:spPr>
              <a:xfrm>
                <a:off x="5705117" y="2657709"/>
                <a:ext cx="32844" cy="54194"/>
              </a:xfrm>
              <a:custGeom>
                <a:avLst/>
                <a:gdLst/>
                <a:ahLst/>
                <a:cxnLst/>
                <a:rect l="l" t="t" r="r" b="b"/>
                <a:pathLst>
                  <a:path w="2269" h="3744" extrusionOk="0">
                    <a:moveTo>
                      <a:pt x="2078" y="0"/>
                    </a:moveTo>
                    <a:cubicBezTo>
                      <a:pt x="1211" y="0"/>
                      <a:pt x="460" y="594"/>
                      <a:pt x="284" y="1475"/>
                    </a:cubicBezTo>
                    <a:cubicBezTo>
                      <a:pt x="0" y="2467"/>
                      <a:pt x="615" y="3460"/>
                      <a:pt x="1607" y="3743"/>
                    </a:cubicBezTo>
                    <a:cubicBezTo>
                      <a:pt x="1985" y="2515"/>
                      <a:pt x="2174" y="1286"/>
                      <a:pt x="2269" y="10"/>
                    </a:cubicBezTo>
                    <a:cubicBezTo>
                      <a:pt x="2205" y="3"/>
                      <a:pt x="2141" y="0"/>
                      <a:pt x="2078" y="0"/>
                    </a:cubicBezTo>
                    <a:close/>
                  </a:path>
                </a:pathLst>
              </a:custGeom>
              <a:solidFill>
                <a:srgbClr val="FF9F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9"/>
              <p:cNvSpPr/>
              <p:nvPr/>
            </p:nvSpPr>
            <p:spPr>
              <a:xfrm>
                <a:off x="5597018" y="2580340"/>
                <a:ext cx="51328" cy="18079"/>
              </a:xfrm>
              <a:custGeom>
                <a:avLst/>
                <a:gdLst/>
                <a:ahLst/>
                <a:cxnLst/>
                <a:rect l="l" t="t" r="r" b="b"/>
                <a:pathLst>
                  <a:path w="3546" h="1249" extrusionOk="0">
                    <a:moveTo>
                      <a:pt x="1968" y="1"/>
                    </a:moveTo>
                    <a:cubicBezTo>
                      <a:pt x="1235" y="1"/>
                      <a:pt x="464" y="227"/>
                      <a:pt x="143" y="723"/>
                    </a:cubicBezTo>
                    <a:cubicBezTo>
                      <a:pt x="1" y="817"/>
                      <a:pt x="48" y="1006"/>
                      <a:pt x="143" y="1101"/>
                    </a:cubicBezTo>
                    <a:cubicBezTo>
                      <a:pt x="237" y="1196"/>
                      <a:pt x="379" y="1196"/>
                      <a:pt x="473" y="1196"/>
                    </a:cubicBezTo>
                    <a:cubicBezTo>
                      <a:pt x="568" y="1148"/>
                      <a:pt x="663" y="1101"/>
                      <a:pt x="757" y="1054"/>
                    </a:cubicBezTo>
                    <a:cubicBezTo>
                      <a:pt x="1088" y="912"/>
                      <a:pt x="1466" y="770"/>
                      <a:pt x="1844" y="770"/>
                    </a:cubicBezTo>
                    <a:cubicBezTo>
                      <a:pt x="1903" y="758"/>
                      <a:pt x="1965" y="752"/>
                      <a:pt x="2029" y="752"/>
                    </a:cubicBezTo>
                    <a:cubicBezTo>
                      <a:pt x="2222" y="752"/>
                      <a:pt x="2435" y="806"/>
                      <a:pt x="2648" y="912"/>
                    </a:cubicBezTo>
                    <a:cubicBezTo>
                      <a:pt x="2837" y="959"/>
                      <a:pt x="2931" y="1196"/>
                      <a:pt x="3167" y="1243"/>
                    </a:cubicBezTo>
                    <a:cubicBezTo>
                      <a:pt x="3184" y="1247"/>
                      <a:pt x="3200" y="1249"/>
                      <a:pt x="3217" y="1249"/>
                    </a:cubicBezTo>
                    <a:cubicBezTo>
                      <a:pt x="3388" y="1249"/>
                      <a:pt x="3546" y="1033"/>
                      <a:pt x="3546" y="817"/>
                    </a:cubicBezTo>
                    <a:cubicBezTo>
                      <a:pt x="3498" y="581"/>
                      <a:pt x="3356" y="392"/>
                      <a:pt x="3167" y="250"/>
                    </a:cubicBezTo>
                    <a:cubicBezTo>
                      <a:pt x="2860" y="88"/>
                      <a:pt x="2421" y="1"/>
                      <a:pt x="1968"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9"/>
              <p:cNvSpPr/>
              <p:nvPr/>
            </p:nvSpPr>
            <p:spPr>
              <a:xfrm>
                <a:off x="5702381" y="2592846"/>
                <a:ext cx="35580" cy="18485"/>
              </a:xfrm>
              <a:custGeom>
                <a:avLst/>
                <a:gdLst/>
                <a:ahLst/>
                <a:cxnLst/>
                <a:rect l="l" t="t" r="r" b="b"/>
                <a:pathLst>
                  <a:path w="2458" h="1277" extrusionOk="0">
                    <a:moveTo>
                      <a:pt x="1070" y="1"/>
                    </a:moveTo>
                    <a:cubicBezTo>
                      <a:pt x="756" y="1"/>
                      <a:pt x="449" y="95"/>
                      <a:pt x="189" y="284"/>
                    </a:cubicBezTo>
                    <a:cubicBezTo>
                      <a:pt x="95" y="379"/>
                      <a:pt x="0" y="521"/>
                      <a:pt x="95" y="662"/>
                    </a:cubicBezTo>
                    <a:cubicBezTo>
                      <a:pt x="142" y="710"/>
                      <a:pt x="237" y="721"/>
                      <a:pt x="331" y="721"/>
                    </a:cubicBezTo>
                    <a:cubicBezTo>
                      <a:pt x="426" y="721"/>
                      <a:pt x="520" y="710"/>
                      <a:pt x="567" y="710"/>
                    </a:cubicBezTo>
                    <a:cubicBezTo>
                      <a:pt x="756" y="662"/>
                      <a:pt x="898" y="662"/>
                      <a:pt x="1087" y="662"/>
                    </a:cubicBezTo>
                    <a:cubicBezTo>
                      <a:pt x="1371" y="710"/>
                      <a:pt x="1607" y="851"/>
                      <a:pt x="1796" y="1040"/>
                    </a:cubicBezTo>
                    <a:cubicBezTo>
                      <a:pt x="1844" y="1135"/>
                      <a:pt x="1985" y="1229"/>
                      <a:pt x="2127" y="1277"/>
                    </a:cubicBezTo>
                    <a:cubicBezTo>
                      <a:pt x="2269" y="1277"/>
                      <a:pt x="2411" y="1135"/>
                      <a:pt x="2458" y="993"/>
                    </a:cubicBezTo>
                    <a:cubicBezTo>
                      <a:pt x="2458" y="851"/>
                      <a:pt x="2411" y="662"/>
                      <a:pt x="2316" y="568"/>
                    </a:cubicBezTo>
                    <a:cubicBezTo>
                      <a:pt x="2222" y="426"/>
                      <a:pt x="2127" y="332"/>
                      <a:pt x="1985" y="284"/>
                    </a:cubicBezTo>
                    <a:cubicBezTo>
                      <a:pt x="1702" y="95"/>
                      <a:pt x="1383" y="1"/>
                      <a:pt x="1070"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9"/>
              <p:cNvSpPr/>
              <p:nvPr/>
            </p:nvSpPr>
            <p:spPr>
              <a:xfrm>
                <a:off x="5607744" y="2621232"/>
                <a:ext cx="20757" cy="16733"/>
              </a:xfrm>
              <a:custGeom>
                <a:avLst/>
                <a:gdLst/>
                <a:ahLst/>
                <a:cxnLst/>
                <a:rect l="l" t="t" r="r" b="b"/>
                <a:pathLst>
                  <a:path w="1434" h="1156" extrusionOk="0">
                    <a:moveTo>
                      <a:pt x="668" y="0"/>
                    </a:moveTo>
                    <a:cubicBezTo>
                      <a:pt x="428" y="0"/>
                      <a:pt x="189" y="177"/>
                      <a:pt x="111" y="450"/>
                    </a:cubicBezTo>
                    <a:cubicBezTo>
                      <a:pt x="0" y="817"/>
                      <a:pt x="318" y="1156"/>
                      <a:pt x="687" y="1156"/>
                    </a:cubicBezTo>
                    <a:cubicBezTo>
                      <a:pt x="793" y="1156"/>
                      <a:pt x="903" y="1128"/>
                      <a:pt x="1009" y="1064"/>
                    </a:cubicBezTo>
                    <a:cubicBezTo>
                      <a:pt x="1434" y="828"/>
                      <a:pt x="1339" y="119"/>
                      <a:pt x="820" y="25"/>
                    </a:cubicBezTo>
                    <a:cubicBezTo>
                      <a:pt x="770" y="8"/>
                      <a:pt x="719" y="0"/>
                      <a:pt x="668" y="0"/>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9"/>
              <p:cNvSpPr/>
              <p:nvPr/>
            </p:nvSpPr>
            <p:spPr>
              <a:xfrm>
                <a:off x="5711269" y="2630872"/>
                <a:ext cx="19831" cy="17081"/>
              </a:xfrm>
              <a:custGeom>
                <a:avLst/>
                <a:gdLst/>
                <a:ahLst/>
                <a:cxnLst/>
                <a:rect l="l" t="t" r="r" b="b"/>
                <a:pathLst>
                  <a:path w="1370" h="1180" extrusionOk="0">
                    <a:moveTo>
                      <a:pt x="661" y="1"/>
                    </a:moveTo>
                    <a:cubicBezTo>
                      <a:pt x="416" y="1"/>
                      <a:pt x="173" y="136"/>
                      <a:pt x="95" y="446"/>
                    </a:cubicBezTo>
                    <a:cubicBezTo>
                      <a:pt x="1" y="729"/>
                      <a:pt x="190" y="1060"/>
                      <a:pt x="521" y="1155"/>
                    </a:cubicBezTo>
                    <a:cubicBezTo>
                      <a:pt x="578" y="1171"/>
                      <a:pt x="636" y="1179"/>
                      <a:pt x="692" y="1179"/>
                    </a:cubicBezTo>
                    <a:cubicBezTo>
                      <a:pt x="958" y="1179"/>
                      <a:pt x="1191" y="1002"/>
                      <a:pt x="1230" y="729"/>
                    </a:cubicBezTo>
                    <a:cubicBezTo>
                      <a:pt x="1369" y="283"/>
                      <a:pt x="1014" y="1"/>
                      <a:pt x="661" y="1"/>
                    </a:cubicBezTo>
                    <a:close/>
                  </a:path>
                </a:pathLst>
              </a:custGeom>
              <a:solidFill>
                <a:srgbClr val="120D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9"/>
              <p:cNvSpPr/>
              <p:nvPr/>
            </p:nvSpPr>
            <p:spPr>
              <a:xfrm>
                <a:off x="5473198" y="2416816"/>
                <a:ext cx="285983" cy="229414"/>
              </a:xfrm>
              <a:custGeom>
                <a:avLst/>
                <a:gdLst/>
                <a:ahLst/>
                <a:cxnLst/>
                <a:rect l="l" t="t" r="r" b="b"/>
                <a:pathLst>
                  <a:path w="19757" h="15849" extrusionOk="0">
                    <a:moveTo>
                      <a:pt x="10289" y="1"/>
                    </a:moveTo>
                    <a:cubicBezTo>
                      <a:pt x="9663" y="1"/>
                      <a:pt x="9036" y="53"/>
                      <a:pt x="8413" y="157"/>
                    </a:cubicBezTo>
                    <a:cubicBezTo>
                      <a:pt x="7704" y="346"/>
                      <a:pt x="7042" y="630"/>
                      <a:pt x="6428" y="960"/>
                    </a:cubicBezTo>
                    <a:cubicBezTo>
                      <a:pt x="5672" y="1244"/>
                      <a:pt x="4868" y="1433"/>
                      <a:pt x="4159" y="1811"/>
                    </a:cubicBezTo>
                    <a:cubicBezTo>
                      <a:pt x="2600" y="2615"/>
                      <a:pt x="1418" y="3938"/>
                      <a:pt x="804" y="5545"/>
                    </a:cubicBezTo>
                    <a:cubicBezTo>
                      <a:pt x="189" y="7152"/>
                      <a:pt x="0" y="8901"/>
                      <a:pt x="284" y="10555"/>
                    </a:cubicBezTo>
                    <a:cubicBezTo>
                      <a:pt x="615" y="12398"/>
                      <a:pt x="1182" y="14147"/>
                      <a:pt x="1938" y="15848"/>
                    </a:cubicBezTo>
                    <a:cubicBezTo>
                      <a:pt x="4490" y="14052"/>
                      <a:pt x="6381" y="11405"/>
                      <a:pt x="7231" y="8381"/>
                    </a:cubicBezTo>
                    <a:cubicBezTo>
                      <a:pt x="7231" y="8381"/>
                      <a:pt x="8886" y="9231"/>
                      <a:pt x="8980" y="9279"/>
                    </a:cubicBezTo>
                    <a:cubicBezTo>
                      <a:pt x="9736" y="9609"/>
                      <a:pt x="10493" y="9940"/>
                      <a:pt x="11296" y="10224"/>
                    </a:cubicBezTo>
                    <a:cubicBezTo>
                      <a:pt x="12856" y="10886"/>
                      <a:pt x="14557" y="11216"/>
                      <a:pt x="16259" y="11216"/>
                    </a:cubicBezTo>
                    <a:cubicBezTo>
                      <a:pt x="17393" y="11169"/>
                      <a:pt x="18669" y="10838"/>
                      <a:pt x="19283" y="9893"/>
                    </a:cubicBezTo>
                    <a:cubicBezTo>
                      <a:pt x="19614" y="9326"/>
                      <a:pt x="19756" y="8664"/>
                      <a:pt x="19709" y="8050"/>
                    </a:cubicBezTo>
                    <a:cubicBezTo>
                      <a:pt x="19709" y="4836"/>
                      <a:pt x="17346" y="1953"/>
                      <a:pt x="14463" y="819"/>
                    </a:cubicBezTo>
                    <a:lnTo>
                      <a:pt x="14321" y="771"/>
                    </a:lnTo>
                    <a:cubicBezTo>
                      <a:pt x="13023" y="252"/>
                      <a:pt x="11659" y="1"/>
                      <a:pt x="10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9"/>
              <p:cNvSpPr/>
              <p:nvPr/>
            </p:nvSpPr>
            <p:spPr>
              <a:xfrm>
                <a:off x="5543663" y="2406669"/>
                <a:ext cx="10031" cy="38069"/>
              </a:xfrm>
              <a:custGeom>
                <a:avLst/>
                <a:gdLst/>
                <a:ahLst/>
                <a:cxnLst/>
                <a:rect l="l" t="t" r="r" b="b"/>
                <a:pathLst>
                  <a:path w="693" h="2630" extrusionOk="0">
                    <a:moveTo>
                      <a:pt x="240" y="1"/>
                    </a:moveTo>
                    <a:cubicBezTo>
                      <a:pt x="179" y="1"/>
                      <a:pt x="117" y="36"/>
                      <a:pt x="95" y="102"/>
                    </a:cubicBezTo>
                    <a:lnTo>
                      <a:pt x="142" y="102"/>
                    </a:lnTo>
                    <a:cubicBezTo>
                      <a:pt x="48" y="527"/>
                      <a:pt x="0" y="953"/>
                      <a:pt x="48" y="1378"/>
                    </a:cubicBezTo>
                    <a:cubicBezTo>
                      <a:pt x="95" y="1803"/>
                      <a:pt x="189" y="2181"/>
                      <a:pt x="426" y="2559"/>
                    </a:cubicBezTo>
                    <a:cubicBezTo>
                      <a:pt x="459" y="2609"/>
                      <a:pt x="503" y="2630"/>
                      <a:pt x="545" y="2630"/>
                    </a:cubicBezTo>
                    <a:cubicBezTo>
                      <a:pt x="623" y="2630"/>
                      <a:pt x="693" y="2557"/>
                      <a:pt x="662" y="2465"/>
                    </a:cubicBezTo>
                    <a:cubicBezTo>
                      <a:pt x="568" y="2087"/>
                      <a:pt x="473" y="1709"/>
                      <a:pt x="378" y="1331"/>
                    </a:cubicBezTo>
                    <a:cubicBezTo>
                      <a:pt x="331" y="905"/>
                      <a:pt x="331" y="527"/>
                      <a:pt x="378" y="149"/>
                    </a:cubicBezTo>
                    <a:cubicBezTo>
                      <a:pt x="378" y="48"/>
                      <a:pt x="311" y="1"/>
                      <a:pt x="240" y="1"/>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9"/>
              <p:cNvSpPr/>
              <p:nvPr/>
            </p:nvSpPr>
            <p:spPr>
              <a:xfrm>
                <a:off x="5550032" y="2408275"/>
                <a:ext cx="16719" cy="30846"/>
              </a:xfrm>
              <a:custGeom>
                <a:avLst/>
                <a:gdLst/>
                <a:ahLst/>
                <a:cxnLst/>
                <a:rect l="l" t="t" r="r" b="b"/>
                <a:pathLst>
                  <a:path w="1155" h="2131" extrusionOk="0">
                    <a:moveTo>
                      <a:pt x="978" y="0"/>
                    </a:moveTo>
                    <a:cubicBezTo>
                      <a:pt x="944" y="0"/>
                      <a:pt x="910" y="12"/>
                      <a:pt x="884" y="38"/>
                    </a:cubicBezTo>
                    <a:cubicBezTo>
                      <a:pt x="695" y="369"/>
                      <a:pt x="506" y="652"/>
                      <a:pt x="364" y="983"/>
                    </a:cubicBezTo>
                    <a:cubicBezTo>
                      <a:pt x="317" y="1125"/>
                      <a:pt x="222" y="1314"/>
                      <a:pt x="175" y="1456"/>
                    </a:cubicBezTo>
                    <a:cubicBezTo>
                      <a:pt x="128" y="1550"/>
                      <a:pt x="80" y="1598"/>
                      <a:pt x="80" y="1692"/>
                    </a:cubicBezTo>
                    <a:cubicBezTo>
                      <a:pt x="33" y="1787"/>
                      <a:pt x="80" y="1881"/>
                      <a:pt x="33" y="1976"/>
                    </a:cubicBezTo>
                    <a:cubicBezTo>
                      <a:pt x="0" y="2042"/>
                      <a:pt x="82" y="2130"/>
                      <a:pt x="150" y="2130"/>
                    </a:cubicBezTo>
                    <a:cubicBezTo>
                      <a:pt x="180" y="2130"/>
                      <a:pt x="208" y="2113"/>
                      <a:pt x="222" y="2070"/>
                    </a:cubicBezTo>
                    <a:cubicBezTo>
                      <a:pt x="269" y="2023"/>
                      <a:pt x="269" y="1976"/>
                      <a:pt x="317" y="1929"/>
                    </a:cubicBezTo>
                    <a:cubicBezTo>
                      <a:pt x="317" y="1929"/>
                      <a:pt x="364" y="1881"/>
                      <a:pt x="364" y="1834"/>
                    </a:cubicBezTo>
                    <a:lnTo>
                      <a:pt x="458" y="1598"/>
                    </a:lnTo>
                    <a:cubicBezTo>
                      <a:pt x="506" y="1456"/>
                      <a:pt x="600" y="1267"/>
                      <a:pt x="647" y="1125"/>
                    </a:cubicBezTo>
                    <a:cubicBezTo>
                      <a:pt x="789" y="794"/>
                      <a:pt x="978" y="511"/>
                      <a:pt x="1120" y="180"/>
                    </a:cubicBezTo>
                    <a:cubicBezTo>
                      <a:pt x="1154" y="78"/>
                      <a:pt x="1065" y="0"/>
                      <a:pt x="978" y="0"/>
                    </a:cubicBezTo>
                    <a:close/>
                  </a:path>
                </a:pathLst>
              </a:custGeom>
              <a:solidFill>
                <a:srgbClr val="171D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9"/>
              <p:cNvSpPr/>
              <p:nvPr/>
            </p:nvSpPr>
            <p:spPr>
              <a:xfrm>
                <a:off x="5500556" y="2576446"/>
                <a:ext cx="56800" cy="89238"/>
              </a:xfrm>
              <a:custGeom>
                <a:avLst/>
                <a:gdLst/>
                <a:ahLst/>
                <a:cxnLst/>
                <a:rect l="l" t="t" r="r" b="b"/>
                <a:pathLst>
                  <a:path w="3924" h="6165" extrusionOk="0">
                    <a:moveTo>
                      <a:pt x="2005" y="1"/>
                    </a:moveTo>
                    <a:cubicBezTo>
                      <a:pt x="646" y="1"/>
                      <a:pt x="138" y="1358"/>
                      <a:pt x="95" y="2599"/>
                    </a:cubicBezTo>
                    <a:cubicBezTo>
                      <a:pt x="1" y="4064"/>
                      <a:pt x="473" y="5765"/>
                      <a:pt x="2080" y="6144"/>
                    </a:cubicBezTo>
                    <a:cubicBezTo>
                      <a:pt x="2154" y="6156"/>
                      <a:pt x="2254" y="6165"/>
                      <a:pt x="2361" y="6165"/>
                    </a:cubicBezTo>
                    <a:cubicBezTo>
                      <a:pt x="2664" y="6165"/>
                      <a:pt x="3026" y="6092"/>
                      <a:pt x="3026" y="5813"/>
                    </a:cubicBezTo>
                    <a:lnTo>
                      <a:pt x="3924" y="2173"/>
                    </a:lnTo>
                    <a:cubicBezTo>
                      <a:pt x="3735" y="1086"/>
                      <a:pt x="3262" y="236"/>
                      <a:pt x="2458" y="47"/>
                    </a:cubicBezTo>
                    <a:cubicBezTo>
                      <a:pt x="2298" y="15"/>
                      <a:pt x="2146" y="1"/>
                      <a:pt x="20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9"/>
              <p:cNvSpPr/>
              <p:nvPr/>
            </p:nvSpPr>
            <p:spPr>
              <a:xfrm>
                <a:off x="5513555" y="2655103"/>
                <a:ext cx="28747" cy="19860"/>
              </a:xfrm>
              <a:custGeom>
                <a:avLst/>
                <a:gdLst/>
                <a:ahLst/>
                <a:cxnLst/>
                <a:rect l="l" t="t" r="r" b="b"/>
                <a:pathLst>
                  <a:path w="1986" h="1372" fill="none" extrusionOk="0">
                    <a:moveTo>
                      <a:pt x="1986" y="615"/>
                    </a:moveTo>
                    <a:cubicBezTo>
                      <a:pt x="1986" y="615"/>
                      <a:pt x="1230" y="1371"/>
                      <a:pt x="1" y="1"/>
                    </a:cubicBezTo>
                  </a:path>
                </a:pathLst>
              </a:custGeom>
              <a:noFill/>
              <a:ln w="7100"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9"/>
              <p:cNvSpPr/>
              <p:nvPr/>
            </p:nvSpPr>
            <p:spPr>
              <a:xfrm>
                <a:off x="5673084" y="2658013"/>
                <a:ext cx="26576" cy="34726"/>
              </a:xfrm>
              <a:custGeom>
                <a:avLst/>
                <a:gdLst/>
                <a:ahLst/>
                <a:cxnLst/>
                <a:rect l="l" t="t" r="r" b="b"/>
                <a:pathLst>
                  <a:path w="1836" h="2399" extrusionOk="0">
                    <a:moveTo>
                      <a:pt x="1126" y="0"/>
                    </a:moveTo>
                    <a:cubicBezTo>
                      <a:pt x="1103" y="0"/>
                      <a:pt x="1079" y="12"/>
                      <a:pt x="1079" y="36"/>
                    </a:cubicBezTo>
                    <a:cubicBezTo>
                      <a:pt x="1032" y="367"/>
                      <a:pt x="1126" y="650"/>
                      <a:pt x="1268" y="934"/>
                    </a:cubicBezTo>
                    <a:cubicBezTo>
                      <a:pt x="1410" y="1170"/>
                      <a:pt x="1693" y="1454"/>
                      <a:pt x="1552" y="1737"/>
                    </a:cubicBezTo>
                    <a:cubicBezTo>
                      <a:pt x="1410" y="1974"/>
                      <a:pt x="1174" y="2115"/>
                      <a:pt x="890" y="2115"/>
                    </a:cubicBezTo>
                    <a:cubicBezTo>
                      <a:pt x="748" y="2115"/>
                      <a:pt x="654" y="2068"/>
                      <a:pt x="512" y="2021"/>
                    </a:cubicBezTo>
                    <a:cubicBezTo>
                      <a:pt x="465" y="2021"/>
                      <a:pt x="417" y="2021"/>
                      <a:pt x="370" y="1974"/>
                    </a:cubicBezTo>
                    <a:cubicBezTo>
                      <a:pt x="276" y="1926"/>
                      <a:pt x="228" y="1879"/>
                      <a:pt x="181" y="1879"/>
                    </a:cubicBezTo>
                    <a:cubicBezTo>
                      <a:pt x="164" y="1870"/>
                      <a:pt x="146" y="1867"/>
                      <a:pt x="130" y="1867"/>
                    </a:cubicBezTo>
                    <a:cubicBezTo>
                      <a:pt x="57" y="1867"/>
                      <a:pt x="1" y="1944"/>
                      <a:pt x="39" y="2021"/>
                    </a:cubicBezTo>
                    <a:cubicBezTo>
                      <a:pt x="39" y="2115"/>
                      <a:pt x="181" y="2210"/>
                      <a:pt x="276" y="2257"/>
                    </a:cubicBezTo>
                    <a:cubicBezTo>
                      <a:pt x="370" y="2304"/>
                      <a:pt x="512" y="2352"/>
                      <a:pt x="606" y="2399"/>
                    </a:cubicBezTo>
                    <a:cubicBezTo>
                      <a:pt x="890" y="2399"/>
                      <a:pt x="1126" y="2399"/>
                      <a:pt x="1363" y="2304"/>
                    </a:cubicBezTo>
                    <a:cubicBezTo>
                      <a:pt x="1599" y="2163"/>
                      <a:pt x="1788" y="1974"/>
                      <a:pt x="1835" y="1690"/>
                    </a:cubicBezTo>
                    <a:cubicBezTo>
                      <a:pt x="1835" y="1406"/>
                      <a:pt x="1741" y="1170"/>
                      <a:pt x="1552" y="981"/>
                    </a:cubicBezTo>
                    <a:cubicBezTo>
                      <a:pt x="1363" y="698"/>
                      <a:pt x="1221" y="367"/>
                      <a:pt x="1174" y="36"/>
                    </a:cubicBezTo>
                    <a:cubicBezTo>
                      <a:pt x="1174" y="12"/>
                      <a:pt x="1150" y="0"/>
                      <a:pt x="112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9"/>
              <p:cNvSpPr/>
              <p:nvPr/>
            </p:nvSpPr>
            <p:spPr>
              <a:xfrm>
                <a:off x="5644915" y="2704362"/>
                <a:ext cx="43107" cy="41746"/>
              </a:xfrm>
              <a:custGeom>
                <a:avLst/>
                <a:gdLst/>
                <a:ahLst/>
                <a:cxnLst/>
                <a:rect l="l" t="t" r="r" b="b"/>
                <a:pathLst>
                  <a:path w="2978" h="2884" extrusionOk="0">
                    <a:moveTo>
                      <a:pt x="142" y="0"/>
                    </a:moveTo>
                    <a:cubicBezTo>
                      <a:pt x="95" y="237"/>
                      <a:pt x="0" y="426"/>
                      <a:pt x="0" y="662"/>
                    </a:cubicBezTo>
                    <a:cubicBezTo>
                      <a:pt x="615" y="662"/>
                      <a:pt x="1229" y="946"/>
                      <a:pt x="1607" y="1418"/>
                    </a:cubicBezTo>
                    <a:cubicBezTo>
                      <a:pt x="1891" y="1844"/>
                      <a:pt x="2033" y="2364"/>
                      <a:pt x="2033" y="2883"/>
                    </a:cubicBezTo>
                    <a:cubicBezTo>
                      <a:pt x="2836" y="2269"/>
                      <a:pt x="2978" y="662"/>
                      <a:pt x="2978" y="662"/>
                    </a:cubicBezTo>
                    <a:lnTo>
                      <a:pt x="142" y="0"/>
                    </a:lnTo>
                    <a:close/>
                  </a:path>
                </a:pathLst>
              </a:custGeom>
              <a:solidFill>
                <a:srgbClr val="822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9"/>
              <p:cNvSpPr/>
              <p:nvPr/>
            </p:nvSpPr>
            <p:spPr>
              <a:xfrm>
                <a:off x="5642180" y="2713944"/>
                <a:ext cx="32844" cy="35377"/>
              </a:xfrm>
              <a:custGeom>
                <a:avLst/>
                <a:gdLst/>
                <a:ahLst/>
                <a:cxnLst/>
                <a:rect l="l" t="t" r="r" b="b"/>
                <a:pathLst>
                  <a:path w="2269" h="2444" extrusionOk="0">
                    <a:moveTo>
                      <a:pt x="189" y="0"/>
                    </a:moveTo>
                    <a:cubicBezTo>
                      <a:pt x="47" y="804"/>
                      <a:pt x="0" y="2032"/>
                      <a:pt x="1087" y="2363"/>
                    </a:cubicBezTo>
                    <a:cubicBezTo>
                      <a:pt x="1229" y="2416"/>
                      <a:pt x="1377" y="2443"/>
                      <a:pt x="1525" y="2443"/>
                    </a:cubicBezTo>
                    <a:cubicBezTo>
                      <a:pt x="1771" y="2443"/>
                      <a:pt x="2015" y="2369"/>
                      <a:pt x="2222" y="2221"/>
                    </a:cubicBezTo>
                    <a:cubicBezTo>
                      <a:pt x="2269" y="1702"/>
                      <a:pt x="2080" y="1182"/>
                      <a:pt x="1796" y="756"/>
                    </a:cubicBezTo>
                    <a:cubicBezTo>
                      <a:pt x="1418" y="284"/>
                      <a:pt x="804" y="0"/>
                      <a:pt x="189" y="0"/>
                    </a:cubicBezTo>
                    <a:close/>
                  </a:path>
                </a:pathLst>
              </a:custGeom>
              <a:solidFill>
                <a:srgbClr val="DD33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9"/>
              <p:cNvSpPr/>
              <p:nvPr/>
            </p:nvSpPr>
            <p:spPr>
              <a:xfrm>
                <a:off x="5534761" y="2696835"/>
                <a:ext cx="131375" cy="84158"/>
              </a:xfrm>
              <a:custGeom>
                <a:avLst/>
                <a:gdLst/>
                <a:ahLst/>
                <a:cxnLst/>
                <a:rect l="l" t="t" r="r" b="b"/>
                <a:pathLst>
                  <a:path w="9076" h="5814" fill="none" extrusionOk="0">
                    <a:moveTo>
                      <a:pt x="1" y="1"/>
                    </a:moveTo>
                    <a:cubicBezTo>
                      <a:pt x="1372" y="3734"/>
                      <a:pt x="5909" y="5814"/>
                      <a:pt x="9075" y="5199"/>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9"/>
              <p:cNvSpPr/>
              <p:nvPr/>
            </p:nvSpPr>
            <p:spPr>
              <a:xfrm>
                <a:off x="5254279" y="2913019"/>
                <a:ext cx="733390" cy="643805"/>
              </a:xfrm>
              <a:custGeom>
                <a:avLst/>
                <a:gdLst/>
                <a:ahLst/>
                <a:cxnLst/>
                <a:rect l="l" t="t" r="r" b="b"/>
                <a:pathLst>
                  <a:path w="50666" h="44477" extrusionOk="0">
                    <a:moveTo>
                      <a:pt x="0" y="1"/>
                    </a:moveTo>
                    <a:cubicBezTo>
                      <a:pt x="284" y="7610"/>
                      <a:pt x="4018" y="15030"/>
                      <a:pt x="8271" y="21221"/>
                    </a:cubicBezTo>
                    <a:cubicBezTo>
                      <a:pt x="12430" y="27224"/>
                      <a:pt x="17818" y="32564"/>
                      <a:pt x="24341" y="35873"/>
                    </a:cubicBezTo>
                    <a:cubicBezTo>
                      <a:pt x="26609" y="36960"/>
                      <a:pt x="28925" y="37952"/>
                      <a:pt x="31288" y="38850"/>
                    </a:cubicBezTo>
                    <a:cubicBezTo>
                      <a:pt x="31288" y="38850"/>
                      <a:pt x="40693" y="42490"/>
                      <a:pt x="44380" y="43860"/>
                    </a:cubicBezTo>
                    <a:cubicBezTo>
                      <a:pt x="44780" y="44027"/>
                      <a:pt x="46171" y="44477"/>
                      <a:pt x="46987" y="44477"/>
                    </a:cubicBezTo>
                    <a:cubicBezTo>
                      <a:pt x="47326" y="44477"/>
                      <a:pt x="47566" y="44399"/>
                      <a:pt x="47594" y="44191"/>
                    </a:cubicBezTo>
                    <a:cubicBezTo>
                      <a:pt x="47641" y="43435"/>
                      <a:pt x="43198" y="41639"/>
                      <a:pt x="42017" y="40977"/>
                    </a:cubicBezTo>
                    <a:lnTo>
                      <a:pt x="42017" y="40977"/>
                    </a:lnTo>
                    <a:cubicBezTo>
                      <a:pt x="43504" y="41339"/>
                      <a:pt x="47553" y="43306"/>
                      <a:pt x="48762" y="43306"/>
                    </a:cubicBezTo>
                    <a:cubicBezTo>
                      <a:pt x="48974" y="43306"/>
                      <a:pt x="49099" y="43245"/>
                      <a:pt x="49106" y="43104"/>
                    </a:cubicBezTo>
                    <a:cubicBezTo>
                      <a:pt x="49153" y="42111"/>
                      <a:pt x="43151" y="39370"/>
                      <a:pt x="43151" y="39370"/>
                    </a:cubicBezTo>
                    <a:cubicBezTo>
                      <a:pt x="43164" y="39361"/>
                      <a:pt x="43186" y="39357"/>
                      <a:pt x="43217" y="39357"/>
                    </a:cubicBezTo>
                    <a:cubicBezTo>
                      <a:pt x="43858" y="39357"/>
                      <a:pt x="48279" y="41172"/>
                      <a:pt x="49967" y="41172"/>
                    </a:cubicBezTo>
                    <a:cubicBezTo>
                      <a:pt x="50357" y="41172"/>
                      <a:pt x="50601" y="41075"/>
                      <a:pt x="50619" y="40835"/>
                    </a:cubicBezTo>
                    <a:cubicBezTo>
                      <a:pt x="50666" y="39890"/>
                      <a:pt x="43907" y="37527"/>
                      <a:pt x="44002" y="37196"/>
                    </a:cubicBezTo>
                    <a:lnTo>
                      <a:pt x="44002" y="37196"/>
                    </a:lnTo>
                    <a:cubicBezTo>
                      <a:pt x="44002" y="37196"/>
                      <a:pt x="48029" y="38630"/>
                      <a:pt x="49710" y="38630"/>
                    </a:cubicBezTo>
                    <a:cubicBezTo>
                      <a:pt x="50121" y="38630"/>
                      <a:pt x="50392" y="38544"/>
                      <a:pt x="50430" y="38330"/>
                    </a:cubicBezTo>
                    <a:cubicBezTo>
                      <a:pt x="50524" y="37763"/>
                      <a:pt x="48728" y="36913"/>
                      <a:pt x="47594" y="36582"/>
                    </a:cubicBezTo>
                    <a:cubicBezTo>
                      <a:pt x="46318" y="36109"/>
                      <a:pt x="44096" y="35117"/>
                      <a:pt x="44049" y="34644"/>
                    </a:cubicBezTo>
                    <a:cubicBezTo>
                      <a:pt x="44038" y="34566"/>
                      <a:pt x="44204" y="34540"/>
                      <a:pt x="44466" y="34540"/>
                    </a:cubicBezTo>
                    <a:cubicBezTo>
                      <a:pt x="44950" y="34540"/>
                      <a:pt x="45762" y="34627"/>
                      <a:pt x="46396" y="34627"/>
                    </a:cubicBezTo>
                    <a:cubicBezTo>
                      <a:pt x="46872" y="34627"/>
                      <a:pt x="47248" y="34578"/>
                      <a:pt x="47310" y="34408"/>
                    </a:cubicBezTo>
                    <a:cubicBezTo>
                      <a:pt x="47499" y="33982"/>
                      <a:pt x="41875" y="31619"/>
                      <a:pt x="38236" y="30060"/>
                    </a:cubicBezTo>
                    <a:cubicBezTo>
                      <a:pt x="33840" y="27696"/>
                      <a:pt x="29256" y="24861"/>
                      <a:pt x="26326" y="21694"/>
                    </a:cubicBezTo>
                    <a:cubicBezTo>
                      <a:pt x="22970" y="18102"/>
                      <a:pt x="20465" y="13659"/>
                      <a:pt x="17346" y="8271"/>
                    </a:cubicBezTo>
                    <a:cubicBezTo>
                      <a:pt x="16259" y="6523"/>
                      <a:pt x="1"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9"/>
              <p:cNvSpPr/>
              <p:nvPr/>
            </p:nvSpPr>
            <p:spPr>
              <a:xfrm>
                <a:off x="5252223" y="2946036"/>
                <a:ext cx="44930" cy="131896"/>
              </a:xfrm>
              <a:custGeom>
                <a:avLst/>
                <a:gdLst/>
                <a:ahLst/>
                <a:cxnLst/>
                <a:rect l="l" t="t" r="r" b="b"/>
                <a:pathLst>
                  <a:path w="3104" h="9112" extrusionOk="0">
                    <a:moveTo>
                      <a:pt x="176" y="0"/>
                    </a:moveTo>
                    <a:cubicBezTo>
                      <a:pt x="87" y="0"/>
                      <a:pt x="0" y="63"/>
                      <a:pt x="0" y="177"/>
                    </a:cubicBezTo>
                    <a:cubicBezTo>
                      <a:pt x="284" y="1737"/>
                      <a:pt x="615" y="3297"/>
                      <a:pt x="1088" y="4809"/>
                    </a:cubicBezTo>
                    <a:cubicBezTo>
                      <a:pt x="1418" y="6274"/>
                      <a:pt x="2033" y="7739"/>
                      <a:pt x="2836" y="9063"/>
                    </a:cubicBezTo>
                    <a:cubicBezTo>
                      <a:pt x="2870" y="9096"/>
                      <a:pt x="2915" y="9112"/>
                      <a:pt x="2958" y="9112"/>
                    </a:cubicBezTo>
                    <a:cubicBezTo>
                      <a:pt x="3035" y="9112"/>
                      <a:pt x="3103" y="9060"/>
                      <a:pt x="3073" y="8968"/>
                    </a:cubicBezTo>
                    <a:cubicBezTo>
                      <a:pt x="2647" y="7503"/>
                      <a:pt x="2033" y="6038"/>
                      <a:pt x="1560" y="4573"/>
                    </a:cubicBezTo>
                    <a:cubicBezTo>
                      <a:pt x="1135" y="3107"/>
                      <a:pt x="757" y="1595"/>
                      <a:pt x="331" y="83"/>
                    </a:cubicBezTo>
                    <a:cubicBezTo>
                      <a:pt x="294" y="27"/>
                      <a:pt x="235" y="0"/>
                      <a:pt x="176" y="0"/>
                    </a:cubicBezTo>
                    <a:close/>
                  </a:path>
                </a:pathLst>
              </a:custGeom>
              <a:solidFill>
                <a:srgbClr val="EF82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9"/>
              <p:cNvSpPr/>
              <p:nvPr/>
            </p:nvSpPr>
            <p:spPr>
              <a:xfrm>
                <a:off x="5460200" y="2844610"/>
                <a:ext cx="156677" cy="363959"/>
              </a:xfrm>
              <a:custGeom>
                <a:avLst/>
                <a:gdLst/>
                <a:ahLst/>
                <a:cxnLst/>
                <a:rect l="l" t="t" r="r" b="b"/>
                <a:pathLst>
                  <a:path w="10824" h="25144" fill="none" extrusionOk="0">
                    <a:moveTo>
                      <a:pt x="0" y="0"/>
                    </a:moveTo>
                    <a:cubicBezTo>
                      <a:pt x="426" y="1418"/>
                      <a:pt x="993" y="7231"/>
                      <a:pt x="1371" y="8602"/>
                    </a:cubicBezTo>
                    <a:cubicBezTo>
                      <a:pt x="3167" y="14699"/>
                      <a:pt x="6853" y="20229"/>
                      <a:pt x="10823" y="25144"/>
                    </a:cubicBezTo>
                  </a:path>
                </a:pathLst>
              </a:custGeom>
              <a:noFill/>
              <a:ln w="10625" cap="flat" cmpd="sng">
                <a:solidFill>
                  <a:srgbClr val="EF8273"/>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9"/>
              <p:cNvSpPr/>
              <p:nvPr/>
            </p:nvSpPr>
            <p:spPr>
              <a:xfrm>
                <a:off x="6315354" y="2527853"/>
                <a:ext cx="438535" cy="382068"/>
              </a:xfrm>
              <a:custGeom>
                <a:avLst/>
                <a:gdLst/>
                <a:ahLst/>
                <a:cxnLst/>
                <a:rect l="l" t="t" r="r" b="b"/>
                <a:pathLst>
                  <a:path w="30296" h="26395" extrusionOk="0">
                    <a:moveTo>
                      <a:pt x="3829" y="1"/>
                    </a:moveTo>
                    <a:cubicBezTo>
                      <a:pt x="2884" y="2742"/>
                      <a:pt x="1" y="11344"/>
                      <a:pt x="1608" y="16779"/>
                    </a:cubicBezTo>
                    <a:cubicBezTo>
                      <a:pt x="2836" y="21458"/>
                      <a:pt x="6617" y="25003"/>
                      <a:pt x="11344" y="25901"/>
                    </a:cubicBezTo>
                    <a:cubicBezTo>
                      <a:pt x="12825" y="26231"/>
                      <a:pt x="14321" y="26394"/>
                      <a:pt x="15811" y="26394"/>
                    </a:cubicBezTo>
                    <a:cubicBezTo>
                      <a:pt x="18790" y="26394"/>
                      <a:pt x="21741" y="25743"/>
                      <a:pt x="24483" y="24483"/>
                    </a:cubicBezTo>
                    <a:lnTo>
                      <a:pt x="30296" y="12620"/>
                    </a:lnTo>
                    <a:cubicBezTo>
                      <a:pt x="27413" y="12620"/>
                      <a:pt x="24530" y="13234"/>
                      <a:pt x="21883" y="14463"/>
                    </a:cubicBezTo>
                    <a:cubicBezTo>
                      <a:pt x="20082" y="15304"/>
                      <a:pt x="16984" y="16220"/>
                      <a:pt x="14443" y="16220"/>
                    </a:cubicBezTo>
                    <a:cubicBezTo>
                      <a:pt x="12983" y="16220"/>
                      <a:pt x="11707" y="15918"/>
                      <a:pt x="10966" y="15125"/>
                    </a:cubicBezTo>
                    <a:cubicBezTo>
                      <a:pt x="9500" y="13612"/>
                      <a:pt x="10209" y="6098"/>
                      <a:pt x="10966" y="3167"/>
                    </a:cubicBezTo>
                    <a:lnTo>
                      <a:pt x="38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9"/>
              <p:cNvSpPr/>
              <p:nvPr/>
            </p:nvSpPr>
            <p:spPr>
              <a:xfrm>
                <a:off x="6352294" y="2386476"/>
                <a:ext cx="160108" cy="240589"/>
              </a:xfrm>
              <a:custGeom>
                <a:avLst/>
                <a:gdLst/>
                <a:ahLst/>
                <a:cxnLst/>
                <a:rect l="l" t="t" r="r" b="b"/>
                <a:pathLst>
                  <a:path w="11061" h="16621" extrusionOk="0">
                    <a:moveTo>
                      <a:pt x="8260" y="1"/>
                    </a:moveTo>
                    <a:cubicBezTo>
                      <a:pt x="7382" y="1"/>
                      <a:pt x="5803" y="5754"/>
                      <a:pt x="5531" y="5845"/>
                    </a:cubicBezTo>
                    <a:cubicBezTo>
                      <a:pt x="5531" y="5845"/>
                      <a:pt x="6901" y="457"/>
                      <a:pt x="6239" y="79"/>
                    </a:cubicBezTo>
                    <a:cubicBezTo>
                      <a:pt x="6214" y="61"/>
                      <a:pt x="6187" y="52"/>
                      <a:pt x="6160" y="52"/>
                    </a:cubicBezTo>
                    <a:cubicBezTo>
                      <a:pt x="5539" y="52"/>
                      <a:pt x="4559" y="4536"/>
                      <a:pt x="3971" y="5939"/>
                    </a:cubicBezTo>
                    <a:cubicBezTo>
                      <a:pt x="4160" y="4805"/>
                      <a:pt x="5294" y="930"/>
                      <a:pt x="4822" y="599"/>
                    </a:cubicBezTo>
                    <a:cubicBezTo>
                      <a:pt x="4788" y="576"/>
                      <a:pt x="4754" y="565"/>
                      <a:pt x="4718" y="565"/>
                    </a:cubicBezTo>
                    <a:cubicBezTo>
                      <a:pt x="4240" y="565"/>
                      <a:pt x="3536" y="2478"/>
                      <a:pt x="3404" y="2962"/>
                    </a:cubicBezTo>
                    <a:cubicBezTo>
                      <a:pt x="2411" y="6129"/>
                      <a:pt x="1" y="13880"/>
                      <a:pt x="1" y="13880"/>
                    </a:cubicBezTo>
                    <a:lnTo>
                      <a:pt x="7232" y="16621"/>
                    </a:lnTo>
                    <a:cubicBezTo>
                      <a:pt x="7752" y="14683"/>
                      <a:pt x="11060" y="5325"/>
                      <a:pt x="10588" y="5231"/>
                    </a:cubicBezTo>
                    <a:cubicBezTo>
                      <a:pt x="10576" y="5227"/>
                      <a:pt x="10563" y="5225"/>
                      <a:pt x="10550" y="5225"/>
                    </a:cubicBezTo>
                    <a:cubicBezTo>
                      <a:pt x="10114" y="5225"/>
                      <a:pt x="9061" y="7368"/>
                      <a:pt x="8859" y="7368"/>
                    </a:cubicBezTo>
                    <a:cubicBezTo>
                      <a:pt x="8851" y="7368"/>
                      <a:pt x="8844" y="7364"/>
                      <a:pt x="8839" y="7357"/>
                    </a:cubicBezTo>
                    <a:cubicBezTo>
                      <a:pt x="8650" y="7168"/>
                      <a:pt x="9075" y="5136"/>
                      <a:pt x="9453" y="4049"/>
                    </a:cubicBezTo>
                    <a:cubicBezTo>
                      <a:pt x="9784" y="3056"/>
                      <a:pt x="10162" y="1450"/>
                      <a:pt x="9784" y="1260"/>
                    </a:cubicBezTo>
                    <a:cubicBezTo>
                      <a:pt x="9758" y="1248"/>
                      <a:pt x="9731" y="1241"/>
                      <a:pt x="9703" y="1241"/>
                    </a:cubicBezTo>
                    <a:cubicBezTo>
                      <a:pt x="8907" y="1241"/>
                      <a:pt x="7232" y="6223"/>
                      <a:pt x="7232" y="6223"/>
                    </a:cubicBezTo>
                    <a:cubicBezTo>
                      <a:pt x="6996" y="6129"/>
                      <a:pt x="8981" y="410"/>
                      <a:pt x="8366" y="32"/>
                    </a:cubicBezTo>
                    <a:cubicBezTo>
                      <a:pt x="8332" y="11"/>
                      <a:pt x="8297" y="1"/>
                      <a:pt x="8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9"/>
              <p:cNvSpPr/>
              <p:nvPr/>
            </p:nvSpPr>
            <p:spPr>
              <a:xfrm>
                <a:off x="6667675" y="2547699"/>
                <a:ext cx="14" cy="695"/>
              </a:xfrm>
              <a:custGeom>
                <a:avLst/>
                <a:gdLst/>
                <a:ahLst/>
                <a:cxnLst/>
                <a:rect l="l" t="t" r="r" b="b"/>
                <a:pathLst>
                  <a:path w="1" h="48" extrusionOk="0">
                    <a:moveTo>
                      <a:pt x="1" y="48"/>
                    </a:moveTo>
                    <a:lnTo>
                      <a:pt x="1" y="0"/>
                    </a:lnTo>
                    <a:cubicBezTo>
                      <a:pt x="1" y="0"/>
                      <a:pt x="1" y="48"/>
                      <a:pt x="1" y="48"/>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9"/>
              <p:cNvSpPr/>
              <p:nvPr/>
            </p:nvSpPr>
            <p:spPr>
              <a:xfrm>
                <a:off x="6406344" y="2476554"/>
                <a:ext cx="4125" cy="12318"/>
              </a:xfrm>
              <a:custGeom>
                <a:avLst/>
                <a:gdLst/>
                <a:ahLst/>
                <a:cxnLst/>
                <a:rect l="l" t="t" r="r" b="b"/>
                <a:pathLst>
                  <a:path w="285" h="851" extrusionOk="0">
                    <a:moveTo>
                      <a:pt x="284" y="0"/>
                    </a:moveTo>
                    <a:cubicBezTo>
                      <a:pt x="190" y="284"/>
                      <a:pt x="95" y="567"/>
                      <a:pt x="1" y="851"/>
                    </a:cubicBezTo>
                    <a:lnTo>
                      <a:pt x="1" y="851"/>
                    </a:lnTo>
                    <a:cubicBezTo>
                      <a:pt x="95" y="567"/>
                      <a:pt x="190" y="284"/>
                      <a:pt x="284" y="0"/>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9"/>
              <p:cNvSpPr/>
              <p:nvPr/>
            </p:nvSpPr>
            <p:spPr>
              <a:xfrm>
                <a:off x="6535649" y="2651687"/>
                <a:ext cx="50634" cy="10277"/>
              </a:xfrm>
              <a:custGeom>
                <a:avLst/>
                <a:gdLst/>
                <a:ahLst/>
                <a:cxnLst/>
                <a:rect l="l" t="t" r="r" b="b"/>
                <a:pathLst>
                  <a:path w="3498" h="710" extrusionOk="0">
                    <a:moveTo>
                      <a:pt x="3498" y="0"/>
                    </a:moveTo>
                    <a:lnTo>
                      <a:pt x="3498" y="0"/>
                    </a:lnTo>
                    <a:cubicBezTo>
                      <a:pt x="2363" y="473"/>
                      <a:pt x="1182" y="709"/>
                      <a:pt x="0" y="709"/>
                    </a:cubicBezTo>
                    <a:cubicBezTo>
                      <a:pt x="1182" y="709"/>
                      <a:pt x="2363" y="473"/>
                      <a:pt x="3498" y="0"/>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9"/>
              <p:cNvSpPr/>
              <p:nvPr/>
            </p:nvSpPr>
            <p:spPr>
              <a:xfrm>
                <a:off x="6631416" y="2618843"/>
                <a:ext cx="2070" cy="2750"/>
              </a:xfrm>
              <a:custGeom>
                <a:avLst/>
                <a:gdLst/>
                <a:ahLst/>
                <a:cxnLst/>
                <a:rect l="l" t="t" r="r" b="b"/>
                <a:pathLst>
                  <a:path w="143" h="190" extrusionOk="0">
                    <a:moveTo>
                      <a:pt x="143" y="1"/>
                    </a:moveTo>
                    <a:cubicBezTo>
                      <a:pt x="96" y="95"/>
                      <a:pt x="48" y="142"/>
                      <a:pt x="1" y="190"/>
                    </a:cubicBezTo>
                    <a:cubicBezTo>
                      <a:pt x="48" y="142"/>
                      <a:pt x="96" y="95"/>
                      <a:pt x="143"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9"/>
              <p:cNvSpPr/>
              <p:nvPr/>
            </p:nvSpPr>
            <p:spPr>
              <a:xfrm>
                <a:off x="6661524" y="2557281"/>
                <a:ext cx="4125" cy="15749"/>
              </a:xfrm>
              <a:custGeom>
                <a:avLst/>
                <a:gdLst/>
                <a:ahLst/>
                <a:cxnLst/>
                <a:rect l="l" t="t" r="r" b="b"/>
                <a:pathLst>
                  <a:path w="285" h="1088" extrusionOk="0">
                    <a:moveTo>
                      <a:pt x="284" y="0"/>
                    </a:moveTo>
                    <a:cubicBezTo>
                      <a:pt x="237" y="378"/>
                      <a:pt x="95" y="709"/>
                      <a:pt x="1" y="1087"/>
                    </a:cubicBezTo>
                    <a:cubicBezTo>
                      <a:pt x="95" y="709"/>
                      <a:pt x="237" y="378"/>
                      <a:pt x="284"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9"/>
              <p:cNvSpPr/>
              <p:nvPr/>
            </p:nvSpPr>
            <p:spPr>
              <a:xfrm>
                <a:off x="6658107" y="2575056"/>
                <a:ext cx="2750" cy="6181"/>
              </a:xfrm>
              <a:custGeom>
                <a:avLst/>
                <a:gdLst/>
                <a:ahLst/>
                <a:cxnLst/>
                <a:rect l="l" t="t" r="r" b="b"/>
                <a:pathLst>
                  <a:path w="190" h="427" extrusionOk="0">
                    <a:moveTo>
                      <a:pt x="189" y="1"/>
                    </a:moveTo>
                    <a:cubicBezTo>
                      <a:pt x="95" y="143"/>
                      <a:pt x="47" y="284"/>
                      <a:pt x="0" y="426"/>
                    </a:cubicBezTo>
                    <a:cubicBezTo>
                      <a:pt x="95" y="284"/>
                      <a:pt x="95" y="143"/>
                      <a:pt x="189"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9"/>
              <p:cNvSpPr/>
              <p:nvPr/>
            </p:nvSpPr>
            <p:spPr>
              <a:xfrm>
                <a:off x="6619792" y="2629106"/>
                <a:ext cx="2750" cy="2750"/>
              </a:xfrm>
              <a:custGeom>
                <a:avLst/>
                <a:gdLst/>
                <a:ahLst/>
                <a:cxnLst/>
                <a:rect l="l" t="t" r="r" b="b"/>
                <a:pathLst>
                  <a:path w="190" h="190" extrusionOk="0">
                    <a:moveTo>
                      <a:pt x="190" y="1"/>
                    </a:moveTo>
                    <a:lnTo>
                      <a:pt x="1" y="19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9"/>
              <p:cNvSpPr/>
              <p:nvPr/>
            </p:nvSpPr>
            <p:spPr>
              <a:xfrm>
                <a:off x="6645789" y="2599693"/>
                <a:ext cx="2750" cy="4111"/>
              </a:xfrm>
              <a:custGeom>
                <a:avLst/>
                <a:gdLst/>
                <a:ahLst/>
                <a:cxnLst/>
                <a:rect l="l" t="t" r="r" b="b"/>
                <a:pathLst>
                  <a:path w="190" h="284" extrusionOk="0">
                    <a:moveTo>
                      <a:pt x="190" y="0"/>
                    </a:moveTo>
                    <a:cubicBezTo>
                      <a:pt x="142" y="95"/>
                      <a:pt x="48" y="189"/>
                      <a:pt x="0" y="284"/>
                    </a:cubicBezTo>
                    <a:cubicBezTo>
                      <a:pt x="48" y="189"/>
                      <a:pt x="142" y="95"/>
                      <a:pt x="190"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9"/>
              <p:cNvSpPr/>
              <p:nvPr/>
            </p:nvSpPr>
            <p:spPr>
              <a:xfrm>
                <a:off x="6638262" y="2609261"/>
                <a:ext cx="3431" cy="3445"/>
              </a:xfrm>
              <a:custGeom>
                <a:avLst/>
                <a:gdLst/>
                <a:ahLst/>
                <a:cxnLst/>
                <a:rect l="l" t="t" r="r" b="b"/>
                <a:pathLst>
                  <a:path w="237" h="238" extrusionOk="0">
                    <a:moveTo>
                      <a:pt x="237" y="1"/>
                    </a:moveTo>
                    <a:lnTo>
                      <a:pt x="1" y="237"/>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9"/>
              <p:cNvSpPr/>
              <p:nvPr/>
            </p:nvSpPr>
            <p:spPr>
              <a:xfrm>
                <a:off x="6653316" y="2585319"/>
                <a:ext cx="2750" cy="6181"/>
              </a:xfrm>
              <a:custGeom>
                <a:avLst/>
                <a:gdLst/>
                <a:ahLst/>
                <a:cxnLst/>
                <a:rect l="l" t="t" r="r" b="b"/>
                <a:pathLst>
                  <a:path w="190" h="427" extrusionOk="0">
                    <a:moveTo>
                      <a:pt x="189" y="1"/>
                    </a:moveTo>
                    <a:cubicBezTo>
                      <a:pt x="142" y="143"/>
                      <a:pt x="48" y="284"/>
                      <a:pt x="0" y="426"/>
                    </a:cubicBezTo>
                    <a:cubicBezTo>
                      <a:pt x="48" y="284"/>
                      <a:pt x="142" y="143"/>
                      <a:pt x="189"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9"/>
              <p:cNvSpPr/>
              <p:nvPr/>
            </p:nvSpPr>
            <p:spPr>
              <a:xfrm>
                <a:off x="6586268" y="2645521"/>
                <a:ext cx="13013" cy="6181"/>
              </a:xfrm>
              <a:custGeom>
                <a:avLst/>
                <a:gdLst/>
                <a:ahLst/>
                <a:cxnLst/>
                <a:rect l="l" t="t" r="r" b="b"/>
                <a:pathLst>
                  <a:path w="899" h="427" extrusionOk="0">
                    <a:moveTo>
                      <a:pt x="1" y="426"/>
                    </a:moveTo>
                    <a:lnTo>
                      <a:pt x="1" y="426"/>
                    </a:lnTo>
                    <a:cubicBezTo>
                      <a:pt x="284" y="332"/>
                      <a:pt x="615" y="190"/>
                      <a:pt x="899" y="1"/>
                    </a:cubicBezTo>
                    <a:lnTo>
                      <a:pt x="899" y="1"/>
                    </a:lnTo>
                    <a:cubicBezTo>
                      <a:pt x="615" y="190"/>
                      <a:pt x="284" y="332"/>
                      <a:pt x="1" y="426"/>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9"/>
              <p:cNvSpPr/>
              <p:nvPr/>
            </p:nvSpPr>
            <p:spPr>
              <a:xfrm>
                <a:off x="6665634" y="2548379"/>
                <a:ext cx="2055" cy="8222"/>
              </a:xfrm>
              <a:custGeom>
                <a:avLst/>
                <a:gdLst/>
                <a:ahLst/>
                <a:cxnLst/>
                <a:rect l="l" t="t" r="r" b="b"/>
                <a:pathLst>
                  <a:path w="142" h="568" extrusionOk="0">
                    <a:moveTo>
                      <a:pt x="0" y="568"/>
                    </a:moveTo>
                    <a:cubicBezTo>
                      <a:pt x="47" y="379"/>
                      <a:pt x="95" y="190"/>
                      <a:pt x="142" y="1"/>
                    </a:cubicBezTo>
                    <a:lnTo>
                      <a:pt x="142" y="1"/>
                    </a:lnTo>
                    <a:cubicBezTo>
                      <a:pt x="95" y="190"/>
                      <a:pt x="47" y="379"/>
                      <a:pt x="0" y="56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9"/>
              <p:cNvSpPr/>
              <p:nvPr/>
            </p:nvSpPr>
            <p:spPr>
              <a:xfrm>
                <a:off x="6609529" y="2637313"/>
                <a:ext cx="3431" cy="2070"/>
              </a:xfrm>
              <a:custGeom>
                <a:avLst/>
                <a:gdLst/>
                <a:ahLst/>
                <a:cxnLst/>
                <a:rect l="l" t="t" r="r" b="b"/>
                <a:pathLst>
                  <a:path w="237" h="143" extrusionOk="0">
                    <a:moveTo>
                      <a:pt x="237" y="1"/>
                    </a:moveTo>
                    <a:lnTo>
                      <a:pt x="1" y="143"/>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9"/>
              <p:cNvSpPr/>
              <p:nvPr/>
            </p:nvSpPr>
            <p:spPr>
              <a:xfrm>
                <a:off x="6405663" y="2564794"/>
                <a:ext cx="3431" cy="9597"/>
              </a:xfrm>
              <a:custGeom>
                <a:avLst/>
                <a:gdLst/>
                <a:ahLst/>
                <a:cxnLst/>
                <a:rect l="l" t="t" r="r" b="b"/>
                <a:pathLst>
                  <a:path w="237" h="663" extrusionOk="0">
                    <a:moveTo>
                      <a:pt x="237" y="663"/>
                    </a:moveTo>
                    <a:cubicBezTo>
                      <a:pt x="142" y="474"/>
                      <a:pt x="95" y="237"/>
                      <a:pt x="0" y="1"/>
                    </a:cubicBezTo>
                    <a:cubicBezTo>
                      <a:pt x="95" y="237"/>
                      <a:pt x="142" y="474"/>
                      <a:pt x="237" y="663"/>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9"/>
              <p:cNvSpPr/>
              <p:nvPr/>
            </p:nvSpPr>
            <p:spPr>
              <a:xfrm>
                <a:off x="6402233" y="2488858"/>
                <a:ext cx="4125" cy="15068"/>
              </a:xfrm>
              <a:custGeom>
                <a:avLst/>
                <a:gdLst/>
                <a:ahLst/>
                <a:cxnLst/>
                <a:rect l="l" t="t" r="r" b="b"/>
                <a:pathLst>
                  <a:path w="285" h="1041" extrusionOk="0">
                    <a:moveTo>
                      <a:pt x="285" y="1"/>
                    </a:moveTo>
                    <a:lnTo>
                      <a:pt x="285" y="1"/>
                    </a:lnTo>
                    <a:cubicBezTo>
                      <a:pt x="143" y="379"/>
                      <a:pt x="96" y="710"/>
                      <a:pt x="1" y="1041"/>
                    </a:cubicBezTo>
                    <a:cubicBezTo>
                      <a:pt x="96" y="710"/>
                      <a:pt x="190" y="379"/>
                      <a:pt x="285"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9"/>
              <p:cNvSpPr/>
              <p:nvPr/>
            </p:nvSpPr>
            <p:spPr>
              <a:xfrm>
                <a:off x="6410455" y="2579167"/>
                <a:ext cx="6166" cy="13013"/>
              </a:xfrm>
              <a:custGeom>
                <a:avLst/>
                <a:gdLst/>
                <a:ahLst/>
                <a:cxnLst/>
                <a:rect l="l" t="t" r="r" b="b"/>
                <a:pathLst>
                  <a:path w="426" h="899" extrusionOk="0">
                    <a:moveTo>
                      <a:pt x="426" y="898"/>
                    </a:moveTo>
                    <a:cubicBezTo>
                      <a:pt x="284" y="615"/>
                      <a:pt x="142" y="284"/>
                      <a:pt x="0" y="0"/>
                    </a:cubicBezTo>
                    <a:cubicBezTo>
                      <a:pt x="142" y="284"/>
                      <a:pt x="284" y="615"/>
                      <a:pt x="426" y="89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9"/>
              <p:cNvSpPr/>
              <p:nvPr/>
            </p:nvSpPr>
            <p:spPr>
              <a:xfrm>
                <a:off x="6400872" y="2505967"/>
                <a:ext cx="1375" cy="12333"/>
              </a:xfrm>
              <a:custGeom>
                <a:avLst/>
                <a:gdLst/>
                <a:ahLst/>
                <a:cxnLst/>
                <a:rect l="l" t="t" r="r" b="b"/>
                <a:pathLst>
                  <a:path w="95" h="852" extrusionOk="0">
                    <a:moveTo>
                      <a:pt x="95" y="0"/>
                    </a:moveTo>
                    <a:lnTo>
                      <a:pt x="95" y="0"/>
                    </a:lnTo>
                    <a:cubicBezTo>
                      <a:pt x="48" y="237"/>
                      <a:pt x="0" y="567"/>
                      <a:pt x="0" y="851"/>
                    </a:cubicBezTo>
                    <a:cubicBezTo>
                      <a:pt x="0" y="567"/>
                      <a:pt x="48" y="284"/>
                      <a:pt x="95"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9"/>
              <p:cNvSpPr/>
              <p:nvPr/>
            </p:nvSpPr>
            <p:spPr>
              <a:xfrm>
                <a:off x="6400192" y="2521702"/>
                <a:ext cx="695" cy="10277"/>
              </a:xfrm>
              <a:custGeom>
                <a:avLst/>
                <a:gdLst/>
                <a:ahLst/>
                <a:cxnLst/>
                <a:rect l="l" t="t" r="r" b="b"/>
                <a:pathLst>
                  <a:path w="48" h="710" extrusionOk="0">
                    <a:moveTo>
                      <a:pt x="47" y="0"/>
                    </a:moveTo>
                    <a:cubicBezTo>
                      <a:pt x="47" y="237"/>
                      <a:pt x="0" y="473"/>
                      <a:pt x="47" y="709"/>
                    </a:cubicBezTo>
                    <a:lnTo>
                      <a:pt x="47"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9"/>
              <p:cNvSpPr/>
              <p:nvPr/>
            </p:nvSpPr>
            <p:spPr>
              <a:xfrm>
                <a:off x="6402233" y="2551115"/>
                <a:ext cx="2070" cy="8917"/>
              </a:xfrm>
              <a:custGeom>
                <a:avLst/>
                <a:gdLst/>
                <a:ahLst/>
                <a:cxnLst/>
                <a:rect l="l" t="t" r="r" b="b"/>
                <a:pathLst>
                  <a:path w="143" h="616" extrusionOk="0">
                    <a:moveTo>
                      <a:pt x="143" y="615"/>
                    </a:moveTo>
                    <a:cubicBezTo>
                      <a:pt x="96" y="426"/>
                      <a:pt x="48" y="190"/>
                      <a:pt x="1" y="1"/>
                    </a:cubicBezTo>
                    <a:cubicBezTo>
                      <a:pt x="48" y="190"/>
                      <a:pt x="96" y="426"/>
                      <a:pt x="143" y="6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9"/>
              <p:cNvSpPr/>
              <p:nvPr/>
            </p:nvSpPr>
            <p:spPr>
              <a:xfrm>
                <a:off x="6400872" y="2536756"/>
                <a:ext cx="695" cy="9582"/>
              </a:xfrm>
              <a:custGeom>
                <a:avLst/>
                <a:gdLst/>
                <a:ahLst/>
                <a:cxnLst/>
                <a:rect l="l" t="t" r="r" b="b"/>
                <a:pathLst>
                  <a:path w="48" h="662" extrusionOk="0">
                    <a:moveTo>
                      <a:pt x="0" y="0"/>
                    </a:moveTo>
                    <a:cubicBezTo>
                      <a:pt x="1" y="237"/>
                      <a:pt x="48" y="426"/>
                      <a:pt x="48" y="662"/>
                    </a:cubicBezTo>
                    <a:cubicBezTo>
                      <a:pt x="48" y="426"/>
                      <a:pt x="1" y="189"/>
                      <a:pt x="0"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9"/>
              <p:cNvSpPr/>
              <p:nvPr/>
            </p:nvSpPr>
            <p:spPr>
              <a:xfrm>
                <a:off x="6404288" y="2560697"/>
                <a:ext cx="1390" cy="4806"/>
              </a:xfrm>
              <a:custGeom>
                <a:avLst/>
                <a:gdLst/>
                <a:ahLst/>
                <a:cxnLst/>
                <a:rect l="l" t="t" r="r" b="b"/>
                <a:pathLst>
                  <a:path w="96" h="332" extrusionOk="0">
                    <a:moveTo>
                      <a:pt x="1" y="0"/>
                    </a:moveTo>
                    <a:cubicBezTo>
                      <a:pt x="48" y="95"/>
                      <a:pt x="48" y="237"/>
                      <a:pt x="95" y="331"/>
                    </a:cubicBezTo>
                    <a:cubicBezTo>
                      <a:pt x="48" y="189"/>
                      <a:pt x="48" y="95"/>
                      <a:pt x="1"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9"/>
              <p:cNvSpPr/>
              <p:nvPr/>
            </p:nvSpPr>
            <p:spPr>
              <a:xfrm>
                <a:off x="6485015" y="2652367"/>
                <a:ext cx="37649" cy="8902"/>
              </a:xfrm>
              <a:custGeom>
                <a:avLst/>
                <a:gdLst/>
                <a:ahLst/>
                <a:cxnLst/>
                <a:rect l="l" t="t" r="r" b="b"/>
                <a:pathLst>
                  <a:path w="2601" h="615" extrusionOk="0">
                    <a:moveTo>
                      <a:pt x="2600" y="615"/>
                    </a:moveTo>
                    <a:cubicBezTo>
                      <a:pt x="1702" y="568"/>
                      <a:pt x="804" y="331"/>
                      <a:pt x="1" y="1"/>
                    </a:cubicBezTo>
                    <a:cubicBezTo>
                      <a:pt x="804" y="331"/>
                      <a:pt x="1702" y="568"/>
                      <a:pt x="2600" y="6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9"/>
              <p:cNvSpPr/>
              <p:nvPr/>
            </p:nvSpPr>
            <p:spPr>
              <a:xfrm>
                <a:off x="6409080" y="2574376"/>
                <a:ext cx="1390" cy="4806"/>
              </a:xfrm>
              <a:custGeom>
                <a:avLst/>
                <a:gdLst/>
                <a:ahLst/>
                <a:cxnLst/>
                <a:rect l="l" t="t" r="r" b="b"/>
                <a:pathLst>
                  <a:path w="96" h="332" extrusionOk="0">
                    <a:moveTo>
                      <a:pt x="95" y="331"/>
                    </a:moveTo>
                    <a:cubicBezTo>
                      <a:pt x="48" y="237"/>
                      <a:pt x="48" y="95"/>
                      <a:pt x="1" y="1"/>
                    </a:cubicBezTo>
                    <a:cubicBezTo>
                      <a:pt x="48" y="95"/>
                      <a:pt x="48" y="237"/>
                      <a:pt x="95" y="33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9"/>
              <p:cNvSpPr/>
              <p:nvPr/>
            </p:nvSpPr>
            <p:spPr>
              <a:xfrm>
                <a:off x="6522650" y="2661255"/>
                <a:ext cx="13013" cy="709"/>
              </a:xfrm>
              <a:custGeom>
                <a:avLst/>
                <a:gdLst/>
                <a:ahLst/>
                <a:cxnLst/>
                <a:rect l="l" t="t" r="r" b="b"/>
                <a:pathLst>
                  <a:path w="899" h="49" extrusionOk="0">
                    <a:moveTo>
                      <a:pt x="898" y="48"/>
                    </a:moveTo>
                    <a:cubicBezTo>
                      <a:pt x="567" y="48"/>
                      <a:pt x="284" y="48"/>
                      <a:pt x="0" y="1"/>
                    </a:cubicBezTo>
                    <a:cubicBezTo>
                      <a:pt x="284" y="48"/>
                      <a:pt x="567" y="48"/>
                      <a:pt x="898" y="48"/>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9"/>
              <p:cNvSpPr/>
              <p:nvPr/>
            </p:nvSpPr>
            <p:spPr>
              <a:xfrm>
                <a:off x="6656052" y="2581223"/>
                <a:ext cx="1375" cy="4111"/>
              </a:xfrm>
              <a:custGeom>
                <a:avLst/>
                <a:gdLst/>
                <a:ahLst/>
                <a:cxnLst/>
                <a:rect l="l" t="t" r="r" b="b"/>
                <a:pathLst>
                  <a:path w="95" h="284" extrusionOk="0">
                    <a:moveTo>
                      <a:pt x="95" y="0"/>
                    </a:moveTo>
                    <a:cubicBezTo>
                      <a:pt x="95" y="95"/>
                      <a:pt x="48" y="189"/>
                      <a:pt x="0" y="284"/>
                    </a:cubicBezTo>
                    <a:cubicBezTo>
                      <a:pt x="48" y="189"/>
                      <a:pt x="95" y="95"/>
                      <a:pt x="95"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9"/>
              <p:cNvSpPr/>
              <p:nvPr/>
            </p:nvSpPr>
            <p:spPr>
              <a:xfrm>
                <a:off x="6648525" y="2591486"/>
                <a:ext cx="4806" cy="8222"/>
              </a:xfrm>
              <a:custGeom>
                <a:avLst/>
                <a:gdLst/>
                <a:ahLst/>
                <a:cxnLst/>
                <a:rect l="l" t="t" r="r" b="b"/>
                <a:pathLst>
                  <a:path w="332" h="568" extrusionOk="0">
                    <a:moveTo>
                      <a:pt x="331" y="0"/>
                    </a:moveTo>
                    <a:cubicBezTo>
                      <a:pt x="237" y="189"/>
                      <a:pt x="95" y="331"/>
                      <a:pt x="1" y="567"/>
                    </a:cubicBezTo>
                    <a:cubicBezTo>
                      <a:pt x="95" y="331"/>
                      <a:pt x="237" y="189"/>
                      <a:pt x="331"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9"/>
              <p:cNvSpPr/>
              <p:nvPr/>
            </p:nvSpPr>
            <p:spPr>
              <a:xfrm>
                <a:off x="6402928" y="2503912"/>
                <a:ext cx="14" cy="2070"/>
              </a:xfrm>
              <a:custGeom>
                <a:avLst/>
                <a:gdLst/>
                <a:ahLst/>
                <a:cxnLst/>
                <a:rect l="l" t="t" r="r" b="b"/>
                <a:pathLst>
                  <a:path w="1" h="143" extrusionOk="0">
                    <a:moveTo>
                      <a:pt x="0" y="142"/>
                    </a:moveTo>
                    <a:lnTo>
                      <a:pt x="0" y="1"/>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9"/>
              <p:cNvSpPr/>
              <p:nvPr/>
            </p:nvSpPr>
            <p:spPr>
              <a:xfrm>
                <a:off x="6400872" y="2518285"/>
                <a:ext cx="14" cy="3431"/>
              </a:xfrm>
              <a:custGeom>
                <a:avLst/>
                <a:gdLst/>
                <a:ahLst/>
                <a:cxnLst/>
                <a:rect l="l" t="t" r="r" b="b"/>
                <a:pathLst>
                  <a:path w="1" h="237" extrusionOk="0">
                    <a:moveTo>
                      <a:pt x="0" y="236"/>
                    </a:moveTo>
                    <a:lnTo>
                      <a:pt x="0" y="0"/>
                    </a:lnTo>
                    <a:cubicBezTo>
                      <a:pt x="0" y="47"/>
                      <a:pt x="0" y="142"/>
                      <a:pt x="0" y="236"/>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9"/>
              <p:cNvSpPr/>
              <p:nvPr/>
            </p:nvSpPr>
            <p:spPr>
              <a:xfrm>
                <a:off x="6665634" y="2556586"/>
                <a:ext cx="14" cy="14"/>
              </a:xfrm>
              <a:custGeom>
                <a:avLst/>
                <a:gdLst/>
                <a:ahLst/>
                <a:cxnLst/>
                <a:rect l="l" t="t" r="r" b="b"/>
                <a:pathLst>
                  <a:path w="1" h="1" extrusionOk="0">
                    <a:moveTo>
                      <a:pt x="0" y="1"/>
                    </a:move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9"/>
              <p:cNvSpPr/>
              <p:nvPr/>
            </p:nvSpPr>
            <p:spPr>
              <a:xfrm>
                <a:off x="6641678" y="2603789"/>
                <a:ext cx="4125" cy="5486"/>
              </a:xfrm>
              <a:custGeom>
                <a:avLst/>
                <a:gdLst/>
                <a:ahLst/>
                <a:cxnLst/>
                <a:rect l="l" t="t" r="r" b="b"/>
                <a:pathLst>
                  <a:path w="285" h="379" extrusionOk="0">
                    <a:moveTo>
                      <a:pt x="284" y="1"/>
                    </a:moveTo>
                    <a:lnTo>
                      <a:pt x="1" y="379"/>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9"/>
              <p:cNvSpPr/>
              <p:nvPr/>
            </p:nvSpPr>
            <p:spPr>
              <a:xfrm>
                <a:off x="6660843" y="2573015"/>
                <a:ext cx="695" cy="2055"/>
              </a:xfrm>
              <a:custGeom>
                <a:avLst/>
                <a:gdLst/>
                <a:ahLst/>
                <a:cxnLst/>
                <a:rect l="l" t="t" r="r" b="b"/>
                <a:pathLst>
                  <a:path w="48" h="142" extrusionOk="0">
                    <a:moveTo>
                      <a:pt x="48" y="0"/>
                    </a:moveTo>
                    <a:cubicBezTo>
                      <a:pt x="0" y="0"/>
                      <a:pt x="0" y="95"/>
                      <a:pt x="0" y="142"/>
                    </a:cubicBezTo>
                    <a:cubicBezTo>
                      <a:pt x="0" y="95"/>
                      <a:pt x="48" y="47"/>
                      <a:pt x="48"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9"/>
              <p:cNvSpPr/>
              <p:nvPr/>
            </p:nvSpPr>
            <p:spPr>
              <a:xfrm>
                <a:off x="6667675" y="2546324"/>
                <a:ext cx="14" cy="1390"/>
              </a:xfrm>
              <a:custGeom>
                <a:avLst/>
                <a:gdLst/>
                <a:ahLst/>
                <a:cxnLst/>
                <a:rect l="l" t="t" r="r" b="b"/>
                <a:pathLst>
                  <a:path w="1" h="96" extrusionOk="0">
                    <a:moveTo>
                      <a:pt x="1" y="1"/>
                    </a:moveTo>
                    <a:cubicBezTo>
                      <a:pt x="1" y="48"/>
                      <a:pt x="1" y="48"/>
                      <a:pt x="1" y="95"/>
                    </a:cubicBezTo>
                    <a:cubicBezTo>
                      <a:pt x="1" y="48"/>
                      <a:pt x="1" y="48"/>
                      <a:pt x="1"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9"/>
              <p:cNvSpPr/>
              <p:nvPr/>
            </p:nvSpPr>
            <p:spPr>
              <a:xfrm>
                <a:off x="6410455" y="2476554"/>
                <a:ext cx="14" cy="14"/>
              </a:xfrm>
              <a:custGeom>
                <a:avLst/>
                <a:gdLst/>
                <a:ahLst/>
                <a:cxnLst/>
                <a:rect l="l" t="t" r="r" b="b"/>
                <a:pathLst>
                  <a:path w="1" h="1" extrusionOk="0">
                    <a:moveTo>
                      <a:pt x="0" y="0"/>
                    </a:moveTo>
                    <a:lnTo>
                      <a:pt x="0"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9"/>
              <p:cNvSpPr/>
              <p:nvPr/>
            </p:nvSpPr>
            <p:spPr>
              <a:xfrm>
                <a:off x="6401553" y="2546324"/>
                <a:ext cx="1390" cy="4806"/>
              </a:xfrm>
              <a:custGeom>
                <a:avLst/>
                <a:gdLst/>
                <a:ahLst/>
                <a:cxnLst/>
                <a:rect l="l" t="t" r="r" b="b"/>
                <a:pathLst>
                  <a:path w="96" h="332" extrusionOk="0">
                    <a:moveTo>
                      <a:pt x="95" y="332"/>
                    </a:moveTo>
                    <a:cubicBezTo>
                      <a:pt x="95" y="190"/>
                      <a:pt x="48" y="95"/>
                      <a:pt x="1" y="1"/>
                    </a:cubicBezTo>
                    <a:cubicBezTo>
                      <a:pt x="48" y="95"/>
                      <a:pt x="95" y="190"/>
                      <a:pt x="95" y="332"/>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9"/>
              <p:cNvSpPr/>
              <p:nvPr/>
            </p:nvSpPr>
            <p:spPr>
              <a:xfrm>
                <a:off x="6622528" y="2621579"/>
                <a:ext cx="8222" cy="7541"/>
              </a:xfrm>
              <a:custGeom>
                <a:avLst/>
                <a:gdLst/>
                <a:ahLst/>
                <a:cxnLst/>
                <a:rect l="l" t="t" r="r" b="b"/>
                <a:pathLst>
                  <a:path w="568" h="521" extrusionOk="0">
                    <a:moveTo>
                      <a:pt x="568" y="1"/>
                    </a:moveTo>
                    <a:cubicBezTo>
                      <a:pt x="379" y="190"/>
                      <a:pt x="190" y="379"/>
                      <a:pt x="1" y="521"/>
                    </a:cubicBezTo>
                    <a:cubicBezTo>
                      <a:pt x="190" y="379"/>
                      <a:pt x="379" y="190"/>
                      <a:pt x="568"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9"/>
              <p:cNvSpPr/>
              <p:nvPr/>
            </p:nvSpPr>
            <p:spPr>
              <a:xfrm>
                <a:off x="6612945" y="2631842"/>
                <a:ext cx="6861" cy="5486"/>
              </a:xfrm>
              <a:custGeom>
                <a:avLst/>
                <a:gdLst/>
                <a:ahLst/>
                <a:cxnLst/>
                <a:rect l="l" t="t" r="r" b="b"/>
                <a:pathLst>
                  <a:path w="474" h="379" extrusionOk="0">
                    <a:moveTo>
                      <a:pt x="474" y="1"/>
                    </a:moveTo>
                    <a:lnTo>
                      <a:pt x="474" y="1"/>
                    </a:lnTo>
                    <a:cubicBezTo>
                      <a:pt x="332" y="95"/>
                      <a:pt x="143" y="237"/>
                      <a:pt x="1" y="379"/>
                    </a:cubicBezTo>
                    <a:cubicBezTo>
                      <a:pt x="143" y="237"/>
                      <a:pt x="332" y="142"/>
                      <a:pt x="474"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9"/>
              <p:cNvSpPr/>
              <p:nvPr/>
            </p:nvSpPr>
            <p:spPr>
              <a:xfrm>
                <a:off x="6632791" y="2612691"/>
                <a:ext cx="5486" cy="6166"/>
              </a:xfrm>
              <a:custGeom>
                <a:avLst/>
                <a:gdLst/>
                <a:ahLst/>
                <a:cxnLst/>
                <a:rect l="l" t="t" r="r" b="b"/>
                <a:pathLst>
                  <a:path w="379" h="426" extrusionOk="0">
                    <a:moveTo>
                      <a:pt x="379" y="0"/>
                    </a:moveTo>
                    <a:cubicBezTo>
                      <a:pt x="284" y="142"/>
                      <a:pt x="142" y="284"/>
                      <a:pt x="1" y="426"/>
                    </a:cubicBezTo>
                    <a:cubicBezTo>
                      <a:pt x="142" y="331"/>
                      <a:pt x="284" y="189"/>
                      <a:pt x="379" y="0"/>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9"/>
              <p:cNvSpPr/>
              <p:nvPr/>
            </p:nvSpPr>
            <p:spPr>
              <a:xfrm>
                <a:off x="6599267" y="2639369"/>
                <a:ext cx="10277" cy="6166"/>
              </a:xfrm>
              <a:custGeom>
                <a:avLst/>
                <a:gdLst/>
                <a:ahLst/>
                <a:cxnLst/>
                <a:rect l="l" t="t" r="r" b="b"/>
                <a:pathLst>
                  <a:path w="710" h="426" extrusionOk="0">
                    <a:moveTo>
                      <a:pt x="710" y="1"/>
                    </a:moveTo>
                    <a:cubicBezTo>
                      <a:pt x="473" y="142"/>
                      <a:pt x="237" y="284"/>
                      <a:pt x="1" y="426"/>
                    </a:cubicBezTo>
                    <a:cubicBezTo>
                      <a:pt x="237" y="284"/>
                      <a:pt x="473" y="142"/>
                      <a:pt x="710" y="1"/>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9"/>
              <p:cNvSpPr/>
              <p:nvPr/>
            </p:nvSpPr>
            <p:spPr>
              <a:xfrm>
                <a:off x="6400872" y="2531964"/>
                <a:ext cx="14" cy="4806"/>
              </a:xfrm>
              <a:custGeom>
                <a:avLst/>
                <a:gdLst/>
                <a:ahLst/>
                <a:cxnLst/>
                <a:rect l="l" t="t" r="r" b="b"/>
                <a:pathLst>
                  <a:path w="1" h="332" extrusionOk="0">
                    <a:moveTo>
                      <a:pt x="0" y="331"/>
                    </a:moveTo>
                    <a:lnTo>
                      <a:pt x="0" y="0"/>
                    </a:ln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9"/>
              <p:cNvSpPr/>
              <p:nvPr/>
            </p:nvSpPr>
            <p:spPr>
              <a:xfrm>
                <a:off x="6656732" y="2518966"/>
                <a:ext cx="12333" cy="29428"/>
              </a:xfrm>
              <a:custGeom>
                <a:avLst/>
                <a:gdLst/>
                <a:ahLst/>
                <a:cxnLst/>
                <a:rect l="l" t="t" r="r" b="b"/>
                <a:pathLst>
                  <a:path w="852" h="2033" extrusionOk="0">
                    <a:moveTo>
                      <a:pt x="851" y="0"/>
                    </a:moveTo>
                    <a:lnTo>
                      <a:pt x="851" y="0"/>
                    </a:lnTo>
                    <a:cubicBezTo>
                      <a:pt x="615" y="520"/>
                      <a:pt x="332" y="1040"/>
                      <a:pt x="1" y="1560"/>
                    </a:cubicBezTo>
                    <a:cubicBezTo>
                      <a:pt x="227" y="1696"/>
                      <a:pt x="454" y="1876"/>
                      <a:pt x="723" y="2015"/>
                    </a:cubicBezTo>
                    <a:lnTo>
                      <a:pt x="723" y="2015"/>
                    </a:lnTo>
                    <a:cubicBezTo>
                      <a:pt x="718" y="2002"/>
                      <a:pt x="729" y="1985"/>
                      <a:pt x="757" y="1985"/>
                    </a:cubicBezTo>
                    <a:cubicBezTo>
                      <a:pt x="710" y="1938"/>
                      <a:pt x="710" y="1938"/>
                      <a:pt x="757" y="1891"/>
                    </a:cubicBezTo>
                    <a:cubicBezTo>
                      <a:pt x="851" y="1276"/>
                      <a:pt x="851" y="615"/>
                      <a:pt x="851" y="0"/>
                    </a:cubicBezTo>
                    <a:close/>
                    <a:moveTo>
                      <a:pt x="723" y="2015"/>
                    </a:moveTo>
                    <a:cubicBezTo>
                      <a:pt x="726" y="2025"/>
                      <a:pt x="737" y="2033"/>
                      <a:pt x="757" y="2033"/>
                    </a:cubicBezTo>
                    <a:cubicBezTo>
                      <a:pt x="745" y="2027"/>
                      <a:pt x="734" y="2021"/>
                      <a:pt x="723" y="2015"/>
                    </a:cubicBezTo>
                    <a:close/>
                  </a:path>
                </a:pathLst>
              </a:custGeom>
              <a:solidFill>
                <a:srgbClr val="9FE2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9"/>
              <p:cNvSpPr/>
              <p:nvPr/>
            </p:nvSpPr>
            <p:spPr>
              <a:xfrm>
                <a:off x="6656732" y="2518966"/>
                <a:ext cx="12333" cy="29428"/>
              </a:xfrm>
              <a:custGeom>
                <a:avLst/>
                <a:gdLst/>
                <a:ahLst/>
                <a:cxnLst/>
                <a:rect l="l" t="t" r="r" b="b"/>
                <a:pathLst>
                  <a:path w="852" h="2033" extrusionOk="0">
                    <a:moveTo>
                      <a:pt x="851" y="0"/>
                    </a:moveTo>
                    <a:lnTo>
                      <a:pt x="851" y="0"/>
                    </a:lnTo>
                    <a:cubicBezTo>
                      <a:pt x="615" y="520"/>
                      <a:pt x="332" y="1040"/>
                      <a:pt x="1" y="1560"/>
                    </a:cubicBezTo>
                    <a:cubicBezTo>
                      <a:pt x="227" y="1696"/>
                      <a:pt x="454" y="1876"/>
                      <a:pt x="723" y="2015"/>
                    </a:cubicBezTo>
                    <a:lnTo>
                      <a:pt x="723" y="2015"/>
                    </a:lnTo>
                    <a:cubicBezTo>
                      <a:pt x="718" y="2002"/>
                      <a:pt x="729" y="1985"/>
                      <a:pt x="757" y="1985"/>
                    </a:cubicBezTo>
                    <a:cubicBezTo>
                      <a:pt x="710" y="1938"/>
                      <a:pt x="710" y="1938"/>
                      <a:pt x="757" y="1891"/>
                    </a:cubicBezTo>
                    <a:cubicBezTo>
                      <a:pt x="851" y="1276"/>
                      <a:pt x="851" y="615"/>
                      <a:pt x="851" y="0"/>
                    </a:cubicBezTo>
                    <a:close/>
                    <a:moveTo>
                      <a:pt x="723" y="2015"/>
                    </a:moveTo>
                    <a:cubicBezTo>
                      <a:pt x="726" y="2025"/>
                      <a:pt x="737" y="2033"/>
                      <a:pt x="757" y="2033"/>
                    </a:cubicBezTo>
                    <a:cubicBezTo>
                      <a:pt x="745" y="2027"/>
                      <a:pt x="734" y="2021"/>
                      <a:pt x="723" y="2015"/>
                    </a:cubicBezTo>
                    <a:close/>
                  </a:path>
                </a:pathLst>
              </a:custGeom>
              <a:solidFill>
                <a:srgbClr val="CCF4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9"/>
              <p:cNvSpPr/>
              <p:nvPr/>
            </p:nvSpPr>
            <p:spPr>
              <a:xfrm>
                <a:off x="6799716" y="2699484"/>
                <a:ext cx="452228" cy="559777"/>
              </a:xfrm>
              <a:custGeom>
                <a:avLst/>
                <a:gdLst/>
                <a:ahLst/>
                <a:cxnLst/>
                <a:rect l="l" t="t" r="r" b="b"/>
                <a:pathLst>
                  <a:path w="31242" h="38672" extrusionOk="0">
                    <a:moveTo>
                      <a:pt x="2687" y="1"/>
                    </a:moveTo>
                    <a:cubicBezTo>
                      <a:pt x="2086" y="1"/>
                      <a:pt x="1534" y="135"/>
                      <a:pt x="1088" y="479"/>
                    </a:cubicBezTo>
                    <a:cubicBezTo>
                      <a:pt x="473" y="1094"/>
                      <a:pt x="142" y="1897"/>
                      <a:pt x="95" y="2748"/>
                    </a:cubicBezTo>
                    <a:cubicBezTo>
                      <a:pt x="1" y="3693"/>
                      <a:pt x="1" y="4638"/>
                      <a:pt x="95" y="5584"/>
                    </a:cubicBezTo>
                    <a:cubicBezTo>
                      <a:pt x="95" y="6151"/>
                      <a:pt x="331" y="6718"/>
                      <a:pt x="804" y="7049"/>
                    </a:cubicBezTo>
                    <a:lnTo>
                      <a:pt x="8839" y="13335"/>
                    </a:lnTo>
                    <a:cubicBezTo>
                      <a:pt x="13329" y="17021"/>
                      <a:pt x="15928" y="20897"/>
                      <a:pt x="18433" y="26048"/>
                    </a:cubicBezTo>
                    <a:cubicBezTo>
                      <a:pt x="19520" y="28270"/>
                      <a:pt x="20560" y="30538"/>
                      <a:pt x="21411" y="32854"/>
                    </a:cubicBezTo>
                    <a:cubicBezTo>
                      <a:pt x="21789" y="33941"/>
                      <a:pt x="22120" y="35028"/>
                      <a:pt x="22403" y="36115"/>
                    </a:cubicBezTo>
                    <a:cubicBezTo>
                      <a:pt x="22498" y="36730"/>
                      <a:pt x="22639" y="37297"/>
                      <a:pt x="22828" y="37911"/>
                    </a:cubicBezTo>
                    <a:cubicBezTo>
                      <a:pt x="23065" y="38384"/>
                      <a:pt x="23726" y="38431"/>
                      <a:pt x="24199" y="38478"/>
                    </a:cubicBezTo>
                    <a:cubicBezTo>
                      <a:pt x="25152" y="38584"/>
                      <a:pt x="26113" y="38671"/>
                      <a:pt x="27064" y="38671"/>
                    </a:cubicBezTo>
                    <a:cubicBezTo>
                      <a:pt x="28235" y="38671"/>
                      <a:pt x="29389" y="38539"/>
                      <a:pt x="30485" y="38147"/>
                    </a:cubicBezTo>
                    <a:cubicBezTo>
                      <a:pt x="31241" y="37911"/>
                      <a:pt x="30958" y="37297"/>
                      <a:pt x="30816" y="36682"/>
                    </a:cubicBezTo>
                    <a:cubicBezTo>
                      <a:pt x="30674" y="35926"/>
                      <a:pt x="30532" y="35170"/>
                      <a:pt x="30343" y="34461"/>
                    </a:cubicBezTo>
                    <a:cubicBezTo>
                      <a:pt x="30012" y="32949"/>
                      <a:pt x="29634" y="31483"/>
                      <a:pt x="29209" y="30066"/>
                    </a:cubicBezTo>
                    <a:cubicBezTo>
                      <a:pt x="28405" y="27324"/>
                      <a:pt x="27413" y="24583"/>
                      <a:pt x="26231" y="21936"/>
                    </a:cubicBezTo>
                    <a:cubicBezTo>
                      <a:pt x="25097" y="19384"/>
                      <a:pt x="23774" y="16927"/>
                      <a:pt x="22309" y="14516"/>
                    </a:cubicBezTo>
                    <a:cubicBezTo>
                      <a:pt x="19851" y="10688"/>
                      <a:pt x="17393" y="7427"/>
                      <a:pt x="13612" y="4827"/>
                    </a:cubicBezTo>
                    <a:cubicBezTo>
                      <a:pt x="11722" y="3457"/>
                      <a:pt x="9642" y="2370"/>
                      <a:pt x="7515" y="1472"/>
                    </a:cubicBezTo>
                    <a:cubicBezTo>
                      <a:pt x="6307" y="988"/>
                      <a:pt x="4317" y="1"/>
                      <a:pt x="26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9"/>
              <p:cNvSpPr/>
              <p:nvPr/>
            </p:nvSpPr>
            <p:spPr>
              <a:xfrm>
                <a:off x="6614321" y="2709732"/>
                <a:ext cx="389971" cy="551526"/>
              </a:xfrm>
              <a:custGeom>
                <a:avLst/>
                <a:gdLst/>
                <a:ahLst/>
                <a:cxnLst/>
                <a:rect l="l" t="t" r="r" b="b"/>
                <a:pathLst>
                  <a:path w="26941" h="38102" extrusionOk="0">
                    <a:moveTo>
                      <a:pt x="11541" y="0"/>
                    </a:moveTo>
                    <a:cubicBezTo>
                      <a:pt x="11226" y="0"/>
                      <a:pt x="10908" y="18"/>
                      <a:pt x="10587" y="55"/>
                    </a:cubicBezTo>
                    <a:cubicBezTo>
                      <a:pt x="9642" y="197"/>
                      <a:pt x="8697" y="480"/>
                      <a:pt x="7799" y="906"/>
                    </a:cubicBezTo>
                    <a:cubicBezTo>
                      <a:pt x="6617" y="1425"/>
                      <a:pt x="5530" y="2087"/>
                      <a:pt x="4490" y="2843"/>
                    </a:cubicBezTo>
                    <a:cubicBezTo>
                      <a:pt x="3592" y="3458"/>
                      <a:pt x="2600" y="3836"/>
                      <a:pt x="1938" y="4687"/>
                    </a:cubicBezTo>
                    <a:cubicBezTo>
                      <a:pt x="1277" y="5585"/>
                      <a:pt x="946" y="6624"/>
                      <a:pt x="946" y="7711"/>
                    </a:cubicBezTo>
                    <a:cubicBezTo>
                      <a:pt x="946" y="8798"/>
                      <a:pt x="1040" y="9885"/>
                      <a:pt x="1229" y="10972"/>
                    </a:cubicBezTo>
                    <a:cubicBezTo>
                      <a:pt x="1418" y="12343"/>
                      <a:pt x="1560" y="13761"/>
                      <a:pt x="1796" y="15084"/>
                    </a:cubicBezTo>
                    <a:cubicBezTo>
                      <a:pt x="2033" y="16408"/>
                      <a:pt x="2600" y="17542"/>
                      <a:pt x="2931" y="18771"/>
                    </a:cubicBezTo>
                    <a:cubicBezTo>
                      <a:pt x="3451" y="20661"/>
                      <a:pt x="3025" y="23450"/>
                      <a:pt x="2742" y="25340"/>
                    </a:cubicBezTo>
                    <a:cubicBezTo>
                      <a:pt x="2411" y="27089"/>
                      <a:pt x="1749" y="28790"/>
                      <a:pt x="804" y="30303"/>
                    </a:cubicBezTo>
                    <a:cubicBezTo>
                      <a:pt x="426" y="30965"/>
                      <a:pt x="189" y="33233"/>
                      <a:pt x="0" y="33375"/>
                    </a:cubicBezTo>
                    <a:cubicBezTo>
                      <a:pt x="662" y="35171"/>
                      <a:pt x="4112" y="36352"/>
                      <a:pt x="5814" y="36920"/>
                    </a:cubicBezTo>
                    <a:cubicBezTo>
                      <a:pt x="8130" y="37676"/>
                      <a:pt x="10540" y="38054"/>
                      <a:pt x="12998" y="38101"/>
                    </a:cubicBezTo>
                    <a:cubicBezTo>
                      <a:pt x="17105" y="38101"/>
                      <a:pt x="21071" y="36828"/>
                      <a:pt x="24896" y="35364"/>
                    </a:cubicBezTo>
                    <a:lnTo>
                      <a:pt x="24896" y="35364"/>
                    </a:lnTo>
                    <a:cubicBezTo>
                      <a:pt x="24900" y="35379"/>
                      <a:pt x="24904" y="35393"/>
                      <a:pt x="24908" y="35407"/>
                    </a:cubicBezTo>
                    <a:lnTo>
                      <a:pt x="24908" y="35360"/>
                    </a:lnTo>
                    <a:cubicBezTo>
                      <a:pt x="24904" y="35361"/>
                      <a:pt x="24900" y="35363"/>
                      <a:pt x="24896" y="35364"/>
                    </a:cubicBezTo>
                    <a:lnTo>
                      <a:pt x="24896" y="35364"/>
                    </a:lnTo>
                    <a:cubicBezTo>
                      <a:pt x="23776" y="31328"/>
                      <a:pt x="24107" y="29201"/>
                      <a:pt x="24719" y="25009"/>
                    </a:cubicBezTo>
                    <a:cubicBezTo>
                      <a:pt x="25380" y="20567"/>
                      <a:pt x="26940" y="16313"/>
                      <a:pt x="26657" y="11776"/>
                    </a:cubicBezTo>
                    <a:cubicBezTo>
                      <a:pt x="26562" y="10216"/>
                      <a:pt x="25711" y="8987"/>
                      <a:pt x="24672" y="7900"/>
                    </a:cubicBezTo>
                    <a:cubicBezTo>
                      <a:pt x="23726" y="6955"/>
                      <a:pt x="23159" y="5774"/>
                      <a:pt x="22167" y="4828"/>
                    </a:cubicBezTo>
                    <a:cubicBezTo>
                      <a:pt x="19945" y="2654"/>
                      <a:pt x="17157" y="1142"/>
                      <a:pt x="14132" y="386"/>
                    </a:cubicBezTo>
                    <a:cubicBezTo>
                      <a:pt x="13294" y="141"/>
                      <a:pt x="12431" y="0"/>
                      <a:pt x="1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9"/>
              <p:cNvSpPr/>
              <p:nvPr/>
            </p:nvSpPr>
            <p:spPr>
              <a:xfrm>
                <a:off x="6957060" y="2919865"/>
                <a:ext cx="36274" cy="43107"/>
              </a:xfrm>
              <a:custGeom>
                <a:avLst/>
                <a:gdLst/>
                <a:ahLst/>
                <a:cxnLst/>
                <a:rect l="l" t="t" r="r" b="b"/>
                <a:pathLst>
                  <a:path w="2506" h="2978" fill="none" extrusionOk="0">
                    <a:moveTo>
                      <a:pt x="1" y="0"/>
                    </a:moveTo>
                    <a:cubicBezTo>
                      <a:pt x="804" y="331"/>
                      <a:pt x="2506" y="2978"/>
                      <a:pt x="2506" y="2978"/>
                    </a:cubicBezTo>
                  </a:path>
                </a:pathLst>
              </a:custGeom>
              <a:noFill/>
              <a:ln w="10625"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9"/>
              <p:cNvSpPr/>
              <p:nvPr/>
            </p:nvSpPr>
            <p:spPr>
              <a:xfrm>
                <a:off x="6625582" y="2815428"/>
                <a:ext cx="26373" cy="64530"/>
              </a:xfrm>
              <a:custGeom>
                <a:avLst/>
                <a:gdLst/>
                <a:ahLst/>
                <a:cxnLst/>
                <a:rect l="l" t="t" r="r" b="b"/>
                <a:pathLst>
                  <a:path w="1822" h="4458" extrusionOk="0">
                    <a:moveTo>
                      <a:pt x="145" y="0"/>
                    </a:moveTo>
                    <a:cubicBezTo>
                      <a:pt x="67" y="0"/>
                      <a:pt x="1" y="100"/>
                      <a:pt x="73" y="173"/>
                    </a:cubicBezTo>
                    <a:cubicBezTo>
                      <a:pt x="546" y="787"/>
                      <a:pt x="924" y="1449"/>
                      <a:pt x="1160" y="2205"/>
                    </a:cubicBezTo>
                    <a:cubicBezTo>
                      <a:pt x="1255" y="2583"/>
                      <a:pt x="1302" y="2962"/>
                      <a:pt x="1349" y="3387"/>
                    </a:cubicBezTo>
                    <a:cubicBezTo>
                      <a:pt x="1349" y="3765"/>
                      <a:pt x="1444" y="4096"/>
                      <a:pt x="1633" y="4427"/>
                    </a:cubicBezTo>
                    <a:cubicBezTo>
                      <a:pt x="1652" y="4446"/>
                      <a:pt x="1680" y="4458"/>
                      <a:pt x="1709" y="4458"/>
                    </a:cubicBezTo>
                    <a:cubicBezTo>
                      <a:pt x="1750" y="4458"/>
                      <a:pt x="1794" y="4435"/>
                      <a:pt x="1822" y="4379"/>
                    </a:cubicBezTo>
                    <a:cubicBezTo>
                      <a:pt x="1822" y="3954"/>
                      <a:pt x="1822" y="3529"/>
                      <a:pt x="1727" y="3151"/>
                    </a:cubicBezTo>
                    <a:cubicBezTo>
                      <a:pt x="1680" y="2725"/>
                      <a:pt x="1633" y="2347"/>
                      <a:pt x="1491" y="1969"/>
                    </a:cubicBezTo>
                    <a:cubicBezTo>
                      <a:pt x="1255" y="1213"/>
                      <a:pt x="829" y="551"/>
                      <a:pt x="215" y="31"/>
                    </a:cubicBezTo>
                    <a:cubicBezTo>
                      <a:pt x="193" y="9"/>
                      <a:pt x="168" y="0"/>
                      <a:pt x="145" y="0"/>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9"/>
              <p:cNvSpPr/>
              <p:nvPr/>
            </p:nvSpPr>
            <p:spPr>
              <a:xfrm>
                <a:off x="6610905" y="2837474"/>
                <a:ext cx="161469" cy="162873"/>
              </a:xfrm>
              <a:custGeom>
                <a:avLst/>
                <a:gdLst/>
                <a:ahLst/>
                <a:cxnLst/>
                <a:rect l="l" t="t" r="r" b="b"/>
                <a:pathLst>
                  <a:path w="11155" h="11252" extrusionOk="0">
                    <a:moveTo>
                      <a:pt x="3565" y="1"/>
                    </a:moveTo>
                    <a:cubicBezTo>
                      <a:pt x="3108" y="1"/>
                      <a:pt x="1880" y="1736"/>
                      <a:pt x="1702" y="1958"/>
                    </a:cubicBezTo>
                    <a:cubicBezTo>
                      <a:pt x="945" y="2762"/>
                      <a:pt x="425" y="3754"/>
                      <a:pt x="142" y="4841"/>
                    </a:cubicBezTo>
                    <a:cubicBezTo>
                      <a:pt x="0" y="6023"/>
                      <a:pt x="236" y="7205"/>
                      <a:pt x="851" y="8244"/>
                    </a:cubicBezTo>
                    <a:cubicBezTo>
                      <a:pt x="1323" y="9142"/>
                      <a:pt x="1938" y="9993"/>
                      <a:pt x="2694" y="10702"/>
                    </a:cubicBezTo>
                    <a:cubicBezTo>
                      <a:pt x="3141" y="11117"/>
                      <a:pt x="3696" y="11252"/>
                      <a:pt x="4271" y="11252"/>
                    </a:cubicBezTo>
                    <a:cubicBezTo>
                      <a:pt x="4547" y="11252"/>
                      <a:pt x="4828" y="11221"/>
                      <a:pt x="5104" y="11175"/>
                    </a:cubicBezTo>
                    <a:cubicBezTo>
                      <a:pt x="6664" y="10891"/>
                      <a:pt x="8224" y="10418"/>
                      <a:pt x="9642" y="9709"/>
                    </a:cubicBezTo>
                    <a:cubicBezTo>
                      <a:pt x="11154" y="8953"/>
                      <a:pt x="10776" y="7961"/>
                      <a:pt x="10162" y="6732"/>
                    </a:cubicBezTo>
                    <a:cubicBezTo>
                      <a:pt x="8744" y="3849"/>
                      <a:pt x="6475" y="1533"/>
                      <a:pt x="3639" y="21"/>
                    </a:cubicBezTo>
                    <a:cubicBezTo>
                      <a:pt x="3618" y="7"/>
                      <a:pt x="3593" y="1"/>
                      <a:pt x="3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9"/>
              <p:cNvSpPr/>
              <p:nvPr/>
            </p:nvSpPr>
            <p:spPr>
              <a:xfrm>
                <a:off x="6660163" y="2711889"/>
                <a:ext cx="41746" cy="139568"/>
              </a:xfrm>
              <a:custGeom>
                <a:avLst/>
                <a:gdLst/>
                <a:ahLst/>
                <a:cxnLst/>
                <a:rect l="l" t="t" r="r" b="b"/>
                <a:pathLst>
                  <a:path w="2884" h="9642" fill="none" extrusionOk="0">
                    <a:moveTo>
                      <a:pt x="2883" y="0"/>
                    </a:moveTo>
                    <a:cubicBezTo>
                      <a:pt x="993" y="2883"/>
                      <a:pt x="0" y="6239"/>
                      <a:pt x="95" y="9642"/>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9"/>
              <p:cNvSpPr/>
              <p:nvPr/>
            </p:nvSpPr>
            <p:spPr>
              <a:xfrm>
                <a:off x="6762776" y="2856508"/>
                <a:ext cx="199784" cy="161165"/>
              </a:xfrm>
              <a:custGeom>
                <a:avLst/>
                <a:gdLst/>
                <a:ahLst/>
                <a:cxnLst/>
                <a:rect l="l" t="t" r="r" b="b"/>
                <a:pathLst>
                  <a:path w="13802" h="11134" extrusionOk="0">
                    <a:moveTo>
                      <a:pt x="8601" y="1"/>
                    </a:moveTo>
                    <a:cubicBezTo>
                      <a:pt x="8173" y="1"/>
                      <a:pt x="7707" y="112"/>
                      <a:pt x="7184" y="360"/>
                    </a:cubicBezTo>
                    <a:cubicBezTo>
                      <a:pt x="4349" y="1683"/>
                      <a:pt x="1040" y="4046"/>
                      <a:pt x="0" y="7118"/>
                    </a:cubicBezTo>
                    <a:lnTo>
                      <a:pt x="0" y="7496"/>
                    </a:lnTo>
                    <a:cubicBezTo>
                      <a:pt x="1345" y="9955"/>
                      <a:pt x="4188" y="11133"/>
                      <a:pt x="6905" y="11133"/>
                    </a:cubicBezTo>
                    <a:cubicBezTo>
                      <a:pt x="7531" y="11133"/>
                      <a:pt x="8151" y="11071"/>
                      <a:pt x="8744" y="10947"/>
                    </a:cubicBezTo>
                    <a:cubicBezTo>
                      <a:pt x="10493" y="10569"/>
                      <a:pt x="12809" y="9482"/>
                      <a:pt x="13281" y="7591"/>
                    </a:cubicBezTo>
                    <a:cubicBezTo>
                      <a:pt x="13801" y="5417"/>
                      <a:pt x="12714" y="3243"/>
                      <a:pt x="11296" y="1636"/>
                    </a:cubicBezTo>
                    <a:cubicBezTo>
                      <a:pt x="10458" y="664"/>
                      <a:pt x="9644"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9"/>
              <p:cNvSpPr/>
              <p:nvPr/>
            </p:nvSpPr>
            <p:spPr>
              <a:xfrm>
                <a:off x="6894122" y="2728984"/>
                <a:ext cx="42441" cy="145054"/>
              </a:xfrm>
              <a:custGeom>
                <a:avLst/>
                <a:gdLst/>
                <a:ahLst/>
                <a:cxnLst/>
                <a:rect l="l" t="t" r="r" b="b"/>
                <a:pathLst>
                  <a:path w="2932" h="10021" fill="none" extrusionOk="0">
                    <a:moveTo>
                      <a:pt x="1" y="10021"/>
                    </a:moveTo>
                    <a:cubicBezTo>
                      <a:pt x="332" y="6523"/>
                      <a:pt x="1324" y="3120"/>
                      <a:pt x="2931" y="1"/>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9"/>
              <p:cNvSpPr/>
              <p:nvPr/>
            </p:nvSpPr>
            <p:spPr>
              <a:xfrm>
                <a:off x="6944076" y="2965693"/>
                <a:ext cx="45842" cy="16444"/>
              </a:xfrm>
              <a:custGeom>
                <a:avLst/>
                <a:gdLst/>
                <a:ahLst/>
                <a:cxnLst/>
                <a:rect l="l" t="t" r="r" b="b"/>
                <a:pathLst>
                  <a:path w="3167" h="1136" fill="none" extrusionOk="0">
                    <a:moveTo>
                      <a:pt x="0" y="143"/>
                    </a:moveTo>
                    <a:cubicBezTo>
                      <a:pt x="284" y="1"/>
                      <a:pt x="3167" y="1135"/>
                      <a:pt x="3167" y="1135"/>
                    </a:cubicBezTo>
                  </a:path>
                </a:pathLst>
              </a:custGeom>
              <a:noFill/>
              <a:ln w="15350" cap="flat" cmpd="sng">
                <a:solidFill>
                  <a:schemeClr val="dk2"/>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9"/>
              <p:cNvSpPr/>
              <p:nvPr/>
            </p:nvSpPr>
            <p:spPr>
              <a:xfrm>
                <a:off x="6747042" y="3130694"/>
                <a:ext cx="9597" cy="30948"/>
              </a:xfrm>
              <a:custGeom>
                <a:avLst/>
                <a:gdLst/>
                <a:ahLst/>
                <a:cxnLst/>
                <a:rect l="l" t="t" r="r" b="b"/>
                <a:pathLst>
                  <a:path w="663" h="2138" extrusionOk="0">
                    <a:moveTo>
                      <a:pt x="458" y="1"/>
                    </a:moveTo>
                    <a:cubicBezTo>
                      <a:pt x="395" y="1"/>
                      <a:pt x="331" y="51"/>
                      <a:pt x="331" y="134"/>
                    </a:cubicBezTo>
                    <a:cubicBezTo>
                      <a:pt x="331" y="417"/>
                      <a:pt x="331" y="748"/>
                      <a:pt x="284" y="1079"/>
                    </a:cubicBezTo>
                    <a:cubicBezTo>
                      <a:pt x="237" y="1221"/>
                      <a:pt x="189" y="1410"/>
                      <a:pt x="189" y="1552"/>
                    </a:cubicBezTo>
                    <a:cubicBezTo>
                      <a:pt x="142" y="1693"/>
                      <a:pt x="0" y="1930"/>
                      <a:pt x="95" y="2072"/>
                    </a:cubicBezTo>
                    <a:lnTo>
                      <a:pt x="95" y="2024"/>
                    </a:lnTo>
                    <a:cubicBezTo>
                      <a:pt x="95" y="2094"/>
                      <a:pt x="146" y="2137"/>
                      <a:pt x="210" y="2137"/>
                    </a:cubicBezTo>
                    <a:cubicBezTo>
                      <a:pt x="233" y="2137"/>
                      <a:pt x="259" y="2132"/>
                      <a:pt x="284" y="2119"/>
                    </a:cubicBezTo>
                    <a:lnTo>
                      <a:pt x="331" y="2072"/>
                    </a:lnTo>
                    <a:lnTo>
                      <a:pt x="237" y="2072"/>
                    </a:lnTo>
                    <a:cubicBezTo>
                      <a:pt x="331" y="2072"/>
                      <a:pt x="378" y="2024"/>
                      <a:pt x="426" y="1883"/>
                    </a:cubicBezTo>
                    <a:cubicBezTo>
                      <a:pt x="473" y="1835"/>
                      <a:pt x="520" y="1741"/>
                      <a:pt x="520" y="1646"/>
                    </a:cubicBezTo>
                    <a:cubicBezTo>
                      <a:pt x="568" y="1457"/>
                      <a:pt x="615" y="1315"/>
                      <a:pt x="615" y="1126"/>
                    </a:cubicBezTo>
                    <a:cubicBezTo>
                      <a:pt x="662" y="795"/>
                      <a:pt x="662" y="417"/>
                      <a:pt x="568" y="87"/>
                    </a:cubicBezTo>
                    <a:cubicBezTo>
                      <a:pt x="548" y="27"/>
                      <a:pt x="503" y="1"/>
                      <a:pt x="458" y="1"/>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9"/>
              <p:cNvSpPr/>
              <p:nvPr/>
            </p:nvSpPr>
            <p:spPr>
              <a:xfrm>
                <a:off x="6751833" y="2562753"/>
                <a:ext cx="118362" cy="180561"/>
              </a:xfrm>
              <a:custGeom>
                <a:avLst/>
                <a:gdLst/>
                <a:ahLst/>
                <a:cxnLst/>
                <a:rect l="l" t="t" r="r" b="b"/>
                <a:pathLst>
                  <a:path w="8177" h="12474" extrusionOk="0">
                    <a:moveTo>
                      <a:pt x="7609" y="0"/>
                    </a:moveTo>
                    <a:lnTo>
                      <a:pt x="0" y="6286"/>
                    </a:lnTo>
                    <a:lnTo>
                      <a:pt x="142" y="10823"/>
                    </a:lnTo>
                    <a:cubicBezTo>
                      <a:pt x="410" y="11774"/>
                      <a:pt x="2024" y="12474"/>
                      <a:pt x="3790" y="12474"/>
                    </a:cubicBezTo>
                    <a:cubicBezTo>
                      <a:pt x="5448" y="12474"/>
                      <a:pt x="7239" y="11858"/>
                      <a:pt x="8177" y="10256"/>
                    </a:cubicBezTo>
                    <a:lnTo>
                      <a:pt x="760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9"/>
              <p:cNvSpPr/>
              <p:nvPr/>
            </p:nvSpPr>
            <p:spPr>
              <a:xfrm>
                <a:off x="6679994" y="2444159"/>
                <a:ext cx="185410" cy="247783"/>
              </a:xfrm>
              <a:custGeom>
                <a:avLst/>
                <a:gdLst/>
                <a:ahLst/>
                <a:cxnLst/>
                <a:rect l="l" t="t" r="r" b="b"/>
                <a:pathLst>
                  <a:path w="12809" h="17118" extrusionOk="0">
                    <a:moveTo>
                      <a:pt x="4079" y="1"/>
                    </a:moveTo>
                    <a:cubicBezTo>
                      <a:pt x="3776" y="1"/>
                      <a:pt x="3472" y="22"/>
                      <a:pt x="3167" y="64"/>
                    </a:cubicBezTo>
                    <a:cubicBezTo>
                      <a:pt x="1655" y="348"/>
                      <a:pt x="1" y="1576"/>
                      <a:pt x="1" y="3231"/>
                    </a:cubicBezTo>
                    <a:cubicBezTo>
                      <a:pt x="1" y="5452"/>
                      <a:pt x="379" y="7815"/>
                      <a:pt x="568" y="10036"/>
                    </a:cubicBezTo>
                    <a:cubicBezTo>
                      <a:pt x="662" y="11785"/>
                      <a:pt x="757" y="13014"/>
                      <a:pt x="1655" y="14621"/>
                    </a:cubicBezTo>
                    <a:cubicBezTo>
                      <a:pt x="2431" y="16173"/>
                      <a:pt x="4015" y="17118"/>
                      <a:pt x="5686" y="17118"/>
                    </a:cubicBezTo>
                    <a:cubicBezTo>
                      <a:pt x="6153" y="17118"/>
                      <a:pt x="6626" y="17044"/>
                      <a:pt x="7090" y="16889"/>
                    </a:cubicBezTo>
                    <a:cubicBezTo>
                      <a:pt x="8413" y="16464"/>
                      <a:pt x="9500" y="14810"/>
                      <a:pt x="10398" y="13770"/>
                    </a:cubicBezTo>
                    <a:cubicBezTo>
                      <a:pt x="11296" y="12778"/>
                      <a:pt x="11391" y="11738"/>
                      <a:pt x="11769" y="10604"/>
                    </a:cubicBezTo>
                    <a:cubicBezTo>
                      <a:pt x="12242" y="9280"/>
                      <a:pt x="12809" y="8004"/>
                      <a:pt x="12525" y="6586"/>
                    </a:cubicBezTo>
                    <a:cubicBezTo>
                      <a:pt x="12289" y="5263"/>
                      <a:pt x="11296" y="4176"/>
                      <a:pt x="10351" y="3231"/>
                    </a:cubicBezTo>
                    <a:cubicBezTo>
                      <a:pt x="9406" y="2285"/>
                      <a:pt x="8319" y="1435"/>
                      <a:pt x="7137" y="773"/>
                    </a:cubicBezTo>
                    <a:cubicBezTo>
                      <a:pt x="6182" y="258"/>
                      <a:pt x="5140" y="1"/>
                      <a:pt x="40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9"/>
              <p:cNvSpPr/>
              <p:nvPr/>
            </p:nvSpPr>
            <p:spPr>
              <a:xfrm>
                <a:off x="6767567" y="2593657"/>
                <a:ext cx="54991" cy="45307"/>
              </a:xfrm>
              <a:custGeom>
                <a:avLst/>
                <a:gdLst/>
                <a:ahLst/>
                <a:cxnLst/>
                <a:rect l="l" t="t" r="r" b="b"/>
                <a:pathLst>
                  <a:path w="3799" h="3130" extrusionOk="0">
                    <a:moveTo>
                      <a:pt x="2036" y="0"/>
                    </a:moveTo>
                    <a:cubicBezTo>
                      <a:pt x="1925" y="0"/>
                      <a:pt x="1813" y="13"/>
                      <a:pt x="1702" y="39"/>
                    </a:cubicBezTo>
                    <a:cubicBezTo>
                      <a:pt x="331" y="323"/>
                      <a:pt x="0" y="2119"/>
                      <a:pt x="1182" y="2875"/>
                    </a:cubicBezTo>
                    <a:cubicBezTo>
                      <a:pt x="1457" y="3051"/>
                      <a:pt x="1749" y="3130"/>
                      <a:pt x="2033" y="3130"/>
                    </a:cubicBezTo>
                    <a:cubicBezTo>
                      <a:pt x="2967" y="3130"/>
                      <a:pt x="3799" y="2273"/>
                      <a:pt x="3545" y="1221"/>
                    </a:cubicBezTo>
                    <a:cubicBezTo>
                      <a:pt x="3382" y="488"/>
                      <a:pt x="2728" y="0"/>
                      <a:pt x="2036" y="0"/>
                    </a:cubicBezTo>
                    <a:close/>
                  </a:path>
                </a:pathLst>
              </a:custGeom>
              <a:solidFill>
                <a:srgbClr val="FC9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9"/>
              <p:cNvSpPr/>
              <p:nvPr/>
            </p:nvSpPr>
            <p:spPr>
              <a:xfrm>
                <a:off x="6688896" y="2591442"/>
                <a:ext cx="23956" cy="41789"/>
              </a:xfrm>
              <a:custGeom>
                <a:avLst/>
                <a:gdLst/>
                <a:ahLst/>
                <a:cxnLst/>
                <a:rect l="l" t="t" r="r" b="b"/>
                <a:pathLst>
                  <a:path w="1655" h="2887" extrusionOk="0">
                    <a:moveTo>
                      <a:pt x="89" y="0"/>
                    </a:moveTo>
                    <a:cubicBezTo>
                      <a:pt x="60" y="0"/>
                      <a:pt x="30" y="1"/>
                      <a:pt x="0" y="3"/>
                    </a:cubicBezTo>
                    <a:cubicBezTo>
                      <a:pt x="0" y="996"/>
                      <a:pt x="142" y="1941"/>
                      <a:pt x="378" y="2886"/>
                    </a:cubicBezTo>
                    <a:cubicBezTo>
                      <a:pt x="1182" y="2697"/>
                      <a:pt x="1654" y="1941"/>
                      <a:pt x="1512" y="1185"/>
                    </a:cubicBezTo>
                    <a:cubicBezTo>
                      <a:pt x="1331" y="506"/>
                      <a:pt x="760" y="0"/>
                      <a:pt x="89" y="0"/>
                    </a:cubicBezTo>
                    <a:close/>
                  </a:path>
                </a:pathLst>
              </a:custGeom>
              <a:solidFill>
                <a:srgbClr val="FC9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9"/>
              <p:cNvSpPr/>
              <p:nvPr/>
            </p:nvSpPr>
            <p:spPr>
              <a:xfrm>
                <a:off x="6779871" y="2570844"/>
                <a:ext cx="16125" cy="13592"/>
              </a:xfrm>
              <a:custGeom>
                <a:avLst/>
                <a:gdLst/>
                <a:ahLst/>
                <a:cxnLst/>
                <a:rect l="l" t="t" r="r" b="b"/>
                <a:pathLst>
                  <a:path w="1114" h="939" extrusionOk="0">
                    <a:moveTo>
                      <a:pt x="561" y="1"/>
                    </a:moveTo>
                    <a:cubicBezTo>
                      <a:pt x="532" y="1"/>
                      <a:pt x="503" y="3"/>
                      <a:pt x="474" y="8"/>
                    </a:cubicBezTo>
                    <a:cubicBezTo>
                      <a:pt x="95" y="103"/>
                      <a:pt x="1" y="623"/>
                      <a:pt x="332" y="859"/>
                    </a:cubicBezTo>
                    <a:cubicBezTo>
                      <a:pt x="420" y="914"/>
                      <a:pt x="511" y="938"/>
                      <a:pt x="597" y="938"/>
                    </a:cubicBezTo>
                    <a:cubicBezTo>
                      <a:pt x="880" y="938"/>
                      <a:pt x="1113" y="676"/>
                      <a:pt x="1041" y="386"/>
                    </a:cubicBezTo>
                    <a:cubicBezTo>
                      <a:pt x="998" y="175"/>
                      <a:pt x="804" y="1"/>
                      <a:pt x="561"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9"/>
              <p:cNvSpPr/>
              <p:nvPr/>
            </p:nvSpPr>
            <p:spPr>
              <a:xfrm>
                <a:off x="6700302" y="2573421"/>
                <a:ext cx="15286" cy="13650"/>
              </a:xfrm>
              <a:custGeom>
                <a:avLst/>
                <a:gdLst/>
                <a:ahLst/>
                <a:cxnLst/>
                <a:rect l="l" t="t" r="r" b="b"/>
                <a:pathLst>
                  <a:path w="1056" h="943" extrusionOk="0">
                    <a:moveTo>
                      <a:pt x="569" y="0"/>
                    </a:moveTo>
                    <a:cubicBezTo>
                      <a:pt x="289" y="0"/>
                      <a:pt x="0" y="230"/>
                      <a:pt x="110" y="586"/>
                    </a:cubicBezTo>
                    <a:cubicBezTo>
                      <a:pt x="188" y="780"/>
                      <a:pt x="360" y="942"/>
                      <a:pt x="550" y="942"/>
                    </a:cubicBezTo>
                    <a:cubicBezTo>
                      <a:pt x="592" y="942"/>
                      <a:pt x="635" y="934"/>
                      <a:pt x="677" y="917"/>
                    </a:cubicBezTo>
                    <a:cubicBezTo>
                      <a:pt x="913" y="870"/>
                      <a:pt x="1055" y="634"/>
                      <a:pt x="1008" y="397"/>
                    </a:cubicBezTo>
                    <a:cubicBezTo>
                      <a:pt x="968" y="120"/>
                      <a:pt x="771" y="0"/>
                      <a:pt x="569" y="0"/>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9"/>
              <p:cNvSpPr/>
              <p:nvPr/>
            </p:nvSpPr>
            <p:spPr>
              <a:xfrm>
                <a:off x="6630735" y="2414558"/>
                <a:ext cx="271609" cy="203620"/>
              </a:xfrm>
              <a:custGeom>
                <a:avLst/>
                <a:gdLst/>
                <a:ahLst/>
                <a:cxnLst/>
                <a:rect l="l" t="t" r="r" b="b"/>
                <a:pathLst>
                  <a:path w="18764" h="14067" extrusionOk="0">
                    <a:moveTo>
                      <a:pt x="11160" y="0"/>
                    </a:moveTo>
                    <a:cubicBezTo>
                      <a:pt x="10814" y="0"/>
                      <a:pt x="10465" y="25"/>
                      <a:pt x="10115" y="77"/>
                    </a:cubicBezTo>
                    <a:cubicBezTo>
                      <a:pt x="9359" y="218"/>
                      <a:pt x="8697" y="691"/>
                      <a:pt x="7941" y="738"/>
                    </a:cubicBezTo>
                    <a:cubicBezTo>
                      <a:pt x="7468" y="691"/>
                      <a:pt x="6996" y="597"/>
                      <a:pt x="6570" y="408"/>
                    </a:cubicBezTo>
                    <a:lnTo>
                      <a:pt x="6476" y="360"/>
                    </a:lnTo>
                    <a:cubicBezTo>
                      <a:pt x="6076" y="224"/>
                      <a:pt x="5674" y="162"/>
                      <a:pt x="5277" y="162"/>
                    </a:cubicBezTo>
                    <a:cubicBezTo>
                      <a:pt x="3888" y="162"/>
                      <a:pt x="2553" y="917"/>
                      <a:pt x="1560" y="1873"/>
                    </a:cubicBezTo>
                    <a:cubicBezTo>
                      <a:pt x="473" y="2771"/>
                      <a:pt x="1" y="4236"/>
                      <a:pt x="332" y="5606"/>
                    </a:cubicBezTo>
                    <a:cubicBezTo>
                      <a:pt x="568" y="6504"/>
                      <a:pt x="1230" y="7308"/>
                      <a:pt x="1182" y="8253"/>
                    </a:cubicBezTo>
                    <a:cubicBezTo>
                      <a:pt x="1088" y="8962"/>
                      <a:pt x="521" y="9624"/>
                      <a:pt x="426" y="10380"/>
                    </a:cubicBezTo>
                    <a:cubicBezTo>
                      <a:pt x="379" y="11231"/>
                      <a:pt x="851" y="12081"/>
                      <a:pt x="1608" y="12554"/>
                    </a:cubicBezTo>
                    <a:cubicBezTo>
                      <a:pt x="2364" y="12979"/>
                      <a:pt x="3215" y="13263"/>
                      <a:pt x="4065" y="13405"/>
                    </a:cubicBezTo>
                    <a:cubicBezTo>
                      <a:pt x="3924" y="13357"/>
                      <a:pt x="3924" y="11514"/>
                      <a:pt x="3924" y="11325"/>
                    </a:cubicBezTo>
                    <a:cubicBezTo>
                      <a:pt x="3924" y="10569"/>
                      <a:pt x="3924" y="9765"/>
                      <a:pt x="4018" y="9009"/>
                    </a:cubicBezTo>
                    <a:cubicBezTo>
                      <a:pt x="4113" y="7828"/>
                      <a:pt x="4680" y="6741"/>
                      <a:pt x="5530" y="5937"/>
                    </a:cubicBezTo>
                    <a:cubicBezTo>
                      <a:pt x="5672" y="5795"/>
                      <a:pt x="5861" y="5654"/>
                      <a:pt x="6050" y="5654"/>
                    </a:cubicBezTo>
                    <a:cubicBezTo>
                      <a:pt x="6239" y="5701"/>
                      <a:pt x="6334" y="5890"/>
                      <a:pt x="6428" y="6079"/>
                    </a:cubicBezTo>
                    <a:cubicBezTo>
                      <a:pt x="7218" y="7438"/>
                      <a:pt x="8698" y="8268"/>
                      <a:pt x="10266" y="8268"/>
                    </a:cubicBezTo>
                    <a:cubicBezTo>
                      <a:pt x="10389" y="8268"/>
                      <a:pt x="10512" y="8263"/>
                      <a:pt x="10635" y="8253"/>
                    </a:cubicBezTo>
                    <a:cubicBezTo>
                      <a:pt x="11155" y="8206"/>
                      <a:pt x="11627" y="8064"/>
                      <a:pt x="12147" y="8064"/>
                    </a:cubicBezTo>
                    <a:cubicBezTo>
                      <a:pt x="12215" y="8059"/>
                      <a:pt x="12281" y="8057"/>
                      <a:pt x="12344" y="8057"/>
                    </a:cubicBezTo>
                    <a:cubicBezTo>
                      <a:pt x="14227" y="8057"/>
                      <a:pt x="14238" y="10051"/>
                      <a:pt x="14558" y="11514"/>
                    </a:cubicBezTo>
                    <a:cubicBezTo>
                      <a:pt x="14888" y="12507"/>
                      <a:pt x="15456" y="13357"/>
                      <a:pt x="16212" y="14066"/>
                    </a:cubicBezTo>
                    <a:cubicBezTo>
                      <a:pt x="17771" y="12554"/>
                      <a:pt x="18764" y="10994"/>
                      <a:pt x="18669" y="8726"/>
                    </a:cubicBezTo>
                    <a:cubicBezTo>
                      <a:pt x="18575" y="7261"/>
                      <a:pt x="18244" y="5795"/>
                      <a:pt x="17724" y="4425"/>
                    </a:cubicBezTo>
                    <a:cubicBezTo>
                      <a:pt x="16629" y="1687"/>
                      <a:pt x="13995" y="0"/>
                      <a:pt x="1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9"/>
              <p:cNvSpPr/>
              <p:nvPr/>
            </p:nvSpPr>
            <p:spPr>
              <a:xfrm>
                <a:off x="6827769" y="2533021"/>
                <a:ext cx="43107" cy="68394"/>
              </a:xfrm>
              <a:custGeom>
                <a:avLst/>
                <a:gdLst/>
                <a:ahLst/>
                <a:cxnLst/>
                <a:rect l="l" t="t" r="r" b="b"/>
                <a:pathLst>
                  <a:path w="2978" h="4725" extrusionOk="0">
                    <a:moveTo>
                      <a:pt x="1462" y="0"/>
                    </a:moveTo>
                    <a:cubicBezTo>
                      <a:pt x="1373" y="0"/>
                      <a:pt x="1280" y="7"/>
                      <a:pt x="1182" y="22"/>
                    </a:cubicBezTo>
                    <a:cubicBezTo>
                      <a:pt x="568" y="164"/>
                      <a:pt x="189" y="825"/>
                      <a:pt x="0" y="1629"/>
                    </a:cubicBezTo>
                    <a:lnTo>
                      <a:pt x="615" y="4465"/>
                    </a:lnTo>
                    <a:cubicBezTo>
                      <a:pt x="615" y="4666"/>
                      <a:pt x="877" y="4724"/>
                      <a:pt x="1097" y="4724"/>
                    </a:cubicBezTo>
                    <a:cubicBezTo>
                      <a:pt x="1186" y="4724"/>
                      <a:pt x="1269" y="4715"/>
                      <a:pt x="1324" y="4701"/>
                    </a:cubicBezTo>
                    <a:cubicBezTo>
                      <a:pt x="2600" y="4465"/>
                      <a:pt x="2978" y="3188"/>
                      <a:pt x="2931" y="2054"/>
                    </a:cubicBezTo>
                    <a:cubicBezTo>
                      <a:pt x="2887" y="1007"/>
                      <a:pt x="2521" y="0"/>
                      <a:pt x="14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9"/>
              <p:cNvSpPr/>
              <p:nvPr/>
            </p:nvSpPr>
            <p:spPr>
              <a:xfrm>
                <a:off x="6753874" y="2617483"/>
                <a:ext cx="84172" cy="74575"/>
              </a:xfrm>
              <a:custGeom>
                <a:avLst/>
                <a:gdLst/>
                <a:ahLst/>
                <a:cxnLst/>
                <a:rect l="l" t="t" r="r" b="b"/>
                <a:pathLst>
                  <a:path w="5815" h="5152" fill="none" extrusionOk="0">
                    <a:moveTo>
                      <a:pt x="1" y="5152"/>
                    </a:moveTo>
                    <a:cubicBezTo>
                      <a:pt x="2884" y="5152"/>
                      <a:pt x="5389" y="2174"/>
                      <a:pt x="5814" y="0"/>
                    </a:cubicBezTo>
                  </a:path>
                </a:pathLst>
              </a:custGeom>
              <a:noFill/>
              <a:ln w="10625"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9"/>
              <p:cNvSpPr/>
              <p:nvPr/>
            </p:nvSpPr>
            <p:spPr>
              <a:xfrm>
                <a:off x="6838032" y="2594221"/>
                <a:ext cx="21901" cy="14374"/>
              </a:xfrm>
              <a:custGeom>
                <a:avLst/>
                <a:gdLst/>
                <a:ahLst/>
                <a:cxnLst/>
                <a:rect l="l" t="t" r="r" b="b"/>
                <a:pathLst>
                  <a:path w="1513" h="993" fill="none" extrusionOk="0">
                    <a:moveTo>
                      <a:pt x="0" y="378"/>
                    </a:moveTo>
                    <a:cubicBezTo>
                      <a:pt x="0" y="378"/>
                      <a:pt x="567" y="993"/>
                      <a:pt x="1513" y="0"/>
                    </a:cubicBezTo>
                  </a:path>
                </a:pathLst>
              </a:custGeom>
              <a:noFill/>
              <a:ln w="7100" cap="flat" cmpd="sng">
                <a:solidFill>
                  <a:srgbClr val="F29477"/>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9"/>
              <p:cNvSpPr/>
              <p:nvPr/>
            </p:nvSpPr>
            <p:spPr>
              <a:xfrm>
                <a:off x="6727891" y="2597811"/>
                <a:ext cx="21220" cy="27966"/>
              </a:xfrm>
              <a:custGeom>
                <a:avLst/>
                <a:gdLst/>
                <a:ahLst/>
                <a:cxnLst/>
                <a:rect l="l" t="t" r="r" b="b"/>
                <a:pathLst>
                  <a:path w="1466" h="1932" extrusionOk="0">
                    <a:moveTo>
                      <a:pt x="614" y="0"/>
                    </a:moveTo>
                    <a:cubicBezTo>
                      <a:pt x="591" y="0"/>
                      <a:pt x="567" y="12"/>
                      <a:pt x="567" y="36"/>
                    </a:cubicBezTo>
                    <a:cubicBezTo>
                      <a:pt x="520" y="272"/>
                      <a:pt x="425" y="461"/>
                      <a:pt x="284" y="650"/>
                    </a:cubicBezTo>
                    <a:cubicBezTo>
                      <a:pt x="142" y="839"/>
                      <a:pt x="47" y="1028"/>
                      <a:pt x="0" y="1265"/>
                    </a:cubicBezTo>
                    <a:cubicBezTo>
                      <a:pt x="0" y="1659"/>
                      <a:pt x="447" y="1931"/>
                      <a:pt x="813" y="1931"/>
                    </a:cubicBezTo>
                    <a:cubicBezTo>
                      <a:pt x="842" y="1931"/>
                      <a:pt x="870" y="1930"/>
                      <a:pt x="898" y="1926"/>
                    </a:cubicBezTo>
                    <a:cubicBezTo>
                      <a:pt x="993" y="1926"/>
                      <a:pt x="1134" y="1879"/>
                      <a:pt x="1229" y="1832"/>
                    </a:cubicBezTo>
                    <a:cubicBezTo>
                      <a:pt x="1323" y="1784"/>
                      <a:pt x="1465" y="1690"/>
                      <a:pt x="1465" y="1595"/>
                    </a:cubicBezTo>
                    <a:cubicBezTo>
                      <a:pt x="1465" y="1501"/>
                      <a:pt x="1418" y="1454"/>
                      <a:pt x="1371" y="1454"/>
                    </a:cubicBezTo>
                    <a:cubicBezTo>
                      <a:pt x="1276" y="1454"/>
                      <a:pt x="1229" y="1501"/>
                      <a:pt x="1182" y="1548"/>
                    </a:cubicBezTo>
                    <a:cubicBezTo>
                      <a:pt x="1134" y="1548"/>
                      <a:pt x="1087" y="1595"/>
                      <a:pt x="1087" y="1595"/>
                    </a:cubicBezTo>
                    <a:cubicBezTo>
                      <a:pt x="993" y="1595"/>
                      <a:pt x="851" y="1643"/>
                      <a:pt x="756" y="1643"/>
                    </a:cubicBezTo>
                    <a:cubicBezTo>
                      <a:pt x="567" y="1643"/>
                      <a:pt x="425" y="1501"/>
                      <a:pt x="331" y="1359"/>
                    </a:cubicBezTo>
                    <a:cubicBezTo>
                      <a:pt x="189" y="1170"/>
                      <a:pt x="378" y="981"/>
                      <a:pt x="520" y="792"/>
                    </a:cubicBezTo>
                    <a:cubicBezTo>
                      <a:pt x="567" y="650"/>
                      <a:pt x="614" y="556"/>
                      <a:pt x="662" y="461"/>
                    </a:cubicBezTo>
                    <a:cubicBezTo>
                      <a:pt x="662" y="319"/>
                      <a:pt x="662" y="178"/>
                      <a:pt x="662" y="36"/>
                    </a:cubicBezTo>
                    <a:cubicBezTo>
                      <a:pt x="662" y="12"/>
                      <a:pt x="638" y="0"/>
                      <a:pt x="614" y="0"/>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9"/>
              <p:cNvSpPr/>
              <p:nvPr/>
            </p:nvSpPr>
            <p:spPr>
              <a:xfrm>
                <a:off x="6733363" y="2634578"/>
                <a:ext cx="33524" cy="33539"/>
              </a:xfrm>
              <a:custGeom>
                <a:avLst/>
                <a:gdLst/>
                <a:ahLst/>
                <a:cxnLst/>
                <a:rect l="l" t="t" r="r" b="b"/>
                <a:pathLst>
                  <a:path w="2316" h="2317" extrusionOk="0">
                    <a:moveTo>
                      <a:pt x="2221" y="1"/>
                    </a:moveTo>
                    <a:lnTo>
                      <a:pt x="0" y="426"/>
                    </a:lnTo>
                    <a:cubicBezTo>
                      <a:pt x="0" y="426"/>
                      <a:pt x="47" y="1797"/>
                      <a:pt x="662" y="2317"/>
                    </a:cubicBezTo>
                    <a:cubicBezTo>
                      <a:pt x="662" y="1891"/>
                      <a:pt x="804" y="1466"/>
                      <a:pt x="1040" y="1135"/>
                    </a:cubicBezTo>
                    <a:cubicBezTo>
                      <a:pt x="1281" y="813"/>
                      <a:pt x="1693" y="594"/>
                      <a:pt x="2102" y="594"/>
                    </a:cubicBezTo>
                    <a:cubicBezTo>
                      <a:pt x="2174" y="594"/>
                      <a:pt x="2245" y="601"/>
                      <a:pt x="2316" y="615"/>
                    </a:cubicBezTo>
                    <a:cubicBezTo>
                      <a:pt x="2316" y="379"/>
                      <a:pt x="2269" y="190"/>
                      <a:pt x="2221" y="1"/>
                    </a:cubicBezTo>
                    <a:close/>
                  </a:path>
                </a:pathLst>
              </a:custGeom>
              <a:solidFill>
                <a:srgbClr val="8E2D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9"/>
              <p:cNvSpPr/>
              <p:nvPr/>
            </p:nvSpPr>
            <p:spPr>
              <a:xfrm>
                <a:off x="6742931" y="2642684"/>
                <a:ext cx="25331" cy="28704"/>
              </a:xfrm>
              <a:custGeom>
                <a:avLst/>
                <a:gdLst/>
                <a:ahLst/>
                <a:cxnLst/>
                <a:rect l="l" t="t" r="r" b="b"/>
                <a:pathLst>
                  <a:path w="1750" h="1983" extrusionOk="0">
                    <a:moveTo>
                      <a:pt x="1512" y="1"/>
                    </a:moveTo>
                    <a:cubicBezTo>
                      <a:pt x="1081" y="1"/>
                      <a:pt x="634" y="192"/>
                      <a:pt x="379" y="575"/>
                    </a:cubicBezTo>
                    <a:cubicBezTo>
                      <a:pt x="143" y="906"/>
                      <a:pt x="1" y="1331"/>
                      <a:pt x="1" y="1757"/>
                    </a:cubicBezTo>
                    <a:cubicBezTo>
                      <a:pt x="174" y="1895"/>
                      <a:pt x="397" y="1983"/>
                      <a:pt x="635" y="1983"/>
                    </a:cubicBezTo>
                    <a:cubicBezTo>
                      <a:pt x="721" y="1983"/>
                      <a:pt x="810" y="1971"/>
                      <a:pt x="899" y="1946"/>
                    </a:cubicBezTo>
                    <a:cubicBezTo>
                      <a:pt x="1750" y="1709"/>
                      <a:pt x="1750" y="670"/>
                      <a:pt x="1655" y="8"/>
                    </a:cubicBezTo>
                    <a:cubicBezTo>
                      <a:pt x="1608" y="3"/>
                      <a:pt x="1560" y="1"/>
                      <a:pt x="1512" y="1"/>
                    </a:cubicBezTo>
                    <a:close/>
                  </a:path>
                </a:pathLst>
              </a:custGeom>
              <a:solidFill>
                <a:srgbClr val="BC4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9"/>
              <p:cNvSpPr/>
              <p:nvPr/>
            </p:nvSpPr>
            <p:spPr>
              <a:xfrm>
                <a:off x="6823658" y="2374824"/>
                <a:ext cx="229892" cy="138207"/>
              </a:xfrm>
              <a:custGeom>
                <a:avLst/>
                <a:gdLst/>
                <a:ahLst/>
                <a:cxnLst/>
                <a:rect l="l" t="t" r="r" b="b"/>
                <a:pathLst>
                  <a:path w="15882" h="9548" extrusionOk="0">
                    <a:moveTo>
                      <a:pt x="11043" y="0"/>
                    </a:moveTo>
                    <a:cubicBezTo>
                      <a:pt x="9691" y="0"/>
                      <a:pt x="8373" y="509"/>
                      <a:pt x="6996" y="695"/>
                    </a:cubicBezTo>
                    <a:cubicBezTo>
                      <a:pt x="6663" y="714"/>
                      <a:pt x="6338" y="726"/>
                      <a:pt x="6015" y="726"/>
                    </a:cubicBezTo>
                    <a:cubicBezTo>
                      <a:pt x="5558" y="726"/>
                      <a:pt x="5103" y="703"/>
                      <a:pt x="4633" y="648"/>
                    </a:cubicBezTo>
                    <a:cubicBezTo>
                      <a:pt x="3782" y="648"/>
                      <a:pt x="2978" y="837"/>
                      <a:pt x="2222" y="1215"/>
                    </a:cubicBezTo>
                    <a:cubicBezTo>
                      <a:pt x="1513" y="1546"/>
                      <a:pt x="946" y="2065"/>
                      <a:pt x="521" y="2727"/>
                    </a:cubicBezTo>
                    <a:cubicBezTo>
                      <a:pt x="237" y="3058"/>
                      <a:pt x="95" y="3436"/>
                      <a:pt x="48" y="3861"/>
                    </a:cubicBezTo>
                    <a:cubicBezTo>
                      <a:pt x="1" y="4287"/>
                      <a:pt x="237" y="4665"/>
                      <a:pt x="662" y="4854"/>
                    </a:cubicBezTo>
                    <a:cubicBezTo>
                      <a:pt x="772" y="4904"/>
                      <a:pt x="883" y="4924"/>
                      <a:pt x="996" y="4924"/>
                    </a:cubicBezTo>
                    <a:cubicBezTo>
                      <a:pt x="1419" y="4924"/>
                      <a:pt x="1859" y="4635"/>
                      <a:pt x="2269" y="4523"/>
                    </a:cubicBezTo>
                    <a:cubicBezTo>
                      <a:pt x="2530" y="4467"/>
                      <a:pt x="2799" y="4441"/>
                      <a:pt x="3069" y="4441"/>
                    </a:cubicBezTo>
                    <a:cubicBezTo>
                      <a:pt x="3483" y="4441"/>
                      <a:pt x="3901" y="4503"/>
                      <a:pt x="4302" y="4618"/>
                    </a:cubicBezTo>
                    <a:cubicBezTo>
                      <a:pt x="5389" y="4996"/>
                      <a:pt x="6145" y="5941"/>
                      <a:pt x="6901" y="6792"/>
                    </a:cubicBezTo>
                    <a:cubicBezTo>
                      <a:pt x="7846" y="7879"/>
                      <a:pt x="9028" y="8729"/>
                      <a:pt x="10351" y="9297"/>
                    </a:cubicBezTo>
                    <a:cubicBezTo>
                      <a:pt x="10835" y="9463"/>
                      <a:pt x="11336" y="9548"/>
                      <a:pt x="11834" y="9548"/>
                    </a:cubicBezTo>
                    <a:cubicBezTo>
                      <a:pt x="12748" y="9548"/>
                      <a:pt x="13651" y="9264"/>
                      <a:pt x="14416" y="8682"/>
                    </a:cubicBezTo>
                    <a:cubicBezTo>
                      <a:pt x="15550" y="7737"/>
                      <a:pt x="15881" y="6083"/>
                      <a:pt x="15692" y="4618"/>
                    </a:cubicBezTo>
                    <a:cubicBezTo>
                      <a:pt x="15408" y="2585"/>
                      <a:pt x="14085" y="648"/>
                      <a:pt x="12147" y="128"/>
                    </a:cubicBezTo>
                    <a:cubicBezTo>
                      <a:pt x="11776" y="37"/>
                      <a:pt x="11408" y="0"/>
                      <a:pt x="110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9"/>
              <p:cNvSpPr/>
              <p:nvPr/>
            </p:nvSpPr>
            <p:spPr>
              <a:xfrm>
                <a:off x="6763457" y="2538391"/>
                <a:ext cx="32858" cy="12304"/>
              </a:xfrm>
              <a:custGeom>
                <a:avLst/>
                <a:gdLst/>
                <a:ahLst/>
                <a:cxnLst/>
                <a:rect l="l" t="t" r="r" b="b"/>
                <a:pathLst>
                  <a:path w="2270" h="850" extrusionOk="0">
                    <a:moveTo>
                      <a:pt x="1347" y="1"/>
                    </a:moveTo>
                    <a:cubicBezTo>
                      <a:pt x="1261" y="1"/>
                      <a:pt x="1174" y="12"/>
                      <a:pt x="1088" y="29"/>
                    </a:cubicBezTo>
                    <a:cubicBezTo>
                      <a:pt x="615" y="76"/>
                      <a:pt x="95" y="218"/>
                      <a:pt x="1" y="691"/>
                    </a:cubicBezTo>
                    <a:cubicBezTo>
                      <a:pt x="1" y="760"/>
                      <a:pt x="26" y="804"/>
                      <a:pt x="77" y="804"/>
                    </a:cubicBezTo>
                    <a:cubicBezTo>
                      <a:pt x="95" y="804"/>
                      <a:pt x="117" y="798"/>
                      <a:pt x="142" y="785"/>
                    </a:cubicBezTo>
                    <a:lnTo>
                      <a:pt x="95" y="785"/>
                    </a:lnTo>
                    <a:cubicBezTo>
                      <a:pt x="301" y="579"/>
                      <a:pt x="614" y="445"/>
                      <a:pt x="941" y="445"/>
                    </a:cubicBezTo>
                    <a:cubicBezTo>
                      <a:pt x="990" y="445"/>
                      <a:pt x="1039" y="448"/>
                      <a:pt x="1088" y="454"/>
                    </a:cubicBezTo>
                    <a:cubicBezTo>
                      <a:pt x="1126" y="442"/>
                      <a:pt x="1167" y="436"/>
                      <a:pt x="1210" y="436"/>
                    </a:cubicBezTo>
                    <a:cubicBezTo>
                      <a:pt x="1327" y="436"/>
                      <a:pt x="1457" y="480"/>
                      <a:pt x="1560" y="549"/>
                    </a:cubicBezTo>
                    <a:cubicBezTo>
                      <a:pt x="1608" y="596"/>
                      <a:pt x="1702" y="643"/>
                      <a:pt x="1749" y="691"/>
                    </a:cubicBezTo>
                    <a:cubicBezTo>
                      <a:pt x="1844" y="785"/>
                      <a:pt x="1891" y="832"/>
                      <a:pt x="2033" y="832"/>
                    </a:cubicBezTo>
                    <a:lnTo>
                      <a:pt x="1938" y="832"/>
                    </a:lnTo>
                    <a:cubicBezTo>
                      <a:pt x="1983" y="844"/>
                      <a:pt x="2020" y="849"/>
                      <a:pt x="2050" y="849"/>
                    </a:cubicBezTo>
                    <a:cubicBezTo>
                      <a:pt x="2147" y="849"/>
                      <a:pt x="2175" y="788"/>
                      <a:pt x="2175" y="643"/>
                    </a:cubicBezTo>
                    <a:lnTo>
                      <a:pt x="2175" y="738"/>
                    </a:lnTo>
                    <a:cubicBezTo>
                      <a:pt x="2269" y="549"/>
                      <a:pt x="2175" y="454"/>
                      <a:pt x="2080" y="360"/>
                    </a:cubicBezTo>
                    <a:cubicBezTo>
                      <a:pt x="2033" y="265"/>
                      <a:pt x="1938" y="171"/>
                      <a:pt x="1797" y="123"/>
                    </a:cubicBezTo>
                    <a:cubicBezTo>
                      <a:pt x="1647" y="34"/>
                      <a:pt x="1497" y="1"/>
                      <a:pt x="1347"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9"/>
              <p:cNvSpPr/>
              <p:nvPr/>
            </p:nvSpPr>
            <p:spPr>
              <a:xfrm>
                <a:off x="6692312" y="2540751"/>
                <a:ext cx="26012" cy="14099"/>
              </a:xfrm>
              <a:custGeom>
                <a:avLst/>
                <a:gdLst/>
                <a:ahLst/>
                <a:cxnLst/>
                <a:rect l="l" t="t" r="r" b="b"/>
                <a:pathLst>
                  <a:path w="1797" h="974" extrusionOk="0">
                    <a:moveTo>
                      <a:pt x="866" y="1"/>
                    </a:moveTo>
                    <a:cubicBezTo>
                      <a:pt x="493" y="1"/>
                      <a:pt x="170" y="188"/>
                      <a:pt x="0" y="528"/>
                    </a:cubicBezTo>
                    <a:cubicBezTo>
                      <a:pt x="0" y="622"/>
                      <a:pt x="0" y="717"/>
                      <a:pt x="95" y="764"/>
                    </a:cubicBezTo>
                    <a:cubicBezTo>
                      <a:pt x="95" y="811"/>
                      <a:pt x="142" y="811"/>
                      <a:pt x="237" y="811"/>
                    </a:cubicBezTo>
                    <a:cubicBezTo>
                      <a:pt x="331" y="811"/>
                      <a:pt x="378" y="764"/>
                      <a:pt x="426" y="669"/>
                    </a:cubicBezTo>
                    <a:cubicBezTo>
                      <a:pt x="426" y="622"/>
                      <a:pt x="426" y="622"/>
                      <a:pt x="426" y="622"/>
                    </a:cubicBezTo>
                    <a:lnTo>
                      <a:pt x="426" y="575"/>
                    </a:lnTo>
                    <a:cubicBezTo>
                      <a:pt x="426" y="575"/>
                      <a:pt x="473" y="575"/>
                      <a:pt x="473" y="528"/>
                    </a:cubicBezTo>
                    <a:lnTo>
                      <a:pt x="568" y="480"/>
                    </a:lnTo>
                    <a:lnTo>
                      <a:pt x="993" y="480"/>
                    </a:lnTo>
                    <a:cubicBezTo>
                      <a:pt x="1040" y="528"/>
                      <a:pt x="1135" y="528"/>
                      <a:pt x="1182" y="575"/>
                    </a:cubicBezTo>
                    <a:cubicBezTo>
                      <a:pt x="1276" y="669"/>
                      <a:pt x="1371" y="764"/>
                      <a:pt x="1418" y="906"/>
                    </a:cubicBezTo>
                    <a:cubicBezTo>
                      <a:pt x="1450" y="953"/>
                      <a:pt x="1492" y="974"/>
                      <a:pt x="1532" y="974"/>
                    </a:cubicBezTo>
                    <a:cubicBezTo>
                      <a:pt x="1613" y="974"/>
                      <a:pt x="1686" y="890"/>
                      <a:pt x="1655" y="764"/>
                    </a:cubicBezTo>
                    <a:lnTo>
                      <a:pt x="1796" y="764"/>
                    </a:lnTo>
                    <a:cubicBezTo>
                      <a:pt x="1702" y="386"/>
                      <a:pt x="1371" y="102"/>
                      <a:pt x="993" y="8"/>
                    </a:cubicBezTo>
                    <a:cubicBezTo>
                      <a:pt x="950" y="3"/>
                      <a:pt x="907" y="1"/>
                      <a:pt x="866" y="1"/>
                    </a:cubicBezTo>
                    <a:close/>
                  </a:path>
                </a:pathLst>
              </a:custGeom>
              <a:solidFill>
                <a:srgbClr val="0706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9"/>
              <p:cNvSpPr/>
              <p:nvPr/>
            </p:nvSpPr>
            <p:spPr>
              <a:xfrm>
                <a:off x="6744986" y="2691016"/>
                <a:ext cx="9597" cy="39618"/>
              </a:xfrm>
              <a:custGeom>
                <a:avLst/>
                <a:gdLst/>
                <a:ahLst/>
                <a:cxnLst/>
                <a:rect l="l" t="t" r="r" b="b"/>
                <a:pathLst>
                  <a:path w="663" h="2737" extrusionOk="0">
                    <a:moveTo>
                      <a:pt x="591" y="1"/>
                    </a:moveTo>
                    <a:cubicBezTo>
                      <a:pt x="556" y="1"/>
                      <a:pt x="520" y="24"/>
                      <a:pt x="520" y="72"/>
                    </a:cubicBezTo>
                    <a:cubicBezTo>
                      <a:pt x="520" y="497"/>
                      <a:pt x="426" y="875"/>
                      <a:pt x="379" y="1301"/>
                    </a:cubicBezTo>
                    <a:cubicBezTo>
                      <a:pt x="379" y="1490"/>
                      <a:pt x="379" y="1679"/>
                      <a:pt x="379" y="1868"/>
                    </a:cubicBezTo>
                    <a:cubicBezTo>
                      <a:pt x="379" y="2010"/>
                      <a:pt x="379" y="2151"/>
                      <a:pt x="331" y="2293"/>
                    </a:cubicBezTo>
                    <a:cubicBezTo>
                      <a:pt x="284" y="2340"/>
                      <a:pt x="284" y="2388"/>
                      <a:pt x="237" y="2435"/>
                    </a:cubicBezTo>
                    <a:cubicBezTo>
                      <a:pt x="190" y="2482"/>
                      <a:pt x="95" y="2482"/>
                      <a:pt x="48" y="2529"/>
                    </a:cubicBezTo>
                    <a:cubicBezTo>
                      <a:pt x="1" y="2577"/>
                      <a:pt x="1" y="2671"/>
                      <a:pt x="48" y="2718"/>
                    </a:cubicBezTo>
                    <a:cubicBezTo>
                      <a:pt x="86" y="2731"/>
                      <a:pt x="124" y="2737"/>
                      <a:pt x="161" y="2737"/>
                    </a:cubicBezTo>
                    <a:cubicBezTo>
                      <a:pt x="262" y="2737"/>
                      <a:pt x="357" y="2693"/>
                      <a:pt x="426" y="2624"/>
                    </a:cubicBezTo>
                    <a:cubicBezTo>
                      <a:pt x="520" y="2482"/>
                      <a:pt x="615" y="2340"/>
                      <a:pt x="615" y="2199"/>
                    </a:cubicBezTo>
                    <a:cubicBezTo>
                      <a:pt x="662" y="1962"/>
                      <a:pt x="615" y="1726"/>
                      <a:pt x="615" y="1490"/>
                    </a:cubicBezTo>
                    <a:cubicBezTo>
                      <a:pt x="662" y="1017"/>
                      <a:pt x="662" y="544"/>
                      <a:pt x="662" y="72"/>
                    </a:cubicBezTo>
                    <a:cubicBezTo>
                      <a:pt x="662" y="24"/>
                      <a:pt x="627" y="1"/>
                      <a:pt x="591" y="1"/>
                    </a:cubicBezTo>
                    <a:close/>
                  </a:path>
                </a:pathLst>
              </a:custGeom>
              <a:solidFill>
                <a:srgbClr val="F294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9"/>
              <p:cNvSpPr/>
              <p:nvPr/>
            </p:nvSpPr>
            <p:spPr>
              <a:xfrm>
                <a:off x="6465185" y="3104581"/>
                <a:ext cx="834643" cy="190882"/>
              </a:xfrm>
              <a:custGeom>
                <a:avLst/>
                <a:gdLst/>
                <a:ahLst/>
                <a:cxnLst/>
                <a:rect l="l" t="t" r="r" b="b"/>
                <a:pathLst>
                  <a:path w="57661" h="13187" extrusionOk="0">
                    <a:moveTo>
                      <a:pt x="56763" y="10681"/>
                    </a:moveTo>
                    <a:cubicBezTo>
                      <a:pt x="56290" y="10918"/>
                      <a:pt x="55439" y="10681"/>
                      <a:pt x="54919" y="10681"/>
                    </a:cubicBezTo>
                    <a:cubicBezTo>
                      <a:pt x="54447" y="10681"/>
                      <a:pt x="54541" y="10681"/>
                      <a:pt x="53974" y="10918"/>
                    </a:cubicBezTo>
                    <a:cubicBezTo>
                      <a:pt x="53454" y="11107"/>
                      <a:pt x="53029" y="11390"/>
                      <a:pt x="52509" y="11532"/>
                    </a:cubicBezTo>
                    <a:cubicBezTo>
                      <a:pt x="51280" y="11910"/>
                      <a:pt x="50004" y="11107"/>
                      <a:pt x="48728" y="10965"/>
                    </a:cubicBezTo>
                    <a:cubicBezTo>
                      <a:pt x="48161" y="10918"/>
                      <a:pt x="47546" y="10918"/>
                      <a:pt x="46979" y="10965"/>
                    </a:cubicBezTo>
                    <a:cubicBezTo>
                      <a:pt x="46554" y="10965"/>
                      <a:pt x="46176" y="10870"/>
                      <a:pt x="45845" y="10681"/>
                    </a:cubicBezTo>
                    <a:cubicBezTo>
                      <a:pt x="45278" y="10303"/>
                      <a:pt x="44522" y="9736"/>
                      <a:pt x="45183" y="9027"/>
                    </a:cubicBezTo>
                    <a:cubicBezTo>
                      <a:pt x="45278" y="8980"/>
                      <a:pt x="45656" y="8791"/>
                      <a:pt x="45609" y="8696"/>
                    </a:cubicBezTo>
                    <a:cubicBezTo>
                      <a:pt x="45750" y="9783"/>
                      <a:pt x="47168" y="10020"/>
                      <a:pt x="47594" y="10067"/>
                    </a:cubicBezTo>
                    <a:cubicBezTo>
                      <a:pt x="49248" y="10256"/>
                      <a:pt x="50902" y="10114"/>
                      <a:pt x="52462" y="9642"/>
                    </a:cubicBezTo>
                    <a:cubicBezTo>
                      <a:pt x="53218" y="9405"/>
                      <a:pt x="53785" y="8744"/>
                      <a:pt x="53785" y="7940"/>
                    </a:cubicBezTo>
                    <a:cubicBezTo>
                      <a:pt x="54636" y="8413"/>
                      <a:pt x="54872" y="8271"/>
                      <a:pt x="55770" y="8744"/>
                    </a:cubicBezTo>
                    <a:cubicBezTo>
                      <a:pt x="56290" y="8980"/>
                      <a:pt x="57661" y="10256"/>
                      <a:pt x="56763" y="10681"/>
                    </a:cubicBezTo>
                    <a:close/>
                    <a:moveTo>
                      <a:pt x="40882" y="6475"/>
                    </a:moveTo>
                    <a:cubicBezTo>
                      <a:pt x="40599" y="6191"/>
                      <a:pt x="40362" y="5955"/>
                      <a:pt x="40032" y="5719"/>
                    </a:cubicBezTo>
                    <a:cubicBezTo>
                      <a:pt x="39417" y="5388"/>
                      <a:pt x="38897" y="4868"/>
                      <a:pt x="38519" y="4254"/>
                    </a:cubicBezTo>
                    <a:cubicBezTo>
                      <a:pt x="38425" y="3876"/>
                      <a:pt x="38283" y="3497"/>
                      <a:pt x="38141" y="3119"/>
                    </a:cubicBezTo>
                    <a:cubicBezTo>
                      <a:pt x="37810" y="2647"/>
                      <a:pt x="34549" y="1465"/>
                      <a:pt x="34549" y="1607"/>
                    </a:cubicBezTo>
                    <a:cubicBezTo>
                      <a:pt x="34549" y="1607"/>
                      <a:pt x="34502" y="2458"/>
                      <a:pt x="34502" y="2789"/>
                    </a:cubicBezTo>
                    <a:cubicBezTo>
                      <a:pt x="34455" y="2883"/>
                      <a:pt x="34407" y="2978"/>
                      <a:pt x="34407" y="3072"/>
                    </a:cubicBezTo>
                    <a:cubicBezTo>
                      <a:pt x="33887" y="4490"/>
                      <a:pt x="32848" y="5624"/>
                      <a:pt x="31477" y="6286"/>
                    </a:cubicBezTo>
                    <a:lnTo>
                      <a:pt x="31004" y="6475"/>
                    </a:lnTo>
                    <a:lnTo>
                      <a:pt x="30957" y="6475"/>
                    </a:lnTo>
                    <a:cubicBezTo>
                      <a:pt x="29728" y="6948"/>
                      <a:pt x="28452" y="7231"/>
                      <a:pt x="27176" y="7373"/>
                    </a:cubicBezTo>
                    <a:cubicBezTo>
                      <a:pt x="24246" y="7704"/>
                      <a:pt x="21268" y="7609"/>
                      <a:pt x="18338" y="7184"/>
                    </a:cubicBezTo>
                    <a:cubicBezTo>
                      <a:pt x="16778" y="6995"/>
                      <a:pt x="15266" y="6475"/>
                      <a:pt x="13895" y="5766"/>
                    </a:cubicBezTo>
                    <a:cubicBezTo>
                      <a:pt x="12808" y="5199"/>
                      <a:pt x="11958" y="4254"/>
                      <a:pt x="11532" y="3119"/>
                    </a:cubicBezTo>
                    <a:lnTo>
                      <a:pt x="11343" y="2458"/>
                    </a:lnTo>
                    <a:lnTo>
                      <a:pt x="12477" y="95"/>
                    </a:lnTo>
                    <a:cubicBezTo>
                      <a:pt x="11060" y="0"/>
                      <a:pt x="9642" y="47"/>
                      <a:pt x="8224" y="284"/>
                    </a:cubicBezTo>
                    <a:cubicBezTo>
                      <a:pt x="7468" y="473"/>
                      <a:pt x="6617" y="851"/>
                      <a:pt x="6475" y="1607"/>
                    </a:cubicBezTo>
                    <a:cubicBezTo>
                      <a:pt x="6428" y="1891"/>
                      <a:pt x="6475" y="2269"/>
                      <a:pt x="6286" y="2505"/>
                    </a:cubicBezTo>
                    <a:cubicBezTo>
                      <a:pt x="6144" y="2647"/>
                      <a:pt x="5955" y="2741"/>
                      <a:pt x="5719" y="2741"/>
                    </a:cubicBezTo>
                    <a:cubicBezTo>
                      <a:pt x="4726" y="2883"/>
                      <a:pt x="3734" y="2552"/>
                      <a:pt x="2741" y="2410"/>
                    </a:cubicBezTo>
                    <a:cubicBezTo>
                      <a:pt x="1796" y="2316"/>
                      <a:pt x="662" y="2363"/>
                      <a:pt x="0" y="3119"/>
                    </a:cubicBezTo>
                    <a:cubicBezTo>
                      <a:pt x="804" y="4585"/>
                      <a:pt x="2458" y="5388"/>
                      <a:pt x="4065" y="5908"/>
                    </a:cubicBezTo>
                    <a:cubicBezTo>
                      <a:pt x="5672" y="6428"/>
                      <a:pt x="7373" y="6711"/>
                      <a:pt x="8838" y="7562"/>
                    </a:cubicBezTo>
                    <a:cubicBezTo>
                      <a:pt x="9311" y="7846"/>
                      <a:pt x="9831" y="8413"/>
                      <a:pt x="9547" y="8933"/>
                    </a:cubicBezTo>
                    <a:cubicBezTo>
                      <a:pt x="9311" y="9311"/>
                      <a:pt x="8838" y="9311"/>
                      <a:pt x="8413" y="9358"/>
                    </a:cubicBezTo>
                    <a:cubicBezTo>
                      <a:pt x="7988" y="9405"/>
                      <a:pt x="7468" y="9594"/>
                      <a:pt x="7468" y="10020"/>
                    </a:cubicBezTo>
                    <a:cubicBezTo>
                      <a:pt x="7468" y="10398"/>
                      <a:pt x="7751" y="10634"/>
                      <a:pt x="8082" y="10776"/>
                    </a:cubicBezTo>
                    <a:cubicBezTo>
                      <a:pt x="10398" y="11957"/>
                      <a:pt x="13375" y="12147"/>
                      <a:pt x="15928" y="12525"/>
                    </a:cubicBezTo>
                    <a:cubicBezTo>
                      <a:pt x="18385" y="12855"/>
                      <a:pt x="20748" y="12903"/>
                      <a:pt x="23206" y="13139"/>
                    </a:cubicBezTo>
                    <a:cubicBezTo>
                      <a:pt x="24340" y="13186"/>
                      <a:pt x="25475" y="13092"/>
                      <a:pt x="26562" y="12808"/>
                    </a:cubicBezTo>
                    <a:cubicBezTo>
                      <a:pt x="27554" y="12714"/>
                      <a:pt x="28500" y="12430"/>
                      <a:pt x="29398" y="12005"/>
                    </a:cubicBezTo>
                    <a:cubicBezTo>
                      <a:pt x="30059" y="11627"/>
                      <a:pt x="30626" y="11059"/>
                      <a:pt x="31288" y="10681"/>
                    </a:cubicBezTo>
                    <a:cubicBezTo>
                      <a:pt x="32659" y="9878"/>
                      <a:pt x="34266" y="9831"/>
                      <a:pt x="35825" y="9831"/>
                    </a:cubicBezTo>
                    <a:cubicBezTo>
                      <a:pt x="37432" y="9831"/>
                      <a:pt x="38992" y="9925"/>
                      <a:pt x="40457" y="9405"/>
                    </a:cubicBezTo>
                    <a:cubicBezTo>
                      <a:pt x="40977" y="9311"/>
                      <a:pt x="41402" y="8933"/>
                      <a:pt x="41591" y="8413"/>
                    </a:cubicBezTo>
                    <a:cubicBezTo>
                      <a:pt x="41639" y="8176"/>
                      <a:pt x="41639" y="7940"/>
                      <a:pt x="41544" y="7704"/>
                    </a:cubicBezTo>
                    <a:cubicBezTo>
                      <a:pt x="41402" y="7278"/>
                      <a:pt x="41166" y="6853"/>
                      <a:pt x="40882" y="6475"/>
                    </a:cubicBezTo>
                    <a:close/>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9"/>
              <p:cNvSpPr/>
              <p:nvPr/>
            </p:nvSpPr>
            <p:spPr>
              <a:xfrm>
                <a:off x="7043953" y="3575250"/>
                <a:ext cx="265457" cy="164986"/>
              </a:xfrm>
              <a:custGeom>
                <a:avLst/>
                <a:gdLst/>
                <a:ahLst/>
                <a:cxnLst/>
                <a:rect l="l" t="t" r="r" b="b"/>
                <a:pathLst>
                  <a:path w="18339" h="11398" extrusionOk="0">
                    <a:moveTo>
                      <a:pt x="16495" y="1"/>
                    </a:moveTo>
                    <a:lnTo>
                      <a:pt x="1607" y="2222"/>
                    </a:lnTo>
                    <a:cubicBezTo>
                      <a:pt x="1087" y="4443"/>
                      <a:pt x="568" y="6617"/>
                      <a:pt x="48" y="8791"/>
                    </a:cubicBezTo>
                    <a:cubicBezTo>
                      <a:pt x="0" y="8981"/>
                      <a:pt x="0" y="9170"/>
                      <a:pt x="48" y="9359"/>
                    </a:cubicBezTo>
                    <a:cubicBezTo>
                      <a:pt x="142" y="9548"/>
                      <a:pt x="331" y="9642"/>
                      <a:pt x="520" y="9689"/>
                    </a:cubicBezTo>
                    <a:cubicBezTo>
                      <a:pt x="3756" y="10825"/>
                      <a:pt x="7163" y="11398"/>
                      <a:pt x="10576" y="11398"/>
                    </a:cubicBezTo>
                    <a:cubicBezTo>
                      <a:pt x="12846" y="11398"/>
                      <a:pt x="15118" y="11144"/>
                      <a:pt x="17346" y="10635"/>
                    </a:cubicBezTo>
                    <a:cubicBezTo>
                      <a:pt x="17488" y="10635"/>
                      <a:pt x="17677" y="10540"/>
                      <a:pt x="17818" y="10446"/>
                    </a:cubicBezTo>
                    <a:cubicBezTo>
                      <a:pt x="18338" y="10115"/>
                      <a:pt x="18149" y="9264"/>
                      <a:pt x="17913" y="8697"/>
                    </a:cubicBezTo>
                    <a:cubicBezTo>
                      <a:pt x="16873" y="5908"/>
                      <a:pt x="16400" y="2978"/>
                      <a:pt x="16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9"/>
              <p:cNvSpPr/>
              <p:nvPr/>
            </p:nvSpPr>
            <p:spPr>
              <a:xfrm>
                <a:off x="6898233" y="3499994"/>
                <a:ext cx="529524" cy="189521"/>
              </a:xfrm>
              <a:custGeom>
                <a:avLst/>
                <a:gdLst/>
                <a:ahLst/>
                <a:cxnLst/>
                <a:rect l="l" t="t" r="r" b="b"/>
                <a:pathLst>
                  <a:path w="36582" h="13093" extrusionOk="0">
                    <a:moveTo>
                      <a:pt x="31714" y="12195"/>
                    </a:moveTo>
                    <a:cubicBezTo>
                      <a:pt x="32281" y="11958"/>
                      <a:pt x="32470" y="11297"/>
                      <a:pt x="32139" y="10824"/>
                    </a:cubicBezTo>
                    <a:cubicBezTo>
                      <a:pt x="31903" y="10540"/>
                      <a:pt x="31572" y="10351"/>
                      <a:pt x="31241" y="10162"/>
                    </a:cubicBezTo>
                    <a:cubicBezTo>
                      <a:pt x="30957" y="9973"/>
                      <a:pt x="30674" y="9595"/>
                      <a:pt x="30863" y="9217"/>
                    </a:cubicBezTo>
                    <a:cubicBezTo>
                      <a:pt x="30957" y="9075"/>
                      <a:pt x="31146" y="8981"/>
                      <a:pt x="31241" y="8792"/>
                    </a:cubicBezTo>
                    <a:cubicBezTo>
                      <a:pt x="31383" y="8414"/>
                      <a:pt x="31005" y="8083"/>
                      <a:pt x="30674" y="7846"/>
                    </a:cubicBezTo>
                    <a:cubicBezTo>
                      <a:pt x="28216" y="6476"/>
                      <a:pt x="25475" y="5672"/>
                      <a:pt x="22686" y="5483"/>
                    </a:cubicBezTo>
                    <a:cubicBezTo>
                      <a:pt x="18480" y="5152"/>
                      <a:pt x="13423" y="5152"/>
                      <a:pt x="9595" y="7043"/>
                    </a:cubicBezTo>
                    <a:cubicBezTo>
                      <a:pt x="9358" y="7090"/>
                      <a:pt x="9169" y="7279"/>
                      <a:pt x="9075" y="7516"/>
                    </a:cubicBezTo>
                    <a:cubicBezTo>
                      <a:pt x="8980" y="7752"/>
                      <a:pt x="9122" y="7988"/>
                      <a:pt x="9122" y="8272"/>
                    </a:cubicBezTo>
                    <a:cubicBezTo>
                      <a:pt x="9122" y="8933"/>
                      <a:pt x="8319" y="9264"/>
                      <a:pt x="7657" y="9359"/>
                    </a:cubicBezTo>
                    <a:cubicBezTo>
                      <a:pt x="6995" y="9501"/>
                      <a:pt x="6192" y="9642"/>
                      <a:pt x="5956" y="10257"/>
                    </a:cubicBezTo>
                    <a:cubicBezTo>
                      <a:pt x="5766" y="10682"/>
                      <a:pt x="5956" y="11202"/>
                      <a:pt x="5861" y="11675"/>
                    </a:cubicBezTo>
                    <a:cubicBezTo>
                      <a:pt x="5672" y="12195"/>
                      <a:pt x="5199" y="12573"/>
                      <a:pt x="4679" y="12714"/>
                    </a:cubicBezTo>
                    <a:cubicBezTo>
                      <a:pt x="3498" y="13093"/>
                      <a:pt x="2174" y="12714"/>
                      <a:pt x="1277" y="11769"/>
                    </a:cubicBezTo>
                    <a:cubicBezTo>
                      <a:pt x="0" y="10351"/>
                      <a:pt x="331" y="7988"/>
                      <a:pt x="1513" y="6476"/>
                    </a:cubicBezTo>
                    <a:cubicBezTo>
                      <a:pt x="2694" y="4963"/>
                      <a:pt x="4490" y="4538"/>
                      <a:pt x="6003" y="3498"/>
                    </a:cubicBezTo>
                    <a:cubicBezTo>
                      <a:pt x="7562" y="2506"/>
                      <a:pt x="9264" y="1750"/>
                      <a:pt x="11060" y="1277"/>
                    </a:cubicBezTo>
                    <a:cubicBezTo>
                      <a:pt x="15030" y="143"/>
                      <a:pt x="19189" y="1"/>
                      <a:pt x="23254" y="804"/>
                    </a:cubicBezTo>
                    <a:cubicBezTo>
                      <a:pt x="24482" y="1041"/>
                      <a:pt x="25711" y="1371"/>
                      <a:pt x="26940" y="1702"/>
                    </a:cubicBezTo>
                    <a:cubicBezTo>
                      <a:pt x="29540" y="2458"/>
                      <a:pt x="32281" y="3356"/>
                      <a:pt x="34124" y="5341"/>
                    </a:cubicBezTo>
                    <a:cubicBezTo>
                      <a:pt x="35778" y="7090"/>
                      <a:pt x="36582" y="9453"/>
                      <a:pt x="36345" y="11864"/>
                    </a:cubicBezTo>
                  </a:path>
                </a:pathLst>
              </a:custGeom>
              <a:solidFill>
                <a:srgbClr val="D7C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9"/>
              <p:cNvSpPr/>
              <p:nvPr/>
            </p:nvSpPr>
            <p:spPr>
              <a:xfrm>
                <a:off x="6776455" y="3439590"/>
                <a:ext cx="810701" cy="429792"/>
              </a:xfrm>
              <a:custGeom>
                <a:avLst/>
                <a:gdLst/>
                <a:ahLst/>
                <a:cxnLst/>
                <a:rect l="l" t="t" r="r" b="b"/>
                <a:pathLst>
                  <a:path w="56007" h="29692" extrusionOk="0">
                    <a:moveTo>
                      <a:pt x="27534" y="7534"/>
                    </a:moveTo>
                    <a:cubicBezTo>
                      <a:pt x="28611" y="7534"/>
                      <a:pt x="29712" y="7593"/>
                      <a:pt x="30816" y="7718"/>
                    </a:cubicBezTo>
                    <a:cubicBezTo>
                      <a:pt x="37858" y="8522"/>
                      <a:pt x="42348" y="11689"/>
                      <a:pt x="40788" y="14855"/>
                    </a:cubicBezTo>
                    <a:cubicBezTo>
                      <a:pt x="39511" y="17489"/>
                      <a:pt x="34360" y="19246"/>
                      <a:pt x="28520" y="19246"/>
                    </a:cubicBezTo>
                    <a:cubicBezTo>
                      <a:pt x="27443" y="19246"/>
                      <a:pt x="26343" y="19187"/>
                      <a:pt x="25239" y="19061"/>
                    </a:cubicBezTo>
                    <a:cubicBezTo>
                      <a:pt x="18197" y="18258"/>
                      <a:pt x="13707" y="15044"/>
                      <a:pt x="15266" y="11925"/>
                    </a:cubicBezTo>
                    <a:cubicBezTo>
                      <a:pt x="16543" y="9291"/>
                      <a:pt x="21695" y="7534"/>
                      <a:pt x="27534" y="7534"/>
                    </a:cubicBezTo>
                    <a:close/>
                    <a:moveTo>
                      <a:pt x="26954" y="0"/>
                    </a:moveTo>
                    <a:cubicBezTo>
                      <a:pt x="15601" y="0"/>
                      <a:pt x="5531" y="4440"/>
                      <a:pt x="3025" y="11121"/>
                    </a:cubicBezTo>
                    <a:cubicBezTo>
                      <a:pt x="1" y="19014"/>
                      <a:pt x="8792" y="27143"/>
                      <a:pt x="22592" y="29223"/>
                    </a:cubicBezTo>
                    <a:cubicBezTo>
                      <a:pt x="24744" y="29540"/>
                      <a:pt x="26891" y="29691"/>
                      <a:pt x="28996" y="29691"/>
                    </a:cubicBezTo>
                    <a:cubicBezTo>
                      <a:pt x="40392" y="29691"/>
                      <a:pt x="50516" y="25251"/>
                      <a:pt x="53029" y="18589"/>
                    </a:cubicBezTo>
                    <a:cubicBezTo>
                      <a:pt x="56007" y="10649"/>
                      <a:pt x="47263" y="2520"/>
                      <a:pt x="33463" y="487"/>
                    </a:cubicBezTo>
                    <a:cubicBezTo>
                      <a:pt x="31275" y="158"/>
                      <a:pt x="29092" y="0"/>
                      <a:pt x="26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9"/>
              <p:cNvSpPr/>
              <p:nvPr/>
            </p:nvSpPr>
            <p:spPr>
              <a:xfrm>
                <a:off x="6695728" y="3543781"/>
                <a:ext cx="937951" cy="375597"/>
              </a:xfrm>
              <a:custGeom>
                <a:avLst/>
                <a:gdLst/>
                <a:ahLst/>
                <a:cxnLst/>
                <a:rect l="l" t="t" r="r" b="b"/>
                <a:pathLst>
                  <a:path w="64798" h="25948" extrusionOk="0">
                    <a:moveTo>
                      <a:pt x="30769" y="24624"/>
                    </a:moveTo>
                    <a:cubicBezTo>
                      <a:pt x="29445" y="24388"/>
                      <a:pt x="28075" y="24104"/>
                      <a:pt x="26751" y="23774"/>
                    </a:cubicBezTo>
                    <a:cubicBezTo>
                      <a:pt x="25192" y="23443"/>
                      <a:pt x="23679" y="23065"/>
                      <a:pt x="22167" y="22545"/>
                    </a:cubicBezTo>
                    <a:cubicBezTo>
                      <a:pt x="21080" y="22119"/>
                      <a:pt x="20087" y="21458"/>
                      <a:pt x="18906" y="21080"/>
                    </a:cubicBezTo>
                    <a:cubicBezTo>
                      <a:pt x="17204" y="20607"/>
                      <a:pt x="15267" y="20749"/>
                      <a:pt x="13518" y="20513"/>
                    </a:cubicBezTo>
                    <a:cubicBezTo>
                      <a:pt x="12005" y="20323"/>
                      <a:pt x="10398" y="19804"/>
                      <a:pt x="9595" y="18527"/>
                    </a:cubicBezTo>
                    <a:cubicBezTo>
                      <a:pt x="9311" y="18149"/>
                      <a:pt x="9122" y="17677"/>
                      <a:pt x="8839" y="17299"/>
                    </a:cubicBezTo>
                    <a:cubicBezTo>
                      <a:pt x="7610" y="15503"/>
                      <a:pt x="4821" y="15503"/>
                      <a:pt x="3120" y="14274"/>
                    </a:cubicBezTo>
                    <a:cubicBezTo>
                      <a:pt x="2506" y="13896"/>
                      <a:pt x="2175" y="13234"/>
                      <a:pt x="2222" y="12525"/>
                    </a:cubicBezTo>
                    <a:cubicBezTo>
                      <a:pt x="2364" y="11816"/>
                      <a:pt x="2836" y="11249"/>
                      <a:pt x="3498" y="10965"/>
                    </a:cubicBezTo>
                    <a:cubicBezTo>
                      <a:pt x="4160" y="10682"/>
                      <a:pt x="4821" y="10540"/>
                      <a:pt x="5483" y="10304"/>
                    </a:cubicBezTo>
                    <a:cubicBezTo>
                      <a:pt x="5767" y="10209"/>
                      <a:pt x="5956" y="10068"/>
                      <a:pt x="6145" y="9878"/>
                    </a:cubicBezTo>
                    <a:cubicBezTo>
                      <a:pt x="6806" y="9122"/>
                      <a:pt x="5814" y="8130"/>
                      <a:pt x="7090" y="7893"/>
                    </a:cubicBezTo>
                    <a:cubicBezTo>
                      <a:pt x="7374" y="7799"/>
                      <a:pt x="7704" y="7752"/>
                      <a:pt x="8035" y="7752"/>
                    </a:cubicBezTo>
                    <a:cubicBezTo>
                      <a:pt x="8602" y="10304"/>
                      <a:pt x="9973" y="12620"/>
                      <a:pt x="12005" y="14274"/>
                    </a:cubicBezTo>
                    <a:cubicBezTo>
                      <a:pt x="16684" y="17960"/>
                      <a:pt x="22214" y="20371"/>
                      <a:pt x="28075" y="21269"/>
                    </a:cubicBezTo>
                    <a:cubicBezTo>
                      <a:pt x="35259" y="22309"/>
                      <a:pt x="42584" y="21411"/>
                      <a:pt x="49296" y="18717"/>
                    </a:cubicBezTo>
                    <a:cubicBezTo>
                      <a:pt x="52226" y="17535"/>
                      <a:pt x="55203" y="15975"/>
                      <a:pt x="57141" y="13376"/>
                    </a:cubicBezTo>
                    <a:cubicBezTo>
                      <a:pt x="58465" y="11674"/>
                      <a:pt x="59174" y="9595"/>
                      <a:pt x="59174" y="7468"/>
                    </a:cubicBezTo>
                    <a:cubicBezTo>
                      <a:pt x="59174" y="7515"/>
                      <a:pt x="60355" y="7610"/>
                      <a:pt x="60450" y="7610"/>
                    </a:cubicBezTo>
                    <a:cubicBezTo>
                      <a:pt x="60780" y="7657"/>
                      <a:pt x="61111" y="7846"/>
                      <a:pt x="61348" y="8130"/>
                    </a:cubicBezTo>
                    <a:cubicBezTo>
                      <a:pt x="61537" y="8224"/>
                      <a:pt x="61631" y="8366"/>
                      <a:pt x="61726" y="8555"/>
                    </a:cubicBezTo>
                    <a:cubicBezTo>
                      <a:pt x="61915" y="8980"/>
                      <a:pt x="61915" y="9406"/>
                      <a:pt x="61867" y="9831"/>
                    </a:cubicBezTo>
                    <a:cubicBezTo>
                      <a:pt x="61773" y="10351"/>
                      <a:pt x="62009" y="10824"/>
                      <a:pt x="62387" y="11155"/>
                    </a:cubicBezTo>
                    <a:cubicBezTo>
                      <a:pt x="63144" y="11722"/>
                      <a:pt x="64420" y="11674"/>
                      <a:pt x="64703" y="12525"/>
                    </a:cubicBezTo>
                    <a:cubicBezTo>
                      <a:pt x="64798" y="12998"/>
                      <a:pt x="64609" y="13518"/>
                      <a:pt x="64231" y="13801"/>
                    </a:cubicBezTo>
                    <a:cubicBezTo>
                      <a:pt x="63805" y="14132"/>
                      <a:pt x="63333" y="14321"/>
                      <a:pt x="62860" y="14416"/>
                    </a:cubicBezTo>
                    <a:cubicBezTo>
                      <a:pt x="61489" y="14746"/>
                      <a:pt x="60071" y="15030"/>
                      <a:pt x="58984" y="15928"/>
                    </a:cubicBezTo>
                    <a:cubicBezTo>
                      <a:pt x="56999" y="17535"/>
                      <a:pt x="56621" y="20843"/>
                      <a:pt x="54211" y="21694"/>
                    </a:cubicBezTo>
                    <a:cubicBezTo>
                      <a:pt x="53218" y="22072"/>
                      <a:pt x="52131" y="21883"/>
                      <a:pt x="51139" y="22025"/>
                    </a:cubicBezTo>
                    <a:cubicBezTo>
                      <a:pt x="48776" y="22261"/>
                      <a:pt x="46838" y="24010"/>
                      <a:pt x="44617" y="24908"/>
                    </a:cubicBezTo>
                    <a:cubicBezTo>
                      <a:pt x="41970" y="25948"/>
                      <a:pt x="38992" y="25759"/>
                      <a:pt x="36157" y="25428"/>
                    </a:cubicBezTo>
                    <a:cubicBezTo>
                      <a:pt x="34361" y="25239"/>
                      <a:pt x="32565" y="25002"/>
                      <a:pt x="30769" y="24624"/>
                    </a:cubicBezTo>
                    <a:close/>
                    <a:moveTo>
                      <a:pt x="4396" y="7846"/>
                    </a:moveTo>
                    <a:cubicBezTo>
                      <a:pt x="4065" y="6712"/>
                      <a:pt x="3451" y="5625"/>
                      <a:pt x="2600" y="4774"/>
                    </a:cubicBezTo>
                    <a:cubicBezTo>
                      <a:pt x="2222" y="4254"/>
                      <a:pt x="1608" y="3971"/>
                      <a:pt x="993" y="4018"/>
                    </a:cubicBezTo>
                    <a:cubicBezTo>
                      <a:pt x="379" y="4160"/>
                      <a:pt x="1" y="4727"/>
                      <a:pt x="142" y="5294"/>
                    </a:cubicBezTo>
                    <a:cubicBezTo>
                      <a:pt x="284" y="5861"/>
                      <a:pt x="757" y="6287"/>
                      <a:pt x="1324" y="6428"/>
                    </a:cubicBezTo>
                    <a:cubicBezTo>
                      <a:pt x="1844" y="6617"/>
                      <a:pt x="3215" y="6759"/>
                      <a:pt x="4396" y="7846"/>
                    </a:cubicBezTo>
                    <a:moveTo>
                      <a:pt x="3404" y="4301"/>
                    </a:moveTo>
                    <a:cubicBezTo>
                      <a:pt x="3545" y="3262"/>
                      <a:pt x="3498" y="2269"/>
                      <a:pt x="3167" y="1277"/>
                    </a:cubicBezTo>
                    <a:cubicBezTo>
                      <a:pt x="3073" y="757"/>
                      <a:pt x="2695" y="331"/>
                      <a:pt x="2222" y="95"/>
                    </a:cubicBezTo>
                    <a:cubicBezTo>
                      <a:pt x="1702" y="1"/>
                      <a:pt x="1229" y="284"/>
                      <a:pt x="1088" y="757"/>
                    </a:cubicBezTo>
                    <a:cubicBezTo>
                      <a:pt x="993" y="1229"/>
                      <a:pt x="1182" y="1702"/>
                      <a:pt x="1560" y="2033"/>
                    </a:cubicBezTo>
                    <a:cubicBezTo>
                      <a:pt x="2317" y="2600"/>
                      <a:pt x="2978" y="3403"/>
                      <a:pt x="3404" y="4254"/>
                    </a:cubicBezTo>
                  </a:path>
                </a:pathLst>
              </a:custGeom>
              <a:solidFill>
                <a:srgbClr val="FFFFFF">
                  <a:alpha val="41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9"/>
              <p:cNvSpPr/>
              <p:nvPr/>
            </p:nvSpPr>
            <p:spPr>
              <a:xfrm>
                <a:off x="6779191" y="3523256"/>
                <a:ext cx="155997" cy="131028"/>
              </a:xfrm>
              <a:custGeom>
                <a:avLst/>
                <a:gdLst/>
                <a:ahLst/>
                <a:cxnLst/>
                <a:rect l="l" t="t" r="r" b="b"/>
                <a:pathLst>
                  <a:path w="10777" h="9052" extrusionOk="0">
                    <a:moveTo>
                      <a:pt x="6287" y="1"/>
                    </a:moveTo>
                    <a:cubicBezTo>
                      <a:pt x="6287" y="1"/>
                      <a:pt x="2411" y="3971"/>
                      <a:pt x="1088" y="5247"/>
                    </a:cubicBezTo>
                    <a:cubicBezTo>
                      <a:pt x="899" y="5483"/>
                      <a:pt x="1" y="6428"/>
                      <a:pt x="332" y="6570"/>
                    </a:cubicBezTo>
                    <a:cubicBezTo>
                      <a:pt x="351" y="6581"/>
                      <a:pt x="375" y="6586"/>
                      <a:pt x="403" y="6586"/>
                    </a:cubicBezTo>
                    <a:cubicBezTo>
                      <a:pt x="857" y="6586"/>
                      <a:pt x="2394" y="5222"/>
                      <a:pt x="2884" y="4821"/>
                    </a:cubicBezTo>
                    <a:lnTo>
                      <a:pt x="2884" y="4821"/>
                    </a:lnTo>
                    <a:cubicBezTo>
                      <a:pt x="2317" y="5530"/>
                      <a:pt x="95" y="7232"/>
                      <a:pt x="521" y="7468"/>
                    </a:cubicBezTo>
                    <a:cubicBezTo>
                      <a:pt x="547" y="7481"/>
                      <a:pt x="578" y="7487"/>
                      <a:pt x="615" y="7487"/>
                    </a:cubicBezTo>
                    <a:cubicBezTo>
                      <a:pt x="1251" y="7487"/>
                      <a:pt x="3403" y="5672"/>
                      <a:pt x="3404" y="5672"/>
                    </a:cubicBezTo>
                    <a:lnTo>
                      <a:pt x="3404" y="5672"/>
                    </a:lnTo>
                    <a:cubicBezTo>
                      <a:pt x="3451" y="5861"/>
                      <a:pt x="710" y="8272"/>
                      <a:pt x="1277" y="8602"/>
                    </a:cubicBezTo>
                    <a:cubicBezTo>
                      <a:pt x="1293" y="8610"/>
                      <a:pt x="1312" y="8613"/>
                      <a:pt x="1333" y="8613"/>
                    </a:cubicBezTo>
                    <a:cubicBezTo>
                      <a:pt x="1867" y="8613"/>
                      <a:pt x="3984" y="6473"/>
                      <a:pt x="4196" y="6473"/>
                    </a:cubicBezTo>
                    <a:cubicBezTo>
                      <a:pt x="4201" y="6473"/>
                      <a:pt x="4204" y="6474"/>
                      <a:pt x="4207" y="6476"/>
                    </a:cubicBezTo>
                    <a:cubicBezTo>
                      <a:pt x="4207" y="6476"/>
                      <a:pt x="1938" y="8744"/>
                      <a:pt x="2411" y="9028"/>
                    </a:cubicBezTo>
                    <a:cubicBezTo>
                      <a:pt x="2438" y="9044"/>
                      <a:pt x="2471" y="9052"/>
                      <a:pt x="2508" y="9052"/>
                    </a:cubicBezTo>
                    <a:cubicBezTo>
                      <a:pt x="2796" y="9052"/>
                      <a:pt x="3363" y="8596"/>
                      <a:pt x="3782" y="8177"/>
                    </a:cubicBezTo>
                    <a:cubicBezTo>
                      <a:pt x="4194" y="7720"/>
                      <a:pt x="5137" y="7041"/>
                      <a:pt x="5325" y="7041"/>
                    </a:cubicBezTo>
                    <a:cubicBezTo>
                      <a:pt x="5331" y="7041"/>
                      <a:pt x="5337" y="7041"/>
                      <a:pt x="5341" y="7043"/>
                    </a:cubicBezTo>
                    <a:cubicBezTo>
                      <a:pt x="5483" y="7090"/>
                      <a:pt x="4585" y="8272"/>
                      <a:pt x="4821" y="8461"/>
                    </a:cubicBezTo>
                    <a:cubicBezTo>
                      <a:pt x="4828" y="8467"/>
                      <a:pt x="4837" y="8470"/>
                      <a:pt x="4849" y="8470"/>
                    </a:cubicBezTo>
                    <a:cubicBezTo>
                      <a:pt x="5307" y="8470"/>
                      <a:pt x="9948" y="4240"/>
                      <a:pt x="10777" y="3687"/>
                    </a:cubicBezTo>
                    <a:lnTo>
                      <a:pt x="6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9"/>
              <p:cNvSpPr/>
              <p:nvPr/>
            </p:nvSpPr>
            <p:spPr>
              <a:xfrm>
                <a:off x="6855127" y="3372383"/>
                <a:ext cx="635568" cy="239141"/>
              </a:xfrm>
              <a:custGeom>
                <a:avLst/>
                <a:gdLst/>
                <a:ahLst/>
                <a:cxnLst/>
                <a:rect l="l" t="t" r="r" b="b"/>
                <a:pathLst>
                  <a:path w="43908" h="16521" extrusionOk="0">
                    <a:moveTo>
                      <a:pt x="23483" y="0"/>
                    </a:moveTo>
                    <a:cubicBezTo>
                      <a:pt x="22624" y="0"/>
                      <a:pt x="21791" y="165"/>
                      <a:pt x="21033" y="593"/>
                    </a:cubicBezTo>
                    <a:lnTo>
                      <a:pt x="21033" y="546"/>
                    </a:lnTo>
                    <a:cubicBezTo>
                      <a:pt x="16826" y="546"/>
                      <a:pt x="12006" y="2295"/>
                      <a:pt x="9170" y="3996"/>
                    </a:cubicBezTo>
                    <a:cubicBezTo>
                      <a:pt x="5814" y="6076"/>
                      <a:pt x="2695" y="8628"/>
                      <a:pt x="1" y="11511"/>
                    </a:cubicBezTo>
                    <a:lnTo>
                      <a:pt x="2317" y="16521"/>
                    </a:lnTo>
                    <a:cubicBezTo>
                      <a:pt x="2317" y="16521"/>
                      <a:pt x="10588" y="9904"/>
                      <a:pt x="16874" y="8817"/>
                    </a:cubicBezTo>
                    <a:lnTo>
                      <a:pt x="16921" y="8770"/>
                    </a:lnTo>
                    <a:cubicBezTo>
                      <a:pt x="17063" y="8864"/>
                      <a:pt x="17252" y="8959"/>
                      <a:pt x="17441" y="9006"/>
                    </a:cubicBezTo>
                    <a:cubicBezTo>
                      <a:pt x="18386" y="9384"/>
                      <a:pt x="19379" y="9620"/>
                      <a:pt x="20371" y="9668"/>
                    </a:cubicBezTo>
                    <a:cubicBezTo>
                      <a:pt x="21375" y="9793"/>
                      <a:pt x="22388" y="9854"/>
                      <a:pt x="23403" y="9854"/>
                    </a:cubicBezTo>
                    <a:cubicBezTo>
                      <a:pt x="24680" y="9854"/>
                      <a:pt x="25960" y="9757"/>
                      <a:pt x="27224" y="9573"/>
                    </a:cubicBezTo>
                    <a:cubicBezTo>
                      <a:pt x="27817" y="9484"/>
                      <a:pt x="28224" y="9358"/>
                      <a:pt x="28678" y="9358"/>
                    </a:cubicBezTo>
                    <a:cubicBezTo>
                      <a:pt x="28948" y="9358"/>
                      <a:pt x="29235" y="9402"/>
                      <a:pt x="29587" y="9526"/>
                    </a:cubicBezTo>
                    <a:cubicBezTo>
                      <a:pt x="30438" y="9809"/>
                      <a:pt x="31289" y="10140"/>
                      <a:pt x="32092" y="10566"/>
                    </a:cubicBezTo>
                    <a:cubicBezTo>
                      <a:pt x="35022" y="11983"/>
                      <a:pt x="37811" y="13638"/>
                      <a:pt x="40363" y="15575"/>
                    </a:cubicBezTo>
                    <a:cubicBezTo>
                      <a:pt x="40789" y="15906"/>
                      <a:pt x="41214" y="16190"/>
                      <a:pt x="41639" y="16521"/>
                    </a:cubicBezTo>
                    <a:lnTo>
                      <a:pt x="43908" y="11558"/>
                    </a:lnTo>
                    <a:cubicBezTo>
                      <a:pt x="41214" y="8628"/>
                      <a:pt x="38142" y="6076"/>
                      <a:pt x="34739" y="3996"/>
                    </a:cubicBezTo>
                    <a:cubicBezTo>
                      <a:pt x="32707" y="2767"/>
                      <a:pt x="30533" y="1775"/>
                      <a:pt x="28264" y="1066"/>
                    </a:cubicBezTo>
                    <a:cubicBezTo>
                      <a:pt x="26786" y="573"/>
                      <a:pt x="25088" y="0"/>
                      <a:pt x="23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9"/>
              <p:cNvSpPr/>
              <p:nvPr/>
            </p:nvSpPr>
            <p:spPr>
              <a:xfrm>
                <a:off x="7112362" y="3373382"/>
                <a:ext cx="113585" cy="43121"/>
              </a:xfrm>
              <a:custGeom>
                <a:avLst/>
                <a:gdLst/>
                <a:ahLst/>
                <a:cxnLst/>
                <a:rect l="l" t="t" r="r" b="b"/>
                <a:pathLst>
                  <a:path w="7847" h="2979" extrusionOk="0">
                    <a:moveTo>
                      <a:pt x="4913" y="0"/>
                    </a:moveTo>
                    <a:cubicBezTo>
                      <a:pt x="4897" y="0"/>
                      <a:pt x="4882" y="1"/>
                      <a:pt x="4869" y="4"/>
                    </a:cubicBezTo>
                    <a:cubicBezTo>
                      <a:pt x="4302" y="51"/>
                      <a:pt x="3782" y="241"/>
                      <a:pt x="3262" y="524"/>
                    </a:cubicBezTo>
                    <a:lnTo>
                      <a:pt x="3262" y="477"/>
                    </a:lnTo>
                    <a:cubicBezTo>
                      <a:pt x="3121" y="471"/>
                      <a:pt x="2981" y="468"/>
                      <a:pt x="2840" y="468"/>
                    </a:cubicBezTo>
                    <a:cubicBezTo>
                      <a:pt x="1894" y="468"/>
                      <a:pt x="947" y="602"/>
                      <a:pt x="1" y="808"/>
                    </a:cubicBezTo>
                    <a:cubicBezTo>
                      <a:pt x="615" y="1469"/>
                      <a:pt x="1324" y="2084"/>
                      <a:pt x="2080" y="2509"/>
                    </a:cubicBezTo>
                    <a:cubicBezTo>
                      <a:pt x="2662" y="2832"/>
                      <a:pt x="3309" y="2979"/>
                      <a:pt x="3963" y="2979"/>
                    </a:cubicBezTo>
                    <a:cubicBezTo>
                      <a:pt x="4265" y="2979"/>
                      <a:pt x="4569" y="2947"/>
                      <a:pt x="4869" y="2887"/>
                    </a:cubicBezTo>
                    <a:cubicBezTo>
                      <a:pt x="5814" y="2698"/>
                      <a:pt x="6712" y="2273"/>
                      <a:pt x="7468" y="1753"/>
                    </a:cubicBezTo>
                    <a:cubicBezTo>
                      <a:pt x="7846" y="1517"/>
                      <a:pt x="7799" y="1375"/>
                      <a:pt x="7610" y="1233"/>
                    </a:cubicBezTo>
                    <a:cubicBezTo>
                      <a:pt x="7374" y="1091"/>
                      <a:pt x="7137" y="997"/>
                      <a:pt x="6854" y="902"/>
                    </a:cubicBezTo>
                    <a:lnTo>
                      <a:pt x="5861" y="430"/>
                    </a:lnTo>
                    <a:cubicBezTo>
                      <a:pt x="5639" y="341"/>
                      <a:pt x="5165" y="0"/>
                      <a:pt x="4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9"/>
              <p:cNvSpPr/>
              <p:nvPr/>
            </p:nvSpPr>
            <p:spPr>
              <a:xfrm>
                <a:off x="7411329" y="3523256"/>
                <a:ext cx="155317" cy="131028"/>
              </a:xfrm>
              <a:custGeom>
                <a:avLst/>
                <a:gdLst/>
                <a:ahLst/>
                <a:cxnLst/>
                <a:rect l="l" t="t" r="r" b="b"/>
                <a:pathLst>
                  <a:path w="10730" h="9052" extrusionOk="0">
                    <a:moveTo>
                      <a:pt x="4443" y="1"/>
                    </a:moveTo>
                    <a:lnTo>
                      <a:pt x="0" y="3687"/>
                    </a:lnTo>
                    <a:cubicBezTo>
                      <a:pt x="783" y="4240"/>
                      <a:pt x="5468" y="8470"/>
                      <a:pt x="5928" y="8470"/>
                    </a:cubicBezTo>
                    <a:cubicBezTo>
                      <a:pt x="5940" y="8470"/>
                      <a:pt x="5949" y="8467"/>
                      <a:pt x="5955" y="8461"/>
                    </a:cubicBezTo>
                    <a:cubicBezTo>
                      <a:pt x="6145" y="8272"/>
                      <a:pt x="5247" y="7090"/>
                      <a:pt x="5436" y="7043"/>
                    </a:cubicBezTo>
                    <a:cubicBezTo>
                      <a:pt x="5440" y="7041"/>
                      <a:pt x="5445" y="7041"/>
                      <a:pt x="5452" y="7041"/>
                    </a:cubicBezTo>
                    <a:cubicBezTo>
                      <a:pt x="5637" y="7041"/>
                      <a:pt x="6538" y="7720"/>
                      <a:pt x="6995" y="8177"/>
                    </a:cubicBezTo>
                    <a:cubicBezTo>
                      <a:pt x="7372" y="8596"/>
                      <a:pt x="7934" y="9052"/>
                      <a:pt x="8255" y="9052"/>
                    </a:cubicBezTo>
                    <a:cubicBezTo>
                      <a:pt x="8296" y="9052"/>
                      <a:pt x="8334" y="9044"/>
                      <a:pt x="8366" y="9028"/>
                    </a:cubicBezTo>
                    <a:cubicBezTo>
                      <a:pt x="8791" y="8744"/>
                      <a:pt x="6570" y="6476"/>
                      <a:pt x="6570" y="6476"/>
                    </a:cubicBezTo>
                    <a:cubicBezTo>
                      <a:pt x="6573" y="6474"/>
                      <a:pt x="6576" y="6473"/>
                      <a:pt x="6581" y="6473"/>
                    </a:cubicBezTo>
                    <a:cubicBezTo>
                      <a:pt x="6793" y="6473"/>
                      <a:pt x="8910" y="8613"/>
                      <a:pt x="9444" y="8613"/>
                    </a:cubicBezTo>
                    <a:cubicBezTo>
                      <a:pt x="9465" y="8613"/>
                      <a:pt x="9484" y="8610"/>
                      <a:pt x="9500" y="8602"/>
                    </a:cubicBezTo>
                    <a:cubicBezTo>
                      <a:pt x="10067" y="8272"/>
                      <a:pt x="7326" y="5861"/>
                      <a:pt x="7373" y="5672"/>
                    </a:cubicBezTo>
                    <a:lnTo>
                      <a:pt x="7373" y="5672"/>
                    </a:lnTo>
                    <a:cubicBezTo>
                      <a:pt x="7374" y="5672"/>
                      <a:pt x="9526" y="7487"/>
                      <a:pt x="10122" y="7487"/>
                    </a:cubicBezTo>
                    <a:cubicBezTo>
                      <a:pt x="10156" y="7487"/>
                      <a:pt x="10186" y="7481"/>
                      <a:pt x="10209" y="7468"/>
                    </a:cubicBezTo>
                    <a:cubicBezTo>
                      <a:pt x="10634" y="7232"/>
                      <a:pt x="8460" y="5530"/>
                      <a:pt x="7893" y="4821"/>
                    </a:cubicBezTo>
                    <a:lnTo>
                      <a:pt x="7893" y="4821"/>
                    </a:lnTo>
                    <a:cubicBezTo>
                      <a:pt x="8383" y="5222"/>
                      <a:pt x="9920" y="6586"/>
                      <a:pt x="10374" y="6586"/>
                    </a:cubicBezTo>
                    <a:cubicBezTo>
                      <a:pt x="10402" y="6586"/>
                      <a:pt x="10426" y="6581"/>
                      <a:pt x="10445" y="6570"/>
                    </a:cubicBezTo>
                    <a:cubicBezTo>
                      <a:pt x="10729" y="6428"/>
                      <a:pt x="9878" y="5483"/>
                      <a:pt x="9689" y="5247"/>
                    </a:cubicBezTo>
                    <a:cubicBezTo>
                      <a:pt x="8319" y="3545"/>
                      <a:pt x="4443" y="1"/>
                      <a:pt x="4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9"/>
              <p:cNvSpPr/>
              <p:nvPr/>
            </p:nvSpPr>
            <p:spPr>
              <a:xfrm>
                <a:off x="7196505" y="3298604"/>
                <a:ext cx="28067" cy="15590"/>
              </a:xfrm>
              <a:custGeom>
                <a:avLst/>
                <a:gdLst/>
                <a:ahLst/>
                <a:cxnLst/>
                <a:rect l="l" t="t" r="r" b="b"/>
                <a:pathLst>
                  <a:path w="1939" h="1077" extrusionOk="0">
                    <a:moveTo>
                      <a:pt x="776" y="0"/>
                    </a:moveTo>
                    <a:cubicBezTo>
                      <a:pt x="720" y="0"/>
                      <a:pt x="666" y="6"/>
                      <a:pt x="615" y="19"/>
                    </a:cubicBezTo>
                    <a:cubicBezTo>
                      <a:pt x="426" y="19"/>
                      <a:pt x="95" y="66"/>
                      <a:pt x="1" y="255"/>
                    </a:cubicBezTo>
                    <a:cubicBezTo>
                      <a:pt x="1" y="302"/>
                      <a:pt x="48" y="397"/>
                      <a:pt x="95" y="397"/>
                    </a:cubicBezTo>
                    <a:lnTo>
                      <a:pt x="95" y="349"/>
                    </a:lnTo>
                    <a:cubicBezTo>
                      <a:pt x="143" y="373"/>
                      <a:pt x="190" y="385"/>
                      <a:pt x="237" y="385"/>
                    </a:cubicBezTo>
                    <a:cubicBezTo>
                      <a:pt x="285" y="385"/>
                      <a:pt x="332" y="373"/>
                      <a:pt x="379" y="349"/>
                    </a:cubicBezTo>
                    <a:lnTo>
                      <a:pt x="615" y="349"/>
                    </a:lnTo>
                    <a:cubicBezTo>
                      <a:pt x="899" y="349"/>
                      <a:pt x="1230" y="491"/>
                      <a:pt x="1419" y="728"/>
                    </a:cubicBezTo>
                    <a:cubicBezTo>
                      <a:pt x="1513" y="775"/>
                      <a:pt x="1561" y="822"/>
                      <a:pt x="1608" y="869"/>
                    </a:cubicBezTo>
                    <a:cubicBezTo>
                      <a:pt x="1655" y="917"/>
                      <a:pt x="1702" y="1011"/>
                      <a:pt x="1750" y="1058"/>
                    </a:cubicBezTo>
                    <a:cubicBezTo>
                      <a:pt x="1775" y="1071"/>
                      <a:pt x="1800" y="1077"/>
                      <a:pt x="1824" y="1077"/>
                    </a:cubicBezTo>
                    <a:cubicBezTo>
                      <a:pt x="1888" y="1077"/>
                      <a:pt x="1939" y="1033"/>
                      <a:pt x="1939" y="964"/>
                    </a:cubicBezTo>
                    <a:cubicBezTo>
                      <a:pt x="1939" y="869"/>
                      <a:pt x="1891" y="775"/>
                      <a:pt x="1844" y="680"/>
                    </a:cubicBezTo>
                    <a:cubicBezTo>
                      <a:pt x="1844" y="586"/>
                      <a:pt x="1797" y="491"/>
                      <a:pt x="1702" y="444"/>
                    </a:cubicBezTo>
                    <a:cubicBezTo>
                      <a:pt x="1561" y="302"/>
                      <a:pt x="1419" y="208"/>
                      <a:pt x="1230" y="113"/>
                    </a:cubicBezTo>
                    <a:cubicBezTo>
                      <a:pt x="1091" y="44"/>
                      <a:pt x="928" y="0"/>
                      <a:pt x="776"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9"/>
              <p:cNvSpPr/>
              <p:nvPr/>
            </p:nvSpPr>
            <p:spPr>
              <a:xfrm>
                <a:off x="7117833" y="3285866"/>
                <a:ext cx="25027" cy="10726"/>
              </a:xfrm>
              <a:custGeom>
                <a:avLst/>
                <a:gdLst/>
                <a:ahLst/>
                <a:cxnLst/>
                <a:rect l="l" t="t" r="r" b="b"/>
                <a:pathLst>
                  <a:path w="1729" h="741" extrusionOk="0">
                    <a:moveTo>
                      <a:pt x="473" y="1"/>
                    </a:moveTo>
                    <a:cubicBezTo>
                      <a:pt x="379" y="48"/>
                      <a:pt x="284" y="48"/>
                      <a:pt x="237" y="95"/>
                    </a:cubicBezTo>
                    <a:cubicBezTo>
                      <a:pt x="190" y="95"/>
                      <a:pt x="143" y="142"/>
                      <a:pt x="95" y="190"/>
                    </a:cubicBezTo>
                    <a:cubicBezTo>
                      <a:pt x="95" y="237"/>
                      <a:pt x="95" y="237"/>
                      <a:pt x="48" y="284"/>
                    </a:cubicBezTo>
                    <a:cubicBezTo>
                      <a:pt x="1" y="331"/>
                      <a:pt x="48" y="426"/>
                      <a:pt x="143" y="426"/>
                    </a:cubicBezTo>
                    <a:lnTo>
                      <a:pt x="332" y="426"/>
                    </a:lnTo>
                    <a:lnTo>
                      <a:pt x="521" y="379"/>
                    </a:lnTo>
                    <a:cubicBezTo>
                      <a:pt x="592" y="355"/>
                      <a:pt x="651" y="343"/>
                      <a:pt x="710" y="343"/>
                    </a:cubicBezTo>
                    <a:cubicBezTo>
                      <a:pt x="769" y="343"/>
                      <a:pt x="828" y="355"/>
                      <a:pt x="899" y="379"/>
                    </a:cubicBezTo>
                    <a:cubicBezTo>
                      <a:pt x="1135" y="426"/>
                      <a:pt x="1324" y="521"/>
                      <a:pt x="1466" y="710"/>
                    </a:cubicBezTo>
                    <a:cubicBezTo>
                      <a:pt x="1487" y="731"/>
                      <a:pt x="1513" y="740"/>
                      <a:pt x="1540" y="740"/>
                    </a:cubicBezTo>
                    <a:cubicBezTo>
                      <a:pt x="1631" y="740"/>
                      <a:pt x="1728" y="630"/>
                      <a:pt x="1655" y="521"/>
                    </a:cubicBezTo>
                    <a:lnTo>
                      <a:pt x="1702" y="521"/>
                    </a:lnTo>
                    <a:cubicBezTo>
                      <a:pt x="1513" y="237"/>
                      <a:pt x="1277" y="95"/>
                      <a:pt x="946"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9"/>
              <p:cNvSpPr/>
              <p:nvPr/>
            </p:nvSpPr>
            <p:spPr>
              <a:xfrm>
                <a:off x="7091764" y="3287400"/>
                <a:ext cx="27459" cy="42253"/>
              </a:xfrm>
              <a:custGeom>
                <a:avLst/>
                <a:gdLst/>
                <a:ahLst/>
                <a:cxnLst/>
                <a:rect l="l" t="t" r="r" b="b"/>
                <a:pathLst>
                  <a:path w="1897" h="2919" extrusionOk="0">
                    <a:moveTo>
                      <a:pt x="1217" y="1"/>
                    </a:moveTo>
                    <a:cubicBezTo>
                      <a:pt x="1140" y="1"/>
                      <a:pt x="1069" y="13"/>
                      <a:pt x="998" y="36"/>
                    </a:cubicBezTo>
                    <a:cubicBezTo>
                      <a:pt x="620" y="131"/>
                      <a:pt x="337" y="415"/>
                      <a:pt x="242" y="793"/>
                    </a:cubicBezTo>
                    <a:cubicBezTo>
                      <a:pt x="0" y="1478"/>
                      <a:pt x="136" y="2918"/>
                      <a:pt x="973" y="2918"/>
                    </a:cubicBezTo>
                    <a:cubicBezTo>
                      <a:pt x="1117" y="2918"/>
                      <a:pt x="1283" y="2875"/>
                      <a:pt x="1471" y="2778"/>
                    </a:cubicBezTo>
                    <a:lnTo>
                      <a:pt x="1896" y="367"/>
                    </a:lnTo>
                    <a:cubicBezTo>
                      <a:pt x="1896" y="131"/>
                      <a:pt x="1660" y="84"/>
                      <a:pt x="1471" y="36"/>
                    </a:cubicBezTo>
                    <a:cubicBezTo>
                      <a:pt x="1376" y="13"/>
                      <a:pt x="1294" y="1"/>
                      <a:pt x="1217" y="1"/>
                    </a:cubicBezTo>
                    <a:close/>
                  </a:path>
                </a:pathLst>
              </a:custGeom>
              <a:solidFill>
                <a:srgbClr val="F7AD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9"/>
              <p:cNvSpPr/>
              <p:nvPr/>
            </p:nvSpPr>
            <p:spPr>
              <a:xfrm>
                <a:off x="7105515" y="3209148"/>
                <a:ext cx="188841" cy="198090"/>
              </a:xfrm>
              <a:custGeom>
                <a:avLst/>
                <a:gdLst/>
                <a:ahLst/>
                <a:cxnLst/>
                <a:rect l="l" t="t" r="r" b="b"/>
                <a:pathLst>
                  <a:path w="13046" h="13685" extrusionOk="0">
                    <a:moveTo>
                      <a:pt x="6733" y="0"/>
                    </a:moveTo>
                    <a:cubicBezTo>
                      <a:pt x="6631" y="0"/>
                      <a:pt x="6530" y="2"/>
                      <a:pt x="6429" y="7"/>
                    </a:cubicBezTo>
                    <a:cubicBezTo>
                      <a:pt x="5483" y="102"/>
                      <a:pt x="4585" y="385"/>
                      <a:pt x="3782" y="905"/>
                    </a:cubicBezTo>
                    <a:cubicBezTo>
                      <a:pt x="3026" y="1425"/>
                      <a:pt x="2317" y="2040"/>
                      <a:pt x="1702" y="2748"/>
                    </a:cubicBezTo>
                    <a:cubicBezTo>
                      <a:pt x="1230" y="3221"/>
                      <a:pt x="899" y="3835"/>
                      <a:pt x="852" y="4497"/>
                    </a:cubicBezTo>
                    <a:cubicBezTo>
                      <a:pt x="757" y="5301"/>
                      <a:pt x="615" y="6057"/>
                      <a:pt x="379" y="6813"/>
                    </a:cubicBezTo>
                    <a:cubicBezTo>
                      <a:pt x="96" y="7758"/>
                      <a:pt x="1" y="8798"/>
                      <a:pt x="143" y="9791"/>
                    </a:cubicBezTo>
                    <a:cubicBezTo>
                      <a:pt x="474" y="11114"/>
                      <a:pt x="1324" y="12248"/>
                      <a:pt x="2506" y="12957"/>
                    </a:cubicBezTo>
                    <a:cubicBezTo>
                      <a:pt x="3262" y="13454"/>
                      <a:pt x="4264" y="13684"/>
                      <a:pt x="5288" y="13684"/>
                    </a:cubicBezTo>
                    <a:cubicBezTo>
                      <a:pt x="6505" y="13684"/>
                      <a:pt x="7752" y="13359"/>
                      <a:pt x="8650" y="12768"/>
                    </a:cubicBezTo>
                    <a:cubicBezTo>
                      <a:pt x="9595" y="12059"/>
                      <a:pt x="10399" y="11256"/>
                      <a:pt x="11013" y="10310"/>
                    </a:cubicBezTo>
                    <a:cubicBezTo>
                      <a:pt x="11817" y="9176"/>
                      <a:pt x="12762" y="8136"/>
                      <a:pt x="12904" y="6766"/>
                    </a:cubicBezTo>
                    <a:cubicBezTo>
                      <a:pt x="13045" y="5442"/>
                      <a:pt x="12431" y="4166"/>
                      <a:pt x="11722" y="3032"/>
                    </a:cubicBezTo>
                    <a:cubicBezTo>
                      <a:pt x="11013" y="1898"/>
                      <a:pt x="10541" y="905"/>
                      <a:pt x="9359" y="480"/>
                    </a:cubicBezTo>
                    <a:cubicBezTo>
                      <a:pt x="8510" y="183"/>
                      <a:pt x="7623" y="0"/>
                      <a:pt x="6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9"/>
              <p:cNvSpPr/>
              <p:nvPr/>
            </p:nvSpPr>
            <p:spPr>
              <a:xfrm>
                <a:off x="7144511" y="3353594"/>
                <a:ext cx="39705" cy="28067"/>
              </a:xfrm>
              <a:custGeom>
                <a:avLst/>
                <a:gdLst/>
                <a:ahLst/>
                <a:cxnLst/>
                <a:rect l="l" t="t" r="r" b="b"/>
                <a:pathLst>
                  <a:path w="2743" h="1939" extrusionOk="0">
                    <a:moveTo>
                      <a:pt x="615" y="1"/>
                    </a:moveTo>
                    <a:cubicBezTo>
                      <a:pt x="615" y="1"/>
                      <a:pt x="1" y="1182"/>
                      <a:pt x="285" y="1938"/>
                    </a:cubicBezTo>
                    <a:cubicBezTo>
                      <a:pt x="474" y="1560"/>
                      <a:pt x="804" y="1277"/>
                      <a:pt x="1183" y="1135"/>
                    </a:cubicBezTo>
                    <a:cubicBezTo>
                      <a:pt x="1353" y="1059"/>
                      <a:pt x="1538" y="1021"/>
                      <a:pt x="1726" y="1021"/>
                    </a:cubicBezTo>
                    <a:cubicBezTo>
                      <a:pt x="2009" y="1021"/>
                      <a:pt x="2298" y="1107"/>
                      <a:pt x="2553" y="1277"/>
                    </a:cubicBezTo>
                    <a:cubicBezTo>
                      <a:pt x="2600" y="1088"/>
                      <a:pt x="2695" y="899"/>
                      <a:pt x="2742" y="710"/>
                    </a:cubicBezTo>
                    <a:lnTo>
                      <a:pt x="615" y="1"/>
                    </a:lnTo>
                    <a:close/>
                  </a:path>
                </a:pathLst>
              </a:custGeom>
              <a:solidFill>
                <a:srgbClr val="932A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9"/>
              <p:cNvSpPr/>
              <p:nvPr/>
            </p:nvSpPr>
            <p:spPr>
              <a:xfrm>
                <a:off x="7148622" y="3368417"/>
                <a:ext cx="32858" cy="22726"/>
              </a:xfrm>
              <a:custGeom>
                <a:avLst/>
                <a:gdLst/>
                <a:ahLst/>
                <a:cxnLst/>
                <a:rect l="l" t="t" r="r" b="b"/>
                <a:pathLst>
                  <a:path w="2270" h="1570" extrusionOk="0">
                    <a:moveTo>
                      <a:pt x="1421" y="0"/>
                    </a:moveTo>
                    <a:cubicBezTo>
                      <a:pt x="1240" y="0"/>
                      <a:pt x="1062" y="38"/>
                      <a:pt x="899" y="111"/>
                    </a:cubicBezTo>
                    <a:cubicBezTo>
                      <a:pt x="473" y="300"/>
                      <a:pt x="190" y="584"/>
                      <a:pt x="1" y="962"/>
                    </a:cubicBezTo>
                    <a:cubicBezTo>
                      <a:pt x="95" y="1245"/>
                      <a:pt x="331" y="1482"/>
                      <a:pt x="662" y="1529"/>
                    </a:cubicBezTo>
                    <a:cubicBezTo>
                      <a:pt x="756" y="1556"/>
                      <a:pt x="846" y="1569"/>
                      <a:pt x="933" y="1569"/>
                    </a:cubicBezTo>
                    <a:cubicBezTo>
                      <a:pt x="1584" y="1569"/>
                      <a:pt x="2019" y="842"/>
                      <a:pt x="2269" y="300"/>
                    </a:cubicBezTo>
                    <a:cubicBezTo>
                      <a:pt x="2008" y="97"/>
                      <a:pt x="1710" y="0"/>
                      <a:pt x="1421" y="0"/>
                    </a:cubicBezTo>
                    <a:close/>
                  </a:path>
                </a:pathLst>
              </a:custGeom>
              <a:solidFill>
                <a:srgbClr val="EF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9"/>
              <p:cNvSpPr/>
              <p:nvPr/>
            </p:nvSpPr>
            <p:spPr>
              <a:xfrm>
                <a:off x="7192409" y="3350135"/>
                <a:ext cx="43801" cy="41138"/>
              </a:xfrm>
              <a:custGeom>
                <a:avLst/>
                <a:gdLst/>
                <a:ahLst/>
                <a:cxnLst/>
                <a:rect l="l" t="t" r="r" b="b"/>
                <a:pathLst>
                  <a:path w="3026" h="2842" extrusionOk="0">
                    <a:moveTo>
                      <a:pt x="1521" y="1"/>
                    </a:moveTo>
                    <a:cubicBezTo>
                      <a:pt x="757" y="1"/>
                      <a:pt x="139" y="600"/>
                      <a:pt x="48" y="1374"/>
                    </a:cubicBezTo>
                    <a:cubicBezTo>
                      <a:pt x="0" y="2130"/>
                      <a:pt x="615" y="2839"/>
                      <a:pt x="1418" y="2839"/>
                    </a:cubicBezTo>
                    <a:cubicBezTo>
                      <a:pt x="1448" y="2841"/>
                      <a:pt x="1477" y="2842"/>
                      <a:pt x="1506" y="2842"/>
                    </a:cubicBezTo>
                    <a:cubicBezTo>
                      <a:pt x="2229" y="2842"/>
                      <a:pt x="2887" y="2288"/>
                      <a:pt x="2978" y="1516"/>
                    </a:cubicBezTo>
                    <a:cubicBezTo>
                      <a:pt x="3025" y="712"/>
                      <a:pt x="2411" y="51"/>
                      <a:pt x="1607" y="3"/>
                    </a:cubicBezTo>
                    <a:cubicBezTo>
                      <a:pt x="1578" y="2"/>
                      <a:pt x="1549" y="1"/>
                      <a:pt x="1521" y="1"/>
                    </a:cubicBezTo>
                    <a:close/>
                  </a:path>
                </a:pathLst>
              </a:custGeom>
              <a:solidFill>
                <a:srgbClr val="FFB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9"/>
              <p:cNvSpPr/>
              <p:nvPr/>
            </p:nvSpPr>
            <p:spPr>
              <a:xfrm>
                <a:off x="7109626" y="3321402"/>
                <a:ext cx="38330" cy="36361"/>
              </a:xfrm>
              <a:custGeom>
                <a:avLst/>
                <a:gdLst/>
                <a:ahLst/>
                <a:cxnLst/>
                <a:rect l="l" t="t" r="r" b="b"/>
                <a:pathLst>
                  <a:path w="2648" h="2512" extrusionOk="0">
                    <a:moveTo>
                      <a:pt x="1335" y="0"/>
                    </a:moveTo>
                    <a:cubicBezTo>
                      <a:pt x="706" y="0"/>
                      <a:pt x="138" y="506"/>
                      <a:pt x="48" y="1185"/>
                    </a:cubicBezTo>
                    <a:cubicBezTo>
                      <a:pt x="1" y="1894"/>
                      <a:pt x="568" y="2508"/>
                      <a:pt x="1229" y="2508"/>
                    </a:cubicBezTo>
                    <a:cubicBezTo>
                      <a:pt x="1259" y="2510"/>
                      <a:pt x="1289" y="2511"/>
                      <a:pt x="1319" y="2511"/>
                    </a:cubicBezTo>
                    <a:cubicBezTo>
                      <a:pt x="1989" y="2511"/>
                      <a:pt x="2557" y="2006"/>
                      <a:pt x="2647" y="1327"/>
                    </a:cubicBezTo>
                    <a:cubicBezTo>
                      <a:pt x="2647" y="618"/>
                      <a:pt x="2127" y="51"/>
                      <a:pt x="1418" y="3"/>
                    </a:cubicBezTo>
                    <a:cubicBezTo>
                      <a:pt x="1390" y="1"/>
                      <a:pt x="1363" y="0"/>
                      <a:pt x="1335" y="0"/>
                    </a:cubicBezTo>
                    <a:close/>
                  </a:path>
                </a:pathLst>
              </a:custGeom>
              <a:solidFill>
                <a:srgbClr val="FFB9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9"/>
              <p:cNvSpPr/>
              <p:nvPr/>
            </p:nvSpPr>
            <p:spPr>
              <a:xfrm>
                <a:off x="7215670" y="3333069"/>
                <a:ext cx="13693" cy="13013"/>
              </a:xfrm>
              <a:custGeom>
                <a:avLst/>
                <a:gdLst/>
                <a:ahLst/>
                <a:cxnLst/>
                <a:rect l="l" t="t" r="r" b="b"/>
                <a:pathLst>
                  <a:path w="946" h="899" extrusionOk="0">
                    <a:moveTo>
                      <a:pt x="520" y="1"/>
                    </a:moveTo>
                    <a:cubicBezTo>
                      <a:pt x="237" y="1"/>
                      <a:pt x="48" y="190"/>
                      <a:pt x="48" y="426"/>
                    </a:cubicBezTo>
                    <a:cubicBezTo>
                      <a:pt x="0" y="662"/>
                      <a:pt x="189" y="899"/>
                      <a:pt x="473" y="899"/>
                    </a:cubicBezTo>
                    <a:cubicBezTo>
                      <a:pt x="709" y="899"/>
                      <a:pt x="898" y="710"/>
                      <a:pt x="946" y="473"/>
                    </a:cubicBezTo>
                    <a:cubicBezTo>
                      <a:pt x="946" y="237"/>
                      <a:pt x="756" y="1"/>
                      <a:pt x="520"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9"/>
              <p:cNvSpPr/>
              <p:nvPr/>
            </p:nvSpPr>
            <p:spPr>
              <a:xfrm>
                <a:off x="7130152" y="3302859"/>
                <a:ext cx="13693" cy="12550"/>
              </a:xfrm>
              <a:custGeom>
                <a:avLst/>
                <a:gdLst/>
                <a:ahLst/>
                <a:cxnLst/>
                <a:rect l="l" t="t" r="r" b="b"/>
                <a:pathLst>
                  <a:path w="946" h="867" extrusionOk="0">
                    <a:moveTo>
                      <a:pt x="402" y="1"/>
                    </a:moveTo>
                    <a:cubicBezTo>
                      <a:pt x="199" y="1"/>
                      <a:pt x="43" y="179"/>
                      <a:pt x="0" y="434"/>
                    </a:cubicBezTo>
                    <a:cubicBezTo>
                      <a:pt x="0" y="670"/>
                      <a:pt x="189" y="859"/>
                      <a:pt x="426" y="859"/>
                    </a:cubicBezTo>
                    <a:cubicBezTo>
                      <a:pt x="455" y="864"/>
                      <a:pt x="484" y="866"/>
                      <a:pt x="511" y="866"/>
                    </a:cubicBezTo>
                    <a:cubicBezTo>
                      <a:pt x="747" y="866"/>
                      <a:pt x="903" y="692"/>
                      <a:pt x="946" y="481"/>
                    </a:cubicBezTo>
                    <a:cubicBezTo>
                      <a:pt x="946" y="197"/>
                      <a:pt x="757" y="8"/>
                      <a:pt x="473" y="8"/>
                    </a:cubicBezTo>
                    <a:cubicBezTo>
                      <a:pt x="449" y="3"/>
                      <a:pt x="425" y="1"/>
                      <a:pt x="402"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9"/>
              <p:cNvSpPr/>
              <p:nvPr/>
            </p:nvSpPr>
            <p:spPr>
              <a:xfrm>
                <a:off x="7093212" y="3169530"/>
                <a:ext cx="216199" cy="190404"/>
              </a:xfrm>
              <a:custGeom>
                <a:avLst/>
                <a:gdLst/>
                <a:ahLst/>
                <a:cxnLst/>
                <a:rect l="l" t="t" r="r" b="b"/>
                <a:pathLst>
                  <a:path w="14936" h="13154" extrusionOk="0">
                    <a:moveTo>
                      <a:pt x="4104" y="1"/>
                    </a:moveTo>
                    <a:cubicBezTo>
                      <a:pt x="4076" y="1"/>
                      <a:pt x="4047" y="1"/>
                      <a:pt x="4018" y="3"/>
                    </a:cubicBezTo>
                    <a:cubicBezTo>
                      <a:pt x="3261" y="50"/>
                      <a:pt x="2600" y="381"/>
                      <a:pt x="2127" y="996"/>
                    </a:cubicBezTo>
                    <a:cubicBezTo>
                      <a:pt x="1607" y="1704"/>
                      <a:pt x="1371" y="2555"/>
                      <a:pt x="1418" y="3406"/>
                    </a:cubicBezTo>
                    <a:cubicBezTo>
                      <a:pt x="1418" y="3973"/>
                      <a:pt x="1560" y="4587"/>
                      <a:pt x="1182" y="5013"/>
                    </a:cubicBezTo>
                    <a:cubicBezTo>
                      <a:pt x="946" y="5249"/>
                      <a:pt x="567" y="5344"/>
                      <a:pt x="378" y="5627"/>
                    </a:cubicBezTo>
                    <a:cubicBezTo>
                      <a:pt x="0" y="6147"/>
                      <a:pt x="426" y="6903"/>
                      <a:pt x="851" y="7376"/>
                    </a:cubicBezTo>
                    <a:cubicBezTo>
                      <a:pt x="1087" y="7660"/>
                      <a:pt x="1324" y="7896"/>
                      <a:pt x="1607" y="8085"/>
                    </a:cubicBezTo>
                    <a:cubicBezTo>
                      <a:pt x="1812" y="7839"/>
                      <a:pt x="3187" y="5182"/>
                      <a:pt x="3858" y="5182"/>
                    </a:cubicBezTo>
                    <a:cubicBezTo>
                      <a:pt x="3962" y="5182"/>
                      <a:pt x="4049" y="5245"/>
                      <a:pt x="4112" y="5391"/>
                    </a:cubicBezTo>
                    <a:cubicBezTo>
                      <a:pt x="4821" y="7045"/>
                      <a:pt x="6664" y="7990"/>
                      <a:pt x="8460" y="8179"/>
                    </a:cubicBezTo>
                    <a:cubicBezTo>
                      <a:pt x="9311" y="8274"/>
                      <a:pt x="10209" y="8321"/>
                      <a:pt x="10823" y="8888"/>
                    </a:cubicBezTo>
                    <a:cubicBezTo>
                      <a:pt x="11296" y="9455"/>
                      <a:pt x="11580" y="10164"/>
                      <a:pt x="11580" y="10873"/>
                    </a:cubicBezTo>
                    <a:cubicBezTo>
                      <a:pt x="11580" y="11251"/>
                      <a:pt x="11627" y="11582"/>
                      <a:pt x="11721" y="11960"/>
                    </a:cubicBezTo>
                    <a:cubicBezTo>
                      <a:pt x="11816" y="12244"/>
                      <a:pt x="11721" y="12669"/>
                      <a:pt x="11863" y="12906"/>
                    </a:cubicBezTo>
                    <a:cubicBezTo>
                      <a:pt x="11981" y="13062"/>
                      <a:pt x="12163" y="13154"/>
                      <a:pt x="12356" y="13154"/>
                    </a:cubicBezTo>
                    <a:cubicBezTo>
                      <a:pt x="12397" y="13154"/>
                      <a:pt x="12437" y="13150"/>
                      <a:pt x="12478" y="13142"/>
                    </a:cubicBezTo>
                    <a:cubicBezTo>
                      <a:pt x="13139" y="13047"/>
                      <a:pt x="13801" y="12149"/>
                      <a:pt x="14085" y="11582"/>
                    </a:cubicBezTo>
                    <a:cubicBezTo>
                      <a:pt x="14557" y="10543"/>
                      <a:pt x="14841" y="9408"/>
                      <a:pt x="14888" y="8274"/>
                    </a:cubicBezTo>
                    <a:cubicBezTo>
                      <a:pt x="14935" y="7281"/>
                      <a:pt x="14746" y="6289"/>
                      <a:pt x="14368" y="5344"/>
                    </a:cubicBezTo>
                    <a:cubicBezTo>
                      <a:pt x="14085" y="4729"/>
                      <a:pt x="13754" y="4209"/>
                      <a:pt x="13328" y="3689"/>
                    </a:cubicBezTo>
                    <a:cubicBezTo>
                      <a:pt x="12997" y="3122"/>
                      <a:pt x="12525" y="2697"/>
                      <a:pt x="11958" y="2366"/>
                    </a:cubicBezTo>
                    <a:cubicBezTo>
                      <a:pt x="10918" y="1657"/>
                      <a:pt x="9689" y="1279"/>
                      <a:pt x="8460" y="1137"/>
                    </a:cubicBezTo>
                    <a:cubicBezTo>
                      <a:pt x="7988" y="1090"/>
                      <a:pt x="7468" y="1090"/>
                      <a:pt x="6948" y="1043"/>
                    </a:cubicBezTo>
                    <a:cubicBezTo>
                      <a:pt x="6712" y="996"/>
                      <a:pt x="6428" y="948"/>
                      <a:pt x="6192" y="854"/>
                    </a:cubicBezTo>
                    <a:cubicBezTo>
                      <a:pt x="5461" y="625"/>
                      <a:pt x="4907" y="1"/>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9"/>
              <p:cNvSpPr/>
              <p:nvPr/>
            </p:nvSpPr>
            <p:spPr>
              <a:xfrm>
                <a:off x="7237556" y="3339611"/>
                <a:ext cx="49953" cy="47131"/>
              </a:xfrm>
              <a:custGeom>
                <a:avLst/>
                <a:gdLst/>
                <a:ahLst/>
                <a:cxnLst/>
                <a:rect l="l" t="t" r="r" b="b"/>
                <a:pathLst>
                  <a:path w="3451" h="3256" extrusionOk="0">
                    <a:moveTo>
                      <a:pt x="1966" y="0"/>
                    </a:moveTo>
                    <a:cubicBezTo>
                      <a:pt x="1602" y="0"/>
                      <a:pt x="1245" y="147"/>
                      <a:pt x="993" y="399"/>
                    </a:cubicBezTo>
                    <a:lnTo>
                      <a:pt x="142" y="2668"/>
                    </a:lnTo>
                    <a:cubicBezTo>
                      <a:pt x="1" y="2857"/>
                      <a:pt x="332" y="3093"/>
                      <a:pt x="473" y="3141"/>
                    </a:cubicBezTo>
                    <a:cubicBezTo>
                      <a:pt x="671" y="3220"/>
                      <a:pt x="863" y="3255"/>
                      <a:pt x="1047" y="3255"/>
                    </a:cubicBezTo>
                    <a:cubicBezTo>
                      <a:pt x="1742" y="3255"/>
                      <a:pt x="2331" y="2746"/>
                      <a:pt x="2742" y="2148"/>
                    </a:cubicBezTo>
                    <a:cubicBezTo>
                      <a:pt x="3262" y="1439"/>
                      <a:pt x="3451" y="541"/>
                      <a:pt x="2506" y="116"/>
                    </a:cubicBezTo>
                    <a:cubicBezTo>
                      <a:pt x="2332" y="37"/>
                      <a:pt x="2149" y="0"/>
                      <a:pt x="1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9"/>
              <p:cNvSpPr/>
              <p:nvPr/>
            </p:nvSpPr>
            <p:spPr>
              <a:xfrm>
                <a:off x="7238931" y="3380272"/>
                <a:ext cx="17109" cy="9597"/>
              </a:xfrm>
              <a:custGeom>
                <a:avLst/>
                <a:gdLst/>
                <a:ahLst/>
                <a:cxnLst/>
                <a:rect l="l" t="t" r="r" b="b"/>
                <a:pathLst>
                  <a:path w="1182" h="663" fill="none" extrusionOk="0">
                    <a:moveTo>
                      <a:pt x="0" y="1"/>
                    </a:moveTo>
                    <a:cubicBezTo>
                      <a:pt x="0" y="1"/>
                      <a:pt x="95" y="663"/>
                      <a:pt x="1182" y="426"/>
                    </a:cubicBezTo>
                  </a:path>
                </a:pathLst>
              </a:custGeom>
              <a:noFill/>
              <a:ln w="7100" cap="flat" cmpd="sng">
                <a:solidFill>
                  <a:srgbClr val="E87E69"/>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9"/>
              <p:cNvSpPr/>
              <p:nvPr/>
            </p:nvSpPr>
            <p:spPr>
              <a:xfrm>
                <a:off x="7160260" y="3326627"/>
                <a:ext cx="15054" cy="22885"/>
              </a:xfrm>
              <a:custGeom>
                <a:avLst/>
                <a:gdLst/>
                <a:ahLst/>
                <a:cxnLst/>
                <a:rect l="l" t="t" r="r" b="b"/>
                <a:pathLst>
                  <a:path w="1040" h="1581" extrusionOk="0">
                    <a:moveTo>
                      <a:pt x="719" y="1"/>
                    </a:moveTo>
                    <a:cubicBezTo>
                      <a:pt x="713" y="1"/>
                      <a:pt x="709" y="7"/>
                      <a:pt x="709" y="20"/>
                    </a:cubicBezTo>
                    <a:cubicBezTo>
                      <a:pt x="662" y="115"/>
                      <a:pt x="567" y="209"/>
                      <a:pt x="520" y="304"/>
                    </a:cubicBezTo>
                    <a:cubicBezTo>
                      <a:pt x="425" y="398"/>
                      <a:pt x="378" y="446"/>
                      <a:pt x="284" y="493"/>
                    </a:cubicBezTo>
                    <a:cubicBezTo>
                      <a:pt x="189" y="635"/>
                      <a:pt x="95" y="777"/>
                      <a:pt x="95" y="918"/>
                    </a:cubicBezTo>
                    <a:cubicBezTo>
                      <a:pt x="0" y="1202"/>
                      <a:pt x="189" y="1486"/>
                      <a:pt x="473" y="1580"/>
                    </a:cubicBezTo>
                    <a:lnTo>
                      <a:pt x="709" y="1580"/>
                    </a:lnTo>
                    <a:cubicBezTo>
                      <a:pt x="803" y="1580"/>
                      <a:pt x="993" y="1486"/>
                      <a:pt x="1040" y="1391"/>
                    </a:cubicBezTo>
                    <a:cubicBezTo>
                      <a:pt x="1040" y="1344"/>
                      <a:pt x="993" y="1296"/>
                      <a:pt x="945" y="1296"/>
                    </a:cubicBezTo>
                    <a:cubicBezTo>
                      <a:pt x="898" y="1296"/>
                      <a:pt x="803" y="1344"/>
                      <a:pt x="709" y="1344"/>
                    </a:cubicBezTo>
                    <a:lnTo>
                      <a:pt x="520" y="1344"/>
                    </a:lnTo>
                    <a:cubicBezTo>
                      <a:pt x="425" y="1344"/>
                      <a:pt x="378" y="1296"/>
                      <a:pt x="331" y="1202"/>
                    </a:cubicBezTo>
                    <a:cubicBezTo>
                      <a:pt x="284" y="1107"/>
                      <a:pt x="284" y="1013"/>
                      <a:pt x="284" y="918"/>
                    </a:cubicBezTo>
                    <a:cubicBezTo>
                      <a:pt x="284" y="824"/>
                      <a:pt x="378" y="682"/>
                      <a:pt x="425" y="588"/>
                    </a:cubicBezTo>
                    <a:cubicBezTo>
                      <a:pt x="520" y="540"/>
                      <a:pt x="567" y="446"/>
                      <a:pt x="662" y="351"/>
                    </a:cubicBezTo>
                    <a:cubicBezTo>
                      <a:pt x="709" y="257"/>
                      <a:pt x="756" y="162"/>
                      <a:pt x="756" y="68"/>
                    </a:cubicBezTo>
                    <a:cubicBezTo>
                      <a:pt x="756" y="34"/>
                      <a:pt x="733" y="1"/>
                      <a:pt x="719" y="1"/>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9"/>
              <p:cNvSpPr/>
              <p:nvPr/>
            </p:nvSpPr>
            <p:spPr>
              <a:xfrm>
                <a:off x="7269025" y="3193602"/>
                <a:ext cx="71174" cy="64587"/>
              </a:xfrm>
              <a:custGeom>
                <a:avLst/>
                <a:gdLst/>
                <a:ahLst/>
                <a:cxnLst/>
                <a:rect l="l" t="t" r="r" b="b"/>
                <a:pathLst>
                  <a:path w="4917" h="4462" extrusionOk="0">
                    <a:moveTo>
                      <a:pt x="2192" y="1"/>
                    </a:moveTo>
                    <a:cubicBezTo>
                      <a:pt x="1848" y="1"/>
                      <a:pt x="1506" y="62"/>
                      <a:pt x="1182" y="183"/>
                    </a:cubicBezTo>
                    <a:cubicBezTo>
                      <a:pt x="662" y="325"/>
                      <a:pt x="284" y="750"/>
                      <a:pt x="143" y="1223"/>
                    </a:cubicBezTo>
                    <a:cubicBezTo>
                      <a:pt x="1" y="1979"/>
                      <a:pt x="284" y="2783"/>
                      <a:pt x="804" y="3350"/>
                    </a:cubicBezTo>
                    <a:cubicBezTo>
                      <a:pt x="993" y="3633"/>
                      <a:pt x="1230" y="3870"/>
                      <a:pt x="1513" y="4059"/>
                    </a:cubicBezTo>
                    <a:cubicBezTo>
                      <a:pt x="1893" y="4330"/>
                      <a:pt x="2335" y="4461"/>
                      <a:pt x="2777" y="4461"/>
                    </a:cubicBezTo>
                    <a:cubicBezTo>
                      <a:pt x="3105" y="4461"/>
                      <a:pt x="3432" y="4389"/>
                      <a:pt x="3735" y="4248"/>
                    </a:cubicBezTo>
                    <a:cubicBezTo>
                      <a:pt x="4491" y="3822"/>
                      <a:pt x="4916" y="3019"/>
                      <a:pt x="4916" y="2216"/>
                    </a:cubicBezTo>
                    <a:cubicBezTo>
                      <a:pt x="4869" y="1365"/>
                      <a:pt x="4302" y="609"/>
                      <a:pt x="3545" y="325"/>
                    </a:cubicBezTo>
                    <a:cubicBezTo>
                      <a:pt x="3113" y="109"/>
                      <a:pt x="2650" y="1"/>
                      <a:pt x="2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9"/>
              <p:cNvSpPr/>
              <p:nvPr/>
            </p:nvSpPr>
            <p:spPr>
              <a:xfrm>
                <a:off x="7328546" y="3218818"/>
                <a:ext cx="54064" cy="45958"/>
              </a:xfrm>
              <a:custGeom>
                <a:avLst/>
                <a:gdLst/>
                <a:ahLst/>
                <a:cxnLst/>
                <a:rect l="l" t="t" r="r" b="b"/>
                <a:pathLst>
                  <a:path w="3735" h="3175" extrusionOk="0">
                    <a:moveTo>
                      <a:pt x="1844" y="1"/>
                    </a:moveTo>
                    <a:cubicBezTo>
                      <a:pt x="1371" y="48"/>
                      <a:pt x="946" y="237"/>
                      <a:pt x="615" y="568"/>
                    </a:cubicBezTo>
                    <a:cubicBezTo>
                      <a:pt x="1" y="1419"/>
                      <a:pt x="284" y="2600"/>
                      <a:pt x="1182" y="3073"/>
                    </a:cubicBezTo>
                    <a:cubicBezTo>
                      <a:pt x="1371" y="3120"/>
                      <a:pt x="1560" y="3167"/>
                      <a:pt x="1749" y="3167"/>
                    </a:cubicBezTo>
                    <a:cubicBezTo>
                      <a:pt x="1806" y="3172"/>
                      <a:pt x="1863" y="3175"/>
                      <a:pt x="1919" y="3175"/>
                    </a:cubicBezTo>
                    <a:cubicBezTo>
                      <a:pt x="2429" y="3175"/>
                      <a:pt x="2926" y="2983"/>
                      <a:pt x="3309" y="2600"/>
                    </a:cubicBezTo>
                    <a:cubicBezTo>
                      <a:pt x="3593" y="2175"/>
                      <a:pt x="3734" y="1655"/>
                      <a:pt x="3640" y="1135"/>
                    </a:cubicBezTo>
                    <a:lnTo>
                      <a:pt x="3640" y="1041"/>
                    </a:lnTo>
                    <a:cubicBezTo>
                      <a:pt x="3498" y="190"/>
                      <a:pt x="2742" y="1"/>
                      <a:pt x="1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9"/>
              <p:cNvSpPr/>
              <p:nvPr/>
            </p:nvSpPr>
            <p:spPr>
              <a:xfrm>
                <a:off x="7369597" y="3247550"/>
                <a:ext cx="36274" cy="33669"/>
              </a:xfrm>
              <a:custGeom>
                <a:avLst/>
                <a:gdLst/>
                <a:ahLst/>
                <a:cxnLst/>
                <a:rect l="l" t="t" r="r" b="b"/>
                <a:pathLst>
                  <a:path w="2506" h="2326" extrusionOk="0">
                    <a:moveTo>
                      <a:pt x="1182" y="1"/>
                    </a:moveTo>
                    <a:cubicBezTo>
                      <a:pt x="851" y="48"/>
                      <a:pt x="520" y="190"/>
                      <a:pt x="284" y="426"/>
                    </a:cubicBezTo>
                    <a:cubicBezTo>
                      <a:pt x="95" y="663"/>
                      <a:pt x="0" y="946"/>
                      <a:pt x="48" y="1230"/>
                    </a:cubicBezTo>
                    <a:cubicBezTo>
                      <a:pt x="48" y="1702"/>
                      <a:pt x="284" y="2080"/>
                      <a:pt x="662" y="2222"/>
                    </a:cubicBezTo>
                    <a:cubicBezTo>
                      <a:pt x="804" y="2270"/>
                      <a:pt x="946" y="2317"/>
                      <a:pt x="1087" y="2317"/>
                    </a:cubicBezTo>
                    <a:cubicBezTo>
                      <a:pt x="1141" y="2323"/>
                      <a:pt x="1194" y="2326"/>
                      <a:pt x="1247" y="2326"/>
                    </a:cubicBezTo>
                    <a:cubicBezTo>
                      <a:pt x="1617" y="2326"/>
                      <a:pt x="1974" y="2181"/>
                      <a:pt x="2222" y="1891"/>
                    </a:cubicBezTo>
                    <a:cubicBezTo>
                      <a:pt x="2458" y="1608"/>
                      <a:pt x="2505" y="1182"/>
                      <a:pt x="2458" y="804"/>
                    </a:cubicBezTo>
                    <a:cubicBezTo>
                      <a:pt x="2364" y="143"/>
                      <a:pt x="1796" y="1"/>
                      <a:pt x="1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9"/>
              <p:cNvSpPr/>
              <p:nvPr/>
            </p:nvSpPr>
            <p:spPr>
              <a:xfrm>
                <a:off x="7389428" y="3270131"/>
                <a:ext cx="32178" cy="37649"/>
              </a:xfrm>
              <a:custGeom>
                <a:avLst/>
                <a:gdLst/>
                <a:ahLst/>
                <a:cxnLst/>
                <a:rect l="l" t="t" r="r" b="b"/>
                <a:pathLst>
                  <a:path w="2223" h="2601" extrusionOk="0">
                    <a:moveTo>
                      <a:pt x="568" y="1"/>
                    </a:moveTo>
                    <a:lnTo>
                      <a:pt x="379" y="473"/>
                    </a:lnTo>
                    <a:cubicBezTo>
                      <a:pt x="285" y="1040"/>
                      <a:pt x="474" y="1513"/>
                      <a:pt x="143" y="2033"/>
                    </a:cubicBezTo>
                    <a:cubicBezTo>
                      <a:pt x="48" y="2127"/>
                      <a:pt x="1" y="2222"/>
                      <a:pt x="48" y="2316"/>
                    </a:cubicBezTo>
                    <a:cubicBezTo>
                      <a:pt x="96" y="2316"/>
                      <a:pt x="96" y="2364"/>
                      <a:pt x="143" y="2411"/>
                    </a:cubicBezTo>
                    <a:cubicBezTo>
                      <a:pt x="395" y="2537"/>
                      <a:pt x="689" y="2600"/>
                      <a:pt x="983" y="2600"/>
                    </a:cubicBezTo>
                    <a:cubicBezTo>
                      <a:pt x="1130" y="2600"/>
                      <a:pt x="1277" y="2584"/>
                      <a:pt x="1419" y="2553"/>
                    </a:cubicBezTo>
                    <a:cubicBezTo>
                      <a:pt x="1655" y="2458"/>
                      <a:pt x="1892" y="2316"/>
                      <a:pt x="2033" y="2080"/>
                    </a:cubicBezTo>
                    <a:cubicBezTo>
                      <a:pt x="2222" y="1749"/>
                      <a:pt x="2175" y="1371"/>
                      <a:pt x="1986" y="1040"/>
                    </a:cubicBezTo>
                    <a:cubicBezTo>
                      <a:pt x="1655" y="520"/>
                      <a:pt x="1183" y="190"/>
                      <a:pt x="5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9"/>
              <p:cNvSpPr/>
              <p:nvPr/>
            </p:nvSpPr>
            <p:spPr>
              <a:xfrm>
                <a:off x="7221474" y="3311154"/>
                <a:ext cx="28414" cy="23638"/>
              </a:xfrm>
              <a:custGeom>
                <a:avLst/>
                <a:gdLst/>
                <a:ahLst/>
                <a:cxnLst/>
                <a:rect l="l" t="t" r="r" b="b"/>
                <a:pathLst>
                  <a:path w="1963" h="1633" extrusionOk="0">
                    <a:moveTo>
                      <a:pt x="701" y="1"/>
                    </a:moveTo>
                    <a:cubicBezTo>
                      <a:pt x="496" y="1"/>
                      <a:pt x="293" y="61"/>
                      <a:pt x="119" y="191"/>
                    </a:cubicBezTo>
                    <a:cubicBezTo>
                      <a:pt x="1" y="231"/>
                      <a:pt x="47" y="403"/>
                      <a:pt x="176" y="403"/>
                    </a:cubicBezTo>
                    <a:cubicBezTo>
                      <a:pt x="201" y="403"/>
                      <a:pt x="230" y="396"/>
                      <a:pt x="261" y="380"/>
                    </a:cubicBezTo>
                    <a:cubicBezTo>
                      <a:pt x="367" y="327"/>
                      <a:pt x="487" y="301"/>
                      <a:pt x="607" y="301"/>
                    </a:cubicBezTo>
                    <a:cubicBezTo>
                      <a:pt x="808" y="301"/>
                      <a:pt x="1011" y="375"/>
                      <a:pt x="1159" y="522"/>
                    </a:cubicBezTo>
                    <a:cubicBezTo>
                      <a:pt x="1301" y="664"/>
                      <a:pt x="1395" y="806"/>
                      <a:pt x="1443" y="995"/>
                    </a:cubicBezTo>
                    <a:cubicBezTo>
                      <a:pt x="1490" y="1089"/>
                      <a:pt x="1490" y="1184"/>
                      <a:pt x="1537" y="1278"/>
                    </a:cubicBezTo>
                    <a:cubicBezTo>
                      <a:pt x="1537" y="1373"/>
                      <a:pt x="1584" y="1467"/>
                      <a:pt x="1632" y="1562"/>
                    </a:cubicBezTo>
                    <a:cubicBezTo>
                      <a:pt x="1655" y="1609"/>
                      <a:pt x="1702" y="1633"/>
                      <a:pt x="1750" y="1633"/>
                    </a:cubicBezTo>
                    <a:cubicBezTo>
                      <a:pt x="1797" y="1633"/>
                      <a:pt x="1844" y="1609"/>
                      <a:pt x="1868" y="1562"/>
                    </a:cubicBezTo>
                    <a:cubicBezTo>
                      <a:pt x="1915" y="1467"/>
                      <a:pt x="1962" y="1326"/>
                      <a:pt x="1915" y="1184"/>
                    </a:cubicBezTo>
                    <a:cubicBezTo>
                      <a:pt x="1915" y="1089"/>
                      <a:pt x="1868" y="948"/>
                      <a:pt x="1821" y="853"/>
                    </a:cubicBezTo>
                    <a:cubicBezTo>
                      <a:pt x="1726" y="617"/>
                      <a:pt x="1584" y="380"/>
                      <a:pt x="1395" y="239"/>
                    </a:cubicBezTo>
                    <a:cubicBezTo>
                      <a:pt x="1191" y="85"/>
                      <a:pt x="944" y="1"/>
                      <a:pt x="701"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9"/>
              <p:cNvSpPr/>
              <p:nvPr/>
            </p:nvSpPr>
            <p:spPr>
              <a:xfrm>
                <a:off x="7126736" y="3276529"/>
                <a:ext cx="28747" cy="18803"/>
              </a:xfrm>
              <a:custGeom>
                <a:avLst/>
                <a:gdLst/>
                <a:ahLst/>
                <a:cxnLst/>
                <a:rect l="l" t="t" r="r" b="b"/>
                <a:pathLst>
                  <a:path w="1986" h="1299" extrusionOk="0">
                    <a:moveTo>
                      <a:pt x="861" y="0"/>
                    </a:moveTo>
                    <a:cubicBezTo>
                      <a:pt x="763" y="0"/>
                      <a:pt x="665" y="12"/>
                      <a:pt x="567" y="31"/>
                    </a:cubicBezTo>
                    <a:cubicBezTo>
                      <a:pt x="473" y="78"/>
                      <a:pt x="331" y="126"/>
                      <a:pt x="236" y="220"/>
                    </a:cubicBezTo>
                    <a:cubicBezTo>
                      <a:pt x="142" y="268"/>
                      <a:pt x="95" y="362"/>
                      <a:pt x="47" y="457"/>
                    </a:cubicBezTo>
                    <a:cubicBezTo>
                      <a:pt x="0" y="551"/>
                      <a:pt x="95" y="646"/>
                      <a:pt x="236" y="646"/>
                    </a:cubicBezTo>
                    <a:cubicBezTo>
                      <a:pt x="284" y="598"/>
                      <a:pt x="378" y="551"/>
                      <a:pt x="425" y="551"/>
                    </a:cubicBezTo>
                    <a:cubicBezTo>
                      <a:pt x="520" y="504"/>
                      <a:pt x="615" y="457"/>
                      <a:pt x="709" y="457"/>
                    </a:cubicBezTo>
                    <a:lnTo>
                      <a:pt x="1040" y="457"/>
                    </a:lnTo>
                    <a:cubicBezTo>
                      <a:pt x="1087" y="457"/>
                      <a:pt x="1087" y="457"/>
                      <a:pt x="1134" y="504"/>
                    </a:cubicBezTo>
                    <a:cubicBezTo>
                      <a:pt x="1276" y="551"/>
                      <a:pt x="1418" y="646"/>
                      <a:pt x="1513" y="740"/>
                    </a:cubicBezTo>
                    <a:cubicBezTo>
                      <a:pt x="1607" y="882"/>
                      <a:pt x="1702" y="1024"/>
                      <a:pt x="1702" y="1213"/>
                    </a:cubicBezTo>
                    <a:cubicBezTo>
                      <a:pt x="1702" y="1272"/>
                      <a:pt x="1743" y="1298"/>
                      <a:pt x="1795" y="1298"/>
                    </a:cubicBezTo>
                    <a:cubicBezTo>
                      <a:pt x="1866" y="1298"/>
                      <a:pt x="1958" y="1248"/>
                      <a:pt x="1985" y="1166"/>
                    </a:cubicBezTo>
                    <a:cubicBezTo>
                      <a:pt x="1985" y="693"/>
                      <a:pt x="1702" y="268"/>
                      <a:pt x="1276" y="78"/>
                    </a:cubicBezTo>
                    <a:cubicBezTo>
                      <a:pt x="1138" y="23"/>
                      <a:pt x="999" y="0"/>
                      <a:pt x="861" y="0"/>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9"/>
              <p:cNvSpPr/>
              <p:nvPr/>
            </p:nvSpPr>
            <p:spPr>
              <a:xfrm>
                <a:off x="7144164" y="3391910"/>
                <a:ext cx="88616" cy="17008"/>
              </a:xfrm>
              <a:custGeom>
                <a:avLst/>
                <a:gdLst/>
                <a:ahLst/>
                <a:cxnLst/>
                <a:rect l="l" t="t" r="r" b="b"/>
                <a:pathLst>
                  <a:path w="6122" h="1175" extrusionOk="0">
                    <a:moveTo>
                      <a:pt x="5933" y="0"/>
                    </a:moveTo>
                    <a:cubicBezTo>
                      <a:pt x="5460" y="189"/>
                      <a:pt x="5035" y="426"/>
                      <a:pt x="4562" y="615"/>
                    </a:cubicBezTo>
                    <a:cubicBezTo>
                      <a:pt x="4090" y="757"/>
                      <a:pt x="3617" y="851"/>
                      <a:pt x="3144" y="898"/>
                    </a:cubicBezTo>
                    <a:cubicBezTo>
                      <a:pt x="2921" y="929"/>
                      <a:pt x="2699" y="944"/>
                      <a:pt x="2477" y="944"/>
                    </a:cubicBezTo>
                    <a:cubicBezTo>
                      <a:pt x="1663" y="944"/>
                      <a:pt x="862" y="740"/>
                      <a:pt x="119" y="331"/>
                    </a:cubicBezTo>
                    <a:cubicBezTo>
                      <a:pt x="108" y="308"/>
                      <a:pt x="94" y="299"/>
                      <a:pt x="80" y="299"/>
                    </a:cubicBezTo>
                    <a:cubicBezTo>
                      <a:pt x="38" y="299"/>
                      <a:pt x="0" y="390"/>
                      <a:pt x="72" y="426"/>
                    </a:cubicBezTo>
                    <a:cubicBezTo>
                      <a:pt x="802" y="925"/>
                      <a:pt x="1656" y="1174"/>
                      <a:pt x="2534" y="1174"/>
                    </a:cubicBezTo>
                    <a:cubicBezTo>
                      <a:pt x="2737" y="1174"/>
                      <a:pt x="2940" y="1161"/>
                      <a:pt x="3144" y="1135"/>
                    </a:cubicBezTo>
                    <a:cubicBezTo>
                      <a:pt x="3617" y="1087"/>
                      <a:pt x="4090" y="993"/>
                      <a:pt x="4562" y="851"/>
                    </a:cubicBezTo>
                    <a:cubicBezTo>
                      <a:pt x="5129" y="757"/>
                      <a:pt x="5602" y="520"/>
                      <a:pt x="6027" y="189"/>
                    </a:cubicBezTo>
                    <a:cubicBezTo>
                      <a:pt x="6122" y="95"/>
                      <a:pt x="6027" y="0"/>
                      <a:pt x="5933" y="0"/>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9"/>
              <p:cNvSpPr/>
              <p:nvPr/>
            </p:nvSpPr>
            <p:spPr>
              <a:xfrm>
                <a:off x="7048049" y="3480540"/>
                <a:ext cx="262721" cy="152291"/>
              </a:xfrm>
              <a:custGeom>
                <a:avLst/>
                <a:gdLst/>
                <a:ahLst/>
                <a:cxnLst/>
                <a:rect l="l" t="t" r="r" b="b"/>
                <a:pathLst>
                  <a:path w="18150" h="10521" extrusionOk="0">
                    <a:moveTo>
                      <a:pt x="8590" y="0"/>
                    </a:moveTo>
                    <a:cubicBezTo>
                      <a:pt x="6514" y="0"/>
                      <a:pt x="4437" y="257"/>
                      <a:pt x="2411" y="778"/>
                    </a:cubicBezTo>
                    <a:cubicBezTo>
                      <a:pt x="1655" y="967"/>
                      <a:pt x="946" y="1250"/>
                      <a:pt x="332" y="1676"/>
                    </a:cubicBezTo>
                    <a:lnTo>
                      <a:pt x="285" y="1676"/>
                    </a:lnTo>
                    <a:cubicBezTo>
                      <a:pt x="48" y="2715"/>
                      <a:pt x="1" y="3755"/>
                      <a:pt x="143" y="4842"/>
                    </a:cubicBezTo>
                    <a:cubicBezTo>
                      <a:pt x="285" y="6449"/>
                      <a:pt x="663" y="8009"/>
                      <a:pt x="663" y="9663"/>
                    </a:cubicBezTo>
                    <a:cubicBezTo>
                      <a:pt x="3418" y="10235"/>
                      <a:pt x="6216" y="10521"/>
                      <a:pt x="9010" y="10521"/>
                    </a:cubicBezTo>
                    <a:cubicBezTo>
                      <a:pt x="11296" y="10521"/>
                      <a:pt x="13579" y="10329"/>
                      <a:pt x="15834" y="9947"/>
                    </a:cubicBezTo>
                    <a:cubicBezTo>
                      <a:pt x="16165" y="9899"/>
                      <a:pt x="16448" y="9805"/>
                      <a:pt x="16732" y="9663"/>
                    </a:cubicBezTo>
                    <a:cubicBezTo>
                      <a:pt x="17394" y="9332"/>
                      <a:pt x="18150" y="1865"/>
                      <a:pt x="18008" y="1817"/>
                    </a:cubicBezTo>
                    <a:cubicBezTo>
                      <a:pt x="14997" y="613"/>
                      <a:pt x="11794" y="0"/>
                      <a:pt x="85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9"/>
              <p:cNvSpPr/>
              <p:nvPr/>
            </p:nvSpPr>
            <p:spPr>
              <a:xfrm>
                <a:off x="7174619" y="3690587"/>
                <a:ext cx="5283" cy="16038"/>
              </a:xfrm>
              <a:custGeom>
                <a:avLst/>
                <a:gdLst/>
                <a:ahLst/>
                <a:cxnLst/>
                <a:rect l="l" t="t" r="r" b="b"/>
                <a:pathLst>
                  <a:path w="365" h="1108" extrusionOk="0">
                    <a:moveTo>
                      <a:pt x="286" y="0"/>
                    </a:moveTo>
                    <a:cubicBezTo>
                      <a:pt x="269" y="0"/>
                      <a:pt x="251" y="6"/>
                      <a:pt x="237" y="20"/>
                    </a:cubicBezTo>
                    <a:lnTo>
                      <a:pt x="190" y="20"/>
                    </a:lnTo>
                    <a:cubicBezTo>
                      <a:pt x="95" y="162"/>
                      <a:pt x="48" y="351"/>
                      <a:pt x="1" y="540"/>
                    </a:cubicBezTo>
                    <a:cubicBezTo>
                      <a:pt x="1" y="634"/>
                      <a:pt x="1" y="729"/>
                      <a:pt x="1" y="823"/>
                    </a:cubicBezTo>
                    <a:cubicBezTo>
                      <a:pt x="1" y="918"/>
                      <a:pt x="48" y="1013"/>
                      <a:pt x="142" y="1107"/>
                    </a:cubicBezTo>
                    <a:cubicBezTo>
                      <a:pt x="190" y="1107"/>
                      <a:pt x="237" y="1107"/>
                      <a:pt x="237" y="1060"/>
                    </a:cubicBezTo>
                    <a:cubicBezTo>
                      <a:pt x="237" y="965"/>
                      <a:pt x="237" y="871"/>
                      <a:pt x="237" y="823"/>
                    </a:cubicBezTo>
                    <a:cubicBezTo>
                      <a:pt x="237" y="729"/>
                      <a:pt x="237" y="634"/>
                      <a:pt x="237" y="587"/>
                    </a:cubicBezTo>
                    <a:cubicBezTo>
                      <a:pt x="237" y="398"/>
                      <a:pt x="284" y="256"/>
                      <a:pt x="331" y="67"/>
                    </a:cubicBezTo>
                    <a:cubicBezTo>
                      <a:pt x="365" y="34"/>
                      <a:pt x="327" y="0"/>
                      <a:pt x="286" y="0"/>
                    </a:cubicBezTo>
                    <a:close/>
                  </a:path>
                </a:pathLst>
              </a:custGeom>
              <a:solidFill>
                <a:srgbClr val="E87E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9"/>
              <p:cNvSpPr/>
              <p:nvPr/>
            </p:nvSpPr>
            <p:spPr>
              <a:xfrm>
                <a:off x="7071311" y="3391229"/>
                <a:ext cx="6181" cy="112891"/>
              </a:xfrm>
              <a:custGeom>
                <a:avLst/>
                <a:gdLst/>
                <a:ahLst/>
                <a:cxnLst/>
                <a:rect l="l" t="t" r="r" b="b"/>
                <a:pathLst>
                  <a:path w="427" h="7799" fill="none" extrusionOk="0">
                    <a:moveTo>
                      <a:pt x="1" y="0"/>
                    </a:moveTo>
                    <a:cubicBezTo>
                      <a:pt x="426" y="2127"/>
                      <a:pt x="332" y="5435"/>
                      <a:pt x="379" y="7798"/>
                    </a:cubicBezTo>
                  </a:path>
                </a:pathLst>
              </a:custGeom>
              <a:solidFill>
                <a:schemeClr val="accent4"/>
              </a:solidFill>
              <a:ln w="15350" cap="flat" cmpd="sng">
                <a:solidFill>
                  <a:schemeClr val="accent4"/>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9"/>
              <p:cNvSpPr/>
              <p:nvPr/>
            </p:nvSpPr>
            <p:spPr>
              <a:xfrm>
                <a:off x="7283399" y="3393270"/>
                <a:ext cx="17804" cy="117682"/>
              </a:xfrm>
              <a:custGeom>
                <a:avLst/>
                <a:gdLst/>
                <a:ahLst/>
                <a:cxnLst/>
                <a:rect l="l" t="t" r="r" b="b"/>
                <a:pathLst>
                  <a:path w="1230" h="8130" fill="none" extrusionOk="0">
                    <a:moveTo>
                      <a:pt x="0" y="1"/>
                    </a:moveTo>
                    <a:cubicBezTo>
                      <a:pt x="615" y="1277"/>
                      <a:pt x="1229" y="5483"/>
                      <a:pt x="1040" y="8130"/>
                    </a:cubicBezTo>
                  </a:path>
                </a:pathLst>
              </a:custGeom>
              <a:solidFill>
                <a:schemeClr val="accent4"/>
              </a:solidFill>
              <a:ln w="15350" cap="flat" cmpd="sng">
                <a:solidFill>
                  <a:schemeClr val="accent4"/>
                </a:solidFill>
                <a:prstDash val="solid"/>
                <a:miter lim="472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132" name="Google Shape;3132;p99"/>
          <p:cNvGrpSpPr/>
          <p:nvPr/>
        </p:nvGrpSpPr>
        <p:grpSpPr>
          <a:xfrm>
            <a:off x="5012275" y="1217698"/>
            <a:ext cx="3394200" cy="3381050"/>
            <a:chOff x="5012275" y="1217698"/>
            <a:chExt cx="3394200" cy="3381050"/>
          </a:xfrm>
        </p:grpSpPr>
        <p:sp>
          <p:nvSpPr>
            <p:cNvPr id="3133" name="Google Shape;3133;p99"/>
            <p:cNvSpPr/>
            <p:nvPr/>
          </p:nvSpPr>
          <p:spPr>
            <a:xfrm>
              <a:off x="5012275" y="4077349"/>
              <a:ext cx="3394200" cy="521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4" name="Google Shape;3134;p99"/>
            <p:cNvGrpSpPr/>
            <p:nvPr/>
          </p:nvGrpSpPr>
          <p:grpSpPr>
            <a:xfrm>
              <a:off x="5036732" y="1217698"/>
              <a:ext cx="2950297" cy="3304543"/>
              <a:chOff x="146669" y="-349645"/>
              <a:chExt cx="7848622" cy="8791017"/>
            </a:xfrm>
          </p:grpSpPr>
          <p:sp>
            <p:nvSpPr>
              <p:cNvPr id="3135" name="Google Shape;3135;p99"/>
              <p:cNvSpPr/>
              <p:nvPr/>
            </p:nvSpPr>
            <p:spPr>
              <a:xfrm>
                <a:off x="3524564" y="6386165"/>
                <a:ext cx="1693285" cy="1167546"/>
              </a:xfrm>
              <a:custGeom>
                <a:avLst/>
                <a:gdLst/>
                <a:ahLst/>
                <a:cxnLst/>
                <a:rect l="l" t="t" r="r" b="b"/>
                <a:pathLst>
                  <a:path w="40002" h="27582" extrusionOk="0">
                    <a:moveTo>
                      <a:pt x="22455" y="1"/>
                    </a:moveTo>
                    <a:lnTo>
                      <a:pt x="2421" y="5648"/>
                    </a:lnTo>
                    <a:cubicBezTo>
                      <a:pt x="1" y="12573"/>
                      <a:pt x="2959" y="21245"/>
                      <a:pt x="10354" y="24338"/>
                    </a:cubicBezTo>
                    <a:cubicBezTo>
                      <a:pt x="15386" y="26428"/>
                      <a:pt x="20886" y="27582"/>
                      <a:pt x="26379" y="27582"/>
                    </a:cubicBezTo>
                    <a:cubicBezTo>
                      <a:pt x="30426" y="27582"/>
                      <a:pt x="34470" y="26955"/>
                      <a:pt x="38320" y="25615"/>
                    </a:cubicBezTo>
                    <a:cubicBezTo>
                      <a:pt x="38858" y="25413"/>
                      <a:pt x="39463" y="25144"/>
                      <a:pt x="40001" y="24943"/>
                    </a:cubicBezTo>
                    <a:lnTo>
                      <a:pt x="40001" y="24943"/>
                    </a:lnTo>
                    <a:cubicBezTo>
                      <a:pt x="39848" y="24953"/>
                      <a:pt x="39696" y="24959"/>
                      <a:pt x="39543" y="24959"/>
                    </a:cubicBezTo>
                    <a:cubicBezTo>
                      <a:pt x="38756" y="24959"/>
                      <a:pt x="37977" y="24810"/>
                      <a:pt x="37245" y="24472"/>
                    </a:cubicBezTo>
                    <a:cubicBezTo>
                      <a:pt x="35362" y="23598"/>
                      <a:pt x="34556" y="21312"/>
                      <a:pt x="34488" y="19228"/>
                    </a:cubicBezTo>
                    <a:cubicBezTo>
                      <a:pt x="34488" y="17077"/>
                      <a:pt x="35093" y="15060"/>
                      <a:pt x="35362" y="12976"/>
                    </a:cubicBezTo>
                    <a:lnTo>
                      <a:pt x="22455" y="1"/>
                    </a:lnTo>
                    <a:close/>
                  </a:path>
                </a:pathLst>
              </a:custGeom>
              <a:solidFill>
                <a:srgbClr val="C65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9"/>
              <p:cNvSpPr/>
              <p:nvPr/>
            </p:nvSpPr>
            <p:spPr>
              <a:xfrm>
                <a:off x="1222360" y="6226834"/>
                <a:ext cx="591943" cy="1198108"/>
              </a:xfrm>
              <a:custGeom>
                <a:avLst/>
                <a:gdLst/>
                <a:ahLst/>
                <a:cxnLst/>
                <a:rect l="l" t="t" r="r" b="b"/>
                <a:pathLst>
                  <a:path w="13984" h="28304" extrusionOk="0">
                    <a:moveTo>
                      <a:pt x="13984" y="0"/>
                    </a:moveTo>
                    <a:lnTo>
                      <a:pt x="2689" y="202"/>
                    </a:lnTo>
                    <a:cubicBezTo>
                      <a:pt x="0" y="9479"/>
                      <a:pt x="471" y="19362"/>
                      <a:pt x="4034" y="28303"/>
                    </a:cubicBezTo>
                    <a:lnTo>
                      <a:pt x="13110" y="28034"/>
                    </a:lnTo>
                    <a:cubicBezTo>
                      <a:pt x="10219" y="18891"/>
                      <a:pt x="10555" y="9009"/>
                      <a:pt x="13984" y="0"/>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9"/>
              <p:cNvSpPr/>
              <p:nvPr/>
            </p:nvSpPr>
            <p:spPr>
              <a:xfrm>
                <a:off x="1911028" y="6184123"/>
                <a:ext cx="830980" cy="1075732"/>
              </a:xfrm>
              <a:custGeom>
                <a:avLst/>
                <a:gdLst/>
                <a:ahLst/>
                <a:cxnLst/>
                <a:rect l="l" t="t" r="r" b="b"/>
                <a:pathLst>
                  <a:path w="19631" h="25413" extrusionOk="0">
                    <a:moveTo>
                      <a:pt x="10622" y="1"/>
                    </a:moveTo>
                    <a:lnTo>
                      <a:pt x="269" y="202"/>
                    </a:lnTo>
                    <a:cubicBezTo>
                      <a:pt x="0" y="2892"/>
                      <a:pt x="202" y="5648"/>
                      <a:pt x="874" y="8337"/>
                    </a:cubicBezTo>
                    <a:cubicBezTo>
                      <a:pt x="2421" y="14724"/>
                      <a:pt x="7127" y="20774"/>
                      <a:pt x="13110" y="25413"/>
                    </a:cubicBezTo>
                    <a:lnTo>
                      <a:pt x="19631" y="20573"/>
                    </a:lnTo>
                    <a:cubicBezTo>
                      <a:pt x="17076" y="18018"/>
                      <a:pt x="13513" y="12371"/>
                      <a:pt x="11631" y="8135"/>
                    </a:cubicBezTo>
                    <a:cubicBezTo>
                      <a:pt x="10286" y="5177"/>
                      <a:pt x="10622" y="1"/>
                      <a:pt x="10622" y="1"/>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9"/>
              <p:cNvSpPr/>
              <p:nvPr/>
            </p:nvSpPr>
            <p:spPr>
              <a:xfrm>
                <a:off x="360097" y="3921752"/>
                <a:ext cx="2626661" cy="1690406"/>
              </a:xfrm>
              <a:custGeom>
                <a:avLst/>
                <a:gdLst/>
                <a:ahLst/>
                <a:cxnLst/>
                <a:rect l="l" t="t" r="r" b="b"/>
                <a:pathLst>
                  <a:path w="62052" h="39934" extrusionOk="0">
                    <a:moveTo>
                      <a:pt x="55732" y="0"/>
                    </a:moveTo>
                    <a:lnTo>
                      <a:pt x="55734" y="1"/>
                    </a:lnTo>
                    <a:lnTo>
                      <a:pt x="55734" y="1"/>
                    </a:lnTo>
                    <a:cubicBezTo>
                      <a:pt x="55733" y="1"/>
                      <a:pt x="55733" y="1"/>
                      <a:pt x="55732" y="0"/>
                    </a:cubicBezTo>
                    <a:close/>
                    <a:moveTo>
                      <a:pt x="55734" y="1"/>
                    </a:moveTo>
                    <a:cubicBezTo>
                      <a:pt x="55975" y="113"/>
                      <a:pt x="50819" y="9013"/>
                      <a:pt x="48808" y="10757"/>
                    </a:cubicBezTo>
                    <a:cubicBezTo>
                      <a:pt x="47127" y="12169"/>
                      <a:pt x="44438" y="14791"/>
                      <a:pt x="42421" y="15665"/>
                    </a:cubicBezTo>
                    <a:cubicBezTo>
                      <a:pt x="41634" y="16032"/>
                      <a:pt x="39005" y="17382"/>
                      <a:pt x="37504" y="17382"/>
                    </a:cubicBezTo>
                    <a:cubicBezTo>
                      <a:pt x="37082" y="17382"/>
                      <a:pt x="36749" y="17275"/>
                      <a:pt x="36572" y="17009"/>
                    </a:cubicBezTo>
                    <a:cubicBezTo>
                      <a:pt x="36438" y="16740"/>
                      <a:pt x="36370" y="16337"/>
                      <a:pt x="36169" y="16068"/>
                    </a:cubicBezTo>
                    <a:cubicBezTo>
                      <a:pt x="35698" y="15127"/>
                      <a:pt x="34555" y="14925"/>
                      <a:pt x="33547" y="14858"/>
                    </a:cubicBezTo>
                    <a:cubicBezTo>
                      <a:pt x="32471" y="14723"/>
                      <a:pt x="31396" y="14656"/>
                      <a:pt x="30320" y="14656"/>
                    </a:cubicBezTo>
                    <a:cubicBezTo>
                      <a:pt x="30185" y="14656"/>
                      <a:pt x="30051" y="14723"/>
                      <a:pt x="29984" y="14723"/>
                    </a:cubicBezTo>
                    <a:cubicBezTo>
                      <a:pt x="29782" y="14925"/>
                      <a:pt x="29849" y="15194"/>
                      <a:pt x="29849" y="15463"/>
                    </a:cubicBezTo>
                    <a:cubicBezTo>
                      <a:pt x="29917" y="16404"/>
                      <a:pt x="29580" y="17278"/>
                      <a:pt x="28841" y="17816"/>
                    </a:cubicBezTo>
                    <a:cubicBezTo>
                      <a:pt x="28706" y="17950"/>
                      <a:pt x="28572" y="18085"/>
                      <a:pt x="28438" y="18219"/>
                    </a:cubicBezTo>
                    <a:cubicBezTo>
                      <a:pt x="26757" y="18219"/>
                      <a:pt x="25143" y="18623"/>
                      <a:pt x="23664" y="19497"/>
                    </a:cubicBezTo>
                    <a:cubicBezTo>
                      <a:pt x="21110" y="20707"/>
                      <a:pt x="18824" y="22320"/>
                      <a:pt x="16673" y="24135"/>
                    </a:cubicBezTo>
                    <a:cubicBezTo>
                      <a:pt x="14454" y="26085"/>
                      <a:pt x="12303" y="28169"/>
                      <a:pt x="9950" y="29984"/>
                    </a:cubicBezTo>
                    <a:cubicBezTo>
                      <a:pt x="6857" y="32270"/>
                      <a:pt x="3563" y="34219"/>
                      <a:pt x="0" y="35766"/>
                    </a:cubicBezTo>
                    <a:lnTo>
                      <a:pt x="4236" y="39934"/>
                    </a:lnTo>
                    <a:cubicBezTo>
                      <a:pt x="11900" y="37648"/>
                      <a:pt x="19362" y="34556"/>
                      <a:pt x="24673" y="28438"/>
                    </a:cubicBezTo>
                    <a:lnTo>
                      <a:pt x="24807" y="28169"/>
                    </a:lnTo>
                    <a:cubicBezTo>
                      <a:pt x="25816" y="29917"/>
                      <a:pt x="27026" y="31530"/>
                      <a:pt x="28370" y="33077"/>
                    </a:cubicBezTo>
                    <a:cubicBezTo>
                      <a:pt x="29043" y="34018"/>
                      <a:pt x="29849" y="34825"/>
                      <a:pt x="30791" y="35497"/>
                    </a:cubicBezTo>
                    <a:cubicBezTo>
                      <a:pt x="32068" y="36102"/>
                      <a:pt x="33412" y="36438"/>
                      <a:pt x="34824" y="36505"/>
                    </a:cubicBezTo>
                    <a:cubicBezTo>
                      <a:pt x="36303" y="36640"/>
                      <a:pt x="37849" y="36640"/>
                      <a:pt x="39328" y="36640"/>
                    </a:cubicBezTo>
                    <a:cubicBezTo>
                      <a:pt x="40539" y="36640"/>
                      <a:pt x="41749" y="36371"/>
                      <a:pt x="42824" y="35766"/>
                    </a:cubicBezTo>
                    <a:cubicBezTo>
                      <a:pt x="43160" y="35564"/>
                      <a:pt x="43429" y="35295"/>
                      <a:pt x="43631" y="35026"/>
                    </a:cubicBezTo>
                    <a:cubicBezTo>
                      <a:pt x="43900" y="34556"/>
                      <a:pt x="44034" y="34085"/>
                      <a:pt x="44102" y="33614"/>
                    </a:cubicBezTo>
                    <a:cubicBezTo>
                      <a:pt x="44505" y="31396"/>
                      <a:pt x="44707" y="28640"/>
                      <a:pt x="46118" y="26892"/>
                    </a:cubicBezTo>
                    <a:cubicBezTo>
                      <a:pt x="49682" y="22387"/>
                      <a:pt x="52102" y="20438"/>
                      <a:pt x="55665" y="15933"/>
                    </a:cubicBezTo>
                    <a:cubicBezTo>
                      <a:pt x="57211" y="13917"/>
                      <a:pt x="58488" y="11765"/>
                      <a:pt x="59430" y="9412"/>
                    </a:cubicBezTo>
                    <a:cubicBezTo>
                      <a:pt x="59900" y="8269"/>
                      <a:pt x="60371" y="7127"/>
                      <a:pt x="60774" y="5984"/>
                    </a:cubicBezTo>
                    <a:cubicBezTo>
                      <a:pt x="60909" y="5648"/>
                      <a:pt x="62051" y="2219"/>
                      <a:pt x="61850" y="2152"/>
                    </a:cubicBezTo>
                    <a:lnTo>
                      <a:pt x="557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9"/>
              <p:cNvSpPr/>
              <p:nvPr/>
            </p:nvSpPr>
            <p:spPr>
              <a:xfrm>
                <a:off x="146669" y="5358857"/>
                <a:ext cx="478117" cy="325772"/>
              </a:xfrm>
              <a:custGeom>
                <a:avLst/>
                <a:gdLst/>
                <a:ahLst/>
                <a:cxnLst/>
                <a:rect l="l" t="t" r="r" b="b"/>
                <a:pathLst>
                  <a:path w="11295" h="7696" extrusionOk="0">
                    <a:moveTo>
                      <a:pt x="8807" y="1"/>
                    </a:moveTo>
                    <a:cubicBezTo>
                      <a:pt x="8807" y="1"/>
                      <a:pt x="3361" y="2555"/>
                      <a:pt x="1614" y="3295"/>
                    </a:cubicBezTo>
                    <a:cubicBezTo>
                      <a:pt x="1345" y="3429"/>
                      <a:pt x="202" y="3967"/>
                      <a:pt x="403" y="4236"/>
                    </a:cubicBezTo>
                    <a:cubicBezTo>
                      <a:pt x="446" y="4290"/>
                      <a:pt x="537" y="4312"/>
                      <a:pt x="662" y="4312"/>
                    </a:cubicBezTo>
                    <a:cubicBezTo>
                      <a:pt x="1319" y="4312"/>
                      <a:pt x="2920" y="3677"/>
                      <a:pt x="3429" y="3564"/>
                    </a:cubicBezTo>
                    <a:lnTo>
                      <a:pt x="3429" y="3564"/>
                    </a:lnTo>
                    <a:cubicBezTo>
                      <a:pt x="2689" y="3967"/>
                      <a:pt x="0" y="4774"/>
                      <a:pt x="269" y="5177"/>
                    </a:cubicBezTo>
                    <a:cubicBezTo>
                      <a:pt x="322" y="5241"/>
                      <a:pt x="442" y="5268"/>
                      <a:pt x="607" y="5268"/>
                    </a:cubicBezTo>
                    <a:cubicBezTo>
                      <a:pt x="1485" y="5268"/>
                      <a:pt x="3630" y="4505"/>
                      <a:pt x="3630" y="4505"/>
                    </a:cubicBezTo>
                    <a:lnTo>
                      <a:pt x="3630" y="4505"/>
                    </a:lnTo>
                    <a:cubicBezTo>
                      <a:pt x="3563" y="4707"/>
                      <a:pt x="135" y="5984"/>
                      <a:pt x="605" y="6522"/>
                    </a:cubicBezTo>
                    <a:cubicBezTo>
                      <a:pt x="634" y="6558"/>
                      <a:pt x="695" y="6574"/>
                      <a:pt x="781" y="6574"/>
                    </a:cubicBezTo>
                    <a:cubicBezTo>
                      <a:pt x="1464" y="6574"/>
                      <a:pt x="3725" y="5571"/>
                      <a:pt x="4006" y="5571"/>
                    </a:cubicBezTo>
                    <a:cubicBezTo>
                      <a:pt x="4021" y="5571"/>
                      <a:pt x="4031" y="5574"/>
                      <a:pt x="4034" y="5581"/>
                    </a:cubicBezTo>
                    <a:cubicBezTo>
                      <a:pt x="4034" y="5581"/>
                      <a:pt x="1143" y="6858"/>
                      <a:pt x="1479" y="7328"/>
                    </a:cubicBezTo>
                    <a:cubicBezTo>
                      <a:pt x="1537" y="7405"/>
                      <a:pt x="1644" y="7438"/>
                      <a:pt x="1781" y="7438"/>
                    </a:cubicBezTo>
                    <a:cubicBezTo>
                      <a:pt x="2125" y="7438"/>
                      <a:pt x="2660" y="7232"/>
                      <a:pt x="3093" y="6992"/>
                    </a:cubicBezTo>
                    <a:cubicBezTo>
                      <a:pt x="3546" y="6766"/>
                      <a:pt x="4477" y="6491"/>
                      <a:pt x="4839" y="6491"/>
                    </a:cubicBezTo>
                    <a:cubicBezTo>
                      <a:pt x="4906" y="6491"/>
                      <a:pt x="4954" y="6501"/>
                      <a:pt x="4975" y="6522"/>
                    </a:cubicBezTo>
                    <a:cubicBezTo>
                      <a:pt x="5109" y="6589"/>
                      <a:pt x="3832" y="7396"/>
                      <a:pt x="3899" y="7665"/>
                    </a:cubicBezTo>
                    <a:cubicBezTo>
                      <a:pt x="3908" y="7686"/>
                      <a:pt x="3941" y="7696"/>
                      <a:pt x="3995" y="7696"/>
                    </a:cubicBezTo>
                    <a:cubicBezTo>
                      <a:pt x="4802" y="7696"/>
                      <a:pt x="10350" y="5501"/>
                      <a:pt x="11294" y="5312"/>
                    </a:cubicBezTo>
                    <a:lnTo>
                      <a:pt x="88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9"/>
              <p:cNvSpPr/>
              <p:nvPr/>
            </p:nvSpPr>
            <p:spPr>
              <a:xfrm>
                <a:off x="1327635" y="4990332"/>
                <a:ext cx="37039" cy="182019"/>
              </a:xfrm>
              <a:custGeom>
                <a:avLst/>
                <a:gdLst/>
                <a:ahLst/>
                <a:cxnLst/>
                <a:rect l="l" t="t" r="r" b="b"/>
                <a:pathLst>
                  <a:path w="875" h="4300" extrusionOk="0">
                    <a:moveTo>
                      <a:pt x="101" y="1"/>
                    </a:moveTo>
                    <a:cubicBezTo>
                      <a:pt x="51" y="1"/>
                      <a:pt x="1" y="34"/>
                      <a:pt x="1" y="101"/>
                    </a:cubicBezTo>
                    <a:cubicBezTo>
                      <a:pt x="68" y="841"/>
                      <a:pt x="202" y="1513"/>
                      <a:pt x="270" y="2253"/>
                    </a:cubicBezTo>
                    <a:cubicBezTo>
                      <a:pt x="337" y="2589"/>
                      <a:pt x="404" y="2925"/>
                      <a:pt x="471" y="3261"/>
                    </a:cubicBezTo>
                    <a:cubicBezTo>
                      <a:pt x="538" y="3597"/>
                      <a:pt x="606" y="3933"/>
                      <a:pt x="740" y="4270"/>
                    </a:cubicBezTo>
                    <a:cubicBezTo>
                      <a:pt x="740" y="4292"/>
                      <a:pt x="755" y="4299"/>
                      <a:pt x="775" y="4299"/>
                    </a:cubicBezTo>
                    <a:cubicBezTo>
                      <a:pt x="815" y="4299"/>
                      <a:pt x="875" y="4270"/>
                      <a:pt x="875" y="4270"/>
                    </a:cubicBezTo>
                    <a:cubicBezTo>
                      <a:pt x="875" y="3933"/>
                      <a:pt x="875" y="3530"/>
                      <a:pt x="807" y="3194"/>
                    </a:cubicBezTo>
                    <a:lnTo>
                      <a:pt x="606" y="2185"/>
                    </a:lnTo>
                    <a:cubicBezTo>
                      <a:pt x="471" y="1446"/>
                      <a:pt x="404" y="774"/>
                      <a:pt x="202" y="101"/>
                    </a:cubicBezTo>
                    <a:cubicBezTo>
                      <a:pt x="202" y="34"/>
                      <a:pt x="15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9"/>
              <p:cNvSpPr/>
              <p:nvPr/>
            </p:nvSpPr>
            <p:spPr>
              <a:xfrm>
                <a:off x="1208137" y="5720271"/>
                <a:ext cx="1246449" cy="672920"/>
              </a:xfrm>
              <a:custGeom>
                <a:avLst/>
                <a:gdLst/>
                <a:ahLst/>
                <a:cxnLst/>
                <a:rect l="l" t="t" r="r" b="b"/>
                <a:pathLst>
                  <a:path w="29446" h="15897" extrusionOk="0">
                    <a:moveTo>
                      <a:pt x="25547" y="1"/>
                    </a:moveTo>
                    <a:lnTo>
                      <a:pt x="2420" y="1950"/>
                    </a:lnTo>
                    <a:cubicBezTo>
                      <a:pt x="1277" y="5782"/>
                      <a:pt x="471" y="9681"/>
                      <a:pt x="0" y="13648"/>
                    </a:cubicBezTo>
                    <a:cubicBezTo>
                      <a:pt x="3830" y="15315"/>
                      <a:pt x="8016" y="15896"/>
                      <a:pt x="12261" y="15896"/>
                    </a:cubicBezTo>
                    <a:cubicBezTo>
                      <a:pt x="16063" y="15896"/>
                      <a:pt x="19912" y="15430"/>
                      <a:pt x="23597" y="14858"/>
                    </a:cubicBezTo>
                    <a:lnTo>
                      <a:pt x="29446" y="13917"/>
                    </a:lnTo>
                    <a:cubicBezTo>
                      <a:pt x="29311" y="10690"/>
                      <a:pt x="27295" y="3093"/>
                      <a:pt x="255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9"/>
              <p:cNvSpPr/>
              <p:nvPr/>
            </p:nvSpPr>
            <p:spPr>
              <a:xfrm>
                <a:off x="2229730" y="5768654"/>
                <a:ext cx="111032" cy="557825"/>
              </a:xfrm>
              <a:custGeom>
                <a:avLst/>
                <a:gdLst/>
                <a:ahLst/>
                <a:cxnLst/>
                <a:rect l="l" t="t" r="r" b="b"/>
                <a:pathLst>
                  <a:path w="2623" h="13178" fill="none" extrusionOk="0">
                    <a:moveTo>
                      <a:pt x="1" y="0"/>
                    </a:moveTo>
                    <a:cubicBezTo>
                      <a:pt x="1" y="0"/>
                      <a:pt x="2219" y="4908"/>
                      <a:pt x="2623" y="13177"/>
                    </a:cubicBezTo>
                  </a:path>
                </a:pathLst>
              </a:custGeom>
              <a:noFill/>
              <a:ln w="1007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9"/>
              <p:cNvSpPr/>
              <p:nvPr/>
            </p:nvSpPr>
            <p:spPr>
              <a:xfrm>
                <a:off x="1219482" y="6223956"/>
                <a:ext cx="1223718" cy="102523"/>
              </a:xfrm>
              <a:custGeom>
                <a:avLst/>
                <a:gdLst/>
                <a:ahLst/>
                <a:cxnLst/>
                <a:rect l="l" t="t" r="r" b="b"/>
                <a:pathLst>
                  <a:path w="28909" h="2422" fill="none" extrusionOk="0">
                    <a:moveTo>
                      <a:pt x="1" y="1"/>
                    </a:moveTo>
                    <a:cubicBezTo>
                      <a:pt x="2556" y="808"/>
                      <a:pt x="5178" y="1345"/>
                      <a:pt x="7799" y="1749"/>
                    </a:cubicBezTo>
                    <a:cubicBezTo>
                      <a:pt x="13850" y="2421"/>
                      <a:pt x="17480" y="1682"/>
                      <a:pt x="22388" y="875"/>
                    </a:cubicBezTo>
                    <a:cubicBezTo>
                      <a:pt x="25615" y="337"/>
                      <a:pt x="28909" y="68"/>
                      <a:pt x="28909" y="68"/>
                    </a:cubicBezTo>
                  </a:path>
                </a:pathLst>
              </a:custGeom>
              <a:noFill/>
              <a:ln w="1007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9"/>
              <p:cNvSpPr/>
              <p:nvPr/>
            </p:nvSpPr>
            <p:spPr>
              <a:xfrm>
                <a:off x="1700436" y="4268943"/>
                <a:ext cx="113317" cy="40637"/>
              </a:xfrm>
              <a:custGeom>
                <a:avLst/>
                <a:gdLst/>
                <a:ahLst/>
                <a:cxnLst/>
                <a:rect l="l" t="t" r="r" b="b"/>
                <a:pathLst>
                  <a:path w="2677" h="960" extrusionOk="0">
                    <a:moveTo>
                      <a:pt x="1345" y="0"/>
                    </a:moveTo>
                    <a:cubicBezTo>
                      <a:pt x="1076" y="0"/>
                      <a:pt x="807" y="67"/>
                      <a:pt x="606" y="202"/>
                    </a:cubicBezTo>
                    <a:cubicBezTo>
                      <a:pt x="337" y="269"/>
                      <a:pt x="0" y="471"/>
                      <a:pt x="68" y="740"/>
                    </a:cubicBezTo>
                    <a:cubicBezTo>
                      <a:pt x="68" y="807"/>
                      <a:pt x="135" y="807"/>
                      <a:pt x="202" y="874"/>
                    </a:cubicBezTo>
                    <a:cubicBezTo>
                      <a:pt x="230" y="884"/>
                      <a:pt x="257" y="888"/>
                      <a:pt x="283" y="888"/>
                    </a:cubicBezTo>
                    <a:cubicBezTo>
                      <a:pt x="443" y="888"/>
                      <a:pt x="566" y="730"/>
                      <a:pt x="740" y="672"/>
                    </a:cubicBezTo>
                    <a:cubicBezTo>
                      <a:pt x="883" y="625"/>
                      <a:pt x="1025" y="577"/>
                      <a:pt x="1168" y="577"/>
                    </a:cubicBezTo>
                    <a:cubicBezTo>
                      <a:pt x="1227" y="577"/>
                      <a:pt x="1286" y="586"/>
                      <a:pt x="1345" y="605"/>
                    </a:cubicBezTo>
                    <a:cubicBezTo>
                      <a:pt x="1547" y="605"/>
                      <a:pt x="1681" y="605"/>
                      <a:pt x="1883" y="740"/>
                    </a:cubicBezTo>
                    <a:cubicBezTo>
                      <a:pt x="1950" y="740"/>
                      <a:pt x="2017" y="807"/>
                      <a:pt x="2085" y="807"/>
                    </a:cubicBezTo>
                    <a:lnTo>
                      <a:pt x="2152" y="807"/>
                    </a:lnTo>
                    <a:cubicBezTo>
                      <a:pt x="2286" y="874"/>
                      <a:pt x="2353" y="941"/>
                      <a:pt x="2488" y="941"/>
                    </a:cubicBezTo>
                    <a:cubicBezTo>
                      <a:pt x="2501" y="954"/>
                      <a:pt x="2516" y="960"/>
                      <a:pt x="2532" y="960"/>
                    </a:cubicBezTo>
                    <a:cubicBezTo>
                      <a:pt x="2599" y="960"/>
                      <a:pt x="2677" y="861"/>
                      <a:pt x="2622" y="807"/>
                    </a:cubicBezTo>
                    <a:cubicBezTo>
                      <a:pt x="2622" y="672"/>
                      <a:pt x="2555" y="538"/>
                      <a:pt x="2421" y="471"/>
                    </a:cubicBezTo>
                    <a:cubicBezTo>
                      <a:pt x="2421" y="404"/>
                      <a:pt x="2353" y="404"/>
                      <a:pt x="2353" y="336"/>
                    </a:cubicBezTo>
                    <a:cubicBezTo>
                      <a:pt x="2286" y="269"/>
                      <a:pt x="2219" y="202"/>
                      <a:pt x="2152" y="202"/>
                    </a:cubicBezTo>
                    <a:cubicBezTo>
                      <a:pt x="1883" y="67"/>
                      <a:pt x="1614" y="0"/>
                      <a:pt x="1345"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9"/>
              <p:cNvSpPr/>
              <p:nvPr/>
            </p:nvSpPr>
            <p:spPr>
              <a:xfrm>
                <a:off x="1421565" y="4321983"/>
                <a:ext cx="87454" cy="38055"/>
              </a:xfrm>
              <a:custGeom>
                <a:avLst/>
                <a:gdLst/>
                <a:ahLst/>
                <a:cxnLst/>
                <a:rect l="l" t="t" r="r" b="b"/>
                <a:pathLst>
                  <a:path w="2066" h="899" extrusionOk="0">
                    <a:moveTo>
                      <a:pt x="1101" y="0"/>
                    </a:moveTo>
                    <a:cubicBezTo>
                      <a:pt x="1001" y="0"/>
                      <a:pt x="902" y="9"/>
                      <a:pt x="807" y="25"/>
                    </a:cubicBezTo>
                    <a:cubicBezTo>
                      <a:pt x="605" y="92"/>
                      <a:pt x="471" y="159"/>
                      <a:pt x="269" y="226"/>
                    </a:cubicBezTo>
                    <a:cubicBezTo>
                      <a:pt x="202" y="293"/>
                      <a:pt x="135" y="361"/>
                      <a:pt x="67" y="428"/>
                    </a:cubicBezTo>
                    <a:cubicBezTo>
                      <a:pt x="0" y="495"/>
                      <a:pt x="0" y="562"/>
                      <a:pt x="0" y="630"/>
                    </a:cubicBezTo>
                    <a:lnTo>
                      <a:pt x="0" y="764"/>
                    </a:lnTo>
                    <a:cubicBezTo>
                      <a:pt x="0" y="831"/>
                      <a:pt x="67" y="899"/>
                      <a:pt x="135" y="899"/>
                    </a:cubicBezTo>
                    <a:cubicBezTo>
                      <a:pt x="202" y="831"/>
                      <a:pt x="269" y="831"/>
                      <a:pt x="269" y="831"/>
                    </a:cubicBezTo>
                    <a:lnTo>
                      <a:pt x="471" y="630"/>
                    </a:lnTo>
                    <a:cubicBezTo>
                      <a:pt x="605" y="562"/>
                      <a:pt x="740" y="495"/>
                      <a:pt x="874" y="495"/>
                    </a:cubicBezTo>
                    <a:cubicBezTo>
                      <a:pt x="986" y="467"/>
                      <a:pt x="1108" y="451"/>
                      <a:pt x="1233" y="451"/>
                    </a:cubicBezTo>
                    <a:cubicBezTo>
                      <a:pt x="1410" y="451"/>
                      <a:pt x="1591" y="484"/>
                      <a:pt x="1748" y="562"/>
                    </a:cubicBezTo>
                    <a:cubicBezTo>
                      <a:pt x="1776" y="572"/>
                      <a:pt x="1802" y="576"/>
                      <a:pt x="1827" y="576"/>
                    </a:cubicBezTo>
                    <a:cubicBezTo>
                      <a:pt x="1982" y="576"/>
                      <a:pt x="2066" y="410"/>
                      <a:pt x="1950" y="293"/>
                    </a:cubicBezTo>
                    <a:lnTo>
                      <a:pt x="2017" y="293"/>
                    </a:lnTo>
                    <a:cubicBezTo>
                      <a:pt x="1760" y="88"/>
                      <a:pt x="1425" y="0"/>
                      <a:pt x="1101"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9"/>
              <p:cNvSpPr/>
              <p:nvPr/>
            </p:nvSpPr>
            <p:spPr>
              <a:xfrm>
                <a:off x="1350409" y="4351444"/>
                <a:ext cx="96809" cy="156833"/>
              </a:xfrm>
              <a:custGeom>
                <a:avLst/>
                <a:gdLst/>
                <a:ahLst/>
                <a:cxnLst/>
                <a:rect l="l" t="t" r="r" b="b"/>
                <a:pathLst>
                  <a:path w="2287" h="3705" extrusionOk="0">
                    <a:moveTo>
                      <a:pt x="1143" y="1"/>
                    </a:moveTo>
                    <a:cubicBezTo>
                      <a:pt x="942" y="68"/>
                      <a:pt x="740" y="135"/>
                      <a:pt x="606" y="270"/>
                    </a:cubicBezTo>
                    <a:cubicBezTo>
                      <a:pt x="202" y="539"/>
                      <a:pt x="0" y="942"/>
                      <a:pt x="0" y="1413"/>
                    </a:cubicBezTo>
                    <a:cubicBezTo>
                      <a:pt x="0" y="2297"/>
                      <a:pt x="604" y="3704"/>
                      <a:pt x="1469" y="3704"/>
                    </a:cubicBezTo>
                    <a:cubicBezTo>
                      <a:pt x="1722" y="3704"/>
                      <a:pt x="1997" y="3584"/>
                      <a:pt x="2286" y="3295"/>
                    </a:cubicBezTo>
                    <a:lnTo>
                      <a:pt x="1816" y="203"/>
                    </a:lnTo>
                    <a:cubicBezTo>
                      <a:pt x="1681" y="1"/>
                      <a:pt x="1345" y="1"/>
                      <a:pt x="1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9"/>
              <p:cNvSpPr/>
              <p:nvPr/>
            </p:nvSpPr>
            <p:spPr>
              <a:xfrm>
                <a:off x="1390241" y="3950198"/>
                <a:ext cx="665936" cy="748775"/>
              </a:xfrm>
              <a:custGeom>
                <a:avLst/>
                <a:gdLst/>
                <a:ahLst/>
                <a:cxnLst/>
                <a:rect l="l" t="t" r="r" b="b"/>
                <a:pathLst>
                  <a:path w="15732" h="17689" extrusionOk="0">
                    <a:moveTo>
                      <a:pt x="8606" y="1"/>
                    </a:moveTo>
                    <a:cubicBezTo>
                      <a:pt x="7328" y="1"/>
                      <a:pt x="6051" y="202"/>
                      <a:pt x="4908" y="606"/>
                    </a:cubicBezTo>
                    <a:cubicBezTo>
                      <a:pt x="3833" y="1144"/>
                      <a:pt x="2891" y="1883"/>
                      <a:pt x="2152" y="2757"/>
                    </a:cubicBezTo>
                    <a:cubicBezTo>
                      <a:pt x="1480" y="3698"/>
                      <a:pt x="875" y="4707"/>
                      <a:pt x="471" y="5782"/>
                    </a:cubicBezTo>
                    <a:cubicBezTo>
                      <a:pt x="68" y="6522"/>
                      <a:pt x="1" y="7396"/>
                      <a:pt x="202" y="8202"/>
                    </a:cubicBezTo>
                    <a:cubicBezTo>
                      <a:pt x="404" y="9211"/>
                      <a:pt x="538" y="10152"/>
                      <a:pt x="606" y="11161"/>
                    </a:cubicBezTo>
                    <a:cubicBezTo>
                      <a:pt x="673" y="12371"/>
                      <a:pt x="942" y="13581"/>
                      <a:pt x="1480" y="14724"/>
                    </a:cubicBezTo>
                    <a:cubicBezTo>
                      <a:pt x="2421" y="16203"/>
                      <a:pt x="3900" y="17211"/>
                      <a:pt x="5581" y="17547"/>
                    </a:cubicBezTo>
                    <a:cubicBezTo>
                      <a:pt x="5966" y="17644"/>
                      <a:pt x="6374" y="17689"/>
                      <a:pt x="6793" y="17689"/>
                    </a:cubicBezTo>
                    <a:cubicBezTo>
                      <a:pt x="9004" y="17689"/>
                      <a:pt x="11531" y="16430"/>
                      <a:pt x="12774" y="14791"/>
                    </a:cubicBezTo>
                    <a:cubicBezTo>
                      <a:pt x="13581" y="13648"/>
                      <a:pt x="14186" y="12303"/>
                      <a:pt x="14522" y="10959"/>
                    </a:cubicBezTo>
                    <a:cubicBezTo>
                      <a:pt x="15060" y="9278"/>
                      <a:pt x="15732" y="7665"/>
                      <a:pt x="15329" y="5984"/>
                    </a:cubicBezTo>
                    <a:cubicBezTo>
                      <a:pt x="14925" y="4236"/>
                      <a:pt x="13715" y="3093"/>
                      <a:pt x="12438" y="2018"/>
                    </a:cubicBezTo>
                    <a:cubicBezTo>
                      <a:pt x="11228" y="942"/>
                      <a:pt x="10219" y="1"/>
                      <a:pt x="8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9"/>
              <p:cNvSpPr/>
              <p:nvPr/>
            </p:nvSpPr>
            <p:spPr>
              <a:xfrm>
                <a:off x="1603669" y="4530755"/>
                <a:ext cx="130969" cy="105317"/>
              </a:xfrm>
              <a:custGeom>
                <a:avLst/>
                <a:gdLst/>
                <a:ahLst/>
                <a:cxnLst/>
                <a:rect l="l" t="t" r="r" b="b"/>
                <a:pathLst>
                  <a:path w="3094" h="2488" extrusionOk="0">
                    <a:moveTo>
                      <a:pt x="270" y="0"/>
                    </a:moveTo>
                    <a:cubicBezTo>
                      <a:pt x="270" y="0"/>
                      <a:pt x="1" y="1681"/>
                      <a:pt x="673" y="2488"/>
                    </a:cubicBezTo>
                    <a:cubicBezTo>
                      <a:pt x="740" y="1950"/>
                      <a:pt x="1009" y="1479"/>
                      <a:pt x="1413" y="1143"/>
                    </a:cubicBezTo>
                    <a:cubicBezTo>
                      <a:pt x="1742" y="814"/>
                      <a:pt x="2137" y="649"/>
                      <a:pt x="2552" y="649"/>
                    </a:cubicBezTo>
                    <a:cubicBezTo>
                      <a:pt x="2730" y="649"/>
                      <a:pt x="2912" y="679"/>
                      <a:pt x="3093" y="740"/>
                    </a:cubicBezTo>
                    <a:cubicBezTo>
                      <a:pt x="3093" y="471"/>
                      <a:pt x="3093" y="269"/>
                      <a:pt x="3093" y="0"/>
                    </a:cubicBezTo>
                    <a:close/>
                  </a:path>
                </a:pathLst>
              </a:custGeom>
              <a:solidFill>
                <a:srgbClr val="9136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9"/>
              <p:cNvSpPr/>
              <p:nvPr/>
            </p:nvSpPr>
            <p:spPr>
              <a:xfrm>
                <a:off x="1632157" y="4558184"/>
                <a:ext cx="102481" cy="95539"/>
              </a:xfrm>
              <a:custGeom>
                <a:avLst/>
                <a:gdLst/>
                <a:ahLst/>
                <a:cxnLst/>
                <a:rect l="l" t="t" r="r" b="b"/>
                <a:pathLst>
                  <a:path w="2421" h="2257" extrusionOk="0">
                    <a:moveTo>
                      <a:pt x="1879" y="1"/>
                    </a:moveTo>
                    <a:cubicBezTo>
                      <a:pt x="1464" y="1"/>
                      <a:pt x="1069" y="166"/>
                      <a:pt x="740" y="495"/>
                    </a:cubicBezTo>
                    <a:cubicBezTo>
                      <a:pt x="336" y="831"/>
                      <a:pt x="134" y="1302"/>
                      <a:pt x="0" y="1840"/>
                    </a:cubicBezTo>
                    <a:cubicBezTo>
                      <a:pt x="234" y="2073"/>
                      <a:pt x="569" y="2256"/>
                      <a:pt x="873" y="2256"/>
                    </a:cubicBezTo>
                    <a:cubicBezTo>
                      <a:pt x="919" y="2256"/>
                      <a:pt x="964" y="2252"/>
                      <a:pt x="1008" y="2243"/>
                    </a:cubicBezTo>
                    <a:cubicBezTo>
                      <a:pt x="2151" y="2176"/>
                      <a:pt x="2353" y="898"/>
                      <a:pt x="2420" y="92"/>
                    </a:cubicBezTo>
                    <a:cubicBezTo>
                      <a:pt x="2239" y="31"/>
                      <a:pt x="2057" y="1"/>
                      <a:pt x="1879"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9"/>
              <p:cNvSpPr/>
              <p:nvPr/>
            </p:nvSpPr>
            <p:spPr>
              <a:xfrm>
                <a:off x="1763042" y="4442454"/>
                <a:ext cx="167923" cy="151033"/>
              </a:xfrm>
              <a:custGeom>
                <a:avLst/>
                <a:gdLst/>
                <a:ahLst/>
                <a:cxnLst/>
                <a:rect l="l" t="t" r="r" b="b"/>
                <a:pathLst>
                  <a:path w="3967" h="3568" extrusionOk="0">
                    <a:moveTo>
                      <a:pt x="2078" y="0"/>
                    </a:moveTo>
                    <a:cubicBezTo>
                      <a:pt x="1923" y="0"/>
                      <a:pt x="1766" y="22"/>
                      <a:pt x="1614" y="69"/>
                    </a:cubicBezTo>
                    <a:cubicBezTo>
                      <a:pt x="606" y="338"/>
                      <a:pt x="1" y="1279"/>
                      <a:pt x="202" y="2288"/>
                    </a:cubicBezTo>
                    <a:cubicBezTo>
                      <a:pt x="424" y="3065"/>
                      <a:pt x="1151" y="3567"/>
                      <a:pt x="1927" y="3567"/>
                    </a:cubicBezTo>
                    <a:cubicBezTo>
                      <a:pt x="2091" y="3567"/>
                      <a:pt x="2257" y="3545"/>
                      <a:pt x="2421" y="3498"/>
                    </a:cubicBezTo>
                    <a:cubicBezTo>
                      <a:pt x="3362" y="3229"/>
                      <a:pt x="3967" y="2288"/>
                      <a:pt x="3765" y="1279"/>
                    </a:cubicBezTo>
                    <a:cubicBezTo>
                      <a:pt x="3543" y="502"/>
                      <a:pt x="2817" y="0"/>
                      <a:pt x="2078" y="0"/>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9"/>
              <p:cNvSpPr/>
              <p:nvPr/>
            </p:nvSpPr>
            <p:spPr>
              <a:xfrm>
                <a:off x="1441460" y="4445036"/>
                <a:ext cx="148028" cy="133255"/>
              </a:xfrm>
              <a:custGeom>
                <a:avLst/>
                <a:gdLst/>
                <a:ahLst/>
                <a:cxnLst/>
                <a:rect l="l" t="t" r="r" b="b"/>
                <a:pathLst>
                  <a:path w="3497" h="3148" extrusionOk="0">
                    <a:moveTo>
                      <a:pt x="1839" y="0"/>
                    </a:moveTo>
                    <a:cubicBezTo>
                      <a:pt x="1677" y="0"/>
                      <a:pt x="1511" y="24"/>
                      <a:pt x="1345" y="76"/>
                    </a:cubicBezTo>
                    <a:cubicBezTo>
                      <a:pt x="539" y="277"/>
                      <a:pt x="1" y="1151"/>
                      <a:pt x="202" y="2025"/>
                    </a:cubicBezTo>
                    <a:cubicBezTo>
                      <a:pt x="429" y="2706"/>
                      <a:pt x="1087" y="3147"/>
                      <a:pt x="1772" y="3147"/>
                    </a:cubicBezTo>
                    <a:cubicBezTo>
                      <a:pt x="1899" y="3147"/>
                      <a:pt x="2026" y="3132"/>
                      <a:pt x="2152" y="3101"/>
                    </a:cubicBezTo>
                    <a:cubicBezTo>
                      <a:pt x="2959" y="2832"/>
                      <a:pt x="3497" y="1958"/>
                      <a:pt x="3295" y="1151"/>
                    </a:cubicBezTo>
                    <a:cubicBezTo>
                      <a:pt x="3132" y="443"/>
                      <a:pt x="2527" y="0"/>
                      <a:pt x="1839" y="0"/>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9"/>
              <p:cNvSpPr/>
              <p:nvPr/>
            </p:nvSpPr>
            <p:spPr>
              <a:xfrm>
                <a:off x="1811425" y="4376377"/>
                <a:ext cx="54098" cy="46986"/>
              </a:xfrm>
              <a:custGeom>
                <a:avLst/>
                <a:gdLst/>
                <a:ahLst/>
                <a:cxnLst/>
                <a:rect l="l" t="t" r="r" b="b"/>
                <a:pathLst>
                  <a:path w="1278" h="1110" extrusionOk="0">
                    <a:moveTo>
                      <a:pt x="677" y="0"/>
                    </a:moveTo>
                    <a:cubicBezTo>
                      <a:pt x="630" y="0"/>
                      <a:pt x="583" y="6"/>
                      <a:pt x="538" y="17"/>
                    </a:cubicBezTo>
                    <a:cubicBezTo>
                      <a:pt x="202" y="84"/>
                      <a:pt x="0" y="420"/>
                      <a:pt x="135" y="689"/>
                    </a:cubicBezTo>
                    <a:cubicBezTo>
                      <a:pt x="191" y="969"/>
                      <a:pt x="434" y="1109"/>
                      <a:pt x="669" y="1109"/>
                    </a:cubicBezTo>
                    <a:cubicBezTo>
                      <a:pt x="716" y="1109"/>
                      <a:pt x="762" y="1104"/>
                      <a:pt x="807" y="1093"/>
                    </a:cubicBezTo>
                    <a:cubicBezTo>
                      <a:pt x="1076" y="1025"/>
                      <a:pt x="1278" y="689"/>
                      <a:pt x="1210" y="420"/>
                    </a:cubicBezTo>
                    <a:cubicBezTo>
                      <a:pt x="1154" y="140"/>
                      <a:pt x="912" y="0"/>
                      <a:pt x="677"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9"/>
              <p:cNvSpPr/>
              <p:nvPr/>
            </p:nvSpPr>
            <p:spPr>
              <a:xfrm>
                <a:off x="1481293" y="4373498"/>
                <a:ext cx="51304" cy="47029"/>
              </a:xfrm>
              <a:custGeom>
                <a:avLst/>
                <a:gdLst/>
                <a:ahLst/>
                <a:cxnLst/>
                <a:rect l="l" t="t" r="r" b="b"/>
                <a:pathLst>
                  <a:path w="1212" h="1111" extrusionOk="0">
                    <a:moveTo>
                      <a:pt x="610" y="1"/>
                    </a:moveTo>
                    <a:cubicBezTo>
                      <a:pt x="563" y="1"/>
                      <a:pt x="516" y="6"/>
                      <a:pt x="472" y="18"/>
                    </a:cubicBezTo>
                    <a:cubicBezTo>
                      <a:pt x="135" y="85"/>
                      <a:pt x="1" y="421"/>
                      <a:pt x="68" y="690"/>
                    </a:cubicBezTo>
                    <a:cubicBezTo>
                      <a:pt x="124" y="970"/>
                      <a:pt x="367" y="1110"/>
                      <a:pt x="602" y="1110"/>
                    </a:cubicBezTo>
                    <a:cubicBezTo>
                      <a:pt x="649" y="1110"/>
                      <a:pt x="696" y="1105"/>
                      <a:pt x="740" y="1093"/>
                    </a:cubicBezTo>
                    <a:cubicBezTo>
                      <a:pt x="1077" y="1026"/>
                      <a:pt x="1211" y="690"/>
                      <a:pt x="1144" y="421"/>
                    </a:cubicBezTo>
                    <a:cubicBezTo>
                      <a:pt x="1088" y="141"/>
                      <a:pt x="845" y="1"/>
                      <a:pt x="610"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9"/>
              <p:cNvSpPr/>
              <p:nvPr/>
            </p:nvSpPr>
            <p:spPr>
              <a:xfrm>
                <a:off x="1336186" y="3865750"/>
                <a:ext cx="782597" cy="542671"/>
              </a:xfrm>
              <a:custGeom>
                <a:avLst/>
                <a:gdLst/>
                <a:ahLst/>
                <a:cxnLst/>
                <a:rect l="l" t="t" r="r" b="b"/>
                <a:pathLst>
                  <a:path w="18488" h="12820" extrusionOk="0">
                    <a:moveTo>
                      <a:pt x="9377" y="1"/>
                    </a:moveTo>
                    <a:cubicBezTo>
                      <a:pt x="7951" y="1"/>
                      <a:pt x="6555" y="285"/>
                      <a:pt x="5244" y="853"/>
                    </a:cubicBezTo>
                    <a:cubicBezTo>
                      <a:pt x="2622" y="1928"/>
                      <a:pt x="740" y="4214"/>
                      <a:pt x="202" y="6903"/>
                    </a:cubicBezTo>
                    <a:cubicBezTo>
                      <a:pt x="68" y="7239"/>
                      <a:pt x="0" y="7643"/>
                      <a:pt x="0" y="7979"/>
                    </a:cubicBezTo>
                    <a:cubicBezTo>
                      <a:pt x="135" y="8651"/>
                      <a:pt x="404" y="9324"/>
                      <a:pt x="807" y="9929"/>
                    </a:cubicBezTo>
                    <a:cubicBezTo>
                      <a:pt x="1009" y="10466"/>
                      <a:pt x="1143" y="11139"/>
                      <a:pt x="1815" y="11273"/>
                    </a:cubicBezTo>
                    <a:cubicBezTo>
                      <a:pt x="1815" y="11273"/>
                      <a:pt x="2017" y="10265"/>
                      <a:pt x="2017" y="10197"/>
                    </a:cubicBezTo>
                    <a:cubicBezTo>
                      <a:pt x="2152" y="9861"/>
                      <a:pt x="2353" y="9525"/>
                      <a:pt x="2622" y="9256"/>
                    </a:cubicBezTo>
                    <a:cubicBezTo>
                      <a:pt x="3160" y="8718"/>
                      <a:pt x="3900" y="8315"/>
                      <a:pt x="4168" y="7508"/>
                    </a:cubicBezTo>
                    <a:cubicBezTo>
                      <a:pt x="4236" y="7307"/>
                      <a:pt x="4303" y="7038"/>
                      <a:pt x="4370" y="6836"/>
                    </a:cubicBezTo>
                    <a:cubicBezTo>
                      <a:pt x="4774" y="5962"/>
                      <a:pt x="5446" y="5357"/>
                      <a:pt x="6320" y="5021"/>
                    </a:cubicBezTo>
                    <a:cubicBezTo>
                      <a:pt x="6690" y="4757"/>
                      <a:pt x="7143" y="4575"/>
                      <a:pt x="7614" y="4575"/>
                    </a:cubicBezTo>
                    <a:cubicBezTo>
                      <a:pt x="7742" y="4575"/>
                      <a:pt x="7871" y="4589"/>
                      <a:pt x="8000" y="4618"/>
                    </a:cubicBezTo>
                    <a:cubicBezTo>
                      <a:pt x="8673" y="4752"/>
                      <a:pt x="9076" y="5492"/>
                      <a:pt x="9681" y="5828"/>
                    </a:cubicBezTo>
                    <a:cubicBezTo>
                      <a:pt x="10085" y="6029"/>
                      <a:pt x="10488" y="6298"/>
                      <a:pt x="10891" y="6500"/>
                    </a:cubicBezTo>
                    <a:cubicBezTo>
                      <a:pt x="11631" y="7172"/>
                      <a:pt x="11496" y="8382"/>
                      <a:pt x="12236" y="9055"/>
                    </a:cubicBezTo>
                    <a:cubicBezTo>
                      <a:pt x="12639" y="9324"/>
                      <a:pt x="13110" y="9525"/>
                      <a:pt x="13580" y="9660"/>
                    </a:cubicBezTo>
                    <a:cubicBezTo>
                      <a:pt x="14723" y="10332"/>
                      <a:pt x="14925" y="12080"/>
                      <a:pt x="16068" y="12685"/>
                    </a:cubicBezTo>
                    <a:cubicBezTo>
                      <a:pt x="16269" y="12819"/>
                      <a:pt x="16471" y="12819"/>
                      <a:pt x="16740" y="12819"/>
                    </a:cubicBezTo>
                    <a:cubicBezTo>
                      <a:pt x="17076" y="12685"/>
                      <a:pt x="17412" y="12416"/>
                      <a:pt x="17547" y="12013"/>
                    </a:cubicBezTo>
                    <a:cubicBezTo>
                      <a:pt x="18488" y="10332"/>
                      <a:pt x="18017" y="7912"/>
                      <a:pt x="17547" y="6164"/>
                    </a:cubicBezTo>
                    <a:cubicBezTo>
                      <a:pt x="17211" y="4954"/>
                      <a:pt x="16606" y="3811"/>
                      <a:pt x="15799" y="2870"/>
                    </a:cubicBezTo>
                    <a:cubicBezTo>
                      <a:pt x="15194" y="2332"/>
                      <a:pt x="14589" y="1794"/>
                      <a:pt x="13916" y="1323"/>
                    </a:cubicBezTo>
                    <a:cubicBezTo>
                      <a:pt x="13244" y="853"/>
                      <a:pt x="12505" y="449"/>
                      <a:pt x="11698" y="248"/>
                    </a:cubicBezTo>
                    <a:cubicBezTo>
                      <a:pt x="10921" y="83"/>
                      <a:pt x="10145" y="1"/>
                      <a:pt x="93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9"/>
              <p:cNvSpPr/>
              <p:nvPr/>
            </p:nvSpPr>
            <p:spPr>
              <a:xfrm>
                <a:off x="1939473" y="4345391"/>
                <a:ext cx="136641" cy="185532"/>
              </a:xfrm>
              <a:custGeom>
                <a:avLst/>
                <a:gdLst/>
                <a:ahLst/>
                <a:cxnLst/>
                <a:rect l="l" t="t" r="r" b="b"/>
                <a:pathLst>
                  <a:path w="3228" h="4383" extrusionOk="0">
                    <a:moveTo>
                      <a:pt x="1698" y="1"/>
                    </a:moveTo>
                    <a:cubicBezTo>
                      <a:pt x="1033" y="1"/>
                      <a:pt x="443" y="335"/>
                      <a:pt x="135" y="951"/>
                    </a:cubicBezTo>
                    <a:lnTo>
                      <a:pt x="68" y="3909"/>
                    </a:lnTo>
                    <a:cubicBezTo>
                      <a:pt x="1" y="4245"/>
                      <a:pt x="471" y="4379"/>
                      <a:pt x="673" y="4379"/>
                    </a:cubicBezTo>
                    <a:cubicBezTo>
                      <a:pt x="711" y="4381"/>
                      <a:pt x="749" y="4382"/>
                      <a:pt x="786" y="4382"/>
                    </a:cubicBezTo>
                    <a:cubicBezTo>
                      <a:pt x="1994" y="4382"/>
                      <a:pt x="2698" y="3339"/>
                      <a:pt x="2959" y="2295"/>
                    </a:cubicBezTo>
                    <a:cubicBezTo>
                      <a:pt x="3228" y="1219"/>
                      <a:pt x="3160" y="77"/>
                      <a:pt x="1883" y="9"/>
                    </a:cubicBezTo>
                    <a:cubicBezTo>
                      <a:pt x="1821" y="4"/>
                      <a:pt x="1759" y="1"/>
                      <a:pt x="1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9"/>
              <p:cNvSpPr/>
              <p:nvPr/>
            </p:nvSpPr>
            <p:spPr>
              <a:xfrm>
                <a:off x="1942309" y="4519368"/>
                <a:ext cx="68363" cy="31324"/>
              </a:xfrm>
              <a:custGeom>
                <a:avLst/>
                <a:gdLst/>
                <a:ahLst/>
                <a:cxnLst/>
                <a:rect l="l" t="t" r="r" b="b"/>
                <a:pathLst>
                  <a:path w="1615" h="740" fill="none" extrusionOk="0">
                    <a:moveTo>
                      <a:pt x="1" y="0"/>
                    </a:moveTo>
                    <a:cubicBezTo>
                      <a:pt x="1" y="0"/>
                      <a:pt x="404" y="740"/>
                      <a:pt x="1614" y="0"/>
                    </a:cubicBezTo>
                  </a:path>
                </a:pathLst>
              </a:custGeom>
              <a:noFill/>
              <a:ln w="1007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9"/>
              <p:cNvSpPr/>
              <p:nvPr/>
            </p:nvSpPr>
            <p:spPr>
              <a:xfrm>
                <a:off x="1623607" y="4419765"/>
                <a:ext cx="62648" cy="82543"/>
              </a:xfrm>
              <a:custGeom>
                <a:avLst/>
                <a:gdLst/>
                <a:ahLst/>
                <a:cxnLst/>
                <a:rect l="l" t="t" r="r" b="b"/>
                <a:pathLst>
                  <a:path w="1480" h="1950" extrusionOk="0">
                    <a:moveTo>
                      <a:pt x="471" y="0"/>
                    </a:moveTo>
                    <a:cubicBezTo>
                      <a:pt x="404" y="68"/>
                      <a:pt x="404" y="202"/>
                      <a:pt x="336" y="336"/>
                    </a:cubicBezTo>
                    <a:cubicBezTo>
                      <a:pt x="269" y="404"/>
                      <a:pt x="202" y="538"/>
                      <a:pt x="135" y="605"/>
                    </a:cubicBezTo>
                    <a:cubicBezTo>
                      <a:pt x="68" y="807"/>
                      <a:pt x="0" y="1009"/>
                      <a:pt x="68" y="1210"/>
                    </a:cubicBezTo>
                    <a:cubicBezTo>
                      <a:pt x="68" y="1412"/>
                      <a:pt x="135" y="1614"/>
                      <a:pt x="269" y="1748"/>
                    </a:cubicBezTo>
                    <a:cubicBezTo>
                      <a:pt x="404" y="1883"/>
                      <a:pt x="538" y="1950"/>
                      <a:pt x="740" y="1950"/>
                    </a:cubicBezTo>
                    <a:cubicBezTo>
                      <a:pt x="1009" y="1950"/>
                      <a:pt x="1278" y="1815"/>
                      <a:pt x="1412" y="1614"/>
                    </a:cubicBezTo>
                    <a:cubicBezTo>
                      <a:pt x="1479" y="1547"/>
                      <a:pt x="1479" y="1412"/>
                      <a:pt x="1412" y="1345"/>
                    </a:cubicBezTo>
                    <a:cubicBezTo>
                      <a:pt x="1379" y="1311"/>
                      <a:pt x="1328" y="1294"/>
                      <a:pt x="1278" y="1294"/>
                    </a:cubicBezTo>
                    <a:cubicBezTo>
                      <a:pt x="1227" y="1294"/>
                      <a:pt x="1177" y="1311"/>
                      <a:pt x="1143" y="1345"/>
                    </a:cubicBezTo>
                    <a:cubicBezTo>
                      <a:pt x="1076" y="1412"/>
                      <a:pt x="1009" y="1412"/>
                      <a:pt x="942" y="1479"/>
                    </a:cubicBezTo>
                    <a:lnTo>
                      <a:pt x="605" y="1479"/>
                    </a:lnTo>
                    <a:lnTo>
                      <a:pt x="538" y="1412"/>
                    </a:lnTo>
                    <a:lnTo>
                      <a:pt x="538" y="1345"/>
                    </a:lnTo>
                    <a:lnTo>
                      <a:pt x="538" y="1278"/>
                    </a:lnTo>
                    <a:cubicBezTo>
                      <a:pt x="538" y="1143"/>
                      <a:pt x="538" y="1009"/>
                      <a:pt x="673" y="874"/>
                    </a:cubicBezTo>
                    <a:cubicBezTo>
                      <a:pt x="673" y="740"/>
                      <a:pt x="740" y="605"/>
                      <a:pt x="807" y="471"/>
                    </a:cubicBezTo>
                    <a:cubicBezTo>
                      <a:pt x="807" y="336"/>
                      <a:pt x="807" y="202"/>
                      <a:pt x="807" y="135"/>
                    </a:cubicBezTo>
                    <a:cubicBezTo>
                      <a:pt x="807" y="68"/>
                      <a:pt x="757" y="34"/>
                      <a:pt x="706" y="34"/>
                    </a:cubicBezTo>
                    <a:cubicBezTo>
                      <a:pt x="656" y="34"/>
                      <a:pt x="605" y="68"/>
                      <a:pt x="605" y="135"/>
                    </a:cubicBezTo>
                    <a:lnTo>
                      <a:pt x="4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9"/>
              <p:cNvSpPr/>
              <p:nvPr/>
            </p:nvSpPr>
            <p:spPr>
              <a:xfrm>
                <a:off x="1804187" y="4285537"/>
                <a:ext cx="118270" cy="69929"/>
              </a:xfrm>
              <a:custGeom>
                <a:avLst/>
                <a:gdLst/>
                <a:ahLst/>
                <a:cxnLst/>
                <a:rect l="l" t="t" r="r" b="b"/>
                <a:pathLst>
                  <a:path w="2794" h="1652" extrusionOk="0">
                    <a:moveTo>
                      <a:pt x="1209" y="1"/>
                    </a:moveTo>
                    <a:cubicBezTo>
                      <a:pt x="784" y="1"/>
                      <a:pt x="352" y="202"/>
                      <a:pt x="104" y="549"/>
                    </a:cubicBezTo>
                    <a:cubicBezTo>
                      <a:pt x="0" y="706"/>
                      <a:pt x="138" y="862"/>
                      <a:pt x="268" y="862"/>
                    </a:cubicBezTo>
                    <a:cubicBezTo>
                      <a:pt x="306" y="862"/>
                      <a:pt x="343" y="849"/>
                      <a:pt x="373" y="818"/>
                    </a:cubicBezTo>
                    <a:cubicBezTo>
                      <a:pt x="583" y="608"/>
                      <a:pt x="819" y="503"/>
                      <a:pt x="1066" y="503"/>
                    </a:cubicBezTo>
                    <a:cubicBezTo>
                      <a:pt x="1213" y="503"/>
                      <a:pt x="1365" y="541"/>
                      <a:pt x="1516" y="617"/>
                    </a:cubicBezTo>
                    <a:cubicBezTo>
                      <a:pt x="1718" y="684"/>
                      <a:pt x="1852" y="818"/>
                      <a:pt x="1987" y="1020"/>
                    </a:cubicBezTo>
                    <a:lnTo>
                      <a:pt x="2255" y="1289"/>
                    </a:lnTo>
                    <a:cubicBezTo>
                      <a:pt x="2323" y="1423"/>
                      <a:pt x="2390" y="1558"/>
                      <a:pt x="2524" y="1625"/>
                    </a:cubicBezTo>
                    <a:cubicBezTo>
                      <a:pt x="2542" y="1643"/>
                      <a:pt x="2565" y="1651"/>
                      <a:pt x="2590" y="1651"/>
                    </a:cubicBezTo>
                    <a:cubicBezTo>
                      <a:pt x="2659" y="1651"/>
                      <a:pt x="2744" y="1589"/>
                      <a:pt x="2793" y="1491"/>
                    </a:cubicBezTo>
                    <a:cubicBezTo>
                      <a:pt x="2793" y="1356"/>
                      <a:pt x="2793" y="1154"/>
                      <a:pt x="2726" y="1020"/>
                    </a:cubicBezTo>
                    <a:cubicBezTo>
                      <a:pt x="2659" y="886"/>
                      <a:pt x="2524" y="751"/>
                      <a:pt x="2457" y="617"/>
                    </a:cubicBezTo>
                    <a:cubicBezTo>
                      <a:pt x="2255" y="348"/>
                      <a:pt x="1987" y="213"/>
                      <a:pt x="1650" y="79"/>
                    </a:cubicBezTo>
                    <a:cubicBezTo>
                      <a:pt x="1510" y="26"/>
                      <a:pt x="1360" y="1"/>
                      <a:pt x="1209"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9"/>
              <p:cNvSpPr/>
              <p:nvPr/>
            </p:nvSpPr>
            <p:spPr>
              <a:xfrm>
                <a:off x="1441460" y="4275801"/>
                <a:ext cx="112894" cy="55876"/>
              </a:xfrm>
              <a:custGeom>
                <a:avLst/>
                <a:gdLst/>
                <a:ahLst/>
                <a:cxnLst/>
                <a:rect l="l" t="t" r="r" b="b"/>
                <a:pathLst>
                  <a:path w="2667" h="1320" extrusionOk="0">
                    <a:moveTo>
                      <a:pt x="1254" y="1"/>
                    </a:moveTo>
                    <a:cubicBezTo>
                      <a:pt x="990" y="1"/>
                      <a:pt x="718" y="77"/>
                      <a:pt x="471" y="242"/>
                    </a:cubicBezTo>
                    <a:cubicBezTo>
                      <a:pt x="404" y="309"/>
                      <a:pt x="404" y="309"/>
                      <a:pt x="337" y="376"/>
                    </a:cubicBezTo>
                    <a:cubicBezTo>
                      <a:pt x="337" y="376"/>
                      <a:pt x="337" y="376"/>
                      <a:pt x="337" y="376"/>
                    </a:cubicBezTo>
                    <a:cubicBezTo>
                      <a:pt x="337" y="376"/>
                      <a:pt x="337" y="376"/>
                      <a:pt x="337" y="376"/>
                    </a:cubicBezTo>
                    <a:lnTo>
                      <a:pt x="337" y="376"/>
                    </a:lnTo>
                    <a:cubicBezTo>
                      <a:pt x="337" y="410"/>
                      <a:pt x="320" y="426"/>
                      <a:pt x="312" y="426"/>
                    </a:cubicBezTo>
                    <a:cubicBezTo>
                      <a:pt x="303" y="426"/>
                      <a:pt x="303" y="410"/>
                      <a:pt x="337" y="376"/>
                    </a:cubicBezTo>
                    <a:lnTo>
                      <a:pt x="337" y="376"/>
                    </a:lnTo>
                    <a:cubicBezTo>
                      <a:pt x="270" y="443"/>
                      <a:pt x="202" y="511"/>
                      <a:pt x="135" y="578"/>
                    </a:cubicBezTo>
                    <a:cubicBezTo>
                      <a:pt x="68" y="712"/>
                      <a:pt x="1" y="847"/>
                      <a:pt x="1" y="1048"/>
                    </a:cubicBezTo>
                    <a:cubicBezTo>
                      <a:pt x="68" y="1183"/>
                      <a:pt x="202" y="1183"/>
                      <a:pt x="337" y="1183"/>
                    </a:cubicBezTo>
                    <a:cubicBezTo>
                      <a:pt x="404" y="1183"/>
                      <a:pt x="471" y="981"/>
                      <a:pt x="606" y="914"/>
                    </a:cubicBezTo>
                    <a:lnTo>
                      <a:pt x="673" y="847"/>
                    </a:lnTo>
                    <a:lnTo>
                      <a:pt x="807" y="847"/>
                    </a:lnTo>
                    <a:cubicBezTo>
                      <a:pt x="875" y="779"/>
                      <a:pt x="875" y="779"/>
                      <a:pt x="942" y="779"/>
                    </a:cubicBezTo>
                    <a:lnTo>
                      <a:pt x="1076" y="712"/>
                    </a:lnTo>
                    <a:lnTo>
                      <a:pt x="1614" y="712"/>
                    </a:lnTo>
                    <a:cubicBezTo>
                      <a:pt x="1681" y="712"/>
                      <a:pt x="1816" y="779"/>
                      <a:pt x="1883" y="847"/>
                    </a:cubicBezTo>
                    <a:cubicBezTo>
                      <a:pt x="2018" y="914"/>
                      <a:pt x="2152" y="1048"/>
                      <a:pt x="2287" y="1250"/>
                    </a:cubicBezTo>
                    <a:cubicBezTo>
                      <a:pt x="2334" y="1298"/>
                      <a:pt x="2399" y="1320"/>
                      <a:pt x="2459" y="1320"/>
                    </a:cubicBezTo>
                    <a:cubicBezTo>
                      <a:pt x="2569" y="1320"/>
                      <a:pt x="2666" y="1246"/>
                      <a:pt x="2623" y="1116"/>
                    </a:cubicBezTo>
                    <a:lnTo>
                      <a:pt x="2555" y="1048"/>
                    </a:lnTo>
                    <a:cubicBezTo>
                      <a:pt x="2415" y="395"/>
                      <a:pt x="1854" y="1"/>
                      <a:pt x="1254" y="1"/>
                    </a:cubicBezTo>
                    <a:close/>
                  </a:path>
                </a:pathLst>
              </a:custGeom>
              <a:solidFill>
                <a:srgbClr val="4C1C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9"/>
              <p:cNvSpPr/>
              <p:nvPr/>
            </p:nvSpPr>
            <p:spPr>
              <a:xfrm>
                <a:off x="1635798" y="4569529"/>
                <a:ext cx="302998" cy="137065"/>
              </a:xfrm>
              <a:custGeom>
                <a:avLst/>
                <a:gdLst/>
                <a:ahLst/>
                <a:cxnLst/>
                <a:rect l="l" t="t" r="r" b="b"/>
                <a:pathLst>
                  <a:path w="7158" h="3238" extrusionOk="0">
                    <a:moveTo>
                      <a:pt x="6947" y="0"/>
                    </a:moveTo>
                    <a:cubicBezTo>
                      <a:pt x="6910" y="0"/>
                      <a:pt x="6872" y="9"/>
                      <a:pt x="6838" y="25"/>
                    </a:cubicBezTo>
                    <a:cubicBezTo>
                      <a:pt x="6570" y="294"/>
                      <a:pt x="6368" y="563"/>
                      <a:pt x="6166" y="832"/>
                    </a:cubicBezTo>
                    <a:cubicBezTo>
                      <a:pt x="5965" y="1101"/>
                      <a:pt x="5696" y="1303"/>
                      <a:pt x="5494" y="1504"/>
                    </a:cubicBezTo>
                    <a:cubicBezTo>
                      <a:pt x="5023" y="1841"/>
                      <a:pt x="4486" y="2109"/>
                      <a:pt x="4015" y="2311"/>
                    </a:cubicBezTo>
                    <a:cubicBezTo>
                      <a:pt x="3158" y="2692"/>
                      <a:pt x="2233" y="2871"/>
                      <a:pt x="1312" y="2871"/>
                    </a:cubicBezTo>
                    <a:cubicBezTo>
                      <a:pt x="933" y="2871"/>
                      <a:pt x="555" y="2841"/>
                      <a:pt x="183" y="2782"/>
                    </a:cubicBezTo>
                    <a:cubicBezTo>
                      <a:pt x="164" y="2772"/>
                      <a:pt x="147" y="2768"/>
                      <a:pt x="131" y="2768"/>
                    </a:cubicBezTo>
                    <a:cubicBezTo>
                      <a:pt x="34" y="2768"/>
                      <a:pt x="0" y="2926"/>
                      <a:pt x="116" y="2983"/>
                    </a:cubicBezTo>
                    <a:cubicBezTo>
                      <a:pt x="675" y="3151"/>
                      <a:pt x="1258" y="3238"/>
                      <a:pt x="1840" y="3238"/>
                    </a:cubicBezTo>
                    <a:cubicBezTo>
                      <a:pt x="2656" y="3238"/>
                      <a:pt x="3471" y="3068"/>
                      <a:pt x="4217" y="2715"/>
                    </a:cubicBezTo>
                    <a:cubicBezTo>
                      <a:pt x="4754" y="2513"/>
                      <a:pt x="5292" y="2244"/>
                      <a:pt x="5830" y="1841"/>
                    </a:cubicBezTo>
                    <a:cubicBezTo>
                      <a:pt x="6435" y="1504"/>
                      <a:pt x="6906" y="899"/>
                      <a:pt x="7107" y="227"/>
                    </a:cubicBezTo>
                    <a:cubicBezTo>
                      <a:pt x="7158" y="76"/>
                      <a:pt x="7057" y="0"/>
                      <a:pt x="6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9"/>
              <p:cNvSpPr/>
              <p:nvPr/>
            </p:nvSpPr>
            <p:spPr>
              <a:xfrm>
                <a:off x="2007794" y="3898979"/>
                <a:ext cx="298850" cy="266467"/>
              </a:xfrm>
              <a:custGeom>
                <a:avLst/>
                <a:gdLst/>
                <a:ahLst/>
                <a:cxnLst/>
                <a:rect l="l" t="t" r="r" b="b"/>
                <a:pathLst>
                  <a:path w="7060" h="6295" extrusionOk="0">
                    <a:moveTo>
                      <a:pt x="3630" y="1"/>
                    </a:moveTo>
                    <a:cubicBezTo>
                      <a:pt x="3227" y="68"/>
                      <a:pt x="2824" y="337"/>
                      <a:pt x="2689" y="673"/>
                    </a:cubicBezTo>
                    <a:cubicBezTo>
                      <a:pt x="2566" y="632"/>
                      <a:pt x="2443" y="613"/>
                      <a:pt x="2323" y="613"/>
                    </a:cubicBezTo>
                    <a:cubicBezTo>
                      <a:pt x="1658" y="613"/>
                      <a:pt x="1096" y="1200"/>
                      <a:pt x="1210" y="1883"/>
                    </a:cubicBezTo>
                    <a:cubicBezTo>
                      <a:pt x="1166" y="1878"/>
                      <a:pt x="1122" y="1876"/>
                      <a:pt x="1078" y="1876"/>
                    </a:cubicBezTo>
                    <a:cubicBezTo>
                      <a:pt x="520" y="1876"/>
                      <a:pt x="0" y="2263"/>
                      <a:pt x="0" y="2824"/>
                    </a:cubicBezTo>
                    <a:lnTo>
                      <a:pt x="605" y="4908"/>
                    </a:lnTo>
                    <a:cubicBezTo>
                      <a:pt x="1010" y="5776"/>
                      <a:pt x="1912" y="6295"/>
                      <a:pt x="2884" y="6295"/>
                    </a:cubicBezTo>
                    <a:cubicBezTo>
                      <a:pt x="3042" y="6295"/>
                      <a:pt x="3202" y="6281"/>
                      <a:pt x="3361" y="6253"/>
                    </a:cubicBezTo>
                    <a:cubicBezTo>
                      <a:pt x="3832" y="6118"/>
                      <a:pt x="4235" y="5715"/>
                      <a:pt x="4303" y="5244"/>
                    </a:cubicBezTo>
                    <a:cubicBezTo>
                      <a:pt x="4538" y="5574"/>
                      <a:pt x="4905" y="5738"/>
                      <a:pt x="5266" y="5738"/>
                    </a:cubicBezTo>
                    <a:cubicBezTo>
                      <a:pt x="5420" y="5738"/>
                      <a:pt x="5573" y="5708"/>
                      <a:pt x="5714" y="5648"/>
                    </a:cubicBezTo>
                    <a:cubicBezTo>
                      <a:pt x="6185" y="5379"/>
                      <a:pt x="6521" y="4908"/>
                      <a:pt x="6656" y="4370"/>
                    </a:cubicBezTo>
                    <a:cubicBezTo>
                      <a:pt x="7059" y="2757"/>
                      <a:pt x="6320" y="1009"/>
                      <a:pt x="4773" y="269"/>
                    </a:cubicBezTo>
                    <a:cubicBezTo>
                      <a:pt x="4437" y="68"/>
                      <a:pt x="4034" y="1"/>
                      <a:pt x="3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9"/>
              <p:cNvSpPr/>
              <p:nvPr/>
            </p:nvSpPr>
            <p:spPr>
              <a:xfrm>
                <a:off x="1299189" y="3763269"/>
                <a:ext cx="250043" cy="275187"/>
              </a:xfrm>
              <a:custGeom>
                <a:avLst/>
                <a:gdLst/>
                <a:ahLst/>
                <a:cxnLst/>
                <a:rect l="l" t="t" r="r" b="b"/>
                <a:pathLst>
                  <a:path w="5907" h="6501" extrusionOk="0">
                    <a:moveTo>
                      <a:pt x="2994" y="0"/>
                    </a:moveTo>
                    <a:cubicBezTo>
                      <a:pt x="2849" y="0"/>
                      <a:pt x="2702" y="15"/>
                      <a:pt x="2555" y="47"/>
                    </a:cubicBezTo>
                    <a:cubicBezTo>
                      <a:pt x="1681" y="249"/>
                      <a:pt x="942" y="786"/>
                      <a:pt x="471" y="1593"/>
                    </a:cubicBezTo>
                    <a:cubicBezTo>
                      <a:pt x="337" y="1728"/>
                      <a:pt x="202" y="1929"/>
                      <a:pt x="135" y="2131"/>
                    </a:cubicBezTo>
                    <a:cubicBezTo>
                      <a:pt x="0" y="2602"/>
                      <a:pt x="135" y="3139"/>
                      <a:pt x="471" y="3475"/>
                    </a:cubicBezTo>
                    <a:cubicBezTo>
                      <a:pt x="673" y="3610"/>
                      <a:pt x="874" y="3744"/>
                      <a:pt x="1076" y="3812"/>
                    </a:cubicBezTo>
                    <a:cubicBezTo>
                      <a:pt x="942" y="4148"/>
                      <a:pt x="807" y="4551"/>
                      <a:pt x="1009" y="4820"/>
                    </a:cubicBezTo>
                    <a:cubicBezTo>
                      <a:pt x="1137" y="4948"/>
                      <a:pt x="1319" y="4995"/>
                      <a:pt x="1520" y="4995"/>
                    </a:cubicBezTo>
                    <a:cubicBezTo>
                      <a:pt x="1637" y="4995"/>
                      <a:pt x="1760" y="4979"/>
                      <a:pt x="1883" y="4954"/>
                    </a:cubicBezTo>
                    <a:lnTo>
                      <a:pt x="1883" y="4954"/>
                    </a:lnTo>
                    <a:cubicBezTo>
                      <a:pt x="1816" y="5425"/>
                      <a:pt x="1950" y="5896"/>
                      <a:pt x="2286" y="6232"/>
                    </a:cubicBezTo>
                    <a:cubicBezTo>
                      <a:pt x="2421" y="6366"/>
                      <a:pt x="2555" y="6434"/>
                      <a:pt x="2757" y="6501"/>
                    </a:cubicBezTo>
                    <a:lnTo>
                      <a:pt x="3295" y="6501"/>
                    </a:lnTo>
                    <a:cubicBezTo>
                      <a:pt x="3631" y="6366"/>
                      <a:pt x="3967" y="6232"/>
                      <a:pt x="4303" y="6030"/>
                    </a:cubicBezTo>
                    <a:lnTo>
                      <a:pt x="5715" y="4081"/>
                    </a:lnTo>
                    <a:cubicBezTo>
                      <a:pt x="5906" y="3507"/>
                      <a:pt x="5492" y="2933"/>
                      <a:pt x="4933" y="2933"/>
                    </a:cubicBezTo>
                    <a:cubicBezTo>
                      <a:pt x="4903" y="2933"/>
                      <a:pt x="4872" y="2934"/>
                      <a:pt x="4841" y="2938"/>
                    </a:cubicBezTo>
                    <a:cubicBezTo>
                      <a:pt x="5042" y="2333"/>
                      <a:pt x="5042" y="1728"/>
                      <a:pt x="4841" y="1122"/>
                    </a:cubicBezTo>
                    <a:cubicBezTo>
                      <a:pt x="4500" y="442"/>
                      <a:pt x="3777" y="0"/>
                      <a:pt x="29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9"/>
              <p:cNvSpPr/>
              <p:nvPr/>
            </p:nvSpPr>
            <p:spPr>
              <a:xfrm>
                <a:off x="1253642" y="4880782"/>
                <a:ext cx="1112729" cy="1092791"/>
              </a:xfrm>
              <a:custGeom>
                <a:avLst/>
                <a:gdLst/>
                <a:ahLst/>
                <a:cxnLst/>
                <a:rect l="l" t="t" r="r" b="b"/>
                <a:pathLst>
                  <a:path w="26287" h="25816" extrusionOk="0">
                    <a:moveTo>
                      <a:pt x="26287" y="22791"/>
                    </a:moveTo>
                    <a:cubicBezTo>
                      <a:pt x="25749" y="18286"/>
                      <a:pt x="25077" y="12034"/>
                      <a:pt x="24270" y="8471"/>
                    </a:cubicBezTo>
                    <a:cubicBezTo>
                      <a:pt x="24203" y="8000"/>
                      <a:pt x="24068" y="7664"/>
                      <a:pt x="24001" y="7126"/>
                    </a:cubicBezTo>
                    <a:cubicBezTo>
                      <a:pt x="23598" y="7395"/>
                      <a:pt x="23060" y="7194"/>
                      <a:pt x="22657" y="6925"/>
                    </a:cubicBezTo>
                    <a:cubicBezTo>
                      <a:pt x="21379" y="6185"/>
                      <a:pt x="20169" y="5244"/>
                      <a:pt x="19093" y="4236"/>
                    </a:cubicBezTo>
                    <a:cubicBezTo>
                      <a:pt x="18556" y="3698"/>
                      <a:pt x="18018" y="3093"/>
                      <a:pt x="17547" y="2555"/>
                    </a:cubicBezTo>
                    <a:cubicBezTo>
                      <a:pt x="17211" y="1950"/>
                      <a:pt x="16740" y="1345"/>
                      <a:pt x="16270" y="874"/>
                    </a:cubicBezTo>
                    <a:cubicBezTo>
                      <a:pt x="15194" y="0"/>
                      <a:pt x="13379" y="740"/>
                      <a:pt x="12169" y="874"/>
                    </a:cubicBezTo>
                    <a:cubicBezTo>
                      <a:pt x="10555" y="1009"/>
                      <a:pt x="8942" y="941"/>
                      <a:pt x="7329" y="740"/>
                    </a:cubicBezTo>
                    <a:cubicBezTo>
                      <a:pt x="6858" y="605"/>
                      <a:pt x="6320" y="605"/>
                      <a:pt x="5782" y="874"/>
                    </a:cubicBezTo>
                    <a:cubicBezTo>
                      <a:pt x="5379" y="1278"/>
                      <a:pt x="4976" y="1748"/>
                      <a:pt x="4707" y="2286"/>
                    </a:cubicBezTo>
                    <a:cubicBezTo>
                      <a:pt x="3900" y="3429"/>
                      <a:pt x="2824" y="4236"/>
                      <a:pt x="2421" y="5647"/>
                    </a:cubicBezTo>
                    <a:cubicBezTo>
                      <a:pt x="2018" y="7463"/>
                      <a:pt x="1749" y="9211"/>
                      <a:pt x="1547" y="11026"/>
                    </a:cubicBezTo>
                    <a:cubicBezTo>
                      <a:pt x="1009" y="14790"/>
                      <a:pt x="471" y="18488"/>
                      <a:pt x="1" y="22186"/>
                    </a:cubicBezTo>
                    <a:cubicBezTo>
                      <a:pt x="3026" y="25211"/>
                      <a:pt x="19026" y="25816"/>
                      <a:pt x="26287" y="2279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9"/>
              <p:cNvSpPr/>
              <p:nvPr/>
            </p:nvSpPr>
            <p:spPr>
              <a:xfrm>
                <a:off x="1922414" y="4653131"/>
                <a:ext cx="54098" cy="284585"/>
              </a:xfrm>
              <a:custGeom>
                <a:avLst/>
                <a:gdLst/>
                <a:ahLst/>
                <a:cxnLst/>
                <a:rect l="l" t="t" r="r" b="b"/>
                <a:pathLst>
                  <a:path w="1278" h="6723" fill="none" extrusionOk="0">
                    <a:moveTo>
                      <a:pt x="1278" y="0"/>
                    </a:moveTo>
                    <a:cubicBezTo>
                      <a:pt x="673" y="2219"/>
                      <a:pt x="202" y="4437"/>
                      <a:pt x="0" y="6723"/>
                    </a:cubicBezTo>
                  </a:path>
                </a:pathLst>
              </a:custGeom>
              <a:noFill/>
              <a:ln w="21850" cap="flat" cmpd="sng">
                <a:solidFill>
                  <a:schemeClr val="accent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9"/>
              <p:cNvSpPr/>
              <p:nvPr/>
            </p:nvSpPr>
            <p:spPr>
              <a:xfrm>
                <a:off x="1521168" y="4687249"/>
                <a:ext cx="34160" cy="250467"/>
              </a:xfrm>
              <a:custGeom>
                <a:avLst/>
                <a:gdLst/>
                <a:ahLst/>
                <a:cxnLst/>
                <a:rect l="l" t="t" r="r" b="b"/>
                <a:pathLst>
                  <a:path w="807" h="5917" fill="none" extrusionOk="0">
                    <a:moveTo>
                      <a:pt x="807" y="1"/>
                    </a:moveTo>
                    <a:cubicBezTo>
                      <a:pt x="202" y="1883"/>
                      <a:pt x="0" y="3900"/>
                      <a:pt x="202" y="5917"/>
                    </a:cubicBezTo>
                  </a:path>
                </a:pathLst>
              </a:custGeom>
              <a:noFill/>
              <a:ln w="21850" cap="flat" cmpd="sng">
                <a:solidFill>
                  <a:schemeClr val="accent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9"/>
              <p:cNvSpPr/>
              <p:nvPr/>
            </p:nvSpPr>
            <p:spPr>
              <a:xfrm>
                <a:off x="1099984" y="7265529"/>
                <a:ext cx="731378" cy="509442"/>
              </a:xfrm>
              <a:custGeom>
                <a:avLst/>
                <a:gdLst/>
                <a:ahLst/>
                <a:cxnLst/>
                <a:rect l="l" t="t" r="r" b="b"/>
                <a:pathLst>
                  <a:path w="17278" h="12035" extrusionOk="0">
                    <a:moveTo>
                      <a:pt x="6051" y="2622"/>
                    </a:moveTo>
                    <a:cubicBezTo>
                      <a:pt x="6051" y="3093"/>
                      <a:pt x="5984" y="3564"/>
                      <a:pt x="5782" y="4034"/>
                    </a:cubicBezTo>
                    <a:cubicBezTo>
                      <a:pt x="4908" y="5110"/>
                      <a:pt x="2488" y="5916"/>
                      <a:pt x="1412" y="7127"/>
                    </a:cubicBezTo>
                    <a:cubicBezTo>
                      <a:pt x="0" y="8740"/>
                      <a:pt x="942" y="11228"/>
                      <a:pt x="1211" y="12034"/>
                    </a:cubicBezTo>
                    <a:lnTo>
                      <a:pt x="17278" y="8135"/>
                    </a:lnTo>
                    <a:lnTo>
                      <a:pt x="15194" y="0"/>
                    </a:lnTo>
                    <a:cubicBezTo>
                      <a:pt x="11967" y="1009"/>
                      <a:pt x="9076" y="2219"/>
                      <a:pt x="6051" y="26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9"/>
              <p:cNvSpPr/>
              <p:nvPr/>
            </p:nvSpPr>
            <p:spPr>
              <a:xfrm>
                <a:off x="1094270" y="7544399"/>
                <a:ext cx="241958" cy="216349"/>
              </a:xfrm>
              <a:custGeom>
                <a:avLst/>
                <a:gdLst/>
                <a:ahLst/>
                <a:cxnLst/>
                <a:rect l="l" t="t" r="r" b="b"/>
                <a:pathLst>
                  <a:path w="5716" h="5111" extrusionOk="0">
                    <a:moveTo>
                      <a:pt x="2219" y="1"/>
                    </a:moveTo>
                    <a:cubicBezTo>
                      <a:pt x="1" y="1413"/>
                      <a:pt x="808" y="4438"/>
                      <a:pt x="1211" y="5110"/>
                    </a:cubicBezTo>
                    <a:lnTo>
                      <a:pt x="5715" y="3900"/>
                    </a:lnTo>
                    <a:cubicBezTo>
                      <a:pt x="5446" y="2018"/>
                      <a:pt x="4035" y="471"/>
                      <a:pt x="2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9"/>
              <p:cNvSpPr/>
              <p:nvPr/>
            </p:nvSpPr>
            <p:spPr>
              <a:xfrm>
                <a:off x="1136981" y="7547235"/>
                <a:ext cx="694381" cy="224899"/>
              </a:xfrm>
              <a:custGeom>
                <a:avLst/>
                <a:gdLst/>
                <a:ahLst/>
                <a:cxnLst/>
                <a:rect l="l" t="t" r="r" b="b"/>
                <a:pathLst>
                  <a:path w="16404" h="5313" extrusionOk="0">
                    <a:moveTo>
                      <a:pt x="16068" y="1"/>
                    </a:moveTo>
                    <a:lnTo>
                      <a:pt x="0" y="4236"/>
                    </a:lnTo>
                    <a:cubicBezTo>
                      <a:pt x="68" y="4707"/>
                      <a:pt x="202" y="5110"/>
                      <a:pt x="337" y="5312"/>
                    </a:cubicBezTo>
                    <a:lnTo>
                      <a:pt x="16404" y="1480"/>
                    </a:lnTo>
                    <a:lnTo>
                      <a:pt x="160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9"/>
              <p:cNvSpPr/>
              <p:nvPr/>
            </p:nvSpPr>
            <p:spPr>
              <a:xfrm>
                <a:off x="1131266" y="7550114"/>
                <a:ext cx="685873" cy="170759"/>
              </a:xfrm>
              <a:custGeom>
                <a:avLst/>
                <a:gdLst/>
                <a:ahLst/>
                <a:cxnLst/>
                <a:rect l="l" t="t" r="r" b="b"/>
                <a:pathLst>
                  <a:path w="16203" h="4034" fill="none" extrusionOk="0">
                    <a:moveTo>
                      <a:pt x="1" y="4034"/>
                    </a:moveTo>
                    <a:lnTo>
                      <a:pt x="16203" y="0"/>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9"/>
              <p:cNvSpPr/>
              <p:nvPr/>
            </p:nvSpPr>
            <p:spPr>
              <a:xfrm>
                <a:off x="1640666" y="7382190"/>
                <a:ext cx="133805" cy="207798"/>
              </a:xfrm>
              <a:custGeom>
                <a:avLst/>
                <a:gdLst/>
                <a:ahLst/>
                <a:cxnLst/>
                <a:rect l="l" t="t" r="r" b="b"/>
                <a:pathLst>
                  <a:path w="3161" h="4909" fill="none" extrusionOk="0">
                    <a:moveTo>
                      <a:pt x="471" y="4908"/>
                    </a:moveTo>
                    <a:cubicBezTo>
                      <a:pt x="539" y="4908"/>
                      <a:pt x="1" y="1211"/>
                      <a:pt x="3160"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9"/>
              <p:cNvSpPr/>
              <p:nvPr/>
            </p:nvSpPr>
            <p:spPr>
              <a:xfrm>
                <a:off x="1430074" y="7296811"/>
                <a:ext cx="321623" cy="125254"/>
              </a:xfrm>
              <a:custGeom>
                <a:avLst/>
                <a:gdLst/>
                <a:ahLst/>
                <a:cxnLst/>
                <a:rect l="l" t="t" r="r" b="b"/>
                <a:pathLst>
                  <a:path w="7598" h="2959" fill="none" extrusionOk="0">
                    <a:moveTo>
                      <a:pt x="1" y="2892"/>
                    </a:moveTo>
                    <a:cubicBezTo>
                      <a:pt x="1480" y="2959"/>
                      <a:pt x="2959" y="2623"/>
                      <a:pt x="4236" y="1816"/>
                    </a:cubicBezTo>
                    <a:cubicBezTo>
                      <a:pt x="5514" y="1144"/>
                      <a:pt x="6186" y="270"/>
                      <a:pt x="7598"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9"/>
              <p:cNvSpPr/>
              <p:nvPr/>
            </p:nvSpPr>
            <p:spPr>
              <a:xfrm>
                <a:off x="1188200" y="7544399"/>
                <a:ext cx="142313" cy="128133"/>
              </a:xfrm>
              <a:custGeom>
                <a:avLst/>
                <a:gdLst/>
                <a:ahLst/>
                <a:cxnLst/>
                <a:rect l="l" t="t" r="r" b="b"/>
                <a:pathLst>
                  <a:path w="3362" h="3027" fill="none" extrusionOk="0">
                    <a:moveTo>
                      <a:pt x="0" y="1"/>
                    </a:moveTo>
                    <a:cubicBezTo>
                      <a:pt x="1345" y="673"/>
                      <a:pt x="2488" y="1681"/>
                      <a:pt x="3362" y="3026"/>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9"/>
              <p:cNvSpPr/>
              <p:nvPr/>
            </p:nvSpPr>
            <p:spPr>
              <a:xfrm>
                <a:off x="1290639" y="7487507"/>
                <a:ext cx="48426" cy="45547"/>
              </a:xfrm>
              <a:custGeom>
                <a:avLst/>
                <a:gdLst/>
                <a:ahLst/>
                <a:cxnLst/>
                <a:rect l="l" t="t" r="r" b="b"/>
                <a:pathLst>
                  <a:path w="1144" h="1076" fill="none" extrusionOk="0">
                    <a:moveTo>
                      <a:pt x="1" y="0"/>
                    </a:moveTo>
                    <a:lnTo>
                      <a:pt x="1144" y="1076"/>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9"/>
              <p:cNvSpPr/>
              <p:nvPr/>
            </p:nvSpPr>
            <p:spPr>
              <a:xfrm>
                <a:off x="1321963" y="7461898"/>
                <a:ext cx="48426" cy="48426"/>
              </a:xfrm>
              <a:custGeom>
                <a:avLst/>
                <a:gdLst/>
                <a:ahLst/>
                <a:cxnLst/>
                <a:rect l="l" t="t" r="r" b="b"/>
                <a:pathLst>
                  <a:path w="1144" h="1144" fill="none" extrusionOk="0">
                    <a:moveTo>
                      <a:pt x="0" y="0"/>
                    </a:moveTo>
                    <a:lnTo>
                      <a:pt x="1143" y="1143"/>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9"/>
              <p:cNvSpPr/>
              <p:nvPr/>
            </p:nvSpPr>
            <p:spPr>
              <a:xfrm>
                <a:off x="1350409" y="7427737"/>
                <a:ext cx="48426" cy="48426"/>
              </a:xfrm>
              <a:custGeom>
                <a:avLst/>
                <a:gdLst/>
                <a:ahLst/>
                <a:cxnLst/>
                <a:rect l="l" t="t" r="r" b="b"/>
                <a:pathLst>
                  <a:path w="1144" h="1144" fill="none" extrusionOk="0">
                    <a:moveTo>
                      <a:pt x="0" y="0"/>
                    </a:moveTo>
                    <a:lnTo>
                      <a:pt x="1143" y="1143"/>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9"/>
              <p:cNvSpPr/>
              <p:nvPr/>
            </p:nvSpPr>
            <p:spPr>
              <a:xfrm>
                <a:off x="1273580" y="7359078"/>
                <a:ext cx="79707" cy="74374"/>
              </a:xfrm>
              <a:custGeom>
                <a:avLst/>
                <a:gdLst/>
                <a:ahLst/>
                <a:cxnLst/>
                <a:rect l="l" t="t" r="r" b="b"/>
                <a:pathLst>
                  <a:path w="1883" h="1757" extrusionOk="0">
                    <a:moveTo>
                      <a:pt x="414" y="203"/>
                    </a:moveTo>
                    <a:cubicBezTo>
                      <a:pt x="432" y="203"/>
                      <a:pt x="450" y="206"/>
                      <a:pt x="471" y="211"/>
                    </a:cubicBezTo>
                    <a:cubicBezTo>
                      <a:pt x="740" y="345"/>
                      <a:pt x="1009" y="480"/>
                      <a:pt x="1143" y="748"/>
                    </a:cubicBezTo>
                    <a:cubicBezTo>
                      <a:pt x="1391" y="996"/>
                      <a:pt x="1524" y="1243"/>
                      <a:pt x="1701" y="1543"/>
                    </a:cubicBezTo>
                    <a:lnTo>
                      <a:pt x="1701" y="1543"/>
                    </a:lnTo>
                    <a:cubicBezTo>
                      <a:pt x="1448" y="1480"/>
                      <a:pt x="1195" y="1409"/>
                      <a:pt x="942" y="1219"/>
                    </a:cubicBezTo>
                    <a:cubicBezTo>
                      <a:pt x="673" y="1152"/>
                      <a:pt x="471" y="950"/>
                      <a:pt x="336" y="681"/>
                    </a:cubicBezTo>
                    <a:cubicBezTo>
                      <a:pt x="212" y="557"/>
                      <a:pt x="203" y="203"/>
                      <a:pt x="414" y="203"/>
                    </a:cubicBezTo>
                    <a:close/>
                    <a:moveTo>
                      <a:pt x="388" y="0"/>
                    </a:moveTo>
                    <a:cubicBezTo>
                      <a:pt x="112" y="0"/>
                      <a:pt x="0" y="307"/>
                      <a:pt x="0" y="614"/>
                    </a:cubicBezTo>
                    <a:cubicBezTo>
                      <a:pt x="135" y="883"/>
                      <a:pt x="336" y="1152"/>
                      <a:pt x="605" y="1354"/>
                    </a:cubicBezTo>
                    <a:cubicBezTo>
                      <a:pt x="942" y="1555"/>
                      <a:pt x="1345" y="1690"/>
                      <a:pt x="1748" y="1757"/>
                    </a:cubicBezTo>
                    <a:cubicBezTo>
                      <a:pt x="1815" y="1757"/>
                      <a:pt x="1883" y="1690"/>
                      <a:pt x="1883" y="1622"/>
                    </a:cubicBezTo>
                    <a:cubicBezTo>
                      <a:pt x="1883" y="1569"/>
                      <a:pt x="1883" y="1558"/>
                      <a:pt x="1815" y="1556"/>
                    </a:cubicBezTo>
                    <a:lnTo>
                      <a:pt x="1815" y="1556"/>
                    </a:lnTo>
                    <a:lnTo>
                      <a:pt x="1815" y="1555"/>
                    </a:lnTo>
                    <a:cubicBezTo>
                      <a:pt x="1748" y="1219"/>
                      <a:pt x="1547" y="883"/>
                      <a:pt x="1345" y="614"/>
                    </a:cubicBezTo>
                    <a:cubicBezTo>
                      <a:pt x="1210" y="480"/>
                      <a:pt x="1076" y="345"/>
                      <a:pt x="942" y="278"/>
                    </a:cubicBezTo>
                    <a:cubicBezTo>
                      <a:pt x="807" y="143"/>
                      <a:pt x="673" y="76"/>
                      <a:pt x="471" y="9"/>
                    </a:cubicBezTo>
                    <a:cubicBezTo>
                      <a:pt x="442" y="3"/>
                      <a:pt x="414" y="0"/>
                      <a:pt x="38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9"/>
              <p:cNvSpPr/>
              <p:nvPr/>
            </p:nvSpPr>
            <p:spPr>
              <a:xfrm>
                <a:off x="1279802" y="7424901"/>
                <a:ext cx="73485" cy="40637"/>
              </a:xfrm>
              <a:custGeom>
                <a:avLst/>
                <a:gdLst/>
                <a:ahLst/>
                <a:cxnLst/>
                <a:rect l="l" t="t" r="r" b="b"/>
                <a:pathLst>
                  <a:path w="1736" h="960" extrusionOk="0">
                    <a:moveTo>
                      <a:pt x="1467" y="0"/>
                    </a:moveTo>
                    <a:cubicBezTo>
                      <a:pt x="1400" y="0"/>
                      <a:pt x="1332" y="0"/>
                      <a:pt x="1265" y="67"/>
                    </a:cubicBezTo>
                    <a:cubicBezTo>
                      <a:pt x="1131" y="67"/>
                      <a:pt x="929" y="135"/>
                      <a:pt x="795" y="269"/>
                    </a:cubicBezTo>
                    <a:cubicBezTo>
                      <a:pt x="660" y="336"/>
                      <a:pt x="526" y="404"/>
                      <a:pt x="391" y="471"/>
                    </a:cubicBezTo>
                    <a:cubicBezTo>
                      <a:pt x="257" y="538"/>
                      <a:pt x="122" y="672"/>
                      <a:pt x="55" y="807"/>
                    </a:cubicBezTo>
                    <a:cubicBezTo>
                      <a:pt x="1" y="861"/>
                      <a:pt x="34" y="960"/>
                      <a:pt x="85" y="960"/>
                    </a:cubicBezTo>
                    <a:cubicBezTo>
                      <a:pt x="97" y="960"/>
                      <a:pt x="109" y="954"/>
                      <a:pt x="122" y="941"/>
                    </a:cubicBezTo>
                    <a:lnTo>
                      <a:pt x="526" y="672"/>
                    </a:lnTo>
                    <a:cubicBezTo>
                      <a:pt x="660" y="605"/>
                      <a:pt x="795" y="538"/>
                      <a:pt x="929" y="471"/>
                    </a:cubicBezTo>
                    <a:lnTo>
                      <a:pt x="1332" y="269"/>
                    </a:lnTo>
                    <a:lnTo>
                      <a:pt x="1534" y="202"/>
                    </a:lnTo>
                    <a:cubicBezTo>
                      <a:pt x="1601" y="202"/>
                      <a:pt x="1668" y="135"/>
                      <a:pt x="1668" y="67"/>
                    </a:cubicBezTo>
                    <a:cubicBezTo>
                      <a:pt x="1736" y="67"/>
                      <a:pt x="1736" y="0"/>
                      <a:pt x="166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9"/>
              <p:cNvSpPr/>
              <p:nvPr/>
            </p:nvSpPr>
            <p:spPr>
              <a:xfrm>
                <a:off x="1341858" y="7397133"/>
                <a:ext cx="93973" cy="50542"/>
              </a:xfrm>
              <a:custGeom>
                <a:avLst/>
                <a:gdLst/>
                <a:ahLst/>
                <a:cxnLst/>
                <a:rect l="l" t="t" r="r" b="b"/>
                <a:pathLst>
                  <a:path w="2220" h="1194" extrusionOk="0">
                    <a:moveTo>
                      <a:pt x="1244" y="236"/>
                    </a:moveTo>
                    <a:cubicBezTo>
                      <a:pt x="1519" y="236"/>
                      <a:pt x="1771" y="376"/>
                      <a:pt x="1883" y="656"/>
                    </a:cubicBezTo>
                    <a:cubicBezTo>
                      <a:pt x="1883" y="656"/>
                      <a:pt x="1883" y="656"/>
                      <a:pt x="1883" y="723"/>
                    </a:cubicBezTo>
                    <a:cubicBezTo>
                      <a:pt x="1883" y="723"/>
                      <a:pt x="1883" y="723"/>
                      <a:pt x="1883" y="791"/>
                    </a:cubicBezTo>
                    <a:cubicBezTo>
                      <a:pt x="1883" y="791"/>
                      <a:pt x="1816" y="858"/>
                      <a:pt x="1749" y="858"/>
                    </a:cubicBezTo>
                    <a:cubicBezTo>
                      <a:pt x="1547" y="925"/>
                      <a:pt x="1345" y="925"/>
                      <a:pt x="1144" y="925"/>
                    </a:cubicBezTo>
                    <a:lnTo>
                      <a:pt x="1076" y="925"/>
                    </a:lnTo>
                    <a:cubicBezTo>
                      <a:pt x="1009" y="925"/>
                      <a:pt x="942" y="925"/>
                      <a:pt x="875" y="858"/>
                    </a:cubicBezTo>
                    <a:cubicBezTo>
                      <a:pt x="695" y="798"/>
                      <a:pt x="463" y="738"/>
                      <a:pt x="225" y="679"/>
                    </a:cubicBezTo>
                    <a:lnTo>
                      <a:pt x="225" y="679"/>
                    </a:lnTo>
                    <a:lnTo>
                      <a:pt x="270" y="589"/>
                    </a:lnTo>
                    <a:cubicBezTo>
                      <a:pt x="337" y="522"/>
                      <a:pt x="471" y="455"/>
                      <a:pt x="539" y="455"/>
                    </a:cubicBezTo>
                    <a:cubicBezTo>
                      <a:pt x="673" y="320"/>
                      <a:pt x="875" y="253"/>
                      <a:pt x="1076" y="253"/>
                    </a:cubicBezTo>
                    <a:cubicBezTo>
                      <a:pt x="1132" y="242"/>
                      <a:pt x="1188" y="236"/>
                      <a:pt x="1244" y="236"/>
                    </a:cubicBezTo>
                    <a:close/>
                    <a:moveTo>
                      <a:pt x="1236" y="1"/>
                    </a:moveTo>
                    <a:cubicBezTo>
                      <a:pt x="1127" y="1"/>
                      <a:pt x="1009" y="18"/>
                      <a:pt x="875" y="51"/>
                    </a:cubicBezTo>
                    <a:cubicBezTo>
                      <a:pt x="673" y="118"/>
                      <a:pt x="404" y="253"/>
                      <a:pt x="202" y="387"/>
                    </a:cubicBezTo>
                    <a:cubicBezTo>
                      <a:pt x="135" y="455"/>
                      <a:pt x="68" y="589"/>
                      <a:pt x="1" y="656"/>
                    </a:cubicBezTo>
                    <a:cubicBezTo>
                      <a:pt x="1" y="721"/>
                      <a:pt x="1" y="849"/>
                      <a:pt x="61" y="857"/>
                    </a:cubicBezTo>
                    <a:lnTo>
                      <a:pt x="61" y="857"/>
                    </a:lnTo>
                    <a:cubicBezTo>
                      <a:pt x="78" y="885"/>
                      <a:pt x="103" y="909"/>
                      <a:pt x="135" y="925"/>
                    </a:cubicBezTo>
                    <a:cubicBezTo>
                      <a:pt x="404" y="992"/>
                      <a:pt x="673" y="1060"/>
                      <a:pt x="942" y="1194"/>
                    </a:cubicBezTo>
                    <a:lnTo>
                      <a:pt x="1211" y="1194"/>
                    </a:lnTo>
                    <a:cubicBezTo>
                      <a:pt x="1480" y="1194"/>
                      <a:pt x="1681" y="1127"/>
                      <a:pt x="1950" y="1060"/>
                    </a:cubicBezTo>
                    <a:cubicBezTo>
                      <a:pt x="2152" y="925"/>
                      <a:pt x="2219" y="589"/>
                      <a:pt x="2085" y="387"/>
                    </a:cubicBezTo>
                    <a:cubicBezTo>
                      <a:pt x="1950" y="253"/>
                      <a:pt x="1749" y="118"/>
                      <a:pt x="1547" y="51"/>
                    </a:cubicBezTo>
                    <a:cubicBezTo>
                      <a:pt x="1446" y="18"/>
                      <a:pt x="1345" y="1"/>
                      <a:pt x="1236"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9"/>
              <p:cNvSpPr/>
              <p:nvPr/>
            </p:nvSpPr>
            <p:spPr>
              <a:xfrm>
                <a:off x="1342704" y="7426552"/>
                <a:ext cx="53293" cy="113402"/>
              </a:xfrm>
              <a:custGeom>
                <a:avLst/>
                <a:gdLst/>
                <a:ahLst/>
                <a:cxnLst/>
                <a:rect l="l" t="t" r="r" b="b"/>
                <a:pathLst>
                  <a:path w="1259" h="2679" extrusionOk="0">
                    <a:moveTo>
                      <a:pt x="89" y="1"/>
                    </a:moveTo>
                    <a:cubicBezTo>
                      <a:pt x="54" y="1"/>
                      <a:pt x="0" y="48"/>
                      <a:pt x="48" y="96"/>
                    </a:cubicBezTo>
                    <a:cubicBezTo>
                      <a:pt x="48" y="230"/>
                      <a:pt x="115" y="297"/>
                      <a:pt x="182" y="432"/>
                    </a:cubicBezTo>
                    <a:lnTo>
                      <a:pt x="317" y="701"/>
                    </a:lnTo>
                    <a:cubicBezTo>
                      <a:pt x="451" y="902"/>
                      <a:pt x="519" y="1104"/>
                      <a:pt x="586" y="1373"/>
                    </a:cubicBezTo>
                    <a:cubicBezTo>
                      <a:pt x="788" y="1776"/>
                      <a:pt x="922" y="2247"/>
                      <a:pt x="1124" y="2650"/>
                    </a:cubicBezTo>
                    <a:cubicBezTo>
                      <a:pt x="1124" y="2670"/>
                      <a:pt x="1135" y="2678"/>
                      <a:pt x="1152" y="2678"/>
                    </a:cubicBezTo>
                    <a:cubicBezTo>
                      <a:pt x="1191" y="2678"/>
                      <a:pt x="1258" y="2631"/>
                      <a:pt x="1258" y="2583"/>
                    </a:cubicBezTo>
                    <a:cubicBezTo>
                      <a:pt x="1191" y="2112"/>
                      <a:pt x="1056" y="1642"/>
                      <a:pt x="855" y="1239"/>
                    </a:cubicBezTo>
                    <a:cubicBezTo>
                      <a:pt x="720" y="1037"/>
                      <a:pt x="653" y="835"/>
                      <a:pt x="519" y="566"/>
                    </a:cubicBezTo>
                    <a:lnTo>
                      <a:pt x="384" y="297"/>
                    </a:lnTo>
                    <a:cubicBezTo>
                      <a:pt x="317" y="163"/>
                      <a:pt x="250" y="96"/>
                      <a:pt x="115" y="28"/>
                    </a:cubicBezTo>
                    <a:cubicBezTo>
                      <a:pt x="115" y="9"/>
                      <a:pt x="104" y="1"/>
                      <a:pt x="89"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9"/>
              <p:cNvSpPr/>
              <p:nvPr/>
            </p:nvSpPr>
            <p:spPr>
              <a:xfrm>
                <a:off x="2278114" y="6983780"/>
                <a:ext cx="654591" cy="711483"/>
              </a:xfrm>
              <a:custGeom>
                <a:avLst/>
                <a:gdLst/>
                <a:ahLst/>
                <a:cxnLst/>
                <a:rect l="l" t="t" r="r" b="b"/>
                <a:pathLst>
                  <a:path w="15464" h="16808" extrusionOk="0">
                    <a:moveTo>
                      <a:pt x="2959" y="6186"/>
                    </a:moveTo>
                    <a:cubicBezTo>
                      <a:pt x="3160" y="6656"/>
                      <a:pt x="3295" y="7127"/>
                      <a:pt x="3295" y="7598"/>
                    </a:cubicBezTo>
                    <a:cubicBezTo>
                      <a:pt x="2959" y="8942"/>
                      <a:pt x="1076" y="10757"/>
                      <a:pt x="606" y="12304"/>
                    </a:cubicBezTo>
                    <a:cubicBezTo>
                      <a:pt x="1" y="14320"/>
                      <a:pt x="1950" y="16203"/>
                      <a:pt x="2488" y="16808"/>
                    </a:cubicBezTo>
                    <a:lnTo>
                      <a:pt x="15463" y="6522"/>
                    </a:lnTo>
                    <a:lnTo>
                      <a:pt x="10219" y="1"/>
                    </a:lnTo>
                    <a:cubicBezTo>
                      <a:pt x="7597" y="2287"/>
                      <a:pt x="5513" y="4572"/>
                      <a:pt x="2959" y="61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9"/>
              <p:cNvSpPr/>
              <p:nvPr/>
            </p:nvSpPr>
            <p:spPr>
              <a:xfrm>
                <a:off x="2261055" y="7467231"/>
                <a:ext cx="261853" cy="216645"/>
              </a:xfrm>
              <a:custGeom>
                <a:avLst/>
                <a:gdLst/>
                <a:ahLst/>
                <a:cxnLst/>
                <a:rect l="l" t="t" r="r" b="b"/>
                <a:pathLst>
                  <a:path w="6186" h="5118" extrusionOk="0">
                    <a:moveTo>
                      <a:pt x="2262" y="0"/>
                    </a:moveTo>
                    <a:cubicBezTo>
                      <a:pt x="1981" y="0"/>
                      <a:pt x="1697" y="25"/>
                      <a:pt x="1412" y="76"/>
                    </a:cubicBezTo>
                    <a:cubicBezTo>
                      <a:pt x="0" y="2294"/>
                      <a:pt x="2017" y="4647"/>
                      <a:pt x="2689" y="5118"/>
                    </a:cubicBezTo>
                    <a:lnTo>
                      <a:pt x="6185" y="2093"/>
                    </a:lnTo>
                    <a:cubicBezTo>
                      <a:pt x="5329" y="780"/>
                      <a:pt x="3843" y="0"/>
                      <a:pt x="2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9"/>
              <p:cNvSpPr/>
              <p:nvPr/>
            </p:nvSpPr>
            <p:spPr>
              <a:xfrm>
                <a:off x="2349270" y="7208595"/>
                <a:ext cx="583434" cy="483832"/>
              </a:xfrm>
              <a:custGeom>
                <a:avLst/>
                <a:gdLst/>
                <a:ahLst/>
                <a:cxnLst/>
                <a:rect l="l" t="t" r="r" b="b"/>
                <a:pathLst>
                  <a:path w="13783" h="11430" extrusionOk="0">
                    <a:moveTo>
                      <a:pt x="12841" y="1"/>
                    </a:moveTo>
                    <a:lnTo>
                      <a:pt x="0" y="10623"/>
                    </a:lnTo>
                    <a:cubicBezTo>
                      <a:pt x="337" y="11026"/>
                      <a:pt x="605" y="11295"/>
                      <a:pt x="807" y="11430"/>
                    </a:cubicBezTo>
                    <a:lnTo>
                      <a:pt x="13782" y="1211"/>
                    </a:lnTo>
                    <a:lnTo>
                      <a:pt x="1284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9"/>
              <p:cNvSpPr/>
              <p:nvPr/>
            </p:nvSpPr>
            <p:spPr>
              <a:xfrm>
                <a:off x="2346434" y="7211473"/>
                <a:ext cx="546396" cy="443957"/>
              </a:xfrm>
              <a:custGeom>
                <a:avLst/>
                <a:gdLst/>
                <a:ahLst/>
                <a:cxnLst/>
                <a:rect l="l" t="t" r="r" b="b"/>
                <a:pathLst>
                  <a:path w="12908" h="10488" fill="none" extrusionOk="0">
                    <a:moveTo>
                      <a:pt x="0" y="10488"/>
                    </a:moveTo>
                    <a:lnTo>
                      <a:pt x="12908" y="0"/>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9"/>
              <p:cNvSpPr/>
              <p:nvPr/>
            </p:nvSpPr>
            <p:spPr>
              <a:xfrm>
                <a:off x="2685075" y="7074874"/>
                <a:ext cx="99645" cy="236244"/>
              </a:xfrm>
              <a:custGeom>
                <a:avLst/>
                <a:gdLst/>
                <a:ahLst/>
                <a:cxnLst/>
                <a:rect l="l" t="t" r="r" b="b"/>
                <a:pathLst>
                  <a:path w="2354" h="5581" fill="none" extrusionOk="0">
                    <a:moveTo>
                      <a:pt x="1950" y="5580"/>
                    </a:moveTo>
                    <a:cubicBezTo>
                      <a:pt x="1950" y="5580"/>
                      <a:pt x="0" y="2488"/>
                      <a:pt x="2353" y="0"/>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9"/>
              <p:cNvSpPr/>
              <p:nvPr/>
            </p:nvSpPr>
            <p:spPr>
              <a:xfrm>
                <a:off x="2485869" y="7006554"/>
                <a:ext cx="241916" cy="247630"/>
              </a:xfrm>
              <a:custGeom>
                <a:avLst/>
                <a:gdLst/>
                <a:ahLst/>
                <a:cxnLst/>
                <a:rect l="l" t="t" r="r" b="b"/>
                <a:pathLst>
                  <a:path w="5715" h="5850" fill="none" extrusionOk="0">
                    <a:moveTo>
                      <a:pt x="0" y="5850"/>
                    </a:moveTo>
                    <a:cubicBezTo>
                      <a:pt x="1412" y="5312"/>
                      <a:pt x="2622" y="4370"/>
                      <a:pt x="3429" y="3093"/>
                    </a:cubicBezTo>
                    <a:cubicBezTo>
                      <a:pt x="4303" y="1950"/>
                      <a:pt x="4505" y="875"/>
                      <a:pt x="5715" y="1"/>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9"/>
              <p:cNvSpPr/>
              <p:nvPr/>
            </p:nvSpPr>
            <p:spPr>
              <a:xfrm>
                <a:off x="2320825" y="7470406"/>
                <a:ext cx="182146" cy="56976"/>
              </a:xfrm>
              <a:custGeom>
                <a:avLst/>
                <a:gdLst/>
                <a:ahLst/>
                <a:cxnLst/>
                <a:rect l="l" t="t" r="r" b="b"/>
                <a:pathLst>
                  <a:path w="4303" h="1346" fill="none" extrusionOk="0">
                    <a:moveTo>
                      <a:pt x="0" y="1"/>
                    </a:moveTo>
                    <a:cubicBezTo>
                      <a:pt x="1546" y="1"/>
                      <a:pt x="3025" y="471"/>
                      <a:pt x="4303" y="1345"/>
                    </a:cubicBez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9"/>
              <p:cNvSpPr/>
              <p:nvPr/>
            </p:nvSpPr>
            <p:spPr>
              <a:xfrm>
                <a:off x="2389103" y="7376518"/>
                <a:ext cx="62648" cy="22816"/>
              </a:xfrm>
              <a:custGeom>
                <a:avLst/>
                <a:gdLst/>
                <a:ahLst/>
                <a:cxnLst/>
                <a:rect l="l" t="t" r="r" b="b"/>
                <a:pathLst>
                  <a:path w="1480" h="539" fill="none" extrusionOk="0">
                    <a:moveTo>
                      <a:pt x="1" y="0"/>
                    </a:moveTo>
                    <a:lnTo>
                      <a:pt x="1480" y="538"/>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9"/>
              <p:cNvSpPr/>
              <p:nvPr/>
            </p:nvSpPr>
            <p:spPr>
              <a:xfrm>
                <a:off x="2406204" y="7339522"/>
                <a:ext cx="65485" cy="22816"/>
              </a:xfrm>
              <a:custGeom>
                <a:avLst/>
                <a:gdLst/>
                <a:ahLst/>
                <a:cxnLst/>
                <a:rect l="l" t="t" r="r" b="b"/>
                <a:pathLst>
                  <a:path w="1547" h="539" fill="none" extrusionOk="0">
                    <a:moveTo>
                      <a:pt x="0" y="0"/>
                    </a:moveTo>
                    <a:lnTo>
                      <a:pt x="1546" y="538"/>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9"/>
              <p:cNvSpPr/>
              <p:nvPr/>
            </p:nvSpPr>
            <p:spPr>
              <a:xfrm>
                <a:off x="2417549" y="7296811"/>
                <a:ext cx="62648" cy="22816"/>
              </a:xfrm>
              <a:custGeom>
                <a:avLst/>
                <a:gdLst/>
                <a:ahLst/>
                <a:cxnLst/>
                <a:rect l="l" t="t" r="r" b="b"/>
                <a:pathLst>
                  <a:path w="1480" h="539" fill="none" extrusionOk="0">
                    <a:moveTo>
                      <a:pt x="1" y="1"/>
                    </a:moveTo>
                    <a:lnTo>
                      <a:pt x="1480" y="539"/>
                    </a:lnTo>
                  </a:path>
                </a:pathLst>
              </a:custGeom>
              <a:noFill/>
              <a:ln w="10075" cap="flat" cmpd="sng">
                <a:solidFill>
                  <a:srgbClr val="47201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9"/>
              <p:cNvSpPr/>
              <p:nvPr/>
            </p:nvSpPr>
            <p:spPr>
              <a:xfrm>
                <a:off x="2326497" y="7257698"/>
                <a:ext cx="98841" cy="50796"/>
              </a:xfrm>
              <a:custGeom>
                <a:avLst/>
                <a:gdLst/>
                <a:ahLst/>
                <a:cxnLst/>
                <a:rect l="l" t="t" r="r" b="b"/>
                <a:pathLst>
                  <a:path w="2335" h="1200" extrusionOk="0">
                    <a:moveTo>
                      <a:pt x="620" y="226"/>
                    </a:moveTo>
                    <a:cubicBezTo>
                      <a:pt x="817" y="226"/>
                      <a:pt x="1014" y="289"/>
                      <a:pt x="1211" y="387"/>
                    </a:cubicBezTo>
                    <a:cubicBezTo>
                      <a:pt x="1523" y="512"/>
                      <a:pt x="1778" y="695"/>
                      <a:pt x="2028" y="883"/>
                    </a:cubicBezTo>
                    <a:lnTo>
                      <a:pt x="2028" y="883"/>
                    </a:lnTo>
                    <a:cubicBezTo>
                      <a:pt x="1841" y="921"/>
                      <a:pt x="1671" y="953"/>
                      <a:pt x="1492" y="953"/>
                    </a:cubicBezTo>
                    <a:cubicBezTo>
                      <a:pt x="1402" y="953"/>
                      <a:pt x="1309" y="945"/>
                      <a:pt x="1211" y="925"/>
                    </a:cubicBezTo>
                    <a:cubicBezTo>
                      <a:pt x="1161" y="937"/>
                      <a:pt x="1110" y="943"/>
                      <a:pt x="1057" y="943"/>
                    </a:cubicBezTo>
                    <a:cubicBezTo>
                      <a:pt x="823" y="943"/>
                      <a:pt x="569" y="833"/>
                      <a:pt x="404" y="723"/>
                    </a:cubicBezTo>
                    <a:cubicBezTo>
                      <a:pt x="270" y="589"/>
                      <a:pt x="68" y="253"/>
                      <a:pt x="404" y="253"/>
                    </a:cubicBezTo>
                    <a:cubicBezTo>
                      <a:pt x="476" y="235"/>
                      <a:pt x="548" y="226"/>
                      <a:pt x="620" y="226"/>
                    </a:cubicBezTo>
                    <a:close/>
                    <a:moveTo>
                      <a:pt x="547" y="1"/>
                    </a:moveTo>
                    <a:cubicBezTo>
                      <a:pt x="471" y="1"/>
                      <a:pt x="404" y="17"/>
                      <a:pt x="337" y="51"/>
                    </a:cubicBezTo>
                    <a:cubicBezTo>
                      <a:pt x="1" y="118"/>
                      <a:pt x="1" y="454"/>
                      <a:pt x="135" y="723"/>
                    </a:cubicBezTo>
                    <a:cubicBezTo>
                      <a:pt x="337" y="992"/>
                      <a:pt x="606" y="1127"/>
                      <a:pt x="942" y="1127"/>
                    </a:cubicBezTo>
                    <a:cubicBezTo>
                      <a:pt x="1096" y="1178"/>
                      <a:pt x="1260" y="1200"/>
                      <a:pt x="1426" y="1200"/>
                    </a:cubicBezTo>
                    <a:cubicBezTo>
                      <a:pt x="1695" y="1200"/>
                      <a:pt x="1970" y="1142"/>
                      <a:pt x="2219" y="1059"/>
                    </a:cubicBezTo>
                    <a:cubicBezTo>
                      <a:pt x="2334" y="1002"/>
                      <a:pt x="2302" y="846"/>
                      <a:pt x="2206" y="844"/>
                    </a:cubicBezTo>
                    <a:lnTo>
                      <a:pt x="2206" y="844"/>
                    </a:lnTo>
                    <a:cubicBezTo>
                      <a:pt x="1939" y="580"/>
                      <a:pt x="1608" y="318"/>
                      <a:pt x="1278" y="185"/>
                    </a:cubicBezTo>
                    <a:cubicBezTo>
                      <a:pt x="1143" y="118"/>
                      <a:pt x="942" y="51"/>
                      <a:pt x="807" y="51"/>
                    </a:cubicBezTo>
                    <a:cubicBezTo>
                      <a:pt x="707" y="17"/>
                      <a:pt x="622" y="1"/>
                      <a:pt x="547"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9"/>
              <p:cNvSpPr/>
              <p:nvPr/>
            </p:nvSpPr>
            <p:spPr>
              <a:xfrm>
                <a:off x="2369208" y="7293975"/>
                <a:ext cx="51262" cy="63834"/>
              </a:xfrm>
              <a:custGeom>
                <a:avLst/>
                <a:gdLst/>
                <a:ahLst/>
                <a:cxnLst/>
                <a:rect l="l" t="t" r="r" b="b"/>
                <a:pathLst>
                  <a:path w="1211" h="1508" extrusionOk="0">
                    <a:moveTo>
                      <a:pt x="1143" y="1"/>
                    </a:moveTo>
                    <a:cubicBezTo>
                      <a:pt x="1076" y="1"/>
                      <a:pt x="1008" y="1"/>
                      <a:pt x="941" y="68"/>
                    </a:cubicBezTo>
                    <a:lnTo>
                      <a:pt x="807" y="202"/>
                    </a:lnTo>
                    <a:cubicBezTo>
                      <a:pt x="672" y="337"/>
                      <a:pt x="538" y="471"/>
                      <a:pt x="471" y="606"/>
                    </a:cubicBezTo>
                    <a:cubicBezTo>
                      <a:pt x="403" y="673"/>
                      <a:pt x="269" y="807"/>
                      <a:pt x="202" y="942"/>
                    </a:cubicBezTo>
                    <a:cubicBezTo>
                      <a:pt x="134" y="1076"/>
                      <a:pt x="67" y="1278"/>
                      <a:pt x="0" y="1412"/>
                    </a:cubicBezTo>
                    <a:cubicBezTo>
                      <a:pt x="0" y="1460"/>
                      <a:pt x="67" y="1508"/>
                      <a:pt x="130" y="1508"/>
                    </a:cubicBezTo>
                    <a:cubicBezTo>
                      <a:pt x="157" y="1508"/>
                      <a:pt x="182" y="1499"/>
                      <a:pt x="202" y="1480"/>
                    </a:cubicBezTo>
                    <a:cubicBezTo>
                      <a:pt x="269" y="1345"/>
                      <a:pt x="336" y="1211"/>
                      <a:pt x="403" y="1076"/>
                    </a:cubicBezTo>
                    <a:cubicBezTo>
                      <a:pt x="538" y="942"/>
                      <a:pt x="605" y="807"/>
                      <a:pt x="672" y="740"/>
                    </a:cubicBezTo>
                    <a:cubicBezTo>
                      <a:pt x="740" y="606"/>
                      <a:pt x="874" y="471"/>
                      <a:pt x="941" y="404"/>
                    </a:cubicBezTo>
                    <a:lnTo>
                      <a:pt x="1143" y="202"/>
                    </a:lnTo>
                    <a:cubicBezTo>
                      <a:pt x="1143" y="202"/>
                      <a:pt x="1210" y="135"/>
                      <a:pt x="1210" y="68"/>
                    </a:cubicBezTo>
                    <a:cubicBezTo>
                      <a:pt x="1210" y="68"/>
                      <a:pt x="1210" y="1"/>
                      <a:pt x="1143"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9"/>
              <p:cNvSpPr/>
              <p:nvPr/>
            </p:nvSpPr>
            <p:spPr>
              <a:xfrm>
                <a:off x="2406204" y="7240596"/>
                <a:ext cx="88258" cy="59897"/>
              </a:xfrm>
              <a:custGeom>
                <a:avLst/>
                <a:gdLst/>
                <a:ahLst/>
                <a:cxnLst/>
                <a:rect l="l" t="t" r="r" b="b"/>
                <a:pathLst>
                  <a:path w="2085" h="1415" extrusionOk="0">
                    <a:moveTo>
                      <a:pt x="1330" y="321"/>
                    </a:moveTo>
                    <a:cubicBezTo>
                      <a:pt x="1449" y="321"/>
                      <a:pt x="1569" y="343"/>
                      <a:pt x="1681" y="388"/>
                    </a:cubicBezTo>
                    <a:cubicBezTo>
                      <a:pt x="1748" y="455"/>
                      <a:pt x="1748" y="455"/>
                      <a:pt x="1815" y="522"/>
                    </a:cubicBezTo>
                    <a:cubicBezTo>
                      <a:pt x="1748" y="589"/>
                      <a:pt x="1748" y="589"/>
                      <a:pt x="1748" y="657"/>
                    </a:cubicBezTo>
                    <a:cubicBezTo>
                      <a:pt x="1681" y="724"/>
                      <a:pt x="1546" y="791"/>
                      <a:pt x="1479" y="858"/>
                    </a:cubicBezTo>
                    <a:cubicBezTo>
                      <a:pt x="1412" y="858"/>
                      <a:pt x="1277" y="926"/>
                      <a:pt x="1210" y="993"/>
                    </a:cubicBezTo>
                    <a:cubicBezTo>
                      <a:pt x="911" y="1053"/>
                      <a:pt x="613" y="1006"/>
                      <a:pt x="314" y="1089"/>
                    </a:cubicBezTo>
                    <a:lnTo>
                      <a:pt x="314" y="1089"/>
                    </a:lnTo>
                    <a:cubicBezTo>
                      <a:pt x="339" y="1057"/>
                      <a:pt x="371" y="1025"/>
                      <a:pt x="403" y="993"/>
                    </a:cubicBezTo>
                    <a:cubicBezTo>
                      <a:pt x="471" y="858"/>
                      <a:pt x="605" y="724"/>
                      <a:pt x="672" y="589"/>
                    </a:cubicBezTo>
                    <a:cubicBezTo>
                      <a:pt x="852" y="410"/>
                      <a:pt x="1091" y="321"/>
                      <a:pt x="1330" y="321"/>
                    </a:cubicBezTo>
                    <a:close/>
                    <a:moveTo>
                      <a:pt x="1358" y="0"/>
                    </a:moveTo>
                    <a:cubicBezTo>
                      <a:pt x="1043" y="0"/>
                      <a:pt x="720" y="138"/>
                      <a:pt x="471" y="388"/>
                    </a:cubicBezTo>
                    <a:cubicBezTo>
                      <a:pt x="336" y="522"/>
                      <a:pt x="202" y="724"/>
                      <a:pt x="134" y="926"/>
                    </a:cubicBezTo>
                    <a:cubicBezTo>
                      <a:pt x="67" y="1060"/>
                      <a:pt x="67" y="1127"/>
                      <a:pt x="0" y="1262"/>
                    </a:cubicBezTo>
                    <a:cubicBezTo>
                      <a:pt x="0" y="1316"/>
                      <a:pt x="44" y="1414"/>
                      <a:pt x="96" y="1414"/>
                    </a:cubicBezTo>
                    <a:cubicBezTo>
                      <a:pt x="109" y="1414"/>
                      <a:pt x="122" y="1409"/>
                      <a:pt x="134" y="1396"/>
                    </a:cubicBezTo>
                    <a:cubicBezTo>
                      <a:pt x="174" y="1377"/>
                      <a:pt x="190" y="1357"/>
                      <a:pt x="193" y="1339"/>
                    </a:cubicBezTo>
                    <a:lnTo>
                      <a:pt x="193" y="1339"/>
                    </a:lnTo>
                    <a:cubicBezTo>
                      <a:pt x="200" y="1341"/>
                      <a:pt x="208" y="1342"/>
                      <a:pt x="215" y="1342"/>
                    </a:cubicBezTo>
                    <a:lnTo>
                      <a:pt x="215" y="1342"/>
                    </a:lnTo>
                    <a:lnTo>
                      <a:pt x="269" y="1396"/>
                    </a:lnTo>
                    <a:cubicBezTo>
                      <a:pt x="269" y="1329"/>
                      <a:pt x="269" y="1329"/>
                      <a:pt x="269" y="1329"/>
                    </a:cubicBezTo>
                    <a:cubicBezTo>
                      <a:pt x="605" y="1262"/>
                      <a:pt x="1008" y="1329"/>
                      <a:pt x="1345" y="1194"/>
                    </a:cubicBezTo>
                    <a:cubicBezTo>
                      <a:pt x="1546" y="1060"/>
                      <a:pt x="1815" y="926"/>
                      <a:pt x="1950" y="724"/>
                    </a:cubicBezTo>
                    <a:cubicBezTo>
                      <a:pt x="2017" y="657"/>
                      <a:pt x="2084" y="522"/>
                      <a:pt x="2017" y="388"/>
                    </a:cubicBezTo>
                    <a:cubicBezTo>
                      <a:pt x="1950" y="253"/>
                      <a:pt x="1815" y="119"/>
                      <a:pt x="1681" y="52"/>
                    </a:cubicBezTo>
                    <a:cubicBezTo>
                      <a:pt x="1576" y="17"/>
                      <a:pt x="1468" y="0"/>
                      <a:pt x="1358" y="0"/>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9"/>
              <p:cNvSpPr/>
              <p:nvPr/>
            </p:nvSpPr>
            <p:spPr>
              <a:xfrm>
                <a:off x="2411877" y="7296811"/>
                <a:ext cx="95962" cy="83771"/>
              </a:xfrm>
              <a:custGeom>
                <a:avLst/>
                <a:gdLst/>
                <a:ahLst/>
                <a:cxnLst/>
                <a:rect l="l" t="t" r="r" b="b"/>
                <a:pathLst>
                  <a:path w="2267" h="1979" extrusionOk="0">
                    <a:moveTo>
                      <a:pt x="135" y="1"/>
                    </a:moveTo>
                    <a:cubicBezTo>
                      <a:pt x="68" y="1"/>
                      <a:pt x="0" y="68"/>
                      <a:pt x="68" y="135"/>
                    </a:cubicBezTo>
                    <a:cubicBezTo>
                      <a:pt x="135" y="203"/>
                      <a:pt x="202" y="270"/>
                      <a:pt x="269" y="337"/>
                    </a:cubicBezTo>
                    <a:lnTo>
                      <a:pt x="538" y="539"/>
                    </a:lnTo>
                    <a:cubicBezTo>
                      <a:pt x="740" y="673"/>
                      <a:pt x="942" y="808"/>
                      <a:pt x="1076" y="1009"/>
                    </a:cubicBezTo>
                    <a:cubicBezTo>
                      <a:pt x="1412" y="1278"/>
                      <a:pt x="1748" y="1682"/>
                      <a:pt x="2085" y="1951"/>
                    </a:cubicBezTo>
                    <a:cubicBezTo>
                      <a:pt x="2104" y="1970"/>
                      <a:pt x="2130" y="1978"/>
                      <a:pt x="2154" y="1978"/>
                    </a:cubicBezTo>
                    <a:cubicBezTo>
                      <a:pt x="2213" y="1978"/>
                      <a:pt x="2267" y="1931"/>
                      <a:pt x="2219" y="1883"/>
                    </a:cubicBezTo>
                    <a:cubicBezTo>
                      <a:pt x="1950" y="1480"/>
                      <a:pt x="1681" y="1077"/>
                      <a:pt x="1278" y="808"/>
                    </a:cubicBezTo>
                    <a:cubicBezTo>
                      <a:pt x="1076" y="673"/>
                      <a:pt x="942" y="472"/>
                      <a:pt x="740" y="404"/>
                    </a:cubicBezTo>
                    <a:cubicBezTo>
                      <a:pt x="673" y="270"/>
                      <a:pt x="538" y="203"/>
                      <a:pt x="471" y="203"/>
                    </a:cubicBezTo>
                    <a:cubicBezTo>
                      <a:pt x="337" y="68"/>
                      <a:pt x="269" y="1"/>
                      <a:pt x="135" y="1"/>
                    </a:cubicBezTo>
                    <a:close/>
                  </a:path>
                </a:pathLst>
              </a:custGeom>
              <a:solidFill>
                <a:srgbClr val="472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9"/>
              <p:cNvSpPr/>
              <p:nvPr/>
            </p:nvSpPr>
            <p:spPr>
              <a:xfrm>
                <a:off x="2591144" y="3712515"/>
                <a:ext cx="392780" cy="579244"/>
              </a:xfrm>
              <a:custGeom>
                <a:avLst/>
                <a:gdLst/>
                <a:ahLst/>
                <a:cxnLst/>
                <a:rect l="l" t="t" r="r" b="b"/>
                <a:pathLst>
                  <a:path w="9279" h="13684" extrusionOk="0">
                    <a:moveTo>
                      <a:pt x="6614" y="0"/>
                    </a:moveTo>
                    <a:cubicBezTo>
                      <a:pt x="6494" y="0"/>
                      <a:pt x="6373" y="32"/>
                      <a:pt x="6253" y="103"/>
                    </a:cubicBezTo>
                    <a:cubicBezTo>
                      <a:pt x="6051" y="237"/>
                      <a:pt x="5850" y="439"/>
                      <a:pt x="5782" y="708"/>
                    </a:cubicBezTo>
                    <a:cubicBezTo>
                      <a:pt x="5513" y="1582"/>
                      <a:pt x="5245" y="2456"/>
                      <a:pt x="5110" y="3397"/>
                    </a:cubicBezTo>
                    <a:cubicBezTo>
                      <a:pt x="5058" y="3712"/>
                      <a:pt x="4882" y="4478"/>
                      <a:pt x="4551" y="4478"/>
                    </a:cubicBezTo>
                    <a:cubicBezTo>
                      <a:pt x="4459" y="4478"/>
                      <a:pt x="4354" y="4418"/>
                      <a:pt x="4236" y="4271"/>
                    </a:cubicBezTo>
                    <a:cubicBezTo>
                      <a:pt x="3833" y="3666"/>
                      <a:pt x="3698" y="2927"/>
                      <a:pt x="3698" y="2187"/>
                    </a:cubicBezTo>
                    <a:cubicBezTo>
                      <a:pt x="3698" y="1985"/>
                      <a:pt x="3631" y="1784"/>
                      <a:pt x="3429" y="1784"/>
                    </a:cubicBezTo>
                    <a:lnTo>
                      <a:pt x="3295" y="1784"/>
                    </a:lnTo>
                    <a:cubicBezTo>
                      <a:pt x="2959" y="1985"/>
                      <a:pt x="2757" y="2321"/>
                      <a:pt x="2690" y="2658"/>
                    </a:cubicBezTo>
                    <a:cubicBezTo>
                      <a:pt x="2287" y="4069"/>
                      <a:pt x="2421" y="5683"/>
                      <a:pt x="1749" y="7027"/>
                    </a:cubicBezTo>
                    <a:cubicBezTo>
                      <a:pt x="1278" y="8238"/>
                      <a:pt x="673" y="9313"/>
                      <a:pt x="1" y="10389"/>
                    </a:cubicBezTo>
                    <a:lnTo>
                      <a:pt x="7060" y="13683"/>
                    </a:lnTo>
                    <a:cubicBezTo>
                      <a:pt x="7665" y="12137"/>
                      <a:pt x="8068" y="10456"/>
                      <a:pt x="8606" y="8910"/>
                    </a:cubicBezTo>
                    <a:cubicBezTo>
                      <a:pt x="8875" y="8372"/>
                      <a:pt x="9077" y="7901"/>
                      <a:pt x="9211" y="7364"/>
                    </a:cubicBezTo>
                    <a:cubicBezTo>
                      <a:pt x="9278" y="6893"/>
                      <a:pt x="9278" y="6422"/>
                      <a:pt x="9211" y="5952"/>
                    </a:cubicBezTo>
                    <a:cubicBezTo>
                      <a:pt x="9144" y="4943"/>
                      <a:pt x="9009" y="3935"/>
                      <a:pt x="8740" y="2994"/>
                    </a:cubicBezTo>
                    <a:cubicBezTo>
                      <a:pt x="8620" y="2332"/>
                      <a:pt x="7638" y="0"/>
                      <a:pt x="6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9"/>
              <p:cNvSpPr/>
              <p:nvPr/>
            </p:nvSpPr>
            <p:spPr>
              <a:xfrm>
                <a:off x="4033963" y="6696359"/>
                <a:ext cx="759866" cy="694424"/>
              </a:xfrm>
              <a:custGeom>
                <a:avLst/>
                <a:gdLst/>
                <a:ahLst/>
                <a:cxnLst/>
                <a:rect l="l" t="t" r="r" b="b"/>
                <a:pathLst>
                  <a:path w="17951" h="16405" extrusionOk="0">
                    <a:moveTo>
                      <a:pt x="15933" y="1"/>
                    </a:moveTo>
                    <a:lnTo>
                      <a:pt x="0" y="2354"/>
                    </a:lnTo>
                    <a:lnTo>
                      <a:pt x="1479" y="16404"/>
                    </a:lnTo>
                    <a:lnTo>
                      <a:pt x="17950" y="15463"/>
                    </a:lnTo>
                    <a:lnTo>
                      <a:pt x="15933"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9"/>
              <p:cNvSpPr/>
              <p:nvPr/>
            </p:nvSpPr>
            <p:spPr>
              <a:xfrm>
                <a:off x="3527400" y="7182985"/>
                <a:ext cx="1340422" cy="606208"/>
              </a:xfrm>
              <a:custGeom>
                <a:avLst/>
                <a:gdLst/>
                <a:ahLst/>
                <a:cxnLst/>
                <a:rect l="l" t="t" r="r" b="b"/>
                <a:pathLst>
                  <a:path w="31666" h="14321" extrusionOk="0">
                    <a:moveTo>
                      <a:pt x="30455" y="1"/>
                    </a:moveTo>
                    <a:cubicBezTo>
                      <a:pt x="25583" y="415"/>
                      <a:pt x="21230" y="2549"/>
                      <a:pt x="16565" y="2549"/>
                    </a:cubicBezTo>
                    <a:cubicBezTo>
                      <a:pt x="15179" y="2549"/>
                      <a:pt x="13766" y="2360"/>
                      <a:pt x="12303" y="1883"/>
                    </a:cubicBezTo>
                    <a:cubicBezTo>
                      <a:pt x="12035" y="2623"/>
                      <a:pt x="11631" y="3295"/>
                      <a:pt x="11026" y="3833"/>
                    </a:cubicBezTo>
                    <a:cubicBezTo>
                      <a:pt x="9211" y="5245"/>
                      <a:pt x="5581" y="6589"/>
                      <a:pt x="3362" y="8068"/>
                    </a:cubicBezTo>
                    <a:cubicBezTo>
                      <a:pt x="1211" y="9413"/>
                      <a:pt x="1" y="11833"/>
                      <a:pt x="270" y="14320"/>
                    </a:cubicBezTo>
                    <a:lnTo>
                      <a:pt x="31665" y="11161"/>
                    </a:lnTo>
                    <a:lnTo>
                      <a:pt x="30455" y="1"/>
                    </a:lnTo>
                    <a:close/>
                  </a:path>
                </a:pathLst>
              </a:custGeom>
              <a:solidFill>
                <a:srgbClr val="AF8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9"/>
              <p:cNvSpPr/>
              <p:nvPr/>
            </p:nvSpPr>
            <p:spPr>
              <a:xfrm>
                <a:off x="3541623" y="7570009"/>
                <a:ext cx="1317648" cy="142356"/>
              </a:xfrm>
              <a:custGeom>
                <a:avLst/>
                <a:gdLst/>
                <a:ahLst/>
                <a:cxnLst/>
                <a:rect l="l" t="t" r="r" b="b"/>
                <a:pathLst>
                  <a:path w="31128" h="3363" fill="none" extrusionOk="0">
                    <a:moveTo>
                      <a:pt x="1" y="3362"/>
                    </a:moveTo>
                    <a:lnTo>
                      <a:pt x="31127" y="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9"/>
              <p:cNvSpPr/>
              <p:nvPr/>
            </p:nvSpPr>
            <p:spPr>
              <a:xfrm>
                <a:off x="4611641" y="7330971"/>
                <a:ext cx="219185" cy="267568"/>
              </a:xfrm>
              <a:custGeom>
                <a:avLst/>
                <a:gdLst/>
                <a:ahLst/>
                <a:cxnLst/>
                <a:rect l="l" t="t" r="r" b="b"/>
                <a:pathLst>
                  <a:path w="5178" h="6321" fill="none" extrusionOk="0">
                    <a:moveTo>
                      <a:pt x="1" y="6320"/>
                    </a:moveTo>
                    <a:cubicBezTo>
                      <a:pt x="135" y="6320"/>
                      <a:pt x="740" y="404"/>
                      <a:pt x="5177" y="1"/>
                    </a:cubicBez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9"/>
              <p:cNvSpPr/>
              <p:nvPr/>
            </p:nvSpPr>
            <p:spPr>
              <a:xfrm>
                <a:off x="3883142" y="7410678"/>
                <a:ext cx="71157" cy="71157"/>
              </a:xfrm>
              <a:custGeom>
                <a:avLst/>
                <a:gdLst/>
                <a:ahLst/>
                <a:cxnLst/>
                <a:rect l="l" t="t" r="r" b="b"/>
                <a:pathLst>
                  <a:path w="1681" h="1681" fill="none" extrusionOk="0">
                    <a:moveTo>
                      <a:pt x="0" y="0"/>
                    </a:moveTo>
                    <a:lnTo>
                      <a:pt x="1681" y="168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9"/>
              <p:cNvSpPr/>
              <p:nvPr/>
            </p:nvSpPr>
            <p:spPr>
              <a:xfrm>
                <a:off x="3945748" y="7379354"/>
                <a:ext cx="68321" cy="74035"/>
              </a:xfrm>
              <a:custGeom>
                <a:avLst/>
                <a:gdLst/>
                <a:ahLst/>
                <a:cxnLst/>
                <a:rect l="l" t="t" r="r" b="b"/>
                <a:pathLst>
                  <a:path w="1614" h="1749" fill="none" extrusionOk="0">
                    <a:moveTo>
                      <a:pt x="0" y="1"/>
                    </a:moveTo>
                    <a:lnTo>
                      <a:pt x="1614" y="1748"/>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9"/>
              <p:cNvSpPr/>
              <p:nvPr/>
            </p:nvSpPr>
            <p:spPr>
              <a:xfrm>
                <a:off x="4005518" y="7336686"/>
                <a:ext cx="68321" cy="71157"/>
              </a:xfrm>
              <a:custGeom>
                <a:avLst/>
                <a:gdLst/>
                <a:ahLst/>
                <a:cxnLst/>
                <a:rect l="l" t="t" r="r" b="b"/>
                <a:pathLst>
                  <a:path w="1614" h="1681" fill="none" extrusionOk="0">
                    <a:moveTo>
                      <a:pt x="0" y="0"/>
                    </a:moveTo>
                    <a:lnTo>
                      <a:pt x="1614" y="168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9"/>
              <p:cNvSpPr/>
              <p:nvPr/>
            </p:nvSpPr>
            <p:spPr>
              <a:xfrm>
                <a:off x="3885978" y="7231072"/>
                <a:ext cx="128091" cy="117042"/>
              </a:xfrm>
              <a:custGeom>
                <a:avLst/>
                <a:gdLst/>
                <a:ahLst/>
                <a:cxnLst/>
                <a:rect l="l" t="t" r="r" b="b"/>
                <a:pathLst>
                  <a:path w="3026" h="2765" extrusionOk="0">
                    <a:moveTo>
                      <a:pt x="874" y="344"/>
                    </a:moveTo>
                    <a:cubicBezTo>
                      <a:pt x="1076" y="411"/>
                      <a:pt x="1278" y="546"/>
                      <a:pt x="1412" y="680"/>
                    </a:cubicBezTo>
                    <a:cubicBezTo>
                      <a:pt x="1614" y="747"/>
                      <a:pt x="1748" y="949"/>
                      <a:pt x="1883" y="1083"/>
                    </a:cubicBezTo>
                    <a:cubicBezTo>
                      <a:pt x="2166" y="1424"/>
                      <a:pt x="2402" y="1812"/>
                      <a:pt x="2590" y="2248"/>
                    </a:cubicBezTo>
                    <a:lnTo>
                      <a:pt x="2590" y="2248"/>
                    </a:lnTo>
                    <a:cubicBezTo>
                      <a:pt x="2246" y="2171"/>
                      <a:pt x="1874" y="2041"/>
                      <a:pt x="1547" y="1823"/>
                    </a:cubicBezTo>
                    <a:cubicBezTo>
                      <a:pt x="1143" y="1688"/>
                      <a:pt x="807" y="1352"/>
                      <a:pt x="538" y="1016"/>
                    </a:cubicBezTo>
                    <a:cubicBezTo>
                      <a:pt x="404" y="747"/>
                      <a:pt x="471" y="344"/>
                      <a:pt x="874" y="344"/>
                    </a:cubicBezTo>
                    <a:close/>
                    <a:moveTo>
                      <a:pt x="2891" y="2361"/>
                    </a:moveTo>
                    <a:lnTo>
                      <a:pt x="2891" y="2428"/>
                    </a:lnTo>
                    <a:cubicBezTo>
                      <a:pt x="2889" y="2421"/>
                      <a:pt x="2888" y="2413"/>
                      <a:pt x="2886" y="2406"/>
                    </a:cubicBezTo>
                    <a:lnTo>
                      <a:pt x="2886" y="2406"/>
                    </a:lnTo>
                    <a:cubicBezTo>
                      <a:pt x="2889" y="2392"/>
                      <a:pt x="2891" y="2377"/>
                      <a:pt x="2891" y="2361"/>
                    </a:cubicBezTo>
                    <a:close/>
                    <a:moveTo>
                      <a:pt x="826" y="0"/>
                    </a:moveTo>
                    <a:cubicBezTo>
                      <a:pt x="347" y="0"/>
                      <a:pt x="0" y="383"/>
                      <a:pt x="0" y="882"/>
                    </a:cubicBezTo>
                    <a:cubicBezTo>
                      <a:pt x="135" y="1352"/>
                      <a:pt x="471" y="1823"/>
                      <a:pt x="1009" y="2092"/>
                    </a:cubicBezTo>
                    <a:cubicBezTo>
                      <a:pt x="1479" y="2428"/>
                      <a:pt x="2085" y="2630"/>
                      <a:pt x="2690" y="2764"/>
                    </a:cubicBezTo>
                    <a:cubicBezTo>
                      <a:pt x="2824" y="2764"/>
                      <a:pt x="2959" y="2697"/>
                      <a:pt x="3026" y="2562"/>
                    </a:cubicBezTo>
                    <a:cubicBezTo>
                      <a:pt x="3026" y="2440"/>
                      <a:pt x="2970" y="2317"/>
                      <a:pt x="2858" y="2297"/>
                    </a:cubicBezTo>
                    <a:lnTo>
                      <a:pt x="2858" y="2297"/>
                    </a:lnTo>
                    <a:cubicBezTo>
                      <a:pt x="2802" y="2071"/>
                      <a:pt x="2746" y="1846"/>
                      <a:pt x="2690" y="1621"/>
                    </a:cubicBezTo>
                    <a:cubicBezTo>
                      <a:pt x="2555" y="1352"/>
                      <a:pt x="2421" y="1083"/>
                      <a:pt x="2219" y="882"/>
                    </a:cubicBezTo>
                    <a:cubicBezTo>
                      <a:pt x="2085" y="680"/>
                      <a:pt x="1883" y="546"/>
                      <a:pt x="1681" y="344"/>
                    </a:cubicBezTo>
                    <a:cubicBezTo>
                      <a:pt x="1412" y="209"/>
                      <a:pt x="1211" y="75"/>
                      <a:pt x="942" y="8"/>
                    </a:cubicBezTo>
                    <a:cubicBezTo>
                      <a:pt x="902" y="3"/>
                      <a:pt x="863" y="0"/>
                      <a:pt x="826"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9"/>
              <p:cNvSpPr/>
              <p:nvPr/>
            </p:nvSpPr>
            <p:spPr>
              <a:xfrm>
                <a:off x="3869808" y="7327712"/>
                <a:ext cx="141425" cy="52151"/>
              </a:xfrm>
              <a:custGeom>
                <a:avLst/>
                <a:gdLst/>
                <a:ahLst/>
                <a:cxnLst/>
                <a:rect l="l" t="t" r="r" b="b"/>
                <a:pathLst>
                  <a:path w="3341" h="1232" extrusionOk="0">
                    <a:moveTo>
                      <a:pt x="2994" y="0"/>
                    </a:moveTo>
                    <a:cubicBezTo>
                      <a:pt x="2834" y="0"/>
                      <a:pt x="2650" y="39"/>
                      <a:pt x="2534" y="78"/>
                    </a:cubicBezTo>
                    <a:cubicBezTo>
                      <a:pt x="2265" y="78"/>
                      <a:pt x="1929" y="145"/>
                      <a:pt x="1660" y="212"/>
                    </a:cubicBezTo>
                    <a:cubicBezTo>
                      <a:pt x="1458" y="279"/>
                      <a:pt x="1189" y="347"/>
                      <a:pt x="920" y="481"/>
                    </a:cubicBezTo>
                    <a:cubicBezTo>
                      <a:pt x="651" y="615"/>
                      <a:pt x="382" y="750"/>
                      <a:pt x="181" y="884"/>
                    </a:cubicBezTo>
                    <a:cubicBezTo>
                      <a:pt x="1" y="1004"/>
                      <a:pt x="88" y="1231"/>
                      <a:pt x="252" y="1231"/>
                    </a:cubicBezTo>
                    <a:cubicBezTo>
                      <a:pt x="272" y="1231"/>
                      <a:pt x="293" y="1228"/>
                      <a:pt x="315" y="1221"/>
                    </a:cubicBezTo>
                    <a:cubicBezTo>
                      <a:pt x="584" y="1153"/>
                      <a:pt x="786" y="1086"/>
                      <a:pt x="1055" y="952"/>
                    </a:cubicBezTo>
                    <a:cubicBezTo>
                      <a:pt x="1324" y="884"/>
                      <a:pt x="1525" y="817"/>
                      <a:pt x="1794" y="683"/>
                    </a:cubicBezTo>
                    <a:cubicBezTo>
                      <a:pt x="2063" y="615"/>
                      <a:pt x="2332" y="548"/>
                      <a:pt x="2601" y="481"/>
                    </a:cubicBezTo>
                    <a:lnTo>
                      <a:pt x="2937" y="414"/>
                    </a:lnTo>
                    <a:cubicBezTo>
                      <a:pt x="3072" y="414"/>
                      <a:pt x="3206" y="347"/>
                      <a:pt x="3273" y="212"/>
                    </a:cubicBezTo>
                    <a:cubicBezTo>
                      <a:pt x="3341" y="212"/>
                      <a:pt x="3341" y="145"/>
                      <a:pt x="3273" y="78"/>
                    </a:cubicBezTo>
                    <a:cubicBezTo>
                      <a:pt x="3216" y="21"/>
                      <a:pt x="3112" y="0"/>
                      <a:pt x="2994"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9"/>
              <p:cNvSpPr/>
              <p:nvPr/>
            </p:nvSpPr>
            <p:spPr>
              <a:xfrm>
                <a:off x="3994131" y="7298250"/>
                <a:ext cx="170759" cy="76617"/>
              </a:xfrm>
              <a:custGeom>
                <a:avLst/>
                <a:gdLst/>
                <a:ahLst/>
                <a:cxnLst/>
                <a:rect l="l" t="t" r="r" b="b"/>
                <a:pathLst>
                  <a:path w="4034" h="1810" extrusionOk="0">
                    <a:moveTo>
                      <a:pt x="2151" y="438"/>
                    </a:moveTo>
                    <a:cubicBezTo>
                      <a:pt x="2555" y="438"/>
                      <a:pt x="3362" y="505"/>
                      <a:pt x="3429" y="1043"/>
                    </a:cubicBezTo>
                    <a:lnTo>
                      <a:pt x="3429" y="1110"/>
                    </a:lnTo>
                    <a:cubicBezTo>
                      <a:pt x="3429" y="1128"/>
                      <a:pt x="3429" y="1152"/>
                      <a:pt x="3429" y="1177"/>
                    </a:cubicBezTo>
                    <a:cubicBezTo>
                      <a:pt x="3294" y="1177"/>
                      <a:pt x="3160" y="1244"/>
                      <a:pt x="3093" y="1244"/>
                    </a:cubicBezTo>
                    <a:lnTo>
                      <a:pt x="2084" y="1244"/>
                    </a:lnTo>
                    <a:cubicBezTo>
                      <a:pt x="1621" y="1186"/>
                      <a:pt x="1209" y="880"/>
                      <a:pt x="717" y="752"/>
                    </a:cubicBezTo>
                    <a:lnTo>
                      <a:pt x="717" y="752"/>
                    </a:lnTo>
                    <a:cubicBezTo>
                      <a:pt x="849" y="692"/>
                      <a:pt x="1023" y="632"/>
                      <a:pt x="1143" y="572"/>
                    </a:cubicBezTo>
                    <a:cubicBezTo>
                      <a:pt x="1479" y="505"/>
                      <a:pt x="1815" y="438"/>
                      <a:pt x="2151" y="438"/>
                    </a:cubicBezTo>
                    <a:close/>
                    <a:moveTo>
                      <a:pt x="2323" y="0"/>
                    </a:moveTo>
                    <a:cubicBezTo>
                      <a:pt x="2200" y="0"/>
                      <a:pt x="2075" y="11"/>
                      <a:pt x="1950" y="34"/>
                    </a:cubicBezTo>
                    <a:cubicBezTo>
                      <a:pt x="1479" y="34"/>
                      <a:pt x="1076" y="169"/>
                      <a:pt x="672" y="370"/>
                    </a:cubicBezTo>
                    <a:cubicBezTo>
                      <a:pt x="471" y="505"/>
                      <a:pt x="269" y="639"/>
                      <a:pt x="67" y="774"/>
                    </a:cubicBezTo>
                    <a:cubicBezTo>
                      <a:pt x="0" y="908"/>
                      <a:pt x="0" y="1110"/>
                      <a:pt x="135" y="1110"/>
                    </a:cubicBezTo>
                    <a:cubicBezTo>
                      <a:pt x="170" y="1110"/>
                      <a:pt x="199" y="1106"/>
                      <a:pt x="223" y="1098"/>
                    </a:cubicBezTo>
                    <a:lnTo>
                      <a:pt x="223" y="1098"/>
                    </a:lnTo>
                    <a:cubicBezTo>
                      <a:pt x="247" y="1135"/>
                      <a:pt x="284" y="1164"/>
                      <a:pt x="336" y="1177"/>
                    </a:cubicBezTo>
                    <a:cubicBezTo>
                      <a:pt x="807" y="1311"/>
                      <a:pt x="1210" y="1446"/>
                      <a:pt x="1614" y="1648"/>
                    </a:cubicBezTo>
                    <a:cubicBezTo>
                      <a:pt x="1748" y="1715"/>
                      <a:pt x="1950" y="1715"/>
                      <a:pt x="2084" y="1782"/>
                    </a:cubicBezTo>
                    <a:cubicBezTo>
                      <a:pt x="2222" y="1802"/>
                      <a:pt x="2354" y="1810"/>
                      <a:pt x="2482" y="1810"/>
                    </a:cubicBezTo>
                    <a:cubicBezTo>
                      <a:pt x="2791" y="1810"/>
                      <a:pt x="3076" y="1762"/>
                      <a:pt x="3362" y="1715"/>
                    </a:cubicBezTo>
                    <a:cubicBezTo>
                      <a:pt x="3832" y="1648"/>
                      <a:pt x="4034" y="1177"/>
                      <a:pt x="3832" y="774"/>
                    </a:cubicBezTo>
                    <a:cubicBezTo>
                      <a:pt x="3497" y="271"/>
                      <a:pt x="2930" y="0"/>
                      <a:pt x="2323"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9"/>
              <p:cNvSpPr/>
              <p:nvPr/>
            </p:nvSpPr>
            <p:spPr>
              <a:xfrm>
                <a:off x="3992014" y="7332707"/>
                <a:ext cx="64765" cy="169786"/>
              </a:xfrm>
              <a:custGeom>
                <a:avLst/>
                <a:gdLst/>
                <a:ahLst/>
                <a:cxnLst/>
                <a:rect l="l" t="t" r="r" b="b"/>
                <a:pathLst>
                  <a:path w="1530" h="4011" extrusionOk="0">
                    <a:moveTo>
                      <a:pt x="177" y="1"/>
                    </a:moveTo>
                    <a:cubicBezTo>
                      <a:pt x="96" y="1"/>
                      <a:pt x="1" y="63"/>
                      <a:pt x="50" y="161"/>
                    </a:cubicBezTo>
                    <a:cubicBezTo>
                      <a:pt x="50" y="296"/>
                      <a:pt x="117" y="497"/>
                      <a:pt x="185" y="632"/>
                    </a:cubicBezTo>
                    <a:cubicBezTo>
                      <a:pt x="252" y="766"/>
                      <a:pt x="319" y="901"/>
                      <a:pt x="386" y="1035"/>
                    </a:cubicBezTo>
                    <a:cubicBezTo>
                      <a:pt x="454" y="1371"/>
                      <a:pt x="588" y="1640"/>
                      <a:pt x="655" y="1977"/>
                    </a:cubicBezTo>
                    <a:cubicBezTo>
                      <a:pt x="857" y="2582"/>
                      <a:pt x="924" y="3254"/>
                      <a:pt x="1193" y="3859"/>
                    </a:cubicBezTo>
                    <a:cubicBezTo>
                      <a:pt x="1193" y="3960"/>
                      <a:pt x="1260" y="4010"/>
                      <a:pt x="1327" y="4010"/>
                    </a:cubicBezTo>
                    <a:cubicBezTo>
                      <a:pt x="1395" y="4010"/>
                      <a:pt x="1462" y="3960"/>
                      <a:pt x="1462" y="3859"/>
                    </a:cubicBezTo>
                    <a:cubicBezTo>
                      <a:pt x="1529" y="3187"/>
                      <a:pt x="1395" y="2514"/>
                      <a:pt x="1126" y="1842"/>
                    </a:cubicBezTo>
                    <a:cubicBezTo>
                      <a:pt x="1059" y="1506"/>
                      <a:pt x="924" y="1237"/>
                      <a:pt x="790" y="901"/>
                    </a:cubicBezTo>
                    <a:cubicBezTo>
                      <a:pt x="722" y="766"/>
                      <a:pt x="655" y="565"/>
                      <a:pt x="521" y="430"/>
                    </a:cubicBezTo>
                    <a:cubicBezTo>
                      <a:pt x="454" y="296"/>
                      <a:pt x="386" y="161"/>
                      <a:pt x="252" y="27"/>
                    </a:cubicBezTo>
                    <a:cubicBezTo>
                      <a:pt x="234" y="9"/>
                      <a:pt x="206" y="1"/>
                      <a:pt x="177" y="1"/>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9"/>
              <p:cNvSpPr/>
              <p:nvPr/>
            </p:nvSpPr>
            <p:spPr>
              <a:xfrm>
                <a:off x="5513737" y="6323558"/>
                <a:ext cx="1070060" cy="1101384"/>
              </a:xfrm>
              <a:custGeom>
                <a:avLst/>
                <a:gdLst/>
                <a:ahLst/>
                <a:cxnLst/>
                <a:rect l="l" t="t" r="r" b="b"/>
                <a:pathLst>
                  <a:path w="25279" h="26019" extrusionOk="0">
                    <a:moveTo>
                      <a:pt x="17009" y="1"/>
                    </a:moveTo>
                    <a:cubicBezTo>
                      <a:pt x="12572" y="4169"/>
                      <a:pt x="11698" y="10220"/>
                      <a:pt x="5581" y="12438"/>
                    </a:cubicBezTo>
                    <a:cubicBezTo>
                      <a:pt x="5581" y="12438"/>
                      <a:pt x="5782" y="15194"/>
                      <a:pt x="5782" y="15396"/>
                    </a:cubicBezTo>
                    <a:cubicBezTo>
                      <a:pt x="5782" y="16539"/>
                      <a:pt x="5984" y="18421"/>
                      <a:pt x="5312" y="19363"/>
                    </a:cubicBezTo>
                    <a:cubicBezTo>
                      <a:pt x="4572" y="20438"/>
                      <a:pt x="2690" y="21514"/>
                      <a:pt x="1816" y="22455"/>
                    </a:cubicBezTo>
                    <a:cubicBezTo>
                      <a:pt x="740" y="23598"/>
                      <a:pt x="1" y="24405"/>
                      <a:pt x="135" y="26018"/>
                    </a:cubicBezTo>
                    <a:cubicBezTo>
                      <a:pt x="3900" y="25615"/>
                      <a:pt x="9749" y="25010"/>
                      <a:pt x="12371" y="24674"/>
                    </a:cubicBezTo>
                    <a:cubicBezTo>
                      <a:pt x="14320" y="24472"/>
                      <a:pt x="22253" y="12371"/>
                      <a:pt x="25278" y="8539"/>
                    </a:cubicBezTo>
                    <a:lnTo>
                      <a:pt x="17009" y="1"/>
                    </a:lnTo>
                    <a:close/>
                  </a:path>
                </a:pathLst>
              </a:custGeom>
              <a:solidFill>
                <a:srgbClr val="AF8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9"/>
              <p:cNvSpPr/>
              <p:nvPr/>
            </p:nvSpPr>
            <p:spPr>
              <a:xfrm>
                <a:off x="5758489" y="7052101"/>
                <a:ext cx="96809" cy="14265"/>
              </a:xfrm>
              <a:custGeom>
                <a:avLst/>
                <a:gdLst/>
                <a:ahLst/>
                <a:cxnLst/>
                <a:rect l="l" t="t" r="r" b="b"/>
                <a:pathLst>
                  <a:path w="2287" h="337" fill="none" extrusionOk="0">
                    <a:moveTo>
                      <a:pt x="0" y="336"/>
                    </a:moveTo>
                    <a:lnTo>
                      <a:pt x="2286" y="0"/>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9"/>
              <p:cNvSpPr/>
              <p:nvPr/>
            </p:nvSpPr>
            <p:spPr>
              <a:xfrm>
                <a:off x="5758489" y="6998003"/>
                <a:ext cx="99645" cy="14308"/>
              </a:xfrm>
              <a:custGeom>
                <a:avLst/>
                <a:gdLst/>
                <a:ahLst/>
                <a:cxnLst/>
                <a:rect l="l" t="t" r="r" b="b"/>
                <a:pathLst>
                  <a:path w="2354" h="338" fill="none" extrusionOk="0">
                    <a:moveTo>
                      <a:pt x="0" y="337"/>
                    </a:moveTo>
                    <a:lnTo>
                      <a:pt x="2353" y="1"/>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9"/>
              <p:cNvSpPr/>
              <p:nvPr/>
            </p:nvSpPr>
            <p:spPr>
              <a:xfrm>
                <a:off x="5761325" y="6935397"/>
                <a:ext cx="96809" cy="14308"/>
              </a:xfrm>
              <a:custGeom>
                <a:avLst/>
                <a:gdLst/>
                <a:ahLst/>
                <a:cxnLst/>
                <a:rect l="l" t="t" r="r" b="b"/>
                <a:pathLst>
                  <a:path w="2287" h="338" fill="none" extrusionOk="0">
                    <a:moveTo>
                      <a:pt x="1" y="1"/>
                    </a:moveTo>
                    <a:lnTo>
                      <a:pt x="2286" y="337"/>
                    </a:ln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9"/>
              <p:cNvSpPr/>
              <p:nvPr/>
            </p:nvSpPr>
            <p:spPr>
              <a:xfrm>
                <a:off x="5613339" y="6893448"/>
                <a:ext cx="163521" cy="76871"/>
              </a:xfrm>
              <a:custGeom>
                <a:avLst/>
                <a:gdLst/>
                <a:ahLst/>
                <a:cxnLst/>
                <a:rect l="l" t="t" r="r" b="b"/>
                <a:pathLst>
                  <a:path w="3863" h="1816" extrusionOk="0">
                    <a:moveTo>
                      <a:pt x="1512" y="426"/>
                    </a:moveTo>
                    <a:cubicBezTo>
                      <a:pt x="1591" y="426"/>
                      <a:pt x="1670" y="434"/>
                      <a:pt x="1749" y="454"/>
                    </a:cubicBezTo>
                    <a:cubicBezTo>
                      <a:pt x="2248" y="510"/>
                      <a:pt x="2701" y="656"/>
                      <a:pt x="3146" y="895"/>
                    </a:cubicBezTo>
                    <a:lnTo>
                      <a:pt x="3146" y="895"/>
                    </a:lnTo>
                    <a:cubicBezTo>
                      <a:pt x="2680" y="1111"/>
                      <a:pt x="2214" y="1270"/>
                      <a:pt x="1749" y="1328"/>
                    </a:cubicBezTo>
                    <a:cubicBezTo>
                      <a:pt x="1668" y="1328"/>
                      <a:pt x="1574" y="1331"/>
                      <a:pt x="1474" y="1331"/>
                    </a:cubicBezTo>
                    <a:cubicBezTo>
                      <a:pt x="1076" y="1331"/>
                      <a:pt x="592" y="1288"/>
                      <a:pt x="539" y="857"/>
                    </a:cubicBezTo>
                    <a:cubicBezTo>
                      <a:pt x="539" y="656"/>
                      <a:pt x="740" y="521"/>
                      <a:pt x="942" y="521"/>
                    </a:cubicBezTo>
                    <a:cubicBezTo>
                      <a:pt x="1132" y="474"/>
                      <a:pt x="1322" y="426"/>
                      <a:pt x="1512" y="426"/>
                    </a:cubicBezTo>
                    <a:close/>
                    <a:moveTo>
                      <a:pt x="1648" y="0"/>
                    </a:moveTo>
                    <a:cubicBezTo>
                      <a:pt x="1497" y="0"/>
                      <a:pt x="1345" y="17"/>
                      <a:pt x="1211" y="51"/>
                    </a:cubicBezTo>
                    <a:cubicBezTo>
                      <a:pt x="942" y="51"/>
                      <a:pt x="740" y="118"/>
                      <a:pt x="471" y="185"/>
                    </a:cubicBezTo>
                    <a:cubicBezTo>
                      <a:pt x="68" y="454"/>
                      <a:pt x="1" y="1059"/>
                      <a:pt x="337" y="1395"/>
                    </a:cubicBezTo>
                    <a:cubicBezTo>
                      <a:pt x="673" y="1675"/>
                      <a:pt x="1103" y="1815"/>
                      <a:pt x="1548" y="1815"/>
                    </a:cubicBezTo>
                    <a:cubicBezTo>
                      <a:pt x="1637" y="1815"/>
                      <a:pt x="1726" y="1810"/>
                      <a:pt x="1816" y="1799"/>
                    </a:cubicBezTo>
                    <a:cubicBezTo>
                      <a:pt x="2421" y="1731"/>
                      <a:pt x="3026" y="1530"/>
                      <a:pt x="3631" y="1194"/>
                    </a:cubicBezTo>
                    <a:cubicBezTo>
                      <a:pt x="3862" y="1078"/>
                      <a:pt x="3696" y="763"/>
                      <a:pt x="3473" y="763"/>
                    </a:cubicBezTo>
                    <a:cubicBezTo>
                      <a:pt x="3448" y="763"/>
                      <a:pt x="3423" y="767"/>
                      <a:pt x="3397" y="776"/>
                    </a:cubicBezTo>
                    <a:lnTo>
                      <a:pt x="3397" y="776"/>
                    </a:lnTo>
                    <a:cubicBezTo>
                      <a:pt x="3016" y="468"/>
                      <a:pt x="2579" y="174"/>
                      <a:pt x="2085" y="51"/>
                    </a:cubicBezTo>
                    <a:cubicBezTo>
                      <a:pt x="1950" y="17"/>
                      <a:pt x="1799" y="0"/>
                      <a:pt x="1648"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9"/>
              <p:cNvSpPr/>
              <p:nvPr/>
            </p:nvSpPr>
            <p:spPr>
              <a:xfrm>
                <a:off x="5678147" y="6929725"/>
                <a:ext cx="88935" cy="117212"/>
              </a:xfrm>
              <a:custGeom>
                <a:avLst/>
                <a:gdLst/>
                <a:ahLst/>
                <a:cxnLst/>
                <a:rect l="l" t="t" r="r" b="b"/>
                <a:pathLst>
                  <a:path w="2101" h="2769" extrusionOk="0">
                    <a:moveTo>
                      <a:pt x="1966" y="0"/>
                    </a:moveTo>
                    <a:cubicBezTo>
                      <a:pt x="1831" y="0"/>
                      <a:pt x="1764" y="68"/>
                      <a:pt x="1629" y="135"/>
                    </a:cubicBezTo>
                    <a:cubicBezTo>
                      <a:pt x="1495" y="202"/>
                      <a:pt x="1428" y="337"/>
                      <a:pt x="1361" y="404"/>
                    </a:cubicBezTo>
                    <a:cubicBezTo>
                      <a:pt x="1159" y="606"/>
                      <a:pt x="957" y="807"/>
                      <a:pt x="823" y="1076"/>
                    </a:cubicBezTo>
                    <a:cubicBezTo>
                      <a:pt x="621" y="1278"/>
                      <a:pt x="487" y="1480"/>
                      <a:pt x="352" y="1681"/>
                    </a:cubicBezTo>
                    <a:cubicBezTo>
                      <a:pt x="218" y="1950"/>
                      <a:pt x="150" y="2219"/>
                      <a:pt x="83" y="2488"/>
                    </a:cubicBezTo>
                    <a:cubicBezTo>
                      <a:pt x="0" y="2654"/>
                      <a:pt x="97" y="2769"/>
                      <a:pt x="215" y="2769"/>
                    </a:cubicBezTo>
                    <a:cubicBezTo>
                      <a:pt x="287" y="2769"/>
                      <a:pt x="368" y="2725"/>
                      <a:pt x="419" y="2622"/>
                    </a:cubicBezTo>
                    <a:cubicBezTo>
                      <a:pt x="554" y="2421"/>
                      <a:pt x="688" y="2219"/>
                      <a:pt x="823" y="2017"/>
                    </a:cubicBezTo>
                    <a:cubicBezTo>
                      <a:pt x="957" y="1748"/>
                      <a:pt x="1092" y="1547"/>
                      <a:pt x="1226" y="1345"/>
                    </a:cubicBezTo>
                    <a:cubicBezTo>
                      <a:pt x="1361" y="1076"/>
                      <a:pt x="1562" y="874"/>
                      <a:pt x="1697" y="673"/>
                    </a:cubicBezTo>
                    <a:cubicBezTo>
                      <a:pt x="1831" y="471"/>
                      <a:pt x="2100" y="269"/>
                      <a:pt x="2033" y="68"/>
                    </a:cubicBezTo>
                    <a:cubicBezTo>
                      <a:pt x="2033" y="0"/>
                      <a:pt x="2033" y="0"/>
                      <a:pt x="1966"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9"/>
              <p:cNvSpPr/>
              <p:nvPr/>
            </p:nvSpPr>
            <p:spPr>
              <a:xfrm>
                <a:off x="5752775" y="6834397"/>
                <a:ext cx="139520" cy="111159"/>
              </a:xfrm>
              <a:custGeom>
                <a:avLst/>
                <a:gdLst/>
                <a:ahLst/>
                <a:cxnLst/>
                <a:rect l="l" t="t" r="r" b="b"/>
                <a:pathLst>
                  <a:path w="3296" h="2626" extrusionOk="0">
                    <a:moveTo>
                      <a:pt x="2354" y="437"/>
                    </a:moveTo>
                    <a:cubicBezTo>
                      <a:pt x="2421" y="437"/>
                      <a:pt x="2556" y="505"/>
                      <a:pt x="2623" y="572"/>
                    </a:cubicBezTo>
                    <a:lnTo>
                      <a:pt x="2757" y="572"/>
                    </a:lnTo>
                    <a:lnTo>
                      <a:pt x="2757" y="706"/>
                    </a:lnTo>
                    <a:lnTo>
                      <a:pt x="2690" y="841"/>
                    </a:lnTo>
                    <a:lnTo>
                      <a:pt x="2623" y="841"/>
                    </a:lnTo>
                    <a:lnTo>
                      <a:pt x="2421" y="1042"/>
                    </a:lnTo>
                    <a:cubicBezTo>
                      <a:pt x="2354" y="1110"/>
                      <a:pt x="2287" y="1177"/>
                      <a:pt x="2219" y="1244"/>
                    </a:cubicBezTo>
                    <a:cubicBezTo>
                      <a:pt x="2085" y="1311"/>
                      <a:pt x="1951" y="1379"/>
                      <a:pt x="1816" y="1513"/>
                    </a:cubicBezTo>
                    <a:lnTo>
                      <a:pt x="1614" y="1580"/>
                    </a:lnTo>
                    <a:lnTo>
                      <a:pt x="1346" y="1647"/>
                    </a:lnTo>
                    <a:cubicBezTo>
                      <a:pt x="942" y="1782"/>
                      <a:pt x="606" y="1849"/>
                      <a:pt x="270" y="2051"/>
                    </a:cubicBezTo>
                    <a:cubicBezTo>
                      <a:pt x="404" y="1916"/>
                      <a:pt x="472" y="1782"/>
                      <a:pt x="606" y="1715"/>
                    </a:cubicBezTo>
                    <a:cubicBezTo>
                      <a:pt x="740" y="1446"/>
                      <a:pt x="942" y="1244"/>
                      <a:pt x="1144" y="1042"/>
                    </a:cubicBezTo>
                    <a:cubicBezTo>
                      <a:pt x="1346" y="841"/>
                      <a:pt x="1614" y="706"/>
                      <a:pt x="1883" y="572"/>
                    </a:cubicBezTo>
                    <a:cubicBezTo>
                      <a:pt x="2018" y="505"/>
                      <a:pt x="2152" y="437"/>
                      <a:pt x="2354" y="437"/>
                    </a:cubicBezTo>
                    <a:close/>
                    <a:moveTo>
                      <a:pt x="2451" y="0"/>
                    </a:moveTo>
                    <a:cubicBezTo>
                      <a:pt x="1843" y="0"/>
                      <a:pt x="1266" y="271"/>
                      <a:pt x="875" y="773"/>
                    </a:cubicBezTo>
                    <a:cubicBezTo>
                      <a:pt x="606" y="1042"/>
                      <a:pt x="337" y="1379"/>
                      <a:pt x="203" y="1782"/>
                    </a:cubicBezTo>
                    <a:cubicBezTo>
                      <a:pt x="135" y="1916"/>
                      <a:pt x="68" y="2118"/>
                      <a:pt x="1" y="2320"/>
                    </a:cubicBezTo>
                    <a:cubicBezTo>
                      <a:pt x="1" y="2429"/>
                      <a:pt x="45" y="2625"/>
                      <a:pt x="169" y="2625"/>
                    </a:cubicBezTo>
                    <a:cubicBezTo>
                      <a:pt x="198" y="2625"/>
                      <a:pt x="231" y="2614"/>
                      <a:pt x="270" y="2589"/>
                    </a:cubicBezTo>
                    <a:cubicBezTo>
                      <a:pt x="311" y="2568"/>
                      <a:pt x="333" y="2535"/>
                      <a:pt x="340" y="2502"/>
                    </a:cubicBezTo>
                    <a:lnTo>
                      <a:pt x="340" y="2502"/>
                    </a:lnTo>
                    <a:cubicBezTo>
                      <a:pt x="351" y="2503"/>
                      <a:pt x="362" y="2504"/>
                      <a:pt x="374" y="2504"/>
                    </a:cubicBezTo>
                    <a:cubicBezTo>
                      <a:pt x="425" y="2504"/>
                      <a:pt x="481" y="2489"/>
                      <a:pt x="539" y="2454"/>
                    </a:cubicBezTo>
                    <a:cubicBezTo>
                      <a:pt x="1009" y="2185"/>
                      <a:pt x="1614" y="2185"/>
                      <a:pt x="2085" y="1916"/>
                    </a:cubicBezTo>
                    <a:cubicBezTo>
                      <a:pt x="2488" y="1647"/>
                      <a:pt x="2825" y="1379"/>
                      <a:pt x="3093" y="1042"/>
                    </a:cubicBezTo>
                    <a:cubicBezTo>
                      <a:pt x="3228" y="908"/>
                      <a:pt x="3295" y="706"/>
                      <a:pt x="3228" y="505"/>
                    </a:cubicBezTo>
                    <a:cubicBezTo>
                      <a:pt x="3228" y="236"/>
                      <a:pt x="3026" y="101"/>
                      <a:pt x="2825" y="34"/>
                    </a:cubicBezTo>
                    <a:cubicBezTo>
                      <a:pt x="2700" y="11"/>
                      <a:pt x="2574" y="0"/>
                      <a:pt x="2451" y="0"/>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9"/>
              <p:cNvSpPr/>
              <p:nvPr/>
            </p:nvSpPr>
            <p:spPr>
              <a:xfrm>
                <a:off x="5749938" y="6932561"/>
                <a:ext cx="147520" cy="103243"/>
              </a:xfrm>
              <a:custGeom>
                <a:avLst/>
                <a:gdLst/>
                <a:ahLst/>
                <a:cxnLst/>
                <a:rect l="l" t="t" r="r" b="b"/>
                <a:pathLst>
                  <a:path w="3485" h="2439" extrusionOk="0">
                    <a:moveTo>
                      <a:pt x="202" y="1"/>
                    </a:moveTo>
                    <a:cubicBezTo>
                      <a:pt x="68" y="1"/>
                      <a:pt x="1" y="135"/>
                      <a:pt x="68" y="270"/>
                    </a:cubicBezTo>
                    <a:cubicBezTo>
                      <a:pt x="135" y="337"/>
                      <a:pt x="270" y="404"/>
                      <a:pt x="404" y="471"/>
                    </a:cubicBezTo>
                    <a:lnTo>
                      <a:pt x="807" y="740"/>
                    </a:lnTo>
                    <a:cubicBezTo>
                      <a:pt x="1144" y="875"/>
                      <a:pt x="1413" y="1076"/>
                      <a:pt x="1681" y="1278"/>
                    </a:cubicBezTo>
                    <a:cubicBezTo>
                      <a:pt x="1950" y="1413"/>
                      <a:pt x="2219" y="1614"/>
                      <a:pt x="2421" y="1816"/>
                    </a:cubicBezTo>
                    <a:cubicBezTo>
                      <a:pt x="2690" y="2018"/>
                      <a:pt x="2959" y="2219"/>
                      <a:pt x="3228" y="2421"/>
                    </a:cubicBezTo>
                    <a:cubicBezTo>
                      <a:pt x="3252" y="2433"/>
                      <a:pt x="3277" y="2439"/>
                      <a:pt x="3300" y="2439"/>
                    </a:cubicBezTo>
                    <a:cubicBezTo>
                      <a:pt x="3405" y="2439"/>
                      <a:pt x="3484" y="2329"/>
                      <a:pt x="3429" y="2219"/>
                    </a:cubicBezTo>
                    <a:cubicBezTo>
                      <a:pt x="3093" y="1614"/>
                      <a:pt x="2555" y="1211"/>
                      <a:pt x="1950" y="875"/>
                    </a:cubicBezTo>
                    <a:cubicBezTo>
                      <a:pt x="1681" y="673"/>
                      <a:pt x="1413" y="471"/>
                      <a:pt x="1144" y="337"/>
                    </a:cubicBezTo>
                    <a:cubicBezTo>
                      <a:pt x="1009" y="270"/>
                      <a:pt x="875" y="202"/>
                      <a:pt x="673" y="135"/>
                    </a:cubicBezTo>
                    <a:cubicBezTo>
                      <a:pt x="539" y="68"/>
                      <a:pt x="404" y="1"/>
                      <a:pt x="202" y="1"/>
                    </a:cubicBezTo>
                    <a:close/>
                  </a:path>
                </a:pathLst>
              </a:custGeom>
              <a:solidFill>
                <a:srgbClr val="895B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9"/>
              <p:cNvSpPr/>
              <p:nvPr/>
            </p:nvSpPr>
            <p:spPr>
              <a:xfrm>
                <a:off x="5539346" y="6622366"/>
                <a:ext cx="981844" cy="714361"/>
              </a:xfrm>
              <a:custGeom>
                <a:avLst/>
                <a:gdLst/>
                <a:ahLst/>
                <a:cxnLst/>
                <a:rect l="l" t="t" r="r" b="b"/>
                <a:pathLst>
                  <a:path w="23195" h="16876" fill="none" extrusionOk="0">
                    <a:moveTo>
                      <a:pt x="1" y="16875"/>
                    </a:moveTo>
                    <a:cubicBezTo>
                      <a:pt x="1" y="16875"/>
                      <a:pt x="9951" y="15934"/>
                      <a:pt x="11228" y="15463"/>
                    </a:cubicBezTo>
                    <a:cubicBezTo>
                      <a:pt x="12371" y="15060"/>
                      <a:pt x="23194" y="1"/>
                      <a:pt x="23194" y="1"/>
                    </a:cubicBezTo>
                  </a:path>
                </a:pathLst>
              </a:custGeom>
              <a:noFill/>
              <a:ln w="15125" cap="flat" cmpd="sng">
                <a:solidFill>
                  <a:srgbClr val="895B3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9"/>
              <p:cNvSpPr/>
              <p:nvPr/>
            </p:nvSpPr>
            <p:spPr>
              <a:xfrm>
                <a:off x="3729441" y="2988333"/>
                <a:ext cx="1175377" cy="4197570"/>
              </a:xfrm>
              <a:custGeom>
                <a:avLst/>
                <a:gdLst/>
                <a:ahLst/>
                <a:cxnLst/>
                <a:rect l="l" t="t" r="r" b="b"/>
                <a:pathLst>
                  <a:path w="27767" h="99163" extrusionOk="0">
                    <a:moveTo>
                      <a:pt x="27766" y="1"/>
                    </a:moveTo>
                    <a:lnTo>
                      <a:pt x="5245" y="3698"/>
                    </a:lnTo>
                    <a:cubicBezTo>
                      <a:pt x="2757" y="19564"/>
                      <a:pt x="1" y="40539"/>
                      <a:pt x="808" y="59699"/>
                    </a:cubicBezTo>
                    <a:cubicBezTo>
                      <a:pt x="1278" y="72943"/>
                      <a:pt x="2959" y="86120"/>
                      <a:pt x="5648" y="99162"/>
                    </a:cubicBezTo>
                    <a:lnTo>
                      <a:pt x="26690" y="97817"/>
                    </a:lnTo>
                    <a:cubicBezTo>
                      <a:pt x="24808" y="86994"/>
                      <a:pt x="22119" y="70187"/>
                      <a:pt x="21917" y="55867"/>
                    </a:cubicBezTo>
                    <a:cubicBezTo>
                      <a:pt x="21581" y="36707"/>
                      <a:pt x="24875" y="15799"/>
                      <a:pt x="277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9"/>
              <p:cNvSpPr/>
              <p:nvPr/>
            </p:nvSpPr>
            <p:spPr>
              <a:xfrm>
                <a:off x="4554750" y="2988333"/>
                <a:ext cx="258975" cy="4140636"/>
              </a:xfrm>
              <a:custGeom>
                <a:avLst/>
                <a:gdLst/>
                <a:ahLst/>
                <a:cxnLst/>
                <a:rect l="l" t="t" r="r" b="b"/>
                <a:pathLst>
                  <a:path w="6118" h="97818" fill="none" extrusionOk="0">
                    <a:moveTo>
                      <a:pt x="6118" y="1"/>
                    </a:moveTo>
                    <a:cubicBezTo>
                      <a:pt x="3227" y="15799"/>
                      <a:pt x="0" y="36707"/>
                      <a:pt x="269" y="55867"/>
                    </a:cubicBezTo>
                    <a:cubicBezTo>
                      <a:pt x="471" y="70187"/>
                      <a:pt x="3227" y="86994"/>
                      <a:pt x="5042" y="97817"/>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9"/>
              <p:cNvSpPr/>
              <p:nvPr/>
            </p:nvSpPr>
            <p:spPr>
              <a:xfrm>
                <a:off x="4449433" y="3167600"/>
                <a:ext cx="1832720" cy="3597119"/>
              </a:xfrm>
              <a:custGeom>
                <a:avLst/>
                <a:gdLst/>
                <a:ahLst/>
                <a:cxnLst/>
                <a:rect l="l" t="t" r="r" b="b"/>
                <a:pathLst>
                  <a:path w="43296" h="84978" extrusionOk="0">
                    <a:moveTo>
                      <a:pt x="25951" y="1"/>
                    </a:moveTo>
                    <a:lnTo>
                      <a:pt x="3026" y="3093"/>
                    </a:lnTo>
                    <a:cubicBezTo>
                      <a:pt x="673" y="14791"/>
                      <a:pt x="1" y="26892"/>
                      <a:pt x="1143" y="38792"/>
                    </a:cubicBezTo>
                    <a:cubicBezTo>
                      <a:pt x="1614" y="44439"/>
                      <a:pt x="3765" y="50220"/>
                      <a:pt x="6253" y="56204"/>
                    </a:cubicBezTo>
                    <a:cubicBezTo>
                      <a:pt x="9480" y="64002"/>
                      <a:pt x="20976" y="78658"/>
                      <a:pt x="27766" y="84977"/>
                    </a:cubicBezTo>
                    <a:lnTo>
                      <a:pt x="43295" y="72540"/>
                    </a:lnTo>
                    <a:cubicBezTo>
                      <a:pt x="43295" y="72540"/>
                      <a:pt x="31799" y="57952"/>
                      <a:pt x="27631" y="48338"/>
                    </a:cubicBezTo>
                    <a:cubicBezTo>
                      <a:pt x="24068" y="40271"/>
                      <a:pt x="23732" y="32136"/>
                      <a:pt x="24472" y="22522"/>
                    </a:cubicBezTo>
                    <a:cubicBezTo>
                      <a:pt x="25211" y="16068"/>
                      <a:pt x="26085" y="12236"/>
                      <a:pt x="25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9"/>
              <p:cNvSpPr/>
              <p:nvPr/>
            </p:nvSpPr>
            <p:spPr>
              <a:xfrm>
                <a:off x="5334469" y="3235921"/>
                <a:ext cx="856632" cy="3073454"/>
              </a:xfrm>
              <a:custGeom>
                <a:avLst/>
                <a:gdLst/>
                <a:ahLst/>
                <a:cxnLst/>
                <a:rect l="l" t="t" r="r" b="b"/>
                <a:pathLst>
                  <a:path w="20237" h="72607" fill="none" extrusionOk="0">
                    <a:moveTo>
                      <a:pt x="2219" y="0"/>
                    </a:moveTo>
                    <a:cubicBezTo>
                      <a:pt x="2353" y="12303"/>
                      <a:pt x="1479" y="16068"/>
                      <a:pt x="740" y="22522"/>
                    </a:cubicBezTo>
                    <a:cubicBezTo>
                      <a:pt x="0" y="32135"/>
                      <a:pt x="1009" y="40270"/>
                      <a:pt x="4505" y="48337"/>
                    </a:cubicBezTo>
                    <a:cubicBezTo>
                      <a:pt x="8740" y="57951"/>
                      <a:pt x="20236" y="72607"/>
                      <a:pt x="20236" y="72607"/>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9"/>
              <p:cNvSpPr/>
              <p:nvPr/>
            </p:nvSpPr>
            <p:spPr>
              <a:xfrm>
                <a:off x="4440882" y="3492018"/>
                <a:ext cx="213470" cy="1906713"/>
              </a:xfrm>
              <a:custGeom>
                <a:avLst/>
                <a:gdLst/>
                <a:ahLst/>
                <a:cxnLst/>
                <a:rect l="l" t="t" r="r" b="b"/>
                <a:pathLst>
                  <a:path w="5043" h="45044" fill="none" extrusionOk="0">
                    <a:moveTo>
                      <a:pt x="5043" y="45044"/>
                    </a:moveTo>
                    <a:cubicBezTo>
                      <a:pt x="1" y="31598"/>
                      <a:pt x="1077" y="15463"/>
                      <a:pt x="2085" y="1"/>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9"/>
              <p:cNvSpPr/>
              <p:nvPr/>
            </p:nvSpPr>
            <p:spPr>
              <a:xfrm>
                <a:off x="4392541" y="3492018"/>
                <a:ext cx="108153" cy="480996"/>
              </a:xfrm>
              <a:custGeom>
                <a:avLst/>
                <a:gdLst/>
                <a:ahLst/>
                <a:cxnLst/>
                <a:rect l="l" t="t" r="r" b="b"/>
                <a:pathLst>
                  <a:path w="2555" h="11363" fill="none" extrusionOk="0">
                    <a:moveTo>
                      <a:pt x="0" y="1"/>
                    </a:moveTo>
                    <a:cubicBezTo>
                      <a:pt x="0" y="1"/>
                      <a:pt x="134" y="8404"/>
                      <a:pt x="471" y="9010"/>
                    </a:cubicBezTo>
                    <a:cubicBezTo>
                      <a:pt x="1008" y="9883"/>
                      <a:pt x="1748" y="10690"/>
                      <a:pt x="2555" y="11362"/>
                    </a:cubicBezTo>
                  </a:path>
                </a:pathLst>
              </a:custGeom>
              <a:noFill/>
              <a:ln w="15125" cap="flat" cmpd="sng">
                <a:solidFill>
                  <a:srgbClr val="7B7F9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9"/>
              <p:cNvSpPr/>
              <p:nvPr/>
            </p:nvSpPr>
            <p:spPr>
              <a:xfrm>
                <a:off x="4045350" y="1283702"/>
                <a:ext cx="1923772" cy="869162"/>
              </a:xfrm>
              <a:custGeom>
                <a:avLst/>
                <a:gdLst/>
                <a:ahLst/>
                <a:cxnLst/>
                <a:rect l="l" t="t" r="r" b="b"/>
                <a:pathLst>
                  <a:path w="45447" h="20533" extrusionOk="0">
                    <a:moveTo>
                      <a:pt x="34219" y="1"/>
                    </a:moveTo>
                    <a:cubicBezTo>
                      <a:pt x="29904" y="4995"/>
                      <a:pt x="23736" y="7681"/>
                      <a:pt x="17429" y="7681"/>
                    </a:cubicBezTo>
                    <a:cubicBezTo>
                      <a:pt x="14991" y="7681"/>
                      <a:pt x="12532" y="7280"/>
                      <a:pt x="10152" y="6455"/>
                    </a:cubicBezTo>
                    <a:cubicBezTo>
                      <a:pt x="7059" y="5312"/>
                      <a:pt x="4236" y="3497"/>
                      <a:pt x="1076" y="2623"/>
                    </a:cubicBezTo>
                    <a:lnTo>
                      <a:pt x="0" y="15396"/>
                    </a:lnTo>
                    <a:cubicBezTo>
                      <a:pt x="5431" y="18444"/>
                      <a:pt x="12871" y="20532"/>
                      <a:pt x="19949" y="20532"/>
                    </a:cubicBezTo>
                    <a:cubicBezTo>
                      <a:pt x="21458" y="20532"/>
                      <a:pt x="22951" y="20437"/>
                      <a:pt x="24404" y="20237"/>
                    </a:cubicBezTo>
                    <a:cubicBezTo>
                      <a:pt x="32673" y="19161"/>
                      <a:pt x="40606" y="14993"/>
                      <a:pt x="45446" y="8270"/>
                    </a:cubicBezTo>
                    <a:lnTo>
                      <a:pt x="34219"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9"/>
              <p:cNvSpPr/>
              <p:nvPr/>
            </p:nvSpPr>
            <p:spPr>
              <a:xfrm>
                <a:off x="5266148" y="723083"/>
                <a:ext cx="1317648" cy="1240819"/>
              </a:xfrm>
              <a:custGeom>
                <a:avLst/>
                <a:gdLst/>
                <a:ahLst/>
                <a:cxnLst/>
                <a:rect l="l" t="t" r="r" b="b"/>
                <a:pathLst>
                  <a:path w="31128" h="29313" extrusionOk="0">
                    <a:moveTo>
                      <a:pt x="31127" y="1"/>
                    </a:moveTo>
                    <a:cubicBezTo>
                      <a:pt x="21514" y="1"/>
                      <a:pt x="13379" y="6119"/>
                      <a:pt x="6253" y="11968"/>
                    </a:cubicBezTo>
                    <a:cubicBezTo>
                      <a:pt x="3900" y="13984"/>
                      <a:pt x="1" y="16741"/>
                      <a:pt x="1" y="16741"/>
                    </a:cubicBezTo>
                    <a:cubicBezTo>
                      <a:pt x="1346" y="20035"/>
                      <a:pt x="7329" y="28102"/>
                      <a:pt x="9278" y="29312"/>
                    </a:cubicBezTo>
                    <a:cubicBezTo>
                      <a:pt x="12371" y="28506"/>
                      <a:pt x="18556" y="26086"/>
                      <a:pt x="20976" y="2319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9"/>
              <p:cNvSpPr/>
              <p:nvPr/>
            </p:nvSpPr>
            <p:spPr>
              <a:xfrm>
                <a:off x="5351528" y="1369082"/>
                <a:ext cx="398452" cy="557825"/>
              </a:xfrm>
              <a:custGeom>
                <a:avLst/>
                <a:gdLst/>
                <a:ahLst/>
                <a:cxnLst/>
                <a:rect l="l" t="t" r="r" b="b"/>
                <a:pathLst>
                  <a:path w="9413" h="13178" fill="none" extrusionOk="0">
                    <a:moveTo>
                      <a:pt x="1" y="1"/>
                    </a:moveTo>
                    <a:cubicBezTo>
                      <a:pt x="1" y="1"/>
                      <a:pt x="5379" y="9144"/>
                      <a:pt x="9413" y="13177"/>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9"/>
              <p:cNvSpPr/>
              <p:nvPr/>
            </p:nvSpPr>
            <p:spPr>
              <a:xfrm>
                <a:off x="2710684" y="1104434"/>
                <a:ext cx="1761563" cy="2962507"/>
              </a:xfrm>
              <a:custGeom>
                <a:avLst/>
                <a:gdLst/>
                <a:ahLst/>
                <a:cxnLst/>
                <a:rect l="l" t="t" r="r" b="b"/>
                <a:pathLst>
                  <a:path w="41615" h="69986" extrusionOk="0">
                    <a:moveTo>
                      <a:pt x="41614" y="1"/>
                    </a:moveTo>
                    <a:lnTo>
                      <a:pt x="41614" y="1"/>
                    </a:lnTo>
                    <a:cubicBezTo>
                      <a:pt x="28572" y="3631"/>
                      <a:pt x="24337" y="13917"/>
                      <a:pt x="20169" y="22119"/>
                    </a:cubicBezTo>
                    <a:cubicBezTo>
                      <a:pt x="17009" y="28169"/>
                      <a:pt x="13715" y="34085"/>
                      <a:pt x="10286" y="39934"/>
                    </a:cubicBezTo>
                    <a:cubicBezTo>
                      <a:pt x="8606" y="42825"/>
                      <a:pt x="6858" y="45716"/>
                      <a:pt x="5177" y="48606"/>
                    </a:cubicBezTo>
                    <a:cubicBezTo>
                      <a:pt x="3026" y="52102"/>
                      <a:pt x="1143" y="55464"/>
                      <a:pt x="471" y="59632"/>
                    </a:cubicBezTo>
                    <a:cubicBezTo>
                      <a:pt x="0" y="62792"/>
                      <a:pt x="269" y="66019"/>
                      <a:pt x="1345" y="68977"/>
                    </a:cubicBezTo>
                    <a:cubicBezTo>
                      <a:pt x="1412" y="69313"/>
                      <a:pt x="1614" y="69649"/>
                      <a:pt x="1816" y="69918"/>
                    </a:cubicBezTo>
                    <a:cubicBezTo>
                      <a:pt x="1883" y="69985"/>
                      <a:pt x="2017" y="69985"/>
                      <a:pt x="2084" y="69985"/>
                    </a:cubicBezTo>
                    <a:cubicBezTo>
                      <a:pt x="2152" y="69985"/>
                      <a:pt x="2219" y="69918"/>
                      <a:pt x="2219" y="69851"/>
                    </a:cubicBezTo>
                    <a:cubicBezTo>
                      <a:pt x="2622" y="69178"/>
                      <a:pt x="2824" y="68372"/>
                      <a:pt x="2824" y="67632"/>
                    </a:cubicBezTo>
                    <a:cubicBezTo>
                      <a:pt x="2886" y="66819"/>
                      <a:pt x="3473" y="62514"/>
                      <a:pt x="4529" y="62514"/>
                    </a:cubicBezTo>
                    <a:cubicBezTo>
                      <a:pt x="4608" y="62514"/>
                      <a:pt x="4689" y="62538"/>
                      <a:pt x="4774" y="62590"/>
                    </a:cubicBezTo>
                    <a:cubicBezTo>
                      <a:pt x="5042" y="62724"/>
                      <a:pt x="5244" y="62993"/>
                      <a:pt x="5379" y="63329"/>
                    </a:cubicBezTo>
                    <a:cubicBezTo>
                      <a:pt x="5782" y="64002"/>
                      <a:pt x="6051" y="64808"/>
                      <a:pt x="6185" y="65548"/>
                    </a:cubicBezTo>
                    <a:cubicBezTo>
                      <a:pt x="6387" y="66422"/>
                      <a:pt x="6185" y="67363"/>
                      <a:pt x="6387" y="68304"/>
                    </a:cubicBezTo>
                    <a:cubicBezTo>
                      <a:pt x="6387" y="68372"/>
                      <a:pt x="6454" y="68439"/>
                      <a:pt x="6521" y="68506"/>
                    </a:cubicBezTo>
                    <a:cubicBezTo>
                      <a:pt x="6589" y="68506"/>
                      <a:pt x="6656" y="68506"/>
                      <a:pt x="6723" y="68439"/>
                    </a:cubicBezTo>
                    <a:cubicBezTo>
                      <a:pt x="7597" y="67834"/>
                      <a:pt x="8202" y="66960"/>
                      <a:pt x="8404" y="66019"/>
                    </a:cubicBezTo>
                    <a:cubicBezTo>
                      <a:pt x="8673" y="65010"/>
                      <a:pt x="9009" y="64069"/>
                      <a:pt x="9480" y="63128"/>
                    </a:cubicBezTo>
                    <a:cubicBezTo>
                      <a:pt x="10824" y="60842"/>
                      <a:pt x="12303" y="58623"/>
                      <a:pt x="14051" y="56607"/>
                    </a:cubicBezTo>
                    <a:cubicBezTo>
                      <a:pt x="16270" y="53783"/>
                      <a:pt x="18421" y="50892"/>
                      <a:pt x="20505" y="47934"/>
                    </a:cubicBezTo>
                    <a:cubicBezTo>
                      <a:pt x="24606" y="42018"/>
                      <a:pt x="28303" y="35833"/>
                      <a:pt x="31530" y="29379"/>
                    </a:cubicBezTo>
                    <a:lnTo>
                      <a:pt x="41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9"/>
              <p:cNvSpPr/>
              <p:nvPr/>
            </p:nvSpPr>
            <p:spPr>
              <a:xfrm>
                <a:off x="2941171" y="3776603"/>
                <a:ext cx="37039" cy="115053"/>
              </a:xfrm>
              <a:custGeom>
                <a:avLst/>
                <a:gdLst/>
                <a:ahLst/>
                <a:cxnLst/>
                <a:rect l="l" t="t" r="r" b="b"/>
                <a:pathLst>
                  <a:path w="875" h="2718" extrusionOk="0">
                    <a:moveTo>
                      <a:pt x="1" y="1"/>
                    </a:moveTo>
                    <a:lnTo>
                      <a:pt x="1" y="68"/>
                    </a:lnTo>
                    <a:lnTo>
                      <a:pt x="337" y="1413"/>
                    </a:lnTo>
                    <a:cubicBezTo>
                      <a:pt x="404" y="1614"/>
                      <a:pt x="471" y="1883"/>
                      <a:pt x="539" y="2085"/>
                    </a:cubicBezTo>
                    <a:cubicBezTo>
                      <a:pt x="539" y="2287"/>
                      <a:pt x="673" y="2488"/>
                      <a:pt x="740" y="2690"/>
                    </a:cubicBezTo>
                    <a:cubicBezTo>
                      <a:pt x="760" y="2710"/>
                      <a:pt x="780" y="2718"/>
                      <a:pt x="798" y="2718"/>
                    </a:cubicBezTo>
                    <a:cubicBezTo>
                      <a:pt x="841" y="2718"/>
                      <a:pt x="875" y="2670"/>
                      <a:pt x="875" y="2623"/>
                    </a:cubicBezTo>
                    <a:cubicBezTo>
                      <a:pt x="875" y="2421"/>
                      <a:pt x="875" y="2219"/>
                      <a:pt x="740" y="1950"/>
                    </a:cubicBezTo>
                    <a:lnTo>
                      <a:pt x="539" y="1278"/>
                    </a:lnTo>
                    <a:cubicBezTo>
                      <a:pt x="404" y="875"/>
                      <a:pt x="203" y="471"/>
                      <a:pt x="68"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9"/>
              <p:cNvSpPr/>
              <p:nvPr/>
            </p:nvSpPr>
            <p:spPr>
              <a:xfrm>
                <a:off x="2767576" y="3711160"/>
                <a:ext cx="42753" cy="326576"/>
              </a:xfrm>
              <a:custGeom>
                <a:avLst/>
                <a:gdLst/>
                <a:ahLst/>
                <a:cxnLst/>
                <a:rect l="l" t="t" r="r" b="b"/>
                <a:pathLst>
                  <a:path w="1010" h="7715" extrusionOk="0">
                    <a:moveTo>
                      <a:pt x="942" y="1"/>
                    </a:moveTo>
                    <a:cubicBezTo>
                      <a:pt x="740" y="1278"/>
                      <a:pt x="270" y="2421"/>
                      <a:pt x="135" y="3698"/>
                    </a:cubicBezTo>
                    <a:cubicBezTo>
                      <a:pt x="1" y="4370"/>
                      <a:pt x="1" y="5043"/>
                      <a:pt x="68" y="5715"/>
                    </a:cubicBezTo>
                    <a:cubicBezTo>
                      <a:pt x="68" y="6387"/>
                      <a:pt x="135" y="7059"/>
                      <a:pt x="270" y="7665"/>
                    </a:cubicBezTo>
                    <a:cubicBezTo>
                      <a:pt x="270" y="7698"/>
                      <a:pt x="303" y="7715"/>
                      <a:pt x="337" y="7715"/>
                    </a:cubicBezTo>
                    <a:cubicBezTo>
                      <a:pt x="371" y="7715"/>
                      <a:pt x="404" y="7698"/>
                      <a:pt x="404" y="7665"/>
                    </a:cubicBezTo>
                    <a:cubicBezTo>
                      <a:pt x="472" y="7059"/>
                      <a:pt x="404" y="6387"/>
                      <a:pt x="337" y="5715"/>
                    </a:cubicBezTo>
                    <a:cubicBezTo>
                      <a:pt x="337" y="5043"/>
                      <a:pt x="337" y="4370"/>
                      <a:pt x="404" y="3765"/>
                    </a:cubicBezTo>
                    <a:cubicBezTo>
                      <a:pt x="539" y="2488"/>
                      <a:pt x="1009" y="1278"/>
                      <a:pt x="1009" y="68"/>
                    </a:cubicBezTo>
                    <a:cubicBezTo>
                      <a:pt x="1009" y="34"/>
                      <a:pt x="993" y="17"/>
                      <a:pt x="976" y="17"/>
                    </a:cubicBezTo>
                    <a:cubicBezTo>
                      <a:pt x="959" y="17"/>
                      <a:pt x="942" y="34"/>
                      <a:pt x="942" y="68"/>
                    </a:cubicBezTo>
                    <a:lnTo>
                      <a:pt x="942" y="1"/>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9"/>
              <p:cNvSpPr/>
              <p:nvPr/>
            </p:nvSpPr>
            <p:spPr>
              <a:xfrm>
                <a:off x="2736294" y="3639750"/>
                <a:ext cx="34203" cy="157256"/>
              </a:xfrm>
              <a:custGeom>
                <a:avLst/>
                <a:gdLst/>
                <a:ahLst/>
                <a:cxnLst/>
                <a:rect l="l" t="t" r="r" b="b"/>
                <a:pathLst>
                  <a:path w="808" h="3715" extrusionOk="0">
                    <a:moveTo>
                      <a:pt x="746" y="1"/>
                    </a:moveTo>
                    <a:cubicBezTo>
                      <a:pt x="724" y="1"/>
                      <a:pt x="698" y="23"/>
                      <a:pt x="673" y="74"/>
                    </a:cubicBezTo>
                    <a:lnTo>
                      <a:pt x="740" y="7"/>
                    </a:lnTo>
                    <a:lnTo>
                      <a:pt x="740" y="7"/>
                    </a:lnTo>
                    <a:cubicBezTo>
                      <a:pt x="471" y="612"/>
                      <a:pt x="269" y="1150"/>
                      <a:pt x="135" y="1822"/>
                    </a:cubicBezTo>
                    <a:cubicBezTo>
                      <a:pt x="135" y="2091"/>
                      <a:pt x="68" y="2427"/>
                      <a:pt x="68" y="2696"/>
                    </a:cubicBezTo>
                    <a:cubicBezTo>
                      <a:pt x="0" y="3032"/>
                      <a:pt x="0" y="3301"/>
                      <a:pt x="68" y="3637"/>
                    </a:cubicBezTo>
                    <a:cubicBezTo>
                      <a:pt x="68" y="3676"/>
                      <a:pt x="135" y="3715"/>
                      <a:pt x="192" y="3715"/>
                    </a:cubicBezTo>
                    <a:cubicBezTo>
                      <a:pt x="233" y="3715"/>
                      <a:pt x="269" y="3694"/>
                      <a:pt x="269" y="3637"/>
                    </a:cubicBezTo>
                    <a:lnTo>
                      <a:pt x="269" y="2763"/>
                    </a:lnTo>
                    <a:cubicBezTo>
                      <a:pt x="269" y="2494"/>
                      <a:pt x="337" y="2158"/>
                      <a:pt x="404" y="1889"/>
                    </a:cubicBezTo>
                    <a:cubicBezTo>
                      <a:pt x="471" y="1284"/>
                      <a:pt x="605" y="679"/>
                      <a:pt x="807" y="141"/>
                    </a:cubicBezTo>
                    <a:cubicBezTo>
                      <a:pt x="807" y="58"/>
                      <a:pt x="781" y="1"/>
                      <a:pt x="746" y="1"/>
                    </a:cubicBez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9"/>
              <p:cNvSpPr/>
              <p:nvPr/>
            </p:nvSpPr>
            <p:spPr>
              <a:xfrm>
                <a:off x="3553010" y="1078825"/>
                <a:ext cx="2253903" cy="2510762"/>
              </a:xfrm>
              <a:custGeom>
                <a:avLst/>
                <a:gdLst/>
                <a:ahLst/>
                <a:cxnLst/>
                <a:rect l="l" t="t" r="r" b="b"/>
                <a:pathLst>
                  <a:path w="53246" h="59314" extrusionOk="0">
                    <a:moveTo>
                      <a:pt x="22724" y="1"/>
                    </a:moveTo>
                    <a:lnTo>
                      <a:pt x="22724" y="1"/>
                    </a:lnTo>
                    <a:cubicBezTo>
                      <a:pt x="11362" y="606"/>
                      <a:pt x="4707" y="9816"/>
                      <a:pt x="1" y="19564"/>
                    </a:cubicBezTo>
                    <a:cubicBezTo>
                      <a:pt x="2085" y="20707"/>
                      <a:pt x="5177" y="22320"/>
                      <a:pt x="8068" y="23598"/>
                    </a:cubicBezTo>
                    <a:cubicBezTo>
                      <a:pt x="7934" y="26152"/>
                      <a:pt x="8337" y="28707"/>
                      <a:pt x="9278" y="31127"/>
                    </a:cubicBezTo>
                    <a:cubicBezTo>
                      <a:pt x="9211" y="39732"/>
                      <a:pt x="8606" y="48405"/>
                      <a:pt x="7463" y="56943"/>
                    </a:cubicBezTo>
                    <a:cubicBezTo>
                      <a:pt x="11430" y="58086"/>
                      <a:pt x="13984" y="58287"/>
                      <a:pt x="18690" y="58892"/>
                    </a:cubicBezTo>
                    <a:cubicBezTo>
                      <a:pt x="21039" y="59179"/>
                      <a:pt x="23574" y="59313"/>
                      <a:pt x="26192" y="59313"/>
                    </a:cubicBezTo>
                    <a:cubicBezTo>
                      <a:pt x="33392" y="59313"/>
                      <a:pt x="41220" y="58301"/>
                      <a:pt x="47531" y="56674"/>
                    </a:cubicBezTo>
                    <a:cubicBezTo>
                      <a:pt x="47598" y="53245"/>
                      <a:pt x="47396" y="49615"/>
                      <a:pt x="47262" y="46253"/>
                    </a:cubicBezTo>
                    <a:cubicBezTo>
                      <a:pt x="47195" y="43094"/>
                      <a:pt x="47060" y="40001"/>
                      <a:pt x="47060" y="36909"/>
                    </a:cubicBezTo>
                    <a:cubicBezTo>
                      <a:pt x="46993" y="32203"/>
                      <a:pt x="46657" y="27430"/>
                      <a:pt x="45985" y="22791"/>
                    </a:cubicBezTo>
                    <a:lnTo>
                      <a:pt x="53245" y="21581"/>
                    </a:lnTo>
                    <a:cubicBezTo>
                      <a:pt x="51632" y="13513"/>
                      <a:pt x="47934" y="8471"/>
                      <a:pt x="44102" y="5312"/>
                    </a:cubicBezTo>
                    <a:cubicBezTo>
                      <a:pt x="40338" y="2286"/>
                      <a:pt x="35833" y="404"/>
                      <a:pt x="31060" y="1"/>
                    </a:cubicBezTo>
                    <a:lnTo>
                      <a:pt x="31060" y="1"/>
                    </a:lnTo>
                    <a:lnTo>
                      <a:pt x="31329" y="740"/>
                    </a:lnTo>
                    <a:cubicBezTo>
                      <a:pt x="30321" y="538"/>
                      <a:pt x="29379" y="471"/>
                      <a:pt x="28438" y="337"/>
                    </a:cubicBezTo>
                    <a:cubicBezTo>
                      <a:pt x="27552" y="238"/>
                      <a:pt x="26630" y="176"/>
                      <a:pt x="25725" y="176"/>
                    </a:cubicBezTo>
                    <a:cubicBezTo>
                      <a:pt x="25394" y="176"/>
                      <a:pt x="25065" y="184"/>
                      <a:pt x="24741" y="202"/>
                    </a:cubicBezTo>
                    <a:cubicBezTo>
                      <a:pt x="23934" y="269"/>
                      <a:pt x="23194" y="471"/>
                      <a:pt x="22455" y="740"/>
                    </a:cubicBezTo>
                    <a:lnTo>
                      <a:pt x="2272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9"/>
              <p:cNvSpPr/>
              <p:nvPr/>
            </p:nvSpPr>
            <p:spPr>
              <a:xfrm>
                <a:off x="4691307" y="1340890"/>
                <a:ext cx="415554" cy="1499498"/>
              </a:xfrm>
              <a:custGeom>
                <a:avLst/>
                <a:gdLst/>
                <a:ahLst/>
                <a:cxnLst/>
                <a:rect l="l" t="t" r="r" b="b"/>
                <a:pathLst>
                  <a:path w="9817" h="35424" extrusionOk="0">
                    <a:moveTo>
                      <a:pt x="1139" y="0"/>
                    </a:moveTo>
                    <a:cubicBezTo>
                      <a:pt x="1050" y="0"/>
                      <a:pt x="961" y="19"/>
                      <a:pt x="875" y="62"/>
                    </a:cubicBezTo>
                    <a:cubicBezTo>
                      <a:pt x="539" y="263"/>
                      <a:pt x="337" y="600"/>
                      <a:pt x="337" y="1003"/>
                    </a:cubicBezTo>
                    <a:cubicBezTo>
                      <a:pt x="68" y="2415"/>
                      <a:pt x="1" y="3894"/>
                      <a:pt x="135" y="5306"/>
                    </a:cubicBezTo>
                    <a:cubicBezTo>
                      <a:pt x="472" y="10953"/>
                      <a:pt x="1413" y="16465"/>
                      <a:pt x="2825" y="21911"/>
                    </a:cubicBezTo>
                    <a:lnTo>
                      <a:pt x="8606" y="35424"/>
                    </a:lnTo>
                    <a:cubicBezTo>
                      <a:pt x="9077" y="35424"/>
                      <a:pt x="9480" y="35155"/>
                      <a:pt x="9615" y="34684"/>
                    </a:cubicBezTo>
                    <a:cubicBezTo>
                      <a:pt x="9749" y="34214"/>
                      <a:pt x="9816" y="33743"/>
                      <a:pt x="9749" y="33340"/>
                    </a:cubicBezTo>
                    <a:cubicBezTo>
                      <a:pt x="8808" y="23659"/>
                      <a:pt x="6993" y="14180"/>
                      <a:pt x="4236" y="4902"/>
                    </a:cubicBezTo>
                    <a:cubicBezTo>
                      <a:pt x="3833" y="3289"/>
                      <a:pt x="3093" y="1810"/>
                      <a:pt x="2018" y="465"/>
                    </a:cubicBezTo>
                    <a:cubicBezTo>
                      <a:pt x="1806" y="253"/>
                      <a:pt x="1470" y="0"/>
                      <a:pt x="1139" y="0"/>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9"/>
              <p:cNvSpPr/>
              <p:nvPr/>
            </p:nvSpPr>
            <p:spPr>
              <a:xfrm>
                <a:off x="4808010" y="1861422"/>
                <a:ext cx="162251" cy="94989"/>
              </a:xfrm>
              <a:custGeom>
                <a:avLst/>
                <a:gdLst/>
                <a:ahLst/>
                <a:cxnLst/>
                <a:rect l="l" t="t" r="r" b="b"/>
                <a:pathLst>
                  <a:path w="3833" h="2244" extrusionOk="0">
                    <a:moveTo>
                      <a:pt x="3429" y="0"/>
                    </a:moveTo>
                    <a:cubicBezTo>
                      <a:pt x="2757" y="202"/>
                      <a:pt x="2017" y="404"/>
                      <a:pt x="1345" y="605"/>
                    </a:cubicBezTo>
                    <a:cubicBezTo>
                      <a:pt x="807" y="740"/>
                      <a:pt x="336" y="1076"/>
                      <a:pt x="68" y="1546"/>
                    </a:cubicBezTo>
                    <a:cubicBezTo>
                      <a:pt x="0" y="1681"/>
                      <a:pt x="0" y="1815"/>
                      <a:pt x="68" y="1950"/>
                    </a:cubicBezTo>
                    <a:cubicBezTo>
                      <a:pt x="135" y="2152"/>
                      <a:pt x="336" y="2219"/>
                      <a:pt x="471" y="2219"/>
                    </a:cubicBezTo>
                    <a:cubicBezTo>
                      <a:pt x="673" y="2236"/>
                      <a:pt x="870" y="2244"/>
                      <a:pt x="1064" y="2244"/>
                    </a:cubicBezTo>
                    <a:cubicBezTo>
                      <a:pt x="1647" y="2244"/>
                      <a:pt x="2202" y="2168"/>
                      <a:pt x="2757" y="2017"/>
                    </a:cubicBezTo>
                    <a:lnTo>
                      <a:pt x="3832" y="1681"/>
                    </a:lnTo>
                    <a:cubicBezTo>
                      <a:pt x="3698" y="1076"/>
                      <a:pt x="3631" y="538"/>
                      <a:pt x="3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9"/>
              <p:cNvSpPr/>
              <p:nvPr/>
            </p:nvSpPr>
            <p:spPr>
              <a:xfrm>
                <a:off x="4742568" y="1704886"/>
                <a:ext cx="190697" cy="96470"/>
              </a:xfrm>
              <a:custGeom>
                <a:avLst/>
                <a:gdLst/>
                <a:ahLst/>
                <a:cxnLst/>
                <a:rect l="l" t="t" r="r" b="b"/>
                <a:pathLst>
                  <a:path w="4505" h="2279" extrusionOk="0">
                    <a:moveTo>
                      <a:pt x="4034" y="1"/>
                    </a:moveTo>
                    <a:lnTo>
                      <a:pt x="1076" y="875"/>
                    </a:lnTo>
                    <a:cubicBezTo>
                      <a:pt x="605" y="1009"/>
                      <a:pt x="67" y="1211"/>
                      <a:pt x="67" y="1681"/>
                    </a:cubicBezTo>
                    <a:cubicBezTo>
                      <a:pt x="0" y="1749"/>
                      <a:pt x="0" y="1816"/>
                      <a:pt x="67" y="1883"/>
                    </a:cubicBezTo>
                    <a:cubicBezTo>
                      <a:pt x="67" y="1950"/>
                      <a:pt x="202" y="1950"/>
                      <a:pt x="269" y="2018"/>
                    </a:cubicBezTo>
                    <a:cubicBezTo>
                      <a:pt x="766" y="2195"/>
                      <a:pt x="1300" y="2279"/>
                      <a:pt x="1832" y="2279"/>
                    </a:cubicBezTo>
                    <a:cubicBezTo>
                      <a:pt x="2308" y="2279"/>
                      <a:pt x="2783" y="2212"/>
                      <a:pt x="3227" y="2085"/>
                    </a:cubicBezTo>
                    <a:lnTo>
                      <a:pt x="4504" y="1816"/>
                    </a:lnTo>
                    <a:cubicBezTo>
                      <a:pt x="4370" y="1211"/>
                      <a:pt x="4168" y="606"/>
                      <a:pt x="4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9"/>
              <p:cNvSpPr/>
              <p:nvPr/>
            </p:nvSpPr>
            <p:spPr>
              <a:xfrm>
                <a:off x="4751077" y="1568287"/>
                <a:ext cx="136641" cy="59812"/>
              </a:xfrm>
              <a:custGeom>
                <a:avLst/>
                <a:gdLst/>
                <a:ahLst/>
                <a:cxnLst/>
                <a:rect l="l" t="t" r="r" b="b"/>
                <a:pathLst>
                  <a:path w="3228" h="1413" extrusionOk="0">
                    <a:moveTo>
                      <a:pt x="2892" y="1"/>
                    </a:moveTo>
                    <a:lnTo>
                      <a:pt x="2018" y="68"/>
                    </a:lnTo>
                    <a:cubicBezTo>
                      <a:pt x="1345" y="135"/>
                      <a:pt x="740" y="337"/>
                      <a:pt x="202" y="673"/>
                    </a:cubicBezTo>
                    <a:cubicBezTo>
                      <a:pt x="135" y="740"/>
                      <a:pt x="68" y="807"/>
                      <a:pt x="1" y="942"/>
                    </a:cubicBezTo>
                    <a:cubicBezTo>
                      <a:pt x="1" y="1076"/>
                      <a:pt x="68" y="1278"/>
                      <a:pt x="270" y="1345"/>
                    </a:cubicBezTo>
                    <a:cubicBezTo>
                      <a:pt x="404" y="1413"/>
                      <a:pt x="539" y="1413"/>
                      <a:pt x="740" y="1413"/>
                    </a:cubicBezTo>
                    <a:cubicBezTo>
                      <a:pt x="1547" y="1413"/>
                      <a:pt x="2421" y="1345"/>
                      <a:pt x="3228" y="1278"/>
                    </a:cubicBezTo>
                    <a:cubicBezTo>
                      <a:pt x="3160" y="807"/>
                      <a:pt x="3026" y="404"/>
                      <a:pt x="2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9"/>
              <p:cNvSpPr/>
              <p:nvPr/>
            </p:nvSpPr>
            <p:spPr>
              <a:xfrm>
                <a:off x="4142074" y="1435201"/>
                <a:ext cx="714361" cy="1587333"/>
              </a:xfrm>
              <a:custGeom>
                <a:avLst/>
                <a:gdLst/>
                <a:ahLst/>
                <a:cxnLst/>
                <a:rect l="l" t="t" r="r" b="b"/>
                <a:pathLst>
                  <a:path w="16876" h="37499" extrusionOk="0">
                    <a:moveTo>
                      <a:pt x="718" y="1"/>
                    </a:moveTo>
                    <a:cubicBezTo>
                      <a:pt x="497" y="1"/>
                      <a:pt x="291" y="72"/>
                      <a:pt x="135" y="254"/>
                    </a:cubicBezTo>
                    <a:cubicBezTo>
                      <a:pt x="1" y="456"/>
                      <a:pt x="1" y="725"/>
                      <a:pt x="1" y="993"/>
                    </a:cubicBezTo>
                    <a:cubicBezTo>
                      <a:pt x="1" y="5767"/>
                      <a:pt x="1278" y="10473"/>
                      <a:pt x="2892" y="14977"/>
                    </a:cubicBezTo>
                    <a:cubicBezTo>
                      <a:pt x="5514" y="21700"/>
                      <a:pt x="8472" y="28288"/>
                      <a:pt x="11833" y="34607"/>
                    </a:cubicBezTo>
                    <a:cubicBezTo>
                      <a:pt x="12438" y="35818"/>
                      <a:pt x="13245" y="37229"/>
                      <a:pt x="14589" y="37498"/>
                    </a:cubicBezTo>
                    <a:lnTo>
                      <a:pt x="16270" y="36423"/>
                    </a:lnTo>
                    <a:cubicBezTo>
                      <a:pt x="16875" y="34137"/>
                      <a:pt x="16741" y="31784"/>
                      <a:pt x="16001" y="29565"/>
                    </a:cubicBezTo>
                    <a:cubicBezTo>
                      <a:pt x="15194" y="27347"/>
                      <a:pt x="14253" y="25263"/>
                      <a:pt x="13245" y="23179"/>
                    </a:cubicBezTo>
                    <a:cubicBezTo>
                      <a:pt x="12102" y="20893"/>
                      <a:pt x="11161" y="18540"/>
                      <a:pt x="10354" y="16187"/>
                    </a:cubicBezTo>
                    <a:cubicBezTo>
                      <a:pt x="9346" y="13296"/>
                      <a:pt x="8472" y="10338"/>
                      <a:pt x="7262" y="7582"/>
                    </a:cubicBezTo>
                    <a:cubicBezTo>
                      <a:pt x="6051" y="4758"/>
                      <a:pt x="4169" y="2271"/>
                      <a:pt x="1749" y="388"/>
                    </a:cubicBezTo>
                    <a:cubicBezTo>
                      <a:pt x="1460" y="182"/>
                      <a:pt x="1069" y="1"/>
                      <a:pt x="718" y="1"/>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9"/>
              <p:cNvSpPr/>
              <p:nvPr/>
            </p:nvSpPr>
            <p:spPr>
              <a:xfrm>
                <a:off x="4275837" y="2057284"/>
                <a:ext cx="148028" cy="102989"/>
              </a:xfrm>
              <a:custGeom>
                <a:avLst/>
                <a:gdLst/>
                <a:ahLst/>
                <a:cxnLst/>
                <a:rect l="l" t="t" r="r" b="b"/>
                <a:pathLst>
                  <a:path w="3497" h="2433" extrusionOk="0">
                    <a:moveTo>
                      <a:pt x="3006" y="1"/>
                    </a:moveTo>
                    <a:cubicBezTo>
                      <a:pt x="2424" y="1"/>
                      <a:pt x="205" y="956"/>
                      <a:pt x="13" y="956"/>
                    </a:cubicBezTo>
                    <a:cubicBezTo>
                      <a:pt x="7" y="956"/>
                      <a:pt x="3" y="955"/>
                      <a:pt x="1" y="953"/>
                    </a:cubicBezTo>
                    <a:lnTo>
                      <a:pt x="1" y="953"/>
                    </a:lnTo>
                    <a:cubicBezTo>
                      <a:pt x="202" y="1424"/>
                      <a:pt x="404" y="1962"/>
                      <a:pt x="606" y="2432"/>
                    </a:cubicBezTo>
                    <a:cubicBezTo>
                      <a:pt x="606" y="2432"/>
                      <a:pt x="2959" y="1625"/>
                      <a:pt x="3295" y="1155"/>
                    </a:cubicBezTo>
                    <a:cubicBezTo>
                      <a:pt x="3497" y="886"/>
                      <a:pt x="3497" y="550"/>
                      <a:pt x="3362" y="281"/>
                    </a:cubicBezTo>
                    <a:cubicBezTo>
                      <a:pt x="3362" y="214"/>
                      <a:pt x="3295" y="146"/>
                      <a:pt x="3295" y="146"/>
                    </a:cubicBezTo>
                    <a:cubicBezTo>
                      <a:pt x="3228" y="79"/>
                      <a:pt x="3160" y="12"/>
                      <a:pt x="3093" y="12"/>
                    </a:cubicBezTo>
                    <a:cubicBezTo>
                      <a:pt x="3071" y="4"/>
                      <a:pt x="3041" y="1"/>
                      <a:pt x="30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9"/>
              <p:cNvSpPr/>
              <p:nvPr/>
            </p:nvSpPr>
            <p:spPr>
              <a:xfrm>
                <a:off x="4355545" y="1360574"/>
                <a:ext cx="927747" cy="1528198"/>
              </a:xfrm>
              <a:custGeom>
                <a:avLst/>
                <a:gdLst/>
                <a:ahLst/>
                <a:cxnLst/>
                <a:rect l="l" t="t" r="r" b="b"/>
                <a:pathLst>
                  <a:path w="21917" h="36102" extrusionOk="0">
                    <a:moveTo>
                      <a:pt x="2555" y="0"/>
                    </a:moveTo>
                    <a:cubicBezTo>
                      <a:pt x="1950" y="0"/>
                      <a:pt x="1412" y="403"/>
                      <a:pt x="1143" y="941"/>
                    </a:cubicBezTo>
                    <a:cubicBezTo>
                      <a:pt x="874" y="1546"/>
                      <a:pt x="740" y="2151"/>
                      <a:pt x="740" y="2756"/>
                    </a:cubicBezTo>
                    <a:cubicBezTo>
                      <a:pt x="538" y="5782"/>
                      <a:pt x="0" y="9143"/>
                      <a:pt x="1277" y="11967"/>
                    </a:cubicBezTo>
                    <a:cubicBezTo>
                      <a:pt x="2555" y="14858"/>
                      <a:pt x="4504" y="17547"/>
                      <a:pt x="6185" y="20169"/>
                    </a:cubicBezTo>
                    <a:cubicBezTo>
                      <a:pt x="9546" y="25480"/>
                      <a:pt x="13311" y="30522"/>
                      <a:pt x="17412" y="35295"/>
                    </a:cubicBezTo>
                    <a:lnTo>
                      <a:pt x="19832" y="36102"/>
                    </a:lnTo>
                    <a:cubicBezTo>
                      <a:pt x="21042" y="35900"/>
                      <a:pt x="21916" y="34824"/>
                      <a:pt x="21849" y="33681"/>
                    </a:cubicBezTo>
                    <a:cubicBezTo>
                      <a:pt x="21782" y="32471"/>
                      <a:pt x="21446" y="31328"/>
                      <a:pt x="20841" y="30320"/>
                    </a:cubicBezTo>
                    <a:cubicBezTo>
                      <a:pt x="16538" y="21782"/>
                      <a:pt x="12168" y="13177"/>
                      <a:pt x="7059" y="5042"/>
                    </a:cubicBezTo>
                    <a:cubicBezTo>
                      <a:pt x="6185" y="3563"/>
                      <a:pt x="5109" y="2084"/>
                      <a:pt x="3899" y="807"/>
                    </a:cubicBezTo>
                    <a:cubicBezTo>
                      <a:pt x="3563" y="403"/>
                      <a:pt x="3093" y="67"/>
                      <a:pt x="2555" y="0"/>
                    </a:cubicBezTo>
                    <a:close/>
                  </a:path>
                </a:pathLst>
              </a:custGeom>
              <a:solidFill>
                <a:srgbClr val="FCCD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9"/>
              <p:cNvSpPr/>
              <p:nvPr/>
            </p:nvSpPr>
            <p:spPr>
              <a:xfrm>
                <a:off x="4344158" y="1660778"/>
                <a:ext cx="241069" cy="538819"/>
              </a:xfrm>
              <a:custGeom>
                <a:avLst/>
                <a:gdLst/>
                <a:ahLst/>
                <a:cxnLst/>
                <a:rect l="l" t="t" r="r" b="b"/>
                <a:pathLst>
                  <a:path w="5695" h="12729" extrusionOk="0">
                    <a:moveTo>
                      <a:pt x="773" y="1"/>
                    </a:moveTo>
                    <a:cubicBezTo>
                      <a:pt x="723" y="1"/>
                      <a:pt x="672" y="34"/>
                      <a:pt x="672" y="101"/>
                    </a:cubicBezTo>
                    <a:lnTo>
                      <a:pt x="672" y="34"/>
                    </a:lnTo>
                    <a:lnTo>
                      <a:pt x="672" y="34"/>
                    </a:lnTo>
                    <a:cubicBezTo>
                      <a:pt x="0" y="2118"/>
                      <a:pt x="807" y="4471"/>
                      <a:pt x="1748" y="6421"/>
                    </a:cubicBezTo>
                    <a:cubicBezTo>
                      <a:pt x="2219" y="7429"/>
                      <a:pt x="2824" y="8505"/>
                      <a:pt x="3429" y="9513"/>
                    </a:cubicBezTo>
                    <a:cubicBezTo>
                      <a:pt x="3967" y="10589"/>
                      <a:pt x="4639" y="11665"/>
                      <a:pt x="5311" y="12673"/>
                    </a:cubicBezTo>
                    <a:cubicBezTo>
                      <a:pt x="5351" y="12713"/>
                      <a:pt x="5401" y="12729"/>
                      <a:pt x="5452" y="12729"/>
                    </a:cubicBezTo>
                    <a:cubicBezTo>
                      <a:pt x="5574" y="12729"/>
                      <a:pt x="5695" y="12634"/>
                      <a:pt x="5647" y="12539"/>
                    </a:cubicBezTo>
                    <a:cubicBezTo>
                      <a:pt x="5177" y="11530"/>
                      <a:pt x="4639" y="10589"/>
                      <a:pt x="4034" y="9648"/>
                    </a:cubicBezTo>
                    <a:cubicBezTo>
                      <a:pt x="3496" y="8639"/>
                      <a:pt x="2891" y="7631"/>
                      <a:pt x="2353" y="6623"/>
                    </a:cubicBezTo>
                    <a:cubicBezTo>
                      <a:pt x="1277" y="4606"/>
                      <a:pt x="740" y="2387"/>
                      <a:pt x="874" y="101"/>
                    </a:cubicBezTo>
                    <a:cubicBezTo>
                      <a:pt x="874" y="34"/>
                      <a:pt x="824" y="1"/>
                      <a:pt x="773" y="1"/>
                    </a:cubicBezTo>
                    <a:close/>
                  </a:path>
                </a:pathLst>
              </a:custGeom>
              <a:solidFill>
                <a:srgbClr val="DBA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9"/>
              <p:cNvSpPr/>
              <p:nvPr/>
            </p:nvSpPr>
            <p:spPr>
              <a:xfrm>
                <a:off x="4720599" y="1696928"/>
                <a:ext cx="205893" cy="372504"/>
              </a:xfrm>
              <a:custGeom>
                <a:avLst/>
                <a:gdLst/>
                <a:ahLst/>
                <a:cxnLst/>
                <a:rect l="l" t="t" r="r" b="b"/>
                <a:pathLst>
                  <a:path w="4864" h="8800" extrusionOk="0">
                    <a:moveTo>
                      <a:pt x="196" y="0"/>
                    </a:moveTo>
                    <a:cubicBezTo>
                      <a:pt x="91" y="0"/>
                      <a:pt x="0" y="111"/>
                      <a:pt x="48" y="256"/>
                    </a:cubicBezTo>
                    <a:cubicBezTo>
                      <a:pt x="855" y="1600"/>
                      <a:pt x="1662" y="3012"/>
                      <a:pt x="2401" y="4424"/>
                    </a:cubicBezTo>
                    <a:cubicBezTo>
                      <a:pt x="2805" y="5164"/>
                      <a:pt x="3141" y="5836"/>
                      <a:pt x="3477" y="6575"/>
                    </a:cubicBezTo>
                    <a:cubicBezTo>
                      <a:pt x="3813" y="7315"/>
                      <a:pt x="4149" y="8054"/>
                      <a:pt x="4553" y="8727"/>
                    </a:cubicBezTo>
                    <a:cubicBezTo>
                      <a:pt x="4604" y="8778"/>
                      <a:pt x="4665" y="8800"/>
                      <a:pt x="4717" y="8800"/>
                    </a:cubicBezTo>
                    <a:cubicBezTo>
                      <a:pt x="4802" y="8800"/>
                      <a:pt x="4863" y="8743"/>
                      <a:pt x="4822" y="8659"/>
                    </a:cubicBezTo>
                    <a:cubicBezTo>
                      <a:pt x="4620" y="7853"/>
                      <a:pt x="4284" y="7113"/>
                      <a:pt x="3880" y="6374"/>
                    </a:cubicBezTo>
                    <a:cubicBezTo>
                      <a:pt x="3544" y="5701"/>
                      <a:pt x="3208" y="4962"/>
                      <a:pt x="2805" y="4290"/>
                    </a:cubicBezTo>
                    <a:cubicBezTo>
                      <a:pt x="2065" y="2811"/>
                      <a:pt x="1259" y="1466"/>
                      <a:pt x="317" y="54"/>
                    </a:cubicBezTo>
                    <a:cubicBezTo>
                      <a:pt x="280" y="17"/>
                      <a:pt x="237" y="0"/>
                      <a:pt x="196" y="0"/>
                    </a:cubicBezTo>
                    <a:close/>
                  </a:path>
                </a:pathLst>
              </a:custGeom>
              <a:solidFill>
                <a:srgbClr val="DBA6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9"/>
              <p:cNvSpPr/>
              <p:nvPr/>
            </p:nvSpPr>
            <p:spPr>
              <a:xfrm>
                <a:off x="4421410" y="1678091"/>
                <a:ext cx="247207" cy="89867"/>
              </a:xfrm>
              <a:custGeom>
                <a:avLst/>
                <a:gdLst/>
                <a:ahLst/>
                <a:cxnLst/>
                <a:rect l="l" t="t" r="r" b="b"/>
                <a:pathLst>
                  <a:path w="5840" h="2123" extrusionOk="0">
                    <a:moveTo>
                      <a:pt x="5487" y="1"/>
                    </a:moveTo>
                    <a:cubicBezTo>
                      <a:pt x="5447" y="1"/>
                      <a:pt x="5408" y="9"/>
                      <a:pt x="5369" y="29"/>
                    </a:cubicBezTo>
                    <a:cubicBezTo>
                      <a:pt x="5130" y="13"/>
                      <a:pt x="4892" y="4"/>
                      <a:pt x="4655" y="4"/>
                    </a:cubicBezTo>
                    <a:cubicBezTo>
                      <a:pt x="3888" y="4"/>
                      <a:pt x="3130" y="92"/>
                      <a:pt x="2411" y="298"/>
                    </a:cubicBezTo>
                    <a:cubicBezTo>
                      <a:pt x="1738" y="432"/>
                      <a:pt x="1133" y="768"/>
                      <a:pt x="595" y="1172"/>
                    </a:cubicBezTo>
                    <a:cubicBezTo>
                      <a:pt x="1" y="1712"/>
                      <a:pt x="58" y="2122"/>
                      <a:pt x="593" y="2122"/>
                    </a:cubicBezTo>
                    <a:cubicBezTo>
                      <a:pt x="723" y="2122"/>
                      <a:pt x="882" y="2098"/>
                      <a:pt x="1066" y="2045"/>
                    </a:cubicBezTo>
                    <a:cubicBezTo>
                      <a:pt x="2545" y="1642"/>
                      <a:pt x="4024" y="1172"/>
                      <a:pt x="5436" y="634"/>
                    </a:cubicBezTo>
                    <a:cubicBezTo>
                      <a:pt x="5637" y="499"/>
                      <a:pt x="5839" y="365"/>
                      <a:pt x="5839" y="163"/>
                    </a:cubicBezTo>
                    <a:cubicBezTo>
                      <a:pt x="5772" y="163"/>
                      <a:pt x="5772" y="163"/>
                      <a:pt x="5772" y="96"/>
                    </a:cubicBezTo>
                    <a:cubicBezTo>
                      <a:pt x="5677" y="48"/>
                      <a:pt x="5582" y="1"/>
                      <a:pt x="5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9"/>
              <p:cNvSpPr/>
              <p:nvPr/>
            </p:nvSpPr>
            <p:spPr>
              <a:xfrm>
                <a:off x="4478386" y="1823664"/>
                <a:ext cx="249959" cy="89443"/>
              </a:xfrm>
              <a:custGeom>
                <a:avLst/>
                <a:gdLst/>
                <a:ahLst/>
                <a:cxnLst/>
                <a:rect l="l" t="t" r="r" b="b"/>
                <a:pathLst>
                  <a:path w="5905" h="2113" extrusionOk="0">
                    <a:moveTo>
                      <a:pt x="4832" y="1"/>
                    </a:moveTo>
                    <a:cubicBezTo>
                      <a:pt x="4004" y="1"/>
                      <a:pt x="3184" y="121"/>
                      <a:pt x="2409" y="287"/>
                    </a:cubicBezTo>
                    <a:cubicBezTo>
                      <a:pt x="1737" y="422"/>
                      <a:pt x="1132" y="758"/>
                      <a:pt x="594" y="1228"/>
                    </a:cubicBezTo>
                    <a:cubicBezTo>
                      <a:pt x="1" y="1714"/>
                      <a:pt x="56" y="2113"/>
                      <a:pt x="587" y="2113"/>
                    </a:cubicBezTo>
                    <a:cubicBezTo>
                      <a:pt x="718" y="2113"/>
                      <a:pt x="878" y="2088"/>
                      <a:pt x="1065" y="2035"/>
                    </a:cubicBezTo>
                    <a:cubicBezTo>
                      <a:pt x="2611" y="1699"/>
                      <a:pt x="4090" y="1228"/>
                      <a:pt x="5502" y="623"/>
                    </a:cubicBezTo>
                    <a:cubicBezTo>
                      <a:pt x="5703" y="556"/>
                      <a:pt x="5905" y="422"/>
                      <a:pt x="5838" y="220"/>
                    </a:cubicBezTo>
                    <a:cubicBezTo>
                      <a:pt x="5838" y="153"/>
                      <a:pt x="5838" y="153"/>
                      <a:pt x="5770" y="153"/>
                    </a:cubicBezTo>
                    <a:cubicBezTo>
                      <a:pt x="5636" y="18"/>
                      <a:pt x="5502" y="18"/>
                      <a:pt x="5367" y="18"/>
                    </a:cubicBezTo>
                    <a:cubicBezTo>
                      <a:pt x="5188" y="6"/>
                      <a:pt x="5010" y="1"/>
                      <a:pt x="48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9"/>
              <p:cNvSpPr/>
              <p:nvPr/>
            </p:nvSpPr>
            <p:spPr>
              <a:xfrm>
                <a:off x="4558009" y="1965512"/>
                <a:ext cx="250043" cy="89867"/>
              </a:xfrm>
              <a:custGeom>
                <a:avLst/>
                <a:gdLst/>
                <a:ahLst/>
                <a:cxnLst/>
                <a:rect l="l" t="t" r="r" b="b"/>
                <a:pathLst>
                  <a:path w="5907" h="2123" extrusionOk="0">
                    <a:moveTo>
                      <a:pt x="5554" y="1"/>
                    </a:moveTo>
                    <a:cubicBezTo>
                      <a:pt x="5514" y="1"/>
                      <a:pt x="5475" y="9"/>
                      <a:pt x="5436" y="29"/>
                    </a:cubicBezTo>
                    <a:cubicBezTo>
                      <a:pt x="5198" y="13"/>
                      <a:pt x="4960" y="4"/>
                      <a:pt x="4722" y="4"/>
                    </a:cubicBezTo>
                    <a:cubicBezTo>
                      <a:pt x="3955" y="4"/>
                      <a:pt x="3197" y="92"/>
                      <a:pt x="2478" y="298"/>
                    </a:cubicBezTo>
                    <a:cubicBezTo>
                      <a:pt x="1805" y="432"/>
                      <a:pt x="1133" y="768"/>
                      <a:pt x="595" y="1172"/>
                    </a:cubicBezTo>
                    <a:cubicBezTo>
                      <a:pt x="1" y="1712"/>
                      <a:pt x="102" y="2122"/>
                      <a:pt x="653" y="2122"/>
                    </a:cubicBezTo>
                    <a:cubicBezTo>
                      <a:pt x="788" y="2122"/>
                      <a:pt x="949" y="2098"/>
                      <a:pt x="1133" y="2046"/>
                    </a:cubicBezTo>
                    <a:cubicBezTo>
                      <a:pt x="2612" y="1709"/>
                      <a:pt x="4091" y="1172"/>
                      <a:pt x="5503" y="634"/>
                    </a:cubicBezTo>
                    <a:cubicBezTo>
                      <a:pt x="5705" y="499"/>
                      <a:pt x="5906" y="365"/>
                      <a:pt x="5839" y="163"/>
                    </a:cubicBezTo>
                    <a:cubicBezTo>
                      <a:pt x="5839" y="163"/>
                      <a:pt x="5839" y="163"/>
                      <a:pt x="5839" y="96"/>
                    </a:cubicBezTo>
                    <a:cubicBezTo>
                      <a:pt x="5744" y="48"/>
                      <a:pt x="5649" y="1"/>
                      <a:pt x="5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9"/>
              <p:cNvSpPr/>
              <p:nvPr/>
            </p:nvSpPr>
            <p:spPr>
              <a:xfrm>
                <a:off x="4201844" y="1824426"/>
                <a:ext cx="1161112" cy="1320484"/>
              </a:xfrm>
              <a:custGeom>
                <a:avLst/>
                <a:gdLst/>
                <a:ahLst/>
                <a:cxnLst/>
                <a:rect l="l" t="t" r="r" b="b"/>
                <a:pathLst>
                  <a:path w="27430" h="31195" extrusionOk="0">
                    <a:moveTo>
                      <a:pt x="19967" y="0"/>
                    </a:moveTo>
                    <a:lnTo>
                      <a:pt x="1" y="8135"/>
                    </a:lnTo>
                    <a:cubicBezTo>
                      <a:pt x="3362" y="16606"/>
                      <a:pt x="10354" y="31194"/>
                      <a:pt x="10354" y="31194"/>
                    </a:cubicBezTo>
                    <a:cubicBezTo>
                      <a:pt x="16135" y="29715"/>
                      <a:pt x="21850" y="27967"/>
                      <a:pt x="27430" y="25883"/>
                    </a:cubicBezTo>
                    <a:cubicBezTo>
                      <a:pt x="25749" y="17950"/>
                      <a:pt x="19967" y="0"/>
                      <a:pt x="19967" y="0"/>
                    </a:cubicBezTo>
                    <a:close/>
                  </a:path>
                </a:pathLst>
              </a:custGeom>
              <a:solidFill>
                <a:srgbClr val="C67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9"/>
              <p:cNvSpPr/>
              <p:nvPr/>
            </p:nvSpPr>
            <p:spPr>
              <a:xfrm>
                <a:off x="4187621" y="1787006"/>
                <a:ext cx="162251" cy="84110"/>
              </a:xfrm>
              <a:custGeom>
                <a:avLst/>
                <a:gdLst/>
                <a:ahLst/>
                <a:cxnLst/>
                <a:rect l="l" t="t" r="r" b="b"/>
                <a:pathLst>
                  <a:path w="3833" h="1987" extrusionOk="0">
                    <a:moveTo>
                      <a:pt x="2813" y="0"/>
                    </a:moveTo>
                    <a:cubicBezTo>
                      <a:pt x="1799" y="0"/>
                      <a:pt x="846" y="260"/>
                      <a:pt x="1" y="683"/>
                    </a:cubicBezTo>
                    <a:cubicBezTo>
                      <a:pt x="135" y="1153"/>
                      <a:pt x="202" y="1557"/>
                      <a:pt x="337" y="1960"/>
                    </a:cubicBezTo>
                    <a:cubicBezTo>
                      <a:pt x="343" y="1978"/>
                      <a:pt x="367" y="1986"/>
                      <a:pt x="406" y="1986"/>
                    </a:cubicBezTo>
                    <a:cubicBezTo>
                      <a:pt x="800" y="1986"/>
                      <a:pt x="2702" y="1141"/>
                      <a:pt x="2824" y="1019"/>
                    </a:cubicBezTo>
                    <a:cubicBezTo>
                      <a:pt x="3026" y="884"/>
                      <a:pt x="3833" y="10"/>
                      <a:pt x="3160" y="10"/>
                    </a:cubicBezTo>
                    <a:cubicBezTo>
                      <a:pt x="3044" y="3"/>
                      <a:pt x="2928" y="0"/>
                      <a:pt x="2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9"/>
              <p:cNvSpPr/>
              <p:nvPr/>
            </p:nvSpPr>
            <p:spPr>
              <a:xfrm>
                <a:off x="4230332" y="1945278"/>
                <a:ext cx="142313" cy="109677"/>
              </a:xfrm>
              <a:custGeom>
                <a:avLst/>
                <a:gdLst/>
                <a:ahLst/>
                <a:cxnLst/>
                <a:rect l="l" t="t" r="r" b="b"/>
                <a:pathLst>
                  <a:path w="3362" h="2591" extrusionOk="0">
                    <a:moveTo>
                      <a:pt x="2607" y="1"/>
                    </a:moveTo>
                    <a:cubicBezTo>
                      <a:pt x="2500" y="1"/>
                      <a:pt x="2390" y="15"/>
                      <a:pt x="2286" y="36"/>
                    </a:cubicBezTo>
                    <a:cubicBezTo>
                      <a:pt x="1479" y="103"/>
                      <a:pt x="740" y="238"/>
                      <a:pt x="0" y="574"/>
                    </a:cubicBezTo>
                    <a:cubicBezTo>
                      <a:pt x="269" y="1246"/>
                      <a:pt x="471" y="1918"/>
                      <a:pt x="740" y="2591"/>
                    </a:cubicBezTo>
                    <a:cubicBezTo>
                      <a:pt x="1412" y="2255"/>
                      <a:pt x="2151" y="1851"/>
                      <a:pt x="2756" y="1313"/>
                    </a:cubicBezTo>
                    <a:cubicBezTo>
                      <a:pt x="3025" y="1112"/>
                      <a:pt x="3361" y="708"/>
                      <a:pt x="3160" y="305"/>
                    </a:cubicBezTo>
                    <a:cubicBezTo>
                      <a:pt x="3067" y="73"/>
                      <a:pt x="2846" y="1"/>
                      <a:pt x="26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9"/>
              <p:cNvSpPr/>
              <p:nvPr/>
            </p:nvSpPr>
            <p:spPr>
              <a:xfrm>
                <a:off x="3894528" y="1704886"/>
                <a:ext cx="99645" cy="384229"/>
              </a:xfrm>
              <a:custGeom>
                <a:avLst/>
                <a:gdLst/>
                <a:ahLst/>
                <a:cxnLst/>
                <a:rect l="l" t="t" r="r" b="b"/>
                <a:pathLst>
                  <a:path w="2354" h="9077" fill="none" extrusionOk="0">
                    <a:moveTo>
                      <a:pt x="0" y="9076"/>
                    </a:moveTo>
                    <a:cubicBezTo>
                      <a:pt x="404" y="5984"/>
                      <a:pt x="1143" y="2959"/>
                      <a:pt x="2353" y="1"/>
                    </a:cubicBez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9"/>
              <p:cNvSpPr/>
              <p:nvPr/>
            </p:nvSpPr>
            <p:spPr>
              <a:xfrm>
                <a:off x="3555888" y="1906927"/>
                <a:ext cx="338682" cy="170802"/>
              </a:xfrm>
              <a:custGeom>
                <a:avLst/>
                <a:gdLst/>
                <a:ahLst/>
                <a:cxnLst/>
                <a:rect l="l" t="t" r="r" b="b"/>
                <a:pathLst>
                  <a:path w="8001" h="4035" fill="none" extrusionOk="0">
                    <a:moveTo>
                      <a:pt x="0" y="1"/>
                    </a:moveTo>
                    <a:lnTo>
                      <a:pt x="8000" y="4035"/>
                    </a:ln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9"/>
              <p:cNvSpPr/>
              <p:nvPr/>
            </p:nvSpPr>
            <p:spPr>
              <a:xfrm>
                <a:off x="4412436" y="1090212"/>
                <a:ext cx="546438" cy="139477"/>
              </a:xfrm>
              <a:custGeom>
                <a:avLst/>
                <a:gdLst/>
                <a:ahLst/>
                <a:cxnLst/>
                <a:rect l="l" t="t" r="r" b="b"/>
                <a:pathLst>
                  <a:path w="12909" h="3295" fill="none" extrusionOk="0">
                    <a:moveTo>
                      <a:pt x="1" y="0"/>
                    </a:moveTo>
                    <a:cubicBezTo>
                      <a:pt x="404" y="2219"/>
                      <a:pt x="3698" y="3227"/>
                      <a:pt x="6051" y="3295"/>
                    </a:cubicBezTo>
                    <a:cubicBezTo>
                      <a:pt x="8270" y="3295"/>
                      <a:pt x="12639" y="2286"/>
                      <a:pt x="12908" y="0"/>
                    </a:cubicBez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9"/>
              <p:cNvSpPr/>
              <p:nvPr/>
            </p:nvSpPr>
            <p:spPr>
              <a:xfrm>
                <a:off x="4201844" y="2332259"/>
                <a:ext cx="591985" cy="570735"/>
              </a:xfrm>
              <a:custGeom>
                <a:avLst/>
                <a:gdLst/>
                <a:ahLst/>
                <a:cxnLst/>
                <a:rect l="l" t="t" r="r" b="b"/>
                <a:pathLst>
                  <a:path w="13985" h="13483" extrusionOk="0">
                    <a:moveTo>
                      <a:pt x="7350" y="0"/>
                    </a:moveTo>
                    <a:cubicBezTo>
                      <a:pt x="7093" y="0"/>
                      <a:pt x="6936" y="31"/>
                      <a:pt x="6925" y="104"/>
                    </a:cubicBezTo>
                    <a:cubicBezTo>
                      <a:pt x="6858" y="575"/>
                      <a:pt x="9144" y="1583"/>
                      <a:pt x="9144" y="1583"/>
                    </a:cubicBezTo>
                    <a:cubicBezTo>
                      <a:pt x="9144" y="1583"/>
                      <a:pt x="5379" y="985"/>
                      <a:pt x="3322" y="985"/>
                    </a:cubicBezTo>
                    <a:cubicBezTo>
                      <a:pt x="2536" y="985"/>
                      <a:pt x="1999" y="1073"/>
                      <a:pt x="2018" y="1314"/>
                    </a:cubicBezTo>
                    <a:cubicBezTo>
                      <a:pt x="2085" y="1852"/>
                      <a:pt x="8001" y="3667"/>
                      <a:pt x="8001" y="3667"/>
                    </a:cubicBezTo>
                    <a:cubicBezTo>
                      <a:pt x="8001" y="3667"/>
                      <a:pt x="3201" y="2366"/>
                      <a:pt x="1259" y="2366"/>
                    </a:cubicBezTo>
                    <a:cubicBezTo>
                      <a:pt x="824" y="2366"/>
                      <a:pt x="533" y="2432"/>
                      <a:pt x="471" y="2592"/>
                    </a:cubicBezTo>
                    <a:cubicBezTo>
                      <a:pt x="1" y="3667"/>
                      <a:pt x="6992" y="5819"/>
                      <a:pt x="6992" y="5819"/>
                    </a:cubicBezTo>
                    <a:cubicBezTo>
                      <a:pt x="6992" y="5819"/>
                      <a:pt x="2758" y="4760"/>
                      <a:pt x="977" y="4760"/>
                    </a:cubicBezTo>
                    <a:cubicBezTo>
                      <a:pt x="514" y="4760"/>
                      <a:pt x="216" y="4832"/>
                      <a:pt x="202" y="5012"/>
                    </a:cubicBezTo>
                    <a:cubicBezTo>
                      <a:pt x="202" y="6088"/>
                      <a:pt x="6186" y="7903"/>
                      <a:pt x="6186" y="7903"/>
                    </a:cubicBezTo>
                    <a:cubicBezTo>
                      <a:pt x="6186" y="7903"/>
                      <a:pt x="3089" y="7080"/>
                      <a:pt x="1595" y="7080"/>
                    </a:cubicBezTo>
                    <a:cubicBezTo>
                      <a:pt x="1132" y="7080"/>
                      <a:pt x="823" y="7158"/>
                      <a:pt x="808" y="7365"/>
                    </a:cubicBezTo>
                    <a:cubicBezTo>
                      <a:pt x="673" y="8441"/>
                      <a:pt x="13984" y="13483"/>
                      <a:pt x="13984" y="13483"/>
                    </a:cubicBezTo>
                    <a:lnTo>
                      <a:pt x="13110" y="911"/>
                    </a:lnTo>
                    <a:cubicBezTo>
                      <a:pt x="13110" y="911"/>
                      <a:pt x="8748" y="0"/>
                      <a:pt x="7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9"/>
              <p:cNvSpPr/>
              <p:nvPr/>
            </p:nvSpPr>
            <p:spPr>
              <a:xfrm>
                <a:off x="4600255" y="2000858"/>
                <a:ext cx="1255042" cy="989040"/>
              </a:xfrm>
              <a:custGeom>
                <a:avLst/>
                <a:gdLst/>
                <a:ahLst/>
                <a:cxnLst/>
                <a:rect l="l" t="t" r="r" b="b"/>
                <a:pathLst>
                  <a:path w="29649" h="23365" extrusionOk="0">
                    <a:moveTo>
                      <a:pt x="27699" y="0"/>
                    </a:moveTo>
                    <a:lnTo>
                      <a:pt x="14724" y="2017"/>
                    </a:lnTo>
                    <a:cubicBezTo>
                      <a:pt x="14724" y="2017"/>
                      <a:pt x="16539" y="7799"/>
                      <a:pt x="14387" y="8942"/>
                    </a:cubicBezTo>
                    <a:cubicBezTo>
                      <a:pt x="13971" y="9171"/>
                      <a:pt x="12844" y="9265"/>
                      <a:pt x="11412" y="9265"/>
                    </a:cubicBezTo>
                    <a:cubicBezTo>
                      <a:pt x="8226" y="9265"/>
                      <a:pt x="3532" y="8801"/>
                      <a:pt x="1816" y="8337"/>
                    </a:cubicBezTo>
                    <a:lnTo>
                      <a:pt x="1" y="19564"/>
                    </a:lnTo>
                    <a:cubicBezTo>
                      <a:pt x="1" y="19564"/>
                      <a:pt x="8563" y="23365"/>
                      <a:pt x="15909" y="23365"/>
                    </a:cubicBezTo>
                    <a:cubicBezTo>
                      <a:pt x="18283" y="23365"/>
                      <a:pt x="20530" y="22968"/>
                      <a:pt x="22320" y="21917"/>
                    </a:cubicBezTo>
                    <a:cubicBezTo>
                      <a:pt x="24270" y="20774"/>
                      <a:pt x="25883" y="19093"/>
                      <a:pt x="26959" y="17144"/>
                    </a:cubicBezTo>
                    <a:cubicBezTo>
                      <a:pt x="29648" y="12370"/>
                      <a:pt x="28774" y="5984"/>
                      <a:pt x="27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9"/>
              <p:cNvSpPr/>
              <p:nvPr/>
            </p:nvSpPr>
            <p:spPr>
              <a:xfrm>
                <a:off x="5135264" y="1767492"/>
                <a:ext cx="671650" cy="327296"/>
              </a:xfrm>
              <a:custGeom>
                <a:avLst/>
                <a:gdLst/>
                <a:ahLst/>
                <a:cxnLst/>
                <a:rect l="l" t="t" r="r" b="b"/>
                <a:pathLst>
                  <a:path w="15867" h="7732" fill="none" extrusionOk="0">
                    <a:moveTo>
                      <a:pt x="1" y="1"/>
                    </a:moveTo>
                    <a:cubicBezTo>
                      <a:pt x="404" y="2555"/>
                      <a:pt x="807" y="5177"/>
                      <a:pt x="1211" y="7732"/>
                    </a:cubicBezTo>
                    <a:lnTo>
                      <a:pt x="15866" y="5312"/>
                    </a:lnTo>
                  </a:path>
                </a:pathLst>
              </a:custGeom>
              <a:noFill/>
              <a:ln w="15125" cap="flat" cmpd="sng">
                <a:solidFill>
                  <a:srgbClr val="665D26"/>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9"/>
              <p:cNvSpPr/>
              <p:nvPr/>
            </p:nvSpPr>
            <p:spPr>
              <a:xfrm>
                <a:off x="4292939" y="1057533"/>
                <a:ext cx="82543" cy="200602"/>
              </a:xfrm>
              <a:custGeom>
                <a:avLst/>
                <a:gdLst/>
                <a:ahLst/>
                <a:cxnLst/>
                <a:rect l="l" t="t" r="r" b="b"/>
                <a:pathLst>
                  <a:path w="1950" h="4739" extrusionOk="0">
                    <a:moveTo>
                      <a:pt x="749" y="0"/>
                    </a:moveTo>
                    <a:cubicBezTo>
                      <a:pt x="654" y="0"/>
                      <a:pt x="560" y="29"/>
                      <a:pt x="471" y="100"/>
                    </a:cubicBezTo>
                    <a:cubicBezTo>
                      <a:pt x="0" y="436"/>
                      <a:pt x="269" y="1646"/>
                      <a:pt x="202" y="2184"/>
                    </a:cubicBezTo>
                    <a:cubicBezTo>
                      <a:pt x="135" y="2991"/>
                      <a:pt x="269" y="3798"/>
                      <a:pt x="672" y="4604"/>
                    </a:cubicBezTo>
                    <a:cubicBezTo>
                      <a:pt x="672" y="4672"/>
                      <a:pt x="807" y="4739"/>
                      <a:pt x="874" y="4739"/>
                    </a:cubicBezTo>
                    <a:cubicBezTo>
                      <a:pt x="1345" y="4672"/>
                      <a:pt x="1546" y="3596"/>
                      <a:pt x="1614" y="3260"/>
                    </a:cubicBezTo>
                    <a:cubicBezTo>
                      <a:pt x="1748" y="2655"/>
                      <a:pt x="1882" y="2050"/>
                      <a:pt x="1882" y="1377"/>
                    </a:cubicBezTo>
                    <a:lnTo>
                      <a:pt x="1950" y="1445"/>
                    </a:lnTo>
                    <a:cubicBezTo>
                      <a:pt x="1950" y="1041"/>
                      <a:pt x="1748" y="638"/>
                      <a:pt x="1479" y="369"/>
                    </a:cubicBezTo>
                    <a:cubicBezTo>
                      <a:pt x="1281" y="221"/>
                      <a:pt x="1011"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9"/>
              <p:cNvSpPr/>
              <p:nvPr/>
            </p:nvSpPr>
            <p:spPr>
              <a:xfrm>
                <a:off x="4227454" y="1071798"/>
                <a:ext cx="82586" cy="203988"/>
              </a:xfrm>
              <a:custGeom>
                <a:avLst/>
                <a:gdLst/>
                <a:ahLst/>
                <a:cxnLst/>
                <a:rect l="l" t="t" r="r" b="b"/>
                <a:pathLst>
                  <a:path w="1951" h="4819" extrusionOk="0">
                    <a:moveTo>
                      <a:pt x="755" y="0"/>
                    </a:moveTo>
                    <a:cubicBezTo>
                      <a:pt x="655" y="0"/>
                      <a:pt x="559" y="29"/>
                      <a:pt x="471" y="99"/>
                    </a:cubicBezTo>
                    <a:cubicBezTo>
                      <a:pt x="1" y="503"/>
                      <a:pt x="270" y="1713"/>
                      <a:pt x="203" y="2251"/>
                    </a:cubicBezTo>
                    <a:cubicBezTo>
                      <a:pt x="203" y="3057"/>
                      <a:pt x="337" y="3797"/>
                      <a:pt x="606" y="4536"/>
                    </a:cubicBezTo>
                    <a:cubicBezTo>
                      <a:pt x="664" y="4652"/>
                      <a:pt x="722" y="4819"/>
                      <a:pt x="823" y="4819"/>
                    </a:cubicBezTo>
                    <a:cubicBezTo>
                      <a:pt x="839" y="4819"/>
                      <a:pt x="856" y="4814"/>
                      <a:pt x="875" y="4805"/>
                    </a:cubicBezTo>
                    <a:cubicBezTo>
                      <a:pt x="942" y="4805"/>
                      <a:pt x="1009" y="4738"/>
                      <a:pt x="1009" y="4671"/>
                    </a:cubicBezTo>
                    <a:cubicBezTo>
                      <a:pt x="1614" y="3730"/>
                      <a:pt x="1950" y="2587"/>
                      <a:pt x="1950" y="1444"/>
                    </a:cubicBezTo>
                    <a:cubicBezTo>
                      <a:pt x="1950" y="1040"/>
                      <a:pt x="1816" y="704"/>
                      <a:pt x="1547" y="435"/>
                    </a:cubicBezTo>
                    <a:cubicBezTo>
                      <a:pt x="1348" y="236"/>
                      <a:pt x="1038" y="0"/>
                      <a:pt x="7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9"/>
              <p:cNvSpPr/>
              <p:nvPr/>
            </p:nvSpPr>
            <p:spPr>
              <a:xfrm>
                <a:off x="4170562" y="1094572"/>
                <a:ext cx="82543" cy="203988"/>
              </a:xfrm>
              <a:custGeom>
                <a:avLst/>
                <a:gdLst/>
                <a:ahLst/>
                <a:cxnLst/>
                <a:rect l="l" t="t" r="r" b="b"/>
                <a:pathLst>
                  <a:path w="1950" h="4819" extrusionOk="0">
                    <a:moveTo>
                      <a:pt x="743" y="0"/>
                    </a:moveTo>
                    <a:cubicBezTo>
                      <a:pt x="650" y="0"/>
                      <a:pt x="558" y="29"/>
                      <a:pt x="471" y="99"/>
                    </a:cubicBezTo>
                    <a:cubicBezTo>
                      <a:pt x="0" y="502"/>
                      <a:pt x="202" y="1645"/>
                      <a:pt x="202" y="2250"/>
                    </a:cubicBezTo>
                    <a:cubicBezTo>
                      <a:pt x="202" y="2990"/>
                      <a:pt x="269" y="3797"/>
                      <a:pt x="605" y="4536"/>
                    </a:cubicBezTo>
                    <a:cubicBezTo>
                      <a:pt x="605" y="4652"/>
                      <a:pt x="706" y="4818"/>
                      <a:pt x="819" y="4818"/>
                    </a:cubicBezTo>
                    <a:cubicBezTo>
                      <a:pt x="837" y="4818"/>
                      <a:pt x="856" y="4814"/>
                      <a:pt x="874" y="4805"/>
                    </a:cubicBezTo>
                    <a:cubicBezTo>
                      <a:pt x="941" y="4805"/>
                      <a:pt x="941" y="4738"/>
                      <a:pt x="1009" y="4671"/>
                    </a:cubicBezTo>
                    <a:cubicBezTo>
                      <a:pt x="1614" y="3729"/>
                      <a:pt x="1883" y="2587"/>
                      <a:pt x="1950" y="1444"/>
                    </a:cubicBezTo>
                    <a:cubicBezTo>
                      <a:pt x="1950" y="1040"/>
                      <a:pt x="1748" y="704"/>
                      <a:pt x="1479" y="435"/>
                    </a:cubicBezTo>
                    <a:cubicBezTo>
                      <a:pt x="1280" y="236"/>
                      <a:pt x="1007" y="0"/>
                      <a:pt x="7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9"/>
              <p:cNvSpPr/>
              <p:nvPr/>
            </p:nvSpPr>
            <p:spPr>
              <a:xfrm>
                <a:off x="4107956" y="1107101"/>
                <a:ext cx="79707" cy="168897"/>
              </a:xfrm>
              <a:custGeom>
                <a:avLst/>
                <a:gdLst/>
                <a:ahLst/>
                <a:cxnLst/>
                <a:rect l="l" t="t" r="r" b="b"/>
                <a:pathLst>
                  <a:path w="1883" h="3990" extrusionOk="0">
                    <a:moveTo>
                      <a:pt x="732" y="1"/>
                    </a:moveTo>
                    <a:cubicBezTo>
                      <a:pt x="643" y="1"/>
                      <a:pt x="555" y="22"/>
                      <a:pt x="471" y="72"/>
                    </a:cubicBezTo>
                    <a:cubicBezTo>
                      <a:pt x="0" y="408"/>
                      <a:pt x="202" y="1417"/>
                      <a:pt x="202" y="1887"/>
                    </a:cubicBezTo>
                    <a:cubicBezTo>
                      <a:pt x="135" y="2492"/>
                      <a:pt x="269" y="3165"/>
                      <a:pt x="538" y="3770"/>
                    </a:cubicBezTo>
                    <a:cubicBezTo>
                      <a:pt x="593" y="3879"/>
                      <a:pt x="693" y="3989"/>
                      <a:pt x="801" y="3989"/>
                    </a:cubicBezTo>
                    <a:cubicBezTo>
                      <a:pt x="825" y="3989"/>
                      <a:pt x="850" y="3984"/>
                      <a:pt x="874" y="3971"/>
                    </a:cubicBezTo>
                    <a:cubicBezTo>
                      <a:pt x="874" y="3971"/>
                      <a:pt x="941" y="3971"/>
                      <a:pt x="1009" y="3904"/>
                    </a:cubicBezTo>
                    <a:cubicBezTo>
                      <a:pt x="1546" y="3097"/>
                      <a:pt x="1883" y="2156"/>
                      <a:pt x="1883" y="1215"/>
                    </a:cubicBezTo>
                    <a:lnTo>
                      <a:pt x="1883" y="1148"/>
                    </a:lnTo>
                    <a:cubicBezTo>
                      <a:pt x="1883" y="812"/>
                      <a:pt x="1748" y="543"/>
                      <a:pt x="1479" y="341"/>
                    </a:cubicBezTo>
                    <a:cubicBezTo>
                      <a:pt x="1278" y="190"/>
                      <a:pt x="1000"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9"/>
              <p:cNvSpPr/>
              <p:nvPr/>
            </p:nvSpPr>
            <p:spPr>
              <a:xfrm>
                <a:off x="4298611" y="1110826"/>
                <a:ext cx="8593" cy="69760"/>
              </a:xfrm>
              <a:custGeom>
                <a:avLst/>
                <a:gdLst/>
                <a:ahLst/>
                <a:cxnLst/>
                <a:rect l="l" t="t" r="r" b="b"/>
                <a:pathLst>
                  <a:path w="203" h="1648" extrusionOk="0">
                    <a:moveTo>
                      <a:pt x="135" y="1"/>
                    </a:moveTo>
                    <a:cubicBezTo>
                      <a:pt x="101" y="1"/>
                      <a:pt x="68" y="18"/>
                      <a:pt x="68" y="51"/>
                    </a:cubicBezTo>
                    <a:lnTo>
                      <a:pt x="68" y="118"/>
                    </a:lnTo>
                    <a:lnTo>
                      <a:pt x="1" y="858"/>
                    </a:lnTo>
                    <a:lnTo>
                      <a:pt x="1" y="1194"/>
                    </a:lnTo>
                    <a:cubicBezTo>
                      <a:pt x="1" y="1329"/>
                      <a:pt x="1" y="1463"/>
                      <a:pt x="1" y="1597"/>
                    </a:cubicBezTo>
                    <a:cubicBezTo>
                      <a:pt x="1" y="1631"/>
                      <a:pt x="34" y="1648"/>
                      <a:pt x="68" y="1648"/>
                    </a:cubicBezTo>
                    <a:cubicBezTo>
                      <a:pt x="101" y="1648"/>
                      <a:pt x="135" y="1631"/>
                      <a:pt x="135" y="1597"/>
                    </a:cubicBezTo>
                    <a:cubicBezTo>
                      <a:pt x="202" y="1463"/>
                      <a:pt x="202" y="1329"/>
                      <a:pt x="202" y="1261"/>
                    </a:cubicBezTo>
                    <a:cubicBezTo>
                      <a:pt x="202" y="1127"/>
                      <a:pt x="202" y="992"/>
                      <a:pt x="202" y="858"/>
                    </a:cubicBezTo>
                    <a:lnTo>
                      <a:pt x="202" y="51"/>
                    </a:lnTo>
                    <a:cubicBezTo>
                      <a:pt x="202" y="18"/>
                      <a:pt x="16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9"/>
              <p:cNvSpPr/>
              <p:nvPr/>
            </p:nvSpPr>
            <p:spPr>
              <a:xfrm>
                <a:off x="4230332" y="1122933"/>
                <a:ext cx="17101" cy="86142"/>
              </a:xfrm>
              <a:custGeom>
                <a:avLst/>
                <a:gdLst/>
                <a:ahLst/>
                <a:cxnLst/>
                <a:rect l="l" t="t" r="r" b="b"/>
                <a:pathLst>
                  <a:path w="404" h="2035" extrusionOk="0">
                    <a:moveTo>
                      <a:pt x="168" y="1"/>
                    </a:moveTo>
                    <a:cubicBezTo>
                      <a:pt x="118" y="1"/>
                      <a:pt x="67" y="34"/>
                      <a:pt x="67" y="101"/>
                    </a:cubicBezTo>
                    <a:cubicBezTo>
                      <a:pt x="67" y="438"/>
                      <a:pt x="0" y="774"/>
                      <a:pt x="0" y="1043"/>
                    </a:cubicBezTo>
                    <a:lnTo>
                      <a:pt x="0" y="1513"/>
                    </a:lnTo>
                    <a:cubicBezTo>
                      <a:pt x="0" y="1648"/>
                      <a:pt x="0" y="1849"/>
                      <a:pt x="67" y="1984"/>
                    </a:cubicBezTo>
                    <a:cubicBezTo>
                      <a:pt x="101" y="2017"/>
                      <a:pt x="151" y="2034"/>
                      <a:pt x="202" y="2034"/>
                    </a:cubicBezTo>
                    <a:cubicBezTo>
                      <a:pt x="252" y="2034"/>
                      <a:pt x="303" y="2017"/>
                      <a:pt x="336" y="1984"/>
                    </a:cubicBezTo>
                    <a:cubicBezTo>
                      <a:pt x="336" y="1849"/>
                      <a:pt x="403" y="1715"/>
                      <a:pt x="336" y="1513"/>
                    </a:cubicBezTo>
                    <a:lnTo>
                      <a:pt x="336" y="1043"/>
                    </a:lnTo>
                    <a:cubicBezTo>
                      <a:pt x="336" y="774"/>
                      <a:pt x="336" y="438"/>
                      <a:pt x="269" y="101"/>
                    </a:cubicBezTo>
                    <a:cubicBezTo>
                      <a:pt x="269" y="34"/>
                      <a:pt x="219"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9"/>
              <p:cNvSpPr/>
              <p:nvPr/>
            </p:nvSpPr>
            <p:spPr>
              <a:xfrm>
                <a:off x="4162012" y="1134319"/>
                <a:ext cx="17101" cy="69040"/>
              </a:xfrm>
              <a:custGeom>
                <a:avLst/>
                <a:gdLst/>
                <a:ahLst/>
                <a:cxnLst/>
                <a:rect l="l" t="t" r="r" b="b"/>
                <a:pathLst>
                  <a:path w="404" h="1631" extrusionOk="0">
                    <a:moveTo>
                      <a:pt x="269" y="0"/>
                    </a:moveTo>
                    <a:cubicBezTo>
                      <a:pt x="202" y="0"/>
                      <a:pt x="135" y="34"/>
                      <a:pt x="135" y="101"/>
                    </a:cubicBezTo>
                    <a:lnTo>
                      <a:pt x="202" y="101"/>
                    </a:lnTo>
                    <a:cubicBezTo>
                      <a:pt x="202" y="370"/>
                      <a:pt x="135" y="572"/>
                      <a:pt x="135" y="841"/>
                    </a:cubicBezTo>
                    <a:cubicBezTo>
                      <a:pt x="68" y="1042"/>
                      <a:pt x="68" y="1042"/>
                      <a:pt x="68" y="1177"/>
                    </a:cubicBezTo>
                    <a:cubicBezTo>
                      <a:pt x="1" y="1311"/>
                      <a:pt x="1" y="1446"/>
                      <a:pt x="68" y="1580"/>
                    </a:cubicBezTo>
                    <a:cubicBezTo>
                      <a:pt x="101" y="1614"/>
                      <a:pt x="135" y="1631"/>
                      <a:pt x="169" y="1631"/>
                    </a:cubicBezTo>
                    <a:cubicBezTo>
                      <a:pt x="202" y="1631"/>
                      <a:pt x="236" y="1614"/>
                      <a:pt x="269" y="1580"/>
                    </a:cubicBezTo>
                    <a:cubicBezTo>
                      <a:pt x="337" y="1513"/>
                      <a:pt x="404" y="1379"/>
                      <a:pt x="404" y="1244"/>
                    </a:cubicBezTo>
                    <a:lnTo>
                      <a:pt x="404" y="841"/>
                    </a:lnTo>
                    <a:lnTo>
                      <a:pt x="404" y="101"/>
                    </a:lnTo>
                    <a:cubicBezTo>
                      <a:pt x="404" y="34"/>
                      <a:pt x="337"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9"/>
              <p:cNvSpPr/>
              <p:nvPr/>
            </p:nvSpPr>
            <p:spPr>
              <a:xfrm>
                <a:off x="2810287" y="3698885"/>
                <a:ext cx="156536" cy="424951"/>
              </a:xfrm>
              <a:custGeom>
                <a:avLst/>
                <a:gdLst/>
                <a:ahLst/>
                <a:cxnLst/>
                <a:rect l="l" t="t" r="r" b="b"/>
                <a:pathLst>
                  <a:path w="3698" h="10039" extrusionOk="0">
                    <a:moveTo>
                      <a:pt x="789" y="1"/>
                    </a:moveTo>
                    <a:cubicBezTo>
                      <a:pt x="657" y="1"/>
                      <a:pt x="527" y="27"/>
                      <a:pt x="404" y="89"/>
                    </a:cubicBezTo>
                    <a:cubicBezTo>
                      <a:pt x="202" y="223"/>
                      <a:pt x="202" y="627"/>
                      <a:pt x="404" y="694"/>
                    </a:cubicBezTo>
                    <a:cubicBezTo>
                      <a:pt x="202" y="694"/>
                      <a:pt x="0" y="896"/>
                      <a:pt x="0" y="1097"/>
                    </a:cubicBezTo>
                    <a:cubicBezTo>
                      <a:pt x="0" y="1299"/>
                      <a:pt x="135" y="1501"/>
                      <a:pt x="269" y="1702"/>
                    </a:cubicBezTo>
                    <a:cubicBezTo>
                      <a:pt x="471" y="1837"/>
                      <a:pt x="605" y="1971"/>
                      <a:pt x="740" y="2173"/>
                    </a:cubicBezTo>
                    <a:cubicBezTo>
                      <a:pt x="471" y="2173"/>
                      <a:pt x="336" y="2442"/>
                      <a:pt x="404" y="2711"/>
                    </a:cubicBezTo>
                    <a:cubicBezTo>
                      <a:pt x="471" y="2912"/>
                      <a:pt x="538" y="3047"/>
                      <a:pt x="740" y="3249"/>
                    </a:cubicBezTo>
                    <a:cubicBezTo>
                      <a:pt x="807" y="3249"/>
                      <a:pt x="807" y="3316"/>
                      <a:pt x="874" y="3450"/>
                    </a:cubicBezTo>
                    <a:cubicBezTo>
                      <a:pt x="874" y="3517"/>
                      <a:pt x="874" y="3585"/>
                      <a:pt x="874" y="3652"/>
                    </a:cubicBezTo>
                    <a:cubicBezTo>
                      <a:pt x="740" y="4526"/>
                      <a:pt x="1345" y="5333"/>
                      <a:pt x="1345" y="6207"/>
                    </a:cubicBezTo>
                    <a:cubicBezTo>
                      <a:pt x="1278" y="6946"/>
                      <a:pt x="1009" y="7686"/>
                      <a:pt x="605" y="8358"/>
                    </a:cubicBezTo>
                    <a:cubicBezTo>
                      <a:pt x="404" y="8896"/>
                      <a:pt x="269" y="9434"/>
                      <a:pt x="336" y="10039"/>
                    </a:cubicBezTo>
                    <a:lnTo>
                      <a:pt x="3698" y="3652"/>
                    </a:lnTo>
                    <a:cubicBezTo>
                      <a:pt x="3563" y="2442"/>
                      <a:pt x="2958" y="1366"/>
                      <a:pt x="2017" y="559"/>
                    </a:cubicBezTo>
                    <a:cubicBezTo>
                      <a:pt x="1706" y="300"/>
                      <a:pt x="1235" y="1"/>
                      <a:pt x="789" y="1"/>
                    </a:cubicBez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9"/>
              <p:cNvSpPr/>
              <p:nvPr/>
            </p:nvSpPr>
            <p:spPr>
              <a:xfrm>
                <a:off x="2810287" y="3824986"/>
                <a:ext cx="167923" cy="313073"/>
              </a:xfrm>
              <a:custGeom>
                <a:avLst/>
                <a:gdLst/>
                <a:ahLst/>
                <a:cxnLst/>
                <a:rect l="l" t="t" r="r" b="b"/>
                <a:pathLst>
                  <a:path w="3967" h="7396" extrusionOk="0">
                    <a:moveTo>
                      <a:pt x="1278" y="1"/>
                    </a:moveTo>
                    <a:cubicBezTo>
                      <a:pt x="1143" y="1"/>
                      <a:pt x="1076" y="1"/>
                      <a:pt x="942" y="68"/>
                    </a:cubicBezTo>
                    <a:cubicBezTo>
                      <a:pt x="874" y="135"/>
                      <a:pt x="807" y="202"/>
                      <a:pt x="807" y="337"/>
                    </a:cubicBezTo>
                    <a:cubicBezTo>
                      <a:pt x="740" y="875"/>
                      <a:pt x="807" y="1480"/>
                      <a:pt x="1076" y="2017"/>
                    </a:cubicBezTo>
                    <a:cubicBezTo>
                      <a:pt x="1278" y="2488"/>
                      <a:pt x="1479" y="2959"/>
                      <a:pt x="1614" y="3429"/>
                    </a:cubicBezTo>
                    <a:cubicBezTo>
                      <a:pt x="1816" y="3900"/>
                      <a:pt x="1883" y="4370"/>
                      <a:pt x="1816" y="4841"/>
                    </a:cubicBezTo>
                    <a:cubicBezTo>
                      <a:pt x="1547" y="5312"/>
                      <a:pt x="1210" y="5715"/>
                      <a:pt x="807" y="6051"/>
                    </a:cubicBezTo>
                    <a:cubicBezTo>
                      <a:pt x="404" y="6387"/>
                      <a:pt x="135" y="6858"/>
                      <a:pt x="0" y="7396"/>
                    </a:cubicBezTo>
                    <a:cubicBezTo>
                      <a:pt x="404" y="6387"/>
                      <a:pt x="1412" y="5984"/>
                      <a:pt x="2084" y="4976"/>
                    </a:cubicBezTo>
                    <a:cubicBezTo>
                      <a:pt x="2219" y="4707"/>
                      <a:pt x="2219" y="4438"/>
                      <a:pt x="2152" y="4169"/>
                    </a:cubicBezTo>
                    <a:cubicBezTo>
                      <a:pt x="2084" y="3900"/>
                      <a:pt x="2084" y="3631"/>
                      <a:pt x="1950" y="3362"/>
                    </a:cubicBezTo>
                    <a:cubicBezTo>
                      <a:pt x="1816" y="2824"/>
                      <a:pt x="1614" y="2354"/>
                      <a:pt x="1479" y="1883"/>
                    </a:cubicBezTo>
                    <a:cubicBezTo>
                      <a:pt x="1210" y="1412"/>
                      <a:pt x="1143" y="942"/>
                      <a:pt x="1143" y="471"/>
                    </a:cubicBezTo>
                    <a:cubicBezTo>
                      <a:pt x="1210" y="404"/>
                      <a:pt x="1143" y="404"/>
                      <a:pt x="1210" y="404"/>
                    </a:cubicBezTo>
                    <a:cubicBezTo>
                      <a:pt x="1345" y="404"/>
                      <a:pt x="1412" y="471"/>
                      <a:pt x="1547" y="538"/>
                    </a:cubicBezTo>
                    <a:cubicBezTo>
                      <a:pt x="1748" y="673"/>
                      <a:pt x="1950" y="807"/>
                      <a:pt x="2084" y="1009"/>
                    </a:cubicBezTo>
                    <a:cubicBezTo>
                      <a:pt x="2891" y="1681"/>
                      <a:pt x="3496" y="2555"/>
                      <a:pt x="3967" y="3496"/>
                    </a:cubicBezTo>
                    <a:cubicBezTo>
                      <a:pt x="3631" y="2488"/>
                      <a:pt x="3093" y="1480"/>
                      <a:pt x="2353" y="673"/>
                    </a:cubicBezTo>
                    <a:cubicBezTo>
                      <a:pt x="2152" y="471"/>
                      <a:pt x="1950" y="337"/>
                      <a:pt x="1748" y="135"/>
                    </a:cubicBezTo>
                    <a:cubicBezTo>
                      <a:pt x="1614" y="68"/>
                      <a:pt x="1412"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9"/>
              <p:cNvSpPr/>
              <p:nvPr/>
            </p:nvSpPr>
            <p:spPr>
              <a:xfrm>
                <a:off x="2833611" y="3770168"/>
                <a:ext cx="116154" cy="74797"/>
              </a:xfrm>
              <a:custGeom>
                <a:avLst/>
                <a:gdLst/>
                <a:ahLst/>
                <a:cxnLst/>
                <a:rect l="l" t="t" r="r" b="b"/>
                <a:pathLst>
                  <a:path w="2744" h="1767" extrusionOk="0">
                    <a:moveTo>
                      <a:pt x="750" y="1"/>
                    </a:moveTo>
                    <a:cubicBezTo>
                      <a:pt x="477" y="1"/>
                      <a:pt x="220" y="121"/>
                      <a:pt x="54" y="287"/>
                    </a:cubicBezTo>
                    <a:cubicBezTo>
                      <a:pt x="1" y="287"/>
                      <a:pt x="33" y="373"/>
                      <a:pt x="82" y="373"/>
                    </a:cubicBezTo>
                    <a:cubicBezTo>
                      <a:pt x="95" y="373"/>
                      <a:pt x="108" y="368"/>
                      <a:pt x="122" y="354"/>
                    </a:cubicBezTo>
                    <a:lnTo>
                      <a:pt x="54" y="354"/>
                    </a:lnTo>
                    <a:cubicBezTo>
                      <a:pt x="221" y="271"/>
                      <a:pt x="412" y="214"/>
                      <a:pt x="598" y="214"/>
                    </a:cubicBezTo>
                    <a:cubicBezTo>
                      <a:pt x="713" y="214"/>
                      <a:pt x="826" y="236"/>
                      <a:pt x="928" y="287"/>
                    </a:cubicBezTo>
                    <a:cubicBezTo>
                      <a:pt x="1130" y="422"/>
                      <a:pt x="1332" y="556"/>
                      <a:pt x="1533" y="691"/>
                    </a:cubicBezTo>
                    <a:cubicBezTo>
                      <a:pt x="1735" y="892"/>
                      <a:pt x="1937" y="1027"/>
                      <a:pt x="2071" y="1228"/>
                    </a:cubicBezTo>
                    <a:cubicBezTo>
                      <a:pt x="2206" y="1296"/>
                      <a:pt x="2273" y="1430"/>
                      <a:pt x="2340" y="1497"/>
                    </a:cubicBezTo>
                    <a:cubicBezTo>
                      <a:pt x="2407" y="1632"/>
                      <a:pt x="2542" y="1699"/>
                      <a:pt x="2609" y="1766"/>
                    </a:cubicBezTo>
                    <a:cubicBezTo>
                      <a:pt x="2676" y="1766"/>
                      <a:pt x="2744" y="1766"/>
                      <a:pt x="2744" y="1699"/>
                    </a:cubicBezTo>
                    <a:cubicBezTo>
                      <a:pt x="2676" y="1565"/>
                      <a:pt x="2676" y="1430"/>
                      <a:pt x="2542" y="1363"/>
                    </a:cubicBezTo>
                    <a:cubicBezTo>
                      <a:pt x="2542" y="1228"/>
                      <a:pt x="2407" y="1094"/>
                      <a:pt x="2340" y="1027"/>
                    </a:cubicBezTo>
                    <a:cubicBezTo>
                      <a:pt x="2138" y="758"/>
                      <a:pt x="1937" y="623"/>
                      <a:pt x="1668" y="422"/>
                    </a:cubicBezTo>
                    <a:cubicBezTo>
                      <a:pt x="1466" y="220"/>
                      <a:pt x="1197" y="86"/>
                      <a:pt x="928" y="18"/>
                    </a:cubicBezTo>
                    <a:cubicBezTo>
                      <a:pt x="869" y="6"/>
                      <a:pt x="809"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9"/>
              <p:cNvSpPr/>
              <p:nvPr/>
            </p:nvSpPr>
            <p:spPr>
              <a:xfrm>
                <a:off x="2824510" y="3718568"/>
                <a:ext cx="113106" cy="64892"/>
              </a:xfrm>
              <a:custGeom>
                <a:avLst/>
                <a:gdLst/>
                <a:ahLst/>
                <a:cxnLst/>
                <a:rect l="l" t="t" r="r" b="b"/>
                <a:pathLst>
                  <a:path w="2672" h="1533" extrusionOk="0">
                    <a:moveTo>
                      <a:pt x="592" y="1"/>
                    </a:moveTo>
                    <a:cubicBezTo>
                      <a:pt x="399" y="1"/>
                      <a:pt x="215" y="63"/>
                      <a:pt x="68" y="162"/>
                    </a:cubicBezTo>
                    <a:cubicBezTo>
                      <a:pt x="0" y="162"/>
                      <a:pt x="68" y="229"/>
                      <a:pt x="68" y="229"/>
                    </a:cubicBezTo>
                    <a:lnTo>
                      <a:pt x="135" y="229"/>
                    </a:lnTo>
                    <a:cubicBezTo>
                      <a:pt x="236" y="195"/>
                      <a:pt x="353" y="178"/>
                      <a:pt x="471" y="178"/>
                    </a:cubicBezTo>
                    <a:cubicBezTo>
                      <a:pt x="589" y="178"/>
                      <a:pt x="706" y="195"/>
                      <a:pt x="807" y="229"/>
                    </a:cubicBezTo>
                    <a:cubicBezTo>
                      <a:pt x="1076" y="296"/>
                      <a:pt x="1278" y="431"/>
                      <a:pt x="1480" y="565"/>
                    </a:cubicBezTo>
                    <a:cubicBezTo>
                      <a:pt x="1681" y="699"/>
                      <a:pt x="1883" y="834"/>
                      <a:pt x="2017" y="968"/>
                    </a:cubicBezTo>
                    <a:cubicBezTo>
                      <a:pt x="2085" y="1036"/>
                      <a:pt x="2152" y="1170"/>
                      <a:pt x="2286" y="1237"/>
                    </a:cubicBezTo>
                    <a:cubicBezTo>
                      <a:pt x="2353" y="1305"/>
                      <a:pt x="2421" y="1439"/>
                      <a:pt x="2488" y="1506"/>
                    </a:cubicBezTo>
                    <a:cubicBezTo>
                      <a:pt x="2506" y="1524"/>
                      <a:pt x="2529" y="1533"/>
                      <a:pt x="2551" y="1533"/>
                    </a:cubicBezTo>
                    <a:cubicBezTo>
                      <a:pt x="2613" y="1533"/>
                      <a:pt x="2672" y="1470"/>
                      <a:pt x="2622" y="1372"/>
                    </a:cubicBezTo>
                    <a:cubicBezTo>
                      <a:pt x="2622" y="1305"/>
                      <a:pt x="2555" y="1170"/>
                      <a:pt x="2488" y="1103"/>
                    </a:cubicBezTo>
                    <a:cubicBezTo>
                      <a:pt x="2353" y="968"/>
                      <a:pt x="2286" y="901"/>
                      <a:pt x="2219" y="767"/>
                    </a:cubicBezTo>
                    <a:cubicBezTo>
                      <a:pt x="2017" y="632"/>
                      <a:pt x="1748" y="431"/>
                      <a:pt x="1547" y="296"/>
                    </a:cubicBezTo>
                    <a:cubicBezTo>
                      <a:pt x="1345" y="162"/>
                      <a:pt x="1076" y="27"/>
                      <a:pt x="807" y="27"/>
                    </a:cubicBezTo>
                    <a:cubicBezTo>
                      <a:pt x="735" y="9"/>
                      <a:pt x="663" y="1"/>
                      <a:pt x="5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9"/>
              <p:cNvSpPr/>
              <p:nvPr/>
            </p:nvSpPr>
            <p:spPr>
              <a:xfrm>
                <a:off x="4144953" y="330387"/>
                <a:ext cx="461058" cy="711483"/>
              </a:xfrm>
              <a:custGeom>
                <a:avLst/>
                <a:gdLst/>
                <a:ahLst/>
                <a:cxnLst/>
                <a:rect l="l" t="t" r="r" b="b"/>
                <a:pathLst>
                  <a:path w="10892" h="16808" extrusionOk="0">
                    <a:moveTo>
                      <a:pt x="6857" y="1"/>
                    </a:moveTo>
                    <a:cubicBezTo>
                      <a:pt x="5647" y="942"/>
                      <a:pt x="4572" y="2017"/>
                      <a:pt x="3631" y="3295"/>
                    </a:cubicBezTo>
                    <a:cubicBezTo>
                      <a:pt x="3160" y="3967"/>
                      <a:pt x="2824" y="4706"/>
                      <a:pt x="2689" y="5513"/>
                    </a:cubicBezTo>
                    <a:cubicBezTo>
                      <a:pt x="2488" y="6320"/>
                      <a:pt x="2824" y="7194"/>
                      <a:pt x="2420" y="7866"/>
                    </a:cubicBezTo>
                    <a:cubicBezTo>
                      <a:pt x="2017" y="8606"/>
                      <a:pt x="1009" y="8875"/>
                      <a:pt x="740" y="9749"/>
                    </a:cubicBezTo>
                    <a:cubicBezTo>
                      <a:pt x="471" y="10824"/>
                      <a:pt x="2017" y="11900"/>
                      <a:pt x="1479" y="12908"/>
                    </a:cubicBezTo>
                    <a:cubicBezTo>
                      <a:pt x="1143" y="13513"/>
                      <a:pt x="0" y="14387"/>
                      <a:pt x="404" y="16808"/>
                    </a:cubicBezTo>
                    <a:lnTo>
                      <a:pt x="10421" y="16337"/>
                    </a:lnTo>
                    <a:cubicBezTo>
                      <a:pt x="10219" y="15127"/>
                      <a:pt x="10152" y="13917"/>
                      <a:pt x="10152" y="12639"/>
                    </a:cubicBezTo>
                    <a:cubicBezTo>
                      <a:pt x="10689" y="11362"/>
                      <a:pt x="10891" y="9883"/>
                      <a:pt x="10689" y="8471"/>
                    </a:cubicBezTo>
                    <a:cubicBezTo>
                      <a:pt x="10488" y="7799"/>
                      <a:pt x="10219" y="7194"/>
                      <a:pt x="9950" y="6589"/>
                    </a:cubicBezTo>
                    <a:lnTo>
                      <a:pt x="8807" y="4505"/>
                    </a:lnTo>
                    <a:cubicBezTo>
                      <a:pt x="8673" y="4101"/>
                      <a:pt x="8404" y="3765"/>
                      <a:pt x="8135" y="3429"/>
                    </a:cubicBezTo>
                    <a:cubicBezTo>
                      <a:pt x="7866" y="3160"/>
                      <a:pt x="7530" y="2891"/>
                      <a:pt x="7194" y="2690"/>
                    </a:cubicBezTo>
                    <a:cubicBezTo>
                      <a:pt x="6521" y="2354"/>
                      <a:pt x="5782" y="2017"/>
                      <a:pt x="5042" y="1748"/>
                    </a:cubicBezTo>
                    <a:lnTo>
                      <a:pt x="685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9"/>
              <p:cNvSpPr/>
              <p:nvPr/>
            </p:nvSpPr>
            <p:spPr>
              <a:xfrm>
                <a:off x="4475042" y="700352"/>
                <a:ext cx="429776" cy="459873"/>
              </a:xfrm>
              <a:custGeom>
                <a:avLst/>
                <a:gdLst/>
                <a:ahLst/>
                <a:cxnLst/>
                <a:rect l="l" t="t" r="r" b="b"/>
                <a:pathLst>
                  <a:path w="10153" h="10864" extrusionOk="0">
                    <a:moveTo>
                      <a:pt x="9211" y="0"/>
                    </a:moveTo>
                    <a:lnTo>
                      <a:pt x="404" y="5378"/>
                    </a:lnTo>
                    <a:lnTo>
                      <a:pt x="1" y="9412"/>
                    </a:lnTo>
                    <a:cubicBezTo>
                      <a:pt x="1295" y="10477"/>
                      <a:pt x="3205" y="10864"/>
                      <a:pt x="5025" y="10864"/>
                    </a:cubicBezTo>
                    <a:cubicBezTo>
                      <a:pt x="7458" y="10864"/>
                      <a:pt x="9729" y="10172"/>
                      <a:pt x="10152" y="9479"/>
                    </a:cubicBezTo>
                    <a:lnTo>
                      <a:pt x="92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9"/>
              <p:cNvSpPr/>
              <p:nvPr/>
            </p:nvSpPr>
            <p:spPr>
              <a:xfrm>
                <a:off x="4307161" y="314725"/>
                <a:ext cx="569169" cy="662803"/>
              </a:xfrm>
              <a:custGeom>
                <a:avLst/>
                <a:gdLst/>
                <a:ahLst/>
                <a:cxnLst/>
                <a:rect l="l" t="t" r="r" b="b"/>
                <a:pathLst>
                  <a:path w="13446" h="15658" extrusionOk="0">
                    <a:moveTo>
                      <a:pt x="5693" y="1"/>
                    </a:moveTo>
                    <a:cubicBezTo>
                      <a:pt x="3545" y="1"/>
                      <a:pt x="1574" y="1161"/>
                      <a:pt x="538" y="3060"/>
                    </a:cubicBezTo>
                    <a:lnTo>
                      <a:pt x="0" y="4337"/>
                    </a:lnTo>
                    <a:cubicBezTo>
                      <a:pt x="605" y="6219"/>
                      <a:pt x="941" y="8236"/>
                      <a:pt x="1009" y="10186"/>
                    </a:cubicBezTo>
                    <a:cubicBezTo>
                      <a:pt x="941" y="11261"/>
                      <a:pt x="1143" y="12337"/>
                      <a:pt x="1479" y="13346"/>
                    </a:cubicBezTo>
                    <a:cubicBezTo>
                      <a:pt x="2238" y="14995"/>
                      <a:pt x="3774" y="15657"/>
                      <a:pt x="5412" y="15657"/>
                    </a:cubicBezTo>
                    <a:cubicBezTo>
                      <a:pt x="7112" y="15657"/>
                      <a:pt x="8920" y="14945"/>
                      <a:pt x="10084" y="13883"/>
                    </a:cubicBezTo>
                    <a:cubicBezTo>
                      <a:pt x="12639" y="11598"/>
                      <a:pt x="13446" y="7900"/>
                      <a:pt x="12236" y="4740"/>
                    </a:cubicBezTo>
                    <a:cubicBezTo>
                      <a:pt x="11294" y="2387"/>
                      <a:pt x="9210" y="639"/>
                      <a:pt x="6790" y="102"/>
                    </a:cubicBezTo>
                    <a:cubicBezTo>
                      <a:pt x="6422" y="34"/>
                      <a:pt x="6055" y="1"/>
                      <a:pt x="56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9"/>
              <p:cNvSpPr/>
              <p:nvPr/>
            </p:nvSpPr>
            <p:spPr>
              <a:xfrm>
                <a:off x="4102242" y="100493"/>
                <a:ext cx="1155440" cy="870220"/>
              </a:xfrm>
              <a:custGeom>
                <a:avLst/>
                <a:gdLst/>
                <a:ahLst/>
                <a:cxnLst/>
                <a:rect l="l" t="t" r="r" b="b"/>
                <a:pathLst>
                  <a:path w="27296" h="20558" extrusionOk="0">
                    <a:moveTo>
                      <a:pt x="12923" y="1"/>
                    </a:moveTo>
                    <a:cubicBezTo>
                      <a:pt x="12205" y="1"/>
                      <a:pt x="11492" y="171"/>
                      <a:pt x="10824" y="524"/>
                    </a:cubicBezTo>
                    <a:cubicBezTo>
                      <a:pt x="10152" y="860"/>
                      <a:pt x="9614" y="1331"/>
                      <a:pt x="9009" y="1734"/>
                    </a:cubicBezTo>
                    <a:cubicBezTo>
                      <a:pt x="8388" y="2107"/>
                      <a:pt x="7894" y="2199"/>
                      <a:pt x="7355" y="2199"/>
                    </a:cubicBezTo>
                    <a:cubicBezTo>
                      <a:pt x="7019" y="2199"/>
                      <a:pt x="6666" y="2163"/>
                      <a:pt x="6253" y="2137"/>
                    </a:cubicBezTo>
                    <a:cubicBezTo>
                      <a:pt x="5446" y="2137"/>
                      <a:pt x="4707" y="2406"/>
                      <a:pt x="4169" y="2944"/>
                    </a:cubicBezTo>
                    <a:cubicBezTo>
                      <a:pt x="3900" y="3213"/>
                      <a:pt x="3698" y="3482"/>
                      <a:pt x="3564" y="3818"/>
                    </a:cubicBezTo>
                    <a:cubicBezTo>
                      <a:pt x="3429" y="4154"/>
                      <a:pt x="3497" y="4625"/>
                      <a:pt x="3295" y="4961"/>
                    </a:cubicBezTo>
                    <a:cubicBezTo>
                      <a:pt x="3093" y="5364"/>
                      <a:pt x="2757" y="5633"/>
                      <a:pt x="2354" y="5835"/>
                    </a:cubicBezTo>
                    <a:cubicBezTo>
                      <a:pt x="1816" y="6104"/>
                      <a:pt x="1278" y="6373"/>
                      <a:pt x="808" y="6776"/>
                    </a:cubicBezTo>
                    <a:cubicBezTo>
                      <a:pt x="270" y="7381"/>
                      <a:pt x="1" y="8188"/>
                      <a:pt x="202" y="8927"/>
                    </a:cubicBezTo>
                    <a:cubicBezTo>
                      <a:pt x="539" y="9869"/>
                      <a:pt x="1278" y="10541"/>
                      <a:pt x="2219" y="10743"/>
                    </a:cubicBezTo>
                    <a:cubicBezTo>
                      <a:pt x="2502" y="10803"/>
                      <a:pt x="2784" y="10833"/>
                      <a:pt x="3063" y="10833"/>
                    </a:cubicBezTo>
                    <a:cubicBezTo>
                      <a:pt x="3713" y="10833"/>
                      <a:pt x="4344" y="10669"/>
                      <a:pt x="4908" y="10339"/>
                    </a:cubicBezTo>
                    <a:cubicBezTo>
                      <a:pt x="5446" y="10070"/>
                      <a:pt x="5917" y="9734"/>
                      <a:pt x="6387" y="9331"/>
                    </a:cubicBezTo>
                    <a:lnTo>
                      <a:pt x="6724" y="9062"/>
                    </a:lnTo>
                    <a:cubicBezTo>
                      <a:pt x="7176" y="8723"/>
                      <a:pt x="7628" y="8193"/>
                      <a:pt x="8200" y="8193"/>
                    </a:cubicBezTo>
                    <a:cubicBezTo>
                      <a:pt x="8308" y="8193"/>
                      <a:pt x="8421" y="8212"/>
                      <a:pt x="8539" y="8255"/>
                    </a:cubicBezTo>
                    <a:cubicBezTo>
                      <a:pt x="8740" y="8390"/>
                      <a:pt x="8942" y="8524"/>
                      <a:pt x="9144" y="8726"/>
                    </a:cubicBezTo>
                    <a:cubicBezTo>
                      <a:pt x="9456" y="8944"/>
                      <a:pt x="9826" y="9047"/>
                      <a:pt x="10194" y="9047"/>
                    </a:cubicBezTo>
                    <a:cubicBezTo>
                      <a:pt x="10618" y="9047"/>
                      <a:pt x="11038" y="8910"/>
                      <a:pt x="11362" y="8658"/>
                    </a:cubicBezTo>
                    <a:cubicBezTo>
                      <a:pt x="11749" y="8272"/>
                      <a:pt x="12180" y="7614"/>
                      <a:pt x="12769" y="7614"/>
                    </a:cubicBezTo>
                    <a:cubicBezTo>
                      <a:pt x="12897" y="7614"/>
                      <a:pt x="13033" y="7645"/>
                      <a:pt x="13177" y="7717"/>
                    </a:cubicBezTo>
                    <a:cubicBezTo>
                      <a:pt x="13446" y="7986"/>
                      <a:pt x="13648" y="8322"/>
                      <a:pt x="13783" y="8726"/>
                    </a:cubicBezTo>
                    <a:cubicBezTo>
                      <a:pt x="13850" y="9264"/>
                      <a:pt x="14119" y="9801"/>
                      <a:pt x="14388" y="10272"/>
                    </a:cubicBezTo>
                    <a:cubicBezTo>
                      <a:pt x="14858" y="10743"/>
                      <a:pt x="15329" y="11146"/>
                      <a:pt x="15934" y="11482"/>
                    </a:cubicBezTo>
                    <a:cubicBezTo>
                      <a:pt x="17009" y="12020"/>
                      <a:pt x="17749" y="13028"/>
                      <a:pt x="18018" y="14171"/>
                    </a:cubicBezTo>
                    <a:cubicBezTo>
                      <a:pt x="18152" y="15045"/>
                      <a:pt x="18018" y="15919"/>
                      <a:pt x="17614" y="16659"/>
                    </a:cubicBezTo>
                    <a:cubicBezTo>
                      <a:pt x="16942" y="17869"/>
                      <a:pt x="17278" y="20558"/>
                      <a:pt x="17278" y="20558"/>
                    </a:cubicBezTo>
                    <a:lnTo>
                      <a:pt x="26220" y="19482"/>
                    </a:lnTo>
                    <a:cubicBezTo>
                      <a:pt x="26220" y="19482"/>
                      <a:pt x="27295" y="15785"/>
                      <a:pt x="25547" y="13566"/>
                    </a:cubicBezTo>
                    <a:cubicBezTo>
                      <a:pt x="24942" y="12894"/>
                      <a:pt x="24472" y="12222"/>
                      <a:pt x="23934" y="11549"/>
                    </a:cubicBezTo>
                    <a:cubicBezTo>
                      <a:pt x="23127" y="10137"/>
                      <a:pt x="23329" y="8390"/>
                      <a:pt x="22657" y="6911"/>
                    </a:cubicBezTo>
                    <a:cubicBezTo>
                      <a:pt x="22320" y="6104"/>
                      <a:pt x="21715" y="5499"/>
                      <a:pt x="20976" y="5028"/>
                    </a:cubicBezTo>
                    <a:cubicBezTo>
                      <a:pt x="20505" y="4759"/>
                      <a:pt x="19967" y="4625"/>
                      <a:pt x="19497" y="4289"/>
                    </a:cubicBezTo>
                    <a:cubicBezTo>
                      <a:pt x="18757" y="3684"/>
                      <a:pt x="18152" y="3079"/>
                      <a:pt x="17547" y="2339"/>
                    </a:cubicBezTo>
                    <a:cubicBezTo>
                      <a:pt x="16741" y="1331"/>
                      <a:pt x="15665" y="658"/>
                      <a:pt x="14455" y="255"/>
                    </a:cubicBezTo>
                    <a:cubicBezTo>
                      <a:pt x="13951" y="87"/>
                      <a:pt x="13436" y="1"/>
                      <a:pt x="129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9"/>
              <p:cNvSpPr/>
              <p:nvPr/>
            </p:nvSpPr>
            <p:spPr>
              <a:xfrm>
                <a:off x="4788073" y="568452"/>
                <a:ext cx="148028" cy="231545"/>
              </a:xfrm>
              <a:custGeom>
                <a:avLst/>
                <a:gdLst/>
                <a:ahLst/>
                <a:cxnLst/>
                <a:rect l="l" t="t" r="r" b="b"/>
                <a:pathLst>
                  <a:path w="3497" h="5470" extrusionOk="0">
                    <a:moveTo>
                      <a:pt x="1411" y="0"/>
                    </a:moveTo>
                    <a:cubicBezTo>
                      <a:pt x="1104" y="0"/>
                      <a:pt x="814" y="99"/>
                      <a:pt x="606" y="360"/>
                    </a:cubicBezTo>
                    <a:cubicBezTo>
                      <a:pt x="337" y="629"/>
                      <a:pt x="135" y="965"/>
                      <a:pt x="1" y="1301"/>
                    </a:cubicBezTo>
                    <a:lnTo>
                      <a:pt x="1" y="4864"/>
                    </a:lnTo>
                    <a:cubicBezTo>
                      <a:pt x="208" y="5227"/>
                      <a:pt x="615" y="5470"/>
                      <a:pt x="1068" y="5470"/>
                    </a:cubicBezTo>
                    <a:cubicBezTo>
                      <a:pt x="1202" y="5470"/>
                      <a:pt x="1341" y="5448"/>
                      <a:pt x="1480" y="5402"/>
                    </a:cubicBezTo>
                    <a:cubicBezTo>
                      <a:pt x="2018" y="5267"/>
                      <a:pt x="2488" y="4864"/>
                      <a:pt x="2757" y="4394"/>
                    </a:cubicBezTo>
                    <a:cubicBezTo>
                      <a:pt x="3497" y="3049"/>
                      <a:pt x="3228" y="1435"/>
                      <a:pt x="2219" y="360"/>
                    </a:cubicBezTo>
                    <a:cubicBezTo>
                      <a:pt x="2018" y="225"/>
                      <a:pt x="1883" y="91"/>
                      <a:pt x="1681" y="24"/>
                    </a:cubicBezTo>
                    <a:cubicBezTo>
                      <a:pt x="1591" y="9"/>
                      <a:pt x="1500" y="0"/>
                      <a:pt x="1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9"/>
              <p:cNvSpPr/>
              <p:nvPr/>
            </p:nvSpPr>
            <p:spPr>
              <a:xfrm>
                <a:off x="4486429" y="834073"/>
                <a:ext cx="310237" cy="165129"/>
              </a:xfrm>
              <a:custGeom>
                <a:avLst/>
                <a:gdLst/>
                <a:ahLst/>
                <a:cxnLst/>
                <a:rect l="l" t="t" r="r" b="b"/>
                <a:pathLst>
                  <a:path w="7329" h="3901" fill="none" extrusionOk="0">
                    <a:moveTo>
                      <a:pt x="1" y="3631"/>
                    </a:moveTo>
                    <a:cubicBezTo>
                      <a:pt x="2959" y="3900"/>
                      <a:pt x="5782" y="2556"/>
                      <a:pt x="7328" y="1"/>
                    </a:cubicBezTo>
                  </a:path>
                </a:pathLst>
              </a:custGeom>
              <a:noFill/>
              <a:ln w="15125" cap="flat" cmpd="sng">
                <a:solidFill>
                  <a:srgbClr val="E0925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9"/>
              <p:cNvSpPr/>
              <p:nvPr/>
            </p:nvSpPr>
            <p:spPr>
              <a:xfrm>
                <a:off x="4566094" y="682531"/>
                <a:ext cx="179225" cy="149425"/>
              </a:xfrm>
              <a:custGeom>
                <a:avLst/>
                <a:gdLst/>
                <a:ahLst/>
                <a:cxnLst/>
                <a:rect l="l" t="t" r="r" b="b"/>
                <a:pathLst>
                  <a:path w="4234" h="3530" extrusionOk="0">
                    <a:moveTo>
                      <a:pt x="2274" y="1"/>
                    </a:moveTo>
                    <a:cubicBezTo>
                      <a:pt x="2190" y="1"/>
                      <a:pt x="2104" y="6"/>
                      <a:pt x="2018" y="18"/>
                    </a:cubicBezTo>
                    <a:cubicBezTo>
                      <a:pt x="472" y="287"/>
                      <a:pt x="1" y="2236"/>
                      <a:pt x="1278" y="3178"/>
                    </a:cubicBezTo>
                    <a:cubicBezTo>
                      <a:pt x="1609" y="3421"/>
                      <a:pt x="1972" y="3530"/>
                      <a:pt x="2322" y="3530"/>
                    </a:cubicBezTo>
                    <a:cubicBezTo>
                      <a:pt x="3326" y="3530"/>
                      <a:pt x="4234" y="2642"/>
                      <a:pt x="4035" y="1497"/>
                    </a:cubicBezTo>
                    <a:cubicBezTo>
                      <a:pt x="3912" y="636"/>
                      <a:pt x="3171" y="1"/>
                      <a:pt x="2274"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9"/>
              <p:cNvSpPr/>
              <p:nvPr/>
            </p:nvSpPr>
            <p:spPr>
              <a:xfrm>
                <a:off x="4346994" y="687992"/>
                <a:ext cx="109423" cy="146123"/>
              </a:xfrm>
              <a:custGeom>
                <a:avLst/>
                <a:gdLst/>
                <a:ahLst/>
                <a:cxnLst/>
                <a:rect l="l" t="t" r="r" b="b"/>
                <a:pathLst>
                  <a:path w="2585" h="3452" extrusionOk="0">
                    <a:moveTo>
                      <a:pt x="302" y="1"/>
                    </a:moveTo>
                    <a:cubicBezTo>
                      <a:pt x="206" y="1"/>
                      <a:pt x="105" y="8"/>
                      <a:pt x="0" y="23"/>
                    </a:cubicBezTo>
                    <a:cubicBezTo>
                      <a:pt x="0" y="494"/>
                      <a:pt x="68" y="964"/>
                      <a:pt x="68" y="1435"/>
                    </a:cubicBezTo>
                    <a:cubicBezTo>
                      <a:pt x="68" y="2107"/>
                      <a:pt x="135" y="2780"/>
                      <a:pt x="202" y="3452"/>
                    </a:cubicBezTo>
                    <a:lnTo>
                      <a:pt x="404" y="3452"/>
                    </a:lnTo>
                    <a:cubicBezTo>
                      <a:pt x="2585" y="3195"/>
                      <a:pt x="2317" y="1"/>
                      <a:pt x="302"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9"/>
              <p:cNvSpPr/>
              <p:nvPr/>
            </p:nvSpPr>
            <p:spPr>
              <a:xfrm>
                <a:off x="4571174" y="515116"/>
                <a:ext cx="128726" cy="61209"/>
              </a:xfrm>
              <a:custGeom>
                <a:avLst/>
                <a:gdLst/>
                <a:ahLst/>
                <a:cxnLst/>
                <a:rect l="l" t="t" r="r" b="b"/>
                <a:pathLst>
                  <a:path w="3041" h="1446" extrusionOk="0">
                    <a:moveTo>
                      <a:pt x="3041" y="1351"/>
                    </a:moveTo>
                    <a:cubicBezTo>
                      <a:pt x="3041" y="1363"/>
                      <a:pt x="3036" y="1376"/>
                      <a:pt x="3029" y="1387"/>
                    </a:cubicBezTo>
                    <a:lnTo>
                      <a:pt x="3029" y="1387"/>
                    </a:lnTo>
                    <a:cubicBezTo>
                      <a:pt x="3033" y="1397"/>
                      <a:pt x="3037" y="1408"/>
                      <a:pt x="3041" y="1418"/>
                    </a:cubicBezTo>
                    <a:lnTo>
                      <a:pt x="3041" y="1351"/>
                    </a:lnTo>
                    <a:close/>
                    <a:moveTo>
                      <a:pt x="1275" y="0"/>
                    </a:moveTo>
                    <a:cubicBezTo>
                      <a:pt x="1146" y="0"/>
                      <a:pt x="1018" y="22"/>
                      <a:pt x="889" y="74"/>
                    </a:cubicBezTo>
                    <a:cubicBezTo>
                      <a:pt x="553" y="208"/>
                      <a:pt x="352" y="410"/>
                      <a:pt x="150" y="679"/>
                    </a:cubicBezTo>
                    <a:cubicBezTo>
                      <a:pt x="1" y="878"/>
                      <a:pt x="183" y="1114"/>
                      <a:pt x="397" y="1114"/>
                    </a:cubicBezTo>
                    <a:cubicBezTo>
                      <a:pt x="472" y="1114"/>
                      <a:pt x="551" y="1085"/>
                      <a:pt x="620" y="1015"/>
                    </a:cubicBezTo>
                    <a:cubicBezTo>
                      <a:pt x="755" y="813"/>
                      <a:pt x="889" y="679"/>
                      <a:pt x="1091" y="544"/>
                    </a:cubicBezTo>
                    <a:cubicBezTo>
                      <a:pt x="1192" y="511"/>
                      <a:pt x="1310" y="494"/>
                      <a:pt x="1427" y="494"/>
                    </a:cubicBezTo>
                    <a:cubicBezTo>
                      <a:pt x="1545" y="494"/>
                      <a:pt x="1662" y="511"/>
                      <a:pt x="1763" y="544"/>
                    </a:cubicBezTo>
                    <a:cubicBezTo>
                      <a:pt x="2234" y="746"/>
                      <a:pt x="2637" y="1015"/>
                      <a:pt x="2906" y="1418"/>
                    </a:cubicBezTo>
                    <a:cubicBezTo>
                      <a:pt x="2906" y="1438"/>
                      <a:pt x="2918" y="1446"/>
                      <a:pt x="2934" y="1446"/>
                    </a:cubicBezTo>
                    <a:cubicBezTo>
                      <a:pt x="2963" y="1446"/>
                      <a:pt x="3008" y="1420"/>
                      <a:pt x="3029" y="1387"/>
                    </a:cubicBezTo>
                    <a:lnTo>
                      <a:pt x="3029" y="1387"/>
                    </a:lnTo>
                    <a:cubicBezTo>
                      <a:pt x="2823" y="862"/>
                      <a:pt x="2425" y="405"/>
                      <a:pt x="1898" y="141"/>
                    </a:cubicBezTo>
                    <a:cubicBezTo>
                      <a:pt x="1690" y="58"/>
                      <a:pt x="1482" y="0"/>
                      <a:pt x="1275"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9"/>
              <p:cNvSpPr/>
              <p:nvPr/>
            </p:nvSpPr>
            <p:spPr>
              <a:xfrm>
                <a:off x="4329935" y="543815"/>
                <a:ext cx="116704" cy="48426"/>
              </a:xfrm>
              <a:custGeom>
                <a:avLst/>
                <a:gdLst/>
                <a:ahLst/>
                <a:cxnLst/>
                <a:rect l="l" t="t" r="r" b="b"/>
                <a:pathLst>
                  <a:path w="2757" h="1144" extrusionOk="0">
                    <a:moveTo>
                      <a:pt x="1327" y="1"/>
                    </a:moveTo>
                    <a:cubicBezTo>
                      <a:pt x="1038" y="1"/>
                      <a:pt x="740" y="90"/>
                      <a:pt x="471" y="270"/>
                    </a:cubicBezTo>
                    <a:cubicBezTo>
                      <a:pt x="269" y="404"/>
                      <a:pt x="0" y="673"/>
                      <a:pt x="134" y="1009"/>
                    </a:cubicBezTo>
                    <a:cubicBezTo>
                      <a:pt x="174" y="1088"/>
                      <a:pt x="236" y="1120"/>
                      <a:pt x="308" y="1120"/>
                    </a:cubicBezTo>
                    <a:cubicBezTo>
                      <a:pt x="359" y="1120"/>
                      <a:pt x="415" y="1104"/>
                      <a:pt x="471" y="1076"/>
                    </a:cubicBezTo>
                    <a:cubicBezTo>
                      <a:pt x="538" y="1009"/>
                      <a:pt x="605" y="1009"/>
                      <a:pt x="672" y="875"/>
                    </a:cubicBezTo>
                    <a:lnTo>
                      <a:pt x="672" y="833"/>
                    </a:lnTo>
                    <a:lnTo>
                      <a:pt x="672" y="833"/>
                    </a:lnTo>
                    <a:cubicBezTo>
                      <a:pt x="681" y="820"/>
                      <a:pt x="689" y="805"/>
                      <a:pt x="691" y="798"/>
                    </a:cubicBezTo>
                    <a:lnTo>
                      <a:pt x="691" y="798"/>
                    </a:lnTo>
                    <a:lnTo>
                      <a:pt x="807" y="740"/>
                    </a:lnTo>
                    <a:lnTo>
                      <a:pt x="874" y="673"/>
                    </a:lnTo>
                    <a:lnTo>
                      <a:pt x="1008" y="673"/>
                    </a:lnTo>
                    <a:lnTo>
                      <a:pt x="1143" y="606"/>
                    </a:lnTo>
                    <a:lnTo>
                      <a:pt x="1277" y="606"/>
                    </a:lnTo>
                    <a:cubicBezTo>
                      <a:pt x="1337" y="597"/>
                      <a:pt x="1397" y="593"/>
                      <a:pt x="1456" y="593"/>
                    </a:cubicBezTo>
                    <a:cubicBezTo>
                      <a:pt x="1865" y="593"/>
                      <a:pt x="2261" y="791"/>
                      <a:pt x="2555" y="1144"/>
                    </a:cubicBezTo>
                    <a:cubicBezTo>
                      <a:pt x="2555" y="1144"/>
                      <a:pt x="2622" y="1144"/>
                      <a:pt x="2622" y="1076"/>
                    </a:cubicBezTo>
                    <a:lnTo>
                      <a:pt x="2756" y="942"/>
                    </a:lnTo>
                    <a:cubicBezTo>
                      <a:pt x="2555" y="538"/>
                      <a:pt x="2219" y="202"/>
                      <a:pt x="1748" y="68"/>
                    </a:cubicBezTo>
                    <a:cubicBezTo>
                      <a:pt x="1613" y="23"/>
                      <a:pt x="1472" y="1"/>
                      <a:pt x="1327"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9"/>
              <p:cNvSpPr/>
              <p:nvPr/>
            </p:nvSpPr>
            <p:spPr>
              <a:xfrm>
                <a:off x="4603091" y="612136"/>
                <a:ext cx="45589" cy="43261"/>
              </a:xfrm>
              <a:custGeom>
                <a:avLst/>
                <a:gdLst/>
                <a:ahLst/>
                <a:cxnLst/>
                <a:rect l="l" t="t" r="r" b="b"/>
                <a:pathLst>
                  <a:path w="1077" h="1022" extrusionOk="0">
                    <a:moveTo>
                      <a:pt x="471" y="0"/>
                    </a:moveTo>
                    <a:cubicBezTo>
                      <a:pt x="203" y="67"/>
                      <a:pt x="1" y="336"/>
                      <a:pt x="68" y="605"/>
                    </a:cubicBezTo>
                    <a:cubicBezTo>
                      <a:pt x="127" y="839"/>
                      <a:pt x="286" y="1022"/>
                      <a:pt x="504" y="1022"/>
                    </a:cubicBezTo>
                    <a:cubicBezTo>
                      <a:pt x="536" y="1022"/>
                      <a:pt x="571" y="1017"/>
                      <a:pt x="606" y="1009"/>
                    </a:cubicBezTo>
                    <a:cubicBezTo>
                      <a:pt x="875" y="941"/>
                      <a:pt x="1077" y="740"/>
                      <a:pt x="1077" y="471"/>
                    </a:cubicBezTo>
                    <a:cubicBezTo>
                      <a:pt x="1009" y="135"/>
                      <a:pt x="740" y="0"/>
                      <a:pt x="471"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9"/>
              <p:cNvSpPr/>
              <p:nvPr/>
            </p:nvSpPr>
            <p:spPr>
              <a:xfrm>
                <a:off x="4440882" y="711739"/>
                <a:ext cx="51262" cy="65485"/>
              </a:xfrm>
              <a:custGeom>
                <a:avLst/>
                <a:gdLst/>
                <a:ahLst/>
                <a:cxnLst/>
                <a:rect l="l" t="t" r="r" b="b"/>
                <a:pathLst>
                  <a:path w="1211" h="1547" extrusionOk="0">
                    <a:moveTo>
                      <a:pt x="942" y="0"/>
                    </a:moveTo>
                    <a:cubicBezTo>
                      <a:pt x="875" y="135"/>
                      <a:pt x="740" y="269"/>
                      <a:pt x="606" y="269"/>
                    </a:cubicBezTo>
                    <a:cubicBezTo>
                      <a:pt x="404" y="336"/>
                      <a:pt x="270" y="403"/>
                      <a:pt x="203" y="538"/>
                    </a:cubicBezTo>
                    <a:cubicBezTo>
                      <a:pt x="68" y="672"/>
                      <a:pt x="1" y="807"/>
                      <a:pt x="68" y="1009"/>
                    </a:cubicBezTo>
                    <a:cubicBezTo>
                      <a:pt x="135" y="1143"/>
                      <a:pt x="270" y="1277"/>
                      <a:pt x="404" y="1345"/>
                    </a:cubicBezTo>
                    <a:cubicBezTo>
                      <a:pt x="472" y="1412"/>
                      <a:pt x="673" y="1479"/>
                      <a:pt x="808" y="1546"/>
                    </a:cubicBezTo>
                    <a:cubicBezTo>
                      <a:pt x="875" y="1546"/>
                      <a:pt x="1009" y="1479"/>
                      <a:pt x="1009" y="1412"/>
                    </a:cubicBezTo>
                    <a:cubicBezTo>
                      <a:pt x="1009" y="1277"/>
                      <a:pt x="942" y="1210"/>
                      <a:pt x="875" y="1210"/>
                    </a:cubicBezTo>
                    <a:lnTo>
                      <a:pt x="808" y="1210"/>
                    </a:lnTo>
                    <a:cubicBezTo>
                      <a:pt x="740" y="1143"/>
                      <a:pt x="673" y="1143"/>
                      <a:pt x="606" y="1076"/>
                    </a:cubicBezTo>
                    <a:lnTo>
                      <a:pt x="606" y="1009"/>
                    </a:lnTo>
                    <a:lnTo>
                      <a:pt x="673" y="874"/>
                    </a:lnTo>
                    <a:lnTo>
                      <a:pt x="740" y="807"/>
                    </a:lnTo>
                    <a:lnTo>
                      <a:pt x="875" y="740"/>
                    </a:lnTo>
                    <a:cubicBezTo>
                      <a:pt x="1009" y="605"/>
                      <a:pt x="1144" y="471"/>
                      <a:pt x="1211" y="336"/>
                    </a:cubicBezTo>
                    <a:cubicBezTo>
                      <a:pt x="1211" y="289"/>
                      <a:pt x="1177" y="241"/>
                      <a:pt x="1158" y="241"/>
                    </a:cubicBezTo>
                    <a:cubicBezTo>
                      <a:pt x="1150" y="241"/>
                      <a:pt x="1144" y="249"/>
                      <a:pt x="1144" y="269"/>
                    </a:cubicBezTo>
                    <a:lnTo>
                      <a:pt x="942" y="0"/>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9"/>
              <p:cNvSpPr/>
              <p:nvPr/>
            </p:nvSpPr>
            <p:spPr>
              <a:xfrm>
                <a:off x="4440882" y="802791"/>
                <a:ext cx="128133" cy="96809"/>
              </a:xfrm>
              <a:custGeom>
                <a:avLst/>
                <a:gdLst/>
                <a:ahLst/>
                <a:cxnLst/>
                <a:rect l="l" t="t" r="r" b="b"/>
                <a:pathLst>
                  <a:path w="3027" h="2287" extrusionOk="0">
                    <a:moveTo>
                      <a:pt x="2959" y="0"/>
                    </a:moveTo>
                    <a:lnTo>
                      <a:pt x="68" y="471"/>
                    </a:lnTo>
                    <a:cubicBezTo>
                      <a:pt x="68" y="471"/>
                      <a:pt x="1" y="1748"/>
                      <a:pt x="808" y="2286"/>
                    </a:cubicBezTo>
                    <a:cubicBezTo>
                      <a:pt x="808" y="1816"/>
                      <a:pt x="1009" y="1412"/>
                      <a:pt x="1345" y="1143"/>
                    </a:cubicBezTo>
                    <a:cubicBezTo>
                      <a:pt x="1756" y="791"/>
                      <a:pt x="2270" y="593"/>
                      <a:pt x="2796" y="593"/>
                    </a:cubicBezTo>
                    <a:cubicBezTo>
                      <a:pt x="2872" y="593"/>
                      <a:pt x="2949" y="597"/>
                      <a:pt x="3026" y="605"/>
                    </a:cubicBezTo>
                    <a:cubicBezTo>
                      <a:pt x="3026" y="404"/>
                      <a:pt x="2959" y="202"/>
                      <a:pt x="2959" y="0"/>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9"/>
              <p:cNvSpPr/>
              <p:nvPr/>
            </p:nvSpPr>
            <p:spPr>
              <a:xfrm>
                <a:off x="4475042" y="827850"/>
                <a:ext cx="102481" cy="78522"/>
              </a:xfrm>
              <a:custGeom>
                <a:avLst/>
                <a:gdLst/>
                <a:ahLst/>
                <a:cxnLst/>
                <a:rect l="l" t="t" r="r" b="b"/>
                <a:pathLst>
                  <a:path w="2421" h="1855" extrusionOk="0">
                    <a:moveTo>
                      <a:pt x="1989" y="1"/>
                    </a:moveTo>
                    <a:cubicBezTo>
                      <a:pt x="1463" y="1"/>
                      <a:pt x="949" y="199"/>
                      <a:pt x="538" y="551"/>
                    </a:cubicBezTo>
                    <a:cubicBezTo>
                      <a:pt x="202" y="820"/>
                      <a:pt x="1" y="1224"/>
                      <a:pt x="1" y="1694"/>
                    </a:cubicBezTo>
                    <a:cubicBezTo>
                      <a:pt x="198" y="1793"/>
                      <a:pt x="466" y="1855"/>
                      <a:pt x="728" y="1855"/>
                    </a:cubicBezTo>
                    <a:cubicBezTo>
                      <a:pt x="824" y="1855"/>
                      <a:pt x="919" y="1847"/>
                      <a:pt x="1009" y="1829"/>
                    </a:cubicBezTo>
                    <a:cubicBezTo>
                      <a:pt x="1883" y="1627"/>
                      <a:pt x="2421" y="820"/>
                      <a:pt x="2219" y="13"/>
                    </a:cubicBezTo>
                    <a:cubicBezTo>
                      <a:pt x="2142" y="5"/>
                      <a:pt x="2065" y="1"/>
                      <a:pt x="1989"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9"/>
              <p:cNvSpPr/>
              <p:nvPr/>
            </p:nvSpPr>
            <p:spPr>
              <a:xfrm>
                <a:off x="6706132" y="6229670"/>
                <a:ext cx="947684" cy="1038736"/>
              </a:xfrm>
              <a:custGeom>
                <a:avLst/>
                <a:gdLst/>
                <a:ahLst/>
                <a:cxnLst/>
                <a:rect l="l" t="t" r="r" b="b"/>
                <a:pathLst>
                  <a:path w="22388" h="24539" extrusionOk="0">
                    <a:moveTo>
                      <a:pt x="13177" y="0"/>
                    </a:moveTo>
                    <a:lnTo>
                      <a:pt x="0" y="12639"/>
                    </a:lnTo>
                    <a:lnTo>
                      <a:pt x="8673" y="24539"/>
                    </a:lnTo>
                    <a:lnTo>
                      <a:pt x="22387" y="14454"/>
                    </a:lnTo>
                    <a:lnTo>
                      <a:pt x="13177" y="0"/>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9"/>
              <p:cNvSpPr/>
              <p:nvPr/>
            </p:nvSpPr>
            <p:spPr>
              <a:xfrm>
                <a:off x="6637811" y="6642304"/>
                <a:ext cx="1263551" cy="1155440"/>
              </a:xfrm>
              <a:custGeom>
                <a:avLst/>
                <a:gdLst/>
                <a:ahLst/>
                <a:cxnLst/>
                <a:rect l="l" t="t" r="r" b="b"/>
                <a:pathLst>
                  <a:path w="29850" h="27296" extrusionOk="0">
                    <a:moveTo>
                      <a:pt x="21514" y="0"/>
                    </a:moveTo>
                    <a:cubicBezTo>
                      <a:pt x="16068" y="4236"/>
                      <a:pt x="14455" y="10959"/>
                      <a:pt x="7463" y="12774"/>
                    </a:cubicBezTo>
                    <a:cubicBezTo>
                      <a:pt x="7463" y="12774"/>
                      <a:pt x="7463" y="15799"/>
                      <a:pt x="7396" y="16068"/>
                    </a:cubicBezTo>
                    <a:cubicBezTo>
                      <a:pt x="7261" y="17345"/>
                      <a:pt x="7261" y="19429"/>
                      <a:pt x="6455" y="20438"/>
                    </a:cubicBezTo>
                    <a:cubicBezTo>
                      <a:pt x="5648" y="21446"/>
                      <a:pt x="3295" y="22522"/>
                      <a:pt x="2219" y="23530"/>
                    </a:cubicBezTo>
                    <a:cubicBezTo>
                      <a:pt x="875" y="24673"/>
                      <a:pt x="1" y="25547"/>
                      <a:pt x="1" y="27295"/>
                    </a:cubicBezTo>
                    <a:cubicBezTo>
                      <a:pt x="4236" y="27295"/>
                      <a:pt x="10824" y="27161"/>
                      <a:pt x="13850" y="27093"/>
                    </a:cubicBezTo>
                    <a:cubicBezTo>
                      <a:pt x="16001" y="27093"/>
                      <a:pt x="26085" y="14387"/>
                      <a:pt x="29850" y="10421"/>
                    </a:cubicBezTo>
                    <a:lnTo>
                      <a:pt x="215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9"/>
              <p:cNvSpPr/>
              <p:nvPr/>
            </p:nvSpPr>
            <p:spPr>
              <a:xfrm>
                <a:off x="6663421" y="7521625"/>
                <a:ext cx="355784" cy="182188"/>
              </a:xfrm>
              <a:custGeom>
                <a:avLst/>
                <a:gdLst/>
                <a:ahLst/>
                <a:cxnLst/>
                <a:rect l="l" t="t" r="r" b="b"/>
                <a:pathLst>
                  <a:path w="8405" h="4304" extrusionOk="0">
                    <a:moveTo>
                      <a:pt x="5446" y="1"/>
                    </a:moveTo>
                    <a:cubicBezTo>
                      <a:pt x="4371" y="1009"/>
                      <a:pt x="2556" y="1883"/>
                      <a:pt x="1547" y="2757"/>
                    </a:cubicBezTo>
                    <a:cubicBezTo>
                      <a:pt x="1009" y="3228"/>
                      <a:pt x="471" y="3766"/>
                      <a:pt x="1" y="4304"/>
                    </a:cubicBezTo>
                    <a:lnTo>
                      <a:pt x="8404" y="4169"/>
                    </a:lnTo>
                    <a:cubicBezTo>
                      <a:pt x="8001" y="2488"/>
                      <a:pt x="6925" y="942"/>
                      <a:pt x="5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9"/>
              <p:cNvSpPr/>
              <p:nvPr/>
            </p:nvSpPr>
            <p:spPr>
              <a:xfrm>
                <a:off x="7528562" y="6804512"/>
                <a:ext cx="145150" cy="426898"/>
              </a:xfrm>
              <a:custGeom>
                <a:avLst/>
                <a:gdLst/>
                <a:ahLst/>
                <a:cxnLst/>
                <a:rect l="l" t="t" r="r" b="b"/>
                <a:pathLst>
                  <a:path w="3429" h="10085" fill="none" extrusionOk="0">
                    <a:moveTo>
                      <a:pt x="2891" y="10085"/>
                    </a:moveTo>
                    <a:cubicBezTo>
                      <a:pt x="2891" y="10085"/>
                      <a:pt x="0" y="4572"/>
                      <a:pt x="3429" y="0"/>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9"/>
              <p:cNvSpPr/>
              <p:nvPr/>
            </p:nvSpPr>
            <p:spPr>
              <a:xfrm>
                <a:off x="6939455" y="7419187"/>
                <a:ext cx="111032" cy="5757"/>
              </a:xfrm>
              <a:custGeom>
                <a:avLst/>
                <a:gdLst/>
                <a:ahLst/>
                <a:cxnLst/>
                <a:rect l="l" t="t" r="r" b="b"/>
                <a:pathLst>
                  <a:path w="2623" h="136" fill="none" extrusionOk="0">
                    <a:moveTo>
                      <a:pt x="1" y="135"/>
                    </a:moveTo>
                    <a:lnTo>
                      <a:pt x="2623" y="1"/>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9"/>
              <p:cNvSpPr/>
              <p:nvPr/>
            </p:nvSpPr>
            <p:spPr>
              <a:xfrm>
                <a:off x="6945169" y="7356581"/>
                <a:ext cx="111032" cy="5757"/>
              </a:xfrm>
              <a:custGeom>
                <a:avLst/>
                <a:gdLst/>
                <a:ahLst/>
                <a:cxnLst/>
                <a:rect l="l" t="t" r="r" b="b"/>
                <a:pathLst>
                  <a:path w="2623" h="136" fill="none" extrusionOk="0">
                    <a:moveTo>
                      <a:pt x="0" y="135"/>
                    </a:moveTo>
                    <a:lnTo>
                      <a:pt x="2622" y="1"/>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9"/>
              <p:cNvSpPr/>
              <p:nvPr/>
            </p:nvSpPr>
            <p:spPr>
              <a:xfrm>
                <a:off x="6956556" y="7276916"/>
                <a:ext cx="105317" cy="25652"/>
              </a:xfrm>
              <a:custGeom>
                <a:avLst/>
                <a:gdLst/>
                <a:ahLst/>
                <a:cxnLst/>
                <a:rect l="l" t="t" r="r" b="b"/>
                <a:pathLst>
                  <a:path w="2488" h="606" fill="none" extrusionOk="0">
                    <a:moveTo>
                      <a:pt x="0" y="0"/>
                    </a:moveTo>
                    <a:lnTo>
                      <a:pt x="2488" y="605"/>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9"/>
              <p:cNvSpPr/>
              <p:nvPr/>
            </p:nvSpPr>
            <p:spPr>
              <a:xfrm>
                <a:off x="6791511" y="7222437"/>
                <a:ext cx="173595" cy="83517"/>
              </a:xfrm>
              <a:custGeom>
                <a:avLst/>
                <a:gdLst/>
                <a:ahLst/>
                <a:cxnLst/>
                <a:rect l="l" t="t" r="r" b="b"/>
                <a:pathLst>
                  <a:path w="4101" h="1973" extrusionOk="0">
                    <a:moveTo>
                      <a:pt x="1546" y="380"/>
                    </a:moveTo>
                    <a:cubicBezTo>
                      <a:pt x="1782" y="380"/>
                      <a:pt x="2017" y="413"/>
                      <a:pt x="2219" y="481"/>
                    </a:cubicBezTo>
                    <a:cubicBezTo>
                      <a:pt x="2664" y="703"/>
                      <a:pt x="3109" y="926"/>
                      <a:pt x="3515" y="1186"/>
                    </a:cubicBezTo>
                    <a:lnTo>
                      <a:pt x="3515" y="1186"/>
                    </a:lnTo>
                    <a:cubicBezTo>
                      <a:pt x="3126" y="1333"/>
                      <a:pt x="2729" y="1434"/>
                      <a:pt x="2286" y="1489"/>
                    </a:cubicBezTo>
                    <a:cubicBezTo>
                      <a:pt x="2114" y="1514"/>
                      <a:pt x="1941" y="1529"/>
                      <a:pt x="1772" y="1529"/>
                    </a:cubicBezTo>
                    <a:cubicBezTo>
                      <a:pt x="1480" y="1529"/>
                      <a:pt x="1197" y="1482"/>
                      <a:pt x="941" y="1355"/>
                    </a:cubicBezTo>
                    <a:cubicBezTo>
                      <a:pt x="605" y="1153"/>
                      <a:pt x="403" y="682"/>
                      <a:pt x="874" y="481"/>
                    </a:cubicBezTo>
                    <a:cubicBezTo>
                      <a:pt x="1076" y="413"/>
                      <a:pt x="1311" y="380"/>
                      <a:pt x="1546" y="380"/>
                    </a:cubicBezTo>
                    <a:close/>
                    <a:moveTo>
                      <a:pt x="1451" y="1"/>
                    </a:moveTo>
                    <a:cubicBezTo>
                      <a:pt x="1186" y="1"/>
                      <a:pt x="922" y="51"/>
                      <a:pt x="672" y="144"/>
                    </a:cubicBezTo>
                    <a:cubicBezTo>
                      <a:pt x="135" y="346"/>
                      <a:pt x="0" y="951"/>
                      <a:pt x="336" y="1422"/>
                    </a:cubicBezTo>
                    <a:cubicBezTo>
                      <a:pt x="630" y="1774"/>
                      <a:pt x="1128" y="1972"/>
                      <a:pt x="1608" y="1972"/>
                    </a:cubicBezTo>
                    <a:cubicBezTo>
                      <a:pt x="1678" y="1972"/>
                      <a:pt x="1747" y="1968"/>
                      <a:pt x="1815" y="1960"/>
                    </a:cubicBezTo>
                    <a:cubicBezTo>
                      <a:pt x="2555" y="1960"/>
                      <a:pt x="3227" y="1825"/>
                      <a:pt x="3899" y="1556"/>
                    </a:cubicBezTo>
                    <a:cubicBezTo>
                      <a:pt x="4034" y="1556"/>
                      <a:pt x="4101" y="1422"/>
                      <a:pt x="4101" y="1287"/>
                    </a:cubicBezTo>
                    <a:cubicBezTo>
                      <a:pt x="4036" y="1157"/>
                      <a:pt x="3907" y="1090"/>
                      <a:pt x="3777" y="1086"/>
                    </a:cubicBezTo>
                    <a:lnTo>
                      <a:pt x="3777" y="1086"/>
                    </a:lnTo>
                    <a:cubicBezTo>
                      <a:pt x="3390" y="685"/>
                      <a:pt x="2899" y="394"/>
                      <a:pt x="2353" y="212"/>
                    </a:cubicBezTo>
                    <a:cubicBezTo>
                      <a:pt x="2065" y="68"/>
                      <a:pt x="1757" y="1"/>
                      <a:pt x="1451"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9"/>
              <p:cNvSpPr/>
              <p:nvPr/>
            </p:nvSpPr>
            <p:spPr>
              <a:xfrm>
                <a:off x="6854117" y="7271201"/>
                <a:ext cx="105317" cy="122418"/>
              </a:xfrm>
              <a:custGeom>
                <a:avLst/>
                <a:gdLst/>
                <a:ahLst/>
                <a:cxnLst/>
                <a:rect l="l" t="t" r="r" b="b"/>
                <a:pathLst>
                  <a:path w="2488" h="2892" extrusionOk="0">
                    <a:moveTo>
                      <a:pt x="2353" y="1"/>
                    </a:moveTo>
                    <a:cubicBezTo>
                      <a:pt x="2219" y="1"/>
                      <a:pt x="2084" y="68"/>
                      <a:pt x="2017" y="135"/>
                    </a:cubicBezTo>
                    <a:lnTo>
                      <a:pt x="1614" y="471"/>
                    </a:lnTo>
                    <a:cubicBezTo>
                      <a:pt x="1412" y="673"/>
                      <a:pt x="1210" y="875"/>
                      <a:pt x="1009" y="1077"/>
                    </a:cubicBezTo>
                    <a:cubicBezTo>
                      <a:pt x="807" y="1345"/>
                      <a:pt x="605" y="1547"/>
                      <a:pt x="471" y="1816"/>
                    </a:cubicBezTo>
                    <a:cubicBezTo>
                      <a:pt x="269" y="2085"/>
                      <a:pt x="135" y="2354"/>
                      <a:pt x="67" y="2623"/>
                    </a:cubicBezTo>
                    <a:cubicBezTo>
                      <a:pt x="0" y="2757"/>
                      <a:pt x="67" y="2824"/>
                      <a:pt x="135" y="2892"/>
                    </a:cubicBezTo>
                    <a:cubicBezTo>
                      <a:pt x="269" y="2892"/>
                      <a:pt x="336" y="2892"/>
                      <a:pt x="403" y="2824"/>
                    </a:cubicBezTo>
                    <a:cubicBezTo>
                      <a:pt x="538" y="2556"/>
                      <a:pt x="740" y="2354"/>
                      <a:pt x="941" y="2085"/>
                    </a:cubicBezTo>
                    <a:cubicBezTo>
                      <a:pt x="1076" y="1816"/>
                      <a:pt x="1210" y="1614"/>
                      <a:pt x="1412" y="1413"/>
                    </a:cubicBezTo>
                    <a:cubicBezTo>
                      <a:pt x="1614" y="1211"/>
                      <a:pt x="1815" y="1009"/>
                      <a:pt x="2017" y="808"/>
                    </a:cubicBezTo>
                    <a:lnTo>
                      <a:pt x="2286" y="471"/>
                    </a:lnTo>
                    <a:cubicBezTo>
                      <a:pt x="2420" y="404"/>
                      <a:pt x="2488" y="270"/>
                      <a:pt x="2488" y="135"/>
                    </a:cubicBezTo>
                    <a:cubicBezTo>
                      <a:pt x="2488" y="68"/>
                      <a:pt x="2420" y="1"/>
                      <a:pt x="2353"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9"/>
              <p:cNvSpPr/>
              <p:nvPr/>
            </p:nvSpPr>
            <p:spPr>
              <a:xfrm>
                <a:off x="6942883" y="7174519"/>
                <a:ext cx="161701" cy="112513"/>
              </a:xfrm>
              <a:custGeom>
                <a:avLst/>
                <a:gdLst/>
                <a:ahLst/>
                <a:cxnLst/>
                <a:rect l="l" t="t" r="r" b="b"/>
                <a:pathLst>
                  <a:path w="3820" h="2658" extrusionOk="0">
                    <a:moveTo>
                      <a:pt x="2794" y="489"/>
                    </a:moveTo>
                    <a:cubicBezTo>
                      <a:pt x="2941" y="489"/>
                      <a:pt x="3084" y="523"/>
                      <a:pt x="3214" y="604"/>
                    </a:cubicBezTo>
                    <a:lnTo>
                      <a:pt x="3281" y="604"/>
                    </a:lnTo>
                    <a:lnTo>
                      <a:pt x="3349" y="671"/>
                    </a:lnTo>
                    <a:cubicBezTo>
                      <a:pt x="3349" y="671"/>
                      <a:pt x="3349" y="739"/>
                      <a:pt x="3349" y="739"/>
                    </a:cubicBezTo>
                    <a:cubicBezTo>
                      <a:pt x="3349" y="739"/>
                      <a:pt x="3349" y="739"/>
                      <a:pt x="3349" y="806"/>
                    </a:cubicBezTo>
                    <a:cubicBezTo>
                      <a:pt x="3349" y="806"/>
                      <a:pt x="3281" y="806"/>
                      <a:pt x="3281" y="873"/>
                    </a:cubicBezTo>
                    <a:cubicBezTo>
                      <a:pt x="3281" y="907"/>
                      <a:pt x="3281" y="907"/>
                      <a:pt x="3273" y="907"/>
                    </a:cubicBezTo>
                    <a:cubicBezTo>
                      <a:pt x="3265" y="907"/>
                      <a:pt x="3248" y="907"/>
                      <a:pt x="3214" y="940"/>
                    </a:cubicBezTo>
                    <a:lnTo>
                      <a:pt x="3147" y="1008"/>
                    </a:lnTo>
                    <a:cubicBezTo>
                      <a:pt x="2811" y="1276"/>
                      <a:pt x="2475" y="1478"/>
                      <a:pt x="2138" y="1680"/>
                    </a:cubicBezTo>
                    <a:lnTo>
                      <a:pt x="1937" y="1680"/>
                    </a:lnTo>
                    <a:cubicBezTo>
                      <a:pt x="1802" y="1747"/>
                      <a:pt x="1668" y="1747"/>
                      <a:pt x="1533" y="1814"/>
                    </a:cubicBezTo>
                    <a:cubicBezTo>
                      <a:pt x="1234" y="1814"/>
                      <a:pt x="934" y="1888"/>
                      <a:pt x="635" y="1982"/>
                    </a:cubicBezTo>
                    <a:lnTo>
                      <a:pt x="635" y="1982"/>
                    </a:lnTo>
                    <a:cubicBezTo>
                      <a:pt x="693" y="1903"/>
                      <a:pt x="755" y="1825"/>
                      <a:pt x="794" y="1747"/>
                    </a:cubicBezTo>
                    <a:cubicBezTo>
                      <a:pt x="996" y="1478"/>
                      <a:pt x="1197" y="1209"/>
                      <a:pt x="1466" y="1075"/>
                    </a:cubicBezTo>
                    <a:cubicBezTo>
                      <a:pt x="1823" y="820"/>
                      <a:pt x="2333" y="489"/>
                      <a:pt x="2794" y="489"/>
                    </a:cubicBezTo>
                    <a:close/>
                    <a:moveTo>
                      <a:pt x="2807" y="0"/>
                    </a:moveTo>
                    <a:cubicBezTo>
                      <a:pt x="2168" y="0"/>
                      <a:pt x="1534" y="267"/>
                      <a:pt x="1063" y="739"/>
                    </a:cubicBezTo>
                    <a:cubicBezTo>
                      <a:pt x="727" y="1075"/>
                      <a:pt x="458" y="1411"/>
                      <a:pt x="256" y="1747"/>
                    </a:cubicBezTo>
                    <a:cubicBezTo>
                      <a:pt x="122" y="1949"/>
                      <a:pt x="54" y="2150"/>
                      <a:pt x="54" y="2352"/>
                    </a:cubicBezTo>
                    <a:cubicBezTo>
                      <a:pt x="0" y="2461"/>
                      <a:pt x="34" y="2658"/>
                      <a:pt x="155" y="2658"/>
                    </a:cubicBezTo>
                    <a:cubicBezTo>
                      <a:pt x="184" y="2658"/>
                      <a:pt x="218" y="2647"/>
                      <a:pt x="256" y="2621"/>
                    </a:cubicBezTo>
                    <a:cubicBezTo>
                      <a:pt x="348" y="2591"/>
                      <a:pt x="356" y="2546"/>
                      <a:pt x="332" y="2507"/>
                    </a:cubicBezTo>
                    <a:lnTo>
                      <a:pt x="332" y="2507"/>
                    </a:lnTo>
                    <a:cubicBezTo>
                      <a:pt x="403" y="2554"/>
                      <a:pt x="498" y="2554"/>
                      <a:pt x="592" y="2554"/>
                    </a:cubicBezTo>
                    <a:cubicBezTo>
                      <a:pt x="996" y="2352"/>
                      <a:pt x="1399" y="2285"/>
                      <a:pt x="1870" y="2218"/>
                    </a:cubicBezTo>
                    <a:cubicBezTo>
                      <a:pt x="2071" y="2218"/>
                      <a:pt x="2273" y="2150"/>
                      <a:pt x="2475" y="2016"/>
                    </a:cubicBezTo>
                    <a:cubicBezTo>
                      <a:pt x="2878" y="1814"/>
                      <a:pt x="3281" y="1545"/>
                      <a:pt x="3617" y="1209"/>
                    </a:cubicBezTo>
                    <a:cubicBezTo>
                      <a:pt x="3752" y="1008"/>
                      <a:pt x="3819" y="806"/>
                      <a:pt x="3819" y="604"/>
                    </a:cubicBezTo>
                    <a:cubicBezTo>
                      <a:pt x="3752" y="335"/>
                      <a:pt x="3550" y="134"/>
                      <a:pt x="3349" y="66"/>
                    </a:cubicBezTo>
                    <a:cubicBezTo>
                      <a:pt x="3170" y="22"/>
                      <a:pt x="2988" y="0"/>
                      <a:pt x="2807"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9"/>
              <p:cNvSpPr/>
              <p:nvPr/>
            </p:nvSpPr>
            <p:spPr>
              <a:xfrm>
                <a:off x="6942333" y="7274079"/>
                <a:ext cx="155901" cy="129953"/>
              </a:xfrm>
              <a:custGeom>
                <a:avLst/>
                <a:gdLst/>
                <a:ahLst/>
                <a:cxnLst/>
                <a:rect l="l" t="t" r="r" b="b"/>
                <a:pathLst>
                  <a:path w="3683" h="3070" extrusionOk="0">
                    <a:moveTo>
                      <a:pt x="202" y="0"/>
                    </a:moveTo>
                    <a:cubicBezTo>
                      <a:pt x="67" y="0"/>
                      <a:pt x="0" y="135"/>
                      <a:pt x="67" y="269"/>
                    </a:cubicBezTo>
                    <a:cubicBezTo>
                      <a:pt x="202" y="403"/>
                      <a:pt x="336" y="538"/>
                      <a:pt x="471" y="605"/>
                    </a:cubicBezTo>
                    <a:lnTo>
                      <a:pt x="941" y="941"/>
                    </a:lnTo>
                    <a:cubicBezTo>
                      <a:pt x="1210" y="1143"/>
                      <a:pt x="1479" y="1345"/>
                      <a:pt x="1748" y="1546"/>
                    </a:cubicBezTo>
                    <a:cubicBezTo>
                      <a:pt x="2286" y="2017"/>
                      <a:pt x="2757" y="2555"/>
                      <a:pt x="3362" y="3025"/>
                    </a:cubicBezTo>
                    <a:cubicBezTo>
                      <a:pt x="3393" y="3057"/>
                      <a:pt x="3428" y="3070"/>
                      <a:pt x="3462" y="3070"/>
                    </a:cubicBezTo>
                    <a:cubicBezTo>
                      <a:pt x="3575" y="3070"/>
                      <a:pt x="3682" y="2927"/>
                      <a:pt x="3630" y="2824"/>
                    </a:cubicBezTo>
                    <a:cubicBezTo>
                      <a:pt x="3227" y="2151"/>
                      <a:pt x="2689" y="1614"/>
                      <a:pt x="2084" y="1143"/>
                    </a:cubicBezTo>
                    <a:cubicBezTo>
                      <a:pt x="1815" y="941"/>
                      <a:pt x="1479" y="672"/>
                      <a:pt x="1210" y="471"/>
                    </a:cubicBezTo>
                    <a:lnTo>
                      <a:pt x="740" y="202"/>
                    </a:lnTo>
                    <a:cubicBezTo>
                      <a:pt x="538" y="135"/>
                      <a:pt x="404" y="67"/>
                      <a:pt x="202"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9"/>
              <p:cNvSpPr/>
              <p:nvPr/>
            </p:nvSpPr>
            <p:spPr>
              <a:xfrm>
                <a:off x="6666299" y="7006554"/>
                <a:ext cx="1169620" cy="697260"/>
              </a:xfrm>
              <a:custGeom>
                <a:avLst/>
                <a:gdLst/>
                <a:ahLst/>
                <a:cxnLst/>
                <a:rect l="l" t="t" r="r" b="b"/>
                <a:pathLst>
                  <a:path w="27631" h="16472" fill="none" extrusionOk="0">
                    <a:moveTo>
                      <a:pt x="0" y="16472"/>
                    </a:moveTo>
                    <a:cubicBezTo>
                      <a:pt x="0" y="16472"/>
                      <a:pt x="11227" y="16472"/>
                      <a:pt x="12639" y="16068"/>
                    </a:cubicBezTo>
                    <a:cubicBezTo>
                      <a:pt x="13983" y="15665"/>
                      <a:pt x="27631" y="1"/>
                      <a:pt x="27631" y="1"/>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9"/>
              <p:cNvSpPr/>
              <p:nvPr/>
            </p:nvSpPr>
            <p:spPr>
              <a:xfrm>
                <a:off x="5704434" y="3287140"/>
                <a:ext cx="1827005" cy="3710902"/>
              </a:xfrm>
              <a:custGeom>
                <a:avLst/>
                <a:gdLst/>
                <a:ahLst/>
                <a:cxnLst/>
                <a:rect l="l" t="t" r="r" b="b"/>
                <a:pathLst>
                  <a:path w="43161" h="87666" extrusionOk="0">
                    <a:moveTo>
                      <a:pt x="4975" y="1"/>
                    </a:moveTo>
                    <a:lnTo>
                      <a:pt x="4975" y="1"/>
                    </a:lnTo>
                    <a:cubicBezTo>
                      <a:pt x="0" y="24740"/>
                      <a:pt x="4168" y="42825"/>
                      <a:pt x="9546" y="59430"/>
                    </a:cubicBezTo>
                    <a:cubicBezTo>
                      <a:pt x="13849" y="72809"/>
                      <a:pt x="22656" y="87666"/>
                      <a:pt x="22656" y="87666"/>
                    </a:cubicBezTo>
                    <a:lnTo>
                      <a:pt x="43160" y="77985"/>
                    </a:lnTo>
                    <a:cubicBezTo>
                      <a:pt x="43160" y="77985"/>
                      <a:pt x="35160" y="64472"/>
                      <a:pt x="31328" y="54455"/>
                    </a:cubicBezTo>
                    <a:cubicBezTo>
                      <a:pt x="25950" y="40472"/>
                      <a:pt x="24740" y="26690"/>
                      <a:pt x="29446" y="5715"/>
                    </a:cubicBezTo>
                    <a:lnTo>
                      <a:pt x="497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9"/>
              <p:cNvSpPr/>
              <p:nvPr/>
            </p:nvSpPr>
            <p:spPr>
              <a:xfrm>
                <a:off x="6637811" y="3594499"/>
                <a:ext cx="776925" cy="3047845"/>
              </a:xfrm>
              <a:custGeom>
                <a:avLst/>
                <a:gdLst/>
                <a:ahLst/>
                <a:cxnLst/>
                <a:rect l="l" t="t" r="r" b="b"/>
                <a:pathLst>
                  <a:path w="18354" h="72002" fill="none" extrusionOk="0">
                    <a:moveTo>
                      <a:pt x="4640" y="0"/>
                    </a:moveTo>
                    <a:cubicBezTo>
                      <a:pt x="1" y="20908"/>
                      <a:pt x="1009" y="33076"/>
                      <a:pt x="5984" y="47127"/>
                    </a:cubicBezTo>
                    <a:cubicBezTo>
                      <a:pt x="10018" y="58489"/>
                      <a:pt x="18354" y="72001"/>
                      <a:pt x="18354" y="7200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9"/>
              <p:cNvSpPr/>
              <p:nvPr/>
            </p:nvSpPr>
            <p:spPr>
              <a:xfrm>
                <a:off x="6538208" y="6386165"/>
                <a:ext cx="876527" cy="421226"/>
              </a:xfrm>
              <a:custGeom>
                <a:avLst/>
                <a:gdLst/>
                <a:ahLst/>
                <a:cxnLst/>
                <a:rect l="l" t="t" r="r" b="b"/>
                <a:pathLst>
                  <a:path w="20707" h="9951" fill="none" extrusionOk="0">
                    <a:moveTo>
                      <a:pt x="20707" y="1"/>
                    </a:moveTo>
                    <a:lnTo>
                      <a:pt x="1" y="9951"/>
                    </a:ln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9"/>
              <p:cNvSpPr/>
              <p:nvPr/>
            </p:nvSpPr>
            <p:spPr>
              <a:xfrm>
                <a:off x="6040195" y="6832958"/>
                <a:ext cx="833859" cy="722869"/>
              </a:xfrm>
              <a:custGeom>
                <a:avLst/>
                <a:gdLst/>
                <a:ahLst/>
                <a:cxnLst/>
                <a:rect l="l" t="t" r="r" b="b"/>
                <a:pathLst>
                  <a:path w="19699" h="17077" extrusionOk="0">
                    <a:moveTo>
                      <a:pt x="19699" y="1"/>
                    </a:moveTo>
                    <a:lnTo>
                      <a:pt x="404" y="1950"/>
                    </a:lnTo>
                    <a:lnTo>
                      <a:pt x="1" y="16606"/>
                    </a:lnTo>
                    <a:lnTo>
                      <a:pt x="18085" y="17077"/>
                    </a:lnTo>
                    <a:lnTo>
                      <a:pt x="19699" y="1"/>
                    </a:lnTo>
                    <a:close/>
                  </a:path>
                </a:pathLst>
              </a:custGeom>
              <a:solidFill>
                <a:srgbClr val="F3A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9"/>
              <p:cNvSpPr/>
              <p:nvPr/>
            </p:nvSpPr>
            <p:spPr>
              <a:xfrm>
                <a:off x="5394239" y="7328135"/>
                <a:ext cx="1465592" cy="594821"/>
              </a:xfrm>
              <a:custGeom>
                <a:avLst/>
                <a:gdLst/>
                <a:ahLst/>
                <a:cxnLst/>
                <a:rect l="l" t="t" r="r" b="b"/>
                <a:pathLst>
                  <a:path w="34623" h="14052" extrusionOk="0">
                    <a:moveTo>
                      <a:pt x="34354" y="0"/>
                    </a:moveTo>
                    <a:cubicBezTo>
                      <a:pt x="29171" y="0"/>
                      <a:pt x="24218" y="2497"/>
                      <a:pt x="19206" y="2497"/>
                    </a:cubicBezTo>
                    <a:cubicBezTo>
                      <a:pt x="17587" y="2497"/>
                      <a:pt x="15961" y="2236"/>
                      <a:pt x="14320" y="1547"/>
                    </a:cubicBezTo>
                    <a:cubicBezTo>
                      <a:pt x="13984" y="2286"/>
                      <a:pt x="13379" y="3026"/>
                      <a:pt x="12706" y="3564"/>
                    </a:cubicBezTo>
                    <a:cubicBezTo>
                      <a:pt x="10622" y="4908"/>
                      <a:pt x="6521" y="6051"/>
                      <a:pt x="3967" y="7530"/>
                    </a:cubicBezTo>
                    <a:cubicBezTo>
                      <a:pt x="1546" y="8807"/>
                      <a:pt x="0" y="11295"/>
                      <a:pt x="0" y="14051"/>
                    </a:cubicBezTo>
                    <a:lnTo>
                      <a:pt x="34623" y="13312"/>
                    </a:lnTo>
                    <a:lnTo>
                      <a:pt x="34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9"/>
              <p:cNvSpPr/>
              <p:nvPr/>
            </p:nvSpPr>
            <p:spPr>
              <a:xfrm>
                <a:off x="5408462" y="7621228"/>
                <a:ext cx="392738" cy="213513"/>
              </a:xfrm>
              <a:custGeom>
                <a:avLst/>
                <a:gdLst/>
                <a:ahLst/>
                <a:cxnLst/>
                <a:rect l="l" t="t" r="r" b="b"/>
                <a:pathLst>
                  <a:path w="9278" h="5044" extrusionOk="0">
                    <a:moveTo>
                      <a:pt x="4706" y="1"/>
                    </a:moveTo>
                    <a:cubicBezTo>
                      <a:pt x="4370" y="203"/>
                      <a:pt x="3967" y="404"/>
                      <a:pt x="3631" y="606"/>
                    </a:cubicBezTo>
                    <a:cubicBezTo>
                      <a:pt x="1883" y="1547"/>
                      <a:pt x="605" y="3161"/>
                      <a:pt x="0" y="5043"/>
                    </a:cubicBezTo>
                    <a:lnTo>
                      <a:pt x="9278" y="4909"/>
                    </a:lnTo>
                    <a:cubicBezTo>
                      <a:pt x="8404" y="2825"/>
                      <a:pt x="6387" y="1144"/>
                      <a:pt x="47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9"/>
              <p:cNvSpPr/>
              <p:nvPr/>
            </p:nvSpPr>
            <p:spPr>
              <a:xfrm>
                <a:off x="5405626" y="7797702"/>
                <a:ext cx="1451369" cy="39875"/>
              </a:xfrm>
              <a:custGeom>
                <a:avLst/>
                <a:gdLst/>
                <a:ahLst/>
                <a:cxnLst/>
                <a:rect l="l" t="t" r="r" b="b"/>
                <a:pathLst>
                  <a:path w="34287" h="942" fill="none" extrusionOk="0">
                    <a:moveTo>
                      <a:pt x="0" y="941"/>
                    </a:moveTo>
                    <a:lnTo>
                      <a:pt x="34286" y="0"/>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9"/>
              <p:cNvSpPr/>
              <p:nvPr/>
            </p:nvSpPr>
            <p:spPr>
              <a:xfrm>
                <a:off x="6586592" y="7530176"/>
                <a:ext cx="267568" cy="276076"/>
              </a:xfrm>
              <a:custGeom>
                <a:avLst/>
                <a:gdLst/>
                <a:ahLst/>
                <a:cxnLst/>
                <a:rect l="l" t="t" r="r" b="b"/>
                <a:pathLst>
                  <a:path w="6321" h="6522" fill="none" extrusionOk="0">
                    <a:moveTo>
                      <a:pt x="1" y="6522"/>
                    </a:moveTo>
                    <a:cubicBezTo>
                      <a:pt x="68" y="6522"/>
                      <a:pt x="1345" y="1"/>
                      <a:pt x="6320" y="1"/>
                    </a:cubicBez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9"/>
              <p:cNvSpPr/>
              <p:nvPr/>
            </p:nvSpPr>
            <p:spPr>
              <a:xfrm>
                <a:off x="5806872" y="7538727"/>
                <a:ext cx="68321" cy="85422"/>
              </a:xfrm>
              <a:custGeom>
                <a:avLst/>
                <a:gdLst/>
                <a:ahLst/>
                <a:cxnLst/>
                <a:rect l="l" t="t" r="r" b="b"/>
                <a:pathLst>
                  <a:path w="1614" h="2018" fill="none" extrusionOk="0">
                    <a:moveTo>
                      <a:pt x="0" y="0"/>
                    </a:moveTo>
                    <a:lnTo>
                      <a:pt x="1614" y="2017"/>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9"/>
              <p:cNvSpPr/>
              <p:nvPr/>
            </p:nvSpPr>
            <p:spPr>
              <a:xfrm>
                <a:off x="5877987" y="7513117"/>
                <a:ext cx="68363" cy="85422"/>
              </a:xfrm>
              <a:custGeom>
                <a:avLst/>
                <a:gdLst/>
                <a:ahLst/>
                <a:cxnLst/>
                <a:rect l="l" t="t" r="r" b="b"/>
                <a:pathLst>
                  <a:path w="1615" h="2018" fill="none" extrusionOk="0">
                    <a:moveTo>
                      <a:pt x="1" y="0"/>
                    </a:moveTo>
                    <a:lnTo>
                      <a:pt x="1614" y="2017"/>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9"/>
              <p:cNvSpPr/>
              <p:nvPr/>
            </p:nvSpPr>
            <p:spPr>
              <a:xfrm>
                <a:off x="5946307" y="7470406"/>
                <a:ext cx="68321" cy="85422"/>
              </a:xfrm>
              <a:custGeom>
                <a:avLst/>
                <a:gdLst/>
                <a:ahLst/>
                <a:cxnLst/>
                <a:rect l="l" t="t" r="r" b="b"/>
                <a:pathLst>
                  <a:path w="1614" h="2018" fill="none" extrusionOk="0">
                    <a:moveTo>
                      <a:pt x="0" y="1"/>
                    </a:moveTo>
                    <a:lnTo>
                      <a:pt x="1614" y="2018"/>
                    </a:lnTo>
                  </a:path>
                </a:pathLst>
              </a:custGeom>
              <a:noFill/>
              <a:ln w="15125" cap="flat" cmpd="sng">
                <a:solidFill>
                  <a:srgbClr val="63352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9"/>
              <p:cNvSpPr/>
              <p:nvPr/>
            </p:nvSpPr>
            <p:spPr>
              <a:xfrm>
                <a:off x="5823931" y="7346929"/>
                <a:ext cx="132789" cy="132070"/>
              </a:xfrm>
              <a:custGeom>
                <a:avLst/>
                <a:gdLst/>
                <a:ahLst/>
                <a:cxnLst/>
                <a:rect l="l" t="t" r="r" b="b"/>
                <a:pathLst>
                  <a:path w="3137" h="3120" extrusionOk="0">
                    <a:moveTo>
                      <a:pt x="818" y="357"/>
                    </a:moveTo>
                    <a:cubicBezTo>
                      <a:pt x="836" y="357"/>
                      <a:pt x="855" y="359"/>
                      <a:pt x="875" y="363"/>
                    </a:cubicBezTo>
                    <a:cubicBezTo>
                      <a:pt x="1144" y="430"/>
                      <a:pt x="1345" y="565"/>
                      <a:pt x="1547" y="699"/>
                    </a:cubicBezTo>
                    <a:cubicBezTo>
                      <a:pt x="1681" y="901"/>
                      <a:pt x="1883" y="1035"/>
                      <a:pt x="2017" y="1237"/>
                    </a:cubicBezTo>
                    <a:cubicBezTo>
                      <a:pt x="2302" y="1636"/>
                      <a:pt x="2491" y="2083"/>
                      <a:pt x="2664" y="2579"/>
                    </a:cubicBezTo>
                    <a:lnTo>
                      <a:pt x="2664" y="2579"/>
                    </a:lnTo>
                    <a:cubicBezTo>
                      <a:pt x="2271" y="2448"/>
                      <a:pt x="1885" y="2269"/>
                      <a:pt x="1547" y="2044"/>
                    </a:cubicBezTo>
                    <a:cubicBezTo>
                      <a:pt x="1144" y="1842"/>
                      <a:pt x="807" y="1506"/>
                      <a:pt x="538" y="1103"/>
                    </a:cubicBezTo>
                    <a:cubicBezTo>
                      <a:pt x="412" y="849"/>
                      <a:pt x="524" y="357"/>
                      <a:pt x="818" y="357"/>
                    </a:cubicBezTo>
                    <a:close/>
                    <a:moveTo>
                      <a:pt x="865" y="1"/>
                    </a:moveTo>
                    <a:cubicBezTo>
                      <a:pt x="406" y="1"/>
                      <a:pt x="1" y="367"/>
                      <a:pt x="1" y="834"/>
                    </a:cubicBezTo>
                    <a:cubicBezTo>
                      <a:pt x="1" y="1439"/>
                      <a:pt x="538" y="1909"/>
                      <a:pt x="942" y="2246"/>
                    </a:cubicBezTo>
                    <a:cubicBezTo>
                      <a:pt x="1480" y="2649"/>
                      <a:pt x="2152" y="2918"/>
                      <a:pt x="2824" y="3120"/>
                    </a:cubicBezTo>
                    <a:cubicBezTo>
                      <a:pt x="3008" y="3120"/>
                      <a:pt x="3136" y="2840"/>
                      <a:pt x="2953" y="2689"/>
                    </a:cubicBezTo>
                    <a:lnTo>
                      <a:pt x="2953" y="2689"/>
                    </a:lnTo>
                    <a:cubicBezTo>
                      <a:pt x="2935" y="2407"/>
                      <a:pt x="2870" y="2124"/>
                      <a:pt x="2757" y="1842"/>
                    </a:cubicBezTo>
                    <a:cubicBezTo>
                      <a:pt x="2555" y="1304"/>
                      <a:pt x="2219" y="834"/>
                      <a:pt x="1816" y="430"/>
                    </a:cubicBezTo>
                    <a:cubicBezTo>
                      <a:pt x="1547" y="229"/>
                      <a:pt x="1345" y="94"/>
                      <a:pt x="1076" y="27"/>
                    </a:cubicBezTo>
                    <a:cubicBezTo>
                      <a:pt x="1006" y="9"/>
                      <a:pt x="935" y="1"/>
                      <a:pt x="865"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9"/>
              <p:cNvSpPr/>
              <p:nvPr/>
            </p:nvSpPr>
            <p:spPr>
              <a:xfrm>
                <a:off x="5796840" y="7458596"/>
                <a:ext cx="155182" cy="47325"/>
              </a:xfrm>
              <a:custGeom>
                <a:avLst/>
                <a:gdLst/>
                <a:ahLst/>
                <a:cxnLst/>
                <a:rect l="l" t="t" r="r" b="b"/>
                <a:pathLst>
                  <a:path w="3666" h="1118" extrusionOk="0">
                    <a:moveTo>
                      <a:pt x="3153" y="0"/>
                    </a:moveTo>
                    <a:cubicBezTo>
                      <a:pt x="3029" y="0"/>
                      <a:pt x="2899" y="11"/>
                      <a:pt x="2792" y="11"/>
                    </a:cubicBezTo>
                    <a:cubicBezTo>
                      <a:pt x="2456" y="78"/>
                      <a:pt x="2187" y="78"/>
                      <a:pt x="1851" y="145"/>
                    </a:cubicBezTo>
                    <a:cubicBezTo>
                      <a:pt x="1246" y="280"/>
                      <a:pt x="708" y="482"/>
                      <a:pt x="170" y="750"/>
                    </a:cubicBezTo>
                    <a:cubicBezTo>
                      <a:pt x="1" y="863"/>
                      <a:pt x="68" y="1118"/>
                      <a:pt x="213" y="1118"/>
                    </a:cubicBezTo>
                    <a:cubicBezTo>
                      <a:pt x="241" y="1118"/>
                      <a:pt x="272" y="1108"/>
                      <a:pt x="305" y="1087"/>
                    </a:cubicBezTo>
                    <a:cubicBezTo>
                      <a:pt x="573" y="1019"/>
                      <a:pt x="910" y="952"/>
                      <a:pt x="1178" y="885"/>
                    </a:cubicBezTo>
                    <a:cubicBezTo>
                      <a:pt x="1380" y="818"/>
                      <a:pt x="1716" y="750"/>
                      <a:pt x="1985" y="616"/>
                    </a:cubicBezTo>
                    <a:cubicBezTo>
                      <a:pt x="2321" y="549"/>
                      <a:pt x="2523" y="549"/>
                      <a:pt x="2859" y="482"/>
                    </a:cubicBezTo>
                    <a:lnTo>
                      <a:pt x="3263" y="414"/>
                    </a:lnTo>
                    <a:cubicBezTo>
                      <a:pt x="3397" y="414"/>
                      <a:pt x="3531" y="414"/>
                      <a:pt x="3666" y="280"/>
                    </a:cubicBezTo>
                    <a:cubicBezTo>
                      <a:pt x="3666" y="280"/>
                      <a:pt x="3666" y="213"/>
                      <a:pt x="3666" y="145"/>
                    </a:cubicBezTo>
                    <a:lnTo>
                      <a:pt x="3599" y="145"/>
                    </a:lnTo>
                    <a:cubicBezTo>
                      <a:pt x="3518" y="24"/>
                      <a:pt x="3341" y="0"/>
                      <a:pt x="3153"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9"/>
              <p:cNvSpPr/>
              <p:nvPr/>
            </p:nvSpPr>
            <p:spPr>
              <a:xfrm>
                <a:off x="5937757" y="7430574"/>
                <a:ext cx="187861" cy="84448"/>
              </a:xfrm>
              <a:custGeom>
                <a:avLst/>
                <a:gdLst/>
                <a:ahLst/>
                <a:cxnLst/>
                <a:rect l="l" t="t" r="r" b="b"/>
                <a:pathLst>
                  <a:path w="4438" h="1995" extrusionOk="0">
                    <a:moveTo>
                      <a:pt x="2287" y="538"/>
                    </a:moveTo>
                    <a:cubicBezTo>
                      <a:pt x="2824" y="606"/>
                      <a:pt x="3631" y="807"/>
                      <a:pt x="3698" y="1412"/>
                    </a:cubicBezTo>
                    <a:lnTo>
                      <a:pt x="3698" y="1480"/>
                    </a:lnTo>
                    <a:lnTo>
                      <a:pt x="3295" y="1480"/>
                    </a:lnTo>
                    <a:cubicBezTo>
                      <a:pt x="2892" y="1480"/>
                      <a:pt x="2555" y="1480"/>
                      <a:pt x="2219" y="1345"/>
                    </a:cubicBezTo>
                    <a:lnTo>
                      <a:pt x="2018" y="1278"/>
                    </a:lnTo>
                    <a:lnTo>
                      <a:pt x="1749" y="1144"/>
                    </a:lnTo>
                    <a:cubicBezTo>
                      <a:pt x="1437" y="988"/>
                      <a:pt x="1125" y="832"/>
                      <a:pt x="814" y="738"/>
                    </a:cubicBezTo>
                    <a:lnTo>
                      <a:pt x="814" y="738"/>
                    </a:lnTo>
                    <a:cubicBezTo>
                      <a:pt x="946" y="694"/>
                      <a:pt x="1078" y="650"/>
                      <a:pt x="1211" y="606"/>
                    </a:cubicBezTo>
                    <a:cubicBezTo>
                      <a:pt x="1547" y="538"/>
                      <a:pt x="1883" y="538"/>
                      <a:pt x="2287" y="538"/>
                    </a:cubicBezTo>
                    <a:close/>
                    <a:moveTo>
                      <a:pt x="2287" y="1"/>
                    </a:moveTo>
                    <a:cubicBezTo>
                      <a:pt x="1749" y="1"/>
                      <a:pt x="1278" y="135"/>
                      <a:pt x="807" y="337"/>
                    </a:cubicBezTo>
                    <a:cubicBezTo>
                      <a:pt x="539" y="404"/>
                      <a:pt x="337" y="538"/>
                      <a:pt x="135" y="673"/>
                    </a:cubicBezTo>
                    <a:cubicBezTo>
                      <a:pt x="68" y="807"/>
                      <a:pt x="1" y="1009"/>
                      <a:pt x="202" y="1009"/>
                    </a:cubicBezTo>
                    <a:cubicBezTo>
                      <a:pt x="221" y="1018"/>
                      <a:pt x="239" y="1023"/>
                      <a:pt x="254" y="1023"/>
                    </a:cubicBezTo>
                    <a:cubicBezTo>
                      <a:pt x="273" y="1023"/>
                      <a:pt x="290" y="1017"/>
                      <a:pt x="303" y="1007"/>
                    </a:cubicBezTo>
                    <a:lnTo>
                      <a:pt x="303" y="1007"/>
                    </a:lnTo>
                    <a:cubicBezTo>
                      <a:pt x="321" y="1061"/>
                      <a:pt x="355" y="1111"/>
                      <a:pt x="404" y="1144"/>
                    </a:cubicBezTo>
                    <a:cubicBezTo>
                      <a:pt x="1076" y="1278"/>
                      <a:pt x="1547" y="1749"/>
                      <a:pt x="2219" y="1883"/>
                    </a:cubicBezTo>
                    <a:cubicBezTo>
                      <a:pt x="2495" y="1962"/>
                      <a:pt x="2771" y="1994"/>
                      <a:pt x="3046" y="1994"/>
                    </a:cubicBezTo>
                    <a:cubicBezTo>
                      <a:pt x="3241" y="1994"/>
                      <a:pt x="3436" y="1978"/>
                      <a:pt x="3631" y="1950"/>
                    </a:cubicBezTo>
                    <a:cubicBezTo>
                      <a:pt x="4102" y="1816"/>
                      <a:pt x="4438" y="1480"/>
                      <a:pt x="4236" y="1076"/>
                    </a:cubicBezTo>
                    <a:cubicBezTo>
                      <a:pt x="3967" y="270"/>
                      <a:pt x="3026" y="68"/>
                      <a:pt x="2287" y="1"/>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9"/>
              <p:cNvSpPr/>
              <p:nvPr/>
            </p:nvSpPr>
            <p:spPr>
              <a:xfrm>
                <a:off x="5932085" y="7464480"/>
                <a:ext cx="56934" cy="188834"/>
              </a:xfrm>
              <a:custGeom>
                <a:avLst/>
                <a:gdLst/>
                <a:ahLst/>
                <a:cxnLst/>
                <a:rect l="l" t="t" r="r" b="b"/>
                <a:pathLst>
                  <a:path w="1345" h="4461" extrusionOk="0">
                    <a:moveTo>
                      <a:pt x="152" y="0"/>
                    </a:moveTo>
                    <a:cubicBezTo>
                      <a:pt x="77" y="0"/>
                      <a:pt x="0" y="58"/>
                      <a:pt x="0" y="141"/>
                    </a:cubicBezTo>
                    <a:cubicBezTo>
                      <a:pt x="0" y="343"/>
                      <a:pt x="68" y="477"/>
                      <a:pt x="135" y="611"/>
                    </a:cubicBezTo>
                    <a:cubicBezTo>
                      <a:pt x="202" y="813"/>
                      <a:pt x="269" y="948"/>
                      <a:pt x="336" y="1149"/>
                    </a:cubicBezTo>
                    <a:cubicBezTo>
                      <a:pt x="404" y="1485"/>
                      <a:pt x="538" y="1889"/>
                      <a:pt x="605" y="2225"/>
                    </a:cubicBezTo>
                    <a:cubicBezTo>
                      <a:pt x="740" y="2897"/>
                      <a:pt x="740" y="3637"/>
                      <a:pt x="941" y="4309"/>
                    </a:cubicBezTo>
                    <a:cubicBezTo>
                      <a:pt x="975" y="4410"/>
                      <a:pt x="1042" y="4460"/>
                      <a:pt x="1110" y="4460"/>
                    </a:cubicBezTo>
                    <a:cubicBezTo>
                      <a:pt x="1177" y="4460"/>
                      <a:pt x="1244" y="4410"/>
                      <a:pt x="1278" y="4309"/>
                    </a:cubicBezTo>
                    <a:cubicBezTo>
                      <a:pt x="1345" y="3569"/>
                      <a:pt x="1278" y="2830"/>
                      <a:pt x="1076" y="2090"/>
                    </a:cubicBezTo>
                    <a:cubicBezTo>
                      <a:pt x="1009" y="1754"/>
                      <a:pt x="874" y="1351"/>
                      <a:pt x="740" y="1015"/>
                    </a:cubicBezTo>
                    <a:cubicBezTo>
                      <a:pt x="673" y="880"/>
                      <a:pt x="605" y="679"/>
                      <a:pt x="538" y="544"/>
                    </a:cubicBezTo>
                    <a:cubicBezTo>
                      <a:pt x="471" y="343"/>
                      <a:pt x="404" y="208"/>
                      <a:pt x="269" y="74"/>
                    </a:cubicBezTo>
                    <a:cubicBezTo>
                      <a:pt x="244" y="22"/>
                      <a:pt x="198" y="0"/>
                      <a:pt x="152" y="0"/>
                    </a:cubicBezTo>
                    <a:close/>
                  </a:path>
                </a:pathLst>
              </a:custGeom>
              <a:solidFill>
                <a:srgbClr val="6335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9"/>
              <p:cNvSpPr/>
              <p:nvPr/>
            </p:nvSpPr>
            <p:spPr>
              <a:xfrm>
                <a:off x="5900760" y="3432290"/>
                <a:ext cx="1949381" cy="3833278"/>
              </a:xfrm>
              <a:custGeom>
                <a:avLst/>
                <a:gdLst/>
                <a:ahLst/>
                <a:cxnLst/>
                <a:rect l="l" t="t" r="r" b="b"/>
                <a:pathLst>
                  <a:path w="46052" h="90557" extrusionOk="0">
                    <a:moveTo>
                      <a:pt x="45043" y="0"/>
                    </a:moveTo>
                    <a:lnTo>
                      <a:pt x="15665" y="1345"/>
                    </a:lnTo>
                    <a:cubicBezTo>
                      <a:pt x="9547" y="17479"/>
                      <a:pt x="5782" y="28572"/>
                      <a:pt x="3631" y="43698"/>
                    </a:cubicBezTo>
                    <a:cubicBezTo>
                      <a:pt x="1144" y="60909"/>
                      <a:pt x="1" y="72741"/>
                      <a:pt x="1547" y="90556"/>
                    </a:cubicBezTo>
                    <a:lnTo>
                      <a:pt x="26152" y="90556"/>
                    </a:lnTo>
                    <a:cubicBezTo>
                      <a:pt x="25749" y="73212"/>
                      <a:pt x="27631" y="57547"/>
                      <a:pt x="32203" y="42892"/>
                    </a:cubicBezTo>
                    <a:cubicBezTo>
                      <a:pt x="34421" y="36169"/>
                      <a:pt x="37043" y="29648"/>
                      <a:pt x="40203" y="23328"/>
                    </a:cubicBezTo>
                    <a:cubicBezTo>
                      <a:pt x="45245" y="13042"/>
                      <a:pt x="46052" y="8807"/>
                      <a:pt x="450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9"/>
              <p:cNvSpPr/>
              <p:nvPr/>
            </p:nvSpPr>
            <p:spPr>
              <a:xfrm>
                <a:off x="6868340" y="3381071"/>
                <a:ext cx="856590" cy="3884497"/>
              </a:xfrm>
              <a:custGeom>
                <a:avLst/>
                <a:gdLst/>
                <a:ahLst/>
                <a:cxnLst/>
                <a:rect l="l" t="t" r="r" b="b"/>
                <a:pathLst>
                  <a:path w="20236" h="91767" fill="none" extrusionOk="0">
                    <a:moveTo>
                      <a:pt x="19160" y="0"/>
                    </a:moveTo>
                    <a:cubicBezTo>
                      <a:pt x="20236" y="8874"/>
                      <a:pt x="19429" y="13177"/>
                      <a:pt x="14387" y="23664"/>
                    </a:cubicBezTo>
                    <a:cubicBezTo>
                      <a:pt x="11295" y="30051"/>
                      <a:pt x="8605" y="36639"/>
                      <a:pt x="6454" y="43429"/>
                    </a:cubicBezTo>
                    <a:cubicBezTo>
                      <a:pt x="1883" y="58354"/>
                      <a:pt x="0" y="74220"/>
                      <a:pt x="404" y="91766"/>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9"/>
              <p:cNvSpPr/>
              <p:nvPr/>
            </p:nvSpPr>
            <p:spPr>
              <a:xfrm>
                <a:off x="6006077" y="3870533"/>
                <a:ext cx="415511" cy="1772950"/>
              </a:xfrm>
              <a:custGeom>
                <a:avLst/>
                <a:gdLst/>
                <a:ahLst/>
                <a:cxnLst/>
                <a:rect l="l" t="t" r="r" b="b"/>
                <a:pathLst>
                  <a:path w="9816" h="41884" fill="none" extrusionOk="0">
                    <a:moveTo>
                      <a:pt x="0" y="41883"/>
                    </a:moveTo>
                    <a:cubicBezTo>
                      <a:pt x="336" y="39127"/>
                      <a:pt x="673" y="36303"/>
                      <a:pt x="1143" y="33345"/>
                    </a:cubicBezTo>
                    <a:cubicBezTo>
                      <a:pt x="2824" y="21177"/>
                      <a:pt x="5647" y="11631"/>
                      <a:pt x="9815"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9"/>
              <p:cNvSpPr/>
              <p:nvPr/>
            </p:nvSpPr>
            <p:spPr>
              <a:xfrm>
                <a:off x="7007775" y="5808487"/>
                <a:ext cx="113868" cy="1047287"/>
              </a:xfrm>
              <a:custGeom>
                <a:avLst/>
                <a:gdLst/>
                <a:ahLst/>
                <a:cxnLst/>
                <a:rect l="l" t="t" r="r" b="b"/>
                <a:pathLst>
                  <a:path w="2690" h="24741" fill="none" extrusionOk="0">
                    <a:moveTo>
                      <a:pt x="2690" y="1"/>
                    </a:moveTo>
                    <a:cubicBezTo>
                      <a:pt x="2690" y="1"/>
                      <a:pt x="942" y="11497"/>
                      <a:pt x="0" y="2474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9"/>
              <p:cNvSpPr/>
              <p:nvPr/>
            </p:nvSpPr>
            <p:spPr>
              <a:xfrm>
                <a:off x="6484153" y="3404310"/>
                <a:ext cx="132959" cy="378769"/>
              </a:xfrm>
              <a:custGeom>
                <a:avLst/>
                <a:gdLst/>
                <a:ahLst/>
                <a:cxnLst/>
                <a:rect l="l" t="t" r="r" b="b"/>
                <a:pathLst>
                  <a:path w="3141" h="8948" extrusionOk="0">
                    <a:moveTo>
                      <a:pt x="2922" y="0"/>
                    </a:moveTo>
                    <a:cubicBezTo>
                      <a:pt x="2881" y="0"/>
                      <a:pt x="2844" y="17"/>
                      <a:pt x="2824" y="56"/>
                    </a:cubicBezTo>
                    <a:lnTo>
                      <a:pt x="2757" y="123"/>
                    </a:lnTo>
                    <a:cubicBezTo>
                      <a:pt x="2152" y="1468"/>
                      <a:pt x="1547" y="2880"/>
                      <a:pt x="1076" y="4359"/>
                    </a:cubicBezTo>
                    <a:cubicBezTo>
                      <a:pt x="538" y="5770"/>
                      <a:pt x="202" y="7250"/>
                      <a:pt x="1" y="8796"/>
                    </a:cubicBezTo>
                    <a:cubicBezTo>
                      <a:pt x="1" y="8897"/>
                      <a:pt x="68" y="8947"/>
                      <a:pt x="143" y="8947"/>
                    </a:cubicBezTo>
                    <a:cubicBezTo>
                      <a:pt x="219" y="8947"/>
                      <a:pt x="303" y="8897"/>
                      <a:pt x="337" y="8796"/>
                    </a:cubicBezTo>
                    <a:cubicBezTo>
                      <a:pt x="807" y="7384"/>
                      <a:pt x="1143" y="5905"/>
                      <a:pt x="1614" y="4493"/>
                    </a:cubicBezTo>
                    <a:cubicBezTo>
                      <a:pt x="2017" y="3014"/>
                      <a:pt x="2555" y="1602"/>
                      <a:pt x="3093" y="191"/>
                    </a:cubicBezTo>
                    <a:cubicBezTo>
                      <a:pt x="3141" y="95"/>
                      <a:pt x="3020" y="0"/>
                      <a:pt x="2922" y="0"/>
                    </a:cubicBezTo>
                    <a:close/>
                  </a:path>
                </a:pathLst>
              </a:custGeom>
              <a:solidFill>
                <a:srgbClr val="5A80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9"/>
              <p:cNvSpPr/>
              <p:nvPr/>
            </p:nvSpPr>
            <p:spPr>
              <a:xfrm>
                <a:off x="6412996" y="3502008"/>
                <a:ext cx="68363" cy="290003"/>
              </a:xfrm>
              <a:custGeom>
                <a:avLst/>
                <a:gdLst/>
                <a:ahLst/>
                <a:cxnLst/>
                <a:rect l="l" t="t" r="r" b="b"/>
                <a:pathLst>
                  <a:path w="1615" h="6851" extrusionOk="0">
                    <a:moveTo>
                      <a:pt x="1001" y="0"/>
                    </a:moveTo>
                    <a:cubicBezTo>
                      <a:pt x="959" y="0"/>
                      <a:pt x="908" y="34"/>
                      <a:pt x="875" y="101"/>
                    </a:cubicBezTo>
                    <a:lnTo>
                      <a:pt x="875" y="34"/>
                    </a:lnTo>
                    <a:cubicBezTo>
                      <a:pt x="471" y="1244"/>
                      <a:pt x="202" y="2521"/>
                      <a:pt x="1" y="3799"/>
                    </a:cubicBezTo>
                    <a:cubicBezTo>
                      <a:pt x="1" y="4404"/>
                      <a:pt x="68" y="4942"/>
                      <a:pt x="337" y="5479"/>
                    </a:cubicBezTo>
                    <a:cubicBezTo>
                      <a:pt x="471" y="5815"/>
                      <a:pt x="673" y="6084"/>
                      <a:pt x="875" y="6353"/>
                    </a:cubicBezTo>
                    <a:cubicBezTo>
                      <a:pt x="1009" y="6555"/>
                      <a:pt x="1144" y="6824"/>
                      <a:pt x="1413" y="6824"/>
                    </a:cubicBezTo>
                    <a:cubicBezTo>
                      <a:pt x="1449" y="6842"/>
                      <a:pt x="1480" y="6850"/>
                      <a:pt x="1506" y="6850"/>
                    </a:cubicBezTo>
                    <a:cubicBezTo>
                      <a:pt x="1578" y="6850"/>
                      <a:pt x="1614" y="6788"/>
                      <a:pt x="1614" y="6689"/>
                    </a:cubicBezTo>
                    <a:cubicBezTo>
                      <a:pt x="1614" y="6421"/>
                      <a:pt x="1413" y="6286"/>
                      <a:pt x="1278" y="6084"/>
                    </a:cubicBezTo>
                    <a:cubicBezTo>
                      <a:pt x="1076" y="5883"/>
                      <a:pt x="942" y="5614"/>
                      <a:pt x="808" y="5412"/>
                    </a:cubicBezTo>
                    <a:cubicBezTo>
                      <a:pt x="539" y="4874"/>
                      <a:pt x="404" y="4269"/>
                      <a:pt x="404" y="3664"/>
                    </a:cubicBezTo>
                    <a:cubicBezTo>
                      <a:pt x="539" y="2454"/>
                      <a:pt x="740" y="1244"/>
                      <a:pt x="1076" y="101"/>
                    </a:cubicBezTo>
                    <a:cubicBezTo>
                      <a:pt x="1076" y="34"/>
                      <a:pt x="1043" y="0"/>
                      <a:pt x="1001" y="0"/>
                    </a:cubicBezTo>
                    <a:close/>
                  </a:path>
                </a:pathLst>
              </a:custGeom>
              <a:solidFill>
                <a:srgbClr val="5A80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9"/>
              <p:cNvSpPr/>
              <p:nvPr/>
            </p:nvSpPr>
            <p:spPr>
              <a:xfrm>
                <a:off x="7058995" y="3429412"/>
                <a:ext cx="628939" cy="355784"/>
              </a:xfrm>
              <a:custGeom>
                <a:avLst/>
                <a:gdLst/>
                <a:ahLst/>
                <a:cxnLst/>
                <a:rect l="l" t="t" r="r" b="b"/>
                <a:pathLst>
                  <a:path w="14858" h="8405" fill="none" extrusionOk="0">
                    <a:moveTo>
                      <a:pt x="1" y="1"/>
                    </a:moveTo>
                    <a:cubicBezTo>
                      <a:pt x="1480" y="5110"/>
                      <a:pt x="7194" y="8404"/>
                      <a:pt x="14858" y="8001"/>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9"/>
              <p:cNvSpPr/>
              <p:nvPr/>
            </p:nvSpPr>
            <p:spPr>
              <a:xfrm>
                <a:off x="7115929" y="3392415"/>
                <a:ext cx="577720" cy="333010"/>
              </a:xfrm>
              <a:custGeom>
                <a:avLst/>
                <a:gdLst/>
                <a:ahLst/>
                <a:cxnLst/>
                <a:rect l="l" t="t" r="r" b="b"/>
                <a:pathLst>
                  <a:path w="13648" h="7867" fill="none" extrusionOk="0">
                    <a:moveTo>
                      <a:pt x="0" y="1"/>
                    </a:moveTo>
                    <a:cubicBezTo>
                      <a:pt x="1345" y="5110"/>
                      <a:pt x="6723" y="7867"/>
                      <a:pt x="13647" y="7463"/>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9"/>
              <p:cNvSpPr/>
              <p:nvPr/>
            </p:nvSpPr>
            <p:spPr>
              <a:xfrm>
                <a:off x="5863764" y="3406680"/>
                <a:ext cx="418390" cy="239080"/>
              </a:xfrm>
              <a:custGeom>
                <a:avLst/>
                <a:gdLst/>
                <a:ahLst/>
                <a:cxnLst/>
                <a:rect l="l" t="t" r="r" b="b"/>
                <a:pathLst>
                  <a:path w="9884" h="5648" fill="none" extrusionOk="0">
                    <a:moveTo>
                      <a:pt x="1" y="3832"/>
                    </a:moveTo>
                    <a:cubicBezTo>
                      <a:pt x="1" y="3832"/>
                      <a:pt x="6925" y="5647"/>
                      <a:pt x="9883"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9"/>
              <p:cNvSpPr/>
              <p:nvPr/>
            </p:nvSpPr>
            <p:spPr>
              <a:xfrm>
                <a:off x="5875151" y="3344074"/>
                <a:ext cx="367170" cy="239080"/>
              </a:xfrm>
              <a:custGeom>
                <a:avLst/>
                <a:gdLst/>
                <a:ahLst/>
                <a:cxnLst/>
                <a:rect l="l" t="t" r="r" b="b"/>
                <a:pathLst>
                  <a:path w="8674" h="5648" fill="none" extrusionOk="0">
                    <a:moveTo>
                      <a:pt x="1" y="3765"/>
                    </a:moveTo>
                    <a:cubicBezTo>
                      <a:pt x="1" y="3765"/>
                      <a:pt x="6118" y="5647"/>
                      <a:pt x="8673" y="0"/>
                    </a:cubicBez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9"/>
              <p:cNvSpPr/>
              <p:nvPr/>
            </p:nvSpPr>
            <p:spPr>
              <a:xfrm>
                <a:off x="5954858" y="7100484"/>
                <a:ext cx="1052959" cy="42"/>
              </a:xfrm>
              <a:custGeom>
                <a:avLst/>
                <a:gdLst/>
                <a:ahLst/>
                <a:cxnLst/>
                <a:rect l="l" t="t" r="r" b="b"/>
                <a:pathLst>
                  <a:path w="24875" h="1" fill="none" extrusionOk="0">
                    <a:moveTo>
                      <a:pt x="0" y="0"/>
                    </a:moveTo>
                    <a:lnTo>
                      <a:pt x="24874" y="0"/>
                    </a:lnTo>
                  </a:path>
                </a:pathLst>
              </a:custGeom>
              <a:noFill/>
              <a:ln w="15125" cap="flat" cmpd="sng">
                <a:solidFill>
                  <a:srgbClr val="5A80A3"/>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9"/>
              <p:cNvSpPr/>
              <p:nvPr/>
            </p:nvSpPr>
            <p:spPr>
              <a:xfrm>
                <a:off x="5841033" y="688965"/>
                <a:ext cx="2154258" cy="2973852"/>
              </a:xfrm>
              <a:custGeom>
                <a:avLst/>
                <a:gdLst/>
                <a:ahLst/>
                <a:cxnLst/>
                <a:rect l="l" t="t" r="r" b="b"/>
                <a:pathLst>
                  <a:path w="50892" h="70254" extrusionOk="0">
                    <a:moveTo>
                      <a:pt x="18420" y="807"/>
                    </a:moveTo>
                    <a:cubicBezTo>
                      <a:pt x="12773" y="2689"/>
                      <a:pt x="7328" y="9009"/>
                      <a:pt x="5244" y="12169"/>
                    </a:cubicBezTo>
                    <a:cubicBezTo>
                      <a:pt x="2891" y="15799"/>
                      <a:pt x="3227" y="16337"/>
                      <a:pt x="3227" y="20572"/>
                    </a:cubicBezTo>
                    <a:cubicBezTo>
                      <a:pt x="3160" y="35161"/>
                      <a:pt x="2756" y="50220"/>
                      <a:pt x="0" y="64472"/>
                    </a:cubicBezTo>
                    <a:cubicBezTo>
                      <a:pt x="13714" y="70254"/>
                      <a:pt x="35900" y="69178"/>
                      <a:pt x="50219" y="66153"/>
                    </a:cubicBezTo>
                    <a:cubicBezTo>
                      <a:pt x="50891" y="53716"/>
                      <a:pt x="50623" y="41278"/>
                      <a:pt x="49614" y="28841"/>
                    </a:cubicBezTo>
                    <a:cubicBezTo>
                      <a:pt x="49211" y="23799"/>
                      <a:pt x="49076" y="19026"/>
                      <a:pt x="46992" y="14387"/>
                    </a:cubicBezTo>
                    <a:cubicBezTo>
                      <a:pt x="45312" y="10757"/>
                      <a:pt x="42959" y="7530"/>
                      <a:pt x="39866" y="5042"/>
                    </a:cubicBezTo>
                    <a:cubicBezTo>
                      <a:pt x="36505" y="2219"/>
                      <a:pt x="32202" y="1345"/>
                      <a:pt x="28101" y="0"/>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9"/>
              <p:cNvSpPr/>
              <p:nvPr/>
            </p:nvSpPr>
            <p:spPr>
              <a:xfrm>
                <a:off x="5866642" y="3278590"/>
                <a:ext cx="2103039" cy="224857"/>
              </a:xfrm>
              <a:custGeom>
                <a:avLst/>
                <a:gdLst/>
                <a:ahLst/>
                <a:cxnLst/>
                <a:rect l="l" t="t" r="r" b="b"/>
                <a:pathLst>
                  <a:path w="49682" h="5312" fill="none" extrusionOk="0">
                    <a:moveTo>
                      <a:pt x="0" y="1"/>
                    </a:moveTo>
                    <a:cubicBezTo>
                      <a:pt x="13849" y="5312"/>
                      <a:pt x="35429" y="5177"/>
                      <a:pt x="49681" y="2018"/>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9"/>
              <p:cNvSpPr/>
              <p:nvPr/>
            </p:nvSpPr>
            <p:spPr>
              <a:xfrm>
                <a:off x="5960530" y="1283702"/>
                <a:ext cx="51262" cy="591985"/>
              </a:xfrm>
              <a:custGeom>
                <a:avLst/>
                <a:gdLst/>
                <a:ahLst/>
                <a:cxnLst/>
                <a:rect l="l" t="t" r="r" b="b"/>
                <a:pathLst>
                  <a:path w="1211" h="13985" fill="none" extrusionOk="0">
                    <a:moveTo>
                      <a:pt x="135" y="13984"/>
                    </a:moveTo>
                    <a:cubicBezTo>
                      <a:pt x="404" y="8203"/>
                      <a:pt x="1" y="3430"/>
                      <a:pt x="1211" y="1"/>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9"/>
              <p:cNvSpPr/>
              <p:nvPr/>
            </p:nvSpPr>
            <p:spPr>
              <a:xfrm>
                <a:off x="5937757" y="1254833"/>
                <a:ext cx="37039" cy="233408"/>
              </a:xfrm>
              <a:custGeom>
                <a:avLst/>
                <a:gdLst/>
                <a:ahLst/>
                <a:cxnLst/>
                <a:rect l="l" t="t" r="r" b="b"/>
                <a:pathLst>
                  <a:path w="875" h="5514" extrusionOk="0">
                    <a:moveTo>
                      <a:pt x="213" y="0"/>
                    </a:moveTo>
                    <a:cubicBezTo>
                      <a:pt x="171" y="0"/>
                      <a:pt x="135" y="21"/>
                      <a:pt x="135" y="78"/>
                    </a:cubicBezTo>
                    <a:cubicBezTo>
                      <a:pt x="1" y="952"/>
                      <a:pt x="1" y="1893"/>
                      <a:pt x="68" y="2834"/>
                    </a:cubicBezTo>
                    <a:cubicBezTo>
                      <a:pt x="135" y="3708"/>
                      <a:pt x="337" y="4582"/>
                      <a:pt x="673" y="5456"/>
                    </a:cubicBezTo>
                    <a:cubicBezTo>
                      <a:pt x="694" y="5498"/>
                      <a:pt x="721" y="5514"/>
                      <a:pt x="749" y="5514"/>
                    </a:cubicBezTo>
                    <a:cubicBezTo>
                      <a:pt x="811" y="5514"/>
                      <a:pt x="875" y="5435"/>
                      <a:pt x="875" y="5389"/>
                    </a:cubicBezTo>
                    <a:cubicBezTo>
                      <a:pt x="740" y="4515"/>
                      <a:pt x="539" y="3574"/>
                      <a:pt x="471" y="2700"/>
                    </a:cubicBezTo>
                    <a:cubicBezTo>
                      <a:pt x="337" y="1826"/>
                      <a:pt x="337" y="952"/>
                      <a:pt x="337" y="78"/>
                    </a:cubicBezTo>
                    <a:cubicBezTo>
                      <a:pt x="337" y="39"/>
                      <a:pt x="270" y="0"/>
                      <a:pt x="213" y="0"/>
                    </a:cubicBezTo>
                    <a:close/>
                  </a:path>
                </a:pathLst>
              </a:custGeom>
              <a:solidFill>
                <a:srgbClr val="DD8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9"/>
              <p:cNvSpPr/>
              <p:nvPr/>
            </p:nvSpPr>
            <p:spPr>
              <a:xfrm>
                <a:off x="6569533" y="307614"/>
                <a:ext cx="589107" cy="545718"/>
              </a:xfrm>
              <a:custGeom>
                <a:avLst/>
                <a:gdLst/>
                <a:ahLst/>
                <a:cxnLst/>
                <a:rect l="l" t="t" r="r" b="b"/>
                <a:pathLst>
                  <a:path w="13917" h="12892" extrusionOk="0">
                    <a:moveTo>
                      <a:pt x="12975" y="1"/>
                    </a:moveTo>
                    <a:lnTo>
                      <a:pt x="336" y="6320"/>
                    </a:lnTo>
                    <a:lnTo>
                      <a:pt x="0" y="10824"/>
                    </a:lnTo>
                    <a:cubicBezTo>
                      <a:pt x="392" y="11999"/>
                      <a:pt x="3028" y="12892"/>
                      <a:pt x="6080" y="12892"/>
                    </a:cubicBezTo>
                    <a:cubicBezTo>
                      <a:pt x="8790" y="12892"/>
                      <a:pt x="11829" y="12188"/>
                      <a:pt x="13917" y="10354"/>
                    </a:cubicBezTo>
                    <a:lnTo>
                      <a:pt x="1297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9"/>
              <p:cNvSpPr/>
              <p:nvPr/>
            </p:nvSpPr>
            <p:spPr>
              <a:xfrm>
                <a:off x="6427219" y="-201913"/>
                <a:ext cx="680201" cy="874834"/>
              </a:xfrm>
              <a:custGeom>
                <a:avLst/>
                <a:gdLst/>
                <a:ahLst/>
                <a:cxnLst/>
                <a:rect l="l" t="t" r="r" b="b"/>
                <a:pathLst>
                  <a:path w="16069" h="20667" extrusionOk="0">
                    <a:moveTo>
                      <a:pt x="6080" y="1"/>
                    </a:moveTo>
                    <a:cubicBezTo>
                      <a:pt x="4166" y="1"/>
                      <a:pt x="1937" y="1072"/>
                      <a:pt x="1480" y="3029"/>
                    </a:cubicBezTo>
                    <a:cubicBezTo>
                      <a:pt x="875" y="5785"/>
                      <a:pt x="740" y="8744"/>
                      <a:pt x="337" y="11567"/>
                    </a:cubicBezTo>
                    <a:cubicBezTo>
                      <a:pt x="68" y="12979"/>
                      <a:pt x="1" y="14458"/>
                      <a:pt x="135" y="15937"/>
                    </a:cubicBezTo>
                    <a:cubicBezTo>
                      <a:pt x="270" y="17349"/>
                      <a:pt x="1009" y="18761"/>
                      <a:pt x="2152" y="19702"/>
                    </a:cubicBezTo>
                    <a:cubicBezTo>
                      <a:pt x="3190" y="20325"/>
                      <a:pt x="4429" y="20667"/>
                      <a:pt x="5682" y="20667"/>
                    </a:cubicBezTo>
                    <a:cubicBezTo>
                      <a:pt x="6052" y="20667"/>
                      <a:pt x="6423" y="20637"/>
                      <a:pt x="6791" y="20576"/>
                    </a:cubicBezTo>
                    <a:cubicBezTo>
                      <a:pt x="8472" y="20441"/>
                      <a:pt x="10085" y="19836"/>
                      <a:pt x="11497" y="18895"/>
                    </a:cubicBezTo>
                    <a:cubicBezTo>
                      <a:pt x="12841" y="17887"/>
                      <a:pt x="13245" y="16609"/>
                      <a:pt x="14052" y="15332"/>
                    </a:cubicBezTo>
                    <a:cubicBezTo>
                      <a:pt x="14993" y="13853"/>
                      <a:pt x="16001" y="12374"/>
                      <a:pt x="16068" y="10559"/>
                    </a:cubicBezTo>
                    <a:cubicBezTo>
                      <a:pt x="16068" y="8744"/>
                      <a:pt x="15194" y="7264"/>
                      <a:pt x="14253" y="5853"/>
                    </a:cubicBezTo>
                    <a:cubicBezTo>
                      <a:pt x="13312" y="4374"/>
                      <a:pt x="12236" y="3029"/>
                      <a:pt x="10892" y="1886"/>
                    </a:cubicBezTo>
                    <a:cubicBezTo>
                      <a:pt x="9615" y="743"/>
                      <a:pt x="7934" y="71"/>
                      <a:pt x="6253" y="4"/>
                    </a:cubicBezTo>
                    <a:cubicBezTo>
                      <a:pt x="6196" y="2"/>
                      <a:pt x="6138" y="1"/>
                      <a:pt x="60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9"/>
              <p:cNvSpPr/>
              <p:nvPr/>
            </p:nvSpPr>
            <p:spPr>
              <a:xfrm>
                <a:off x="6691909" y="333224"/>
                <a:ext cx="196369" cy="167965"/>
              </a:xfrm>
              <a:custGeom>
                <a:avLst/>
                <a:gdLst/>
                <a:ahLst/>
                <a:cxnLst/>
                <a:rect l="l" t="t" r="r" b="b"/>
                <a:pathLst>
                  <a:path w="4639" h="3968" extrusionOk="0">
                    <a:moveTo>
                      <a:pt x="2622" y="1"/>
                    </a:moveTo>
                    <a:cubicBezTo>
                      <a:pt x="874" y="1"/>
                      <a:pt x="0" y="2152"/>
                      <a:pt x="1210" y="3362"/>
                    </a:cubicBezTo>
                    <a:cubicBezTo>
                      <a:pt x="1628" y="3780"/>
                      <a:pt x="2139" y="3967"/>
                      <a:pt x="2638" y="3967"/>
                    </a:cubicBezTo>
                    <a:cubicBezTo>
                      <a:pt x="3664" y="3967"/>
                      <a:pt x="4639" y="3172"/>
                      <a:pt x="4639" y="1950"/>
                    </a:cubicBezTo>
                    <a:cubicBezTo>
                      <a:pt x="4639" y="875"/>
                      <a:pt x="3765" y="1"/>
                      <a:pt x="2622"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9"/>
              <p:cNvSpPr/>
              <p:nvPr/>
            </p:nvSpPr>
            <p:spPr>
              <a:xfrm>
                <a:off x="6430097" y="296227"/>
                <a:ext cx="76871" cy="153743"/>
              </a:xfrm>
              <a:custGeom>
                <a:avLst/>
                <a:gdLst/>
                <a:ahLst/>
                <a:cxnLst/>
                <a:rect l="l" t="t" r="r" b="b"/>
                <a:pathLst>
                  <a:path w="1816" h="3632" extrusionOk="0">
                    <a:moveTo>
                      <a:pt x="269" y="1"/>
                    </a:moveTo>
                    <a:cubicBezTo>
                      <a:pt x="67" y="1211"/>
                      <a:pt x="0" y="2421"/>
                      <a:pt x="0" y="3631"/>
                    </a:cubicBezTo>
                    <a:cubicBezTo>
                      <a:pt x="1009" y="3631"/>
                      <a:pt x="1815" y="2824"/>
                      <a:pt x="1815" y="1816"/>
                    </a:cubicBezTo>
                    <a:cubicBezTo>
                      <a:pt x="1815" y="942"/>
                      <a:pt x="1143" y="135"/>
                      <a:pt x="269" y="1"/>
                    </a:cubicBezTo>
                    <a:close/>
                  </a:path>
                </a:pathLst>
              </a:custGeom>
              <a:solidFill>
                <a:srgbClr val="ED92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9"/>
              <p:cNvSpPr/>
              <p:nvPr/>
            </p:nvSpPr>
            <p:spPr>
              <a:xfrm>
                <a:off x="6726027" y="131055"/>
                <a:ext cx="142356" cy="65612"/>
              </a:xfrm>
              <a:custGeom>
                <a:avLst/>
                <a:gdLst/>
                <a:ahLst/>
                <a:cxnLst/>
                <a:rect l="l" t="t" r="r" b="b"/>
                <a:pathLst>
                  <a:path w="3363" h="1550" extrusionOk="0">
                    <a:moveTo>
                      <a:pt x="1056" y="1"/>
                    </a:moveTo>
                    <a:cubicBezTo>
                      <a:pt x="869" y="1"/>
                      <a:pt x="693" y="23"/>
                      <a:pt x="539" y="71"/>
                    </a:cubicBezTo>
                    <a:cubicBezTo>
                      <a:pt x="337" y="71"/>
                      <a:pt x="135" y="272"/>
                      <a:pt x="68" y="474"/>
                    </a:cubicBezTo>
                    <a:cubicBezTo>
                      <a:pt x="1" y="676"/>
                      <a:pt x="135" y="945"/>
                      <a:pt x="337" y="945"/>
                    </a:cubicBezTo>
                    <a:cubicBezTo>
                      <a:pt x="539" y="945"/>
                      <a:pt x="740" y="810"/>
                      <a:pt x="875" y="743"/>
                    </a:cubicBezTo>
                    <a:cubicBezTo>
                      <a:pt x="954" y="723"/>
                      <a:pt x="1032" y="715"/>
                      <a:pt x="1111" y="715"/>
                    </a:cubicBezTo>
                    <a:cubicBezTo>
                      <a:pt x="1301" y="715"/>
                      <a:pt x="1491" y="763"/>
                      <a:pt x="1682" y="810"/>
                    </a:cubicBezTo>
                    <a:cubicBezTo>
                      <a:pt x="2018" y="945"/>
                      <a:pt x="2354" y="1079"/>
                      <a:pt x="2623" y="1348"/>
                    </a:cubicBezTo>
                    <a:cubicBezTo>
                      <a:pt x="2690" y="1415"/>
                      <a:pt x="2757" y="1483"/>
                      <a:pt x="2892" y="1550"/>
                    </a:cubicBezTo>
                    <a:lnTo>
                      <a:pt x="3161" y="1550"/>
                    </a:lnTo>
                    <a:cubicBezTo>
                      <a:pt x="3295" y="1483"/>
                      <a:pt x="3362" y="1281"/>
                      <a:pt x="3295" y="1146"/>
                    </a:cubicBezTo>
                    <a:cubicBezTo>
                      <a:pt x="3018" y="483"/>
                      <a:pt x="1922" y="1"/>
                      <a:pt x="1056" y="1"/>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9"/>
              <p:cNvSpPr/>
              <p:nvPr/>
            </p:nvSpPr>
            <p:spPr>
              <a:xfrm>
                <a:off x="6472766" y="124537"/>
                <a:ext cx="108195" cy="65738"/>
              </a:xfrm>
              <a:custGeom>
                <a:avLst/>
                <a:gdLst/>
                <a:ahLst/>
                <a:cxnLst/>
                <a:rect l="l" t="t" r="r" b="b"/>
                <a:pathLst>
                  <a:path w="2556" h="1553" extrusionOk="0">
                    <a:moveTo>
                      <a:pt x="702" y="0"/>
                    </a:moveTo>
                    <a:cubicBezTo>
                      <a:pt x="603" y="0"/>
                      <a:pt x="504" y="8"/>
                      <a:pt x="404" y="23"/>
                    </a:cubicBezTo>
                    <a:cubicBezTo>
                      <a:pt x="202" y="90"/>
                      <a:pt x="68" y="225"/>
                      <a:pt x="68" y="426"/>
                    </a:cubicBezTo>
                    <a:cubicBezTo>
                      <a:pt x="1" y="695"/>
                      <a:pt x="68" y="964"/>
                      <a:pt x="270" y="964"/>
                    </a:cubicBezTo>
                    <a:cubicBezTo>
                      <a:pt x="404" y="964"/>
                      <a:pt x="538" y="763"/>
                      <a:pt x="673" y="763"/>
                    </a:cubicBezTo>
                    <a:cubicBezTo>
                      <a:pt x="756" y="735"/>
                      <a:pt x="840" y="718"/>
                      <a:pt x="923" y="718"/>
                    </a:cubicBezTo>
                    <a:cubicBezTo>
                      <a:pt x="1042" y="718"/>
                      <a:pt x="1160" y="751"/>
                      <a:pt x="1278" y="830"/>
                    </a:cubicBezTo>
                    <a:cubicBezTo>
                      <a:pt x="1547" y="964"/>
                      <a:pt x="1749" y="1099"/>
                      <a:pt x="1950" y="1368"/>
                    </a:cubicBezTo>
                    <a:cubicBezTo>
                      <a:pt x="2017" y="1435"/>
                      <a:pt x="2085" y="1435"/>
                      <a:pt x="2152" y="1502"/>
                    </a:cubicBezTo>
                    <a:cubicBezTo>
                      <a:pt x="2185" y="1536"/>
                      <a:pt x="2236" y="1553"/>
                      <a:pt x="2286" y="1553"/>
                    </a:cubicBezTo>
                    <a:cubicBezTo>
                      <a:pt x="2337" y="1553"/>
                      <a:pt x="2387" y="1536"/>
                      <a:pt x="2421" y="1502"/>
                    </a:cubicBezTo>
                    <a:cubicBezTo>
                      <a:pt x="2488" y="1435"/>
                      <a:pt x="2555" y="1300"/>
                      <a:pt x="2488" y="1166"/>
                    </a:cubicBezTo>
                    <a:cubicBezTo>
                      <a:pt x="2190" y="451"/>
                      <a:pt x="1470" y="0"/>
                      <a:pt x="702"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9"/>
              <p:cNvSpPr/>
              <p:nvPr/>
            </p:nvSpPr>
            <p:spPr>
              <a:xfrm>
                <a:off x="6754515" y="250722"/>
                <a:ext cx="56934" cy="48976"/>
              </a:xfrm>
              <a:custGeom>
                <a:avLst/>
                <a:gdLst/>
                <a:ahLst/>
                <a:cxnLst/>
                <a:rect l="l" t="t" r="r" b="b"/>
                <a:pathLst>
                  <a:path w="1345" h="1157" extrusionOk="0">
                    <a:moveTo>
                      <a:pt x="740" y="0"/>
                    </a:moveTo>
                    <a:cubicBezTo>
                      <a:pt x="269" y="0"/>
                      <a:pt x="0" y="605"/>
                      <a:pt x="336" y="1009"/>
                    </a:cubicBezTo>
                    <a:cubicBezTo>
                      <a:pt x="459" y="1111"/>
                      <a:pt x="600" y="1157"/>
                      <a:pt x="737" y="1157"/>
                    </a:cubicBezTo>
                    <a:cubicBezTo>
                      <a:pt x="1051" y="1157"/>
                      <a:pt x="1345" y="913"/>
                      <a:pt x="1345" y="538"/>
                    </a:cubicBezTo>
                    <a:cubicBezTo>
                      <a:pt x="1345" y="269"/>
                      <a:pt x="1076" y="0"/>
                      <a:pt x="740"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9"/>
              <p:cNvSpPr/>
              <p:nvPr/>
            </p:nvSpPr>
            <p:spPr>
              <a:xfrm>
                <a:off x="6478481" y="231124"/>
                <a:ext cx="56934" cy="48087"/>
              </a:xfrm>
              <a:custGeom>
                <a:avLst/>
                <a:gdLst/>
                <a:ahLst/>
                <a:cxnLst/>
                <a:rect l="l" t="t" r="r" b="b"/>
                <a:pathLst>
                  <a:path w="1345" h="1136" extrusionOk="0">
                    <a:moveTo>
                      <a:pt x="732" y="0"/>
                    </a:moveTo>
                    <a:cubicBezTo>
                      <a:pt x="590" y="0"/>
                      <a:pt x="448" y="60"/>
                      <a:pt x="336" y="194"/>
                    </a:cubicBezTo>
                    <a:cubicBezTo>
                      <a:pt x="0" y="530"/>
                      <a:pt x="269" y="1135"/>
                      <a:pt x="740" y="1135"/>
                    </a:cubicBezTo>
                    <a:cubicBezTo>
                      <a:pt x="1076" y="1135"/>
                      <a:pt x="1345" y="866"/>
                      <a:pt x="1345" y="598"/>
                    </a:cubicBezTo>
                    <a:cubicBezTo>
                      <a:pt x="1300" y="239"/>
                      <a:pt x="1016" y="0"/>
                      <a:pt x="732" y="0"/>
                    </a:cubicBezTo>
                    <a:close/>
                  </a:path>
                </a:pathLst>
              </a:custGeom>
              <a:solidFill>
                <a:srgbClr val="5135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9"/>
              <p:cNvSpPr/>
              <p:nvPr/>
            </p:nvSpPr>
            <p:spPr>
              <a:xfrm>
                <a:off x="6256502" y="-349645"/>
                <a:ext cx="1052959" cy="878855"/>
              </a:xfrm>
              <a:custGeom>
                <a:avLst/>
                <a:gdLst/>
                <a:ahLst/>
                <a:cxnLst/>
                <a:rect l="l" t="t" r="r" b="b"/>
                <a:pathLst>
                  <a:path w="24875" h="20762" extrusionOk="0">
                    <a:moveTo>
                      <a:pt x="9232" y="0"/>
                    </a:moveTo>
                    <a:cubicBezTo>
                      <a:pt x="8957" y="0"/>
                      <a:pt x="8680" y="23"/>
                      <a:pt x="8404" y="65"/>
                    </a:cubicBezTo>
                    <a:cubicBezTo>
                      <a:pt x="7261" y="334"/>
                      <a:pt x="6320" y="939"/>
                      <a:pt x="5647" y="1813"/>
                    </a:cubicBezTo>
                    <a:cubicBezTo>
                      <a:pt x="5244" y="2553"/>
                      <a:pt x="4773" y="3225"/>
                      <a:pt x="4236" y="3763"/>
                    </a:cubicBezTo>
                    <a:cubicBezTo>
                      <a:pt x="3496" y="4368"/>
                      <a:pt x="2555" y="4301"/>
                      <a:pt x="1815" y="4771"/>
                    </a:cubicBezTo>
                    <a:cubicBezTo>
                      <a:pt x="1076" y="5107"/>
                      <a:pt x="538" y="5712"/>
                      <a:pt x="269" y="6519"/>
                    </a:cubicBezTo>
                    <a:cubicBezTo>
                      <a:pt x="0" y="7460"/>
                      <a:pt x="404" y="8469"/>
                      <a:pt x="1210" y="9074"/>
                    </a:cubicBezTo>
                    <a:cubicBezTo>
                      <a:pt x="1614" y="9275"/>
                      <a:pt x="1950" y="9544"/>
                      <a:pt x="2353" y="9813"/>
                    </a:cubicBezTo>
                    <a:cubicBezTo>
                      <a:pt x="2488" y="10082"/>
                      <a:pt x="2689" y="10284"/>
                      <a:pt x="2891" y="10553"/>
                    </a:cubicBezTo>
                    <a:cubicBezTo>
                      <a:pt x="3275" y="11033"/>
                      <a:pt x="3865" y="11273"/>
                      <a:pt x="4489" y="11273"/>
                    </a:cubicBezTo>
                    <a:cubicBezTo>
                      <a:pt x="4739" y="11273"/>
                      <a:pt x="4994" y="11235"/>
                      <a:pt x="5244" y="11158"/>
                    </a:cubicBezTo>
                    <a:cubicBezTo>
                      <a:pt x="5849" y="10822"/>
                      <a:pt x="6387" y="10351"/>
                      <a:pt x="6723" y="9813"/>
                    </a:cubicBezTo>
                    <a:cubicBezTo>
                      <a:pt x="7126" y="9208"/>
                      <a:pt x="7530" y="8670"/>
                      <a:pt x="8068" y="8200"/>
                    </a:cubicBezTo>
                    <a:cubicBezTo>
                      <a:pt x="8397" y="7870"/>
                      <a:pt x="8858" y="7706"/>
                      <a:pt x="9336" y="7706"/>
                    </a:cubicBezTo>
                    <a:cubicBezTo>
                      <a:pt x="9541" y="7706"/>
                      <a:pt x="9748" y="7736"/>
                      <a:pt x="9950" y="7796"/>
                    </a:cubicBezTo>
                    <a:cubicBezTo>
                      <a:pt x="10286" y="7998"/>
                      <a:pt x="10555" y="8200"/>
                      <a:pt x="10891" y="8469"/>
                    </a:cubicBezTo>
                    <a:cubicBezTo>
                      <a:pt x="11481" y="8940"/>
                      <a:pt x="12277" y="9154"/>
                      <a:pt x="13053" y="9154"/>
                    </a:cubicBezTo>
                    <a:cubicBezTo>
                      <a:pt x="13162" y="9154"/>
                      <a:pt x="13271" y="9149"/>
                      <a:pt x="13379" y="9141"/>
                    </a:cubicBezTo>
                    <a:cubicBezTo>
                      <a:pt x="13534" y="9125"/>
                      <a:pt x="13708" y="9113"/>
                      <a:pt x="13888" y="9113"/>
                    </a:cubicBezTo>
                    <a:cubicBezTo>
                      <a:pt x="14486" y="9113"/>
                      <a:pt x="15153" y="9245"/>
                      <a:pt x="15463" y="9813"/>
                    </a:cubicBezTo>
                    <a:cubicBezTo>
                      <a:pt x="15530" y="10015"/>
                      <a:pt x="15597" y="10217"/>
                      <a:pt x="15597" y="10418"/>
                    </a:cubicBezTo>
                    <a:cubicBezTo>
                      <a:pt x="15597" y="11225"/>
                      <a:pt x="15127" y="12435"/>
                      <a:pt x="15597" y="13107"/>
                    </a:cubicBezTo>
                    <a:cubicBezTo>
                      <a:pt x="15799" y="13376"/>
                      <a:pt x="16135" y="13578"/>
                      <a:pt x="16538" y="13645"/>
                    </a:cubicBezTo>
                    <a:cubicBezTo>
                      <a:pt x="17143" y="13847"/>
                      <a:pt x="17681" y="14250"/>
                      <a:pt x="18085" y="14788"/>
                    </a:cubicBezTo>
                    <a:cubicBezTo>
                      <a:pt x="18219" y="15124"/>
                      <a:pt x="18286" y="15460"/>
                      <a:pt x="18353" y="15797"/>
                    </a:cubicBezTo>
                    <a:cubicBezTo>
                      <a:pt x="18622" y="17074"/>
                      <a:pt x="18891" y="18284"/>
                      <a:pt x="19093" y="19561"/>
                    </a:cubicBezTo>
                    <a:cubicBezTo>
                      <a:pt x="19140" y="20128"/>
                      <a:pt x="19685" y="20761"/>
                      <a:pt x="20215" y="20761"/>
                    </a:cubicBezTo>
                    <a:cubicBezTo>
                      <a:pt x="20439" y="20761"/>
                      <a:pt x="20661" y="20648"/>
                      <a:pt x="20841" y="20368"/>
                    </a:cubicBezTo>
                    <a:cubicBezTo>
                      <a:pt x="21177" y="19965"/>
                      <a:pt x="21043" y="19494"/>
                      <a:pt x="21110" y="19024"/>
                    </a:cubicBezTo>
                    <a:cubicBezTo>
                      <a:pt x="21312" y="18486"/>
                      <a:pt x="21580" y="18082"/>
                      <a:pt x="21984" y="17746"/>
                    </a:cubicBezTo>
                    <a:cubicBezTo>
                      <a:pt x="22387" y="17410"/>
                      <a:pt x="22723" y="17007"/>
                      <a:pt x="22992" y="16536"/>
                    </a:cubicBezTo>
                    <a:cubicBezTo>
                      <a:pt x="23396" y="15595"/>
                      <a:pt x="22858" y="14519"/>
                      <a:pt x="23127" y="13578"/>
                    </a:cubicBezTo>
                    <a:cubicBezTo>
                      <a:pt x="23396" y="13040"/>
                      <a:pt x="23732" y="12570"/>
                      <a:pt x="24135" y="12099"/>
                    </a:cubicBezTo>
                    <a:cubicBezTo>
                      <a:pt x="24740" y="11091"/>
                      <a:pt x="24875" y="9813"/>
                      <a:pt x="24538" y="8738"/>
                    </a:cubicBezTo>
                    <a:cubicBezTo>
                      <a:pt x="24270" y="7998"/>
                      <a:pt x="23866" y="7326"/>
                      <a:pt x="23328" y="6855"/>
                    </a:cubicBezTo>
                    <a:cubicBezTo>
                      <a:pt x="23059" y="6586"/>
                      <a:pt x="22723" y="6317"/>
                      <a:pt x="22387" y="6183"/>
                    </a:cubicBezTo>
                    <a:cubicBezTo>
                      <a:pt x="22118" y="6116"/>
                      <a:pt x="21917" y="5981"/>
                      <a:pt x="21648" y="5847"/>
                    </a:cubicBezTo>
                    <a:cubicBezTo>
                      <a:pt x="21244" y="5376"/>
                      <a:pt x="20975" y="4771"/>
                      <a:pt x="20841" y="4233"/>
                    </a:cubicBezTo>
                    <a:cubicBezTo>
                      <a:pt x="20438" y="3023"/>
                      <a:pt x="19765" y="2015"/>
                      <a:pt x="18824" y="1275"/>
                    </a:cubicBezTo>
                    <a:cubicBezTo>
                      <a:pt x="18171" y="716"/>
                      <a:pt x="17357" y="447"/>
                      <a:pt x="16538" y="447"/>
                    </a:cubicBezTo>
                    <a:cubicBezTo>
                      <a:pt x="16176" y="447"/>
                      <a:pt x="15813" y="500"/>
                      <a:pt x="15463" y="603"/>
                    </a:cubicBezTo>
                    <a:cubicBezTo>
                      <a:pt x="14766" y="920"/>
                      <a:pt x="14069" y="1416"/>
                      <a:pt x="13372" y="1416"/>
                    </a:cubicBezTo>
                    <a:cubicBezTo>
                      <a:pt x="13330" y="1416"/>
                      <a:pt x="13287" y="1414"/>
                      <a:pt x="13244" y="1410"/>
                    </a:cubicBezTo>
                    <a:cubicBezTo>
                      <a:pt x="12505" y="1141"/>
                      <a:pt x="11765" y="805"/>
                      <a:pt x="11093" y="334"/>
                    </a:cubicBezTo>
                    <a:lnTo>
                      <a:pt x="10958" y="334"/>
                    </a:lnTo>
                    <a:cubicBezTo>
                      <a:pt x="10407" y="104"/>
                      <a:pt x="9824" y="0"/>
                      <a:pt x="9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9"/>
              <p:cNvSpPr/>
              <p:nvPr/>
            </p:nvSpPr>
            <p:spPr>
              <a:xfrm>
                <a:off x="6970779" y="210847"/>
                <a:ext cx="162251" cy="244794"/>
              </a:xfrm>
              <a:custGeom>
                <a:avLst/>
                <a:gdLst/>
                <a:ahLst/>
                <a:cxnLst/>
                <a:rect l="l" t="t" r="r" b="b"/>
                <a:pathLst>
                  <a:path w="3833" h="5783" extrusionOk="0">
                    <a:moveTo>
                      <a:pt x="2017" y="1"/>
                    </a:moveTo>
                    <a:cubicBezTo>
                      <a:pt x="1143" y="1"/>
                      <a:pt x="538" y="673"/>
                      <a:pt x="68" y="1682"/>
                    </a:cubicBezTo>
                    <a:lnTo>
                      <a:pt x="68" y="5245"/>
                    </a:lnTo>
                    <a:cubicBezTo>
                      <a:pt x="0" y="5648"/>
                      <a:pt x="606" y="5783"/>
                      <a:pt x="874" y="5783"/>
                    </a:cubicBezTo>
                    <a:cubicBezTo>
                      <a:pt x="2488" y="5783"/>
                      <a:pt x="3362" y="4304"/>
                      <a:pt x="3631" y="2892"/>
                    </a:cubicBezTo>
                    <a:cubicBezTo>
                      <a:pt x="3832" y="1480"/>
                      <a:pt x="3631" y="1"/>
                      <a:pt x="20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9"/>
              <p:cNvSpPr/>
              <p:nvPr/>
            </p:nvSpPr>
            <p:spPr>
              <a:xfrm>
                <a:off x="6578083" y="538143"/>
                <a:ext cx="395574" cy="162251"/>
              </a:xfrm>
              <a:custGeom>
                <a:avLst/>
                <a:gdLst/>
                <a:ahLst/>
                <a:cxnLst/>
                <a:rect l="l" t="t" r="r" b="b"/>
                <a:pathLst>
                  <a:path w="9345" h="3833" fill="none" extrusionOk="0">
                    <a:moveTo>
                      <a:pt x="0" y="3160"/>
                    </a:moveTo>
                    <a:cubicBezTo>
                      <a:pt x="2824" y="3832"/>
                      <a:pt x="7261" y="3227"/>
                      <a:pt x="9345" y="0"/>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9"/>
              <p:cNvSpPr/>
              <p:nvPr/>
            </p:nvSpPr>
            <p:spPr>
              <a:xfrm>
                <a:off x="6976451" y="441377"/>
                <a:ext cx="85422" cy="39875"/>
              </a:xfrm>
              <a:custGeom>
                <a:avLst/>
                <a:gdLst/>
                <a:ahLst/>
                <a:cxnLst/>
                <a:rect l="l" t="t" r="r" b="b"/>
                <a:pathLst>
                  <a:path w="2018" h="942" fill="none" extrusionOk="0">
                    <a:moveTo>
                      <a:pt x="1" y="68"/>
                    </a:moveTo>
                    <a:cubicBezTo>
                      <a:pt x="1" y="68"/>
                      <a:pt x="539" y="942"/>
                      <a:pt x="2018" y="0"/>
                    </a:cubicBezTo>
                  </a:path>
                </a:pathLst>
              </a:custGeom>
              <a:noFill/>
              <a:ln w="1007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9"/>
              <p:cNvSpPr/>
              <p:nvPr/>
            </p:nvSpPr>
            <p:spPr>
              <a:xfrm>
                <a:off x="6521149" y="327551"/>
                <a:ext cx="82586" cy="104597"/>
              </a:xfrm>
              <a:custGeom>
                <a:avLst/>
                <a:gdLst/>
                <a:ahLst/>
                <a:cxnLst/>
                <a:rect l="l" t="t" r="r" b="b"/>
                <a:pathLst>
                  <a:path w="1951" h="2471" extrusionOk="0">
                    <a:moveTo>
                      <a:pt x="1211" y="0"/>
                    </a:moveTo>
                    <a:cubicBezTo>
                      <a:pt x="1076" y="269"/>
                      <a:pt x="874" y="538"/>
                      <a:pt x="673" y="740"/>
                    </a:cubicBezTo>
                    <a:cubicBezTo>
                      <a:pt x="471" y="874"/>
                      <a:pt x="337" y="1076"/>
                      <a:pt x="202" y="1278"/>
                    </a:cubicBezTo>
                    <a:cubicBezTo>
                      <a:pt x="0" y="1883"/>
                      <a:pt x="606" y="2353"/>
                      <a:pt x="1076" y="2421"/>
                    </a:cubicBezTo>
                    <a:cubicBezTo>
                      <a:pt x="1177" y="2454"/>
                      <a:pt x="1261" y="2471"/>
                      <a:pt x="1337" y="2471"/>
                    </a:cubicBezTo>
                    <a:cubicBezTo>
                      <a:pt x="1412" y="2471"/>
                      <a:pt x="1479" y="2454"/>
                      <a:pt x="1547" y="2421"/>
                    </a:cubicBezTo>
                    <a:cubicBezTo>
                      <a:pt x="1748" y="2421"/>
                      <a:pt x="1883" y="2353"/>
                      <a:pt x="1950" y="2152"/>
                    </a:cubicBezTo>
                    <a:cubicBezTo>
                      <a:pt x="1883" y="2084"/>
                      <a:pt x="1883" y="2017"/>
                      <a:pt x="1816" y="2017"/>
                    </a:cubicBezTo>
                    <a:cubicBezTo>
                      <a:pt x="1776" y="1997"/>
                      <a:pt x="1743" y="1989"/>
                      <a:pt x="1710" y="1989"/>
                    </a:cubicBezTo>
                    <a:cubicBezTo>
                      <a:pt x="1630" y="1989"/>
                      <a:pt x="1555" y="2037"/>
                      <a:pt x="1412" y="2084"/>
                    </a:cubicBezTo>
                    <a:lnTo>
                      <a:pt x="1076" y="2084"/>
                    </a:lnTo>
                    <a:cubicBezTo>
                      <a:pt x="807" y="2017"/>
                      <a:pt x="606" y="1815"/>
                      <a:pt x="538" y="1547"/>
                    </a:cubicBezTo>
                    <a:cubicBezTo>
                      <a:pt x="538" y="1345"/>
                      <a:pt x="807" y="1143"/>
                      <a:pt x="942" y="941"/>
                    </a:cubicBezTo>
                    <a:cubicBezTo>
                      <a:pt x="1076" y="874"/>
                      <a:pt x="1143" y="740"/>
                      <a:pt x="1211" y="538"/>
                    </a:cubicBezTo>
                    <a:cubicBezTo>
                      <a:pt x="1278" y="404"/>
                      <a:pt x="1345" y="269"/>
                      <a:pt x="1345" y="68"/>
                    </a:cubicBezTo>
                    <a:cubicBezTo>
                      <a:pt x="1345" y="34"/>
                      <a:pt x="1311" y="17"/>
                      <a:pt x="1278" y="17"/>
                    </a:cubicBezTo>
                    <a:cubicBezTo>
                      <a:pt x="1244" y="17"/>
                      <a:pt x="1211" y="34"/>
                      <a:pt x="1211" y="68"/>
                    </a:cubicBezTo>
                    <a:lnTo>
                      <a:pt x="12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9"/>
              <p:cNvSpPr/>
              <p:nvPr/>
            </p:nvSpPr>
            <p:spPr>
              <a:xfrm>
                <a:off x="6521149" y="478373"/>
                <a:ext cx="162251" cy="96809"/>
              </a:xfrm>
              <a:custGeom>
                <a:avLst/>
                <a:gdLst/>
                <a:ahLst/>
                <a:cxnLst/>
                <a:rect l="l" t="t" r="r" b="b"/>
                <a:pathLst>
                  <a:path w="3833" h="2287" extrusionOk="0">
                    <a:moveTo>
                      <a:pt x="269" y="0"/>
                    </a:moveTo>
                    <a:cubicBezTo>
                      <a:pt x="269" y="0"/>
                      <a:pt x="0" y="1547"/>
                      <a:pt x="807" y="2286"/>
                    </a:cubicBezTo>
                    <a:cubicBezTo>
                      <a:pt x="942" y="1816"/>
                      <a:pt x="1278" y="1345"/>
                      <a:pt x="1748" y="1076"/>
                    </a:cubicBezTo>
                    <a:cubicBezTo>
                      <a:pt x="2166" y="798"/>
                      <a:pt x="2648" y="647"/>
                      <a:pt x="3150" y="647"/>
                    </a:cubicBezTo>
                    <a:cubicBezTo>
                      <a:pt x="3375" y="647"/>
                      <a:pt x="3604" y="677"/>
                      <a:pt x="3832" y="740"/>
                    </a:cubicBezTo>
                    <a:cubicBezTo>
                      <a:pt x="3832" y="471"/>
                      <a:pt x="3832" y="269"/>
                      <a:pt x="3832" y="0"/>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9"/>
              <p:cNvSpPr/>
              <p:nvPr/>
            </p:nvSpPr>
            <p:spPr>
              <a:xfrm>
                <a:off x="6555310" y="504703"/>
                <a:ext cx="130927" cy="88258"/>
              </a:xfrm>
              <a:custGeom>
                <a:avLst/>
                <a:gdLst/>
                <a:ahLst/>
                <a:cxnLst/>
                <a:rect l="l" t="t" r="r" b="b"/>
                <a:pathLst>
                  <a:path w="3093" h="2085" extrusionOk="0">
                    <a:moveTo>
                      <a:pt x="2473" y="0"/>
                    </a:moveTo>
                    <a:cubicBezTo>
                      <a:pt x="1925" y="0"/>
                      <a:pt x="1395" y="152"/>
                      <a:pt x="941" y="454"/>
                    </a:cubicBezTo>
                    <a:cubicBezTo>
                      <a:pt x="471" y="723"/>
                      <a:pt x="135" y="1194"/>
                      <a:pt x="0" y="1664"/>
                    </a:cubicBezTo>
                    <a:cubicBezTo>
                      <a:pt x="280" y="1944"/>
                      <a:pt x="654" y="2084"/>
                      <a:pt x="1043" y="2084"/>
                    </a:cubicBezTo>
                    <a:cubicBezTo>
                      <a:pt x="1121" y="2084"/>
                      <a:pt x="1199" y="2079"/>
                      <a:pt x="1278" y="2068"/>
                    </a:cubicBezTo>
                    <a:cubicBezTo>
                      <a:pt x="2286" y="2000"/>
                      <a:pt x="3093" y="1126"/>
                      <a:pt x="3025" y="51"/>
                    </a:cubicBezTo>
                    <a:cubicBezTo>
                      <a:pt x="2841" y="17"/>
                      <a:pt x="2656" y="0"/>
                      <a:pt x="2473" y="0"/>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9"/>
              <p:cNvSpPr/>
              <p:nvPr/>
            </p:nvSpPr>
            <p:spPr>
              <a:xfrm>
                <a:off x="3931525" y="6602471"/>
                <a:ext cx="498012" cy="1218003"/>
              </a:xfrm>
              <a:custGeom>
                <a:avLst/>
                <a:gdLst/>
                <a:ahLst/>
                <a:cxnLst/>
                <a:rect l="l" t="t" r="r" b="b"/>
                <a:pathLst>
                  <a:path w="11765" h="28774" fill="none" extrusionOk="0">
                    <a:moveTo>
                      <a:pt x="0" y="0"/>
                    </a:moveTo>
                    <a:lnTo>
                      <a:pt x="11765" y="28774"/>
                    </a:ln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9"/>
              <p:cNvSpPr/>
              <p:nvPr/>
            </p:nvSpPr>
            <p:spPr>
              <a:xfrm>
                <a:off x="4127597" y="7625165"/>
                <a:ext cx="464148" cy="487938"/>
              </a:xfrm>
              <a:custGeom>
                <a:avLst/>
                <a:gdLst/>
                <a:ahLst/>
                <a:cxnLst/>
                <a:rect l="l" t="t" r="r" b="b"/>
                <a:pathLst>
                  <a:path w="10965" h="11527" extrusionOk="0">
                    <a:moveTo>
                      <a:pt x="7181" y="0"/>
                    </a:moveTo>
                    <a:cubicBezTo>
                      <a:pt x="3022" y="0"/>
                      <a:pt x="0" y="7050"/>
                      <a:pt x="2898" y="10463"/>
                    </a:cubicBezTo>
                    <a:cubicBezTo>
                      <a:pt x="3523" y="11213"/>
                      <a:pt x="4496" y="11527"/>
                      <a:pt x="5501" y="11527"/>
                    </a:cubicBezTo>
                    <a:cubicBezTo>
                      <a:pt x="6658" y="11527"/>
                      <a:pt x="7856" y="11110"/>
                      <a:pt x="8612" y="10463"/>
                    </a:cubicBezTo>
                    <a:cubicBezTo>
                      <a:pt x="10696" y="8648"/>
                      <a:pt x="10965" y="4816"/>
                      <a:pt x="10024" y="2194"/>
                    </a:cubicBezTo>
                    <a:cubicBezTo>
                      <a:pt x="9688" y="1118"/>
                      <a:pt x="8814" y="311"/>
                      <a:pt x="7738" y="42"/>
                    </a:cubicBezTo>
                    <a:cubicBezTo>
                      <a:pt x="7550" y="14"/>
                      <a:pt x="7364" y="0"/>
                      <a:pt x="7181"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9"/>
              <p:cNvSpPr/>
              <p:nvPr/>
            </p:nvSpPr>
            <p:spPr>
              <a:xfrm>
                <a:off x="4209929" y="7638964"/>
                <a:ext cx="401754" cy="470202"/>
              </a:xfrm>
              <a:custGeom>
                <a:avLst/>
                <a:gdLst/>
                <a:ahLst/>
                <a:cxnLst/>
                <a:rect l="l" t="t" r="r" b="b"/>
                <a:pathLst>
                  <a:path w="9491" h="11108" extrusionOk="0">
                    <a:moveTo>
                      <a:pt x="6190" y="1"/>
                    </a:moveTo>
                    <a:cubicBezTo>
                      <a:pt x="2569" y="1"/>
                      <a:pt x="0" y="6873"/>
                      <a:pt x="2499" y="10204"/>
                    </a:cubicBezTo>
                    <a:cubicBezTo>
                      <a:pt x="2956" y="10849"/>
                      <a:pt x="3575" y="11108"/>
                      <a:pt x="4230" y="11108"/>
                    </a:cubicBezTo>
                    <a:cubicBezTo>
                      <a:pt x="5212" y="11108"/>
                      <a:pt x="6277" y="10527"/>
                      <a:pt x="7003" y="9801"/>
                    </a:cubicBezTo>
                    <a:cubicBezTo>
                      <a:pt x="8886" y="7717"/>
                      <a:pt x="9491" y="4826"/>
                      <a:pt x="8684" y="2137"/>
                    </a:cubicBezTo>
                    <a:cubicBezTo>
                      <a:pt x="8415" y="1128"/>
                      <a:pt x="7675" y="321"/>
                      <a:pt x="6734" y="53"/>
                    </a:cubicBezTo>
                    <a:cubicBezTo>
                      <a:pt x="6551" y="18"/>
                      <a:pt x="6369" y="1"/>
                      <a:pt x="6190"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9"/>
              <p:cNvSpPr/>
              <p:nvPr/>
            </p:nvSpPr>
            <p:spPr>
              <a:xfrm>
                <a:off x="4357534" y="7788093"/>
                <a:ext cx="148875" cy="203311"/>
              </a:xfrm>
              <a:custGeom>
                <a:avLst/>
                <a:gdLst/>
                <a:ahLst/>
                <a:cxnLst/>
                <a:rect l="l" t="t" r="r" b="b"/>
                <a:pathLst>
                  <a:path w="3517" h="4803" extrusionOk="0">
                    <a:moveTo>
                      <a:pt x="2290" y="1"/>
                    </a:moveTo>
                    <a:cubicBezTo>
                      <a:pt x="926" y="1"/>
                      <a:pt x="0" y="2926"/>
                      <a:pt x="894" y="4395"/>
                    </a:cubicBezTo>
                    <a:cubicBezTo>
                      <a:pt x="1082" y="4690"/>
                      <a:pt x="1322" y="4803"/>
                      <a:pt x="1569" y="4803"/>
                    </a:cubicBezTo>
                    <a:cubicBezTo>
                      <a:pt x="1943" y="4803"/>
                      <a:pt x="2332" y="4544"/>
                      <a:pt x="2575" y="4261"/>
                    </a:cubicBezTo>
                    <a:cubicBezTo>
                      <a:pt x="3314" y="3320"/>
                      <a:pt x="3516" y="2042"/>
                      <a:pt x="3247" y="899"/>
                    </a:cubicBezTo>
                    <a:cubicBezTo>
                      <a:pt x="3113" y="429"/>
                      <a:pt x="2844" y="93"/>
                      <a:pt x="2508" y="25"/>
                    </a:cubicBezTo>
                    <a:cubicBezTo>
                      <a:pt x="2434" y="9"/>
                      <a:pt x="2361" y="1"/>
                      <a:pt x="2290"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9"/>
              <p:cNvSpPr/>
              <p:nvPr/>
            </p:nvSpPr>
            <p:spPr>
              <a:xfrm>
                <a:off x="3561560" y="3622945"/>
                <a:ext cx="3278332" cy="4564656"/>
              </a:xfrm>
              <a:custGeom>
                <a:avLst/>
                <a:gdLst/>
                <a:ahLst/>
                <a:cxnLst/>
                <a:rect l="l" t="t" r="r" b="b"/>
                <a:pathLst>
                  <a:path w="77447" h="107835" fill="none" extrusionOk="0">
                    <a:moveTo>
                      <a:pt x="1" y="103666"/>
                    </a:moveTo>
                    <a:cubicBezTo>
                      <a:pt x="1" y="103666"/>
                      <a:pt x="32203" y="18757"/>
                      <a:pt x="38253" y="2488"/>
                    </a:cubicBezTo>
                    <a:cubicBezTo>
                      <a:pt x="38791" y="942"/>
                      <a:pt x="40337" y="0"/>
                      <a:pt x="42018" y="135"/>
                    </a:cubicBezTo>
                    <a:lnTo>
                      <a:pt x="75565" y="3698"/>
                    </a:lnTo>
                    <a:cubicBezTo>
                      <a:pt x="76707" y="3832"/>
                      <a:pt x="77447" y="5043"/>
                      <a:pt x="76976" y="6118"/>
                    </a:cubicBezTo>
                    <a:cubicBezTo>
                      <a:pt x="71464" y="20976"/>
                      <a:pt x="38589" y="107834"/>
                      <a:pt x="38589" y="107834"/>
                    </a:cubicBez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9"/>
              <p:cNvSpPr/>
              <p:nvPr/>
            </p:nvSpPr>
            <p:spPr>
              <a:xfrm>
                <a:off x="3524564" y="4586165"/>
                <a:ext cx="2583993" cy="2967545"/>
              </a:xfrm>
              <a:custGeom>
                <a:avLst/>
                <a:gdLst/>
                <a:ahLst/>
                <a:cxnLst/>
                <a:rect l="l" t="t" r="r" b="b"/>
                <a:pathLst>
                  <a:path w="61044" h="70105" extrusionOk="0">
                    <a:moveTo>
                      <a:pt x="33678" y="1"/>
                    </a:moveTo>
                    <a:cubicBezTo>
                      <a:pt x="24895" y="1"/>
                      <a:pt x="15839" y="3028"/>
                      <a:pt x="12102" y="9717"/>
                    </a:cubicBezTo>
                    <a:lnTo>
                      <a:pt x="33682" y="39297"/>
                    </a:lnTo>
                    <a:lnTo>
                      <a:pt x="2421" y="48171"/>
                    </a:lnTo>
                    <a:cubicBezTo>
                      <a:pt x="1" y="55096"/>
                      <a:pt x="2959" y="63768"/>
                      <a:pt x="10354" y="66861"/>
                    </a:cubicBezTo>
                    <a:cubicBezTo>
                      <a:pt x="15386" y="68951"/>
                      <a:pt x="20886" y="70105"/>
                      <a:pt x="26379" y="70105"/>
                    </a:cubicBezTo>
                    <a:cubicBezTo>
                      <a:pt x="30426" y="70105"/>
                      <a:pt x="34470" y="69478"/>
                      <a:pt x="38320" y="68138"/>
                    </a:cubicBezTo>
                    <a:cubicBezTo>
                      <a:pt x="47396" y="64911"/>
                      <a:pt x="53985" y="57583"/>
                      <a:pt x="57615" y="48843"/>
                    </a:cubicBezTo>
                    <a:cubicBezTo>
                      <a:pt x="59766" y="43801"/>
                      <a:pt x="60573" y="36944"/>
                      <a:pt x="60707" y="31431"/>
                    </a:cubicBezTo>
                    <a:cubicBezTo>
                      <a:pt x="61043" y="21482"/>
                      <a:pt x="58220" y="10254"/>
                      <a:pt x="49951" y="4338"/>
                    </a:cubicBezTo>
                    <a:cubicBezTo>
                      <a:pt x="45991" y="1522"/>
                      <a:pt x="39903" y="1"/>
                      <a:pt x="33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9"/>
              <p:cNvSpPr/>
              <p:nvPr/>
            </p:nvSpPr>
            <p:spPr>
              <a:xfrm>
                <a:off x="4955996" y="6889892"/>
                <a:ext cx="159372" cy="540723"/>
              </a:xfrm>
              <a:custGeom>
                <a:avLst/>
                <a:gdLst/>
                <a:ahLst/>
                <a:cxnLst/>
                <a:rect l="l" t="t" r="r" b="b"/>
                <a:pathLst>
                  <a:path w="3765" h="12774" fill="none" extrusionOk="0">
                    <a:moveTo>
                      <a:pt x="1546" y="0"/>
                    </a:moveTo>
                    <a:cubicBezTo>
                      <a:pt x="605" y="3294"/>
                      <a:pt x="0" y="7530"/>
                      <a:pt x="1412" y="10757"/>
                    </a:cubicBezTo>
                    <a:cubicBezTo>
                      <a:pt x="1748" y="11832"/>
                      <a:pt x="2689" y="12572"/>
                      <a:pt x="3765" y="12774"/>
                    </a:cubicBezTo>
                  </a:path>
                </a:pathLst>
              </a:custGeom>
              <a:noFill/>
              <a:ln w="10075" cap="flat" cmpd="sng">
                <a:solidFill>
                  <a:srgbClr val="993828"/>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9"/>
              <p:cNvSpPr/>
              <p:nvPr/>
            </p:nvSpPr>
            <p:spPr>
              <a:xfrm>
                <a:off x="3644104" y="4974670"/>
                <a:ext cx="2006273" cy="1932322"/>
              </a:xfrm>
              <a:custGeom>
                <a:avLst/>
                <a:gdLst/>
                <a:ahLst/>
                <a:cxnLst/>
                <a:rect l="l" t="t" r="r" b="b"/>
                <a:pathLst>
                  <a:path w="47396" h="45649" extrusionOk="0">
                    <a:moveTo>
                      <a:pt x="9950" y="1"/>
                    </a:moveTo>
                    <a:cubicBezTo>
                      <a:pt x="9748" y="1"/>
                      <a:pt x="9546" y="68"/>
                      <a:pt x="9412" y="202"/>
                    </a:cubicBezTo>
                    <a:cubicBezTo>
                      <a:pt x="9278" y="404"/>
                      <a:pt x="9210" y="539"/>
                      <a:pt x="9278" y="740"/>
                    </a:cubicBezTo>
                    <a:lnTo>
                      <a:pt x="12773" y="23665"/>
                    </a:lnTo>
                    <a:cubicBezTo>
                      <a:pt x="12908" y="24539"/>
                      <a:pt x="12639" y="25413"/>
                      <a:pt x="12034" y="26018"/>
                    </a:cubicBezTo>
                    <a:lnTo>
                      <a:pt x="0" y="38657"/>
                    </a:lnTo>
                    <a:lnTo>
                      <a:pt x="32135" y="45649"/>
                    </a:lnTo>
                    <a:lnTo>
                      <a:pt x="46253" y="30724"/>
                    </a:lnTo>
                    <a:cubicBezTo>
                      <a:pt x="46992" y="29917"/>
                      <a:pt x="47396" y="28774"/>
                      <a:pt x="47194" y="27699"/>
                    </a:cubicBezTo>
                    <a:lnTo>
                      <a:pt x="43765" y="5715"/>
                    </a:lnTo>
                    <a:cubicBezTo>
                      <a:pt x="43631" y="4774"/>
                      <a:pt x="42891" y="4034"/>
                      <a:pt x="41950" y="3900"/>
                    </a:cubicBezTo>
                    <a:lnTo>
                      <a:pt x="10017" y="1"/>
                    </a:ln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9"/>
              <p:cNvSpPr/>
              <p:nvPr/>
            </p:nvSpPr>
            <p:spPr>
              <a:xfrm>
                <a:off x="3285187" y="7801427"/>
                <a:ext cx="427237" cy="450730"/>
              </a:xfrm>
              <a:custGeom>
                <a:avLst/>
                <a:gdLst/>
                <a:ahLst/>
                <a:cxnLst/>
                <a:rect l="l" t="t" r="r" b="b"/>
                <a:pathLst>
                  <a:path w="10093" h="10648" extrusionOk="0">
                    <a:moveTo>
                      <a:pt x="6569" y="1"/>
                    </a:moveTo>
                    <a:cubicBezTo>
                      <a:pt x="2695" y="1"/>
                      <a:pt x="0" y="6453"/>
                      <a:pt x="2630" y="9660"/>
                    </a:cubicBezTo>
                    <a:cubicBezTo>
                      <a:pt x="3229" y="10353"/>
                      <a:pt x="4136" y="10647"/>
                      <a:pt x="5064" y="10647"/>
                    </a:cubicBezTo>
                    <a:cubicBezTo>
                      <a:pt x="6117" y="10647"/>
                      <a:pt x="7195" y="10268"/>
                      <a:pt x="7874" y="9660"/>
                    </a:cubicBezTo>
                    <a:cubicBezTo>
                      <a:pt x="9824" y="7912"/>
                      <a:pt x="10093" y="4416"/>
                      <a:pt x="9219" y="1996"/>
                    </a:cubicBezTo>
                    <a:cubicBezTo>
                      <a:pt x="8882" y="988"/>
                      <a:pt x="8076" y="248"/>
                      <a:pt x="7135" y="47"/>
                    </a:cubicBezTo>
                    <a:cubicBezTo>
                      <a:pt x="6944" y="16"/>
                      <a:pt x="6755" y="1"/>
                      <a:pt x="6569"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9"/>
              <p:cNvSpPr/>
              <p:nvPr/>
            </p:nvSpPr>
            <p:spPr>
              <a:xfrm>
                <a:off x="3358588" y="7812771"/>
                <a:ext cx="370895" cy="435406"/>
              </a:xfrm>
              <a:custGeom>
                <a:avLst/>
                <a:gdLst/>
                <a:ahLst/>
                <a:cxnLst/>
                <a:rect l="l" t="t" r="r" b="b"/>
                <a:pathLst>
                  <a:path w="8762" h="10286" extrusionOk="0">
                    <a:moveTo>
                      <a:pt x="5714" y="1"/>
                    </a:moveTo>
                    <a:cubicBezTo>
                      <a:pt x="2398" y="1"/>
                      <a:pt x="1" y="6319"/>
                      <a:pt x="2308" y="9459"/>
                    </a:cubicBezTo>
                    <a:cubicBezTo>
                      <a:pt x="2736" y="10048"/>
                      <a:pt x="3303" y="10285"/>
                      <a:pt x="3907" y="10285"/>
                    </a:cubicBezTo>
                    <a:cubicBezTo>
                      <a:pt x="4819" y="10285"/>
                      <a:pt x="5815" y="9744"/>
                      <a:pt x="6543" y="9056"/>
                    </a:cubicBezTo>
                    <a:cubicBezTo>
                      <a:pt x="8224" y="7106"/>
                      <a:pt x="8762" y="4417"/>
                      <a:pt x="8022" y="1997"/>
                    </a:cubicBezTo>
                    <a:cubicBezTo>
                      <a:pt x="7821" y="1056"/>
                      <a:pt x="7148" y="316"/>
                      <a:pt x="6207" y="47"/>
                    </a:cubicBezTo>
                    <a:cubicBezTo>
                      <a:pt x="6041" y="16"/>
                      <a:pt x="5877" y="1"/>
                      <a:pt x="5714"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9"/>
              <p:cNvSpPr/>
              <p:nvPr/>
            </p:nvSpPr>
            <p:spPr>
              <a:xfrm>
                <a:off x="3495229" y="7950217"/>
                <a:ext cx="140366" cy="188580"/>
              </a:xfrm>
              <a:custGeom>
                <a:avLst/>
                <a:gdLst/>
                <a:ahLst/>
                <a:cxnLst/>
                <a:rect l="l" t="t" r="r" b="b"/>
                <a:pathLst>
                  <a:path w="3316" h="4455" extrusionOk="0">
                    <a:moveTo>
                      <a:pt x="2096" y="1"/>
                    </a:moveTo>
                    <a:cubicBezTo>
                      <a:pt x="861" y="1"/>
                      <a:pt x="0" y="2728"/>
                      <a:pt x="828" y="4128"/>
                    </a:cubicBezTo>
                    <a:cubicBezTo>
                      <a:pt x="983" y="4361"/>
                      <a:pt x="1188" y="4455"/>
                      <a:pt x="1409" y="4455"/>
                    </a:cubicBezTo>
                    <a:cubicBezTo>
                      <a:pt x="1761" y="4455"/>
                      <a:pt x="2152" y="4216"/>
                      <a:pt x="2441" y="3927"/>
                    </a:cubicBezTo>
                    <a:cubicBezTo>
                      <a:pt x="3114" y="3053"/>
                      <a:pt x="3315" y="1910"/>
                      <a:pt x="2979" y="834"/>
                    </a:cubicBezTo>
                    <a:cubicBezTo>
                      <a:pt x="2845" y="431"/>
                      <a:pt x="2643" y="95"/>
                      <a:pt x="2307" y="27"/>
                    </a:cubicBezTo>
                    <a:cubicBezTo>
                      <a:pt x="2236" y="10"/>
                      <a:pt x="2165" y="1"/>
                      <a:pt x="2096" y="1"/>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9"/>
              <p:cNvSpPr/>
              <p:nvPr/>
            </p:nvSpPr>
            <p:spPr>
              <a:xfrm>
                <a:off x="4147124" y="5257250"/>
                <a:ext cx="1263564" cy="1486068"/>
              </a:xfrm>
              <a:custGeom>
                <a:avLst/>
                <a:gdLst/>
                <a:ahLst/>
                <a:cxnLst/>
                <a:rect l="l" t="t" r="r" b="b"/>
                <a:pathLst>
                  <a:path w="38724" h="45543" extrusionOk="0">
                    <a:moveTo>
                      <a:pt x="26197" y="1"/>
                    </a:moveTo>
                    <a:cubicBezTo>
                      <a:pt x="25021" y="1"/>
                      <a:pt x="23828" y="188"/>
                      <a:pt x="22656" y="579"/>
                    </a:cubicBezTo>
                    <a:cubicBezTo>
                      <a:pt x="19698" y="1587"/>
                      <a:pt x="17143" y="3738"/>
                      <a:pt x="15664" y="6562"/>
                    </a:cubicBezTo>
                    <a:cubicBezTo>
                      <a:pt x="14723" y="8579"/>
                      <a:pt x="13984" y="10730"/>
                      <a:pt x="13379" y="12881"/>
                    </a:cubicBezTo>
                    <a:cubicBezTo>
                      <a:pt x="11900" y="17251"/>
                      <a:pt x="8807" y="20411"/>
                      <a:pt x="5983" y="23974"/>
                    </a:cubicBezTo>
                    <a:cubicBezTo>
                      <a:pt x="3765" y="26663"/>
                      <a:pt x="1748" y="29554"/>
                      <a:pt x="874" y="32915"/>
                    </a:cubicBezTo>
                    <a:cubicBezTo>
                      <a:pt x="0" y="36277"/>
                      <a:pt x="538" y="40176"/>
                      <a:pt x="2958" y="42663"/>
                    </a:cubicBezTo>
                    <a:cubicBezTo>
                      <a:pt x="4572" y="44142"/>
                      <a:pt x="6589" y="45084"/>
                      <a:pt x="8740" y="45353"/>
                    </a:cubicBezTo>
                    <a:cubicBezTo>
                      <a:pt x="9143" y="45420"/>
                      <a:pt x="9547" y="45487"/>
                      <a:pt x="10017" y="45487"/>
                    </a:cubicBezTo>
                    <a:cubicBezTo>
                      <a:pt x="10518" y="45525"/>
                      <a:pt x="11017" y="45543"/>
                      <a:pt x="11516" y="45543"/>
                    </a:cubicBezTo>
                    <a:cubicBezTo>
                      <a:pt x="17242" y="45543"/>
                      <a:pt x="22796" y="43128"/>
                      <a:pt x="27496" y="39974"/>
                    </a:cubicBezTo>
                    <a:cubicBezTo>
                      <a:pt x="30791" y="37890"/>
                      <a:pt x="33345" y="34865"/>
                      <a:pt x="34891" y="31302"/>
                    </a:cubicBezTo>
                    <a:cubicBezTo>
                      <a:pt x="35765" y="29218"/>
                      <a:pt x="36908" y="27403"/>
                      <a:pt x="37513" y="25184"/>
                    </a:cubicBezTo>
                    <a:cubicBezTo>
                      <a:pt x="38455" y="21419"/>
                      <a:pt x="38723" y="17453"/>
                      <a:pt x="38320" y="13554"/>
                    </a:cubicBezTo>
                    <a:cubicBezTo>
                      <a:pt x="38118" y="10730"/>
                      <a:pt x="37244" y="7974"/>
                      <a:pt x="35833" y="5553"/>
                    </a:cubicBezTo>
                    <a:cubicBezTo>
                      <a:pt x="33768" y="2044"/>
                      <a:pt x="30080" y="1"/>
                      <a:pt x="26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9"/>
              <p:cNvSpPr/>
              <p:nvPr/>
            </p:nvSpPr>
            <p:spPr>
              <a:xfrm>
                <a:off x="4149310" y="5541555"/>
                <a:ext cx="1261378" cy="1199577"/>
              </a:xfrm>
              <a:custGeom>
                <a:avLst/>
                <a:gdLst/>
                <a:ahLst/>
                <a:cxnLst/>
                <a:rect l="l" t="t" r="r" b="b"/>
                <a:pathLst>
                  <a:path w="38657" h="36763" extrusionOk="0">
                    <a:moveTo>
                      <a:pt x="37245" y="0"/>
                    </a:moveTo>
                    <a:lnTo>
                      <a:pt x="37245" y="0"/>
                    </a:lnTo>
                    <a:cubicBezTo>
                      <a:pt x="37379" y="2084"/>
                      <a:pt x="37312" y="4168"/>
                      <a:pt x="37110" y="6252"/>
                    </a:cubicBezTo>
                    <a:cubicBezTo>
                      <a:pt x="36841" y="9009"/>
                      <a:pt x="35698" y="13580"/>
                      <a:pt x="32808" y="14858"/>
                    </a:cubicBezTo>
                    <a:cubicBezTo>
                      <a:pt x="32277" y="15088"/>
                      <a:pt x="31715" y="15177"/>
                      <a:pt x="31137" y="15177"/>
                    </a:cubicBezTo>
                    <a:cubicBezTo>
                      <a:pt x="30031" y="15177"/>
                      <a:pt x="28869" y="14854"/>
                      <a:pt x="27766" y="14589"/>
                    </a:cubicBezTo>
                    <a:cubicBezTo>
                      <a:pt x="24673" y="13849"/>
                      <a:pt x="21446" y="13379"/>
                      <a:pt x="18286" y="13177"/>
                    </a:cubicBezTo>
                    <a:cubicBezTo>
                      <a:pt x="17440" y="13056"/>
                      <a:pt x="16594" y="12989"/>
                      <a:pt x="15748" y="12989"/>
                    </a:cubicBezTo>
                    <a:cubicBezTo>
                      <a:pt x="14712" y="12989"/>
                      <a:pt x="13676" y="13089"/>
                      <a:pt x="12639" y="13311"/>
                    </a:cubicBezTo>
                    <a:cubicBezTo>
                      <a:pt x="10891" y="13849"/>
                      <a:pt x="9278" y="14925"/>
                      <a:pt x="7530" y="15328"/>
                    </a:cubicBezTo>
                    <a:cubicBezTo>
                      <a:pt x="8272" y="15263"/>
                      <a:pt x="9017" y="15231"/>
                      <a:pt x="9762" y="15231"/>
                    </a:cubicBezTo>
                    <a:cubicBezTo>
                      <a:pt x="12860" y="15231"/>
                      <a:pt x="15952" y="15790"/>
                      <a:pt x="18824" y="16874"/>
                    </a:cubicBezTo>
                    <a:cubicBezTo>
                      <a:pt x="19362" y="17076"/>
                      <a:pt x="19900" y="17614"/>
                      <a:pt x="19497" y="18017"/>
                    </a:cubicBezTo>
                    <a:cubicBezTo>
                      <a:pt x="19362" y="18085"/>
                      <a:pt x="19228" y="18152"/>
                      <a:pt x="19026" y="18152"/>
                    </a:cubicBezTo>
                    <a:lnTo>
                      <a:pt x="11362" y="18959"/>
                    </a:lnTo>
                    <a:lnTo>
                      <a:pt x="16740" y="19698"/>
                    </a:lnTo>
                    <a:cubicBezTo>
                      <a:pt x="16942" y="19698"/>
                      <a:pt x="17211" y="19832"/>
                      <a:pt x="17345" y="20034"/>
                    </a:cubicBezTo>
                    <a:cubicBezTo>
                      <a:pt x="17547" y="20303"/>
                      <a:pt x="17211" y="20706"/>
                      <a:pt x="16875" y="20841"/>
                    </a:cubicBezTo>
                    <a:cubicBezTo>
                      <a:pt x="15564" y="21472"/>
                      <a:pt x="14148" y="21788"/>
                      <a:pt x="12728" y="21788"/>
                    </a:cubicBezTo>
                    <a:cubicBezTo>
                      <a:pt x="12181" y="21788"/>
                      <a:pt x="11635" y="21741"/>
                      <a:pt x="11093" y="21648"/>
                    </a:cubicBezTo>
                    <a:cubicBezTo>
                      <a:pt x="8881" y="21318"/>
                      <a:pt x="6834" y="20923"/>
                      <a:pt x="4721" y="20923"/>
                    </a:cubicBezTo>
                    <a:cubicBezTo>
                      <a:pt x="3816" y="20923"/>
                      <a:pt x="2898" y="20996"/>
                      <a:pt x="1950" y="21177"/>
                    </a:cubicBezTo>
                    <a:cubicBezTo>
                      <a:pt x="1479" y="22185"/>
                      <a:pt x="1076" y="23194"/>
                      <a:pt x="807" y="24202"/>
                    </a:cubicBezTo>
                    <a:cubicBezTo>
                      <a:pt x="0" y="27362"/>
                      <a:pt x="471" y="30992"/>
                      <a:pt x="2555" y="33413"/>
                    </a:cubicBezTo>
                    <a:cubicBezTo>
                      <a:pt x="4101" y="34623"/>
                      <a:pt x="5782" y="35631"/>
                      <a:pt x="7597" y="36371"/>
                    </a:cubicBezTo>
                    <a:cubicBezTo>
                      <a:pt x="7933" y="36438"/>
                      <a:pt x="8269" y="36572"/>
                      <a:pt x="8673" y="36572"/>
                    </a:cubicBezTo>
                    <a:cubicBezTo>
                      <a:pt x="9009" y="36640"/>
                      <a:pt x="9480" y="36707"/>
                      <a:pt x="9950" y="36707"/>
                    </a:cubicBezTo>
                    <a:cubicBezTo>
                      <a:pt x="10451" y="36744"/>
                      <a:pt x="10950" y="36763"/>
                      <a:pt x="11449" y="36763"/>
                    </a:cubicBezTo>
                    <a:cubicBezTo>
                      <a:pt x="17176" y="36763"/>
                      <a:pt x="22735" y="34348"/>
                      <a:pt x="27497" y="31194"/>
                    </a:cubicBezTo>
                    <a:cubicBezTo>
                      <a:pt x="30724" y="29110"/>
                      <a:pt x="33278" y="26085"/>
                      <a:pt x="34824" y="22522"/>
                    </a:cubicBezTo>
                    <a:cubicBezTo>
                      <a:pt x="35766" y="20438"/>
                      <a:pt x="36909" y="18622"/>
                      <a:pt x="37514" y="16404"/>
                    </a:cubicBezTo>
                    <a:cubicBezTo>
                      <a:pt x="38388" y="12639"/>
                      <a:pt x="38656" y="8740"/>
                      <a:pt x="38253" y="4841"/>
                    </a:cubicBezTo>
                    <a:cubicBezTo>
                      <a:pt x="38119" y="3227"/>
                      <a:pt x="37782" y="1614"/>
                      <a:pt x="37245" y="0"/>
                    </a:cubicBezTo>
                    <a:close/>
                  </a:path>
                </a:pathLst>
              </a:custGeom>
              <a:solidFill>
                <a:srgbClr val="E2CA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9"/>
              <p:cNvSpPr/>
              <p:nvPr/>
            </p:nvSpPr>
            <p:spPr>
              <a:xfrm>
                <a:off x="4427902" y="5725816"/>
                <a:ext cx="829226" cy="313705"/>
              </a:xfrm>
              <a:custGeom>
                <a:avLst/>
                <a:gdLst/>
                <a:ahLst/>
                <a:cxnLst/>
                <a:rect l="l" t="t" r="r" b="b"/>
                <a:pathLst>
                  <a:path w="25413" h="9614" fill="none" extrusionOk="0">
                    <a:moveTo>
                      <a:pt x="25413" y="0"/>
                    </a:moveTo>
                    <a:cubicBezTo>
                      <a:pt x="21379" y="5580"/>
                      <a:pt x="13849" y="4841"/>
                      <a:pt x="8068" y="7127"/>
                    </a:cubicBezTo>
                    <a:cubicBezTo>
                      <a:pt x="6656" y="7664"/>
                      <a:pt x="5311" y="8269"/>
                      <a:pt x="3832" y="8740"/>
                    </a:cubicBezTo>
                    <a:cubicBezTo>
                      <a:pt x="3026" y="8942"/>
                      <a:pt x="404" y="8874"/>
                      <a:pt x="0" y="9614"/>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9"/>
              <p:cNvSpPr/>
              <p:nvPr/>
            </p:nvSpPr>
            <p:spPr>
              <a:xfrm>
                <a:off x="4688939" y="5670965"/>
                <a:ext cx="146998" cy="241331"/>
              </a:xfrm>
              <a:custGeom>
                <a:avLst/>
                <a:gdLst/>
                <a:ahLst/>
                <a:cxnLst/>
                <a:rect l="l" t="t" r="r" b="b"/>
                <a:pathLst>
                  <a:path w="4505" h="7396" fill="none" extrusionOk="0">
                    <a:moveTo>
                      <a:pt x="0" y="1"/>
                    </a:moveTo>
                    <a:cubicBezTo>
                      <a:pt x="404" y="2959"/>
                      <a:pt x="1547" y="5715"/>
                      <a:pt x="4505" y="7396"/>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9"/>
              <p:cNvSpPr/>
              <p:nvPr/>
            </p:nvSpPr>
            <p:spPr>
              <a:xfrm>
                <a:off x="4647271" y="5732408"/>
                <a:ext cx="114074" cy="195258"/>
              </a:xfrm>
              <a:custGeom>
                <a:avLst/>
                <a:gdLst/>
                <a:ahLst/>
                <a:cxnLst/>
                <a:rect l="l" t="t" r="r" b="b"/>
                <a:pathLst>
                  <a:path w="3496" h="5984" fill="none" extrusionOk="0">
                    <a:moveTo>
                      <a:pt x="269" y="0"/>
                    </a:moveTo>
                    <a:cubicBezTo>
                      <a:pt x="0" y="2353"/>
                      <a:pt x="1210" y="5042"/>
                      <a:pt x="3496" y="5983"/>
                    </a:cubicBezTo>
                  </a:path>
                </a:pathLst>
              </a:custGeom>
              <a:noFill/>
              <a:ln w="10075" cap="flat" cmpd="sng">
                <a:solidFill>
                  <a:srgbClr val="CE9755"/>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9"/>
              <p:cNvSpPr/>
              <p:nvPr/>
            </p:nvSpPr>
            <p:spPr>
              <a:xfrm>
                <a:off x="5038498" y="5711720"/>
                <a:ext cx="119582" cy="66627"/>
              </a:xfrm>
              <a:custGeom>
                <a:avLst/>
                <a:gdLst/>
                <a:ahLst/>
                <a:cxnLst/>
                <a:rect l="l" t="t" r="r" b="b"/>
                <a:pathLst>
                  <a:path w="2825" h="1574" extrusionOk="0">
                    <a:moveTo>
                      <a:pt x="875" y="1"/>
                    </a:moveTo>
                    <a:cubicBezTo>
                      <a:pt x="606" y="1"/>
                      <a:pt x="135" y="68"/>
                      <a:pt x="68" y="404"/>
                    </a:cubicBezTo>
                    <a:cubicBezTo>
                      <a:pt x="1" y="471"/>
                      <a:pt x="68" y="539"/>
                      <a:pt x="135" y="539"/>
                    </a:cubicBezTo>
                    <a:lnTo>
                      <a:pt x="539" y="539"/>
                    </a:lnTo>
                    <a:cubicBezTo>
                      <a:pt x="572" y="505"/>
                      <a:pt x="623" y="488"/>
                      <a:pt x="681" y="488"/>
                    </a:cubicBezTo>
                    <a:cubicBezTo>
                      <a:pt x="740" y="488"/>
                      <a:pt x="807" y="505"/>
                      <a:pt x="875" y="539"/>
                    </a:cubicBezTo>
                    <a:cubicBezTo>
                      <a:pt x="1144" y="539"/>
                      <a:pt x="1345" y="539"/>
                      <a:pt x="1614" y="673"/>
                    </a:cubicBezTo>
                    <a:cubicBezTo>
                      <a:pt x="1749" y="740"/>
                      <a:pt x="1950" y="875"/>
                      <a:pt x="2085" y="1009"/>
                    </a:cubicBezTo>
                    <a:cubicBezTo>
                      <a:pt x="2152" y="1144"/>
                      <a:pt x="2287" y="1211"/>
                      <a:pt x="2354" y="1278"/>
                    </a:cubicBezTo>
                    <a:cubicBezTo>
                      <a:pt x="2421" y="1345"/>
                      <a:pt x="2488" y="1413"/>
                      <a:pt x="2555" y="1547"/>
                    </a:cubicBezTo>
                    <a:cubicBezTo>
                      <a:pt x="2573" y="1565"/>
                      <a:pt x="2601" y="1573"/>
                      <a:pt x="2632" y="1573"/>
                    </a:cubicBezTo>
                    <a:cubicBezTo>
                      <a:pt x="2716" y="1573"/>
                      <a:pt x="2824" y="1511"/>
                      <a:pt x="2824" y="1413"/>
                    </a:cubicBezTo>
                    <a:cubicBezTo>
                      <a:pt x="2824" y="1278"/>
                      <a:pt x="2757" y="1144"/>
                      <a:pt x="2690" y="1009"/>
                    </a:cubicBezTo>
                    <a:cubicBezTo>
                      <a:pt x="2623" y="875"/>
                      <a:pt x="2555" y="740"/>
                      <a:pt x="2488" y="673"/>
                    </a:cubicBezTo>
                    <a:cubicBezTo>
                      <a:pt x="2287" y="471"/>
                      <a:pt x="2085" y="270"/>
                      <a:pt x="1816" y="203"/>
                    </a:cubicBezTo>
                    <a:cubicBezTo>
                      <a:pt x="1547" y="68"/>
                      <a:pt x="1211" y="1"/>
                      <a:pt x="875" y="1"/>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9"/>
              <p:cNvSpPr/>
              <p:nvPr/>
            </p:nvSpPr>
            <p:spPr>
              <a:xfrm>
                <a:off x="4705572" y="5658384"/>
                <a:ext cx="106841" cy="43896"/>
              </a:xfrm>
              <a:custGeom>
                <a:avLst/>
                <a:gdLst/>
                <a:ahLst/>
                <a:cxnLst/>
                <a:rect l="l" t="t" r="r" b="b"/>
                <a:pathLst>
                  <a:path w="2524" h="1037" extrusionOk="0">
                    <a:moveTo>
                      <a:pt x="1009" y="0"/>
                    </a:moveTo>
                    <a:cubicBezTo>
                      <a:pt x="891" y="0"/>
                      <a:pt x="773" y="17"/>
                      <a:pt x="672" y="51"/>
                    </a:cubicBezTo>
                    <a:cubicBezTo>
                      <a:pt x="538" y="51"/>
                      <a:pt x="403" y="118"/>
                      <a:pt x="269" y="185"/>
                    </a:cubicBezTo>
                    <a:cubicBezTo>
                      <a:pt x="269" y="185"/>
                      <a:pt x="202" y="252"/>
                      <a:pt x="135" y="252"/>
                    </a:cubicBezTo>
                    <a:lnTo>
                      <a:pt x="67" y="387"/>
                    </a:lnTo>
                    <a:cubicBezTo>
                      <a:pt x="0" y="521"/>
                      <a:pt x="67" y="589"/>
                      <a:pt x="202" y="656"/>
                    </a:cubicBezTo>
                    <a:lnTo>
                      <a:pt x="471" y="656"/>
                    </a:lnTo>
                    <a:lnTo>
                      <a:pt x="740" y="521"/>
                    </a:lnTo>
                    <a:lnTo>
                      <a:pt x="1277" y="521"/>
                    </a:lnTo>
                    <a:cubicBezTo>
                      <a:pt x="1614" y="589"/>
                      <a:pt x="1950" y="723"/>
                      <a:pt x="2151" y="992"/>
                    </a:cubicBezTo>
                    <a:cubicBezTo>
                      <a:pt x="2183" y="1023"/>
                      <a:pt x="2221" y="1036"/>
                      <a:pt x="2260" y="1036"/>
                    </a:cubicBezTo>
                    <a:cubicBezTo>
                      <a:pt x="2389" y="1036"/>
                      <a:pt x="2524" y="893"/>
                      <a:pt x="2420" y="790"/>
                    </a:cubicBezTo>
                    <a:lnTo>
                      <a:pt x="2420" y="723"/>
                    </a:lnTo>
                    <a:cubicBezTo>
                      <a:pt x="2219" y="387"/>
                      <a:pt x="1815" y="118"/>
                      <a:pt x="1345" y="51"/>
                    </a:cubicBezTo>
                    <a:cubicBezTo>
                      <a:pt x="1244" y="17"/>
                      <a:pt x="1126" y="0"/>
                      <a:pt x="1009" y="0"/>
                    </a:cubicBezTo>
                    <a:close/>
                  </a:path>
                </a:pathLst>
              </a:custGeom>
              <a:solidFill>
                <a:srgbClr val="040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9"/>
              <p:cNvSpPr/>
              <p:nvPr/>
            </p:nvSpPr>
            <p:spPr>
              <a:xfrm>
                <a:off x="4666947" y="5465331"/>
                <a:ext cx="96617" cy="157407"/>
              </a:xfrm>
              <a:custGeom>
                <a:avLst/>
                <a:gdLst/>
                <a:ahLst/>
                <a:cxnLst/>
                <a:rect l="l" t="t" r="r" b="b"/>
                <a:pathLst>
                  <a:path w="2961" h="4824" extrusionOk="0">
                    <a:moveTo>
                      <a:pt x="1893" y="0"/>
                    </a:moveTo>
                    <a:cubicBezTo>
                      <a:pt x="1767" y="0"/>
                      <a:pt x="1649" y="17"/>
                      <a:pt x="1548" y="50"/>
                    </a:cubicBezTo>
                    <a:cubicBezTo>
                      <a:pt x="1011" y="185"/>
                      <a:pt x="540" y="656"/>
                      <a:pt x="406" y="1261"/>
                    </a:cubicBezTo>
                    <a:cubicBezTo>
                      <a:pt x="0" y="2419"/>
                      <a:pt x="243" y="4824"/>
                      <a:pt x="1565" y="4824"/>
                    </a:cubicBezTo>
                    <a:cubicBezTo>
                      <a:pt x="1777" y="4824"/>
                      <a:pt x="2018" y="4762"/>
                      <a:pt x="2288" y="4622"/>
                    </a:cubicBezTo>
                    <a:lnTo>
                      <a:pt x="2960" y="521"/>
                    </a:lnTo>
                    <a:cubicBezTo>
                      <a:pt x="2960" y="185"/>
                      <a:pt x="2557" y="50"/>
                      <a:pt x="2288" y="50"/>
                    </a:cubicBezTo>
                    <a:cubicBezTo>
                      <a:pt x="2154" y="17"/>
                      <a:pt x="2019" y="0"/>
                      <a:pt x="18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9"/>
              <p:cNvSpPr/>
              <p:nvPr/>
            </p:nvSpPr>
            <p:spPr>
              <a:xfrm>
                <a:off x="4713085" y="5285344"/>
                <a:ext cx="585708" cy="571645"/>
              </a:xfrm>
              <a:custGeom>
                <a:avLst/>
                <a:gdLst/>
                <a:ahLst/>
                <a:cxnLst/>
                <a:rect l="l" t="t" r="r" b="b"/>
                <a:pathLst>
                  <a:path w="17950" h="17519" extrusionOk="0">
                    <a:moveTo>
                      <a:pt x="8486" y="0"/>
                    </a:moveTo>
                    <a:cubicBezTo>
                      <a:pt x="6160" y="0"/>
                      <a:pt x="3857" y="833"/>
                      <a:pt x="2353" y="2676"/>
                    </a:cubicBezTo>
                    <a:cubicBezTo>
                      <a:pt x="2151" y="2945"/>
                      <a:pt x="1950" y="3146"/>
                      <a:pt x="1748" y="3415"/>
                    </a:cubicBezTo>
                    <a:cubicBezTo>
                      <a:pt x="1076" y="4692"/>
                      <a:pt x="672" y="6104"/>
                      <a:pt x="538" y="7516"/>
                    </a:cubicBezTo>
                    <a:cubicBezTo>
                      <a:pt x="538" y="7718"/>
                      <a:pt x="471" y="7852"/>
                      <a:pt x="471" y="7987"/>
                    </a:cubicBezTo>
                    <a:cubicBezTo>
                      <a:pt x="134" y="9264"/>
                      <a:pt x="0" y="10541"/>
                      <a:pt x="134" y="11819"/>
                    </a:cubicBezTo>
                    <a:cubicBezTo>
                      <a:pt x="605" y="13768"/>
                      <a:pt x="1815" y="15449"/>
                      <a:pt x="3563" y="16457"/>
                    </a:cubicBezTo>
                    <a:cubicBezTo>
                      <a:pt x="4659" y="17188"/>
                      <a:pt x="6112" y="17519"/>
                      <a:pt x="7594" y="17519"/>
                    </a:cubicBezTo>
                    <a:cubicBezTo>
                      <a:pt x="9385" y="17519"/>
                      <a:pt x="11216" y="17035"/>
                      <a:pt x="12504" y="16188"/>
                    </a:cubicBezTo>
                    <a:cubicBezTo>
                      <a:pt x="13916" y="15180"/>
                      <a:pt x="15059" y="13970"/>
                      <a:pt x="15933" y="12558"/>
                    </a:cubicBezTo>
                    <a:cubicBezTo>
                      <a:pt x="17412" y="10340"/>
                      <a:pt x="17950" y="4155"/>
                      <a:pt x="13647" y="1466"/>
                    </a:cubicBezTo>
                    <a:cubicBezTo>
                      <a:pt x="12166" y="517"/>
                      <a:pt x="10319" y="0"/>
                      <a:pt x="84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9"/>
              <p:cNvSpPr/>
              <p:nvPr/>
            </p:nvSpPr>
            <p:spPr>
              <a:xfrm>
                <a:off x="4833717" y="5692893"/>
                <a:ext cx="133848" cy="74625"/>
              </a:xfrm>
              <a:custGeom>
                <a:avLst/>
                <a:gdLst/>
                <a:ahLst/>
                <a:cxnLst/>
                <a:rect l="l" t="t" r="r" b="b"/>
                <a:pathLst>
                  <a:path w="4102" h="2287" extrusionOk="0">
                    <a:moveTo>
                      <a:pt x="807" y="1"/>
                    </a:moveTo>
                    <a:cubicBezTo>
                      <a:pt x="807" y="1"/>
                      <a:pt x="1" y="1346"/>
                      <a:pt x="538" y="2287"/>
                    </a:cubicBezTo>
                    <a:cubicBezTo>
                      <a:pt x="807" y="1883"/>
                      <a:pt x="1278" y="1547"/>
                      <a:pt x="1748" y="1413"/>
                    </a:cubicBezTo>
                    <a:cubicBezTo>
                      <a:pt x="1977" y="1350"/>
                      <a:pt x="2206" y="1320"/>
                      <a:pt x="2431" y="1320"/>
                    </a:cubicBezTo>
                    <a:cubicBezTo>
                      <a:pt x="2933" y="1320"/>
                      <a:pt x="3415" y="1470"/>
                      <a:pt x="3833" y="1749"/>
                    </a:cubicBezTo>
                    <a:cubicBezTo>
                      <a:pt x="3967" y="1547"/>
                      <a:pt x="4034" y="1346"/>
                      <a:pt x="4101" y="1144"/>
                    </a:cubicBezTo>
                    <a:lnTo>
                      <a:pt x="807" y="1"/>
                    </a:lnTo>
                    <a:close/>
                  </a:path>
                </a:pathLst>
              </a:custGeom>
              <a:solidFill>
                <a:srgbClr val="9136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9"/>
              <p:cNvSpPr/>
              <p:nvPr/>
            </p:nvSpPr>
            <p:spPr>
              <a:xfrm>
                <a:off x="4851272" y="5735964"/>
                <a:ext cx="107516" cy="57788"/>
              </a:xfrm>
              <a:custGeom>
                <a:avLst/>
                <a:gdLst/>
                <a:ahLst/>
                <a:cxnLst/>
                <a:rect l="l" t="t" r="r" b="b"/>
                <a:pathLst>
                  <a:path w="3295" h="1771" extrusionOk="0">
                    <a:moveTo>
                      <a:pt x="1893" y="0"/>
                    </a:moveTo>
                    <a:cubicBezTo>
                      <a:pt x="1668" y="0"/>
                      <a:pt x="1439" y="30"/>
                      <a:pt x="1210" y="93"/>
                    </a:cubicBezTo>
                    <a:cubicBezTo>
                      <a:pt x="740" y="227"/>
                      <a:pt x="269" y="496"/>
                      <a:pt x="0" y="967"/>
                    </a:cubicBezTo>
                    <a:cubicBezTo>
                      <a:pt x="202" y="1303"/>
                      <a:pt x="605" y="1572"/>
                      <a:pt x="1009" y="1706"/>
                    </a:cubicBezTo>
                    <a:cubicBezTo>
                      <a:pt x="1172" y="1750"/>
                      <a:pt x="1335" y="1770"/>
                      <a:pt x="1495" y="1770"/>
                    </a:cubicBezTo>
                    <a:cubicBezTo>
                      <a:pt x="2324" y="1770"/>
                      <a:pt x="3069" y="1218"/>
                      <a:pt x="3295" y="429"/>
                    </a:cubicBezTo>
                    <a:cubicBezTo>
                      <a:pt x="2877" y="150"/>
                      <a:pt x="2395" y="0"/>
                      <a:pt x="1893" y="0"/>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9"/>
              <p:cNvSpPr/>
              <p:nvPr/>
            </p:nvSpPr>
            <p:spPr>
              <a:xfrm>
                <a:off x="4971903" y="5694981"/>
                <a:ext cx="144812" cy="134077"/>
              </a:xfrm>
              <a:custGeom>
                <a:avLst/>
                <a:gdLst/>
                <a:ahLst/>
                <a:cxnLst/>
                <a:rect l="l" t="t" r="r" b="b"/>
                <a:pathLst>
                  <a:path w="4438" h="4109" extrusionOk="0">
                    <a:moveTo>
                      <a:pt x="2221" y="0"/>
                    </a:moveTo>
                    <a:cubicBezTo>
                      <a:pt x="1134" y="0"/>
                      <a:pt x="197" y="791"/>
                      <a:pt x="68" y="1954"/>
                    </a:cubicBezTo>
                    <a:cubicBezTo>
                      <a:pt x="1" y="3097"/>
                      <a:pt x="875" y="4105"/>
                      <a:pt x="2085" y="4105"/>
                    </a:cubicBezTo>
                    <a:cubicBezTo>
                      <a:pt x="2129" y="4108"/>
                      <a:pt x="2174" y="4109"/>
                      <a:pt x="2218" y="4109"/>
                    </a:cubicBezTo>
                    <a:cubicBezTo>
                      <a:pt x="3305" y="4109"/>
                      <a:pt x="4241" y="3319"/>
                      <a:pt x="4371" y="2155"/>
                    </a:cubicBezTo>
                    <a:cubicBezTo>
                      <a:pt x="4438" y="1013"/>
                      <a:pt x="3564" y="4"/>
                      <a:pt x="2354" y="4"/>
                    </a:cubicBezTo>
                    <a:cubicBezTo>
                      <a:pt x="2309" y="2"/>
                      <a:pt x="2265" y="0"/>
                      <a:pt x="2221" y="0"/>
                    </a:cubicBezTo>
                    <a:close/>
                  </a:path>
                </a:pathLst>
              </a:custGeom>
              <a:solidFill>
                <a:srgbClr val="EA8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9"/>
              <p:cNvSpPr/>
              <p:nvPr/>
            </p:nvSpPr>
            <p:spPr>
              <a:xfrm>
                <a:off x="4726235" y="5602834"/>
                <a:ext cx="125071" cy="118773"/>
              </a:xfrm>
              <a:custGeom>
                <a:avLst/>
                <a:gdLst/>
                <a:ahLst/>
                <a:cxnLst/>
                <a:rect l="l" t="t" r="r" b="b"/>
                <a:pathLst>
                  <a:path w="3833" h="3640" extrusionOk="0">
                    <a:moveTo>
                      <a:pt x="1957" y="0"/>
                    </a:moveTo>
                    <a:cubicBezTo>
                      <a:pt x="998" y="0"/>
                      <a:pt x="132" y="719"/>
                      <a:pt x="68" y="1685"/>
                    </a:cubicBezTo>
                    <a:cubicBezTo>
                      <a:pt x="0" y="2694"/>
                      <a:pt x="740" y="3568"/>
                      <a:pt x="1748" y="3635"/>
                    </a:cubicBezTo>
                    <a:cubicBezTo>
                      <a:pt x="1791" y="3638"/>
                      <a:pt x="1833" y="3639"/>
                      <a:pt x="1876" y="3639"/>
                    </a:cubicBezTo>
                    <a:cubicBezTo>
                      <a:pt x="2835" y="3639"/>
                      <a:pt x="3701" y="2920"/>
                      <a:pt x="3765" y="1954"/>
                    </a:cubicBezTo>
                    <a:cubicBezTo>
                      <a:pt x="3832" y="946"/>
                      <a:pt x="3093" y="72"/>
                      <a:pt x="2084" y="5"/>
                    </a:cubicBezTo>
                    <a:cubicBezTo>
                      <a:pt x="2042" y="2"/>
                      <a:pt x="1999" y="0"/>
                      <a:pt x="1957" y="0"/>
                    </a:cubicBezTo>
                    <a:close/>
                  </a:path>
                </a:pathLst>
              </a:custGeom>
              <a:solidFill>
                <a:srgbClr val="EA8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9"/>
              <p:cNvSpPr/>
              <p:nvPr/>
            </p:nvSpPr>
            <p:spPr>
              <a:xfrm>
                <a:off x="5068422" y="5642121"/>
                <a:ext cx="46106" cy="42060"/>
              </a:xfrm>
              <a:custGeom>
                <a:avLst/>
                <a:gdLst/>
                <a:ahLst/>
                <a:cxnLst/>
                <a:rect l="l" t="t" r="r" b="b"/>
                <a:pathLst>
                  <a:path w="1413" h="1289" extrusionOk="0">
                    <a:moveTo>
                      <a:pt x="637" y="0"/>
                    </a:moveTo>
                    <a:cubicBezTo>
                      <a:pt x="338" y="0"/>
                      <a:pt x="68" y="254"/>
                      <a:pt x="68" y="616"/>
                    </a:cubicBezTo>
                    <a:cubicBezTo>
                      <a:pt x="1" y="952"/>
                      <a:pt x="337" y="1221"/>
                      <a:pt x="673" y="1288"/>
                    </a:cubicBezTo>
                    <a:cubicBezTo>
                      <a:pt x="1009" y="1288"/>
                      <a:pt x="1345" y="1019"/>
                      <a:pt x="1413" y="683"/>
                    </a:cubicBezTo>
                    <a:cubicBezTo>
                      <a:pt x="1413" y="280"/>
                      <a:pt x="1144" y="11"/>
                      <a:pt x="740" y="11"/>
                    </a:cubicBezTo>
                    <a:cubicBezTo>
                      <a:pt x="706" y="4"/>
                      <a:pt x="671" y="0"/>
                      <a:pt x="637" y="0"/>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9"/>
              <p:cNvSpPr/>
              <p:nvPr/>
            </p:nvSpPr>
            <p:spPr>
              <a:xfrm>
                <a:off x="4778867" y="5539010"/>
                <a:ext cx="43920" cy="42060"/>
              </a:xfrm>
              <a:custGeom>
                <a:avLst/>
                <a:gdLst/>
                <a:ahLst/>
                <a:cxnLst/>
                <a:rect l="l" t="t" r="r" b="b"/>
                <a:pathLst>
                  <a:path w="1346" h="1289" extrusionOk="0">
                    <a:moveTo>
                      <a:pt x="569" y="1"/>
                    </a:moveTo>
                    <a:cubicBezTo>
                      <a:pt x="271" y="1"/>
                      <a:pt x="1" y="254"/>
                      <a:pt x="1" y="616"/>
                    </a:cubicBezTo>
                    <a:cubicBezTo>
                      <a:pt x="1" y="952"/>
                      <a:pt x="270" y="1288"/>
                      <a:pt x="606" y="1288"/>
                    </a:cubicBezTo>
                    <a:cubicBezTo>
                      <a:pt x="1009" y="1288"/>
                      <a:pt x="1278" y="1019"/>
                      <a:pt x="1345" y="683"/>
                    </a:cubicBezTo>
                    <a:cubicBezTo>
                      <a:pt x="1345" y="280"/>
                      <a:pt x="1076" y="11"/>
                      <a:pt x="673" y="11"/>
                    </a:cubicBezTo>
                    <a:cubicBezTo>
                      <a:pt x="638" y="4"/>
                      <a:pt x="604" y="1"/>
                      <a:pt x="569"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9"/>
              <p:cNvSpPr/>
              <p:nvPr/>
            </p:nvSpPr>
            <p:spPr>
              <a:xfrm>
                <a:off x="5145199" y="5634909"/>
                <a:ext cx="164553" cy="155254"/>
              </a:xfrm>
              <a:custGeom>
                <a:avLst/>
                <a:gdLst/>
                <a:ahLst/>
                <a:cxnLst/>
                <a:rect l="l" t="t" r="r" b="b"/>
                <a:pathLst>
                  <a:path w="5043" h="4758" extrusionOk="0">
                    <a:moveTo>
                      <a:pt x="2882" y="0"/>
                    </a:moveTo>
                    <a:cubicBezTo>
                      <a:pt x="2339" y="0"/>
                      <a:pt x="1816" y="209"/>
                      <a:pt x="1413" y="568"/>
                    </a:cubicBezTo>
                    <a:lnTo>
                      <a:pt x="203" y="3862"/>
                    </a:lnTo>
                    <a:cubicBezTo>
                      <a:pt x="1" y="4131"/>
                      <a:pt x="471" y="4467"/>
                      <a:pt x="673" y="4602"/>
                    </a:cubicBezTo>
                    <a:cubicBezTo>
                      <a:pt x="942" y="4709"/>
                      <a:pt x="1208" y="4757"/>
                      <a:pt x="1468" y="4757"/>
                    </a:cubicBezTo>
                    <a:cubicBezTo>
                      <a:pt x="2504" y="4757"/>
                      <a:pt x="3430" y="3983"/>
                      <a:pt x="3967" y="3123"/>
                    </a:cubicBezTo>
                    <a:cubicBezTo>
                      <a:pt x="4707" y="2114"/>
                      <a:pt x="5043" y="770"/>
                      <a:pt x="3698" y="164"/>
                    </a:cubicBezTo>
                    <a:cubicBezTo>
                      <a:pt x="3430" y="52"/>
                      <a:pt x="3153" y="0"/>
                      <a:pt x="2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9"/>
              <p:cNvSpPr/>
              <p:nvPr/>
            </p:nvSpPr>
            <p:spPr>
              <a:xfrm>
                <a:off x="5149604" y="5767485"/>
                <a:ext cx="57070" cy="32956"/>
              </a:xfrm>
              <a:custGeom>
                <a:avLst/>
                <a:gdLst/>
                <a:ahLst/>
                <a:cxnLst/>
                <a:rect l="l" t="t" r="r" b="b"/>
                <a:pathLst>
                  <a:path w="1749" h="1010" fill="none" extrusionOk="0">
                    <a:moveTo>
                      <a:pt x="0" y="1"/>
                    </a:moveTo>
                    <a:cubicBezTo>
                      <a:pt x="0" y="1"/>
                      <a:pt x="135" y="1009"/>
                      <a:pt x="1748" y="673"/>
                    </a:cubicBezTo>
                  </a:path>
                </a:pathLst>
              </a:custGeom>
              <a:noFill/>
              <a:ln w="10075" cap="flat" cmpd="sng">
                <a:solidFill>
                  <a:srgbClr val="D8866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9"/>
              <p:cNvSpPr/>
              <p:nvPr/>
            </p:nvSpPr>
            <p:spPr>
              <a:xfrm>
                <a:off x="5085977" y="5594187"/>
                <a:ext cx="57070" cy="42615"/>
              </a:xfrm>
              <a:custGeom>
                <a:avLst/>
                <a:gdLst/>
                <a:ahLst/>
                <a:cxnLst/>
                <a:rect l="l" t="t" r="r" b="b"/>
                <a:pathLst>
                  <a:path w="1749" h="1306" extrusionOk="0">
                    <a:moveTo>
                      <a:pt x="68" y="1"/>
                    </a:moveTo>
                    <a:cubicBezTo>
                      <a:pt x="1" y="1"/>
                      <a:pt x="68" y="68"/>
                      <a:pt x="68" y="68"/>
                    </a:cubicBezTo>
                    <a:lnTo>
                      <a:pt x="135" y="68"/>
                    </a:lnTo>
                    <a:cubicBezTo>
                      <a:pt x="270" y="68"/>
                      <a:pt x="471" y="135"/>
                      <a:pt x="606" y="202"/>
                    </a:cubicBezTo>
                    <a:cubicBezTo>
                      <a:pt x="740" y="270"/>
                      <a:pt x="875" y="404"/>
                      <a:pt x="1009" y="471"/>
                    </a:cubicBezTo>
                    <a:cubicBezTo>
                      <a:pt x="1076" y="606"/>
                      <a:pt x="1211" y="673"/>
                      <a:pt x="1278" y="807"/>
                    </a:cubicBezTo>
                    <a:cubicBezTo>
                      <a:pt x="1345" y="875"/>
                      <a:pt x="1345" y="942"/>
                      <a:pt x="1413" y="1009"/>
                    </a:cubicBezTo>
                    <a:lnTo>
                      <a:pt x="1413" y="1144"/>
                    </a:lnTo>
                    <a:cubicBezTo>
                      <a:pt x="1413" y="1211"/>
                      <a:pt x="1480" y="1278"/>
                      <a:pt x="1547" y="1278"/>
                    </a:cubicBezTo>
                    <a:cubicBezTo>
                      <a:pt x="1567" y="1298"/>
                      <a:pt x="1586" y="1306"/>
                      <a:pt x="1606" y="1306"/>
                    </a:cubicBezTo>
                    <a:cubicBezTo>
                      <a:pt x="1654" y="1306"/>
                      <a:pt x="1701" y="1258"/>
                      <a:pt x="1749" y="1211"/>
                    </a:cubicBezTo>
                    <a:cubicBezTo>
                      <a:pt x="1749" y="1144"/>
                      <a:pt x="1749" y="1076"/>
                      <a:pt x="1749" y="1009"/>
                    </a:cubicBezTo>
                    <a:cubicBezTo>
                      <a:pt x="1749" y="942"/>
                      <a:pt x="1681" y="942"/>
                      <a:pt x="1681" y="875"/>
                    </a:cubicBezTo>
                    <a:cubicBezTo>
                      <a:pt x="1614" y="807"/>
                      <a:pt x="1614" y="740"/>
                      <a:pt x="1547" y="673"/>
                    </a:cubicBezTo>
                    <a:cubicBezTo>
                      <a:pt x="1413" y="471"/>
                      <a:pt x="1278" y="337"/>
                      <a:pt x="1144" y="202"/>
                    </a:cubicBezTo>
                    <a:cubicBezTo>
                      <a:pt x="942" y="135"/>
                      <a:pt x="807" y="68"/>
                      <a:pt x="606"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9"/>
              <p:cNvSpPr/>
              <p:nvPr/>
            </p:nvSpPr>
            <p:spPr>
              <a:xfrm>
                <a:off x="4794235" y="5479917"/>
                <a:ext cx="61442" cy="27474"/>
              </a:xfrm>
              <a:custGeom>
                <a:avLst/>
                <a:gdLst/>
                <a:ahLst/>
                <a:cxnLst/>
                <a:rect l="l" t="t" r="r" b="b"/>
                <a:pathLst>
                  <a:path w="1883" h="842" extrusionOk="0">
                    <a:moveTo>
                      <a:pt x="538" y="1"/>
                    </a:moveTo>
                    <a:cubicBezTo>
                      <a:pt x="401" y="1"/>
                      <a:pt x="263" y="23"/>
                      <a:pt x="135" y="74"/>
                    </a:cubicBezTo>
                    <a:cubicBezTo>
                      <a:pt x="68" y="74"/>
                      <a:pt x="68" y="141"/>
                      <a:pt x="68" y="209"/>
                    </a:cubicBezTo>
                    <a:cubicBezTo>
                      <a:pt x="0" y="209"/>
                      <a:pt x="0" y="276"/>
                      <a:pt x="68" y="276"/>
                    </a:cubicBezTo>
                    <a:cubicBezTo>
                      <a:pt x="68" y="343"/>
                      <a:pt x="135" y="343"/>
                      <a:pt x="202" y="343"/>
                    </a:cubicBezTo>
                    <a:cubicBezTo>
                      <a:pt x="471" y="343"/>
                      <a:pt x="740" y="343"/>
                      <a:pt x="1009" y="410"/>
                    </a:cubicBezTo>
                    <a:cubicBezTo>
                      <a:pt x="1143" y="477"/>
                      <a:pt x="1278" y="545"/>
                      <a:pt x="1412" y="612"/>
                    </a:cubicBezTo>
                    <a:cubicBezTo>
                      <a:pt x="1547" y="679"/>
                      <a:pt x="1681" y="746"/>
                      <a:pt x="1748" y="814"/>
                    </a:cubicBezTo>
                    <a:cubicBezTo>
                      <a:pt x="1768" y="833"/>
                      <a:pt x="1788" y="841"/>
                      <a:pt x="1806" y="841"/>
                    </a:cubicBezTo>
                    <a:cubicBezTo>
                      <a:pt x="1849" y="841"/>
                      <a:pt x="1883" y="794"/>
                      <a:pt x="1883" y="746"/>
                    </a:cubicBezTo>
                    <a:cubicBezTo>
                      <a:pt x="1816" y="612"/>
                      <a:pt x="1748" y="477"/>
                      <a:pt x="1614" y="410"/>
                    </a:cubicBezTo>
                    <a:cubicBezTo>
                      <a:pt x="1479" y="276"/>
                      <a:pt x="1345" y="209"/>
                      <a:pt x="1143" y="141"/>
                    </a:cubicBezTo>
                    <a:cubicBezTo>
                      <a:pt x="977" y="58"/>
                      <a:pt x="760" y="1"/>
                      <a:pt x="538" y="1"/>
                    </a:cubicBezTo>
                    <a:close/>
                  </a:path>
                </a:pathLst>
              </a:custGeom>
              <a:solidFill>
                <a:srgbClr val="6B33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9"/>
              <p:cNvSpPr/>
              <p:nvPr/>
            </p:nvSpPr>
            <p:spPr>
              <a:xfrm>
                <a:off x="4917086" y="5243676"/>
                <a:ext cx="175517" cy="77986"/>
              </a:xfrm>
              <a:custGeom>
                <a:avLst/>
                <a:gdLst/>
                <a:ahLst/>
                <a:cxnLst/>
                <a:rect l="l" t="t" r="r" b="b"/>
                <a:pathLst>
                  <a:path w="5379" h="2390" extrusionOk="0">
                    <a:moveTo>
                      <a:pt x="1608" y="0"/>
                    </a:moveTo>
                    <a:cubicBezTo>
                      <a:pt x="1154" y="0"/>
                      <a:pt x="730" y="197"/>
                      <a:pt x="404" y="524"/>
                    </a:cubicBezTo>
                    <a:cubicBezTo>
                      <a:pt x="0" y="1129"/>
                      <a:pt x="471" y="1869"/>
                      <a:pt x="1009" y="2137"/>
                    </a:cubicBezTo>
                    <a:cubicBezTo>
                      <a:pt x="1311" y="2306"/>
                      <a:pt x="1664" y="2390"/>
                      <a:pt x="2025" y="2390"/>
                    </a:cubicBezTo>
                    <a:cubicBezTo>
                      <a:pt x="2387" y="2390"/>
                      <a:pt x="2757" y="2306"/>
                      <a:pt x="3093" y="2137"/>
                    </a:cubicBezTo>
                    <a:cubicBezTo>
                      <a:pt x="3504" y="1909"/>
                      <a:pt x="4008" y="1774"/>
                      <a:pt x="4500" y="1774"/>
                    </a:cubicBezTo>
                    <a:cubicBezTo>
                      <a:pt x="4732" y="1774"/>
                      <a:pt x="4961" y="1804"/>
                      <a:pt x="5177" y="1869"/>
                    </a:cubicBezTo>
                    <a:cubicBezTo>
                      <a:pt x="5311" y="1869"/>
                      <a:pt x="5378" y="1734"/>
                      <a:pt x="5244" y="1667"/>
                    </a:cubicBezTo>
                    <a:cubicBezTo>
                      <a:pt x="4967" y="1482"/>
                      <a:pt x="4684" y="1414"/>
                      <a:pt x="4397" y="1414"/>
                    </a:cubicBezTo>
                    <a:cubicBezTo>
                      <a:pt x="3639" y="1414"/>
                      <a:pt x="2846" y="1887"/>
                      <a:pt x="2017" y="1936"/>
                    </a:cubicBezTo>
                    <a:cubicBezTo>
                      <a:pt x="1971" y="1942"/>
                      <a:pt x="1925" y="1944"/>
                      <a:pt x="1880" y="1944"/>
                    </a:cubicBezTo>
                    <a:cubicBezTo>
                      <a:pt x="1400" y="1944"/>
                      <a:pt x="991" y="1627"/>
                      <a:pt x="807" y="1196"/>
                    </a:cubicBezTo>
                    <a:cubicBezTo>
                      <a:pt x="609" y="701"/>
                      <a:pt x="1176" y="534"/>
                      <a:pt x="1650" y="534"/>
                    </a:cubicBezTo>
                    <a:cubicBezTo>
                      <a:pt x="1820" y="534"/>
                      <a:pt x="1978" y="556"/>
                      <a:pt x="2084" y="591"/>
                    </a:cubicBezTo>
                    <a:cubicBezTo>
                      <a:pt x="2134" y="608"/>
                      <a:pt x="2177" y="615"/>
                      <a:pt x="2215" y="615"/>
                    </a:cubicBezTo>
                    <a:cubicBezTo>
                      <a:pt x="2484" y="615"/>
                      <a:pt x="2455" y="239"/>
                      <a:pt x="2219" y="121"/>
                    </a:cubicBezTo>
                    <a:cubicBezTo>
                      <a:pt x="2013" y="38"/>
                      <a:pt x="1808" y="0"/>
                      <a:pt x="1608" y="0"/>
                    </a:cubicBezTo>
                    <a:close/>
                  </a:path>
                </a:pathLst>
              </a:custGeom>
              <a:solidFill>
                <a:srgbClr val="A064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9"/>
              <p:cNvSpPr/>
              <p:nvPr/>
            </p:nvSpPr>
            <p:spPr>
              <a:xfrm>
                <a:off x="4899531" y="5622706"/>
                <a:ext cx="28551" cy="37329"/>
              </a:xfrm>
              <a:custGeom>
                <a:avLst/>
                <a:gdLst/>
                <a:ahLst/>
                <a:cxnLst/>
                <a:rect l="l" t="t" r="r" b="b"/>
                <a:pathLst>
                  <a:path w="875" h="1144" extrusionOk="0">
                    <a:moveTo>
                      <a:pt x="471" y="1"/>
                    </a:moveTo>
                    <a:cubicBezTo>
                      <a:pt x="404" y="1"/>
                      <a:pt x="337" y="68"/>
                      <a:pt x="269" y="68"/>
                    </a:cubicBezTo>
                    <a:cubicBezTo>
                      <a:pt x="202" y="202"/>
                      <a:pt x="68" y="270"/>
                      <a:pt x="68" y="404"/>
                    </a:cubicBezTo>
                    <a:cubicBezTo>
                      <a:pt x="0" y="538"/>
                      <a:pt x="0" y="740"/>
                      <a:pt x="68" y="875"/>
                    </a:cubicBezTo>
                    <a:cubicBezTo>
                      <a:pt x="68" y="1009"/>
                      <a:pt x="202" y="1144"/>
                      <a:pt x="337" y="1144"/>
                    </a:cubicBezTo>
                    <a:cubicBezTo>
                      <a:pt x="471" y="1144"/>
                      <a:pt x="740" y="1144"/>
                      <a:pt x="740" y="942"/>
                    </a:cubicBezTo>
                    <a:lnTo>
                      <a:pt x="471" y="942"/>
                    </a:lnTo>
                    <a:cubicBezTo>
                      <a:pt x="471" y="942"/>
                      <a:pt x="471" y="942"/>
                      <a:pt x="471" y="875"/>
                    </a:cubicBezTo>
                    <a:lnTo>
                      <a:pt x="471" y="807"/>
                    </a:lnTo>
                    <a:cubicBezTo>
                      <a:pt x="471" y="740"/>
                      <a:pt x="538" y="740"/>
                      <a:pt x="538" y="673"/>
                    </a:cubicBezTo>
                    <a:lnTo>
                      <a:pt x="673" y="538"/>
                    </a:lnTo>
                    <a:lnTo>
                      <a:pt x="740" y="538"/>
                    </a:lnTo>
                    <a:cubicBezTo>
                      <a:pt x="740" y="471"/>
                      <a:pt x="807" y="471"/>
                      <a:pt x="807" y="404"/>
                    </a:cubicBezTo>
                    <a:cubicBezTo>
                      <a:pt x="874" y="337"/>
                      <a:pt x="807" y="270"/>
                      <a:pt x="740" y="270"/>
                    </a:cubicBezTo>
                    <a:lnTo>
                      <a:pt x="673" y="1"/>
                    </a:lnTo>
                    <a:close/>
                  </a:path>
                </a:pathLst>
              </a:custGeom>
              <a:solidFill>
                <a:srgbClr val="D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9"/>
              <p:cNvSpPr/>
              <p:nvPr/>
            </p:nvSpPr>
            <p:spPr>
              <a:xfrm>
                <a:off x="5493842" y="4988681"/>
                <a:ext cx="520786" cy="317263"/>
              </a:xfrm>
              <a:custGeom>
                <a:avLst/>
                <a:gdLst/>
                <a:ahLst/>
                <a:cxnLst/>
                <a:rect l="l" t="t" r="r" b="b"/>
                <a:pathLst>
                  <a:path w="12303" h="7495" extrusionOk="0">
                    <a:moveTo>
                      <a:pt x="5596" y="1"/>
                    </a:moveTo>
                    <a:cubicBezTo>
                      <a:pt x="5137" y="1"/>
                      <a:pt x="4678" y="68"/>
                      <a:pt x="4236" y="208"/>
                    </a:cubicBezTo>
                    <a:cubicBezTo>
                      <a:pt x="3362" y="409"/>
                      <a:pt x="2488" y="813"/>
                      <a:pt x="1748" y="1283"/>
                    </a:cubicBezTo>
                    <a:cubicBezTo>
                      <a:pt x="1009" y="1619"/>
                      <a:pt x="471" y="2157"/>
                      <a:pt x="0" y="2830"/>
                    </a:cubicBezTo>
                    <a:cubicBezTo>
                      <a:pt x="0" y="2830"/>
                      <a:pt x="30" y="2859"/>
                      <a:pt x="70" y="2859"/>
                    </a:cubicBezTo>
                    <a:cubicBezTo>
                      <a:pt x="90" y="2859"/>
                      <a:pt x="112" y="2852"/>
                      <a:pt x="135" y="2830"/>
                    </a:cubicBezTo>
                    <a:lnTo>
                      <a:pt x="67" y="2830"/>
                    </a:lnTo>
                    <a:cubicBezTo>
                      <a:pt x="672" y="2224"/>
                      <a:pt x="1345" y="1754"/>
                      <a:pt x="2152" y="1418"/>
                    </a:cubicBezTo>
                    <a:cubicBezTo>
                      <a:pt x="2891" y="1082"/>
                      <a:pt x="3631" y="745"/>
                      <a:pt x="4437" y="611"/>
                    </a:cubicBezTo>
                    <a:cubicBezTo>
                      <a:pt x="4773" y="544"/>
                      <a:pt x="5110" y="510"/>
                      <a:pt x="5441" y="510"/>
                    </a:cubicBezTo>
                    <a:cubicBezTo>
                      <a:pt x="6437" y="510"/>
                      <a:pt x="7395" y="813"/>
                      <a:pt x="8202" y="1418"/>
                    </a:cubicBezTo>
                    <a:cubicBezTo>
                      <a:pt x="9143" y="2090"/>
                      <a:pt x="10017" y="3031"/>
                      <a:pt x="10622" y="4174"/>
                    </a:cubicBezTo>
                    <a:cubicBezTo>
                      <a:pt x="10891" y="4712"/>
                      <a:pt x="11160" y="5250"/>
                      <a:pt x="11429" y="5855"/>
                    </a:cubicBezTo>
                    <a:cubicBezTo>
                      <a:pt x="11631" y="6325"/>
                      <a:pt x="11765" y="6930"/>
                      <a:pt x="12034" y="7401"/>
                    </a:cubicBezTo>
                    <a:cubicBezTo>
                      <a:pt x="12064" y="7461"/>
                      <a:pt x="12122" y="7495"/>
                      <a:pt x="12176" y="7495"/>
                    </a:cubicBezTo>
                    <a:cubicBezTo>
                      <a:pt x="12242" y="7495"/>
                      <a:pt x="12303" y="7445"/>
                      <a:pt x="12303" y="7334"/>
                    </a:cubicBezTo>
                    <a:cubicBezTo>
                      <a:pt x="12101" y="5989"/>
                      <a:pt x="11563" y="4712"/>
                      <a:pt x="10824" y="3569"/>
                    </a:cubicBezTo>
                    <a:cubicBezTo>
                      <a:pt x="10152" y="2426"/>
                      <a:pt x="9210" y="1418"/>
                      <a:pt x="8068" y="678"/>
                    </a:cubicBezTo>
                    <a:cubicBezTo>
                      <a:pt x="7321" y="239"/>
                      <a:pt x="6459" y="1"/>
                      <a:pt x="5596" y="1"/>
                    </a:cubicBezTo>
                    <a:close/>
                  </a:path>
                </a:pathLst>
              </a:custGeom>
              <a:solidFill>
                <a:srgbClr val="C651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9"/>
              <p:cNvSpPr/>
              <p:nvPr/>
            </p:nvSpPr>
            <p:spPr>
              <a:xfrm>
                <a:off x="3613626" y="5964938"/>
                <a:ext cx="2435160" cy="1986462"/>
              </a:xfrm>
              <a:custGeom>
                <a:avLst/>
                <a:gdLst/>
                <a:ahLst/>
                <a:cxnLst/>
                <a:rect l="l" t="t" r="r" b="b"/>
                <a:pathLst>
                  <a:path w="57528" h="46928" extrusionOk="0">
                    <a:moveTo>
                      <a:pt x="2969" y="0"/>
                    </a:moveTo>
                    <a:cubicBezTo>
                      <a:pt x="1283" y="0"/>
                      <a:pt x="1" y="1797"/>
                      <a:pt x="787" y="3431"/>
                    </a:cubicBezTo>
                    <a:lnTo>
                      <a:pt x="4149" y="11028"/>
                    </a:lnTo>
                    <a:lnTo>
                      <a:pt x="5426" y="9683"/>
                    </a:lnTo>
                    <a:lnTo>
                      <a:pt x="2334" y="2759"/>
                    </a:lnTo>
                    <a:cubicBezTo>
                      <a:pt x="2090" y="2272"/>
                      <a:pt x="2507" y="1731"/>
                      <a:pt x="2986" y="1731"/>
                    </a:cubicBezTo>
                    <a:cubicBezTo>
                      <a:pt x="3037" y="1731"/>
                      <a:pt x="3089" y="1737"/>
                      <a:pt x="3140" y="1750"/>
                    </a:cubicBezTo>
                    <a:lnTo>
                      <a:pt x="32855" y="8944"/>
                    </a:lnTo>
                    <a:cubicBezTo>
                      <a:pt x="34536" y="9347"/>
                      <a:pt x="35880" y="10423"/>
                      <a:pt x="36754" y="11902"/>
                    </a:cubicBezTo>
                    <a:lnTo>
                      <a:pt x="55780" y="46524"/>
                    </a:lnTo>
                    <a:cubicBezTo>
                      <a:pt x="55914" y="46793"/>
                      <a:pt x="56250" y="46927"/>
                      <a:pt x="56519" y="46927"/>
                    </a:cubicBezTo>
                    <a:cubicBezTo>
                      <a:pt x="56654" y="46927"/>
                      <a:pt x="56788" y="46927"/>
                      <a:pt x="56923" y="46860"/>
                    </a:cubicBezTo>
                    <a:cubicBezTo>
                      <a:pt x="57326" y="46591"/>
                      <a:pt x="57528" y="46053"/>
                      <a:pt x="57259" y="45650"/>
                    </a:cubicBezTo>
                    <a:lnTo>
                      <a:pt x="38233" y="11095"/>
                    </a:lnTo>
                    <a:cubicBezTo>
                      <a:pt x="37158" y="9145"/>
                      <a:pt x="35342" y="7801"/>
                      <a:pt x="33258" y="7263"/>
                    </a:cubicBezTo>
                    <a:lnTo>
                      <a:pt x="3544" y="69"/>
                    </a:lnTo>
                    <a:cubicBezTo>
                      <a:pt x="3349" y="22"/>
                      <a:pt x="3156" y="0"/>
                      <a:pt x="2969" y="0"/>
                    </a:cubicBezTo>
                    <a:close/>
                  </a:path>
                </a:pathLst>
              </a:custGeom>
              <a:solidFill>
                <a:srgbClr val="1320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9"/>
              <p:cNvSpPr/>
              <p:nvPr/>
            </p:nvSpPr>
            <p:spPr>
              <a:xfrm>
                <a:off x="4062409" y="6033217"/>
                <a:ext cx="720033" cy="265959"/>
              </a:xfrm>
              <a:custGeom>
                <a:avLst/>
                <a:gdLst/>
                <a:ahLst/>
                <a:cxnLst/>
                <a:rect l="l" t="t" r="r" b="b"/>
                <a:pathLst>
                  <a:path w="17010" h="6283" extrusionOk="0">
                    <a:moveTo>
                      <a:pt x="899" y="1"/>
                    </a:moveTo>
                    <a:cubicBezTo>
                      <a:pt x="888" y="1"/>
                      <a:pt x="880" y="1"/>
                      <a:pt x="875" y="3"/>
                    </a:cubicBezTo>
                    <a:cubicBezTo>
                      <a:pt x="606" y="204"/>
                      <a:pt x="337" y="473"/>
                      <a:pt x="202" y="809"/>
                    </a:cubicBezTo>
                    <a:cubicBezTo>
                      <a:pt x="1" y="1280"/>
                      <a:pt x="1" y="1751"/>
                      <a:pt x="135" y="2221"/>
                    </a:cubicBezTo>
                    <a:cubicBezTo>
                      <a:pt x="135" y="2356"/>
                      <a:pt x="270" y="2423"/>
                      <a:pt x="404" y="2490"/>
                    </a:cubicBezTo>
                    <a:cubicBezTo>
                      <a:pt x="3631" y="3431"/>
                      <a:pt x="11160" y="5246"/>
                      <a:pt x="13446" y="5851"/>
                    </a:cubicBezTo>
                    <a:lnTo>
                      <a:pt x="14791" y="6188"/>
                    </a:lnTo>
                    <a:cubicBezTo>
                      <a:pt x="14981" y="6235"/>
                      <a:pt x="15205" y="6283"/>
                      <a:pt x="15414" y="6283"/>
                    </a:cubicBezTo>
                    <a:cubicBezTo>
                      <a:pt x="15501" y="6283"/>
                      <a:pt x="15586" y="6275"/>
                      <a:pt x="15665" y="6255"/>
                    </a:cubicBezTo>
                    <a:cubicBezTo>
                      <a:pt x="15754" y="6255"/>
                      <a:pt x="15874" y="6262"/>
                      <a:pt x="15998" y="6262"/>
                    </a:cubicBezTo>
                    <a:cubicBezTo>
                      <a:pt x="16247" y="6262"/>
                      <a:pt x="16516" y="6232"/>
                      <a:pt x="16606" y="6053"/>
                    </a:cubicBezTo>
                    <a:cubicBezTo>
                      <a:pt x="16404" y="6053"/>
                      <a:pt x="16203" y="5919"/>
                      <a:pt x="16068" y="5919"/>
                    </a:cubicBezTo>
                    <a:cubicBezTo>
                      <a:pt x="15934" y="5583"/>
                      <a:pt x="16001" y="5112"/>
                      <a:pt x="16203" y="4843"/>
                    </a:cubicBezTo>
                    <a:cubicBezTo>
                      <a:pt x="16436" y="4610"/>
                      <a:pt x="16619" y="4427"/>
                      <a:pt x="16883" y="4427"/>
                    </a:cubicBezTo>
                    <a:cubicBezTo>
                      <a:pt x="16923" y="4427"/>
                      <a:pt x="16965" y="4431"/>
                      <a:pt x="17009" y="4440"/>
                    </a:cubicBezTo>
                    <a:cubicBezTo>
                      <a:pt x="17009" y="4238"/>
                      <a:pt x="16875" y="4104"/>
                      <a:pt x="16740" y="4104"/>
                    </a:cubicBezTo>
                    <a:cubicBezTo>
                      <a:pt x="16471" y="3969"/>
                      <a:pt x="16135" y="3969"/>
                      <a:pt x="15866" y="3835"/>
                    </a:cubicBezTo>
                    <a:lnTo>
                      <a:pt x="13917" y="3297"/>
                    </a:lnTo>
                    <a:cubicBezTo>
                      <a:pt x="12639" y="2893"/>
                      <a:pt x="11295" y="2490"/>
                      <a:pt x="10018" y="2154"/>
                    </a:cubicBezTo>
                    <a:cubicBezTo>
                      <a:pt x="7844" y="1561"/>
                      <a:pt x="1412" y="1"/>
                      <a:pt x="899" y="1"/>
                    </a:cubicBezTo>
                    <a:close/>
                  </a:path>
                </a:pathLst>
              </a:custGeom>
              <a:solidFill>
                <a:srgbClr val="DD6F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9"/>
              <p:cNvSpPr/>
              <p:nvPr/>
            </p:nvSpPr>
            <p:spPr>
              <a:xfrm>
                <a:off x="5195034" y="3884756"/>
                <a:ext cx="1624964" cy="4302845"/>
              </a:xfrm>
              <a:custGeom>
                <a:avLst/>
                <a:gdLst/>
                <a:ahLst/>
                <a:cxnLst/>
                <a:rect l="l" t="t" r="r" b="b"/>
                <a:pathLst>
                  <a:path w="38388" h="101650" fill="none" extrusionOk="0">
                    <a:moveTo>
                      <a:pt x="38387" y="0"/>
                    </a:moveTo>
                    <a:cubicBezTo>
                      <a:pt x="32875" y="14858"/>
                      <a:pt x="0" y="101649"/>
                      <a:pt x="0" y="101649"/>
                    </a:cubicBezTo>
                  </a:path>
                </a:pathLst>
              </a:custGeom>
              <a:noFill/>
              <a:ln w="42025" cap="rnd" cmpd="sng">
                <a:solidFill>
                  <a:srgbClr val="13202D"/>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9"/>
              <p:cNvSpPr/>
              <p:nvPr/>
            </p:nvSpPr>
            <p:spPr>
              <a:xfrm>
                <a:off x="4924926" y="7954916"/>
                <a:ext cx="466477" cy="486456"/>
              </a:xfrm>
              <a:custGeom>
                <a:avLst/>
                <a:gdLst/>
                <a:ahLst/>
                <a:cxnLst/>
                <a:rect l="l" t="t" r="r" b="b"/>
                <a:pathLst>
                  <a:path w="11020" h="11492" extrusionOk="0">
                    <a:moveTo>
                      <a:pt x="7117" y="0"/>
                    </a:moveTo>
                    <a:cubicBezTo>
                      <a:pt x="2985" y="0"/>
                      <a:pt x="0" y="7006"/>
                      <a:pt x="2885" y="10404"/>
                    </a:cubicBezTo>
                    <a:cubicBezTo>
                      <a:pt x="3519" y="11164"/>
                      <a:pt x="4511" y="11492"/>
                      <a:pt x="5530" y="11492"/>
                    </a:cubicBezTo>
                    <a:cubicBezTo>
                      <a:pt x="6674" y="11492"/>
                      <a:pt x="7853" y="11079"/>
                      <a:pt x="8600" y="10404"/>
                    </a:cubicBezTo>
                    <a:cubicBezTo>
                      <a:pt x="10684" y="8522"/>
                      <a:pt x="11020" y="4690"/>
                      <a:pt x="10012" y="2135"/>
                    </a:cubicBezTo>
                    <a:cubicBezTo>
                      <a:pt x="9675" y="1059"/>
                      <a:pt x="8801" y="253"/>
                      <a:pt x="7726" y="51"/>
                    </a:cubicBezTo>
                    <a:cubicBezTo>
                      <a:pt x="7520" y="17"/>
                      <a:pt x="7317" y="0"/>
                      <a:pt x="7117"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9"/>
              <p:cNvSpPr/>
              <p:nvPr/>
            </p:nvSpPr>
            <p:spPr>
              <a:xfrm>
                <a:off x="5006792" y="7966218"/>
                <a:ext cx="401712" cy="468805"/>
              </a:xfrm>
              <a:custGeom>
                <a:avLst/>
                <a:gdLst/>
                <a:ahLst/>
                <a:cxnLst/>
                <a:rect l="l" t="t" r="r" b="b"/>
                <a:pathLst>
                  <a:path w="9490" h="11075" extrusionOk="0">
                    <a:moveTo>
                      <a:pt x="6184" y="1"/>
                    </a:moveTo>
                    <a:cubicBezTo>
                      <a:pt x="2565" y="1"/>
                      <a:pt x="0" y="6810"/>
                      <a:pt x="2498" y="10204"/>
                    </a:cubicBezTo>
                    <a:cubicBezTo>
                      <a:pt x="2954" y="10821"/>
                      <a:pt x="3571" y="11074"/>
                      <a:pt x="4229" y="11074"/>
                    </a:cubicBezTo>
                    <a:cubicBezTo>
                      <a:pt x="5219" y="11074"/>
                      <a:pt x="6302" y="10501"/>
                      <a:pt x="7069" y="9734"/>
                    </a:cubicBezTo>
                    <a:cubicBezTo>
                      <a:pt x="8884" y="7650"/>
                      <a:pt x="9489" y="4759"/>
                      <a:pt x="8683" y="2137"/>
                    </a:cubicBezTo>
                    <a:cubicBezTo>
                      <a:pt x="8481" y="1128"/>
                      <a:pt x="7674" y="322"/>
                      <a:pt x="6733" y="53"/>
                    </a:cubicBezTo>
                    <a:cubicBezTo>
                      <a:pt x="6548" y="18"/>
                      <a:pt x="6365" y="1"/>
                      <a:pt x="6184" y="1"/>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9"/>
              <p:cNvSpPr/>
              <p:nvPr/>
            </p:nvSpPr>
            <p:spPr>
              <a:xfrm>
                <a:off x="5154270" y="8112553"/>
                <a:ext cx="151795" cy="204708"/>
              </a:xfrm>
              <a:custGeom>
                <a:avLst/>
                <a:gdLst/>
                <a:ahLst/>
                <a:cxnLst/>
                <a:rect l="l" t="t" r="r" b="b"/>
                <a:pathLst>
                  <a:path w="3586" h="4836" extrusionOk="0">
                    <a:moveTo>
                      <a:pt x="2296" y="0"/>
                    </a:moveTo>
                    <a:cubicBezTo>
                      <a:pt x="930" y="0"/>
                      <a:pt x="1" y="2991"/>
                      <a:pt x="896" y="4461"/>
                    </a:cubicBezTo>
                    <a:cubicBezTo>
                      <a:pt x="1082" y="4728"/>
                      <a:pt x="1322" y="4836"/>
                      <a:pt x="1568" y="4836"/>
                    </a:cubicBezTo>
                    <a:cubicBezTo>
                      <a:pt x="1942" y="4836"/>
                      <a:pt x="2333" y="4585"/>
                      <a:pt x="2577" y="4260"/>
                    </a:cubicBezTo>
                    <a:cubicBezTo>
                      <a:pt x="3316" y="3319"/>
                      <a:pt x="3585" y="2108"/>
                      <a:pt x="3249" y="966"/>
                    </a:cubicBezTo>
                    <a:cubicBezTo>
                      <a:pt x="3115" y="495"/>
                      <a:pt x="2913" y="92"/>
                      <a:pt x="2510" y="24"/>
                    </a:cubicBezTo>
                    <a:cubicBezTo>
                      <a:pt x="2437" y="8"/>
                      <a:pt x="2366" y="0"/>
                      <a:pt x="2296"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9"/>
              <p:cNvSpPr/>
              <p:nvPr/>
            </p:nvSpPr>
            <p:spPr>
              <a:xfrm>
                <a:off x="5704645" y="7721550"/>
                <a:ext cx="466519" cy="486456"/>
              </a:xfrm>
              <a:custGeom>
                <a:avLst/>
                <a:gdLst/>
                <a:ahLst/>
                <a:cxnLst/>
                <a:rect l="l" t="t" r="r" b="b"/>
                <a:pathLst>
                  <a:path w="11021" h="11492" extrusionOk="0">
                    <a:moveTo>
                      <a:pt x="7117" y="0"/>
                    </a:moveTo>
                    <a:cubicBezTo>
                      <a:pt x="2986" y="0"/>
                      <a:pt x="1" y="7006"/>
                      <a:pt x="2886" y="10404"/>
                    </a:cubicBezTo>
                    <a:cubicBezTo>
                      <a:pt x="3519" y="11165"/>
                      <a:pt x="4496" y="11492"/>
                      <a:pt x="5507" y="11492"/>
                    </a:cubicBezTo>
                    <a:cubicBezTo>
                      <a:pt x="6641" y="11492"/>
                      <a:pt x="7818" y="11080"/>
                      <a:pt x="8600" y="10404"/>
                    </a:cubicBezTo>
                    <a:cubicBezTo>
                      <a:pt x="10684" y="8589"/>
                      <a:pt x="11020" y="4757"/>
                      <a:pt x="10012" y="2135"/>
                    </a:cubicBezTo>
                    <a:cubicBezTo>
                      <a:pt x="9676" y="1060"/>
                      <a:pt x="8802" y="253"/>
                      <a:pt x="7726" y="51"/>
                    </a:cubicBezTo>
                    <a:cubicBezTo>
                      <a:pt x="7521" y="17"/>
                      <a:pt x="7318" y="0"/>
                      <a:pt x="7117"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9"/>
              <p:cNvSpPr/>
              <p:nvPr/>
            </p:nvSpPr>
            <p:spPr>
              <a:xfrm>
                <a:off x="5786469" y="7732895"/>
                <a:ext cx="401754" cy="470202"/>
              </a:xfrm>
              <a:custGeom>
                <a:avLst/>
                <a:gdLst/>
                <a:ahLst/>
                <a:cxnLst/>
                <a:rect l="l" t="t" r="r" b="b"/>
                <a:pathLst>
                  <a:path w="9491" h="11108" extrusionOk="0">
                    <a:moveTo>
                      <a:pt x="6132" y="0"/>
                    </a:moveTo>
                    <a:cubicBezTo>
                      <a:pt x="2569" y="0"/>
                      <a:pt x="1" y="6872"/>
                      <a:pt x="2499" y="10203"/>
                    </a:cubicBezTo>
                    <a:cubicBezTo>
                      <a:pt x="2956" y="10849"/>
                      <a:pt x="3575" y="11107"/>
                      <a:pt x="4230" y="11107"/>
                    </a:cubicBezTo>
                    <a:cubicBezTo>
                      <a:pt x="5212" y="11107"/>
                      <a:pt x="6277" y="10526"/>
                      <a:pt x="7003" y="9800"/>
                    </a:cubicBezTo>
                    <a:cubicBezTo>
                      <a:pt x="8886" y="7716"/>
                      <a:pt x="9491" y="4825"/>
                      <a:pt x="8684" y="2136"/>
                    </a:cubicBezTo>
                    <a:cubicBezTo>
                      <a:pt x="8415" y="1128"/>
                      <a:pt x="7676" y="321"/>
                      <a:pt x="6667" y="52"/>
                    </a:cubicBezTo>
                    <a:cubicBezTo>
                      <a:pt x="6487" y="17"/>
                      <a:pt x="6308" y="0"/>
                      <a:pt x="6132" y="0"/>
                    </a:cubicBezTo>
                    <a:close/>
                  </a:path>
                </a:pathLst>
              </a:custGeom>
              <a:solidFill>
                <a:srgbClr val="C996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9"/>
              <p:cNvSpPr/>
              <p:nvPr/>
            </p:nvSpPr>
            <p:spPr>
              <a:xfrm>
                <a:off x="5934074" y="7882023"/>
                <a:ext cx="148875" cy="204158"/>
              </a:xfrm>
              <a:custGeom>
                <a:avLst/>
                <a:gdLst/>
                <a:ahLst/>
                <a:cxnLst/>
                <a:rect l="l" t="t" r="r" b="b"/>
                <a:pathLst>
                  <a:path w="3517" h="4823" extrusionOk="0">
                    <a:moveTo>
                      <a:pt x="2290" y="0"/>
                    </a:moveTo>
                    <a:cubicBezTo>
                      <a:pt x="927" y="0"/>
                      <a:pt x="0" y="2926"/>
                      <a:pt x="894" y="4395"/>
                    </a:cubicBezTo>
                    <a:cubicBezTo>
                      <a:pt x="1089" y="4700"/>
                      <a:pt x="1341" y="4822"/>
                      <a:pt x="1598" y="4822"/>
                    </a:cubicBezTo>
                    <a:cubicBezTo>
                      <a:pt x="1963" y="4822"/>
                      <a:pt x="2338" y="4576"/>
                      <a:pt x="2575" y="4260"/>
                    </a:cubicBezTo>
                    <a:cubicBezTo>
                      <a:pt x="3315" y="3319"/>
                      <a:pt x="3516" y="2042"/>
                      <a:pt x="3247" y="899"/>
                    </a:cubicBezTo>
                    <a:cubicBezTo>
                      <a:pt x="3180" y="496"/>
                      <a:pt x="2911" y="159"/>
                      <a:pt x="2508" y="25"/>
                    </a:cubicBezTo>
                    <a:cubicBezTo>
                      <a:pt x="2434" y="8"/>
                      <a:pt x="2361" y="0"/>
                      <a:pt x="2290" y="0"/>
                    </a:cubicBezTo>
                    <a:close/>
                  </a:path>
                </a:pathLst>
              </a:custGeom>
              <a:solidFill>
                <a:srgbClr val="AA7B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9"/>
              <p:cNvSpPr/>
              <p:nvPr/>
            </p:nvSpPr>
            <p:spPr>
              <a:xfrm>
                <a:off x="5914983" y="1494294"/>
                <a:ext cx="1875431" cy="2378734"/>
              </a:xfrm>
              <a:custGeom>
                <a:avLst/>
                <a:gdLst/>
                <a:ahLst/>
                <a:cxnLst/>
                <a:rect l="l" t="t" r="r" b="b"/>
                <a:pathLst>
                  <a:path w="44305" h="56195" extrusionOk="0">
                    <a:moveTo>
                      <a:pt x="28707" y="1"/>
                    </a:moveTo>
                    <a:cubicBezTo>
                      <a:pt x="28035" y="6119"/>
                      <a:pt x="26623" y="12169"/>
                      <a:pt x="23598" y="17615"/>
                    </a:cubicBezTo>
                    <a:cubicBezTo>
                      <a:pt x="20640" y="23060"/>
                      <a:pt x="16337" y="28102"/>
                      <a:pt x="12505" y="33010"/>
                    </a:cubicBezTo>
                    <a:cubicBezTo>
                      <a:pt x="9211" y="37178"/>
                      <a:pt x="5446" y="41144"/>
                      <a:pt x="2825" y="45783"/>
                    </a:cubicBezTo>
                    <a:cubicBezTo>
                      <a:pt x="1682" y="47800"/>
                      <a:pt x="539" y="49682"/>
                      <a:pt x="135" y="51968"/>
                    </a:cubicBezTo>
                    <a:cubicBezTo>
                      <a:pt x="1" y="52708"/>
                      <a:pt x="1" y="53380"/>
                      <a:pt x="270" y="54052"/>
                    </a:cubicBezTo>
                    <a:cubicBezTo>
                      <a:pt x="498" y="54509"/>
                      <a:pt x="944" y="54780"/>
                      <a:pt x="1396" y="54780"/>
                    </a:cubicBezTo>
                    <a:cubicBezTo>
                      <a:pt x="1609" y="54780"/>
                      <a:pt x="1824" y="54719"/>
                      <a:pt x="2018" y="54590"/>
                    </a:cubicBezTo>
                    <a:cubicBezTo>
                      <a:pt x="2152" y="55195"/>
                      <a:pt x="2623" y="55666"/>
                      <a:pt x="3161" y="55733"/>
                    </a:cubicBezTo>
                    <a:cubicBezTo>
                      <a:pt x="3266" y="55756"/>
                      <a:pt x="3372" y="55768"/>
                      <a:pt x="3475" y="55768"/>
                    </a:cubicBezTo>
                    <a:cubicBezTo>
                      <a:pt x="3966" y="55768"/>
                      <a:pt x="4418" y="55516"/>
                      <a:pt x="4640" y="55128"/>
                    </a:cubicBezTo>
                    <a:cubicBezTo>
                      <a:pt x="4841" y="55598"/>
                      <a:pt x="5245" y="56002"/>
                      <a:pt x="5783" y="56069"/>
                    </a:cubicBezTo>
                    <a:cubicBezTo>
                      <a:pt x="5878" y="56093"/>
                      <a:pt x="5973" y="56104"/>
                      <a:pt x="6067" y="56104"/>
                    </a:cubicBezTo>
                    <a:cubicBezTo>
                      <a:pt x="6505" y="56104"/>
                      <a:pt x="6918" y="55863"/>
                      <a:pt x="7194" y="55531"/>
                    </a:cubicBezTo>
                    <a:cubicBezTo>
                      <a:pt x="7632" y="55969"/>
                      <a:pt x="8211" y="56195"/>
                      <a:pt x="8791" y="56195"/>
                    </a:cubicBezTo>
                    <a:cubicBezTo>
                      <a:pt x="9192" y="56195"/>
                      <a:pt x="9594" y="56087"/>
                      <a:pt x="9951" y="55867"/>
                    </a:cubicBezTo>
                    <a:cubicBezTo>
                      <a:pt x="10623" y="55464"/>
                      <a:pt x="11161" y="54792"/>
                      <a:pt x="11362" y="54052"/>
                    </a:cubicBezTo>
                    <a:lnTo>
                      <a:pt x="10220" y="53851"/>
                    </a:lnTo>
                    <a:cubicBezTo>
                      <a:pt x="10220" y="53851"/>
                      <a:pt x="10892" y="51632"/>
                      <a:pt x="13984" y="48943"/>
                    </a:cubicBezTo>
                    <a:cubicBezTo>
                      <a:pt x="20304" y="43497"/>
                      <a:pt x="27161" y="37111"/>
                      <a:pt x="32405" y="30590"/>
                    </a:cubicBezTo>
                    <a:cubicBezTo>
                      <a:pt x="38052" y="23531"/>
                      <a:pt x="42691" y="15463"/>
                      <a:pt x="44304" y="6455"/>
                    </a:cubicBezTo>
                    <a:lnTo>
                      <a:pt x="287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9"/>
              <p:cNvSpPr/>
              <p:nvPr/>
            </p:nvSpPr>
            <p:spPr>
              <a:xfrm>
                <a:off x="6987838" y="828400"/>
                <a:ext cx="879406" cy="1300547"/>
              </a:xfrm>
              <a:custGeom>
                <a:avLst/>
                <a:gdLst/>
                <a:ahLst/>
                <a:cxnLst/>
                <a:rect l="l" t="t" r="r" b="b"/>
                <a:pathLst>
                  <a:path w="20775" h="30724" extrusionOk="0">
                    <a:moveTo>
                      <a:pt x="68" y="27833"/>
                    </a:moveTo>
                    <a:cubicBezTo>
                      <a:pt x="1" y="27833"/>
                      <a:pt x="1278" y="20976"/>
                      <a:pt x="1345" y="20303"/>
                    </a:cubicBezTo>
                    <a:cubicBezTo>
                      <a:pt x="1950" y="17345"/>
                      <a:pt x="2152" y="14320"/>
                      <a:pt x="2085" y="11362"/>
                    </a:cubicBezTo>
                    <a:cubicBezTo>
                      <a:pt x="1883" y="8471"/>
                      <a:pt x="2354" y="5580"/>
                      <a:pt x="3564" y="3026"/>
                    </a:cubicBezTo>
                    <a:cubicBezTo>
                      <a:pt x="3900" y="2085"/>
                      <a:pt x="4505" y="1345"/>
                      <a:pt x="5312" y="740"/>
                    </a:cubicBezTo>
                    <a:cubicBezTo>
                      <a:pt x="6253" y="202"/>
                      <a:pt x="7396" y="0"/>
                      <a:pt x="8539" y="269"/>
                    </a:cubicBezTo>
                    <a:cubicBezTo>
                      <a:pt x="16606" y="1614"/>
                      <a:pt x="20774" y="11698"/>
                      <a:pt x="20707" y="18959"/>
                    </a:cubicBezTo>
                    <a:cubicBezTo>
                      <a:pt x="20640" y="21110"/>
                      <a:pt x="20304" y="23194"/>
                      <a:pt x="19699" y="25278"/>
                    </a:cubicBezTo>
                    <a:cubicBezTo>
                      <a:pt x="19497" y="25816"/>
                      <a:pt x="18220" y="30589"/>
                      <a:pt x="17682" y="30589"/>
                    </a:cubicBezTo>
                    <a:cubicBezTo>
                      <a:pt x="11698" y="30724"/>
                      <a:pt x="5715" y="29782"/>
                      <a:pt x="68" y="2783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9"/>
              <p:cNvSpPr/>
              <p:nvPr/>
            </p:nvSpPr>
            <p:spPr>
              <a:xfrm>
                <a:off x="6987838" y="1309312"/>
                <a:ext cx="876527" cy="819636"/>
              </a:xfrm>
              <a:custGeom>
                <a:avLst/>
                <a:gdLst/>
                <a:ahLst/>
                <a:cxnLst/>
                <a:rect l="l" t="t" r="r" b="b"/>
                <a:pathLst>
                  <a:path w="20707" h="19363" fill="none" extrusionOk="0">
                    <a:moveTo>
                      <a:pt x="20707" y="7598"/>
                    </a:moveTo>
                    <a:cubicBezTo>
                      <a:pt x="20640" y="9749"/>
                      <a:pt x="20304" y="11833"/>
                      <a:pt x="19699" y="13917"/>
                    </a:cubicBezTo>
                    <a:cubicBezTo>
                      <a:pt x="19161" y="15732"/>
                      <a:pt x="18488" y="17480"/>
                      <a:pt x="17682" y="19228"/>
                    </a:cubicBezTo>
                    <a:cubicBezTo>
                      <a:pt x="11698" y="19363"/>
                      <a:pt x="5715" y="18421"/>
                      <a:pt x="68" y="16472"/>
                    </a:cubicBezTo>
                    <a:cubicBezTo>
                      <a:pt x="1" y="16472"/>
                      <a:pt x="1278" y="9615"/>
                      <a:pt x="1345" y="8942"/>
                    </a:cubicBezTo>
                    <a:cubicBezTo>
                      <a:pt x="1883" y="5984"/>
                      <a:pt x="2152" y="2959"/>
                      <a:pt x="2085" y="1"/>
                    </a:cubicBezTo>
                  </a:path>
                </a:pathLst>
              </a:custGeom>
              <a:noFill/>
              <a:ln w="15125" cap="flat" cmpd="sng">
                <a:solidFill>
                  <a:srgbClr val="DD8657"/>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9"/>
              <p:cNvSpPr/>
              <p:nvPr/>
            </p:nvSpPr>
            <p:spPr>
              <a:xfrm>
                <a:off x="7821655" y="1720083"/>
                <a:ext cx="88258" cy="144218"/>
              </a:xfrm>
              <a:custGeom>
                <a:avLst/>
                <a:gdLst/>
                <a:ahLst/>
                <a:cxnLst/>
                <a:rect l="l" t="t" r="r" b="b"/>
                <a:pathLst>
                  <a:path w="2085" h="3407" extrusionOk="0">
                    <a:moveTo>
                      <a:pt x="1953" y="1"/>
                    </a:moveTo>
                    <a:cubicBezTo>
                      <a:pt x="1916" y="1"/>
                      <a:pt x="1871" y="17"/>
                      <a:pt x="1816" y="45"/>
                    </a:cubicBezTo>
                    <a:cubicBezTo>
                      <a:pt x="1681" y="247"/>
                      <a:pt x="1547" y="516"/>
                      <a:pt x="1412" y="852"/>
                    </a:cubicBezTo>
                    <a:cubicBezTo>
                      <a:pt x="1345" y="1121"/>
                      <a:pt x="1211" y="1390"/>
                      <a:pt x="1009" y="1659"/>
                    </a:cubicBezTo>
                    <a:cubicBezTo>
                      <a:pt x="875" y="1927"/>
                      <a:pt x="740" y="2196"/>
                      <a:pt x="538" y="2465"/>
                    </a:cubicBezTo>
                    <a:cubicBezTo>
                      <a:pt x="337" y="2667"/>
                      <a:pt x="202" y="2936"/>
                      <a:pt x="1" y="3205"/>
                    </a:cubicBezTo>
                    <a:cubicBezTo>
                      <a:pt x="1" y="3303"/>
                      <a:pt x="73" y="3366"/>
                      <a:pt x="138" y="3366"/>
                    </a:cubicBezTo>
                    <a:cubicBezTo>
                      <a:pt x="161" y="3366"/>
                      <a:pt x="184" y="3357"/>
                      <a:pt x="202" y="3339"/>
                    </a:cubicBezTo>
                    <a:lnTo>
                      <a:pt x="202" y="3406"/>
                    </a:lnTo>
                    <a:cubicBezTo>
                      <a:pt x="337" y="3272"/>
                      <a:pt x="471" y="3205"/>
                      <a:pt x="538" y="3070"/>
                    </a:cubicBezTo>
                    <a:cubicBezTo>
                      <a:pt x="673" y="3003"/>
                      <a:pt x="807" y="2869"/>
                      <a:pt x="875" y="2734"/>
                    </a:cubicBezTo>
                    <a:cubicBezTo>
                      <a:pt x="1076" y="2465"/>
                      <a:pt x="1278" y="2196"/>
                      <a:pt x="1480" y="1860"/>
                    </a:cubicBezTo>
                    <a:cubicBezTo>
                      <a:pt x="1614" y="1591"/>
                      <a:pt x="1749" y="1322"/>
                      <a:pt x="1883" y="1053"/>
                    </a:cubicBezTo>
                    <a:cubicBezTo>
                      <a:pt x="2017" y="785"/>
                      <a:pt x="2085" y="448"/>
                      <a:pt x="2085" y="112"/>
                    </a:cubicBezTo>
                    <a:cubicBezTo>
                      <a:pt x="2045" y="34"/>
                      <a:pt x="2006" y="1"/>
                      <a:pt x="1953" y="1"/>
                    </a:cubicBezTo>
                    <a:close/>
                  </a:path>
                </a:pathLst>
              </a:custGeom>
              <a:solidFill>
                <a:srgbClr val="DD86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9"/>
              <p:cNvSpPr/>
              <p:nvPr/>
            </p:nvSpPr>
            <p:spPr>
              <a:xfrm>
                <a:off x="6000363" y="3659941"/>
                <a:ext cx="42753" cy="145192"/>
              </a:xfrm>
              <a:custGeom>
                <a:avLst/>
                <a:gdLst/>
                <a:ahLst/>
                <a:cxnLst/>
                <a:rect l="l" t="t" r="r" b="b"/>
                <a:pathLst>
                  <a:path w="1010" h="3430" fill="none" extrusionOk="0">
                    <a:moveTo>
                      <a:pt x="1" y="3429"/>
                    </a:moveTo>
                    <a:cubicBezTo>
                      <a:pt x="202" y="2286"/>
                      <a:pt x="539" y="1143"/>
                      <a:pt x="1009" y="0"/>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9"/>
              <p:cNvSpPr/>
              <p:nvPr/>
            </p:nvSpPr>
            <p:spPr>
              <a:xfrm>
                <a:off x="6114188" y="3679836"/>
                <a:ext cx="42753" cy="148028"/>
              </a:xfrm>
              <a:custGeom>
                <a:avLst/>
                <a:gdLst/>
                <a:ahLst/>
                <a:cxnLst/>
                <a:rect l="l" t="t" r="r" b="b"/>
                <a:pathLst>
                  <a:path w="1010" h="3497" fill="none" extrusionOk="0">
                    <a:moveTo>
                      <a:pt x="1" y="3497"/>
                    </a:moveTo>
                    <a:cubicBezTo>
                      <a:pt x="203" y="2287"/>
                      <a:pt x="539" y="1144"/>
                      <a:pt x="1009" y="1"/>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9"/>
              <p:cNvSpPr/>
              <p:nvPr/>
            </p:nvSpPr>
            <p:spPr>
              <a:xfrm>
                <a:off x="6219505" y="3699774"/>
                <a:ext cx="42711" cy="145192"/>
              </a:xfrm>
              <a:custGeom>
                <a:avLst/>
                <a:gdLst/>
                <a:ahLst/>
                <a:cxnLst/>
                <a:rect l="l" t="t" r="r" b="b"/>
                <a:pathLst>
                  <a:path w="1009" h="3430" fill="none" extrusionOk="0">
                    <a:moveTo>
                      <a:pt x="0" y="3429"/>
                    </a:moveTo>
                    <a:cubicBezTo>
                      <a:pt x="68" y="2219"/>
                      <a:pt x="404" y="1009"/>
                      <a:pt x="1009" y="1"/>
                    </a:cubicBezTo>
                  </a:path>
                </a:pathLst>
              </a:custGeom>
              <a:noFill/>
              <a:ln w="15125" cap="flat" cmpd="sng">
                <a:solidFill>
                  <a:schemeClr val="lt1"/>
                </a:solidFill>
                <a:prstDash val="solid"/>
                <a:miter lim="6722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9"/>
              <p:cNvSpPr/>
              <p:nvPr/>
            </p:nvSpPr>
            <p:spPr>
              <a:xfrm>
                <a:off x="4374586" y="619914"/>
                <a:ext cx="45589" cy="43261"/>
              </a:xfrm>
              <a:custGeom>
                <a:avLst/>
                <a:gdLst/>
                <a:ahLst/>
                <a:cxnLst/>
                <a:rect l="l" t="t" r="r" b="b"/>
                <a:pathLst>
                  <a:path w="1077" h="1022" extrusionOk="0">
                    <a:moveTo>
                      <a:pt x="471" y="0"/>
                    </a:moveTo>
                    <a:cubicBezTo>
                      <a:pt x="203" y="67"/>
                      <a:pt x="1" y="336"/>
                      <a:pt x="68" y="605"/>
                    </a:cubicBezTo>
                    <a:cubicBezTo>
                      <a:pt x="127" y="839"/>
                      <a:pt x="286" y="1022"/>
                      <a:pt x="504" y="1022"/>
                    </a:cubicBezTo>
                    <a:cubicBezTo>
                      <a:pt x="536" y="1022"/>
                      <a:pt x="571" y="1017"/>
                      <a:pt x="606" y="1009"/>
                    </a:cubicBezTo>
                    <a:cubicBezTo>
                      <a:pt x="875" y="941"/>
                      <a:pt x="1077" y="740"/>
                      <a:pt x="1077" y="471"/>
                    </a:cubicBezTo>
                    <a:cubicBezTo>
                      <a:pt x="1009" y="135"/>
                      <a:pt x="740" y="0"/>
                      <a:pt x="471"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9"/>
              <p:cNvSpPr/>
              <p:nvPr/>
            </p:nvSpPr>
            <p:spPr>
              <a:xfrm>
                <a:off x="3609943" y="4957399"/>
                <a:ext cx="2057534" cy="1969530"/>
              </a:xfrm>
              <a:custGeom>
                <a:avLst/>
                <a:gdLst/>
                <a:ahLst/>
                <a:cxnLst/>
                <a:rect l="l" t="t" r="r" b="b"/>
                <a:pathLst>
                  <a:path w="48607" h="46528" extrusionOk="0">
                    <a:moveTo>
                      <a:pt x="10690" y="812"/>
                    </a:moveTo>
                    <a:lnTo>
                      <a:pt x="42623" y="4779"/>
                    </a:lnTo>
                    <a:cubicBezTo>
                      <a:pt x="43430" y="4846"/>
                      <a:pt x="44035" y="5451"/>
                      <a:pt x="44169" y="6190"/>
                    </a:cubicBezTo>
                    <a:lnTo>
                      <a:pt x="47530" y="28174"/>
                    </a:lnTo>
                    <a:cubicBezTo>
                      <a:pt x="47732" y="29115"/>
                      <a:pt x="47396" y="30124"/>
                      <a:pt x="46724" y="30863"/>
                    </a:cubicBezTo>
                    <a:lnTo>
                      <a:pt x="32808" y="45653"/>
                    </a:lnTo>
                    <a:lnTo>
                      <a:pt x="1681" y="38863"/>
                    </a:lnTo>
                    <a:lnTo>
                      <a:pt x="13177" y="26762"/>
                    </a:lnTo>
                    <a:cubicBezTo>
                      <a:pt x="13849" y="26023"/>
                      <a:pt x="14185" y="25014"/>
                      <a:pt x="13984" y="24006"/>
                    </a:cubicBezTo>
                    <a:lnTo>
                      <a:pt x="10421" y="1148"/>
                    </a:lnTo>
                    <a:cubicBezTo>
                      <a:pt x="10421" y="947"/>
                      <a:pt x="10555" y="812"/>
                      <a:pt x="10690" y="812"/>
                    </a:cubicBezTo>
                    <a:close/>
                    <a:moveTo>
                      <a:pt x="10588" y="0"/>
                    </a:moveTo>
                    <a:cubicBezTo>
                      <a:pt x="9971" y="0"/>
                      <a:pt x="9550" y="578"/>
                      <a:pt x="9614" y="1216"/>
                    </a:cubicBezTo>
                    <a:lnTo>
                      <a:pt x="13177" y="24140"/>
                    </a:lnTo>
                    <a:cubicBezTo>
                      <a:pt x="13311" y="24880"/>
                      <a:pt x="13043" y="25619"/>
                      <a:pt x="12572" y="26157"/>
                    </a:cubicBezTo>
                    <a:lnTo>
                      <a:pt x="1009" y="38258"/>
                    </a:lnTo>
                    <a:lnTo>
                      <a:pt x="0" y="39334"/>
                    </a:lnTo>
                    <a:lnTo>
                      <a:pt x="1479" y="39670"/>
                    </a:lnTo>
                    <a:lnTo>
                      <a:pt x="32673" y="46460"/>
                    </a:lnTo>
                    <a:lnTo>
                      <a:pt x="33144" y="46527"/>
                    </a:lnTo>
                    <a:lnTo>
                      <a:pt x="33413" y="46191"/>
                    </a:lnTo>
                    <a:lnTo>
                      <a:pt x="47329" y="31468"/>
                    </a:lnTo>
                    <a:cubicBezTo>
                      <a:pt x="48203" y="30527"/>
                      <a:pt x="48606" y="29250"/>
                      <a:pt x="48404" y="28040"/>
                    </a:cubicBezTo>
                    <a:lnTo>
                      <a:pt x="44976" y="6056"/>
                    </a:lnTo>
                    <a:cubicBezTo>
                      <a:pt x="44841" y="4913"/>
                      <a:pt x="43900" y="4039"/>
                      <a:pt x="42757" y="3905"/>
                    </a:cubicBezTo>
                    <a:lnTo>
                      <a:pt x="10824" y="5"/>
                    </a:lnTo>
                    <a:lnTo>
                      <a:pt x="10690" y="5"/>
                    </a:lnTo>
                    <a:cubicBezTo>
                      <a:pt x="10655" y="2"/>
                      <a:pt x="10621" y="0"/>
                      <a:pt x="10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3386"/>
        <p:cNvGrpSpPr/>
        <p:nvPr/>
      </p:nvGrpSpPr>
      <p:grpSpPr>
        <a:xfrm>
          <a:off x="0" y="0"/>
          <a:ext cx="0" cy="0"/>
          <a:chOff x="0" y="0"/>
          <a:chExt cx="0" cy="0"/>
        </a:xfrm>
      </p:grpSpPr>
      <p:sp>
        <p:nvSpPr>
          <p:cNvPr id="3387" name="Google Shape;3387;p10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3388" name="Google Shape;3388;p100"/>
          <p:cNvGrpSpPr/>
          <p:nvPr/>
        </p:nvGrpSpPr>
        <p:grpSpPr>
          <a:xfrm>
            <a:off x="2173110" y="1577122"/>
            <a:ext cx="1267028" cy="1386905"/>
            <a:chOff x="9704328" y="957434"/>
            <a:chExt cx="1565585" cy="1713709"/>
          </a:xfrm>
        </p:grpSpPr>
        <p:sp>
          <p:nvSpPr>
            <p:cNvPr id="3389" name="Google Shape;3389;p100"/>
            <p:cNvSpPr/>
            <p:nvPr/>
          </p:nvSpPr>
          <p:spPr>
            <a:xfrm>
              <a:off x="9704328" y="2049564"/>
              <a:ext cx="1565585" cy="621579"/>
            </a:xfrm>
            <a:custGeom>
              <a:avLst/>
              <a:gdLst/>
              <a:ahLst/>
              <a:cxnLst/>
              <a:rect l="l" t="t" r="r" b="b"/>
              <a:pathLst>
                <a:path w="90601" h="35971" extrusionOk="0">
                  <a:moveTo>
                    <a:pt x="49755" y="35971"/>
                  </a:moveTo>
                  <a:cubicBezTo>
                    <a:pt x="65051" y="35971"/>
                    <a:pt x="79675" y="29920"/>
                    <a:pt x="90600" y="19162"/>
                  </a:cubicBezTo>
                  <a:cubicBezTo>
                    <a:pt x="85726" y="14960"/>
                    <a:pt x="80347" y="11430"/>
                    <a:pt x="74632" y="8741"/>
                  </a:cubicBezTo>
                  <a:cubicBezTo>
                    <a:pt x="68077" y="5883"/>
                    <a:pt x="61353" y="3866"/>
                    <a:pt x="54462" y="2689"/>
                  </a:cubicBezTo>
                  <a:cubicBezTo>
                    <a:pt x="54462" y="2689"/>
                    <a:pt x="31433" y="0"/>
                    <a:pt x="27904" y="2017"/>
                  </a:cubicBezTo>
                  <a:cubicBezTo>
                    <a:pt x="18323" y="2185"/>
                    <a:pt x="8910" y="4034"/>
                    <a:pt x="1" y="7564"/>
                  </a:cubicBezTo>
                  <a:cubicBezTo>
                    <a:pt x="10254" y="25213"/>
                    <a:pt x="29248" y="35971"/>
                    <a:pt x="49755" y="3597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00"/>
            <p:cNvSpPr/>
            <p:nvPr/>
          </p:nvSpPr>
          <p:spPr>
            <a:xfrm>
              <a:off x="10105172" y="2084418"/>
              <a:ext cx="679674" cy="252703"/>
            </a:xfrm>
            <a:custGeom>
              <a:avLst/>
              <a:gdLst/>
              <a:ahLst/>
              <a:cxnLst/>
              <a:rect l="l" t="t" r="r" b="b"/>
              <a:pathLst>
                <a:path w="39333" h="14624" fill="none" extrusionOk="0">
                  <a:moveTo>
                    <a:pt x="0" y="0"/>
                  </a:moveTo>
                  <a:cubicBezTo>
                    <a:pt x="2353" y="12102"/>
                    <a:pt x="22524" y="14624"/>
                    <a:pt x="32945" y="11094"/>
                  </a:cubicBezTo>
                  <a:cubicBezTo>
                    <a:pt x="36811" y="9917"/>
                    <a:pt x="39333" y="6219"/>
                    <a:pt x="38997" y="2353"/>
                  </a:cubicBezTo>
                </a:path>
              </a:pathLst>
            </a:custGeom>
            <a:noFill/>
            <a:ln w="19050" cap="flat" cmpd="sng">
              <a:solidFill>
                <a:srgbClr val="665D26"/>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00"/>
            <p:cNvSpPr/>
            <p:nvPr/>
          </p:nvSpPr>
          <p:spPr>
            <a:xfrm>
              <a:off x="10183589" y="1625496"/>
              <a:ext cx="546083" cy="629027"/>
            </a:xfrm>
            <a:custGeom>
              <a:avLst/>
              <a:gdLst/>
              <a:ahLst/>
              <a:cxnLst/>
              <a:rect l="l" t="t" r="r" b="b"/>
              <a:pathLst>
                <a:path w="31602" h="36402" extrusionOk="0">
                  <a:moveTo>
                    <a:pt x="3698" y="0"/>
                  </a:moveTo>
                  <a:lnTo>
                    <a:pt x="0" y="28239"/>
                  </a:lnTo>
                  <a:cubicBezTo>
                    <a:pt x="3493" y="34029"/>
                    <a:pt x="12061" y="36402"/>
                    <a:pt x="19412" y="36402"/>
                  </a:cubicBezTo>
                  <a:cubicBezTo>
                    <a:pt x="25505" y="36402"/>
                    <a:pt x="30763" y="34771"/>
                    <a:pt x="31601" y="32105"/>
                  </a:cubicBezTo>
                  <a:lnTo>
                    <a:pt x="31601" y="20675"/>
                  </a:lnTo>
                  <a:lnTo>
                    <a:pt x="36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00"/>
            <p:cNvSpPr/>
            <p:nvPr/>
          </p:nvSpPr>
          <p:spPr>
            <a:xfrm>
              <a:off x="10238781" y="1168440"/>
              <a:ext cx="702916" cy="912885"/>
            </a:xfrm>
            <a:custGeom>
              <a:avLst/>
              <a:gdLst/>
              <a:ahLst/>
              <a:cxnLst/>
              <a:rect l="l" t="t" r="r" b="b"/>
              <a:pathLst>
                <a:path w="40678" h="52829" extrusionOk="0">
                  <a:moveTo>
                    <a:pt x="27509" y="0"/>
                  </a:moveTo>
                  <a:cubicBezTo>
                    <a:pt x="24187" y="0"/>
                    <a:pt x="20802" y="856"/>
                    <a:pt x="17818" y="2414"/>
                  </a:cubicBezTo>
                  <a:cubicBezTo>
                    <a:pt x="14120" y="4599"/>
                    <a:pt x="10590" y="7288"/>
                    <a:pt x="7564" y="10482"/>
                  </a:cubicBezTo>
                  <a:cubicBezTo>
                    <a:pt x="4370" y="13507"/>
                    <a:pt x="1345" y="17037"/>
                    <a:pt x="504" y="21239"/>
                  </a:cubicBezTo>
                  <a:cubicBezTo>
                    <a:pt x="0" y="24937"/>
                    <a:pt x="673" y="28803"/>
                    <a:pt x="2353" y="32333"/>
                  </a:cubicBezTo>
                  <a:cubicBezTo>
                    <a:pt x="3530" y="35695"/>
                    <a:pt x="3530" y="39225"/>
                    <a:pt x="4539" y="42587"/>
                  </a:cubicBezTo>
                  <a:cubicBezTo>
                    <a:pt x="6219" y="47797"/>
                    <a:pt x="12103" y="49982"/>
                    <a:pt x="16809" y="51495"/>
                  </a:cubicBezTo>
                  <a:cubicBezTo>
                    <a:pt x="18953" y="52275"/>
                    <a:pt x="22284" y="52829"/>
                    <a:pt x="25425" y="52829"/>
                  </a:cubicBezTo>
                  <a:cubicBezTo>
                    <a:pt x="27702" y="52829"/>
                    <a:pt x="29879" y="52538"/>
                    <a:pt x="31433" y="51831"/>
                  </a:cubicBezTo>
                  <a:cubicBezTo>
                    <a:pt x="34794" y="50319"/>
                    <a:pt x="35971" y="46621"/>
                    <a:pt x="37148" y="43091"/>
                  </a:cubicBezTo>
                  <a:cubicBezTo>
                    <a:pt x="38324" y="39561"/>
                    <a:pt x="38829" y="35863"/>
                    <a:pt x="38997" y="32165"/>
                  </a:cubicBezTo>
                  <a:cubicBezTo>
                    <a:pt x="39501" y="24937"/>
                    <a:pt x="40678" y="17710"/>
                    <a:pt x="40678" y="10314"/>
                  </a:cubicBezTo>
                  <a:cubicBezTo>
                    <a:pt x="40678" y="4935"/>
                    <a:pt x="35467" y="1069"/>
                    <a:pt x="30424" y="228"/>
                  </a:cubicBezTo>
                  <a:cubicBezTo>
                    <a:pt x="29466" y="75"/>
                    <a:pt x="28490" y="0"/>
                    <a:pt x="275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00"/>
            <p:cNvSpPr/>
            <p:nvPr/>
          </p:nvSpPr>
          <p:spPr>
            <a:xfrm>
              <a:off x="10405568" y="1716907"/>
              <a:ext cx="210816" cy="176273"/>
            </a:xfrm>
            <a:custGeom>
              <a:avLst/>
              <a:gdLst/>
              <a:ahLst/>
              <a:cxnLst/>
              <a:rect l="l" t="t" r="r" b="b"/>
              <a:pathLst>
                <a:path w="12200" h="10201" extrusionOk="0">
                  <a:moveTo>
                    <a:pt x="5814" y="0"/>
                  </a:moveTo>
                  <a:cubicBezTo>
                    <a:pt x="3356" y="0"/>
                    <a:pt x="1214" y="1605"/>
                    <a:pt x="770" y="4123"/>
                  </a:cubicBezTo>
                  <a:cubicBezTo>
                    <a:pt x="1" y="7455"/>
                    <a:pt x="2651" y="10200"/>
                    <a:pt x="5667" y="10200"/>
                  </a:cubicBezTo>
                  <a:cubicBezTo>
                    <a:pt x="6607" y="10200"/>
                    <a:pt x="7583" y="9933"/>
                    <a:pt x="8502" y="9334"/>
                  </a:cubicBezTo>
                  <a:cubicBezTo>
                    <a:pt x="12200" y="6981"/>
                    <a:pt x="11191" y="1097"/>
                    <a:pt x="6821" y="89"/>
                  </a:cubicBezTo>
                  <a:cubicBezTo>
                    <a:pt x="6482" y="29"/>
                    <a:pt x="6145" y="0"/>
                    <a:pt x="5814" y="0"/>
                  </a:cubicBezTo>
                  <a:close/>
                </a:path>
              </a:pathLst>
            </a:custGeom>
            <a:solidFill>
              <a:srgbClr val="824C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00"/>
            <p:cNvSpPr/>
            <p:nvPr/>
          </p:nvSpPr>
          <p:spPr>
            <a:xfrm>
              <a:off x="10837118" y="1764911"/>
              <a:ext cx="72628" cy="153965"/>
            </a:xfrm>
            <a:custGeom>
              <a:avLst/>
              <a:gdLst/>
              <a:ahLst/>
              <a:cxnLst/>
              <a:rect l="l" t="t" r="r" b="b"/>
              <a:pathLst>
                <a:path w="4203" h="8910" extrusionOk="0">
                  <a:moveTo>
                    <a:pt x="4203" y="0"/>
                  </a:moveTo>
                  <a:lnTo>
                    <a:pt x="4203" y="0"/>
                  </a:lnTo>
                  <a:cubicBezTo>
                    <a:pt x="2354" y="337"/>
                    <a:pt x="841" y="1849"/>
                    <a:pt x="337" y="3866"/>
                  </a:cubicBezTo>
                  <a:cubicBezTo>
                    <a:pt x="0" y="5715"/>
                    <a:pt x="841" y="7901"/>
                    <a:pt x="2522" y="8909"/>
                  </a:cubicBezTo>
                  <a:lnTo>
                    <a:pt x="2690" y="8573"/>
                  </a:lnTo>
                  <a:cubicBezTo>
                    <a:pt x="3530" y="5715"/>
                    <a:pt x="4034" y="2858"/>
                    <a:pt x="4203" y="0"/>
                  </a:cubicBezTo>
                  <a:close/>
                </a:path>
              </a:pathLst>
            </a:custGeom>
            <a:solidFill>
              <a:srgbClr val="824C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00"/>
            <p:cNvSpPr/>
            <p:nvPr/>
          </p:nvSpPr>
          <p:spPr>
            <a:xfrm>
              <a:off x="10543756" y="1630265"/>
              <a:ext cx="60169" cy="50682"/>
            </a:xfrm>
            <a:custGeom>
              <a:avLst/>
              <a:gdLst/>
              <a:ahLst/>
              <a:cxnLst/>
              <a:rect l="l" t="t" r="r" b="b"/>
              <a:pathLst>
                <a:path w="3482" h="2933" extrusionOk="0">
                  <a:moveTo>
                    <a:pt x="1464" y="1"/>
                  </a:moveTo>
                  <a:cubicBezTo>
                    <a:pt x="852" y="1"/>
                    <a:pt x="264" y="398"/>
                    <a:pt x="169" y="1069"/>
                  </a:cubicBezTo>
                  <a:cubicBezTo>
                    <a:pt x="0" y="1909"/>
                    <a:pt x="505" y="2750"/>
                    <a:pt x="1177" y="2918"/>
                  </a:cubicBezTo>
                  <a:cubicBezTo>
                    <a:pt x="1254" y="2927"/>
                    <a:pt x="1331" y="2932"/>
                    <a:pt x="1406" y="2932"/>
                  </a:cubicBezTo>
                  <a:cubicBezTo>
                    <a:pt x="2632" y="2932"/>
                    <a:pt x="3482" y="1683"/>
                    <a:pt x="2690" y="733"/>
                  </a:cubicBezTo>
                  <a:cubicBezTo>
                    <a:pt x="2401" y="227"/>
                    <a:pt x="1925" y="1"/>
                    <a:pt x="1464" y="1"/>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00"/>
            <p:cNvSpPr/>
            <p:nvPr/>
          </p:nvSpPr>
          <p:spPr>
            <a:xfrm>
              <a:off x="10812270" y="1659779"/>
              <a:ext cx="59720" cy="50786"/>
            </a:xfrm>
            <a:custGeom>
              <a:avLst/>
              <a:gdLst/>
              <a:ahLst/>
              <a:cxnLst/>
              <a:rect l="l" t="t" r="r" b="b"/>
              <a:pathLst>
                <a:path w="3456" h="2939" extrusionOk="0">
                  <a:moveTo>
                    <a:pt x="1626" y="1"/>
                  </a:moveTo>
                  <a:cubicBezTo>
                    <a:pt x="937" y="1"/>
                    <a:pt x="408" y="478"/>
                    <a:pt x="262" y="1210"/>
                  </a:cubicBezTo>
                  <a:cubicBezTo>
                    <a:pt x="0" y="2125"/>
                    <a:pt x="756" y="2938"/>
                    <a:pt x="1658" y="2938"/>
                  </a:cubicBezTo>
                  <a:cubicBezTo>
                    <a:pt x="1916" y="2938"/>
                    <a:pt x="2185" y="2872"/>
                    <a:pt x="2447" y="2723"/>
                  </a:cubicBezTo>
                  <a:cubicBezTo>
                    <a:pt x="3455" y="2050"/>
                    <a:pt x="3287" y="369"/>
                    <a:pt x="1943" y="33"/>
                  </a:cubicBezTo>
                  <a:cubicBezTo>
                    <a:pt x="1834" y="11"/>
                    <a:pt x="1728" y="1"/>
                    <a:pt x="1626" y="1"/>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00"/>
            <p:cNvSpPr/>
            <p:nvPr/>
          </p:nvSpPr>
          <p:spPr>
            <a:xfrm>
              <a:off x="10953292" y="1131720"/>
              <a:ext cx="197528" cy="432363"/>
            </a:xfrm>
            <a:custGeom>
              <a:avLst/>
              <a:gdLst/>
              <a:ahLst/>
              <a:cxnLst/>
              <a:rect l="l" t="t" r="r" b="b"/>
              <a:pathLst>
                <a:path w="11431" h="25021" extrusionOk="0">
                  <a:moveTo>
                    <a:pt x="841" y="0"/>
                  </a:moveTo>
                  <a:cubicBezTo>
                    <a:pt x="1" y="3194"/>
                    <a:pt x="4203" y="4370"/>
                    <a:pt x="6220" y="5547"/>
                  </a:cubicBezTo>
                  <a:cubicBezTo>
                    <a:pt x="9078" y="7228"/>
                    <a:pt x="7565" y="10422"/>
                    <a:pt x="7901" y="13279"/>
                  </a:cubicBezTo>
                  <a:cubicBezTo>
                    <a:pt x="8069" y="15632"/>
                    <a:pt x="10254" y="18322"/>
                    <a:pt x="9246" y="20675"/>
                  </a:cubicBezTo>
                  <a:cubicBezTo>
                    <a:pt x="7565" y="24037"/>
                    <a:pt x="2858" y="21011"/>
                    <a:pt x="1177" y="24037"/>
                  </a:cubicBezTo>
                  <a:cubicBezTo>
                    <a:pt x="950" y="24606"/>
                    <a:pt x="1339" y="25021"/>
                    <a:pt x="1770" y="25021"/>
                  </a:cubicBezTo>
                  <a:cubicBezTo>
                    <a:pt x="1976" y="25021"/>
                    <a:pt x="2191" y="24926"/>
                    <a:pt x="2354" y="24709"/>
                  </a:cubicBezTo>
                  <a:cubicBezTo>
                    <a:pt x="2899" y="23891"/>
                    <a:pt x="3838" y="23761"/>
                    <a:pt x="4824" y="23761"/>
                  </a:cubicBezTo>
                  <a:cubicBezTo>
                    <a:pt x="5283" y="23761"/>
                    <a:pt x="5753" y="23789"/>
                    <a:pt x="6199" y="23789"/>
                  </a:cubicBezTo>
                  <a:cubicBezTo>
                    <a:pt x="6565" y="23789"/>
                    <a:pt x="6915" y="23770"/>
                    <a:pt x="7229" y="23701"/>
                  </a:cubicBezTo>
                  <a:cubicBezTo>
                    <a:pt x="8573" y="23364"/>
                    <a:pt x="9582" y="22524"/>
                    <a:pt x="10254" y="21347"/>
                  </a:cubicBezTo>
                  <a:cubicBezTo>
                    <a:pt x="11431" y="18826"/>
                    <a:pt x="9750" y="16305"/>
                    <a:pt x="9246" y="13951"/>
                  </a:cubicBezTo>
                  <a:cubicBezTo>
                    <a:pt x="8573" y="11430"/>
                    <a:pt x="9918" y="8741"/>
                    <a:pt x="8573" y="6388"/>
                  </a:cubicBezTo>
                  <a:cubicBezTo>
                    <a:pt x="6892" y="3362"/>
                    <a:pt x="2018" y="3866"/>
                    <a:pt x="1177" y="168"/>
                  </a:cubicBezTo>
                  <a:cubicBezTo>
                    <a:pt x="1093" y="84"/>
                    <a:pt x="1009" y="42"/>
                    <a:pt x="946" y="42"/>
                  </a:cubicBezTo>
                  <a:cubicBezTo>
                    <a:pt x="883" y="42"/>
                    <a:pt x="841" y="84"/>
                    <a:pt x="841" y="168"/>
                  </a:cubicBezTo>
                  <a:lnTo>
                    <a:pt x="8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00"/>
            <p:cNvSpPr/>
            <p:nvPr/>
          </p:nvSpPr>
          <p:spPr>
            <a:xfrm>
              <a:off x="10081930" y="957434"/>
              <a:ext cx="1022423" cy="830736"/>
            </a:xfrm>
            <a:custGeom>
              <a:avLst/>
              <a:gdLst/>
              <a:ahLst/>
              <a:cxnLst/>
              <a:rect l="l" t="t" r="r" b="b"/>
              <a:pathLst>
                <a:path w="59168" h="48075" extrusionOk="0">
                  <a:moveTo>
                    <a:pt x="39837" y="2354"/>
                  </a:moveTo>
                  <a:cubicBezTo>
                    <a:pt x="40342" y="2354"/>
                    <a:pt x="40846" y="2522"/>
                    <a:pt x="41182" y="2690"/>
                  </a:cubicBezTo>
                  <a:cubicBezTo>
                    <a:pt x="42863" y="3531"/>
                    <a:pt x="43535" y="5716"/>
                    <a:pt x="45216" y="6724"/>
                  </a:cubicBezTo>
                  <a:cubicBezTo>
                    <a:pt x="47233" y="8069"/>
                    <a:pt x="50931" y="7061"/>
                    <a:pt x="52276" y="9414"/>
                  </a:cubicBezTo>
                  <a:cubicBezTo>
                    <a:pt x="53116" y="10759"/>
                    <a:pt x="52612" y="12607"/>
                    <a:pt x="53284" y="13952"/>
                  </a:cubicBezTo>
                  <a:cubicBezTo>
                    <a:pt x="54125" y="15129"/>
                    <a:pt x="56310" y="15633"/>
                    <a:pt x="57318" y="17146"/>
                  </a:cubicBezTo>
                  <a:cubicBezTo>
                    <a:pt x="58495" y="18995"/>
                    <a:pt x="56982" y="21684"/>
                    <a:pt x="57318" y="24037"/>
                  </a:cubicBezTo>
                  <a:cubicBezTo>
                    <a:pt x="57487" y="25382"/>
                    <a:pt x="57991" y="26727"/>
                    <a:pt x="58663" y="28072"/>
                  </a:cubicBezTo>
                  <a:cubicBezTo>
                    <a:pt x="59167" y="29416"/>
                    <a:pt x="59167" y="31097"/>
                    <a:pt x="58327" y="32274"/>
                  </a:cubicBezTo>
                  <a:cubicBezTo>
                    <a:pt x="56814" y="33955"/>
                    <a:pt x="53789" y="33114"/>
                    <a:pt x="52612" y="34963"/>
                  </a:cubicBezTo>
                  <a:cubicBezTo>
                    <a:pt x="52276" y="35636"/>
                    <a:pt x="52108" y="36308"/>
                    <a:pt x="51435" y="36812"/>
                  </a:cubicBezTo>
                  <a:cubicBezTo>
                    <a:pt x="50427" y="37485"/>
                    <a:pt x="49250" y="36308"/>
                    <a:pt x="48914" y="35131"/>
                  </a:cubicBezTo>
                  <a:cubicBezTo>
                    <a:pt x="48578" y="33955"/>
                    <a:pt x="48578" y="32610"/>
                    <a:pt x="47737" y="31770"/>
                  </a:cubicBezTo>
                  <a:cubicBezTo>
                    <a:pt x="46561" y="30593"/>
                    <a:pt x="44712" y="31097"/>
                    <a:pt x="43031" y="30593"/>
                  </a:cubicBezTo>
                  <a:cubicBezTo>
                    <a:pt x="42022" y="30089"/>
                    <a:pt x="41014" y="29248"/>
                    <a:pt x="40173" y="28240"/>
                  </a:cubicBezTo>
                  <a:cubicBezTo>
                    <a:pt x="39333" y="27231"/>
                    <a:pt x="37988" y="26727"/>
                    <a:pt x="36812" y="26895"/>
                  </a:cubicBezTo>
                  <a:cubicBezTo>
                    <a:pt x="35635" y="27063"/>
                    <a:pt x="34963" y="27904"/>
                    <a:pt x="33954" y="28240"/>
                  </a:cubicBezTo>
                  <a:cubicBezTo>
                    <a:pt x="32441" y="28576"/>
                    <a:pt x="30929" y="28240"/>
                    <a:pt x="29752" y="27567"/>
                  </a:cubicBezTo>
                  <a:cubicBezTo>
                    <a:pt x="28407" y="26895"/>
                    <a:pt x="26726" y="27063"/>
                    <a:pt x="25718" y="28072"/>
                  </a:cubicBezTo>
                  <a:cubicBezTo>
                    <a:pt x="25046" y="28744"/>
                    <a:pt x="25046" y="29752"/>
                    <a:pt x="24373" y="30425"/>
                  </a:cubicBezTo>
                  <a:cubicBezTo>
                    <a:pt x="23869" y="30929"/>
                    <a:pt x="22188" y="30929"/>
                    <a:pt x="21348" y="31770"/>
                  </a:cubicBezTo>
                  <a:cubicBezTo>
                    <a:pt x="20507" y="32610"/>
                    <a:pt x="20507" y="34123"/>
                    <a:pt x="20507" y="35299"/>
                  </a:cubicBezTo>
                  <a:cubicBezTo>
                    <a:pt x="20507" y="36644"/>
                    <a:pt x="19667" y="38157"/>
                    <a:pt x="18490" y="37821"/>
                  </a:cubicBezTo>
                  <a:cubicBezTo>
                    <a:pt x="17313" y="37485"/>
                    <a:pt x="17313" y="35972"/>
                    <a:pt x="16809" y="35131"/>
                  </a:cubicBezTo>
                  <a:cubicBezTo>
                    <a:pt x="15969" y="33955"/>
                    <a:pt x="14288" y="33787"/>
                    <a:pt x="13279" y="34963"/>
                  </a:cubicBezTo>
                  <a:cubicBezTo>
                    <a:pt x="12775" y="35636"/>
                    <a:pt x="12607" y="36476"/>
                    <a:pt x="12439" y="37485"/>
                  </a:cubicBezTo>
                  <a:cubicBezTo>
                    <a:pt x="11935" y="41182"/>
                    <a:pt x="10590" y="44880"/>
                    <a:pt x="8405" y="48074"/>
                  </a:cubicBezTo>
                  <a:cubicBezTo>
                    <a:pt x="7564" y="46897"/>
                    <a:pt x="6892" y="45385"/>
                    <a:pt x="6052" y="44208"/>
                  </a:cubicBezTo>
                  <a:cubicBezTo>
                    <a:pt x="4875" y="42695"/>
                    <a:pt x="4035" y="41182"/>
                    <a:pt x="3362" y="39333"/>
                  </a:cubicBezTo>
                  <a:cubicBezTo>
                    <a:pt x="3362" y="37485"/>
                    <a:pt x="3026" y="35636"/>
                    <a:pt x="2522" y="33955"/>
                  </a:cubicBezTo>
                  <a:cubicBezTo>
                    <a:pt x="2017" y="32610"/>
                    <a:pt x="1345" y="31601"/>
                    <a:pt x="841" y="30257"/>
                  </a:cubicBezTo>
                  <a:cubicBezTo>
                    <a:pt x="0" y="27735"/>
                    <a:pt x="1849" y="25382"/>
                    <a:pt x="2186" y="22861"/>
                  </a:cubicBezTo>
                  <a:cubicBezTo>
                    <a:pt x="2522" y="21012"/>
                    <a:pt x="1849" y="19331"/>
                    <a:pt x="2017" y="17650"/>
                  </a:cubicBezTo>
                  <a:cubicBezTo>
                    <a:pt x="2354" y="14793"/>
                    <a:pt x="4371" y="12271"/>
                    <a:pt x="7060" y="11263"/>
                  </a:cubicBezTo>
                  <a:cubicBezTo>
                    <a:pt x="10086" y="9750"/>
                    <a:pt x="12775" y="7733"/>
                    <a:pt x="15128" y="5380"/>
                  </a:cubicBezTo>
                  <a:cubicBezTo>
                    <a:pt x="15969" y="4203"/>
                    <a:pt x="17145" y="3363"/>
                    <a:pt x="18490" y="2690"/>
                  </a:cubicBezTo>
                  <a:cubicBezTo>
                    <a:pt x="19835" y="2018"/>
                    <a:pt x="21516" y="2186"/>
                    <a:pt x="23028" y="1682"/>
                  </a:cubicBezTo>
                  <a:cubicBezTo>
                    <a:pt x="24541" y="1009"/>
                    <a:pt x="25718" y="1"/>
                    <a:pt x="27063" y="1"/>
                  </a:cubicBezTo>
                  <a:cubicBezTo>
                    <a:pt x="29248" y="1"/>
                    <a:pt x="30424" y="2186"/>
                    <a:pt x="32273" y="2858"/>
                  </a:cubicBezTo>
                  <a:cubicBezTo>
                    <a:pt x="34627" y="3699"/>
                    <a:pt x="37484" y="2018"/>
                    <a:pt x="39837" y="23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00"/>
            <p:cNvSpPr/>
            <p:nvPr/>
          </p:nvSpPr>
          <p:spPr>
            <a:xfrm>
              <a:off x="10052883" y="1255151"/>
              <a:ext cx="185916" cy="532466"/>
            </a:xfrm>
            <a:custGeom>
              <a:avLst/>
              <a:gdLst/>
              <a:ahLst/>
              <a:cxnLst/>
              <a:rect l="l" t="t" r="r" b="b"/>
              <a:pathLst>
                <a:path w="10759" h="30814" extrusionOk="0">
                  <a:moveTo>
                    <a:pt x="4539" y="1"/>
                  </a:moveTo>
                  <a:cubicBezTo>
                    <a:pt x="4371" y="1"/>
                    <a:pt x="4203" y="85"/>
                    <a:pt x="4203" y="253"/>
                  </a:cubicBezTo>
                  <a:cubicBezTo>
                    <a:pt x="4203" y="1934"/>
                    <a:pt x="3867" y="3447"/>
                    <a:pt x="3194" y="5128"/>
                  </a:cubicBezTo>
                  <a:cubicBezTo>
                    <a:pt x="2690" y="5968"/>
                    <a:pt x="2186" y="6977"/>
                    <a:pt x="1681" y="7817"/>
                  </a:cubicBezTo>
                  <a:cubicBezTo>
                    <a:pt x="673" y="9162"/>
                    <a:pt x="169" y="10675"/>
                    <a:pt x="1" y="12187"/>
                  </a:cubicBezTo>
                  <a:cubicBezTo>
                    <a:pt x="1" y="13700"/>
                    <a:pt x="673" y="15045"/>
                    <a:pt x="1681" y="16053"/>
                  </a:cubicBezTo>
                  <a:cubicBezTo>
                    <a:pt x="2522" y="17230"/>
                    <a:pt x="3026" y="18743"/>
                    <a:pt x="3026" y="20256"/>
                  </a:cubicBezTo>
                  <a:cubicBezTo>
                    <a:pt x="2858" y="21432"/>
                    <a:pt x="3026" y="22609"/>
                    <a:pt x="3362" y="23617"/>
                  </a:cubicBezTo>
                  <a:cubicBezTo>
                    <a:pt x="4203" y="24794"/>
                    <a:pt x="5211" y="25971"/>
                    <a:pt x="6556" y="26811"/>
                  </a:cubicBezTo>
                  <a:cubicBezTo>
                    <a:pt x="7733" y="27819"/>
                    <a:pt x="8909" y="29164"/>
                    <a:pt x="9750" y="30509"/>
                  </a:cubicBezTo>
                  <a:cubicBezTo>
                    <a:pt x="9820" y="30720"/>
                    <a:pt x="10008" y="30813"/>
                    <a:pt x="10204" y="30813"/>
                  </a:cubicBezTo>
                  <a:cubicBezTo>
                    <a:pt x="10474" y="30813"/>
                    <a:pt x="10758" y="30634"/>
                    <a:pt x="10758" y="30341"/>
                  </a:cubicBezTo>
                  <a:cubicBezTo>
                    <a:pt x="10758" y="27315"/>
                    <a:pt x="7060" y="25802"/>
                    <a:pt x="5211" y="23953"/>
                  </a:cubicBezTo>
                  <a:cubicBezTo>
                    <a:pt x="4371" y="22777"/>
                    <a:pt x="4035" y="21432"/>
                    <a:pt x="4371" y="19919"/>
                  </a:cubicBezTo>
                  <a:cubicBezTo>
                    <a:pt x="4371" y="18743"/>
                    <a:pt x="4035" y="17398"/>
                    <a:pt x="3362" y="16221"/>
                  </a:cubicBezTo>
                  <a:cubicBezTo>
                    <a:pt x="2522" y="15045"/>
                    <a:pt x="1177" y="14036"/>
                    <a:pt x="1177" y="12355"/>
                  </a:cubicBezTo>
                  <a:cubicBezTo>
                    <a:pt x="1513" y="10675"/>
                    <a:pt x="2186" y="8994"/>
                    <a:pt x="3194" y="7481"/>
                  </a:cubicBezTo>
                  <a:cubicBezTo>
                    <a:pt x="4539" y="5296"/>
                    <a:pt x="5043" y="2774"/>
                    <a:pt x="4875" y="253"/>
                  </a:cubicBezTo>
                  <a:cubicBezTo>
                    <a:pt x="4875" y="85"/>
                    <a:pt x="4707" y="1"/>
                    <a:pt x="45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00"/>
            <p:cNvSpPr/>
            <p:nvPr/>
          </p:nvSpPr>
          <p:spPr>
            <a:xfrm>
              <a:off x="10212636" y="1510048"/>
              <a:ext cx="165577" cy="262120"/>
            </a:xfrm>
            <a:custGeom>
              <a:avLst/>
              <a:gdLst/>
              <a:ahLst/>
              <a:cxnLst/>
              <a:rect l="l" t="t" r="r" b="b"/>
              <a:pathLst>
                <a:path w="9582" h="15169" extrusionOk="0">
                  <a:moveTo>
                    <a:pt x="4568" y="0"/>
                  </a:moveTo>
                  <a:cubicBezTo>
                    <a:pt x="1391" y="0"/>
                    <a:pt x="168" y="3189"/>
                    <a:pt x="168" y="6513"/>
                  </a:cubicBezTo>
                  <a:cubicBezTo>
                    <a:pt x="0" y="10211"/>
                    <a:pt x="1345" y="14245"/>
                    <a:pt x="5211" y="15086"/>
                  </a:cubicBezTo>
                  <a:cubicBezTo>
                    <a:pt x="5406" y="15134"/>
                    <a:pt x="5686" y="15169"/>
                    <a:pt x="5985" y="15169"/>
                  </a:cubicBezTo>
                  <a:cubicBezTo>
                    <a:pt x="6717" y="15169"/>
                    <a:pt x="7564" y="14961"/>
                    <a:pt x="7564" y="14245"/>
                  </a:cubicBezTo>
                  <a:lnTo>
                    <a:pt x="9581" y="5168"/>
                  </a:lnTo>
                  <a:cubicBezTo>
                    <a:pt x="8909" y="2647"/>
                    <a:pt x="7732" y="462"/>
                    <a:pt x="5715" y="126"/>
                  </a:cubicBezTo>
                  <a:cubicBezTo>
                    <a:pt x="5308" y="41"/>
                    <a:pt x="4926" y="0"/>
                    <a:pt x="4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00"/>
            <p:cNvSpPr/>
            <p:nvPr/>
          </p:nvSpPr>
          <p:spPr>
            <a:xfrm>
              <a:off x="10311392" y="1834618"/>
              <a:ext cx="415359" cy="249817"/>
            </a:xfrm>
            <a:custGeom>
              <a:avLst/>
              <a:gdLst/>
              <a:ahLst/>
              <a:cxnLst/>
              <a:rect l="l" t="t" r="r" b="b"/>
              <a:pathLst>
                <a:path w="24037" h="14457" fill="none" extrusionOk="0">
                  <a:moveTo>
                    <a:pt x="24037" y="14456"/>
                  </a:moveTo>
                  <a:cubicBezTo>
                    <a:pt x="15801" y="14456"/>
                    <a:pt x="8741" y="13448"/>
                    <a:pt x="4707" y="10758"/>
                  </a:cubicBezTo>
                  <a:cubicBezTo>
                    <a:pt x="2017" y="9077"/>
                    <a:pt x="673" y="5211"/>
                    <a:pt x="0" y="0"/>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00"/>
            <p:cNvSpPr/>
            <p:nvPr/>
          </p:nvSpPr>
          <p:spPr>
            <a:xfrm>
              <a:off x="10250393" y="1744572"/>
              <a:ext cx="87160" cy="61016"/>
            </a:xfrm>
            <a:custGeom>
              <a:avLst/>
              <a:gdLst/>
              <a:ahLst/>
              <a:cxnLst/>
              <a:rect l="l" t="t" r="r" b="b"/>
              <a:pathLst>
                <a:path w="5044" h="3531" fill="none" extrusionOk="0">
                  <a:moveTo>
                    <a:pt x="5043" y="1177"/>
                  </a:moveTo>
                  <a:cubicBezTo>
                    <a:pt x="5043" y="1177"/>
                    <a:pt x="2522" y="3531"/>
                    <a:pt x="1" y="1"/>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00"/>
            <p:cNvSpPr/>
            <p:nvPr/>
          </p:nvSpPr>
          <p:spPr>
            <a:xfrm>
              <a:off x="10691880" y="1631302"/>
              <a:ext cx="107499" cy="209140"/>
            </a:xfrm>
            <a:custGeom>
              <a:avLst/>
              <a:gdLst/>
              <a:ahLst/>
              <a:cxnLst/>
              <a:rect l="l" t="t" r="r" b="b"/>
              <a:pathLst>
                <a:path w="6221" h="12103" fill="none" extrusionOk="0">
                  <a:moveTo>
                    <a:pt x="3699" y="0"/>
                  </a:moveTo>
                  <a:cubicBezTo>
                    <a:pt x="4707" y="2017"/>
                    <a:pt x="5380" y="4034"/>
                    <a:pt x="5716" y="6051"/>
                  </a:cubicBezTo>
                  <a:cubicBezTo>
                    <a:pt x="5884" y="7228"/>
                    <a:pt x="6052" y="8237"/>
                    <a:pt x="6052" y="9245"/>
                  </a:cubicBezTo>
                  <a:cubicBezTo>
                    <a:pt x="6052" y="10254"/>
                    <a:pt x="6220" y="11430"/>
                    <a:pt x="5044" y="11935"/>
                  </a:cubicBezTo>
                  <a:cubicBezTo>
                    <a:pt x="3195" y="12103"/>
                    <a:pt x="1514" y="11598"/>
                    <a:pt x="1" y="10758"/>
                  </a:cubicBezTo>
                </a:path>
              </a:pathLst>
            </a:custGeom>
            <a:noFill/>
            <a:ln w="19050" cap="flat" cmpd="sng">
              <a:solidFill>
                <a:srgbClr val="662E0E"/>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00"/>
            <p:cNvSpPr/>
            <p:nvPr/>
          </p:nvSpPr>
          <p:spPr>
            <a:xfrm>
              <a:off x="10596045" y="1869472"/>
              <a:ext cx="159754" cy="124917"/>
            </a:xfrm>
            <a:custGeom>
              <a:avLst/>
              <a:gdLst/>
              <a:ahLst/>
              <a:cxnLst/>
              <a:rect l="l" t="t" r="r" b="b"/>
              <a:pathLst>
                <a:path w="9245" h="7229" extrusionOk="0">
                  <a:moveTo>
                    <a:pt x="504" y="1"/>
                  </a:moveTo>
                  <a:cubicBezTo>
                    <a:pt x="336" y="505"/>
                    <a:pt x="168" y="1177"/>
                    <a:pt x="0" y="1681"/>
                  </a:cubicBezTo>
                  <a:cubicBezTo>
                    <a:pt x="2017" y="1681"/>
                    <a:pt x="3866" y="2354"/>
                    <a:pt x="5211" y="3698"/>
                  </a:cubicBezTo>
                  <a:cubicBezTo>
                    <a:pt x="6051" y="4707"/>
                    <a:pt x="6724" y="5884"/>
                    <a:pt x="6724" y="7228"/>
                  </a:cubicBezTo>
                  <a:cubicBezTo>
                    <a:pt x="9245" y="5884"/>
                    <a:pt x="9245" y="1850"/>
                    <a:pt x="9245" y="1850"/>
                  </a:cubicBezTo>
                  <a:lnTo>
                    <a:pt x="504" y="1"/>
                  </a:lnTo>
                  <a:close/>
                </a:path>
              </a:pathLst>
            </a:custGeom>
            <a:solidFill>
              <a:srgbClr val="351A0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00"/>
            <p:cNvSpPr/>
            <p:nvPr/>
          </p:nvSpPr>
          <p:spPr>
            <a:xfrm>
              <a:off x="10584416" y="1898520"/>
              <a:ext cx="127820" cy="105494"/>
            </a:xfrm>
            <a:custGeom>
              <a:avLst/>
              <a:gdLst/>
              <a:ahLst/>
              <a:cxnLst/>
              <a:rect l="l" t="t" r="r" b="b"/>
              <a:pathLst>
                <a:path w="7397" h="6105" extrusionOk="0">
                  <a:moveTo>
                    <a:pt x="841" y="0"/>
                  </a:moveTo>
                  <a:cubicBezTo>
                    <a:pt x="1" y="2522"/>
                    <a:pt x="1513" y="5211"/>
                    <a:pt x="4035" y="5884"/>
                  </a:cubicBezTo>
                  <a:cubicBezTo>
                    <a:pt x="4522" y="6023"/>
                    <a:pt x="5010" y="6104"/>
                    <a:pt x="5485" y="6104"/>
                  </a:cubicBezTo>
                  <a:cubicBezTo>
                    <a:pt x="6157" y="6104"/>
                    <a:pt x="6806" y="5941"/>
                    <a:pt x="7397" y="5547"/>
                  </a:cubicBezTo>
                  <a:cubicBezTo>
                    <a:pt x="7397" y="4203"/>
                    <a:pt x="6892" y="3026"/>
                    <a:pt x="5884" y="2017"/>
                  </a:cubicBezTo>
                  <a:cubicBezTo>
                    <a:pt x="4539" y="673"/>
                    <a:pt x="2690" y="0"/>
                    <a:pt x="841" y="0"/>
                  </a:cubicBezTo>
                  <a:close/>
                </a:path>
              </a:pathLst>
            </a:custGeom>
            <a:solidFill>
              <a:srgbClr val="5422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00"/>
            <p:cNvSpPr/>
            <p:nvPr/>
          </p:nvSpPr>
          <p:spPr>
            <a:xfrm>
              <a:off x="10494369" y="1534638"/>
              <a:ext cx="130723" cy="62294"/>
            </a:xfrm>
            <a:custGeom>
              <a:avLst/>
              <a:gdLst/>
              <a:ahLst/>
              <a:cxnLst/>
              <a:rect l="l" t="t" r="r" b="b"/>
              <a:pathLst>
                <a:path w="7565" h="3605" extrusionOk="0">
                  <a:moveTo>
                    <a:pt x="4756" y="0"/>
                  </a:moveTo>
                  <a:cubicBezTo>
                    <a:pt x="4633" y="0"/>
                    <a:pt x="4506" y="14"/>
                    <a:pt x="4371" y="47"/>
                  </a:cubicBezTo>
                  <a:cubicBezTo>
                    <a:pt x="4035" y="47"/>
                    <a:pt x="3699" y="216"/>
                    <a:pt x="3195" y="384"/>
                  </a:cubicBezTo>
                  <a:lnTo>
                    <a:pt x="3363" y="216"/>
                  </a:lnTo>
                  <a:lnTo>
                    <a:pt x="3363" y="216"/>
                  </a:lnTo>
                  <a:cubicBezTo>
                    <a:pt x="2858" y="384"/>
                    <a:pt x="2522" y="384"/>
                    <a:pt x="2018" y="384"/>
                  </a:cubicBezTo>
                  <a:cubicBezTo>
                    <a:pt x="1682" y="552"/>
                    <a:pt x="1346" y="888"/>
                    <a:pt x="1178" y="1224"/>
                  </a:cubicBezTo>
                  <a:lnTo>
                    <a:pt x="337" y="2401"/>
                  </a:lnTo>
                  <a:cubicBezTo>
                    <a:pt x="169" y="2401"/>
                    <a:pt x="169" y="2569"/>
                    <a:pt x="1" y="2737"/>
                  </a:cubicBezTo>
                  <a:cubicBezTo>
                    <a:pt x="1" y="3073"/>
                    <a:pt x="169" y="3409"/>
                    <a:pt x="505" y="3577"/>
                  </a:cubicBezTo>
                  <a:cubicBezTo>
                    <a:pt x="560" y="3596"/>
                    <a:pt x="616" y="3604"/>
                    <a:pt x="671" y="3604"/>
                  </a:cubicBezTo>
                  <a:cubicBezTo>
                    <a:pt x="1118" y="3604"/>
                    <a:pt x="1551" y="3055"/>
                    <a:pt x="1850" y="2905"/>
                  </a:cubicBezTo>
                  <a:cubicBezTo>
                    <a:pt x="2354" y="2569"/>
                    <a:pt x="2858" y="2401"/>
                    <a:pt x="3531" y="2401"/>
                  </a:cubicBezTo>
                  <a:lnTo>
                    <a:pt x="4707" y="2401"/>
                  </a:lnTo>
                  <a:cubicBezTo>
                    <a:pt x="4875" y="2233"/>
                    <a:pt x="5044" y="2233"/>
                    <a:pt x="5380" y="2064"/>
                  </a:cubicBezTo>
                  <a:cubicBezTo>
                    <a:pt x="5420" y="2051"/>
                    <a:pt x="5464" y="2045"/>
                    <a:pt x="5512" y="2045"/>
                  </a:cubicBezTo>
                  <a:cubicBezTo>
                    <a:pt x="5884" y="2045"/>
                    <a:pt x="6468" y="2403"/>
                    <a:pt x="6904" y="2403"/>
                  </a:cubicBezTo>
                  <a:cubicBezTo>
                    <a:pt x="7117" y="2403"/>
                    <a:pt x="7295" y="2318"/>
                    <a:pt x="7397" y="2064"/>
                  </a:cubicBezTo>
                  <a:cubicBezTo>
                    <a:pt x="7565" y="1896"/>
                    <a:pt x="7565" y="1560"/>
                    <a:pt x="7397" y="1224"/>
                  </a:cubicBezTo>
                  <a:cubicBezTo>
                    <a:pt x="7397" y="888"/>
                    <a:pt x="7061" y="384"/>
                    <a:pt x="6556" y="216"/>
                  </a:cubicBezTo>
                  <a:lnTo>
                    <a:pt x="6052" y="216"/>
                  </a:lnTo>
                  <a:cubicBezTo>
                    <a:pt x="5649" y="216"/>
                    <a:pt x="5245" y="0"/>
                    <a:pt x="4756" y="0"/>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00"/>
            <p:cNvSpPr/>
            <p:nvPr/>
          </p:nvSpPr>
          <p:spPr>
            <a:xfrm>
              <a:off x="10816780" y="1562804"/>
              <a:ext cx="95869" cy="58804"/>
            </a:xfrm>
            <a:custGeom>
              <a:avLst/>
              <a:gdLst/>
              <a:ahLst/>
              <a:cxnLst/>
              <a:rect l="l" t="t" r="r" b="b"/>
              <a:pathLst>
                <a:path w="5548" h="3403" extrusionOk="0">
                  <a:moveTo>
                    <a:pt x="988" y="0"/>
                  </a:moveTo>
                  <a:cubicBezTo>
                    <a:pt x="758" y="0"/>
                    <a:pt x="535" y="69"/>
                    <a:pt x="337" y="266"/>
                  </a:cubicBezTo>
                  <a:cubicBezTo>
                    <a:pt x="1" y="434"/>
                    <a:pt x="1" y="771"/>
                    <a:pt x="169" y="1107"/>
                  </a:cubicBezTo>
                  <a:cubicBezTo>
                    <a:pt x="169" y="1443"/>
                    <a:pt x="505" y="1611"/>
                    <a:pt x="673" y="1611"/>
                  </a:cubicBezTo>
                  <a:cubicBezTo>
                    <a:pt x="841" y="1695"/>
                    <a:pt x="967" y="1695"/>
                    <a:pt x="1093" y="1695"/>
                  </a:cubicBezTo>
                  <a:cubicBezTo>
                    <a:pt x="1219" y="1695"/>
                    <a:pt x="1345" y="1695"/>
                    <a:pt x="1514" y="1779"/>
                  </a:cubicBezTo>
                  <a:cubicBezTo>
                    <a:pt x="1850" y="1947"/>
                    <a:pt x="2018" y="2115"/>
                    <a:pt x="2354" y="2283"/>
                  </a:cubicBezTo>
                  <a:cubicBezTo>
                    <a:pt x="2522" y="2367"/>
                    <a:pt x="2690" y="2367"/>
                    <a:pt x="2879" y="2367"/>
                  </a:cubicBezTo>
                  <a:cubicBezTo>
                    <a:pt x="3068" y="2367"/>
                    <a:pt x="3278" y="2367"/>
                    <a:pt x="3531" y="2452"/>
                  </a:cubicBezTo>
                  <a:cubicBezTo>
                    <a:pt x="3867" y="2788"/>
                    <a:pt x="4035" y="3124"/>
                    <a:pt x="4371" y="3292"/>
                  </a:cubicBezTo>
                  <a:cubicBezTo>
                    <a:pt x="4510" y="3362"/>
                    <a:pt x="4650" y="3402"/>
                    <a:pt x="4789" y="3402"/>
                  </a:cubicBezTo>
                  <a:cubicBezTo>
                    <a:pt x="4986" y="3402"/>
                    <a:pt x="5183" y="3321"/>
                    <a:pt x="5380" y="3124"/>
                  </a:cubicBezTo>
                  <a:cubicBezTo>
                    <a:pt x="5548" y="2956"/>
                    <a:pt x="5548" y="2620"/>
                    <a:pt x="5548" y="2452"/>
                  </a:cubicBezTo>
                  <a:cubicBezTo>
                    <a:pt x="5380" y="2115"/>
                    <a:pt x="5211" y="2115"/>
                    <a:pt x="5043" y="1947"/>
                  </a:cubicBezTo>
                  <a:cubicBezTo>
                    <a:pt x="4707" y="1611"/>
                    <a:pt x="4371" y="1275"/>
                    <a:pt x="4203" y="939"/>
                  </a:cubicBezTo>
                  <a:cubicBezTo>
                    <a:pt x="3867" y="603"/>
                    <a:pt x="3362" y="434"/>
                    <a:pt x="2858" y="266"/>
                  </a:cubicBezTo>
                  <a:lnTo>
                    <a:pt x="2018" y="266"/>
                  </a:lnTo>
                  <a:cubicBezTo>
                    <a:pt x="1711" y="164"/>
                    <a:pt x="1343" y="0"/>
                    <a:pt x="988" y="0"/>
                  </a:cubicBezTo>
                  <a:close/>
                </a:path>
              </a:pathLst>
            </a:custGeom>
            <a:solidFill>
              <a:srgbClr val="2311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8" name="Google Shape;3408;p100"/>
          <p:cNvGrpSpPr/>
          <p:nvPr/>
        </p:nvGrpSpPr>
        <p:grpSpPr>
          <a:xfrm>
            <a:off x="752151" y="1645854"/>
            <a:ext cx="1235235" cy="1321617"/>
            <a:chOff x="6349571" y="929025"/>
            <a:chExt cx="1527811" cy="1634653"/>
          </a:xfrm>
        </p:grpSpPr>
        <p:sp>
          <p:nvSpPr>
            <p:cNvPr id="3409" name="Google Shape;3409;p100"/>
            <p:cNvSpPr/>
            <p:nvPr/>
          </p:nvSpPr>
          <p:spPr>
            <a:xfrm>
              <a:off x="6349571" y="1962421"/>
              <a:ext cx="1527811" cy="601258"/>
            </a:xfrm>
            <a:custGeom>
              <a:avLst/>
              <a:gdLst/>
              <a:ahLst/>
              <a:cxnLst/>
              <a:rect l="l" t="t" r="r" b="b"/>
              <a:pathLst>
                <a:path w="88415" h="34795" extrusionOk="0">
                  <a:moveTo>
                    <a:pt x="35803" y="0"/>
                  </a:moveTo>
                  <a:lnTo>
                    <a:pt x="35803" y="0"/>
                  </a:lnTo>
                  <a:cubicBezTo>
                    <a:pt x="22188" y="673"/>
                    <a:pt x="9413" y="6556"/>
                    <a:pt x="0" y="16305"/>
                  </a:cubicBezTo>
                  <a:cubicBezTo>
                    <a:pt x="10926" y="28071"/>
                    <a:pt x="26222" y="34795"/>
                    <a:pt x="42190" y="34795"/>
                  </a:cubicBezTo>
                  <a:cubicBezTo>
                    <a:pt x="60344" y="34795"/>
                    <a:pt x="77489" y="26222"/>
                    <a:pt x="88414" y="11598"/>
                  </a:cubicBezTo>
                  <a:cubicBezTo>
                    <a:pt x="79338" y="4875"/>
                    <a:pt x="68580" y="841"/>
                    <a:pt x="57486" y="0"/>
                  </a:cubicBezTo>
                  <a:lnTo>
                    <a:pt x="57486" y="0"/>
                  </a:lnTo>
                  <a:lnTo>
                    <a:pt x="57990" y="1681"/>
                  </a:lnTo>
                  <a:cubicBezTo>
                    <a:pt x="55637" y="1345"/>
                    <a:pt x="53116" y="1009"/>
                    <a:pt x="50595" y="841"/>
                  </a:cubicBezTo>
                  <a:cubicBezTo>
                    <a:pt x="48199" y="463"/>
                    <a:pt x="45804" y="274"/>
                    <a:pt x="43409" y="274"/>
                  </a:cubicBezTo>
                  <a:cubicBezTo>
                    <a:pt x="42610" y="274"/>
                    <a:pt x="41812" y="295"/>
                    <a:pt x="41014" y="337"/>
                  </a:cubicBezTo>
                  <a:cubicBezTo>
                    <a:pt x="38996" y="505"/>
                    <a:pt x="36979" y="1009"/>
                    <a:pt x="35130" y="1849"/>
                  </a:cubicBezTo>
                  <a:lnTo>
                    <a:pt x="358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00"/>
            <p:cNvSpPr/>
            <p:nvPr/>
          </p:nvSpPr>
          <p:spPr>
            <a:xfrm>
              <a:off x="6576112" y="1169477"/>
              <a:ext cx="485084" cy="749399"/>
            </a:xfrm>
            <a:custGeom>
              <a:avLst/>
              <a:gdLst/>
              <a:ahLst/>
              <a:cxnLst/>
              <a:rect l="l" t="t" r="r" b="b"/>
              <a:pathLst>
                <a:path w="28072" h="43368" extrusionOk="0">
                  <a:moveTo>
                    <a:pt x="17818" y="0"/>
                  </a:moveTo>
                  <a:lnTo>
                    <a:pt x="17818" y="0"/>
                  </a:lnTo>
                  <a:cubicBezTo>
                    <a:pt x="14625" y="2354"/>
                    <a:pt x="11767" y="5211"/>
                    <a:pt x="9414" y="8405"/>
                  </a:cubicBezTo>
                  <a:cubicBezTo>
                    <a:pt x="8069" y="10254"/>
                    <a:pt x="7229" y="12103"/>
                    <a:pt x="6893" y="14288"/>
                  </a:cubicBezTo>
                  <a:cubicBezTo>
                    <a:pt x="6388" y="16305"/>
                    <a:pt x="7229" y="18490"/>
                    <a:pt x="6220" y="20507"/>
                  </a:cubicBezTo>
                  <a:cubicBezTo>
                    <a:pt x="5212" y="22356"/>
                    <a:pt x="2522" y="23028"/>
                    <a:pt x="1850" y="25214"/>
                  </a:cubicBezTo>
                  <a:cubicBezTo>
                    <a:pt x="1178" y="27903"/>
                    <a:pt x="5044" y="30760"/>
                    <a:pt x="3867" y="33282"/>
                  </a:cubicBezTo>
                  <a:cubicBezTo>
                    <a:pt x="2858" y="34963"/>
                    <a:pt x="1" y="37148"/>
                    <a:pt x="1009" y="43367"/>
                  </a:cubicBezTo>
                  <a:lnTo>
                    <a:pt x="26895" y="42359"/>
                  </a:lnTo>
                  <a:cubicBezTo>
                    <a:pt x="26391" y="39165"/>
                    <a:pt x="26223" y="35971"/>
                    <a:pt x="26223" y="32777"/>
                  </a:cubicBezTo>
                  <a:cubicBezTo>
                    <a:pt x="27735" y="29248"/>
                    <a:pt x="28072" y="25550"/>
                    <a:pt x="27567" y="21852"/>
                  </a:cubicBezTo>
                  <a:cubicBezTo>
                    <a:pt x="27063" y="20339"/>
                    <a:pt x="26391" y="18658"/>
                    <a:pt x="25550" y="17145"/>
                  </a:cubicBezTo>
                  <a:lnTo>
                    <a:pt x="22861" y="11766"/>
                  </a:lnTo>
                  <a:cubicBezTo>
                    <a:pt x="22357" y="10758"/>
                    <a:pt x="21684" y="9749"/>
                    <a:pt x="21012" y="8909"/>
                  </a:cubicBezTo>
                  <a:cubicBezTo>
                    <a:pt x="20340" y="8237"/>
                    <a:pt x="19499" y="7564"/>
                    <a:pt x="18659" y="7060"/>
                  </a:cubicBezTo>
                  <a:cubicBezTo>
                    <a:pt x="16810" y="6051"/>
                    <a:pt x="14961" y="5211"/>
                    <a:pt x="12944" y="4707"/>
                  </a:cubicBezTo>
                  <a:lnTo>
                    <a:pt x="178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00"/>
            <p:cNvSpPr/>
            <p:nvPr/>
          </p:nvSpPr>
          <p:spPr>
            <a:xfrm>
              <a:off x="6927570" y="1564497"/>
              <a:ext cx="453133" cy="483443"/>
            </a:xfrm>
            <a:custGeom>
              <a:avLst/>
              <a:gdLst/>
              <a:ahLst/>
              <a:cxnLst/>
              <a:rect l="l" t="t" r="r" b="b"/>
              <a:pathLst>
                <a:path w="26223" h="27977" extrusionOk="0">
                  <a:moveTo>
                    <a:pt x="23701" y="0"/>
                  </a:moveTo>
                  <a:lnTo>
                    <a:pt x="1009" y="13615"/>
                  </a:lnTo>
                  <a:lnTo>
                    <a:pt x="1" y="24205"/>
                  </a:lnTo>
                  <a:cubicBezTo>
                    <a:pt x="3271" y="26978"/>
                    <a:pt x="8106" y="27976"/>
                    <a:pt x="12749" y="27976"/>
                  </a:cubicBezTo>
                  <a:cubicBezTo>
                    <a:pt x="19082" y="27976"/>
                    <a:pt x="25059" y="26119"/>
                    <a:pt x="26222" y="24373"/>
                  </a:cubicBezTo>
                  <a:lnTo>
                    <a:pt x="237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00"/>
            <p:cNvSpPr/>
            <p:nvPr/>
          </p:nvSpPr>
          <p:spPr>
            <a:xfrm>
              <a:off x="6750398" y="1155480"/>
              <a:ext cx="598355" cy="699494"/>
            </a:xfrm>
            <a:custGeom>
              <a:avLst/>
              <a:gdLst/>
              <a:ahLst/>
              <a:cxnLst/>
              <a:rect l="l" t="t" r="r" b="b"/>
              <a:pathLst>
                <a:path w="34627" h="40480" extrusionOk="0">
                  <a:moveTo>
                    <a:pt x="14375" y="0"/>
                  </a:moveTo>
                  <a:cubicBezTo>
                    <a:pt x="8994" y="0"/>
                    <a:pt x="3881" y="3032"/>
                    <a:pt x="1177" y="7870"/>
                  </a:cubicBezTo>
                  <a:lnTo>
                    <a:pt x="0" y="11064"/>
                  </a:lnTo>
                  <a:cubicBezTo>
                    <a:pt x="1513" y="16106"/>
                    <a:pt x="2353" y="21149"/>
                    <a:pt x="2522" y="26360"/>
                  </a:cubicBezTo>
                  <a:cubicBezTo>
                    <a:pt x="2353" y="29217"/>
                    <a:pt x="2690" y="31907"/>
                    <a:pt x="3698" y="34428"/>
                  </a:cubicBezTo>
                  <a:cubicBezTo>
                    <a:pt x="5774" y="38746"/>
                    <a:pt x="9779" y="40480"/>
                    <a:pt x="14009" y="40480"/>
                  </a:cubicBezTo>
                  <a:cubicBezTo>
                    <a:pt x="18341" y="40480"/>
                    <a:pt x="22909" y="38662"/>
                    <a:pt x="25886" y="35941"/>
                  </a:cubicBezTo>
                  <a:cubicBezTo>
                    <a:pt x="32441" y="29890"/>
                    <a:pt x="34626" y="20477"/>
                    <a:pt x="31433" y="12240"/>
                  </a:cubicBezTo>
                  <a:cubicBezTo>
                    <a:pt x="28911" y="6189"/>
                    <a:pt x="23701" y="1651"/>
                    <a:pt x="17313" y="306"/>
                  </a:cubicBezTo>
                  <a:cubicBezTo>
                    <a:pt x="16334" y="100"/>
                    <a:pt x="15350" y="0"/>
                    <a:pt x="143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00"/>
            <p:cNvSpPr/>
            <p:nvPr/>
          </p:nvSpPr>
          <p:spPr>
            <a:xfrm>
              <a:off x="6532549" y="929025"/>
              <a:ext cx="1219933" cy="917222"/>
            </a:xfrm>
            <a:custGeom>
              <a:avLst/>
              <a:gdLst/>
              <a:ahLst/>
              <a:cxnLst/>
              <a:rect l="l" t="t" r="r" b="b"/>
              <a:pathLst>
                <a:path w="70598" h="53080" extrusionOk="0">
                  <a:moveTo>
                    <a:pt x="33458" y="1"/>
                  </a:moveTo>
                  <a:cubicBezTo>
                    <a:pt x="31580" y="1"/>
                    <a:pt x="29740" y="426"/>
                    <a:pt x="28071" y="1309"/>
                  </a:cubicBezTo>
                  <a:cubicBezTo>
                    <a:pt x="26222" y="2149"/>
                    <a:pt x="24878" y="3494"/>
                    <a:pt x="23197" y="4502"/>
                  </a:cubicBezTo>
                  <a:cubicBezTo>
                    <a:pt x="21785" y="5410"/>
                    <a:pt x="20494" y="5592"/>
                    <a:pt x="19106" y="5592"/>
                  </a:cubicBezTo>
                  <a:cubicBezTo>
                    <a:pt x="18181" y="5592"/>
                    <a:pt x="17213" y="5511"/>
                    <a:pt x="16137" y="5511"/>
                  </a:cubicBezTo>
                  <a:cubicBezTo>
                    <a:pt x="14120" y="5511"/>
                    <a:pt x="12271" y="6183"/>
                    <a:pt x="10758" y="7528"/>
                  </a:cubicBezTo>
                  <a:cubicBezTo>
                    <a:pt x="10086" y="8200"/>
                    <a:pt x="9582" y="8873"/>
                    <a:pt x="9245" y="9713"/>
                  </a:cubicBezTo>
                  <a:cubicBezTo>
                    <a:pt x="8909" y="10722"/>
                    <a:pt x="9077" y="11730"/>
                    <a:pt x="8573" y="12739"/>
                  </a:cubicBezTo>
                  <a:cubicBezTo>
                    <a:pt x="8069" y="13747"/>
                    <a:pt x="7228" y="14420"/>
                    <a:pt x="6220" y="14924"/>
                  </a:cubicBezTo>
                  <a:cubicBezTo>
                    <a:pt x="4707" y="15596"/>
                    <a:pt x="3362" y="16437"/>
                    <a:pt x="2018" y="17445"/>
                  </a:cubicBezTo>
                  <a:cubicBezTo>
                    <a:pt x="505" y="18958"/>
                    <a:pt x="1" y="21143"/>
                    <a:pt x="505" y="23160"/>
                  </a:cubicBezTo>
                  <a:cubicBezTo>
                    <a:pt x="1345" y="25513"/>
                    <a:pt x="3362" y="27194"/>
                    <a:pt x="5716" y="27699"/>
                  </a:cubicBezTo>
                  <a:cubicBezTo>
                    <a:pt x="6422" y="27850"/>
                    <a:pt x="7143" y="27925"/>
                    <a:pt x="7865" y="27925"/>
                  </a:cubicBezTo>
                  <a:cubicBezTo>
                    <a:pt x="9551" y="27925"/>
                    <a:pt x="11246" y="27514"/>
                    <a:pt x="12775" y="26690"/>
                  </a:cubicBezTo>
                  <a:cubicBezTo>
                    <a:pt x="14120" y="26018"/>
                    <a:pt x="15297" y="25177"/>
                    <a:pt x="16473" y="24169"/>
                  </a:cubicBezTo>
                  <a:cubicBezTo>
                    <a:pt x="16809" y="23833"/>
                    <a:pt x="17146" y="23664"/>
                    <a:pt x="17482" y="23328"/>
                  </a:cubicBezTo>
                  <a:cubicBezTo>
                    <a:pt x="18471" y="22480"/>
                    <a:pt x="19698" y="21157"/>
                    <a:pt x="21163" y="21157"/>
                  </a:cubicBezTo>
                  <a:cubicBezTo>
                    <a:pt x="21440" y="21157"/>
                    <a:pt x="21726" y="21204"/>
                    <a:pt x="22020" y="21311"/>
                  </a:cubicBezTo>
                  <a:cubicBezTo>
                    <a:pt x="22524" y="21647"/>
                    <a:pt x="23029" y="22152"/>
                    <a:pt x="23533" y="22488"/>
                  </a:cubicBezTo>
                  <a:cubicBezTo>
                    <a:pt x="24427" y="23056"/>
                    <a:pt x="25438" y="23350"/>
                    <a:pt x="26434" y="23350"/>
                  </a:cubicBezTo>
                  <a:cubicBezTo>
                    <a:pt x="27500" y="23350"/>
                    <a:pt x="28548" y="23015"/>
                    <a:pt x="29416" y="22320"/>
                  </a:cubicBezTo>
                  <a:cubicBezTo>
                    <a:pt x="30368" y="21368"/>
                    <a:pt x="31430" y="19646"/>
                    <a:pt x="32869" y="19646"/>
                  </a:cubicBezTo>
                  <a:cubicBezTo>
                    <a:pt x="33208" y="19646"/>
                    <a:pt x="33569" y="19742"/>
                    <a:pt x="33954" y="19966"/>
                  </a:cubicBezTo>
                  <a:cubicBezTo>
                    <a:pt x="34795" y="20471"/>
                    <a:pt x="35467" y="21479"/>
                    <a:pt x="35635" y="22488"/>
                  </a:cubicBezTo>
                  <a:cubicBezTo>
                    <a:pt x="35971" y="23833"/>
                    <a:pt x="36476" y="25177"/>
                    <a:pt x="37316" y="26522"/>
                  </a:cubicBezTo>
                  <a:cubicBezTo>
                    <a:pt x="38493" y="27699"/>
                    <a:pt x="39837" y="28707"/>
                    <a:pt x="41350" y="29548"/>
                  </a:cubicBezTo>
                  <a:cubicBezTo>
                    <a:pt x="44040" y="31060"/>
                    <a:pt x="46057" y="33582"/>
                    <a:pt x="46729" y="36775"/>
                  </a:cubicBezTo>
                  <a:cubicBezTo>
                    <a:pt x="47065" y="38792"/>
                    <a:pt x="46729" y="40977"/>
                    <a:pt x="45721" y="42995"/>
                  </a:cubicBezTo>
                  <a:cubicBezTo>
                    <a:pt x="44040" y="46020"/>
                    <a:pt x="44712" y="53080"/>
                    <a:pt x="44712" y="53080"/>
                  </a:cubicBezTo>
                  <a:lnTo>
                    <a:pt x="67908" y="50390"/>
                  </a:lnTo>
                  <a:cubicBezTo>
                    <a:pt x="67908" y="50390"/>
                    <a:pt x="70598" y="40809"/>
                    <a:pt x="66059" y="34926"/>
                  </a:cubicBezTo>
                  <a:cubicBezTo>
                    <a:pt x="64546" y="33245"/>
                    <a:pt x="63202" y="31565"/>
                    <a:pt x="62025" y="29884"/>
                  </a:cubicBezTo>
                  <a:cubicBezTo>
                    <a:pt x="60008" y="26186"/>
                    <a:pt x="60512" y="21479"/>
                    <a:pt x="58663" y="17781"/>
                  </a:cubicBezTo>
                  <a:cubicBezTo>
                    <a:pt x="57823" y="15764"/>
                    <a:pt x="56310" y="14083"/>
                    <a:pt x="54461" y="12907"/>
                  </a:cubicBezTo>
                  <a:cubicBezTo>
                    <a:pt x="53116" y="12234"/>
                    <a:pt x="51772" y="11730"/>
                    <a:pt x="50595" y="10890"/>
                  </a:cubicBezTo>
                  <a:cubicBezTo>
                    <a:pt x="48746" y="9377"/>
                    <a:pt x="47065" y="7696"/>
                    <a:pt x="45552" y="5847"/>
                  </a:cubicBezTo>
                  <a:cubicBezTo>
                    <a:pt x="43367" y="3326"/>
                    <a:pt x="40510" y="1477"/>
                    <a:pt x="37484" y="636"/>
                  </a:cubicBezTo>
                  <a:cubicBezTo>
                    <a:pt x="36155" y="217"/>
                    <a:pt x="34797" y="1"/>
                    <a:pt x="334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00"/>
            <p:cNvSpPr/>
            <p:nvPr/>
          </p:nvSpPr>
          <p:spPr>
            <a:xfrm>
              <a:off x="7255786" y="1421436"/>
              <a:ext cx="156868" cy="246482"/>
            </a:xfrm>
            <a:custGeom>
              <a:avLst/>
              <a:gdLst/>
              <a:ahLst/>
              <a:cxnLst/>
              <a:rect l="l" t="t" r="r" b="b"/>
              <a:pathLst>
                <a:path w="9078" h="14264" extrusionOk="0">
                  <a:moveTo>
                    <a:pt x="3853" y="0"/>
                  </a:moveTo>
                  <a:cubicBezTo>
                    <a:pt x="3021" y="0"/>
                    <a:pt x="2210" y="326"/>
                    <a:pt x="1513" y="883"/>
                  </a:cubicBezTo>
                  <a:cubicBezTo>
                    <a:pt x="1009" y="1724"/>
                    <a:pt x="505" y="2564"/>
                    <a:pt x="169" y="3573"/>
                  </a:cubicBezTo>
                  <a:lnTo>
                    <a:pt x="1" y="12650"/>
                  </a:lnTo>
                  <a:cubicBezTo>
                    <a:pt x="673" y="13725"/>
                    <a:pt x="1776" y="14263"/>
                    <a:pt x="2964" y="14263"/>
                  </a:cubicBezTo>
                  <a:cubicBezTo>
                    <a:pt x="3261" y="14263"/>
                    <a:pt x="3564" y="14230"/>
                    <a:pt x="3867" y="14162"/>
                  </a:cubicBezTo>
                  <a:cubicBezTo>
                    <a:pt x="5211" y="13658"/>
                    <a:pt x="6388" y="12650"/>
                    <a:pt x="7060" y="11473"/>
                  </a:cubicBezTo>
                  <a:cubicBezTo>
                    <a:pt x="9077" y="7943"/>
                    <a:pt x="8405" y="3741"/>
                    <a:pt x="5716" y="883"/>
                  </a:cubicBezTo>
                  <a:cubicBezTo>
                    <a:pt x="5379" y="547"/>
                    <a:pt x="4875" y="211"/>
                    <a:pt x="4371" y="43"/>
                  </a:cubicBezTo>
                  <a:cubicBezTo>
                    <a:pt x="4198" y="14"/>
                    <a:pt x="4025" y="0"/>
                    <a:pt x="38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00"/>
            <p:cNvSpPr/>
            <p:nvPr/>
          </p:nvSpPr>
          <p:spPr>
            <a:xfrm>
              <a:off x="6939182" y="1703913"/>
              <a:ext cx="325331" cy="174286"/>
            </a:xfrm>
            <a:custGeom>
              <a:avLst/>
              <a:gdLst/>
              <a:ahLst/>
              <a:cxnLst/>
              <a:rect l="l" t="t" r="r" b="b"/>
              <a:pathLst>
                <a:path w="18827" h="10086" fill="none" extrusionOk="0">
                  <a:moveTo>
                    <a:pt x="1" y="9245"/>
                  </a:moveTo>
                  <a:cubicBezTo>
                    <a:pt x="7565" y="10086"/>
                    <a:pt x="14961" y="6556"/>
                    <a:pt x="18827" y="1"/>
                  </a:cubicBezTo>
                </a:path>
              </a:pathLst>
            </a:custGeom>
            <a:noFill/>
            <a:ln w="19050" cap="flat" cmpd="sng">
              <a:solidFill>
                <a:srgbClr val="E09251"/>
              </a:solidFill>
              <a:prstDash val="solid"/>
              <a:miter lim="16808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00"/>
            <p:cNvSpPr/>
            <p:nvPr/>
          </p:nvSpPr>
          <p:spPr>
            <a:xfrm>
              <a:off x="7023422" y="1545524"/>
              <a:ext cx="186624" cy="155727"/>
            </a:xfrm>
            <a:custGeom>
              <a:avLst/>
              <a:gdLst/>
              <a:ahLst/>
              <a:cxnLst/>
              <a:rect l="l" t="t" r="r" b="b"/>
              <a:pathLst>
                <a:path w="10800" h="9012" extrusionOk="0">
                  <a:moveTo>
                    <a:pt x="6054" y="0"/>
                  </a:moveTo>
                  <a:cubicBezTo>
                    <a:pt x="5775" y="0"/>
                    <a:pt x="5493" y="29"/>
                    <a:pt x="5211" y="90"/>
                  </a:cubicBezTo>
                  <a:cubicBezTo>
                    <a:pt x="1177" y="594"/>
                    <a:pt x="0" y="5805"/>
                    <a:pt x="3194" y="8158"/>
                  </a:cubicBezTo>
                  <a:cubicBezTo>
                    <a:pt x="4039" y="8749"/>
                    <a:pt x="4947" y="9012"/>
                    <a:pt x="5826" y="9012"/>
                  </a:cubicBezTo>
                  <a:cubicBezTo>
                    <a:pt x="8444" y="9012"/>
                    <a:pt x="10800" y="6682"/>
                    <a:pt x="10422" y="3788"/>
                  </a:cubicBezTo>
                  <a:cubicBezTo>
                    <a:pt x="9978" y="1568"/>
                    <a:pt x="8102" y="0"/>
                    <a:pt x="6054" y="0"/>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00"/>
            <p:cNvSpPr/>
            <p:nvPr/>
          </p:nvSpPr>
          <p:spPr>
            <a:xfrm>
              <a:off x="6788155" y="1549015"/>
              <a:ext cx="120286" cy="154915"/>
            </a:xfrm>
            <a:custGeom>
              <a:avLst/>
              <a:gdLst/>
              <a:ahLst/>
              <a:cxnLst/>
              <a:rect l="l" t="t" r="r" b="b"/>
              <a:pathLst>
                <a:path w="6961" h="8965" extrusionOk="0">
                  <a:moveTo>
                    <a:pt x="774" y="1"/>
                  </a:moveTo>
                  <a:cubicBezTo>
                    <a:pt x="525" y="1"/>
                    <a:pt x="268" y="19"/>
                    <a:pt x="0" y="56"/>
                  </a:cubicBezTo>
                  <a:cubicBezTo>
                    <a:pt x="168" y="1232"/>
                    <a:pt x="337" y="2409"/>
                    <a:pt x="337" y="3586"/>
                  </a:cubicBezTo>
                  <a:cubicBezTo>
                    <a:pt x="337" y="5435"/>
                    <a:pt x="337" y="7116"/>
                    <a:pt x="673" y="8965"/>
                  </a:cubicBezTo>
                  <a:lnTo>
                    <a:pt x="1177" y="8965"/>
                  </a:lnTo>
                  <a:cubicBezTo>
                    <a:pt x="6961" y="8322"/>
                    <a:pt x="6141" y="1"/>
                    <a:pt x="774" y="1"/>
                  </a:cubicBezTo>
                  <a:close/>
                </a:path>
              </a:pathLst>
            </a:custGeom>
            <a:solidFill>
              <a:srgbClr val="F7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00"/>
            <p:cNvSpPr/>
            <p:nvPr/>
          </p:nvSpPr>
          <p:spPr>
            <a:xfrm>
              <a:off x="7028451" y="1365242"/>
              <a:ext cx="134404" cy="64040"/>
            </a:xfrm>
            <a:custGeom>
              <a:avLst/>
              <a:gdLst/>
              <a:ahLst/>
              <a:cxnLst/>
              <a:rect l="l" t="t" r="r" b="b"/>
              <a:pathLst>
                <a:path w="7778" h="3706" extrusionOk="0">
                  <a:moveTo>
                    <a:pt x="3205" y="1"/>
                  </a:moveTo>
                  <a:cubicBezTo>
                    <a:pt x="2869" y="1"/>
                    <a:pt x="2538" y="40"/>
                    <a:pt x="2231" y="101"/>
                  </a:cubicBezTo>
                  <a:cubicBezTo>
                    <a:pt x="1558" y="437"/>
                    <a:pt x="886" y="1110"/>
                    <a:pt x="382" y="1782"/>
                  </a:cubicBezTo>
                  <a:cubicBezTo>
                    <a:pt x="1" y="2290"/>
                    <a:pt x="484" y="2799"/>
                    <a:pt x="960" y="2799"/>
                  </a:cubicBezTo>
                  <a:cubicBezTo>
                    <a:pt x="1114" y="2799"/>
                    <a:pt x="1267" y="2746"/>
                    <a:pt x="1390" y="2623"/>
                  </a:cubicBezTo>
                  <a:cubicBezTo>
                    <a:pt x="1895" y="2118"/>
                    <a:pt x="2231" y="1782"/>
                    <a:pt x="2735" y="1446"/>
                  </a:cubicBezTo>
                  <a:cubicBezTo>
                    <a:pt x="3071" y="1278"/>
                    <a:pt x="3407" y="1194"/>
                    <a:pt x="3723" y="1194"/>
                  </a:cubicBezTo>
                  <a:cubicBezTo>
                    <a:pt x="4038" y="1194"/>
                    <a:pt x="4332" y="1278"/>
                    <a:pt x="4584" y="1446"/>
                  </a:cubicBezTo>
                  <a:cubicBezTo>
                    <a:pt x="5761" y="1950"/>
                    <a:pt x="6769" y="2623"/>
                    <a:pt x="7610" y="3631"/>
                  </a:cubicBezTo>
                  <a:cubicBezTo>
                    <a:pt x="7610" y="3687"/>
                    <a:pt x="7628" y="3706"/>
                    <a:pt x="7653" y="3706"/>
                  </a:cubicBezTo>
                  <a:cubicBezTo>
                    <a:pt x="7703" y="3706"/>
                    <a:pt x="7778" y="3631"/>
                    <a:pt x="7778" y="3631"/>
                  </a:cubicBezTo>
                  <a:cubicBezTo>
                    <a:pt x="7105" y="2286"/>
                    <a:pt x="6097" y="1110"/>
                    <a:pt x="4920" y="437"/>
                  </a:cubicBezTo>
                  <a:cubicBezTo>
                    <a:pt x="4387" y="118"/>
                    <a:pt x="3787" y="1"/>
                    <a:pt x="3205"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00"/>
            <p:cNvSpPr/>
            <p:nvPr/>
          </p:nvSpPr>
          <p:spPr>
            <a:xfrm>
              <a:off x="6770720" y="1396778"/>
              <a:ext cx="124917" cy="49939"/>
            </a:xfrm>
            <a:custGeom>
              <a:avLst/>
              <a:gdLst/>
              <a:ahLst/>
              <a:cxnLst/>
              <a:rect l="l" t="t" r="r" b="b"/>
              <a:pathLst>
                <a:path w="7229" h="2890" extrusionOk="0">
                  <a:moveTo>
                    <a:pt x="3325" y="0"/>
                  </a:moveTo>
                  <a:cubicBezTo>
                    <a:pt x="2629" y="0"/>
                    <a:pt x="1956" y="222"/>
                    <a:pt x="1346" y="630"/>
                  </a:cubicBezTo>
                  <a:cubicBezTo>
                    <a:pt x="841" y="966"/>
                    <a:pt x="1" y="1806"/>
                    <a:pt x="505" y="2479"/>
                  </a:cubicBezTo>
                  <a:cubicBezTo>
                    <a:pt x="628" y="2725"/>
                    <a:pt x="841" y="2881"/>
                    <a:pt x="1079" y="2881"/>
                  </a:cubicBezTo>
                  <a:cubicBezTo>
                    <a:pt x="1165" y="2881"/>
                    <a:pt x="1255" y="2860"/>
                    <a:pt x="1346" y="2815"/>
                  </a:cubicBezTo>
                  <a:cubicBezTo>
                    <a:pt x="1514" y="2815"/>
                    <a:pt x="1682" y="2479"/>
                    <a:pt x="1682" y="2310"/>
                  </a:cubicBezTo>
                  <a:lnTo>
                    <a:pt x="1850" y="2142"/>
                  </a:lnTo>
                  <a:lnTo>
                    <a:pt x="2018" y="1974"/>
                  </a:lnTo>
                  <a:lnTo>
                    <a:pt x="2186" y="1806"/>
                  </a:lnTo>
                  <a:cubicBezTo>
                    <a:pt x="2186" y="1806"/>
                    <a:pt x="2354" y="1806"/>
                    <a:pt x="2522" y="1638"/>
                  </a:cubicBezTo>
                  <a:lnTo>
                    <a:pt x="3531" y="1638"/>
                  </a:lnTo>
                  <a:cubicBezTo>
                    <a:pt x="3683" y="1616"/>
                    <a:pt x="3835" y="1606"/>
                    <a:pt x="3986" y="1606"/>
                  </a:cubicBezTo>
                  <a:cubicBezTo>
                    <a:pt x="5006" y="1606"/>
                    <a:pt x="5992" y="2083"/>
                    <a:pt x="6724" y="2815"/>
                  </a:cubicBezTo>
                  <a:cubicBezTo>
                    <a:pt x="6724" y="2871"/>
                    <a:pt x="6762" y="2889"/>
                    <a:pt x="6805" y="2889"/>
                  </a:cubicBezTo>
                  <a:cubicBezTo>
                    <a:pt x="6892" y="2889"/>
                    <a:pt x="7004" y="2815"/>
                    <a:pt x="6892" y="2815"/>
                  </a:cubicBezTo>
                  <a:lnTo>
                    <a:pt x="7229" y="2310"/>
                  </a:lnTo>
                  <a:cubicBezTo>
                    <a:pt x="6724" y="1302"/>
                    <a:pt x="5716" y="461"/>
                    <a:pt x="4707" y="293"/>
                  </a:cubicBezTo>
                  <a:cubicBezTo>
                    <a:pt x="4243" y="94"/>
                    <a:pt x="3779" y="0"/>
                    <a:pt x="3325" y="0"/>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00"/>
            <p:cNvSpPr/>
            <p:nvPr/>
          </p:nvSpPr>
          <p:spPr>
            <a:xfrm>
              <a:off x="6818205" y="1494220"/>
              <a:ext cx="54190" cy="44306"/>
            </a:xfrm>
            <a:custGeom>
              <a:avLst/>
              <a:gdLst/>
              <a:ahLst/>
              <a:cxnLst/>
              <a:rect l="l" t="t" r="r" b="b"/>
              <a:pathLst>
                <a:path w="3136" h="2564" extrusionOk="0">
                  <a:moveTo>
                    <a:pt x="1883" y="1"/>
                  </a:moveTo>
                  <a:cubicBezTo>
                    <a:pt x="1797" y="1"/>
                    <a:pt x="1710" y="11"/>
                    <a:pt x="1623" y="33"/>
                  </a:cubicBezTo>
                  <a:cubicBezTo>
                    <a:pt x="0" y="358"/>
                    <a:pt x="414" y="2563"/>
                    <a:pt x="1807" y="2563"/>
                  </a:cubicBezTo>
                  <a:cubicBezTo>
                    <a:pt x="1856" y="2563"/>
                    <a:pt x="1907" y="2560"/>
                    <a:pt x="1959" y="2555"/>
                  </a:cubicBezTo>
                  <a:cubicBezTo>
                    <a:pt x="2632" y="2555"/>
                    <a:pt x="3136" y="1882"/>
                    <a:pt x="3136" y="1210"/>
                  </a:cubicBezTo>
                  <a:cubicBezTo>
                    <a:pt x="2990" y="478"/>
                    <a:pt x="2461" y="1"/>
                    <a:pt x="1883"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00"/>
            <p:cNvSpPr/>
            <p:nvPr/>
          </p:nvSpPr>
          <p:spPr>
            <a:xfrm>
              <a:off x="6889813" y="1576110"/>
              <a:ext cx="52289" cy="66822"/>
            </a:xfrm>
            <a:custGeom>
              <a:avLst/>
              <a:gdLst/>
              <a:ahLst/>
              <a:cxnLst/>
              <a:rect l="l" t="t" r="r" b="b"/>
              <a:pathLst>
                <a:path w="3026" h="3867" extrusionOk="0">
                  <a:moveTo>
                    <a:pt x="2354" y="1"/>
                  </a:moveTo>
                  <a:cubicBezTo>
                    <a:pt x="2017" y="337"/>
                    <a:pt x="1681" y="505"/>
                    <a:pt x="1345" y="673"/>
                  </a:cubicBezTo>
                  <a:cubicBezTo>
                    <a:pt x="1009" y="841"/>
                    <a:pt x="673" y="1009"/>
                    <a:pt x="337" y="1345"/>
                  </a:cubicBezTo>
                  <a:cubicBezTo>
                    <a:pt x="169" y="1682"/>
                    <a:pt x="0" y="2018"/>
                    <a:pt x="337" y="2522"/>
                  </a:cubicBezTo>
                  <a:cubicBezTo>
                    <a:pt x="337" y="2858"/>
                    <a:pt x="673" y="3194"/>
                    <a:pt x="1009" y="3362"/>
                  </a:cubicBezTo>
                  <a:cubicBezTo>
                    <a:pt x="1345" y="3530"/>
                    <a:pt x="1681" y="3699"/>
                    <a:pt x="2186" y="3867"/>
                  </a:cubicBezTo>
                  <a:cubicBezTo>
                    <a:pt x="2354" y="3867"/>
                    <a:pt x="2522" y="3699"/>
                    <a:pt x="2522" y="3530"/>
                  </a:cubicBezTo>
                  <a:cubicBezTo>
                    <a:pt x="2690" y="3530"/>
                    <a:pt x="2690" y="3530"/>
                    <a:pt x="2522" y="3362"/>
                  </a:cubicBezTo>
                  <a:cubicBezTo>
                    <a:pt x="2522" y="3194"/>
                    <a:pt x="2522" y="3026"/>
                    <a:pt x="2354" y="3026"/>
                  </a:cubicBezTo>
                  <a:lnTo>
                    <a:pt x="1849" y="3026"/>
                  </a:lnTo>
                  <a:lnTo>
                    <a:pt x="1345" y="2690"/>
                  </a:lnTo>
                  <a:lnTo>
                    <a:pt x="1345" y="2522"/>
                  </a:lnTo>
                  <a:lnTo>
                    <a:pt x="1345" y="2354"/>
                  </a:lnTo>
                  <a:lnTo>
                    <a:pt x="1513" y="2186"/>
                  </a:lnTo>
                  <a:lnTo>
                    <a:pt x="1849" y="2018"/>
                  </a:lnTo>
                  <a:lnTo>
                    <a:pt x="2017" y="1850"/>
                  </a:lnTo>
                  <a:cubicBezTo>
                    <a:pt x="2522" y="1513"/>
                    <a:pt x="2858" y="1177"/>
                    <a:pt x="3026" y="673"/>
                  </a:cubicBezTo>
                  <a:cubicBezTo>
                    <a:pt x="3026" y="554"/>
                    <a:pt x="2942" y="435"/>
                    <a:pt x="2833" y="435"/>
                  </a:cubicBezTo>
                  <a:cubicBezTo>
                    <a:pt x="2788" y="435"/>
                    <a:pt x="2739" y="456"/>
                    <a:pt x="2690" y="505"/>
                  </a:cubicBezTo>
                  <a:lnTo>
                    <a:pt x="2354" y="1"/>
                  </a:lnTo>
                  <a:close/>
                </a:path>
              </a:pathLst>
            </a:custGeom>
            <a:solidFill>
              <a:srgbClr val="E092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00"/>
            <p:cNvSpPr/>
            <p:nvPr/>
          </p:nvSpPr>
          <p:spPr>
            <a:xfrm>
              <a:off x="6886910" y="1671962"/>
              <a:ext cx="136529" cy="98772"/>
            </a:xfrm>
            <a:custGeom>
              <a:avLst/>
              <a:gdLst/>
              <a:ahLst/>
              <a:cxnLst/>
              <a:rect l="l" t="t" r="r" b="b"/>
              <a:pathLst>
                <a:path w="7901" h="5716" extrusionOk="0">
                  <a:moveTo>
                    <a:pt x="7564" y="1"/>
                  </a:moveTo>
                  <a:lnTo>
                    <a:pt x="168" y="1177"/>
                  </a:lnTo>
                  <a:cubicBezTo>
                    <a:pt x="168" y="1177"/>
                    <a:pt x="0" y="4539"/>
                    <a:pt x="2017" y="5716"/>
                  </a:cubicBezTo>
                  <a:cubicBezTo>
                    <a:pt x="2185" y="4539"/>
                    <a:pt x="2690" y="3530"/>
                    <a:pt x="3530" y="2858"/>
                  </a:cubicBezTo>
                  <a:cubicBezTo>
                    <a:pt x="4560" y="1829"/>
                    <a:pt x="5847" y="1314"/>
                    <a:pt x="7278" y="1314"/>
                  </a:cubicBezTo>
                  <a:cubicBezTo>
                    <a:pt x="7483" y="1314"/>
                    <a:pt x="7690" y="1324"/>
                    <a:pt x="7900" y="1345"/>
                  </a:cubicBezTo>
                  <a:cubicBezTo>
                    <a:pt x="7900" y="841"/>
                    <a:pt x="7732" y="337"/>
                    <a:pt x="7564" y="1"/>
                  </a:cubicBezTo>
                  <a:close/>
                </a:path>
              </a:pathLst>
            </a:custGeom>
            <a:solidFill>
              <a:srgbClr val="CE6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00"/>
            <p:cNvSpPr/>
            <p:nvPr/>
          </p:nvSpPr>
          <p:spPr>
            <a:xfrm>
              <a:off x="6921764" y="1694650"/>
              <a:ext cx="110385" cy="85882"/>
            </a:xfrm>
            <a:custGeom>
              <a:avLst/>
              <a:gdLst/>
              <a:ahLst/>
              <a:cxnLst/>
              <a:rect l="l" t="t" r="r" b="b"/>
              <a:pathLst>
                <a:path w="6388" h="4970" extrusionOk="0">
                  <a:moveTo>
                    <a:pt x="5261" y="1"/>
                  </a:moveTo>
                  <a:cubicBezTo>
                    <a:pt x="3830" y="1"/>
                    <a:pt x="2543" y="516"/>
                    <a:pt x="1513" y="1545"/>
                  </a:cubicBezTo>
                  <a:cubicBezTo>
                    <a:pt x="673" y="2217"/>
                    <a:pt x="168" y="3226"/>
                    <a:pt x="0" y="4403"/>
                  </a:cubicBezTo>
                  <a:cubicBezTo>
                    <a:pt x="631" y="4781"/>
                    <a:pt x="1356" y="4970"/>
                    <a:pt x="2104" y="4970"/>
                  </a:cubicBezTo>
                  <a:cubicBezTo>
                    <a:pt x="2354" y="4970"/>
                    <a:pt x="2606" y="4949"/>
                    <a:pt x="2858" y="4907"/>
                  </a:cubicBezTo>
                  <a:cubicBezTo>
                    <a:pt x="4875" y="4403"/>
                    <a:pt x="6388" y="2217"/>
                    <a:pt x="5883" y="32"/>
                  </a:cubicBezTo>
                  <a:cubicBezTo>
                    <a:pt x="5673" y="11"/>
                    <a:pt x="5466" y="1"/>
                    <a:pt x="5261" y="1"/>
                  </a:cubicBezTo>
                  <a:close/>
                </a:path>
              </a:pathLst>
            </a:custGeom>
            <a:solidFill>
              <a:srgbClr val="ED72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00"/>
            <p:cNvSpPr/>
            <p:nvPr/>
          </p:nvSpPr>
          <p:spPr>
            <a:xfrm>
              <a:off x="7073101" y="1467924"/>
              <a:ext cx="54190" cy="44306"/>
            </a:xfrm>
            <a:custGeom>
              <a:avLst/>
              <a:gdLst/>
              <a:ahLst/>
              <a:cxnLst/>
              <a:rect l="l" t="t" r="r" b="b"/>
              <a:pathLst>
                <a:path w="3136" h="2564" extrusionOk="0">
                  <a:moveTo>
                    <a:pt x="1883" y="1"/>
                  </a:moveTo>
                  <a:cubicBezTo>
                    <a:pt x="1797" y="1"/>
                    <a:pt x="1710" y="11"/>
                    <a:pt x="1623" y="33"/>
                  </a:cubicBezTo>
                  <a:cubicBezTo>
                    <a:pt x="0" y="358"/>
                    <a:pt x="414" y="2563"/>
                    <a:pt x="1807" y="2563"/>
                  </a:cubicBezTo>
                  <a:cubicBezTo>
                    <a:pt x="1856" y="2563"/>
                    <a:pt x="1907" y="2560"/>
                    <a:pt x="1959" y="2555"/>
                  </a:cubicBezTo>
                  <a:cubicBezTo>
                    <a:pt x="2632" y="2555"/>
                    <a:pt x="3136" y="1882"/>
                    <a:pt x="3136" y="1210"/>
                  </a:cubicBezTo>
                  <a:cubicBezTo>
                    <a:pt x="2990" y="478"/>
                    <a:pt x="2461" y="1"/>
                    <a:pt x="1883" y="1"/>
                  </a:cubicBezTo>
                  <a:close/>
                </a:path>
              </a:pathLst>
            </a:custGeom>
            <a:solidFill>
              <a:srgbClr val="601D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100"/>
          <p:cNvGrpSpPr/>
          <p:nvPr/>
        </p:nvGrpSpPr>
        <p:grpSpPr>
          <a:xfrm>
            <a:off x="3778833" y="1902495"/>
            <a:ext cx="441464" cy="1193907"/>
            <a:chOff x="1429562" y="3249547"/>
            <a:chExt cx="346708" cy="1289874"/>
          </a:xfrm>
        </p:grpSpPr>
        <p:sp>
          <p:nvSpPr>
            <p:cNvPr id="3426" name="Google Shape;3426;p100"/>
            <p:cNvSpPr/>
            <p:nvPr/>
          </p:nvSpPr>
          <p:spPr>
            <a:xfrm rot="-5400000">
              <a:off x="976171" y="3711326"/>
              <a:ext cx="1261878" cy="338320"/>
            </a:xfrm>
            <a:custGeom>
              <a:avLst/>
              <a:gdLst/>
              <a:ahLst/>
              <a:cxnLst/>
              <a:rect l="l" t="t" r="r" b="b"/>
              <a:pathLst>
                <a:path w="38830" h="11316" extrusionOk="0">
                  <a:moveTo>
                    <a:pt x="8560" y="1"/>
                  </a:moveTo>
                  <a:cubicBezTo>
                    <a:pt x="5873" y="1813"/>
                    <a:pt x="3062" y="3250"/>
                    <a:pt x="344" y="5062"/>
                  </a:cubicBezTo>
                  <a:cubicBezTo>
                    <a:pt x="188" y="5155"/>
                    <a:pt x="0" y="5312"/>
                    <a:pt x="0" y="5530"/>
                  </a:cubicBezTo>
                  <a:cubicBezTo>
                    <a:pt x="32" y="5718"/>
                    <a:pt x="188" y="5843"/>
                    <a:pt x="344" y="5936"/>
                  </a:cubicBezTo>
                  <a:cubicBezTo>
                    <a:pt x="2562" y="7405"/>
                    <a:pt x="5467" y="10279"/>
                    <a:pt x="7935" y="11247"/>
                  </a:cubicBezTo>
                  <a:cubicBezTo>
                    <a:pt x="8005" y="11294"/>
                    <a:pt x="8083" y="11315"/>
                    <a:pt x="8160" y="11315"/>
                  </a:cubicBezTo>
                  <a:cubicBezTo>
                    <a:pt x="8390" y="11315"/>
                    <a:pt x="8607" y="11122"/>
                    <a:pt x="8560" y="10841"/>
                  </a:cubicBezTo>
                  <a:lnTo>
                    <a:pt x="8560" y="8966"/>
                  </a:lnTo>
                  <a:cubicBezTo>
                    <a:pt x="14040" y="9324"/>
                    <a:pt x="19539" y="9505"/>
                    <a:pt x="25041" y="9505"/>
                  </a:cubicBezTo>
                  <a:cubicBezTo>
                    <a:pt x="29638" y="9505"/>
                    <a:pt x="34237" y="9379"/>
                    <a:pt x="38830" y="9123"/>
                  </a:cubicBezTo>
                  <a:cubicBezTo>
                    <a:pt x="34988" y="7842"/>
                    <a:pt x="31083" y="6561"/>
                    <a:pt x="27147" y="5655"/>
                  </a:cubicBezTo>
                  <a:cubicBezTo>
                    <a:pt x="30520" y="4968"/>
                    <a:pt x="33988" y="4249"/>
                    <a:pt x="36831" y="2313"/>
                  </a:cubicBezTo>
                  <a:lnTo>
                    <a:pt x="8529" y="2281"/>
                  </a:lnTo>
                  <a:cubicBezTo>
                    <a:pt x="8529" y="1500"/>
                    <a:pt x="8529" y="719"/>
                    <a:pt x="8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00"/>
            <p:cNvSpPr/>
            <p:nvPr/>
          </p:nvSpPr>
          <p:spPr>
            <a:xfrm rot="-5400000">
              <a:off x="967783" y="3739322"/>
              <a:ext cx="1261878" cy="338320"/>
            </a:xfrm>
            <a:custGeom>
              <a:avLst/>
              <a:gdLst/>
              <a:ahLst/>
              <a:cxnLst/>
              <a:rect l="l" t="t" r="r" b="b"/>
              <a:pathLst>
                <a:path w="38830" h="11316" extrusionOk="0">
                  <a:moveTo>
                    <a:pt x="8560" y="1"/>
                  </a:moveTo>
                  <a:cubicBezTo>
                    <a:pt x="5873" y="1813"/>
                    <a:pt x="3062" y="3250"/>
                    <a:pt x="344" y="5062"/>
                  </a:cubicBezTo>
                  <a:cubicBezTo>
                    <a:pt x="188" y="5155"/>
                    <a:pt x="0" y="5312"/>
                    <a:pt x="0" y="5530"/>
                  </a:cubicBezTo>
                  <a:cubicBezTo>
                    <a:pt x="32" y="5718"/>
                    <a:pt x="188" y="5843"/>
                    <a:pt x="344" y="5936"/>
                  </a:cubicBezTo>
                  <a:cubicBezTo>
                    <a:pt x="2562" y="7405"/>
                    <a:pt x="5467" y="10279"/>
                    <a:pt x="7935" y="11247"/>
                  </a:cubicBezTo>
                  <a:cubicBezTo>
                    <a:pt x="8005" y="11294"/>
                    <a:pt x="8083" y="11315"/>
                    <a:pt x="8160" y="11315"/>
                  </a:cubicBezTo>
                  <a:cubicBezTo>
                    <a:pt x="8390" y="11315"/>
                    <a:pt x="8607" y="11122"/>
                    <a:pt x="8560" y="10841"/>
                  </a:cubicBezTo>
                  <a:lnTo>
                    <a:pt x="8560" y="8966"/>
                  </a:lnTo>
                  <a:cubicBezTo>
                    <a:pt x="14040" y="9324"/>
                    <a:pt x="19539" y="9505"/>
                    <a:pt x="25041" y="9505"/>
                  </a:cubicBezTo>
                  <a:cubicBezTo>
                    <a:pt x="29638" y="9505"/>
                    <a:pt x="34237" y="9379"/>
                    <a:pt x="38830" y="9123"/>
                  </a:cubicBezTo>
                  <a:cubicBezTo>
                    <a:pt x="34988" y="7842"/>
                    <a:pt x="31083" y="6561"/>
                    <a:pt x="27147" y="5655"/>
                  </a:cubicBezTo>
                  <a:cubicBezTo>
                    <a:pt x="30520" y="4968"/>
                    <a:pt x="33988" y="4249"/>
                    <a:pt x="36831" y="2313"/>
                  </a:cubicBezTo>
                  <a:lnTo>
                    <a:pt x="8529" y="2281"/>
                  </a:lnTo>
                  <a:cubicBezTo>
                    <a:pt x="8529" y="1500"/>
                    <a:pt x="8529" y="719"/>
                    <a:pt x="85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100"/>
          <p:cNvGrpSpPr/>
          <p:nvPr/>
        </p:nvGrpSpPr>
        <p:grpSpPr>
          <a:xfrm>
            <a:off x="3835232" y="3238780"/>
            <a:ext cx="328554" cy="1184545"/>
            <a:chOff x="881525" y="3251811"/>
            <a:chExt cx="354963" cy="1279759"/>
          </a:xfrm>
        </p:grpSpPr>
        <p:sp>
          <p:nvSpPr>
            <p:cNvPr id="3429" name="Google Shape;3429;p100"/>
            <p:cNvSpPr/>
            <p:nvPr/>
          </p:nvSpPr>
          <p:spPr>
            <a:xfrm rot="-5400000">
              <a:off x="421925" y="3711411"/>
              <a:ext cx="1257375" cy="338175"/>
            </a:xfrm>
            <a:custGeom>
              <a:avLst/>
              <a:gdLst/>
              <a:ahLst/>
              <a:cxnLst/>
              <a:rect l="l" t="t" r="r" b="b"/>
              <a:pathLst>
                <a:path w="50295" h="13527" extrusionOk="0">
                  <a:moveTo>
                    <a:pt x="50045" y="0"/>
                  </a:moveTo>
                  <a:cubicBezTo>
                    <a:pt x="41827" y="192"/>
                    <a:pt x="35491" y="256"/>
                    <a:pt x="30241" y="256"/>
                  </a:cubicBezTo>
                  <a:cubicBezTo>
                    <a:pt x="20012" y="256"/>
                    <a:pt x="13904" y="15"/>
                    <a:pt x="6027" y="15"/>
                  </a:cubicBezTo>
                  <a:cubicBezTo>
                    <a:pt x="4146" y="15"/>
                    <a:pt x="2164" y="28"/>
                    <a:pt x="1" y="62"/>
                  </a:cubicBezTo>
                  <a:cubicBezTo>
                    <a:pt x="3593" y="2187"/>
                    <a:pt x="8310" y="5154"/>
                    <a:pt x="11902" y="7279"/>
                  </a:cubicBezTo>
                  <a:cubicBezTo>
                    <a:pt x="8029" y="9309"/>
                    <a:pt x="4155" y="11496"/>
                    <a:pt x="282" y="13526"/>
                  </a:cubicBezTo>
                  <a:cubicBezTo>
                    <a:pt x="7257" y="13355"/>
                    <a:pt x="14327" y="13334"/>
                    <a:pt x="21411" y="13334"/>
                  </a:cubicBezTo>
                  <a:cubicBezTo>
                    <a:pt x="23691" y="13334"/>
                    <a:pt x="25971" y="13336"/>
                    <a:pt x="28251" y="13336"/>
                  </a:cubicBezTo>
                  <a:cubicBezTo>
                    <a:pt x="35642" y="13336"/>
                    <a:pt x="43020" y="13313"/>
                    <a:pt x="50295" y="13120"/>
                  </a:cubicBezTo>
                  <a:lnTo>
                    <a:pt x="500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00"/>
            <p:cNvSpPr/>
            <p:nvPr/>
          </p:nvSpPr>
          <p:spPr>
            <a:xfrm rot="-5400000">
              <a:off x="438713" y="3733795"/>
              <a:ext cx="1257375" cy="338175"/>
            </a:xfrm>
            <a:custGeom>
              <a:avLst/>
              <a:gdLst/>
              <a:ahLst/>
              <a:cxnLst/>
              <a:rect l="l" t="t" r="r" b="b"/>
              <a:pathLst>
                <a:path w="50295" h="13527" extrusionOk="0">
                  <a:moveTo>
                    <a:pt x="50045" y="0"/>
                  </a:moveTo>
                  <a:cubicBezTo>
                    <a:pt x="41827" y="192"/>
                    <a:pt x="35491" y="256"/>
                    <a:pt x="30241" y="256"/>
                  </a:cubicBezTo>
                  <a:cubicBezTo>
                    <a:pt x="20012" y="256"/>
                    <a:pt x="13904" y="15"/>
                    <a:pt x="6027" y="15"/>
                  </a:cubicBezTo>
                  <a:cubicBezTo>
                    <a:pt x="4146" y="15"/>
                    <a:pt x="2164" y="28"/>
                    <a:pt x="1" y="62"/>
                  </a:cubicBezTo>
                  <a:cubicBezTo>
                    <a:pt x="3593" y="2187"/>
                    <a:pt x="8310" y="5154"/>
                    <a:pt x="11902" y="7279"/>
                  </a:cubicBezTo>
                  <a:cubicBezTo>
                    <a:pt x="8029" y="9309"/>
                    <a:pt x="4155" y="11496"/>
                    <a:pt x="282" y="13526"/>
                  </a:cubicBezTo>
                  <a:cubicBezTo>
                    <a:pt x="7257" y="13355"/>
                    <a:pt x="14327" y="13334"/>
                    <a:pt x="21411" y="13334"/>
                  </a:cubicBezTo>
                  <a:cubicBezTo>
                    <a:pt x="23691" y="13334"/>
                    <a:pt x="25971" y="13336"/>
                    <a:pt x="28251" y="13336"/>
                  </a:cubicBezTo>
                  <a:cubicBezTo>
                    <a:pt x="35642" y="13336"/>
                    <a:pt x="43020" y="13313"/>
                    <a:pt x="50295" y="13120"/>
                  </a:cubicBezTo>
                  <a:lnTo>
                    <a:pt x="50045" y="0"/>
                  </a:ln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 name="Google Shape;3431;p100"/>
          <p:cNvGrpSpPr/>
          <p:nvPr/>
        </p:nvGrpSpPr>
        <p:grpSpPr>
          <a:xfrm>
            <a:off x="2344038" y="3235737"/>
            <a:ext cx="1096074" cy="1279637"/>
            <a:chOff x="54675" y="3419525"/>
            <a:chExt cx="733700" cy="856575"/>
          </a:xfrm>
        </p:grpSpPr>
        <p:sp>
          <p:nvSpPr>
            <p:cNvPr id="3432" name="Google Shape;3432;p100"/>
            <p:cNvSpPr/>
            <p:nvPr/>
          </p:nvSpPr>
          <p:spPr>
            <a:xfrm>
              <a:off x="54675" y="3841850"/>
              <a:ext cx="733700" cy="434250"/>
            </a:xfrm>
            <a:custGeom>
              <a:avLst/>
              <a:gdLst/>
              <a:ahLst/>
              <a:cxnLst/>
              <a:rect l="l" t="t" r="r" b="b"/>
              <a:pathLst>
                <a:path w="29348" h="17370" extrusionOk="0">
                  <a:moveTo>
                    <a:pt x="18387" y="1199"/>
                  </a:moveTo>
                  <a:lnTo>
                    <a:pt x="18327" y="1438"/>
                  </a:lnTo>
                  <a:cubicBezTo>
                    <a:pt x="17549" y="779"/>
                    <a:pt x="16590" y="300"/>
                    <a:pt x="15572" y="180"/>
                  </a:cubicBezTo>
                  <a:cubicBezTo>
                    <a:pt x="14434" y="1"/>
                    <a:pt x="13296" y="1"/>
                    <a:pt x="12158" y="121"/>
                  </a:cubicBezTo>
                  <a:cubicBezTo>
                    <a:pt x="10841" y="61"/>
                    <a:pt x="9523" y="360"/>
                    <a:pt x="8385" y="959"/>
                  </a:cubicBezTo>
                  <a:cubicBezTo>
                    <a:pt x="8086" y="1199"/>
                    <a:pt x="7726" y="1498"/>
                    <a:pt x="7487" y="1857"/>
                  </a:cubicBezTo>
                  <a:cubicBezTo>
                    <a:pt x="6109" y="2337"/>
                    <a:pt x="4791" y="3115"/>
                    <a:pt x="3653" y="4073"/>
                  </a:cubicBezTo>
                  <a:cubicBezTo>
                    <a:pt x="2036" y="5571"/>
                    <a:pt x="779" y="7427"/>
                    <a:pt x="0" y="9464"/>
                  </a:cubicBezTo>
                  <a:cubicBezTo>
                    <a:pt x="8385" y="17370"/>
                    <a:pt x="21621" y="16771"/>
                    <a:pt x="29348" y="8266"/>
                  </a:cubicBezTo>
                  <a:cubicBezTo>
                    <a:pt x="26712" y="5271"/>
                    <a:pt x="22640" y="2097"/>
                    <a:pt x="18387" y="119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00"/>
            <p:cNvSpPr/>
            <p:nvPr/>
          </p:nvSpPr>
          <p:spPr>
            <a:xfrm>
              <a:off x="315200" y="3906250"/>
              <a:ext cx="205150" cy="100325"/>
            </a:xfrm>
            <a:custGeom>
              <a:avLst/>
              <a:gdLst/>
              <a:ahLst/>
              <a:cxnLst/>
              <a:rect l="l" t="t" r="r" b="b"/>
              <a:pathLst>
                <a:path w="8206" h="4013" fill="none" extrusionOk="0">
                  <a:moveTo>
                    <a:pt x="8206" y="0"/>
                  </a:moveTo>
                  <a:cubicBezTo>
                    <a:pt x="8206" y="0"/>
                    <a:pt x="6349" y="4013"/>
                    <a:pt x="4552" y="4013"/>
                  </a:cubicBezTo>
                  <a:cubicBezTo>
                    <a:pt x="2755" y="3953"/>
                    <a:pt x="420" y="958"/>
                    <a:pt x="0" y="0"/>
                  </a:cubicBezTo>
                </a:path>
              </a:pathLst>
            </a:custGeom>
            <a:noFill/>
            <a:ln w="13475" cap="flat" cmpd="sng">
              <a:solidFill>
                <a:srgbClr val="BF550C"/>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00"/>
            <p:cNvSpPr/>
            <p:nvPr/>
          </p:nvSpPr>
          <p:spPr>
            <a:xfrm>
              <a:off x="514350" y="3577700"/>
              <a:ext cx="211150" cy="362350"/>
            </a:xfrm>
            <a:custGeom>
              <a:avLst/>
              <a:gdLst/>
              <a:ahLst/>
              <a:cxnLst/>
              <a:rect l="l" t="t" r="r" b="b"/>
              <a:pathLst>
                <a:path w="8446" h="14494" extrusionOk="0">
                  <a:moveTo>
                    <a:pt x="1687" y="1"/>
                  </a:moveTo>
                  <a:cubicBezTo>
                    <a:pt x="1652" y="1"/>
                    <a:pt x="1635" y="43"/>
                    <a:pt x="1677" y="86"/>
                  </a:cubicBezTo>
                  <a:lnTo>
                    <a:pt x="1617" y="86"/>
                  </a:lnTo>
                  <a:cubicBezTo>
                    <a:pt x="2336" y="1283"/>
                    <a:pt x="3294" y="2361"/>
                    <a:pt x="4492" y="3140"/>
                  </a:cubicBezTo>
                  <a:cubicBezTo>
                    <a:pt x="5091" y="3619"/>
                    <a:pt x="5750" y="4098"/>
                    <a:pt x="6349" y="4577"/>
                  </a:cubicBezTo>
                  <a:cubicBezTo>
                    <a:pt x="6948" y="4937"/>
                    <a:pt x="7427" y="5536"/>
                    <a:pt x="7726" y="6254"/>
                  </a:cubicBezTo>
                  <a:cubicBezTo>
                    <a:pt x="8206" y="7632"/>
                    <a:pt x="7247" y="8770"/>
                    <a:pt x="6349" y="9728"/>
                  </a:cubicBezTo>
                  <a:cubicBezTo>
                    <a:pt x="5930" y="10148"/>
                    <a:pt x="5510" y="10567"/>
                    <a:pt x="5151" y="11046"/>
                  </a:cubicBezTo>
                  <a:cubicBezTo>
                    <a:pt x="4672" y="11645"/>
                    <a:pt x="4372" y="12364"/>
                    <a:pt x="3953" y="13022"/>
                  </a:cubicBezTo>
                  <a:cubicBezTo>
                    <a:pt x="3564" y="13689"/>
                    <a:pt x="2865" y="14047"/>
                    <a:pt x="2144" y="14047"/>
                  </a:cubicBezTo>
                  <a:cubicBezTo>
                    <a:pt x="2088" y="14047"/>
                    <a:pt x="2033" y="14045"/>
                    <a:pt x="1977" y="14041"/>
                  </a:cubicBezTo>
                  <a:cubicBezTo>
                    <a:pt x="1318" y="13861"/>
                    <a:pt x="719" y="13502"/>
                    <a:pt x="360" y="12962"/>
                  </a:cubicBezTo>
                  <a:cubicBezTo>
                    <a:pt x="309" y="12929"/>
                    <a:pt x="259" y="12914"/>
                    <a:pt x="213" y="12914"/>
                  </a:cubicBezTo>
                  <a:cubicBezTo>
                    <a:pt x="94" y="12914"/>
                    <a:pt x="0" y="13013"/>
                    <a:pt x="0" y="13142"/>
                  </a:cubicBezTo>
                  <a:cubicBezTo>
                    <a:pt x="237" y="14043"/>
                    <a:pt x="1375" y="14493"/>
                    <a:pt x="2315" y="14493"/>
                  </a:cubicBezTo>
                  <a:cubicBezTo>
                    <a:pt x="2562" y="14493"/>
                    <a:pt x="2795" y="14462"/>
                    <a:pt x="2995" y="14400"/>
                  </a:cubicBezTo>
                  <a:cubicBezTo>
                    <a:pt x="3654" y="14100"/>
                    <a:pt x="4133" y="13561"/>
                    <a:pt x="4432" y="12962"/>
                  </a:cubicBezTo>
                  <a:cubicBezTo>
                    <a:pt x="4852" y="12124"/>
                    <a:pt x="5391" y="11345"/>
                    <a:pt x="5930" y="10687"/>
                  </a:cubicBezTo>
                  <a:cubicBezTo>
                    <a:pt x="6828" y="9728"/>
                    <a:pt x="7966" y="8770"/>
                    <a:pt x="8206" y="7452"/>
                  </a:cubicBezTo>
                  <a:cubicBezTo>
                    <a:pt x="8445" y="5835"/>
                    <a:pt x="7307" y="4877"/>
                    <a:pt x="6109" y="3979"/>
                  </a:cubicBezTo>
                  <a:cubicBezTo>
                    <a:pt x="5391" y="3380"/>
                    <a:pt x="4552" y="2781"/>
                    <a:pt x="3773" y="2182"/>
                  </a:cubicBezTo>
                  <a:cubicBezTo>
                    <a:pt x="3055" y="1523"/>
                    <a:pt x="2336" y="804"/>
                    <a:pt x="1737" y="26"/>
                  </a:cubicBezTo>
                  <a:cubicBezTo>
                    <a:pt x="1720" y="8"/>
                    <a:pt x="1702" y="1"/>
                    <a:pt x="1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00"/>
            <p:cNvSpPr/>
            <p:nvPr/>
          </p:nvSpPr>
          <p:spPr>
            <a:xfrm>
              <a:off x="87600" y="3582825"/>
              <a:ext cx="149750" cy="262300"/>
            </a:xfrm>
            <a:custGeom>
              <a:avLst/>
              <a:gdLst/>
              <a:ahLst/>
              <a:cxnLst/>
              <a:rect l="l" t="t" r="r" b="b"/>
              <a:pathLst>
                <a:path w="5990" h="10492" extrusionOk="0">
                  <a:moveTo>
                    <a:pt x="5990" y="0"/>
                  </a:moveTo>
                  <a:cubicBezTo>
                    <a:pt x="5092" y="959"/>
                    <a:pt x="4493" y="2097"/>
                    <a:pt x="3654" y="3115"/>
                  </a:cubicBezTo>
                  <a:cubicBezTo>
                    <a:pt x="3235" y="3594"/>
                    <a:pt x="2756" y="4073"/>
                    <a:pt x="2217" y="4432"/>
                  </a:cubicBezTo>
                  <a:cubicBezTo>
                    <a:pt x="1797" y="4672"/>
                    <a:pt x="1378" y="4971"/>
                    <a:pt x="959" y="5331"/>
                  </a:cubicBezTo>
                  <a:cubicBezTo>
                    <a:pt x="240" y="6229"/>
                    <a:pt x="1" y="7367"/>
                    <a:pt x="240" y="8505"/>
                  </a:cubicBezTo>
                  <a:cubicBezTo>
                    <a:pt x="480" y="9763"/>
                    <a:pt x="1977" y="10182"/>
                    <a:pt x="3055" y="10482"/>
                  </a:cubicBezTo>
                  <a:cubicBezTo>
                    <a:pt x="3075" y="10488"/>
                    <a:pt x="3093" y="10491"/>
                    <a:pt x="3109" y="10491"/>
                  </a:cubicBezTo>
                  <a:cubicBezTo>
                    <a:pt x="3246" y="10491"/>
                    <a:pt x="3282" y="10289"/>
                    <a:pt x="3175" y="10182"/>
                  </a:cubicBezTo>
                  <a:cubicBezTo>
                    <a:pt x="2576" y="9943"/>
                    <a:pt x="1977" y="9703"/>
                    <a:pt x="1438" y="9463"/>
                  </a:cubicBezTo>
                  <a:cubicBezTo>
                    <a:pt x="839" y="9164"/>
                    <a:pt x="480" y="8565"/>
                    <a:pt x="540" y="7906"/>
                  </a:cubicBezTo>
                  <a:cubicBezTo>
                    <a:pt x="480" y="7247"/>
                    <a:pt x="600" y="6648"/>
                    <a:pt x="839" y="6049"/>
                  </a:cubicBezTo>
                  <a:cubicBezTo>
                    <a:pt x="1139" y="5570"/>
                    <a:pt x="1498" y="5211"/>
                    <a:pt x="1977" y="4912"/>
                  </a:cubicBezTo>
                  <a:cubicBezTo>
                    <a:pt x="2756" y="4372"/>
                    <a:pt x="3415" y="3714"/>
                    <a:pt x="4013" y="2935"/>
                  </a:cubicBezTo>
                  <a:cubicBezTo>
                    <a:pt x="4672" y="1977"/>
                    <a:pt x="5271" y="959"/>
                    <a:pt x="5990" y="60"/>
                  </a:cubicBezTo>
                  <a:lnTo>
                    <a:pt x="59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00"/>
            <p:cNvSpPr/>
            <p:nvPr/>
          </p:nvSpPr>
          <p:spPr>
            <a:xfrm>
              <a:off x="496375" y="3653200"/>
              <a:ext cx="202175" cy="273925"/>
            </a:xfrm>
            <a:custGeom>
              <a:avLst/>
              <a:gdLst/>
              <a:ahLst/>
              <a:cxnLst/>
              <a:rect l="l" t="t" r="r" b="b"/>
              <a:pathLst>
                <a:path w="8087" h="10957" extrusionOk="0">
                  <a:moveTo>
                    <a:pt x="719" y="0"/>
                  </a:moveTo>
                  <a:cubicBezTo>
                    <a:pt x="240" y="2336"/>
                    <a:pt x="0" y="4732"/>
                    <a:pt x="60" y="7068"/>
                  </a:cubicBezTo>
                  <a:cubicBezTo>
                    <a:pt x="120" y="7726"/>
                    <a:pt x="180" y="8325"/>
                    <a:pt x="360" y="8924"/>
                  </a:cubicBezTo>
                  <a:cubicBezTo>
                    <a:pt x="480" y="9523"/>
                    <a:pt x="779" y="10002"/>
                    <a:pt x="1258" y="10422"/>
                  </a:cubicBezTo>
                  <a:cubicBezTo>
                    <a:pt x="1677" y="10771"/>
                    <a:pt x="2177" y="10957"/>
                    <a:pt x="2687" y="10957"/>
                  </a:cubicBezTo>
                  <a:cubicBezTo>
                    <a:pt x="3053" y="10957"/>
                    <a:pt x="3424" y="10861"/>
                    <a:pt x="3774" y="10661"/>
                  </a:cubicBezTo>
                  <a:cubicBezTo>
                    <a:pt x="4612" y="10182"/>
                    <a:pt x="5331" y="8625"/>
                    <a:pt x="5990" y="7846"/>
                  </a:cubicBezTo>
                  <a:cubicBezTo>
                    <a:pt x="6708" y="7068"/>
                    <a:pt x="7547" y="6708"/>
                    <a:pt x="7906" y="5690"/>
                  </a:cubicBezTo>
                  <a:cubicBezTo>
                    <a:pt x="8086" y="5211"/>
                    <a:pt x="7487" y="4672"/>
                    <a:pt x="7188" y="4313"/>
                  </a:cubicBezTo>
                  <a:cubicBezTo>
                    <a:pt x="6888" y="3893"/>
                    <a:pt x="6589" y="3474"/>
                    <a:pt x="6229" y="3175"/>
                  </a:cubicBezTo>
                  <a:cubicBezTo>
                    <a:pt x="5211" y="2156"/>
                    <a:pt x="4253" y="1198"/>
                    <a:pt x="3235" y="300"/>
                  </a:cubicBezTo>
                  <a:lnTo>
                    <a:pt x="7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00"/>
            <p:cNvSpPr/>
            <p:nvPr/>
          </p:nvSpPr>
          <p:spPr>
            <a:xfrm>
              <a:off x="538300" y="3774200"/>
              <a:ext cx="58325" cy="90150"/>
            </a:xfrm>
            <a:custGeom>
              <a:avLst/>
              <a:gdLst/>
              <a:ahLst/>
              <a:cxnLst/>
              <a:rect l="l" t="t" r="r" b="b"/>
              <a:pathLst>
                <a:path w="2333" h="3606" extrusionOk="0">
                  <a:moveTo>
                    <a:pt x="1296" y="1"/>
                  </a:moveTo>
                  <a:cubicBezTo>
                    <a:pt x="1245" y="1"/>
                    <a:pt x="1193" y="4"/>
                    <a:pt x="1138" y="12"/>
                  </a:cubicBezTo>
                  <a:cubicBezTo>
                    <a:pt x="540" y="71"/>
                    <a:pt x="120" y="491"/>
                    <a:pt x="0" y="1030"/>
                  </a:cubicBezTo>
                  <a:lnTo>
                    <a:pt x="420" y="3366"/>
                  </a:lnTo>
                  <a:cubicBezTo>
                    <a:pt x="420" y="3605"/>
                    <a:pt x="779" y="3605"/>
                    <a:pt x="959" y="3605"/>
                  </a:cubicBezTo>
                  <a:cubicBezTo>
                    <a:pt x="1917" y="3485"/>
                    <a:pt x="2276" y="2527"/>
                    <a:pt x="2276" y="1629"/>
                  </a:cubicBezTo>
                  <a:cubicBezTo>
                    <a:pt x="2333" y="841"/>
                    <a:pt x="2072" y="1"/>
                    <a:pt x="1296" y="1"/>
                  </a:cubicBezTo>
                  <a:close/>
                </a:path>
              </a:pathLst>
            </a:custGeom>
            <a:solidFill>
              <a:srgbClr val="8E51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00"/>
            <p:cNvSpPr/>
            <p:nvPr/>
          </p:nvSpPr>
          <p:spPr>
            <a:xfrm>
              <a:off x="219375" y="3533475"/>
              <a:ext cx="363875" cy="411950"/>
            </a:xfrm>
            <a:custGeom>
              <a:avLst/>
              <a:gdLst/>
              <a:ahLst/>
              <a:cxnLst/>
              <a:rect l="l" t="t" r="r" b="b"/>
              <a:pathLst>
                <a:path w="14555" h="16478" extrusionOk="0">
                  <a:moveTo>
                    <a:pt x="9179" y="1"/>
                  </a:moveTo>
                  <a:cubicBezTo>
                    <a:pt x="8597" y="1"/>
                    <a:pt x="7988" y="118"/>
                    <a:pt x="7427" y="118"/>
                  </a:cubicBezTo>
                  <a:cubicBezTo>
                    <a:pt x="7287" y="108"/>
                    <a:pt x="7146" y="103"/>
                    <a:pt x="7003" y="103"/>
                  </a:cubicBezTo>
                  <a:cubicBezTo>
                    <a:pt x="6291" y="103"/>
                    <a:pt x="5550" y="227"/>
                    <a:pt x="4852" y="477"/>
                  </a:cubicBezTo>
                  <a:cubicBezTo>
                    <a:pt x="3833" y="896"/>
                    <a:pt x="2935" y="1555"/>
                    <a:pt x="2216" y="2453"/>
                  </a:cubicBezTo>
                  <a:cubicBezTo>
                    <a:pt x="1198" y="3591"/>
                    <a:pt x="180" y="4909"/>
                    <a:pt x="60" y="6406"/>
                  </a:cubicBezTo>
                  <a:cubicBezTo>
                    <a:pt x="0" y="6766"/>
                    <a:pt x="0" y="7065"/>
                    <a:pt x="60" y="7425"/>
                  </a:cubicBezTo>
                  <a:cubicBezTo>
                    <a:pt x="180" y="8383"/>
                    <a:pt x="479" y="9281"/>
                    <a:pt x="899" y="10120"/>
                  </a:cubicBezTo>
                  <a:cubicBezTo>
                    <a:pt x="1378" y="10898"/>
                    <a:pt x="1677" y="11737"/>
                    <a:pt x="1917" y="12575"/>
                  </a:cubicBezTo>
                  <a:cubicBezTo>
                    <a:pt x="2037" y="13354"/>
                    <a:pt x="2396" y="14013"/>
                    <a:pt x="2935" y="14492"/>
                  </a:cubicBezTo>
                  <a:cubicBezTo>
                    <a:pt x="3714" y="15271"/>
                    <a:pt x="4732" y="15869"/>
                    <a:pt x="5750" y="16169"/>
                  </a:cubicBezTo>
                  <a:cubicBezTo>
                    <a:pt x="6436" y="16373"/>
                    <a:pt x="7179" y="16478"/>
                    <a:pt x="7929" y="16478"/>
                  </a:cubicBezTo>
                  <a:cubicBezTo>
                    <a:pt x="10258" y="16478"/>
                    <a:pt x="12659" y="15468"/>
                    <a:pt x="13656" y="13294"/>
                  </a:cubicBezTo>
                  <a:cubicBezTo>
                    <a:pt x="13776" y="12695"/>
                    <a:pt x="13895" y="12156"/>
                    <a:pt x="13836" y="11557"/>
                  </a:cubicBezTo>
                  <a:cubicBezTo>
                    <a:pt x="13895" y="10838"/>
                    <a:pt x="13895" y="10120"/>
                    <a:pt x="13895" y="9401"/>
                  </a:cubicBezTo>
                  <a:cubicBezTo>
                    <a:pt x="13895" y="7365"/>
                    <a:pt x="14554" y="4550"/>
                    <a:pt x="13356" y="2753"/>
                  </a:cubicBezTo>
                  <a:cubicBezTo>
                    <a:pt x="12997" y="2334"/>
                    <a:pt x="12578" y="1914"/>
                    <a:pt x="12159" y="1555"/>
                  </a:cubicBezTo>
                  <a:cubicBezTo>
                    <a:pt x="11560" y="956"/>
                    <a:pt x="10901" y="537"/>
                    <a:pt x="10182" y="178"/>
                  </a:cubicBezTo>
                  <a:cubicBezTo>
                    <a:pt x="9868" y="43"/>
                    <a:pt x="9528" y="1"/>
                    <a:pt x="9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00"/>
            <p:cNvSpPr/>
            <p:nvPr/>
          </p:nvSpPr>
          <p:spPr>
            <a:xfrm>
              <a:off x="321175" y="3731000"/>
              <a:ext cx="49450" cy="24025"/>
            </a:xfrm>
            <a:custGeom>
              <a:avLst/>
              <a:gdLst/>
              <a:ahLst/>
              <a:cxnLst/>
              <a:rect l="l" t="t" r="r" b="b"/>
              <a:pathLst>
                <a:path w="1978" h="961" extrusionOk="0">
                  <a:moveTo>
                    <a:pt x="1312" y="0"/>
                  </a:moveTo>
                  <a:cubicBezTo>
                    <a:pt x="1186" y="0"/>
                    <a:pt x="1065" y="20"/>
                    <a:pt x="959" y="63"/>
                  </a:cubicBezTo>
                  <a:cubicBezTo>
                    <a:pt x="780" y="122"/>
                    <a:pt x="600" y="182"/>
                    <a:pt x="420" y="302"/>
                  </a:cubicBezTo>
                  <a:cubicBezTo>
                    <a:pt x="300" y="422"/>
                    <a:pt x="61" y="542"/>
                    <a:pt x="1" y="781"/>
                  </a:cubicBezTo>
                  <a:cubicBezTo>
                    <a:pt x="1" y="841"/>
                    <a:pt x="121" y="961"/>
                    <a:pt x="181" y="961"/>
                  </a:cubicBezTo>
                  <a:cubicBezTo>
                    <a:pt x="360" y="901"/>
                    <a:pt x="480" y="721"/>
                    <a:pt x="600" y="602"/>
                  </a:cubicBezTo>
                  <a:cubicBezTo>
                    <a:pt x="720" y="482"/>
                    <a:pt x="839" y="422"/>
                    <a:pt x="1019" y="362"/>
                  </a:cubicBezTo>
                  <a:cubicBezTo>
                    <a:pt x="1204" y="288"/>
                    <a:pt x="1389" y="237"/>
                    <a:pt x="1574" y="237"/>
                  </a:cubicBezTo>
                  <a:cubicBezTo>
                    <a:pt x="1689" y="237"/>
                    <a:pt x="1803" y="256"/>
                    <a:pt x="1918" y="302"/>
                  </a:cubicBezTo>
                  <a:cubicBezTo>
                    <a:pt x="1977" y="302"/>
                    <a:pt x="1977" y="302"/>
                    <a:pt x="1918" y="242"/>
                  </a:cubicBezTo>
                  <a:lnTo>
                    <a:pt x="1977" y="182"/>
                  </a:lnTo>
                  <a:cubicBezTo>
                    <a:pt x="1784" y="66"/>
                    <a:pt x="1541" y="0"/>
                    <a:pt x="1312"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00"/>
            <p:cNvSpPr/>
            <p:nvPr/>
          </p:nvSpPr>
          <p:spPr>
            <a:xfrm>
              <a:off x="291250" y="3814550"/>
              <a:ext cx="86850" cy="83075"/>
            </a:xfrm>
            <a:custGeom>
              <a:avLst/>
              <a:gdLst/>
              <a:ahLst/>
              <a:cxnLst/>
              <a:rect l="l" t="t" r="r" b="b"/>
              <a:pathLst>
                <a:path w="3474" h="3323" extrusionOk="0">
                  <a:moveTo>
                    <a:pt x="1765" y="1"/>
                  </a:moveTo>
                  <a:cubicBezTo>
                    <a:pt x="950" y="1"/>
                    <a:pt x="230" y="625"/>
                    <a:pt x="120" y="1452"/>
                  </a:cubicBezTo>
                  <a:cubicBezTo>
                    <a:pt x="0" y="2291"/>
                    <a:pt x="599" y="3129"/>
                    <a:pt x="1497" y="3309"/>
                  </a:cubicBezTo>
                  <a:cubicBezTo>
                    <a:pt x="1568" y="3318"/>
                    <a:pt x="1639" y="3323"/>
                    <a:pt x="1709" y="3323"/>
                  </a:cubicBezTo>
                  <a:cubicBezTo>
                    <a:pt x="2524" y="3323"/>
                    <a:pt x="3244" y="2699"/>
                    <a:pt x="3354" y="1871"/>
                  </a:cubicBezTo>
                  <a:cubicBezTo>
                    <a:pt x="3474" y="973"/>
                    <a:pt x="2875" y="134"/>
                    <a:pt x="1977" y="15"/>
                  </a:cubicBezTo>
                  <a:cubicBezTo>
                    <a:pt x="1906" y="5"/>
                    <a:pt x="1835" y="1"/>
                    <a:pt x="1765" y="1"/>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00"/>
            <p:cNvSpPr/>
            <p:nvPr/>
          </p:nvSpPr>
          <p:spPr>
            <a:xfrm>
              <a:off x="476900" y="3816025"/>
              <a:ext cx="80900" cy="78650"/>
            </a:xfrm>
            <a:custGeom>
              <a:avLst/>
              <a:gdLst/>
              <a:ahLst/>
              <a:cxnLst/>
              <a:rect l="l" t="t" r="r" b="b"/>
              <a:pathLst>
                <a:path w="3236" h="3146" extrusionOk="0">
                  <a:moveTo>
                    <a:pt x="1630" y="0"/>
                  </a:moveTo>
                  <a:cubicBezTo>
                    <a:pt x="831" y="0"/>
                    <a:pt x="175" y="572"/>
                    <a:pt x="121" y="1393"/>
                  </a:cubicBezTo>
                  <a:cubicBezTo>
                    <a:pt x="1" y="2232"/>
                    <a:pt x="540" y="3010"/>
                    <a:pt x="1378" y="3130"/>
                  </a:cubicBezTo>
                  <a:cubicBezTo>
                    <a:pt x="1450" y="3140"/>
                    <a:pt x="1522" y="3145"/>
                    <a:pt x="1592" y="3145"/>
                  </a:cubicBezTo>
                  <a:cubicBezTo>
                    <a:pt x="2346" y="3145"/>
                    <a:pt x="3006" y="2579"/>
                    <a:pt x="3115" y="1812"/>
                  </a:cubicBezTo>
                  <a:cubicBezTo>
                    <a:pt x="3235" y="974"/>
                    <a:pt x="2696" y="135"/>
                    <a:pt x="1858" y="16"/>
                  </a:cubicBezTo>
                  <a:cubicBezTo>
                    <a:pt x="1781" y="5"/>
                    <a:pt x="1705" y="0"/>
                    <a:pt x="1630" y="0"/>
                  </a:cubicBezTo>
                  <a:close/>
                </a:path>
              </a:pathLst>
            </a:custGeom>
            <a:solidFill>
              <a:srgbClr val="B751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00"/>
            <p:cNvSpPr/>
            <p:nvPr/>
          </p:nvSpPr>
          <p:spPr>
            <a:xfrm>
              <a:off x="334675" y="3780175"/>
              <a:ext cx="26975" cy="26000"/>
            </a:xfrm>
            <a:custGeom>
              <a:avLst/>
              <a:gdLst/>
              <a:ahLst/>
              <a:cxnLst/>
              <a:rect l="l" t="t" r="r" b="b"/>
              <a:pathLst>
                <a:path w="1079" h="1040" extrusionOk="0">
                  <a:moveTo>
                    <a:pt x="486" y="1"/>
                  </a:moveTo>
                  <a:cubicBezTo>
                    <a:pt x="242" y="1"/>
                    <a:pt x="60" y="171"/>
                    <a:pt x="60" y="431"/>
                  </a:cubicBezTo>
                  <a:cubicBezTo>
                    <a:pt x="0" y="731"/>
                    <a:pt x="180" y="970"/>
                    <a:pt x="419" y="1030"/>
                  </a:cubicBezTo>
                  <a:cubicBezTo>
                    <a:pt x="451" y="1037"/>
                    <a:pt x="482" y="1040"/>
                    <a:pt x="512" y="1040"/>
                  </a:cubicBezTo>
                  <a:cubicBezTo>
                    <a:pt x="767" y="1040"/>
                    <a:pt x="965" y="825"/>
                    <a:pt x="1018" y="611"/>
                  </a:cubicBezTo>
                  <a:cubicBezTo>
                    <a:pt x="1078" y="312"/>
                    <a:pt x="898" y="72"/>
                    <a:pt x="599" y="12"/>
                  </a:cubicBezTo>
                  <a:cubicBezTo>
                    <a:pt x="560" y="4"/>
                    <a:pt x="523" y="1"/>
                    <a:pt x="486"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00"/>
            <p:cNvSpPr/>
            <p:nvPr/>
          </p:nvSpPr>
          <p:spPr>
            <a:xfrm>
              <a:off x="504225" y="3777175"/>
              <a:ext cx="29600" cy="24900"/>
            </a:xfrm>
            <a:custGeom>
              <a:avLst/>
              <a:gdLst/>
              <a:ahLst/>
              <a:cxnLst/>
              <a:rect l="l" t="t" r="r" b="b"/>
              <a:pathLst>
                <a:path w="1184" h="996" extrusionOk="0">
                  <a:moveTo>
                    <a:pt x="472" y="1"/>
                  </a:moveTo>
                  <a:cubicBezTo>
                    <a:pt x="228" y="1"/>
                    <a:pt x="46" y="171"/>
                    <a:pt x="46" y="432"/>
                  </a:cubicBezTo>
                  <a:cubicBezTo>
                    <a:pt x="1" y="748"/>
                    <a:pt x="262" y="996"/>
                    <a:pt x="548" y="996"/>
                  </a:cubicBezTo>
                  <a:cubicBezTo>
                    <a:pt x="641" y="996"/>
                    <a:pt x="736" y="970"/>
                    <a:pt x="824" y="911"/>
                  </a:cubicBezTo>
                  <a:cubicBezTo>
                    <a:pt x="1184" y="611"/>
                    <a:pt x="1004" y="72"/>
                    <a:pt x="585" y="12"/>
                  </a:cubicBezTo>
                  <a:cubicBezTo>
                    <a:pt x="546" y="5"/>
                    <a:pt x="508" y="1"/>
                    <a:pt x="472" y="1"/>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00"/>
            <p:cNvSpPr/>
            <p:nvPr/>
          </p:nvSpPr>
          <p:spPr>
            <a:xfrm>
              <a:off x="101075" y="3518000"/>
              <a:ext cx="604950" cy="403425"/>
            </a:xfrm>
            <a:custGeom>
              <a:avLst/>
              <a:gdLst/>
              <a:ahLst/>
              <a:cxnLst/>
              <a:rect l="l" t="t" r="r" b="b"/>
              <a:pathLst>
                <a:path w="24198" h="16137" extrusionOk="0">
                  <a:moveTo>
                    <a:pt x="13174" y="1"/>
                  </a:moveTo>
                  <a:cubicBezTo>
                    <a:pt x="12631" y="1"/>
                    <a:pt x="12087" y="93"/>
                    <a:pt x="11560" y="257"/>
                  </a:cubicBezTo>
                  <a:cubicBezTo>
                    <a:pt x="11320" y="377"/>
                    <a:pt x="11081" y="437"/>
                    <a:pt x="10901" y="437"/>
                  </a:cubicBezTo>
                  <a:cubicBezTo>
                    <a:pt x="10422" y="437"/>
                    <a:pt x="10003" y="437"/>
                    <a:pt x="9584" y="377"/>
                  </a:cubicBezTo>
                  <a:cubicBezTo>
                    <a:pt x="8146" y="377"/>
                    <a:pt x="6829" y="976"/>
                    <a:pt x="5870" y="2054"/>
                  </a:cubicBezTo>
                  <a:cubicBezTo>
                    <a:pt x="5151" y="2893"/>
                    <a:pt x="4553" y="3851"/>
                    <a:pt x="4014" y="4809"/>
                  </a:cubicBezTo>
                  <a:cubicBezTo>
                    <a:pt x="3474" y="5648"/>
                    <a:pt x="2876" y="6426"/>
                    <a:pt x="2157" y="7145"/>
                  </a:cubicBezTo>
                  <a:cubicBezTo>
                    <a:pt x="1199" y="7924"/>
                    <a:pt x="240" y="8642"/>
                    <a:pt x="120" y="9960"/>
                  </a:cubicBezTo>
                  <a:cubicBezTo>
                    <a:pt x="1" y="10859"/>
                    <a:pt x="360" y="11757"/>
                    <a:pt x="1019" y="12416"/>
                  </a:cubicBezTo>
                  <a:cubicBezTo>
                    <a:pt x="1498" y="12775"/>
                    <a:pt x="2037" y="13015"/>
                    <a:pt x="2516" y="13434"/>
                  </a:cubicBezTo>
                  <a:cubicBezTo>
                    <a:pt x="2995" y="13913"/>
                    <a:pt x="3474" y="14452"/>
                    <a:pt x="3834" y="14991"/>
                  </a:cubicBezTo>
                  <a:cubicBezTo>
                    <a:pt x="4193" y="15530"/>
                    <a:pt x="4792" y="15949"/>
                    <a:pt x="5451" y="16129"/>
                  </a:cubicBezTo>
                  <a:cubicBezTo>
                    <a:pt x="5502" y="16134"/>
                    <a:pt x="5552" y="16137"/>
                    <a:pt x="5603" y="16137"/>
                  </a:cubicBezTo>
                  <a:cubicBezTo>
                    <a:pt x="6149" y="16137"/>
                    <a:pt x="6669" y="15844"/>
                    <a:pt x="6888" y="15350"/>
                  </a:cubicBezTo>
                  <a:cubicBezTo>
                    <a:pt x="7068" y="14692"/>
                    <a:pt x="7068" y="13973"/>
                    <a:pt x="6888" y="13314"/>
                  </a:cubicBezTo>
                  <a:cubicBezTo>
                    <a:pt x="6829" y="12176"/>
                    <a:pt x="7068" y="11098"/>
                    <a:pt x="7487" y="10080"/>
                  </a:cubicBezTo>
                  <a:cubicBezTo>
                    <a:pt x="7907" y="9062"/>
                    <a:pt x="8506" y="8163"/>
                    <a:pt x="9284" y="7385"/>
                  </a:cubicBezTo>
                  <a:cubicBezTo>
                    <a:pt x="9404" y="7205"/>
                    <a:pt x="9584" y="7025"/>
                    <a:pt x="9823" y="6965"/>
                  </a:cubicBezTo>
                  <a:cubicBezTo>
                    <a:pt x="9854" y="6961"/>
                    <a:pt x="9883" y="6959"/>
                    <a:pt x="9910" y="6959"/>
                  </a:cubicBezTo>
                  <a:cubicBezTo>
                    <a:pt x="10243" y="6959"/>
                    <a:pt x="10256" y="7287"/>
                    <a:pt x="10422" y="7564"/>
                  </a:cubicBezTo>
                  <a:cubicBezTo>
                    <a:pt x="10517" y="7754"/>
                    <a:pt x="10712" y="7827"/>
                    <a:pt x="10919" y="7827"/>
                  </a:cubicBezTo>
                  <a:cubicBezTo>
                    <a:pt x="11104" y="7827"/>
                    <a:pt x="11299" y="7769"/>
                    <a:pt x="11440" y="7684"/>
                  </a:cubicBezTo>
                  <a:cubicBezTo>
                    <a:pt x="11919" y="7445"/>
                    <a:pt x="12339" y="7025"/>
                    <a:pt x="12638" y="6546"/>
                  </a:cubicBezTo>
                  <a:cubicBezTo>
                    <a:pt x="12818" y="7025"/>
                    <a:pt x="13237" y="7325"/>
                    <a:pt x="13656" y="7505"/>
                  </a:cubicBezTo>
                  <a:cubicBezTo>
                    <a:pt x="13956" y="7505"/>
                    <a:pt x="14195" y="7385"/>
                    <a:pt x="14375" y="7205"/>
                  </a:cubicBezTo>
                  <a:cubicBezTo>
                    <a:pt x="14555" y="6965"/>
                    <a:pt x="14674" y="6726"/>
                    <a:pt x="14794" y="6486"/>
                  </a:cubicBezTo>
                  <a:cubicBezTo>
                    <a:pt x="14974" y="6846"/>
                    <a:pt x="15273" y="7145"/>
                    <a:pt x="15513" y="7445"/>
                  </a:cubicBezTo>
                  <a:cubicBezTo>
                    <a:pt x="15573" y="7564"/>
                    <a:pt x="15693" y="7624"/>
                    <a:pt x="15872" y="7684"/>
                  </a:cubicBezTo>
                  <a:cubicBezTo>
                    <a:pt x="16052" y="7684"/>
                    <a:pt x="16292" y="7564"/>
                    <a:pt x="16352" y="7325"/>
                  </a:cubicBezTo>
                  <a:cubicBezTo>
                    <a:pt x="16411" y="7145"/>
                    <a:pt x="16411" y="6965"/>
                    <a:pt x="16352" y="6726"/>
                  </a:cubicBezTo>
                  <a:lnTo>
                    <a:pt x="16352" y="6726"/>
                  </a:lnTo>
                  <a:cubicBezTo>
                    <a:pt x="17130" y="7265"/>
                    <a:pt x="17669" y="8044"/>
                    <a:pt x="17969" y="8942"/>
                  </a:cubicBezTo>
                  <a:cubicBezTo>
                    <a:pt x="18148" y="9780"/>
                    <a:pt x="18448" y="10679"/>
                    <a:pt x="18807" y="11517"/>
                  </a:cubicBezTo>
                  <a:cubicBezTo>
                    <a:pt x="19047" y="11877"/>
                    <a:pt x="19346" y="12176"/>
                    <a:pt x="19526" y="12595"/>
                  </a:cubicBezTo>
                  <a:cubicBezTo>
                    <a:pt x="19706" y="12775"/>
                    <a:pt x="19765" y="13075"/>
                    <a:pt x="19825" y="13314"/>
                  </a:cubicBezTo>
                  <a:cubicBezTo>
                    <a:pt x="19825" y="13494"/>
                    <a:pt x="19825" y="13733"/>
                    <a:pt x="19765" y="13913"/>
                  </a:cubicBezTo>
                  <a:cubicBezTo>
                    <a:pt x="19819" y="14290"/>
                    <a:pt x="20114" y="14521"/>
                    <a:pt x="20478" y="14521"/>
                  </a:cubicBezTo>
                  <a:cubicBezTo>
                    <a:pt x="20519" y="14521"/>
                    <a:pt x="20561" y="14518"/>
                    <a:pt x="20604" y="14512"/>
                  </a:cubicBezTo>
                  <a:cubicBezTo>
                    <a:pt x="21203" y="14332"/>
                    <a:pt x="21442" y="13673"/>
                    <a:pt x="21802" y="13254"/>
                  </a:cubicBezTo>
                  <a:cubicBezTo>
                    <a:pt x="22281" y="12655"/>
                    <a:pt x="22880" y="12296"/>
                    <a:pt x="23359" y="11697"/>
                  </a:cubicBezTo>
                  <a:cubicBezTo>
                    <a:pt x="24198" y="10619"/>
                    <a:pt x="23958" y="9361"/>
                    <a:pt x="23419" y="8283"/>
                  </a:cubicBezTo>
                  <a:cubicBezTo>
                    <a:pt x="23179" y="7744"/>
                    <a:pt x="22820" y="7205"/>
                    <a:pt x="22341" y="6786"/>
                  </a:cubicBezTo>
                  <a:cubicBezTo>
                    <a:pt x="21622" y="6067"/>
                    <a:pt x="21023" y="5588"/>
                    <a:pt x="20364" y="4869"/>
                  </a:cubicBezTo>
                  <a:cubicBezTo>
                    <a:pt x="19646" y="4091"/>
                    <a:pt x="18987" y="2893"/>
                    <a:pt x="18268" y="2114"/>
                  </a:cubicBezTo>
                  <a:cubicBezTo>
                    <a:pt x="17489" y="1395"/>
                    <a:pt x="16591" y="797"/>
                    <a:pt x="15573" y="437"/>
                  </a:cubicBezTo>
                  <a:cubicBezTo>
                    <a:pt x="15214" y="317"/>
                    <a:pt x="14854" y="198"/>
                    <a:pt x="14495" y="198"/>
                  </a:cubicBezTo>
                  <a:cubicBezTo>
                    <a:pt x="14063" y="63"/>
                    <a:pt x="13619" y="1"/>
                    <a:pt x="13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00"/>
            <p:cNvSpPr/>
            <p:nvPr/>
          </p:nvSpPr>
          <p:spPr>
            <a:xfrm>
              <a:off x="283750" y="3419525"/>
              <a:ext cx="142275" cy="134125"/>
            </a:xfrm>
            <a:custGeom>
              <a:avLst/>
              <a:gdLst/>
              <a:ahLst/>
              <a:cxnLst/>
              <a:rect l="l" t="t" r="r" b="b"/>
              <a:pathLst>
                <a:path w="5691" h="5365" extrusionOk="0">
                  <a:moveTo>
                    <a:pt x="2937" y="1"/>
                  </a:moveTo>
                  <a:cubicBezTo>
                    <a:pt x="2258" y="1"/>
                    <a:pt x="1591" y="245"/>
                    <a:pt x="1079" y="723"/>
                  </a:cubicBezTo>
                  <a:cubicBezTo>
                    <a:pt x="1" y="1741"/>
                    <a:pt x="240" y="3598"/>
                    <a:pt x="1199" y="4556"/>
                  </a:cubicBezTo>
                  <a:cubicBezTo>
                    <a:pt x="1438" y="4855"/>
                    <a:pt x="1797" y="5095"/>
                    <a:pt x="2157" y="5275"/>
                  </a:cubicBezTo>
                  <a:cubicBezTo>
                    <a:pt x="2336" y="5334"/>
                    <a:pt x="2516" y="5364"/>
                    <a:pt x="2696" y="5364"/>
                  </a:cubicBezTo>
                  <a:cubicBezTo>
                    <a:pt x="2876" y="5364"/>
                    <a:pt x="3055" y="5334"/>
                    <a:pt x="3235" y="5275"/>
                  </a:cubicBezTo>
                  <a:lnTo>
                    <a:pt x="4193" y="5035"/>
                  </a:lnTo>
                  <a:cubicBezTo>
                    <a:pt x="5032" y="4616"/>
                    <a:pt x="5631" y="3717"/>
                    <a:pt x="5690" y="2759"/>
                  </a:cubicBezTo>
                  <a:cubicBezTo>
                    <a:pt x="5690" y="1801"/>
                    <a:pt x="5211" y="902"/>
                    <a:pt x="4433" y="423"/>
                  </a:cubicBezTo>
                  <a:cubicBezTo>
                    <a:pt x="3969" y="140"/>
                    <a:pt x="3450" y="1"/>
                    <a:pt x="29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00"/>
            <p:cNvSpPr/>
            <p:nvPr/>
          </p:nvSpPr>
          <p:spPr>
            <a:xfrm>
              <a:off x="312200" y="3427475"/>
              <a:ext cx="32775" cy="119725"/>
            </a:xfrm>
            <a:custGeom>
              <a:avLst/>
              <a:gdLst/>
              <a:ahLst/>
              <a:cxnLst/>
              <a:rect l="l" t="t" r="r" b="b"/>
              <a:pathLst>
                <a:path w="1311" h="4789" extrusionOk="0">
                  <a:moveTo>
                    <a:pt x="772" y="0"/>
                  </a:moveTo>
                  <a:cubicBezTo>
                    <a:pt x="749" y="0"/>
                    <a:pt x="719" y="15"/>
                    <a:pt x="719" y="45"/>
                  </a:cubicBezTo>
                  <a:cubicBezTo>
                    <a:pt x="300" y="764"/>
                    <a:pt x="61" y="1603"/>
                    <a:pt x="61" y="2501"/>
                  </a:cubicBezTo>
                  <a:cubicBezTo>
                    <a:pt x="1" y="2980"/>
                    <a:pt x="120" y="3399"/>
                    <a:pt x="300" y="3819"/>
                  </a:cubicBezTo>
                  <a:cubicBezTo>
                    <a:pt x="420" y="4238"/>
                    <a:pt x="719" y="4597"/>
                    <a:pt x="1139" y="4777"/>
                  </a:cubicBezTo>
                  <a:cubicBezTo>
                    <a:pt x="1155" y="4785"/>
                    <a:pt x="1170" y="4789"/>
                    <a:pt x="1184" y="4789"/>
                  </a:cubicBezTo>
                  <a:cubicBezTo>
                    <a:pt x="1273" y="4789"/>
                    <a:pt x="1310" y="4641"/>
                    <a:pt x="1258" y="4537"/>
                  </a:cubicBezTo>
                  <a:cubicBezTo>
                    <a:pt x="959" y="4298"/>
                    <a:pt x="719" y="3998"/>
                    <a:pt x="540" y="3639"/>
                  </a:cubicBezTo>
                  <a:cubicBezTo>
                    <a:pt x="360" y="3220"/>
                    <a:pt x="300" y="2800"/>
                    <a:pt x="360" y="2381"/>
                  </a:cubicBezTo>
                  <a:cubicBezTo>
                    <a:pt x="360" y="1962"/>
                    <a:pt x="420" y="1603"/>
                    <a:pt x="480" y="1183"/>
                  </a:cubicBezTo>
                  <a:cubicBezTo>
                    <a:pt x="540" y="824"/>
                    <a:pt x="659" y="405"/>
                    <a:pt x="779" y="45"/>
                  </a:cubicBezTo>
                  <a:cubicBezTo>
                    <a:pt x="809" y="15"/>
                    <a:pt x="794" y="0"/>
                    <a:pt x="77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00"/>
            <p:cNvSpPr/>
            <p:nvPr/>
          </p:nvSpPr>
          <p:spPr>
            <a:xfrm>
              <a:off x="300225" y="3460050"/>
              <a:ext cx="31475" cy="82375"/>
            </a:xfrm>
            <a:custGeom>
              <a:avLst/>
              <a:gdLst/>
              <a:ahLst/>
              <a:cxnLst/>
              <a:rect l="l" t="t" r="r" b="b"/>
              <a:pathLst>
                <a:path w="1259" h="3295" extrusionOk="0">
                  <a:moveTo>
                    <a:pt x="420" y="0"/>
                  </a:moveTo>
                  <a:cubicBezTo>
                    <a:pt x="120" y="599"/>
                    <a:pt x="0" y="1318"/>
                    <a:pt x="120" y="1977"/>
                  </a:cubicBezTo>
                  <a:cubicBezTo>
                    <a:pt x="180" y="2516"/>
                    <a:pt x="540" y="3234"/>
                    <a:pt x="1138" y="3294"/>
                  </a:cubicBezTo>
                  <a:cubicBezTo>
                    <a:pt x="1258" y="3294"/>
                    <a:pt x="1258" y="3174"/>
                    <a:pt x="1198" y="3115"/>
                  </a:cubicBezTo>
                  <a:cubicBezTo>
                    <a:pt x="959" y="2995"/>
                    <a:pt x="779" y="2815"/>
                    <a:pt x="599" y="2575"/>
                  </a:cubicBezTo>
                  <a:cubicBezTo>
                    <a:pt x="480" y="2336"/>
                    <a:pt x="360" y="2096"/>
                    <a:pt x="360" y="1857"/>
                  </a:cubicBezTo>
                  <a:cubicBezTo>
                    <a:pt x="240" y="1258"/>
                    <a:pt x="300" y="659"/>
                    <a:pt x="540" y="60"/>
                  </a:cubicBezTo>
                  <a:cubicBezTo>
                    <a:pt x="540" y="60"/>
                    <a:pt x="513" y="33"/>
                    <a:pt x="477" y="33"/>
                  </a:cubicBezTo>
                  <a:cubicBezTo>
                    <a:pt x="460" y="33"/>
                    <a:pt x="440" y="40"/>
                    <a:pt x="420" y="60"/>
                  </a:cubicBezTo>
                  <a:lnTo>
                    <a:pt x="420" y="0"/>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00"/>
            <p:cNvSpPr/>
            <p:nvPr/>
          </p:nvSpPr>
          <p:spPr>
            <a:xfrm>
              <a:off x="338300" y="3482275"/>
              <a:ext cx="38325" cy="58650"/>
            </a:xfrm>
            <a:custGeom>
              <a:avLst/>
              <a:gdLst/>
              <a:ahLst/>
              <a:cxnLst/>
              <a:rect l="l" t="t" r="r" b="b"/>
              <a:pathLst>
                <a:path w="1533" h="2346" extrusionOk="0">
                  <a:moveTo>
                    <a:pt x="90" y="0"/>
                  </a:moveTo>
                  <a:cubicBezTo>
                    <a:pt x="45" y="0"/>
                    <a:pt x="0" y="35"/>
                    <a:pt x="35" y="69"/>
                  </a:cubicBezTo>
                  <a:cubicBezTo>
                    <a:pt x="95" y="608"/>
                    <a:pt x="214" y="1088"/>
                    <a:pt x="454" y="1567"/>
                  </a:cubicBezTo>
                  <a:cubicBezTo>
                    <a:pt x="634" y="1986"/>
                    <a:pt x="993" y="2226"/>
                    <a:pt x="1472" y="2345"/>
                  </a:cubicBezTo>
                  <a:cubicBezTo>
                    <a:pt x="1532" y="2345"/>
                    <a:pt x="1532" y="2226"/>
                    <a:pt x="1472" y="2226"/>
                  </a:cubicBezTo>
                  <a:cubicBezTo>
                    <a:pt x="1113" y="1986"/>
                    <a:pt x="813" y="1746"/>
                    <a:pt x="634" y="1387"/>
                  </a:cubicBezTo>
                  <a:cubicBezTo>
                    <a:pt x="394" y="968"/>
                    <a:pt x="274" y="489"/>
                    <a:pt x="154" y="69"/>
                  </a:cubicBezTo>
                  <a:cubicBezTo>
                    <a:pt x="154" y="19"/>
                    <a:pt x="122" y="0"/>
                    <a:pt x="90"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00"/>
            <p:cNvSpPr/>
            <p:nvPr/>
          </p:nvSpPr>
          <p:spPr>
            <a:xfrm>
              <a:off x="195400" y="3672650"/>
              <a:ext cx="148275" cy="240050"/>
            </a:xfrm>
            <a:custGeom>
              <a:avLst/>
              <a:gdLst/>
              <a:ahLst/>
              <a:cxnLst/>
              <a:rect l="l" t="t" r="r" b="b"/>
              <a:pathLst>
                <a:path w="5931" h="9602" extrusionOk="0">
                  <a:moveTo>
                    <a:pt x="5870" y="1"/>
                  </a:moveTo>
                  <a:cubicBezTo>
                    <a:pt x="4373" y="1139"/>
                    <a:pt x="3235" y="2696"/>
                    <a:pt x="2756" y="4493"/>
                  </a:cubicBezTo>
                  <a:cubicBezTo>
                    <a:pt x="2457" y="5511"/>
                    <a:pt x="2576" y="6529"/>
                    <a:pt x="2397" y="7547"/>
                  </a:cubicBezTo>
                  <a:cubicBezTo>
                    <a:pt x="2337" y="8146"/>
                    <a:pt x="2097" y="8685"/>
                    <a:pt x="1618" y="9045"/>
                  </a:cubicBezTo>
                  <a:cubicBezTo>
                    <a:pt x="1263" y="9267"/>
                    <a:pt x="874" y="9390"/>
                    <a:pt x="478" y="9390"/>
                  </a:cubicBezTo>
                  <a:cubicBezTo>
                    <a:pt x="339" y="9390"/>
                    <a:pt x="200" y="9375"/>
                    <a:pt x="61" y="9344"/>
                  </a:cubicBezTo>
                  <a:cubicBezTo>
                    <a:pt x="1" y="9344"/>
                    <a:pt x="1" y="9404"/>
                    <a:pt x="61" y="9404"/>
                  </a:cubicBezTo>
                  <a:cubicBezTo>
                    <a:pt x="251" y="9543"/>
                    <a:pt x="472" y="9601"/>
                    <a:pt x="699" y="9601"/>
                  </a:cubicBezTo>
                  <a:cubicBezTo>
                    <a:pt x="1259" y="9601"/>
                    <a:pt x="1859" y="9248"/>
                    <a:pt x="2157" y="8865"/>
                  </a:cubicBezTo>
                  <a:cubicBezTo>
                    <a:pt x="2876" y="8027"/>
                    <a:pt x="2756" y="6889"/>
                    <a:pt x="2816" y="5870"/>
                  </a:cubicBezTo>
                  <a:cubicBezTo>
                    <a:pt x="2996" y="3594"/>
                    <a:pt x="4134" y="1498"/>
                    <a:pt x="5930" y="61"/>
                  </a:cubicBezTo>
                  <a:lnTo>
                    <a:pt x="5870"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00"/>
            <p:cNvSpPr/>
            <p:nvPr/>
          </p:nvSpPr>
          <p:spPr>
            <a:xfrm>
              <a:off x="174450" y="3650200"/>
              <a:ext cx="161725" cy="242125"/>
            </a:xfrm>
            <a:custGeom>
              <a:avLst/>
              <a:gdLst/>
              <a:ahLst/>
              <a:cxnLst/>
              <a:rect l="l" t="t" r="r" b="b"/>
              <a:pathLst>
                <a:path w="6469" h="9685" extrusionOk="0">
                  <a:moveTo>
                    <a:pt x="6409" y="0"/>
                  </a:moveTo>
                  <a:cubicBezTo>
                    <a:pt x="4792" y="959"/>
                    <a:pt x="3594" y="2516"/>
                    <a:pt x="3115" y="4313"/>
                  </a:cubicBezTo>
                  <a:cubicBezTo>
                    <a:pt x="2815" y="5271"/>
                    <a:pt x="2696" y="6289"/>
                    <a:pt x="2456" y="7248"/>
                  </a:cubicBezTo>
                  <a:cubicBezTo>
                    <a:pt x="2336" y="7787"/>
                    <a:pt x="2157" y="8266"/>
                    <a:pt x="1917" y="8745"/>
                  </a:cubicBezTo>
                  <a:cubicBezTo>
                    <a:pt x="1591" y="9165"/>
                    <a:pt x="1082" y="9403"/>
                    <a:pt x="591" y="9403"/>
                  </a:cubicBezTo>
                  <a:cubicBezTo>
                    <a:pt x="451" y="9403"/>
                    <a:pt x="313" y="9384"/>
                    <a:pt x="180" y="9344"/>
                  </a:cubicBezTo>
                  <a:cubicBezTo>
                    <a:pt x="0" y="9344"/>
                    <a:pt x="0" y="9583"/>
                    <a:pt x="180" y="9643"/>
                  </a:cubicBezTo>
                  <a:cubicBezTo>
                    <a:pt x="310" y="9671"/>
                    <a:pt x="441" y="9685"/>
                    <a:pt x="572" y="9685"/>
                  </a:cubicBezTo>
                  <a:cubicBezTo>
                    <a:pt x="1284" y="9685"/>
                    <a:pt x="1973" y="9283"/>
                    <a:pt x="2276" y="8625"/>
                  </a:cubicBezTo>
                  <a:cubicBezTo>
                    <a:pt x="2696" y="7667"/>
                    <a:pt x="2935" y="6649"/>
                    <a:pt x="3055" y="5630"/>
                  </a:cubicBezTo>
                  <a:cubicBezTo>
                    <a:pt x="3235" y="4492"/>
                    <a:pt x="3534" y="3474"/>
                    <a:pt x="4073" y="2516"/>
                  </a:cubicBezTo>
                  <a:cubicBezTo>
                    <a:pt x="4672" y="1498"/>
                    <a:pt x="5451" y="659"/>
                    <a:pt x="6469" y="60"/>
                  </a:cubicBezTo>
                  <a:lnTo>
                    <a:pt x="6469" y="0"/>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00"/>
            <p:cNvSpPr/>
            <p:nvPr/>
          </p:nvSpPr>
          <p:spPr>
            <a:xfrm>
              <a:off x="165475" y="3624750"/>
              <a:ext cx="119800" cy="239950"/>
            </a:xfrm>
            <a:custGeom>
              <a:avLst/>
              <a:gdLst/>
              <a:ahLst/>
              <a:cxnLst/>
              <a:rect l="l" t="t" r="r" b="b"/>
              <a:pathLst>
                <a:path w="4792" h="9598" extrusionOk="0">
                  <a:moveTo>
                    <a:pt x="4792" y="0"/>
                  </a:moveTo>
                  <a:lnTo>
                    <a:pt x="4792" y="0"/>
                  </a:lnTo>
                  <a:cubicBezTo>
                    <a:pt x="3893" y="1737"/>
                    <a:pt x="2156" y="2815"/>
                    <a:pt x="1018" y="4372"/>
                  </a:cubicBezTo>
                  <a:cubicBezTo>
                    <a:pt x="479" y="5031"/>
                    <a:pt x="180" y="5810"/>
                    <a:pt x="60" y="6648"/>
                  </a:cubicBezTo>
                  <a:cubicBezTo>
                    <a:pt x="0" y="7068"/>
                    <a:pt x="0" y="7487"/>
                    <a:pt x="60" y="7906"/>
                  </a:cubicBezTo>
                  <a:cubicBezTo>
                    <a:pt x="120" y="8266"/>
                    <a:pt x="180" y="8565"/>
                    <a:pt x="120" y="8924"/>
                  </a:cubicBezTo>
                  <a:cubicBezTo>
                    <a:pt x="60" y="9104"/>
                    <a:pt x="60" y="9284"/>
                    <a:pt x="120" y="9463"/>
                  </a:cubicBezTo>
                  <a:cubicBezTo>
                    <a:pt x="144" y="9559"/>
                    <a:pt x="206" y="9598"/>
                    <a:pt x="268" y="9598"/>
                  </a:cubicBezTo>
                  <a:cubicBezTo>
                    <a:pt x="362" y="9598"/>
                    <a:pt x="455" y="9511"/>
                    <a:pt x="419" y="9403"/>
                  </a:cubicBezTo>
                  <a:cubicBezTo>
                    <a:pt x="359" y="8984"/>
                    <a:pt x="479" y="8505"/>
                    <a:pt x="419" y="8086"/>
                  </a:cubicBezTo>
                  <a:cubicBezTo>
                    <a:pt x="300" y="7607"/>
                    <a:pt x="240" y="7068"/>
                    <a:pt x="300" y="6589"/>
                  </a:cubicBezTo>
                  <a:cubicBezTo>
                    <a:pt x="479" y="5630"/>
                    <a:pt x="898" y="4732"/>
                    <a:pt x="1557" y="3953"/>
                  </a:cubicBezTo>
                  <a:cubicBezTo>
                    <a:pt x="2635" y="2636"/>
                    <a:pt x="4073" y="1617"/>
                    <a:pt x="4792" y="0"/>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00"/>
            <p:cNvSpPr/>
            <p:nvPr/>
          </p:nvSpPr>
          <p:spPr>
            <a:xfrm>
              <a:off x="117550" y="3560350"/>
              <a:ext cx="175225" cy="277625"/>
            </a:xfrm>
            <a:custGeom>
              <a:avLst/>
              <a:gdLst/>
              <a:ahLst/>
              <a:cxnLst/>
              <a:rect l="l" t="t" r="r" b="b"/>
              <a:pathLst>
                <a:path w="7009" h="11105" extrusionOk="0">
                  <a:moveTo>
                    <a:pt x="7008" y="1"/>
                  </a:moveTo>
                  <a:cubicBezTo>
                    <a:pt x="5930" y="480"/>
                    <a:pt x="4972" y="1259"/>
                    <a:pt x="4373" y="2277"/>
                  </a:cubicBezTo>
                  <a:cubicBezTo>
                    <a:pt x="4013" y="2876"/>
                    <a:pt x="3654" y="3475"/>
                    <a:pt x="3295" y="4074"/>
                  </a:cubicBezTo>
                  <a:cubicBezTo>
                    <a:pt x="2815" y="4673"/>
                    <a:pt x="2336" y="5212"/>
                    <a:pt x="1797" y="5691"/>
                  </a:cubicBezTo>
                  <a:cubicBezTo>
                    <a:pt x="959" y="6409"/>
                    <a:pt x="480" y="7368"/>
                    <a:pt x="300" y="8446"/>
                  </a:cubicBezTo>
                  <a:cubicBezTo>
                    <a:pt x="120" y="9165"/>
                    <a:pt x="1" y="10542"/>
                    <a:pt x="719" y="11081"/>
                  </a:cubicBezTo>
                  <a:cubicBezTo>
                    <a:pt x="735" y="11097"/>
                    <a:pt x="760" y="11105"/>
                    <a:pt x="786" y="11105"/>
                  </a:cubicBezTo>
                  <a:cubicBezTo>
                    <a:pt x="858" y="11105"/>
                    <a:pt x="943" y="11049"/>
                    <a:pt x="899" y="10961"/>
                  </a:cubicBezTo>
                  <a:cubicBezTo>
                    <a:pt x="719" y="10542"/>
                    <a:pt x="599" y="10123"/>
                    <a:pt x="540" y="9704"/>
                  </a:cubicBezTo>
                  <a:cubicBezTo>
                    <a:pt x="480" y="9224"/>
                    <a:pt x="540" y="8745"/>
                    <a:pt x="659" y="8266"/>
                  </a:cubicBezTo>
                  <a:cubicBezTo>
                    <a:pt x="779" y="7787"/>
                    <a:pt x="959" y="7308"/>
                    <a:pt x="1258" y="6889"/>
                  </a:cubicBezTo>
                  <a:cubicBezTo>
                    <a:pt x="1558" y="6409"/>
                    <a:pt x="1917" y="5990"/>
                    <a:pt x="2396" y="5631"/>
                  </a:cubicBezTo>
                  <a:cubicBezTo>
                    <a:pt x="3175" y="4792"/>
                    <a:pt x="3894" y="3834"/>
                    <a:pt x="4373" y="2756"/>
                  </a:cubicBezTo>
                  <a:cubicBezTo>
                    <a:pt x="4912" y="1558"/>
                    <a:pt x="5870" y="600"/>
                    <a:pt x="7008" y="61"/>
                  </a:cubicBezTo>
                  <a:lnTo>
                    <a:pt x="7008"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00"/>
            <p:cNvSpPr/>
            <p:nvPr/>
          </p:nvSpPr>
          <p:spPr>
            <a:xfrm>
              <a:off x="144500" y="3644200"/>
              <a:ext cx="97350" cy="210250"/>
            </a:xfrm>
            <a:custGeom>
              <a:avLst/>
              <a:gdLst/>
              <a:ahLst/>
              <a:cxnLst/>
              <a:rect l="l" t="t" r="r" b="b"/>
              <a:pathLst>
                <a:path w="3894" h="8410" extrusionOk="0">
                  <a:moveTo>
                    <a:pt x="3834" y="1"/>
                  </a:moveTo>
                  <a:cubicBezTo>
                    <a:pt x="3235" y="780"/>
                    <a:pt x="2576" y="1438"/>
                    <a:pt x="1977" y="2157"/>
                  </a:cubicBezTo>
                  <a:cubicBezTo>
                    <a:pt x="1378" y="2756"/>
                    <a:pt x="899" y="3415"/>
                    <a:pt x="480" y="4134"/>
                  </a:cubicBezTo>
                  <a:cubicBezTo>
                    <a:pt x="180" y="4852"/>
                    <a:pt x="60" y="5631"/>
                    <a:pt x="60" y="6409"/>
                  </a:cubicBezTo>
                  <a:cubicBezTo>
                    <a:pt x="1" y="7068"/>
                    <a:pt x="180" y="7787"/>
                    <a:pt x="600" y="8386"/>
                  </a:cubicBezTo>
                  <a:cubicBezTo>
                    <a:pt x="616" y="8402"/>
                    <a:pt x="636" y="8409"/>
                    <a:pt x="657" y="8409"/>
                  </a:cubicBezTo>
                  <a:cubicBezTo>
                    <a:pt x="715" y="8409"/>
                    <a:pt x="779" y="8354"/>
                    <a:pt x="779" y="8266"/>
                  </a:cubicBezTo>
                  <a:cubicBezTo>
                    <a:pt x="480" y="7607"/>
                    <a:pt x="360" y="6948"/>
                    <a:pt x="360" y="6230"/>
                  </a:cubicBezTo>
                  <a:cubicBezTo>
                    <a:pt x="360" y="5451"/>
                    <a:pt x="540" y="4613"/>
                    <a:pt x="899" y="3894"/>
                  </a:cubicBezTo>
                  <a:cubicBezTo>
                    <a:pt x="1318" y="3235"/>
                    <a:pt x="1797" y="2576"/>
                    <a:pt x="2336" y="2037"/>
                  </a:cubicBezTo>
                  <a:cubicBezTo>
                    <a:pt x="2875" y="1378"/>
                    <a:pt x="3355" y="720"/>
                    <a:pt x="3894" y="61"/>
                  </a:cubicBezTo>
                  <a:lnTo>
                    <a:pt x="3834" y="1"/>
                  </a:ln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00"/>
            <p:cNvSpPr/>
            <p:nvPr/>
          </p:nvSpPr>
          <p:spPr>
            <a:xfrm>
              <a:off x="533800" y="3690625"/>
              <a:ext cx="92875" cy="191175"/>
            </a:xfrm>
            <a:custGeom>
              <a:avLst/>
              <a:gdLst/>
              <a:ahLst/>
              <a:cxnLst/>
              <a:rect l="l" t="t" r="r" b="b"/>
              <a:pathLst>
                <a:path w="3715" h="7647" extrusionOk="0">
                  <a:moveTo>
                    <a:pt x="1" y="1"/>
                  </a:moveTo>
                  <a:cubicBezTo>
                    <a:pt x="480" y="600"/>
                    <a:pt x="899" y="1198"/>
                    <a:pt x="1199" y="1797"/>
                  </a:cubicBezTo>
                  <a:cubicBezTo>
                    <a:pt x="1558" y="2396"/>
                    <a:pt x="1798" y="3055"/>
                    <a:pt x="1977" y="3714"/>
                  </a:cubicBezTo>
                  <a:cubicBezTo>
                    <a:pt x="1977" y="4013"/>
                    <a:pt x="2097" y="4313"/>
                    <a:pt x="2217" y="4552"/>
                  </a:cubicBezTo>
                  <a:cubicBezTo>
                    <a:pt x="2337" y="4792"/>
                    <a:pt x="2516" y="5032"/>
                    <a:pt x="2696" y="5271"/>
                  </a:cubicBezTo>
                  <a:cubicBezTo>
                    <a:pt x="3055" y="5810"/>
                    <a:pt x="3714" y="6768"/>
                    <a:pt x="3115" y="7427"/>
                  </a:cubicBezTo>
                  <a:cubicBezTo>
                    <a:pt x="3023" y="7519"/>
                    <a:pt x="3143" y="7646"/>
                    <a:pt x="3258" y="7646"/>
                  </a:cubicBezTo>
                  <a:cubicBezTo>
                    <a:pt x="3293" y="7646"/>
                    <a:pt x="3327" y="7635"/>
                    <a:pt x="3355" y="7607"/>
                  </a:cubicBezTo>
                  <a:cubicBezTo>
                    <a:pt x="3714" y="7128"/>
                    <a:pt x="3714" y="6469"/>
                    <a:pt x="3355" y="5990"/>
                  </a:cubicBezTo>
                  <a:cubicBezTo>
                    <a:pt x="2995" y="5271"/>
                    <a:pt x="2337" y="4672"/>
                    <a:pt x="2217" y="3834"/>
                  </a:cubicBezTo>
                  <a:cubicBezTo>
                    <a:pt x="2097" y="3115"/>
                    <a:pt x="1798" y="2456"/>
                    <a:pt x="1438" y="1857"/>
                  </a:cubicBezTo>
                  <a:cubicBezTo>
                    <a:pt x="1139" y="1139"/>
                    <a:pt x="660" y="540"/>
                    <a:pt x="6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00"/>
            <p:cNvSpPr/>
            <p:nvPr/>
          </p:nvSpPr>
          <p:spPr>
            <a:xfrm>
              <a:off x="500875" y="3647200"/>
              <a:ext cx="157225" cy="219850"/>
            </a:xfrm>
            <a:custGeom>
              <a:avLst/>
              <a:gdLst/>
              <a:ahLst/>
              <a:cxnLst/>
              <a:rect l="l" t="t" r="r" b="b"/>
              <a:pathLst>
                <a:path w="6289" h="8794" extrusionOk="0">
                  <a:moveTo>
                    <a:pt x="60" y="1"/>
                  </a:moveTo>
                  <a:cubicBezTo>
                    <a:pt x="60" y="1"/>
                    <a:pt x="0" y="1"/>
                    <a:pt x="60" y="61"/>
                  </a:cubicBezTo>
                  <a:cubicBezTo>
                    <a:pt x="839" y="420"/>
                    <a:pt x="1557" y="1019"/>
                    <a:pt x="2096" y="1678"/>
                  </a:cubicBezTo>
                  <a:cubicBezTo>
                    <a:pt x="2695" y="2396"/>
                    <a:pt x="3115" y="3235"/>
                    <a:pt x="3474" y="4133"/>
                  </a:cubicBezTo>
                  <a:cubicBezTo>
                    <a:pt x="3773" y="4792"/>
                    <a:pt x="4312" y="5391"/>
                    <a:pt x="4911" y="5930"/>
                  </a:cubicBezTo>
                  <a:cubicBezTo>
                    <a:pt x="5211" y="6170"/>
                    <a:pt x="5450" y="6529"/>
                    <a:pt x="5630" y="6828"/>
                  </a:cubicBezTo>
                  <a:cubicBezTo>
                    <a:pt x="5870" y="7427"/>
                    <a:pt x="5870" y="8026"/>
                    <a:pt x="5750" y="8625"/>
                  </a:cubicBezTo>
                  <a:cubicBezTo>
                    <a:pt x="5715" y="8730"/>
                    <a:pt x="5822" y="8794"/>
                    <a:pt x="5917" y="8794"/>
                  </a:cubicBezTo>
                  <a:cubicBezTo>
                    <a:pt x="5986" y="8794"/>
                    <a:pt x="6049" y="8760"/>
                    <a:pt x="6049" y="8685"/>
                  </a:cubicBezTo>
                  <a:cubicBezTo>
                    <a:pt x="6289" y="7787"/>
                    <a:pt x="6049" y="6828"/>
                    <a:pt x="5450" y="6170"/>
                  </a:cubicBezTo>
                  <a:cubicBezTo>
                    <a:pt x="4851" y="5391"/>
                    <a:pt x="4073" y="4972"/>
                    <a:pt x="3654" y="4073"/>
                  </a:cubicBezTo>
                  <a:cubicBezTo>
                    <a:pt x="3294" y="3175"/>
                    <a:pt x="2875" y="2396"/>
                    <a:pt x="2336" y="1678"/>
                  </a:cubicBezTo>
                  <a:cubicBezTo>
                    <a:pt x="1677" y="899"/>
                    <a:pt x="958" y="360"/>
                    <a:pt x="60"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00"/>
            <p:cNvSpPr/>
            <p:nvPr/>
          </p:nvSpPr>
          <p:spPr>
            <a:xfrm>
              <a:off x="571250" y="3618750"/>
              <a:ext cx="131775" cy="199300"/>
            </a:xfrm>
            <a:custGeom>
              <a:avLst/>
              <a:gdLst/>
              <a:ahLst/>
              <a:cxnLst/>
              <a:rect l="l" t="t" r="r" b="b"/>
              <a:pathLst>
                <a:path w="5271" h="7972" extrusionOk="0">
                  <a:moveTo>
                    <a:pt x="60" y="1"/>
                  </a:moveTo>
                  <a:cubicBezTo>
                    <a:pt x="0" y="1"/>
                    <a:pt x="0" y="1"/>
                    <a:pt x="0" y="61"/>
                  </a:cubicBezTo>
                  <a:lnTo>
                    <a:pt x="60" y="61"/>
                  </a:lnTo>
                  <a:cubicBezTo>
                    <a:pt x="359" y="360"/>
                    <a:pt x="599" y="779"/>
                    <a:pt x="719" y="1199"/>
                  </a:cubicBezTo>
                  <a:cubicBezTo>
                    <a:pt x="899" y="1498"/>
                    <a:pt x="1078" y="1798"/>
                    <a:pt x="1258" y="2037"/>
                  </a:cubicBezTo>
                  <a:cubicBezTo>
                    <a:pt x="1797" y="2576"/>
                    <a:pt x="2336" y="3055"/>
                    <a:pt x="2935" y="3475"/>
                  </a:cubicBezTo>
                  <a:cubicBezTo>
                    <a:pt x="3594" y="3954"/>
                    <a:pt x="4073" y="4493"/>
                    <a:pt x="4432" y="5211"/>
                  </a:cubicBezTo>
                  <a:cubicBezTo>
                    <a:pt x="4612" y="5631"/>
                    <a:pt x="4732" y="6050"/>
                    <a:pt x="4792" y="6529"/>
                  </a:cubicBezTo>
                  <a:cubicBezTo>
                    <a:pt x="4792" y="7008"/>
                    <a:pt x="4732" y="7368"/>
                    <a:pt x="4732" y="7847"/>
                  </a:cubicBezTo>
                  <a:cubicBezTo>
                    <a:pt x="4732" y="7921"/>
                    <a:pt x="4800" y="7972"/>
                    <a:pt x="4881" y="7972"/>
                  </a:cubicBezTo>
                  <a:cubicBezTo>
                    <a:pt x="4931" y="7972"/>
                    <a:pt x="4985" y="7952"/>
                    <a:pt x="5031" y="7907"/>
                  </a:cubicBezTo>
                  <a:cubicBezTo>
                    <a:pt x="5271" y="7068"/>
                    <a:pt x="5211" y="6230"/>
                    <a:pt x="4851" y="5451"/>
                  </a:cubicBezTo>
                  <a:cubicBezTo>
                    <a:pt x="4552" y="4672"/>
                    <a:pt x="4013" y="4014"/>
                    <a:pt x="3354" y="3475"/>
                  </a:cubicBezTo>
                  <a:cubicBezTo>
                    <a:pt x="2695" y="2995"/>
                    <a:pt x="2096" y="2516"/>
                    <a:pt x="1497" y="1917"/>
                  </a:cubicBezTo>
                  <a:cubicBezTo>
                    <a:pt x="1198" y="1618"/>
                    <a:pt x="958" y="1258"/>
                    <a:pt x="719" y="899"/>
                  </a:cubicBezTo>
                  <a:cubicBezTo>
                    <a:pt x="599" y="540"/>
                    <a:pt x="359" y="240"/>
                    <a:pt x="60"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00"/>
            <p:cNvSpPr/>
            <p:nvPr/>
          </p:nvSpPr>
          <p:spPr>
            <a:xfrm>
              <a:off x="601175" y="3687625"/>
              <a:ext cx="85375" cy="152900"/>
            </a:xfrm>
            <a:custGeom>
              <a:avLst/>
              <a:gdLst/>
              <a:ahLst/>
              <a:cxnLst/>
              <a:rect l="l" t="t" r="r" b="b"/>
              <a:pathLst>
                <a:path w="3415" h="6116" extrusionOk="0">
                  <a:moveTo>
                    <a:pt x="1" y="1"/>
                  </a:moveTo>
                  <a:cubicBezTo>
                    <a:pt x="300" y="480"/>
                    <a:pt x="720" y="899"/>
                    <a:pt x="1199" y="1199"/>
                  </a:cubicBezTo>
                  <a:cubicBezTo>
                    <a:pt x="1678" y="1558"/>
                    <a:pt x="2097" y="2037"/>
                    <a:pt x="2397" y="2516"/>
                  </a:cubicBezTo>
                  <a:cubicBezTo>
                    <a:pt x="2936" y="3594"/>
                    <a:pt x="3115" y="4792"/>
                    <a:pt x="2876" y="5990"/>
                  </a:cubicBezTo>
                  <a:cubicBezTo>
                    <a:pt x="2839" y="6064"/>
                    <a:pt x="2916" y="6115"/>
                    <a:pt x="2981" y="6115"/>
                  </a:cubicBezTo>
                  <a:cubicBezTo>
                    <a:pt x="3021" y="6115"/>
                    <a:pt x="3056" y="6096"/>
                    <a:pt x="3056" y="6050"/>
                  </a:cubicBezTo>
                  <a:cubicBezTo>
                    <a:pt x="3415" y="4912"/>
                    <a:pt x="3295" y="3654"/>
                    <a:pt x="2756" y="2636"/>
                  </a:cubicBezTo>
                  <a:cubicBezTo>
                    <a:pt x="2457" y="2097"/>
                    <a:pt x="2097" y="1678"/>
                    <a:pt x="1678" y="1318"/>
                  </a:cubicBezTo>
                  <a:cubicBezTo>
                    <a:pt x="1079" y="899"/>
                    <a:pt x="540" y="480"/>
                    <a:pt x="61" y="1"/>
                  </a:cubicBezTo>
                  <a:close/>
                </a:path>
              </a:pathLst>
            </a:custGeom>
            <a:solidFill>
              <a:srgbClr val="5B251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00"/>
            <p:cNvSpPr/>
            <p:nvPr/>
          </p:nvSpPr>
          <p:spPr>
            <a:xfrm>
              <a:off x="241825" y="3766925"/>
              <a:ext cx="56925" cy="91425"/>
            </a:xfrm>
            <a:custGeom>
              <a:avLst/>
              <a:gdLst/>
              <a:ahLst/>
              <a:cxnLst/>
              <a:rect l="l" t="t" r="r" b="b"/>
              <a:pathLst>
                <a:path w="2277" h="3657" extrusionOk="0">
                  <a:moveTo>
                    <a:pt x="1104" y="0"/>
                  </a:moveTo>
                  <a:cubicBezTo>
                    <a:pt x="224" y="0"/>
                    <a:pt x="1" y="812"/>
                    <a:pt x="1" y="1680"/>
                  </a:cubicBezTo>
                  <a:cubicBezTo>
                    <a:pt x="61" y="2519"/>
                    <a:pt x="420" y="3477"/>
                    <a:pt x="1378" y="3657"/>
                  </a:cubicBezTo>
                  <a:cubicBezTo>
                    <a:pt x="1498" y="3657"/>
                    <a:pt x="1857" y="3597"/>
                    <a:pt x="1857" y="3357"/>
                  </a:cubicBezTo>
                  <a:lnTo>
                    <a:pt x="2277" y="1021"/>
                  </a:lnTo>
                  <a:cubicBezTo>
                    <a:pt x="2157" y="482"/>
                    <a:pt x="1738" y="123"/>
                    <a:pt x="1199" y="3"/>
                  </a:cubicBezTo>
                  <a:cubicBezTo>
                    <a:pt x="1166" y="1"/>
                    <a:pt x="1134" y="0"/>
                    <a:pt x="1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00"/>
            <p:cNvSpPr/>
            <p:nvPr/>
          </p:nvSpPr>
          <p:spPr>
            <a:xfrm>
              <a:off x="415925" y="3803300"/>
              <a:ext cx="37050" cy="50725"/>
            </a:xfrm>
            <a:custGeom>
              <a:avLst/>
              <a:gdLst/>
              <a:ahLst/>
              <a:cxnLst/>
              <a:rect l="l" t="t" r="r" b="b"/>
              <a:pathLst>
                <a:path w="1482" h="2029" extrusionOk="0">
                  <a:moveTo>
                    <a:pt x="763" y="1"/>
                  </a:moveTo>
                  <a:cubicBezTo>
                    <a:pt x="733" y="1"/>
                    <a:pt x="703" y="16"/>
                    <a:pt x="703" y="45"/>
                  </a:cubicBezTo>
                  <a:lnTo>
                    <a:pt x="703" y="105"/>
                  </a:lnTo>
                  <a:cubicBezTo>
                    <a:pt x="643" y="345"/>
                    <a:pt x="703" y="584"/>
                    <a:pt x="823" y="764"/>
                  </a:cubicBezTo>
                  <a:cubicBezTo>
                    <a:pt x="943" y="884"/>
                    <a:pt x="1062" y="1064"/>
                    <a:pt x="1122" y="1243"/>
                  </a:cubicBezTo>
                  <a:cubicBezTo>
                    <a:pt x="1122" y="1363"/>
                    <a:pt x="1062" y="1543"/>
                    <a:pt x="883" y="1603"/>
                  </a:cubicBezTo>
                  <a:lnTo>
                    <a:pt x="763" y="1603"/>
                  </a:lnTo>
                  <a:cubicBezTo>
                    <a:pt x="703" y="1633"/>
                    <a:pt x="658" y="1648"/>
                    <a:pt x="621" y="1648"/>
                  </a:cubicBezTo>
                  <a:cubicBezTo>
                    <a:pt x="583" y="1648"/>
                    <a:pt x="553" y="1633"/>
                    <a:pt x="523" y="1603"/>
                  </a:cubicBezTo>
                  <a:lnTo>
                    <a:pt x="403" y="1603"/>
                  </a:lnTo>
                  <a:lnTo>
                    <a:pt x="284" y="1543"/>
                  </a:lnTo>
                  <a:cubicBezTo>
                    <a:pt x="259" y="1535"/>
                    <a:pt x="236" y="1531"/>
                    <a:pt x="214" y="1531"/>
                  </a:cubicBezTo>
                  <a:cubicBezTo>
                    <a:pt x="76" y="1531"/>
                    <a:pt x="1" y="1679"/>
                    <a:pt x="104" y="1782"/>
                  </a:cubicBezTo>
                  <a:cubicBezTo>
                    <a:pt x="164" y="1842"/>
                    <a:pt x="224" y="1902"/>
                    <a:pt x="284" y="1962"/>
                  </a:cubicBezTo>
                  <a:cubicBezTo>
                    <a:pt x="403" y="2022"/>
                    <a:pt x="523" y="2022"/>
                    <a:pt x="643" y="2022"/>
                  </a:cubicBezTo>
                  <a:cubicBezTo>
                    <a:pt x="674" y="2026"/>
                    <a:pt x="705" y="2028"/>
                    <a:pt x="735" y="2028"/>
                  </a:cubicBezTo>
                  <a:cubicBezTo>
                    <a:pt x="1122" y="2028"/>
                    <a:pt x="1482" y="1687"/>
                    <a:pt x="1482" y="1243"/>
                  </a:cubicBezTo>
                  <a:cubicBezTo>
                    <a:pt x="1482" y="1064"/>
                    <a:pt x="1362" y="824"/>
                    <a:pt x="1182" y="704"/>
                  </a:cubicBezTo>
                  <a:cubicBezTo>
                    <a:pt x="1062" y="525"/>
                    <a:pt x="943" y="285"/>
                    <a:pt x="823" y="45"/>
                  </a:cubicBezTo>
                  <a:cubicBezTo>
                    <a:pt x="823" y="16"/>
                    <a:pt x="793" y="1"/>
                    <a:pt x="763" y="1"/>
                  </a:cubicBezTo>
                  <a:close/>
                </a:path>
              </a:pathLst>
            </a:custGeom>
            <a:solidFill>
              <a:srgbClr val="753C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00"/>
            <p:cNvSpPr/>
            <p:nvPr/>
          </p:nvSpPr>
          <p:spPr>
            <a:xfrm>
              <a:off x="497875" y="3731350"/>
              <a:ext cx="46450" cy="20700"/>
            </a:xfrm>
            <a:custGeom>
              <a:avLst/>
              <a:gdLst/>
              <a:ahLst/>
              <a:cxnLst/>
              <a:rect l="l" t="t" r="r" b="b"/>
              <a:pathLst>
                <a:path w="1858" h="828" extrusionOk="0">
                  <a:moveTo>
                    <a:pt x="741" y="0"/>
                  </a:moveTo>
                  <a:cubicBezTo>
                    <a:pt x="463" y="0"/>
                    <a:pt x="216" y="99"/>
                    <a:pt x="0" y="228"/>
                  </a:cubicBezTo>
                  <a:cubicBezTo>
                    <a:pt x="0" y="228"/>
                    <a:pt x="0" y="348"/>
                    <a:pt x="0" y="348"/>
                  </a:cubicBezTo>
                  <a:cubicBezTo>
                    <a:pt x="180" y="348"/>
                    <a:pt x="360" y="288"/>
                    <a:pt x="539" y="288"/>
                  </a:cubicBezTo>
                  <a:cubicBezTo>
                    <a:pt x="659" y="288"/>
                    <a:pt x="839" y="288"/>
                    <a:pt x="959" y="348"/>
                  </a:cubicBezTo>
                  <a:cubicBezTo>
                    <a:pt x="1078" y="408"/>
                    <a:pt x="1198" y="468"/>
                    <a:pt x="1318" y="528"/>
                  </a:cubicBezTo>
                  <a:cubicBezTo>
                    <a:pt x="1378" y="588"/>
                    <a:pt x="1438" y="588"/>
                    <a:pt x="1498" y="648"/>
                  </a:cubicBezTo>
                  <a:lnTo>
                    <a:pt x="1558" y="767"/>
                  </a:lnTo>
                  <a:cubicBezTo>
                    <a:pt x="1558" y="767"/>
                    <a:pt x="1617" y="827"/>
                    <a:pt x="1677" y="827"/>
                  </a:cubicBezTo>
                  <a:cubicBezTo>
                    <a:pt x="1737" y="827"/>
                    <a:pt x="1857" y="767"/>
                    <a:pt x="1857" y="707"/>
                  </a:cubicBezTo>
                  <a:cubicBezTo>
                    <a:pt x="1857" y="528"/>
                    <a:pt x="1677" y="348"/>
                    <a:pt x="1498" y="228"/>
                  </a:cubicBezTo>
                  <a:cubicBezTo>
                    <a:pt x="1378" y="168"/>
                    <a:pt x="1198" y="108"/>
                    <a:pt x="1078" y="49"/>
                  </a:cubicBezTo>
                  <a:cubicBezTo>
                    <a:pt x="961" y="15"/>
                    <a:pt x="849" y="0"/>
                    <a:pt x="741" y="0"/>
                  </a:cubicBezTo>
                  <a:close/>
                </a:path>
              </a:pathLst>
            </a:custGeom>
            <a:solidFill>
              <a:srgbClr val="110A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00"/>
            <p:cNvSpPr/>
            <p:nvPr/>
          </p:nvSpPr>
          <p:spPr>
            <a:xfrm>
              <a:off x="391550" y="3875025"/>
              <a:ext cx="73400" cy="28250"/>
            </a:xfrm>
            <a:custGeom>
              <a:avLst/>
              <a:gdLst/>
              <a:ahLst/>
              <a:cxnLst/>
              <a:rect l="l" t="t" r="r" b="b"/>
              <a:pathLst>
                <a:path w="2936" h="1130" extrusionOk="0">
                  <a:moveTo>
                    <a:pt x="417" y="0"/>
                  </a:moveTo>
                  <a:cubicBezTo>
                    <a:pt x="335" y="0"/>
                    <a:pt x="255" y="14"/>
                    <a:pt x="181" y="51"/>
                  </a:cubicBezTo>
                  <a:cubicBezTo>
                    <a:pt x="181" y="111"/>
                    <a:pt x="121" y="111"/>
                    <a:pt x="121" y="171"/>
                  </a:cubicBezTo>
                  <a:cubicBezTo>
                    <a:pt x="1" y="411"/>
                    <a:pt x="121" y="770"/>
                    <a:pt x="300" y="1010"/>
                  </a:cubicBezTo>
                  <a:cubicBezTo>
                    <a:pt x="600" y="710"/>
                    <a:pt x="1079" y="530"/>
                    <a:pt x="1498" y="530"/>
                  </a:cubicBezTo>
                  <a:cubicBezTo>
                    <a:pt x="1918" y="590"/>
                    <a:pt x="2277" y="770"/>
                    <a:pt x="2516" y="1129"/>
                  </a:cubicBezTo>
                  <a:cubicBezTo>
                    <a:pt x="2756" y="950"/>
                    <a:pt x="2876" y="650"/>
                    <a:pt x="2936" y="351"/>
                  </a:cubicBezTo>
                  <a:cubicBezTo>
                    <a:pt x="2936" y="97"/>
                    <a:pt x="2818" y="28"/>
                    <a:pt x="2664" y="28"/>
                  </a:cubicBezTo>
                  <a:cubicBezTo>
                    <a:pt x="2526" y="28"/>
                    <a:pt x="2358" y="83"/>
                    <a:pt x="2217" y="111"/>
                  </a:cubicBezTo>
                  <a:cubicBezTo>
                    <a:pt x="2007" y="141"/>
                    <a:pt x="1798" y="156"/>
                    <a:pt x="1588" y="156"/>
                  </a:cubicBezTo>
                  <a:cubicBezTo>
                    <a:pt x="1378" y="156"/>
                    <a:pt x="1169" y="141"/>
                    <a:pt x="959" y="111"/>
                  </a:cubicBezTo>
                  <a:cubicBezTo>
                    <a:pt x="794" y="70"/>
                    <a:pt x="600" y="0"/>
                    <a:pt x="417" y="0"/>
                  </a:cubicBezTo>
                  <a:close/>
                </a:path>
              </a:pathLst>
            </a:custGeom>
            <a:solidFill>
              <a:srgbClr val="6D32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00"/>
            <p:cNvSpPr/>
            <p:nvPr/>
          </p:nvSpPr>
          <p:spPr>
            <a:xfrm>
              <a:off x="400550" y="3888275"/>
              <a:ext cx="53925" cy="25150"/>
            </a:xfrm>
            <a:custGeom>
              <a:avLst/>
              <a:gdLst/>
              <a:ahLst/>
              <a:cxnLst/>
              <a:rect l="l" t="t" r="r" b="b"/>
              <a:pathLst>
                <a:path w="2157" h="1006" extrusionOk="0">
                  <a:moveTo>
                    <a:pt x="1138" y="0"/>
                  </a:moveTo>
                  <a:cubicBezTo>
                    <a:pt x="719" y="0"/>
                    <a:pt x="300" y="180"/>
                    <a:pt x="0" y="480"/>
                  </a:cubicBezTo>
                  <a:cubicBezTo>
                    <a:pt x="180" y="719"/>
                    <a:pt x="420" y="899"/>
                    <a:pt x="719" y="959"/>
                  </a:cubicBezTo>
                  <a:cubicBezTo>
                    <a:pt x="847" y="991"/>
                    <a:pt x="976" y="1006"/>
                    <a:pt x="1102" y="1006"/>
                  </a:cubicBezTo>
                  <a:cubicBezTo>
                    <a:pt x="1446" y="1006"/>
                    <a:pt x="1774" y="895"/>
                    <a:pt x="2037" y="719"/>
                  </a:cubicBezTo>
                  <a:lnTo>
                    <a:pt x="2156" y="599"/>
                  </a:lnTo>
                  <a:cubicBezTo>
                    <a:pt x="1917" y="300"/>
                    <a:pt x="1558" y="60"/>
                    <a:pt x="1138" y="0"/>
                  </a:cubicBezTo>
                  <a:close/>
                </a:path>
              </a:pathLst>
            </a:custGeom>
            <a:solidFill>
              <a:srgbClr val="9647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3" name="Google Shape;3463;p100"/>
          <p:cNvGrpSpPr/>
          <p:nvPr/>
        </p:nvGrpSpPr>
        <p:grpSpPr>
          <a:xfrm>
            <a:off x="822438" y="3424106"/>
            <a:ext cx="1093871" cy="1056150"/>
            <a:chOff x="6406325" y="3510750"/>
            <a:chExt cx="732225" cy="706975"/>
          </a:xfrm>
        </p:grpSpPr>
        <p:sp>
          <p:nvSpPr>
            <p:cNvPr id="3464" name="Google Shape;3464;p100"/>
            <p:cNvSpPr/>
            <p:nvPr/>
          </p:nvSpPr>
          <p:spPr>
            <a:xfrm>
              <a:off x="6406325" y="3905825"/>
              <a:ext cx="732225" cy="311900"/>
            </a:xfrm>
            <a:custGeom>
              <a:avLst/>
              <a:gdLst/>
              <a:ahLst/>
              <a:cxnLst/>
              <a:rect l="l" t="t" r="r" b="b"/>
              <a:pathLst>
                <a:path w="29289" h="12476" extrusionOk="0">
                  <a:moveTo>
                    <a:pt x="19107" y="0"/>
                  </a:moveTo>
                  <a:cubicBezTo>
                    <a:pt x="18476" y="0"/>
                    <a:pt x="17837" y="29"/>
                    <a:pt x="17190" y="77"/>
                  </a:cubicBezTo>
                  <a:cubicBezTo>
                    <a:pt x="13716" y="317"/>
                    <a:pt x="10122" y="796"/>
                    <a:pt x="7248" y="2652"/>
                  </a:cubicBezTo>
                  <a:cubicBezTo>
                    <a:pt x="6349" y="3251"/>
                    <a:pt x="1917" y="5707"/>
                    <a:pt x="1" y="7204"/>
                  </a:cubicBezTo>
                  <a:cubicBezTo>
                    <a:pt x="3946" y="10736"/>
                    <a:pt x="8870" y="12475"/>
                    <a:pt x="13772" y="12475"/>
                  </a:cubicBezTo>
                  <a:cubicBezTo>
                    <a:pt x="19511" y="12475"/>
                    <a:pt x="25218" y="10091"/>
                    <a:pt x="29288" y="5408"/>
                  </a:cubicBezTo>
                  <a:cubicBezTo>
                    <a:pt x="28510" y="4090"/>
                    <a:pt x="27432" y="2892"/>
                    <a:pt x="26174" y="1994"/>
                  </a:cubicBezTo>
                  <a:cubicBezTo>
                    <a:pt x="24018" y="460"/>
                    <a:pt x="21632" y="0"/>
                    <a:pt x="191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00"/>
            <p:cNvSpPr/>
            <p:nvPr/>
          </p:nvSpPr>
          <p:spPr>
            <a:xfrm>
              <a:off x="6686325" y="3835875"/>
              <a:ext cx="224625" cy="142725"/>
            </a:xfrm>
            <a:custGeom>
              <a:avLst/>
              <a:gdLst/>
              <a:ahLst/>
              <a:cxnLst/>
              <a:rect l="l" t="t" r="r" b="b"/>
              <a:pathLst>
                <a:path w="8985" h="5709" extrusionOk="0">
                  <a:moveTo>
                    <a:pt x="7068" y="0"/>
                  </a:moveTo>
                  <a:lnTo>
                    <a:pt x="360" y="2096"/>
                  </a:lnTo>
                  <a:cubicBezTo>
                    <a:pt x="120" y="3055"/>
                    <a:pt x="1" y="4013"/>
                    <a:pt x="1" y="4971"/>
                  </a:cubicBezTo>
                  <a:cubicBezTo>
                    <a:pt x="161" y="5292"/>
                    <a:pt x="2424" y="5709"/>
                    <a:pt x="3844" y="5709"/>
                  </a:cubicBezTo>
                  <a:cubicBezTo>
                    <a:pt x="4014" y="5709"/>
                    <a:pt x="4172" y="5703"/>
                    <a:pt x="4313" y="5690"/>
                  </a:cubicBezTo>
                  <a:cubicBezTo>
                    <a:pt x="5990" y="5510"/>
                    <a:pt x="7607" y="4732"/>
                    <a:pt x="8805" y="3594"/>
                  </a:cubicBezTo>
                  <a:cubicBezTo>
                    <a:pt x="8925" y="3474"/>
                    <a:pt x="8985" y="3354"/>
                    <a:pt x="8985" y="3234"/>
                  </a:cubicBezTo>
                  <a:cubicBezTo>
                    <a:pt x="8985" y="3115"/>
                    <a:pt x="8925" y="3055"/>
                    <a:pt x="8865" y="2995"/>
                  </a:cubicBezTo>
                  <a:cubicBezTo>
                    <a:pt x="8505" y="2456"/>
                    <a:pt x="8146" y="1917"/>
                    <a:pt x="7847" y="1318"/>
                  </a:cubicBezTo>
                  <a:cubicBezTo>
                    <a:pt x="7667" y="839"/>
                    <a:pt x="7367" y="360"/>
                    <a:pt x="7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00"/>
            <p:cNvSpPr/>
            <p:nvPr/>
          </p:nvSpPr>
          <p:spPr>
            <a:xfrm>
              <a:off x="6559625" y="3730075"/>
              <a:ext cx="51850" cy="76850"/>
            </a:xfrm>
            <a:custGeom>
              <a:avLst/>
              <a:gdLst/>
              <a:ahLst/>
              <a:cxnLst/>
              <a:rect l="l" t="t" r="r" b="b"/>
              <a:pathLst>
                <a:path w="2074" h="3074" extrusionOk="0">
                  <a:moveTo>
                    <a:pt x="1437" y="1"/>
                  </a:moveTo>
                  <a:cubicBezTo>
                    <a:pt x="133" y="1"/>
                    <a:pt x="1" y="2754"/>
                    <a:pt x="1235" y="3034"/>
                  </a:cubicBezTo>
                  <a:cubicBezTo>
                    <a:pt x="1335" y="3059"/>
                    <a:pt x="1444" y="3074"/>
                    <a:pt x="1555" y="3074"/>
                  </a:cubicBezTo>
                  <a:cubicBezTo>
                    <a:pt x="1713" y="3074"/>
                    <a:pt x="1874" y="3045"/>
                    <a:pt x="2014" y="2974"/>
                  </a:cubicBezTo>
                  <a:lnTo>
                    <a:pt x="2074" y="519"/>
                  </a:lnTo>
                  <a:cubicBezTo>
                    <a:pt x="2074" y="339"/>
                    <a:pt x="1954" y="100"/>
                    <a:pt x="1715" y="40"/>
                  </a:cubicBezTo>
                  <a:cubicBezTo>
                    <a:pt x="1617" y="13"/>
                    <a:pt x="1524"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00"/>
            <p:cNvSpPr/>
            <p:nvPr/>
          </p:nvSpPr>
          <p:spPr>
            <a:xfrm>
              <a:off x="6586000" y="3615750"/>
              <a:ext cx="62925" cy="154250"/>
            </a:xfrm>
            <a:custGeom>
              <a:avLst/>
              <a:gdLst/>
              <a:ahLst/>
              <a:cxnLst/>
              <a:rect l="l" t="t" r="r" b="b"/>
              <a:pathLst>
                <a:path w="2517" h="6170" extrusionOk="0">
                  <a:moveTo>
                    <a:pt x="2516" y="1"/>
                  </a:moveTo>
                  <a:lnTo>
                    <a:pt x="2516" y="1"/>
                  </a:lnTo>
                  <a:cubicBezTo>
                    <a:pt x="1917" y="181"/>
                    <a:pt x="1438" y="660"/>
                    <a:pt x="1258" y="1199"/>
                  </a:cubicBezTo>
                  <a:cubicBezTo>
                    <a:pt x="1139" y="1618"/>
                    <a:pt x="1019" y="1977"/>
                    <a:pt x="839" y="2397"/>
                  </a:cubicBezTo>
                  <a:cubicBezTo>
                    <a:pt x="719" y="2576"/>
                    <a:pt x="600" y="2756"/>
                    <a:pt x="480" y="2936"/>
                  </a:cubicBezTo>
                  <a:cubicBezTo>
                    <a:pt x="121" y="3415"/>
                    <a:pt x="1" y="4014"/>
                    <a:pt x="61" y="4613"/>
                  </a:cubicBezTo>
                  <a:cubicBezTo>
                    <a:pt x="121" y="5212"/>
                    <a:pt x="360" y="5751"/>
                    <a:pt x="779" y="6170"/>
                  </a:cubicBezTo>
                  <a:cubicBezTo>
                    <a:pt x="1558" y="4673"/>
                    <a:pt x="1977" y="2996"/>
                    <a:pt x="1977" y="1319"/>
                  </a:cubicBezTo>
                  <a:lnTo>
                    <a:pt x="2516" y="1"/>
                  </a:ln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00"/>
            <p:cNvSpPr/>
            <p:nvPr/>
          </p:nvSpPr>
          <p:spPr>
            <a:xfrm>
              <a:off x="6578525" y="3546500"/>
              <a:ext cx="399800" cy="386100"/>
            </a:xfrm>
            <a:custGeom>
              <a:avLst/>
              <a:gdLst/>
              <a:ahLst/>
              <a:cxnLst/>
              <a:rect l="l" t="t" r="r" b="b"/>
              <a:pathLst>
                <a:path w="15992" h="15444" extrusionOk="0">
                  <a:moveTo>
                    <a:pt x="9306" y="0"/>
                  </a:moveTo>
                  <a:cubicBezTo>
                    <a:pt x="8320" y="0"/>
                    <a:pt x="7335" y="108"/>
                    <a:pt x="6349" y="255"/>
                  </a:cubicBezTo>
                  <a:cubicBezTo>
                    <a:pt x="5630" y="375"/>
                    <a:pt x="4971" y="555"/>
                    <a:pt x="4313" y="854"/>
                  </a:cubicBezTo>
                  <a:cubicBezTo>
                    <a:pt x="3354" y="1334"/>
                    <a:pt x="2636" y="2112"/>
                    <a:pt x="2216" y="3070"/>
                  </a:cubicBezTo>
                  <a:cubicBezTo>
                    <a:pt x="1857" y="4328"/>
                    <a:pt x="1438" y="5586"/>
                    <a:pt x="1018" y="6844"/>
                  </a:cubicBezTo>
                  <a:cubicBezTo>
                    <a:pt x="539" y="8042"/>
                    <a:pt x="180" y="9299"/>
                    <a:pt x="60" y="10557"/>
                  </a:cubicBezTo>
                  <a:cubicBezTo>
                    <a:pt x="0" y="11815"/>
                    <a:pt x="420" y="13013"/>
                    <a:pt x="1378" y="13911"/>
                  </a:cubicBezTo>
                  <a:cubicBezTo>
                    <a:pt x="2516" y="14869"/>
                    <a:pt x="3953" y="15408"/>
                    <a:pt x="5451" y="15408"/>
                  </a:cubicBezTo>
                  <a:cubicBezTo>
                    <a:pt x="5732" y="15432"/>
                    <a:pt x="6014" y="15444"/>
                    <a:pt x="6296" y="15444"/>
                  </a:cubicBezTo>
                  <a:cubicBezTo>
                    <a:pt x="7450" y="15444"/>
                    <a:pt x="8596" y="15243"/>
                    <a:pt x="9703" y="14809"/>
                  </a:cubicBezTo>
                  <a:cubicBezTo>
                    <a:pt x="10961" y="14210"/>
                    <a:pt x="12039" y="13312"/>
                    <a:pt x="12937" y="12234"/>
                  </a:cubicBezTo>
                  <a:cubicBezTo>
                    <a:pt x="14075" y="11096"/>
                    <a:pt x="15273" y="10078"/>
                    <a:pt x="15632" y="8461"/>
                  </a:cubicBezTo>
                  <a:cubicBezTo>
                    <a:pt x="15992" y="6904"/>
                    <a:pt x="15393" y="5466"/>
                    <a:pt x="14794" y="4089"/>
                  </a:cubicBezTo>
                  <a:cubicBezTo>
                    <a:pt x="14435" y="3310"/>
                    <a:pt x="14015" y="2591"/>
                    <a:pt x="13716" y="1753"/>
                  </a:cubicBezTo>
                  <a:cubicBezTo>
                    <a:pt x="13476" y="1154"/>
                    <a:pt x="12937" y="675"/>
                    <a:pt x="12338" y="435"/>
                  </a:cubicBezTo>
                  <a:cubicBezTo>
                    <a:pt x="11660" y="174"/>
                    <a:pt x="10982" y="4"/>
                    <a:pt x="10265" y="4"/>
                  </a:cubicBezTo>
                  <a:cubicBezTo>
                    <a:pt x="10158" y="4"/>
                    <a:pt x="10051" y="8"/>
                    <a:pt x="9943" y="16"/>
                  </a:cubicBezTo>
                  <a:cubicBezTo>
                    <a:pt x="9730" y="5"/>
                    <a:pt x="9518" y="0"/>
                    <a:pt x="9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00"/>
            <p:cNvSpPr/>
            <p:nvPr/>
          </p:nvSpPr>
          <p:spPr>
            <a:xfrm>
              <a:off x="6737225" y="3791575"/>
              <a:ext cx="85375" cy="76175"/>
            </a:xfrm>
            <a:custGeom>
              <a:avLst/>
              <a:gdLst/>
              <a:ahLst/>
              <a:cxnLst/>
              <a:rect l="l" t="t" r="r" b="b"/>
              <a:pathLst>
                <a:path w="3415" h="3047" extrusionOk="0">
                  <a:moveTo>
                    <a:pt x="1655" y="1"/>
                  </a:moveTo>
                  <a:cubicBezTo>
                    <a:pt x="947" y="1"/>
                    <a:pt x="337" y="504"/>
                    <a:pt x="181" y="1233"/>
                  </a:cubicBezTo>
                  <a:cubicBezTo>
                    <a:pt x="1" y="2072"/>
                    <a:pt x="600" y="2850"/>
                    <a:pt x="1438" y="3030"/>
                  </a:cubicBezTo>
                  <a:cubicBezTo>
                    <a:pt x="1517" y="3041"/>
                    <a:pt x="1594" y="3047"/>
                    <a:pt x="1671" y="3047"/>
                  </a:cubicBezTo>
                  <a:cubicBezTo>
                    <a:pt x="2417" y="3047"/>
                    <a:pt x="3072" y="2532"/>
                    <a:pt x="3235" y="1772"/>
                  </a:cubicBezTo>
                  <a:cubicBezTo>
                    <a:pt x="3415" y="934"/>
                    <a:pt x="2816" y="155"/>
                    <a:pt x="1977" y="35"/>
                  </a:cubicBezTo>
                  <a:cubicBezTo>
                    <a:pt x="1868" y="12"/>
                    <a:pt x="1761" y="1"/>
                    <a:pt x="1655"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00"/>
            <p:cNvSpPr/>
            <p:nvPr/>
          </p:nvSpPr>
          <p:spPr>
            <a:xfrm>
              <a:off x="6581525" y="3758575"/>
              <a:ext cx="67400" cy="65675"/>
            </a:xfrm>
            <a:custGeom>
              <a:avLst/>
              <a:gdLst/>
              <a:ahLst/>
              <a:cxnLst/>
              <a:rect l="l" t="t" r="r" b="b"/>
              <a:pathLst>
                <a:path w="2696" h="2627" extrusionOk="0">
                  <a:moveTo>
                    <a:pt x="1199" y="1"/>
                  </a:moveTo>
                  <a:cubicBezTo>
                    <a:pt x="826" y="1"/>
                    <a:pt x="477" y="173"/>
                    <a:pt x="240" y="457"/>
                  </a:cubicBezTo>
                  <a:cubicBezTo>
                    <a:pt x="120" y="876"/>
                    <a:pt x="0" y="1295"/>
                    <a:pt x="0" y="1775"/>
                  </a:cubicBezTo>
                  <a:cubicBezTo>
                    <a:pt x="220" y="2352"/>
                    <a:pt x="719" y="2627"/>
                    <a:pt x="1222" y="2627"/>
                  </a:cubicBezTo>
                  <a:cubicBezTo>
                    <a:pt x="1814" y="2627"/>
                    <a:pt x="2414" y="2247"/>
                    <a:pt x="2575" y="1535"/>
                  </a:cubicBezTo>
                  <a:cubicBezTo>
                    <a:pt x="2695" y="816"/>
                    <a:pt x="2216" y="157"/>
                    <a:pt x="1497" y="38"/>
                  </a:cubicBezTo>
                  <a:cubicBezTo>
                    <a:pt x="1397" y="13"/>
                    <a:pt x="1297" y="1"/>
                    <a:pt x="1199" y="1"/>
                  </a:cubicBezTo>
                  <a:close/>
                </a:path>
              </a:pathLst>
            </a:custGeom>
            <a:solidFill>
              <a:srgbClr val="EFA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00"/>
            <p:cNvSpPr/>
            <p:nvPr/>
          </p:nvSpPr>
          <p:spPr>
            <a:xfrm>
              <a:off x="6778050" y="3757900"/>
              <a:ext cx="31075" cy="26975"/>
            </a:xfrm>
            <a:custGeom>
              <a:avLst/>
              <a:gdLst/>
              <a:ahLst/>
              <a:cxnLst/>
              <a:rect l="l" t="t" r="r" b="b"/>
              <a:pathLst>
                <a:path w="1243" h="1079" extrusionOk="0">
                  <a:moveTo>
                    <a:pt x="691" y="0"/>
                  </a:moveTo>
                  <a:cubicBezTo>
                    <a:pt x="255" y="0"/>
                    <a:pt x="1" y="503"/>
                    <a:pt x="285" y="843"/>
                  </a:cubicBezTo>
                  <a:cubicBezTo>
                    <a:pt x="377" y="1006"/>
                    <a:pt x="533" y="1078"/>
                    <a:pt x="693" y="1078"/>
                  </a:cubicBezTo>
                  <a:cubicBezTo>
                    <a:pt x="945" y="1078"/>
                    <a:pt x="1206" y="897"/>
                    <a:pt x="1243" y="604"/>
                  </a:cubicBezTo>
                  <a:cubicBezTo>
                    <a:pt x="1243" y="304"/>
                    <a:pt x="1063" y="65"/>
                    <a:pt x="764" y="5"/>
                  </a:cubicBezTo>
                  <a:cubicBezTo>
                    <a:pt x="739" y="2"/>
                    <a:pt x="715" y="0"/>
                    <a:pt x="691"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00"/>
            <p:cNvSpPr/>
            <p:nvPr/>
          </p:nvSpPr>
          <p:spPr>
            <a:xfrm>
              <a:off x="6624925" y="3723725"/>
              <a:ext cx="27825" cy="25325"/>
            </a:xfrm>
            <a:custGeom>
              <a:avLst/>
              <a:gdLst/>
              <a:ahLst/>
              <a:cxnLst/>
              <a:rect l="l" t="t" r="r" b="b"/>
              <a:pathLst>
                <a:path w="1113" h="1013" extrusionOk="0">
                  <a:moveTo>
                    <a:pt x="526" y="0"/>
                  </a:moveTo>
                  <a:cubicBezTo>
                    <a:pt x="303" y="0"/>
                    <a:pt x="79" y="128"/>
                    <a:pt x="1" y="413"/>
                  </a:cubicBezTo>
                  <a:cubicBezTo>
                    <a:pt x="1" y="653"/>
                    <a:pt x="181" y="953"/>
                    <a:pt x="480" y="1012"/>
                  </a:cubicBezTo>
                  <a:cubicBezTo>
                    <a:pt x="720" y="1012"/>
                    <a:pt x="1019" y="833"/>
                    <a:pt x="1079" y="593"/>
                  </a:cubicBezTo>
                  <a:cubicBezTo>
                    <a:pt x="1113" y="220"/>
                    <a:pt x="820" y="0"/>
                    <a:pt x="526" y="0"/>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00"/>
            <p:cNvSpPr/>
            <p:nvPr/>
          </p:nvSpPr>
          <p:spPr>
            <a:xfrm>
              <a:off x="6568050" y="3510750"/>
              <a:ext cx="440225" cy="360700"/>
            </a:xfrm>
            <a:custGeom>
              <a:avLst/>
              <a:gdLst/>
              <a:ahLst/>
              <a:cxnLst/>
              <a:rect l="l" t="t" r="r" b="b"/>
              <a:pathLst>
                <a:path w="17609" h="14428" extrusionOk="0">
                  <a:moveTo>
                    <a:pt x="7299" y="0"/>
                  </a:moveTo>
                  <a:cubicBezTo>
                    <a:pt x="6973" y="0"/>
                    <a:pt x="6654" y="45"/>
                    <a:pt x="6349" y="128"/>
                  </a:cubicBezTo>
                  <a:cubicBezTo>
                    <a:pt x="5870" y="248"/>
                    <a:pt x="5450" y="428"/>
                    <a:pt x="5031" y="607"/>
                  </a:cubicBezTo>
                  <a:cubicBezTo>
                    <a:pt x="4312" y="847"/>
                    <a:pt x="3534" y="967"/>
                    <a:pt x="2875" y="1206"/>
                  </a:cubicBezTo>
                  <a:cubicBezTo>
                    <a:pt x="2096" y="1446"/>
                    <a:pt x="1497" y="1985"/>
                    <a:pt x="1198" y="2704"/>
                  </a:cubicBezTo>
                  <a:cubicBezTo>
                    <a:pt x="1138" y="2883"/>
                    <a:pt x="1138" y="3063"/>
                    <a:pt x="1078" y="3183"/>
                  </a:cubicBezTo>
                  <a:cubicBezTo>
                    <a:pt x="839" y="4141"/>
                    <a:pt x="0" y="4980"/>
                    <a:pt x="180" y="5938"/>
                  </a:cubicBezTo>
                  <a:cubicBezTo>
                    <a:pt x="234" y="6531"/>
                    <a:pt x="773" y="7222"/>
                    <a:pt x="1405" y="7222"/>
                  </a:cubicBezTo>
                  <a:cubicBezTo>
                    <a:pt x="1475" y="7222"/>
                    <a:pt x="1546" y="7213"/>
                    <a:pt x="1617" y="7196"/>
                  </a:cubicBezTo>
                  <a:cubicBezTo>
                    <a:pt x="2036" y="7076"/>
                    <a:pt x="2396" y="6896"/>
                    <a:pt x="2755" y="6657"/>
                  </a:cubicBezTo>
                  <a:cubicBezTo>
                    <a:pt x="2995" y="6477"/>
                    <a:pt x="3234" y="6297"/>
                    <a:pt x="3534" y="6237"/>
                  </a:cubicBezTo>
                  <a:cubicBezTo>
                    <a:pt x="3586" y="6229"/>
                    <a:pt x="3638" y="6225"/>
                    <a:pt x="3688" y="6225"/>
                  </a:cubicBezTo>
                  <a:cubicBezTo>
                    <a:pt x="3931" y="6225"/>
                    <a:pt x="4148" y="6310"/>
                    <a:pt x="4360" y="6310"/>
                  </a:cubicBezTo>
                  <a:cubicBezTo>
                    <a:pt x="4404" y="6310"/>
                    <a:pt x="4448" y="6306"/>
                    <a:pt x="4492" y="6297"/>
                  </a:cubicBezTo>
                  <a:cubicBezTo>
                    <a:pt x="4612" y="6237"/>
                    <a:pt x="4732" y="6237"/>
                    <a:pt x="4851" y="6237"/>
                  </a:cubicBezTo>
                  <a:cubicBezTo>
                    <a:pt x="5031" y="6237"/>
                    <a:pt x="5091" y="6357"/>
                    <a:pt x="5211" y="6477"/>
                  </a:cubicBezTo>
                  <a:cubicBezTo>
                    <a:pt x="5750" y="7016"/>
                    <a:pt x="6468" y="7315"/>
                    <a:pt x="7187" y="7375"/>
                  </a:cubicBezTo>
                  <a:cubicBezTo>
                    <a:pt x="7966" y="7375"/>
                    <a:pt x="8685" y="7255"/>
                    <a:pt x="9403" y="7016"/>
                  </a:cubicBezTo>
                  <a:cubicBezTo>
                    <a:pt x="9682" y="6912"/>
                    <a:pt x="9980" y="6848"/>
                    <a:pt x="10276" y="6848"/>
                  </a:cubicBezTo>
                  <a:cubicBezTo>
                    <a:pt x="10489" y="6848"/>
                    <a:pt x="10700" y="6881"/>
                    <a:pt x="10901" y="6956"/>
                  </a:cubicBezTo>
                  <a:cubicBezTo>
                    <a:pt x="11200" y="7136"/>
                    <a:pt x="11320" y="7435"/>
                    <a:pt x="11559" y="7675"/>
                  </a:cubicBezTo>
                  <a:cubicBezTo>
                    <a:pt x="11859" y="7854"/>
                    <a:pt x="12098" y="7974"/>
                    <a:pt x="12278" y="8214"/>
                  </a:cubicBezTo>
                  <a:cubicBezTo>
                    <a:pt x="12578" y="8513"/>
                    <a:pt x="12697" y="8873"/>
                    <a:pt x="12697" y="9292"/>
                  </a:cubicBezTo>
                  <a:cubicBezTo>
                    <a:pt x="12877" y="10190"/>
                    <a:pt x="12877" y="11089"/>
                    <a:pt x="12877" y="11987"/>
                  </a:cubicBezTo>
                  <a:cubicBezTo>
                    <a:pt x="12877" y="12646"/>
                    <a:pt x="12458" y="13604"/>
                    <a:pt x="12937" y="14143"/>
                  </a:cubicBezTo>
                  <a:cubicBezTo>
                    <a:pt x="13124" y="14346"/>
                    <a:pt x="13357" y="14427"/>
                    <a:pt x="13605" y="14427"/>
                  </a:cubicBezTo>
                  <a:cubicBezTo>
                    <a:pt x="14309" y="14427"/>
                    <a:pt x="15143" y="13779"/>
                    <a:pt x="15452" y="13424"/>
                  </a:cubicBezTo>
                  <a:cubicBezTo>
                    <a:pt x="15812" y="13005"/>
                    <a:pt x="16051" y="12526"/>
                    <a:pt x="16231" y="12047"/>
                  </a:cubicBezTo>
                  <a:cubicBezTo>
                    <a:pt x="16531" y="11388"/>
                    <a:pt x="17070" y="10909"/>
                    <a:pt x="17369" y="10250"/>
                  </a:cubicBezTo>
                  <a:cubicBezTo>
                    <a:pt x="17609" y="9651"/>
                    <a:pt x="17609" y="8992"/>
                    <a:pt x="17309" y="8453"/>
                  </a:cubicBezTo>
                  <a:cubicBezTo>
                    <a:pt x="17129" y="8214"/>
                    <a:pt x="17010" y="7914"/>
                    <a:pt x="16890" y="7615"/>
                  </a:cubicBezTo>
                  <a:cubicBezTo>
                    <a:pt x="16890" y="7375"/>
                    <a:pt x="16890" y="7196"/>
                    <a:pt x="16950" y="6956"/>
                  </a:cubicBezTo>
                  <a:cubicBezTo>
                    <a:pt x="17129" y="5878"/>
                    <a:pt x="16770" y="4740"/>
                    <a:pt x="15872" y="4081"/>
                  </a:cubicBezTo>
                  <a:cubicBezTo>
                    <a:pt x="15632" y="3901"/>
                    <a:pt x="15393" y="3722"/>
                    <a:pt x="15153" y="3542"/>
                  </a:cubicBezTo>
                  <a:cubicBezTo>
                    <a:pt x="14494" y="3063"/>
                    <a:pt x="14195" y="2165"/>
                    <a:pt x="13536" y="1745"/>
                  </a:cubicBezTo>
                  <a:cubicBezTo>
                    <a:pt x="12877" y="1386"/>
                    <a:pt x="12218" y="1206"/>
                    <a:pt x="11440" y="1206"/>
                  </a:cubicBezTo>
                  <a:cubicBezTo>
                    <a:pt x="10781" y="1146"/>
                    <a:pt x="10122" y="967"/>
                    <a:pt x="9523" y="607"/>
                  </a:cubicBezTo>
                  <a:cubicBezTo>
                    <a:pt x="9164" y="428"/>
                    <a:pt x="8804" y="308"/>
                    <a:pt x="8445" y="188"/>
                  </a:cubicBezTo>
                  <a:cubicBezTo>
                    <a:pt x="8060" y="60"/>
                    <a:pt x="7675" y="0"/>
                    <a:pt x="7299"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00"/>
            <p:cNvSpPr/>
            <p:nvPr/>
          </p:nvSpPr>
          <p:spPr>
            <a:xfrm>
              <a:off x="6553075" y="3555875"/>
              <a:ext cx="77875" cy="138325"/>
            </a:xfrm>
            <a:custGeom>
              <a:avLst/>
              <a:gdLst/>
              <a:ahLst/>
              <a:cxnLst/>
              <a:rect l="l" t="t" r="r" b="b"/>
              <a:pathLst>
                <a:path w="3115" h="5533" extrusionOk="0">
                  <a:moveTo>
                    <a:pt x="3115" y="0"/>
                  </a:moveTo>
                  <a:lnTo>
                    <a:pt x="3115" y="0"/>
                  </a:lnTo>
                  <a:cubicBezTo>
                    <a:pt x="2396" y="180"/>
                    <a:pt x="1797" y="659"/>
                    <a:pt x="1497" y="1318"/>
                  </a:cubicBezTo>
                  <a:cubicBezTo>
                    <a:pt x="958" y="1917"/>
                    <a:pt x="539" y="2636"/>
                    <a:pt x="240" y="3354"/>
                  </a:cubicBezTo>
                  <a:cubicBezTo>
                    <a:pt x="0" y="4073"/>
                    <a:pt x="180" y="4792"/>
                    <a:pt x="719" y="5331"/>
                  </a:cubicBezTo>
                  <a:cubicBezTo>
                    <a:pt x="943" y="5465"/>
                    <a:pt x="1202" y="5533"/>
                    <a:pt x="1494" y="5533"/>
                  </a:cubicBezTo>
                  <a:cubicBezTo>
                    <a:pt x="1591" y="5533"/>
                    <a:pt x="1692" y="5525"/>
                    <a:pt x="1797" y="5510"/>
                  </a:cubicBezTo>
                  <a:cubicBezTo>
                    <a:pt x="2156" y="5510"/>
                    <a:pt x="2575" y="5331"/>
                    <a:pt x="2875" y="5031"/>
                  </a:cubicBezTo>
                  <a:cubicBezTo>
                    <a:pt x="2935" y="4911"/>
                    <a:pt x="2815" y="4792"/>
                    <a:pt x="2695" y="4792"/>
                  </a:cubicBezTo>
                  <a:cubicBezTo>
                    <a:pt x="2353" y="4868"/>
                    <a:pt x="1841" y="5113"/>
                    <a:pt x="1391" y="5113"/>
                  </a:cubicBezTo>
                  <a:cubicBezTo>
                    <a:pt x="1132" y="5113"/>
                    <a:pt x="894" y="5032"/>
                    <a:pt x="719" y="4792"/>
                  </a:cubicBezTo>
                  <a:cubicBezTo>
                    <a:pt x="419" y="4253"/>
                    <a:pt x="419" y="3534"/>
                    <a:pt x="719" y="2935"/>
                  </a:cubicBezTo>
                  <a:cubicBezTo>
                    <a:pt x="898" y="2695"/>
                    <a:pt x="1018" y="2396"/>
                    <a:pt x="1258" y="2156"/>
                  </a:cubicBezTo>
                  <a:cubicBezTo>
                    <a:pt x="1438" y="1917"/>
                    <a:pt x="1617" y="1617"/>
                    <a:pt x="1737" y="1318"/>
                  </a:cubicBezTo>
                  <a:cubicBezTo>
                    <a:pt x="2036" y="779"/>
                    <a:pt x="2516" y="300"/>
                    <a:pt x="3115"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00"/>
            <p:cNvSpPr/>
            <p:nvPr/>
          </p:nvSpPr>
          <p:spPr>
            <a:xfrm>
              <a:off x="6910275" y="3633950"/>
              <a:ext cx="126450" cy="238225"/>
            </a:xfrm>
            <a:custGeom>
              <a:avLst/>
              <a:gdLst/>
              <a:ahLst/>
              <a:cxnLst/>
              <a:rect l="l" t="t" r="r" b="b"/>
              <a:pathLst>
                <a:path w="5058" h="9529" extrusionOk="0">
                  <a:moveTo>
                    <a:pt x="2954" y="0"/>
                  </a:moveTo>
                  <a:cubicBezTo>
                    <a:pt x="2899" y="0"/>
                    <a:pt x="2842" y="70"/>
                    <a:pt x="2842" y="111"/>
                  </a:cubicBezTo>
                  <a:cubicBezTo>
                    <a:pt x="3081" y="1010"/>
                    <a:pt x="2901" y="1968"/>
                    <a:pt x="3440" y="2807"/>
                  </a:cubicBezTo>
                  <a:cubicBezTo>
                    <a:pt x="3920" y="3645"/>
                    <a:pt x="4818" y="4244"/>
                    <a:pt x="4219" y="5202"/>
                  </a:cubicBezTo>
                  <a:cubicBezTo>
                    <a:pt x="4039" y="5562"/>
                    <a:pt x="3680" y="5861"/>
                    <a:pt x="3440" y="6221"/>
                  </a:cubicBezTo>
                  <a:cubicBezTo>
                    <a:pt x="3201" y="6580"/>
                    <a:pt x="3021" y="7119"/>
                    <a:pt x="2782" y="7598"/>
                  </a:cubicBezTo>
                  <a:cubicBezTo>
                    <a:pt x="2379" y="8353"/>
                    <a:pt x="1723" y="9193"/>
                    <a:pt x="848" y="9193"/>
                  </a:cubicBezTo>
                  <a:cubicBezTo>
                    <a:pt x="682" y="9193"/>
                    <a:pt x="508" y="9162"/>
                    <a:pt x="326" y="9095"/>
                  </a:cubicBezTo>
                  <a:cubicBezTo>
                    <a:pt x="293" y="9079"/>
                    <a:pt x="261" y="9071"/>
                    <a:pt x="233" y="9071"/>
                  </a:cubicBezTo>
                  <a:cubicBezTo>
                    <a:pt x="60" y="9071"/>
                    <a:pt x="0" y="9352"/>
                    <a:pt x="206" y="9455"/>
                  </a:cubicBezTo>
                  <a:cubicBezTo>
                    <a:pt x="392" y="9504"/>
                    <a:pt x="582" y="9528"/>
                    <a:pt x="772" y="9528"/>
                  </a:cubicBezTo>
                  <a:cubicBezTo>
                    <a:pt x="1502" y="9528"/>
                    <a:pt x="2222" y="9174"/>
                    <a:pt x="2602" y="8556"/>
                  </a:cubicBezTo>
                  <a:cubicBezTo>
                    <a:pt x="2961" y="8077"/>
                    <a:pt x="3261" y="7538"/>
                    <a:pt x="3500" y="6999"/>
                  </a:cubicBezTo>
                  <a:cubicBezTo>
                    <a:pt x="3740" y="6460"/>
                    <a:pt x="4099" y="5981"/>
                    <a:pt x="4459" y="5502"/>
                  </a:cubicBezTo>
                  <a:cubicBezTo>
                    <a:pt x="5058" y="4723"/>
                    <a:pt x="4758" y="3945"/>
                    <a:pt x="4219" y="3226"/>
                  </a:cubicBezTo>
                  <a:cubicBezTo>
                    <a:pt x="3860" y="2807"/>
                    <a:pt x="3560" y="2327"/>
                    <a:pt x="3440" y="1788"/>
                  </a:cubicBezTo>
                  <a:cubicBezTo>
                    <a:pt x="3381" y="1190"/>
                    <a:pt x="3201" y="591"/>
                    <a:pt x="3021" y="52"/>
                  </a:cubicBezTo>
                  <a:cubicBezTo>
                    <a:pt x="3003" y="14"/>
                    <a:pt x="2978" y="0"/>
                    <a:pt x="2954" y="0"/>
                  </a:cubicBezTo>
                  <a:close/>
                </a:path>
              </a:pathLst>
            </a:custGeom>
            <a:solidFill>
              <a:srgbClr val="893D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00"/>
            <p:cNvSpPr/>
            <p:nvPr/>
          </p:nvSpPr>
          <p:spPr>
            <a:xfrm>
              <a:off x="6864500" y="3779725"/>
              <a:ext cx="85375" cy="99025"/>
            </a:xfrm>
            <a:custGeom>
              <a:avLst/>
              <a:gdLst/>
              <a:ahLst/>
              <a:cxnLst/>
              <a:rect l="l" t="t" r="r" b="b"/>
              <a:pathLst>
                <a:path w="3415" h="3961" extrusionOk="0">
                  <a:moveTo>
                    <a:pt x="1944" y="0"/>
                  </a:moveTo>
                  <a:cubicBezTo>
                    <a:pt x="1388" y="0"/>
                    <a:pt x="839" y="250"/>
                    <a:pt x="540" y="749"/>
                  </a:cubicBezTo>
                  <a:lnTo>
                    <a:pt x="121" y="3444"/>
                  </a:lnTo>
                  <a:cubicBezTo>
                    <a:pt x="1" y="3744"/>
                    <a:pt x="420" y="3923"/>
                    <a:pt x="660" y="3923"/>
                  </a:cubicBezTo>
                  <a:cubicBezTo>
                    <a:pt x="780" y="3949"/>
                    <a:pt x="897" y="3961"/>
                    <a:pt x="1011" y="3961"/>
                  </a:cubicBezTo>
                  <a:cubicBezTo>
                    <a:pt x="1970" y="3961"/>
                    <a:pt x="2674" y="3109"/>
                    <a:pt x="2996" y="2306"/>
                  </a:cubicBezTo>
                  <a:cubicBezTo>
                    <a:pt x="3355" y="1348"/>
                    <a:pt x="3415" y="330"/>
                    <a:pt x="2277" y="30"/>
                  </a:cubicBezTo>
                  <a:cubicBezTo>
                    <a:pt x="2167" y="10"/>
                    <a:pt x="2056" y="0"/>
                    <a:pt x="1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00"/>
            <p:cNvSpPr/>
            <p:nvPr/>
          </p:nvSpPr>
          <p:spPr>
            <a:xfrm>
              <a:off x="6689325" y="3895750"/>
              <a:ext cx="166225" cy="44950"/>
            </a:xfrm>
            <a:custGeom>
              <a:avLst/>
              <a:gdLst/>
              <a:ahLst/>
              <a:cxnLst/>
              <a:rect l="l" t="t" r="r" b="b"/>
              <a:pathLst>
                <a:path w="6649" h="1798" fill="none" extrusionOk="0">
                  <a:moveTo>
                    <a:pt x="0" y="1438"/>
                  </a:moveTo>
                  <a:cubicBezTo>
                    <a:pt x="2216" y="1798"/>
                    <a:pt x="4912" y="1558"/>
                    <a:pt x="6648" y="1"/>
                  </a:cubicBezTo>
                </a:path>
              </a:pathLst>
            </a:custGeom>
            <a:noFill/>
            <a:ln w="13475" cap="flat" cmpd="sng">
              <a:solidFill>
                <a:srgbClr val="DD8D52"/>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00"/>
            <p:cNvSpPr/>
            <p:nvPr/>
          </p:nvSpPr>
          <p:spPr>
            <a:xfrm>
              <a:off x="6867500" y="3868800"/>
              <a:ext cx="37450" cy="19500"/>
            </a:xfrm>
            <a:custGeom>
              <a:avLst/>
              <a:gdLst/>
              <a:ahLst/>
              <a:cxnLst/>
              <a:rect l="l" t="t" r="r" b="b"/>
              <a:pathLst>
                <a:path w="1498" h="780" fill="none" extrusionOk="0">
                  <a:moveTo>
                    <a:pt x="1" y="1"/>
                  </a:moveTo>
                  <a:cubicBezTo>
                    <a:pt x="1" y="1"/>
                    <a:pt x="300" y="779"/>
                    <a:pt x="1498" y="240"/>
                  </a:cubicBezTo>
                </a:path>
              </a:pathLst>
            </a:custGeom>
            <a:noFill/>
            <a:ln w="8975" cap="flat" cmpd="sng">
              <a:solidFill>
                <a:srgbClr val="DD8D52"/>
              </a:solidFill>
              <a:prstDash val="solid"/>
              <a:miter lim="5989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00"/>
            <p:cNvSpPr/>
            <p:nvPr/>
          </p:nvSpPr>
          <p:spPr>
            <a:xfrm>
              <a:off x="6656375" y="3775350"/>
              <a:ext cx="37475" cy="49550"/>
            </a:xfrm>
            <a:custGeom>
              <a:avLst/>
              <a:gdLst/>
              <a:ahLst/>
              <a:cxnLst/>
              <a:rect l="l" t="t" r="r" b="b"/>
              <a:pathLst>
                <a:path w="1499" h="1982" extrusionOk="0">
                  <a:moveTo>
                    <a:pt x="1261" y="1"/>
                  </a:moveTo>
                  <a:cubicBezTo>
                    <a:pt x="1239" y="1"/>
                    <a:pt x="1216" y="8"/>
                    <a:pt x="1199" y="25"/>
                  </a:cubicBezTo>
                  <a:cubicBezTo>
                    <a:pt x="1079" y="265"/>
                    <a:pt x="899" y="385"/>
                    <a:pt x="719" y="505"/>
                  </a:cubicBezTo>
                  <a:cubicBezTo>
                    <a:pt x="540" y="565"/>
                    <a:pt x="360" y="684"/>
                    <a:pt x="240" y="864"/>
                  </a:cubicBezTo>
                  <a:cubicBezTo>
                    <a:pt x="1" y="1223"/>
                    <a:pt x="240" y="1702"/>
                    <a:pt x="660" y="1882"/>
                  </a:cubicBezTo>
                  <a:cubicBezTo>
                    <a:pt x="765" y="1952"/>
                    <a:pt x="891" y="1981"/>
                    <a:pt x="1025" y="1981"/>
                  </a:cubicBezTo>
                  <a:cubicBezTo>
                    <a:pt x="1120" y="1981"/>
                    <a:pt x="1219" y="1967"/>
                    <a:pt x="1318" y="1942"/>
                  </a:cubicBezTo>
                  <a:cubicBezTo>
                    <a:pt x="1378" y="1942"/>
                    <a:pt x="1498" y="1882"/>
                    <a:pt x="1498" y="1702"/>
                  </a:cubicBezTo>
                  <a:cubicBezTo>
                    <a:pt x="1468" y="1643"/>
                    <a:pt x="1408" y="1628"/>
                    <a:pt x="1348" y="1628"/>
                  </a:cubicBezTo>
                  <a:cubicBezTo>
                    <a:pt x="1288" y="1628"/>
                    <a:pt x="1229" y="1643"/>
                    <a:pt x="1199" y="1643"/>
                  </a:cubicBezTo>
                  <a:cubicBezTo>
                    <a:pt x="1019" y="1643"/>
                    <a:pt x="839" y="1583"/>
                    <a:pt x="719" y="1463"/>
                  </a:cubicBezTo>
                  <a:cubicBezTo>
                    <a:pt x="600" y="1403"/>
                    <a:pt x="480" y="1223"/>
                    <a:pt x="480" y="1104"/>
                  </a:cubicBezTo>
                  <a:cubicBezTo>
                    <a:pt x="540" y="924"/>
                    <a:pt x="779" y="804"/>
                    <a:pt x="899" y="744"/>
                  </a:cubicBezTo>
                  <a:cubicBezTo>
                    <a:pt x="1019" y="624"/>
                    <a:pt x="1139" y="565"/>
                    <a:pt x="1199" y="445"/>
                  </a:cubicBezTo>
                  <a:cubicBezTo>
                    <a:pt x="1258" y="325"/>
                    <a:pt x="1318" y="205"/>
                    <a:pt x="1318" y="85"/>
                  </a:cubicBezTo>
                  <a:cubicBezTo>
                    <a:pt x="1361" y="43"/>
                    <a:pt x="1313" y="1"/>
                    <a:pt x="1261" y="1"/>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00"/>
            <p:cNvSpPr/>
            <p:nvPr/>
          </p:nvSpPr>
          <p:spPr>
            <a:xfrm>
              <a:off x="6617450" y="3692850"/>
              <a:ext cx="47950" cy="23875"/>
            </a:xfrm>
            <a:custGeom>
              <a:avLst/>
              <a:gdLst/>
              <a:ahLst/>
              <a:cxnLst/>
              <a:rect l="l" t="t" r="r" b="b"/>
              <a:pathLst>
                <a:path w="1918" h="955" extrusionOk="0">
                  <a:moveTo>
                    <a:pt x="974" y="1"/>
                  </a:moveTo>
                  <a:cubicBezTo>
                    <a:pt x="589" y="1"/>
                    <a:pt x="205" y="226"/>
                    <a:pt x="60" y="690"/>
                  </a:cubicBezTo>
                  <a:cubicBezTo>
                    <a:pt x="0" y="810"/>
                    <a:pt x="60" y="870"/>
                    <a:pt x="180" y="930"/>
                  </a:cubicBezTo>
                  <a:cubicBezTo>
                    <a:pt x="215" y="947"/>
                    <a:pt x="245" y="955"/>
                    <a:pt x="272" y="955"/>
                  </a:cubicBezTo>
                  <a:cubicBezTo>
                    <a:pt x="335" y="955"/>
                    <a:pt x="377" y="912"/>
                    <a:pt x="420" y="870"/>
                  </a:cubicBezTo>
                  <a:cubicBezTo>
                    <a:pt x="480" y="750"/>
                    <a:pt x="480" y="690"/>
                    <a:pt x="540" y="630"/>
                  </a:cubicBezTo>
                  <a:lnTo>
                    <a:pt x="599" y="630"/>
                  </a:lnTo>
                  <a:lnTo>
                    <a:pt x="659" y="511"/>
                  </a:lnTo>
                  <a:cubicBezTo>
                    <a:pt x="779" y="451"/>
                    <a:pt x="899" y="391"/>
                    <a:pt x="1019" y="391"/>
                  </a:cubicBezTo>
                  <a:cubicBezTo>
                    <a:pt x="1318" y="391"/>
                    <a:pt x="1558" y="511"/>
                    <a:pt x="1737" y="810"/>
                  </a:cubicBezTo>
                  <a:cubicBezTo>
                    <a:pt x="1737" y="856"/>
                    <a:pt x="1764" y="875"/>
                    <a:pt x="1796" y="875"/>
                  </a:cubicBezTo>
                  <a:cubicBezTo>
                    <a:pt x="1848" y="875"/>
                    <a:pt x="1917" y="824"/>
                    <a:pt x="1917" y="750"/>
                  </a:cubicBezTo>
                  <a:cubicBezTo>
                    <a:pt x="1794" y="256"/>
                    <a:pt x="1383" y="1"/>
                    <a:pt x="974"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00"/>
            <p:cNvSpPr/>
            <p:nvPr/>
          </p:nvSpPr>
          <p:spPr>
            <a:xfrm>
              <a:off x="6774675" y="3716450"/>
              <a:ext cx="56925" cy="33825"/>
            </a:xfrm>
            <a:custGeom>
              <a:avLst/>
              <a:gdLst/>
              <a:ahLst/>
              <a:cxnLst/>
              <a:rect l="l" t="t" r="r" b="b"/>
              <a:pathLst>
                <a:path w="2277" h="1353" extrusionOk="0">
                  <a:moveTo>
                    <a:pt x="1011" y="1"/>
                  </a:moveTo>
                  <a:cubicBezTo>
                    <a:pt x="884" y="1"/>
                    <a:pt x="749" y="16"/>
                    <a:pt x="599" y="46"/>
                  </a:cubicBezTo>
                  <a:cubicBezTo>
                    <a:pt x="360" y="106"/>
                    <a:pt x="180" y="285"/>
                    <a:pt x="60" y="465"/>
                  </a:cubicBezTo>
                  <a:cubicBezTo>
                    <a:pt x="0" y="525"/>
                    <a:pt x="60" y="645"/>
                    <a:pt x="120" y="645"/>
                  </a:cubicBezTo>
                  <a:cubicBezTo>
                    <a:pt x="120" y="675"/>
                    <a:pt x="150" y="690"/>
                    <a:pt x="187" y="690"/>
                  </a:cubicBezTo>
                  <a:cubicBezTo>
                    <a:pt x="225" y="690"/>
                    <a:pt x="270" y="675"/>
                    <a:pt x="300" y="645"/>
                  </a:cubicBezTo>
                  <a:cubicBezTo>
                    <a:pt x="420" y="525"/>
                    <a:pt x="599" y="465"/>
                    <a:pt x="779" y="405"/>
                  </a:cubicBezTo>
                  <a:cubicBezTo>
                    <a:pt x="959" y="405"/>
                    <a:pt x="1138" y="405"/>
                    <a:pt x="1258" y="465"/>
                  </a:cubicBezTo>
                  <a:cubicBezTo>
                    <a:pt x="1438" y="525"/>
                    <a:pt x="1557" y="645"/>
                    <a:pt x="1677" y="764"/>
                  </a:cubicBezTo>
                  <a:cubicBezTo>
                    <a:pt x="1677" y="824"/>
                    <a:pt x="1737" y="884"/>
                    <a:pt x="1797" y="1004"/>
                  </a:cubicBezTo>
                  <a:cubicBezTo>
                    <a:pt x="1857" y="1064"/>
                    <a:pt x="1857" y="1124"/>
                    <a:pt x="1917" y="1244"/>
                  </a:cubicBezTo>
                  <a:cubicBezTo>
                    <a:pt x="1942" y="1319"/>
                    <a:pt x="2009" y="1352"/>
                    <a:pt x="2079" y="1352"/>
                  </a:cubicBezTo>
                  <a:cubicBezTo>
                    <a:pt x="2175" y="1352"/>
                    <a:pt x="2276" y="1288"/>
                    <a:pt x="2276" y="1184"/>
                  </a:cubicBezTo>
                  <a:cubicBezTo>
                    <a:pt x="2216" y="1064"/>
                    <a:pt x="2216" y="944"/>
                    <a:pt x="2156" y="824"/>
                  </a:cubicBezTo>
                  <a:cubicBezTo>
                    <a:pt x="2156" y="704"/>
                    <a:pt x="2037" y="585"/>
                    <a:pt x="1977" y="465"/>
                  </a:cubicBezTo>
                  <a:cubicBezTo>
                    <a:pt x="1797" y="285"/>
                    <a:pt x="1617" y="106"/>
                    <a:pt x="1378" y="46"/>
                  </a:cubicBezTo>
                  <a:cubicBezTo>
                    <a:pt x="1258" y="16"/>
                    <a:pt x="1138" y="1"/>
                    <a:pt x="1011" y="1"/>
                  </a:cubicBezTo>
                  <a:close/>
                </a:path>
              </a:pathLst>
            </a:custGeom>
            <a:solidFill>
              <a:srgbClr val="4C26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00"/>
            <p:cNvSpPr/>
            <p:nvPr/>
          </p:nvSpPr>
          <p:spPr>
            <a:xfrm>
              <a:off x="6578525" y="3747400"/>
              <a:ext cx="15000" cy="61175"/>
            </a:xfrm>
            <a:custGeom>
              <a:avLst/>
              <a:gdLst/>
              <a:ahLst/>
              <a:cxnLst/>
              <a:rect l="l" t="t" r="r" b="b"/>
              <a:pathLst>
                <a:path w="600" h="2447" extrusionOk="0">
                  <a:moveTo>
                    <a:pt x="518" y="0"/>
                  </a:moveTo>
                  <a:cubicBezTo>
                    <a:pt x="497" y="0"/>
                    <a:pt x="479" y="20"/>
                    <a:pt x="479" y="65"/>
                  </a:cubicBezTo>
                  <a:cubicBezTo>
                    <a:pt x="360" y="425"/>
                    <a:pt x="240" y="784"/>
                    <a:pt x="180" y="1143"/>
                  </a:cubicBezTo>
                  <a:cubicBezTo>
                    <a:pt x="120" y="1323"/>
                    <a:pt x="60" y="1503"/>
                    <a:pt x="60" y="1683"/>
                  </a:cubicBezTo>
                  <a:cubicBezTo>
                    <a:pt x="0" y="1802"/>
                    <a:pt x="0" y="1922"/>
                    <a:pt x="60" y="2042"/>
                  </a:cubicBezTo>
                  <a:cubicBezTo>
                    <a:pt x="60" y="2162"/>
                    <a:pt x="60" y="2281"/>
                    <a:pt x="60" y="2401"/>
                  </a:cubicBezTo>
                  <a:cubicBezTo>
                    <a:pt x="60" y="2431"/>
                    <a:pt x="90" y="2446"/>
                    <a:pt x="120" y="2446"/>
                  </a:cubicBezTo>
                  <a:cubicBezTo>
                    <a:pt x="150" y="2446"/>
                    <a:pt x="180" y="2431"/>
                    <a:pt x="180" y="2401"/>
                  </a:cubicBezTo>
                  <a:cubicBezTo>
                    <a:pt x="180" y="2281"/>
                    <a:pt x="240" y="2162"/>
                    <a:pt x="240" y="2042"/>
                  </a:cubicBezTo>
                  <a:cubicBezTo>
                    <a:pt x="300" y="1922"/>
                    <a:pt x="240" y="1862"/>
                    <a:pt x="240" y="1742"/>
                  </a:cubicBezTo>
                  <a:cubicBezTo>
                    <a:pt x="240" y="1623"/>
                    <a:pt x="300" y="1323"/>
                    <a:pt x="360" y="1143"/>
                  </a:cubicBezTo>
                  <a:cubicBezTo>
                    <a:pt x="479" y="784"/>
                    <a:pt x="539" y="485"/>
                    <a:pt x="599" y="125"/>
                  </a:cubicBezTo>
                  <a:cubicBezTo>
                    <a:pt x="599" y="51"/>
                    <a:pt x="553" y="0"/>
                    <a:pt x="518" y="0"/>
                  </a:cubicBezTo>
                  <a:close/>
                </a:path>
              </a:pathLst>
            </a:custGeom>
            <a:solidFill>
              <a:srgbClr val="DD8D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00"/>
            <p:cNvSpPr/>
            <p:nvPr/>
          </p:nvSpPr>
          <p:spPr>
            <a:xfrm>
              <a:off x="6648900" y="3843350"/>
              <a:ext cx="71900" cy="43450"/>
            </a:xfrm>
            <a:custGeom>
              <a:avLst/>
              <a:gdLst/>
              <a:ahLst/>
              <a:cxnLst/>
              <a:rect l="l" t="t" r="r" b="b"/>
              <a:pathLst>
                <a:path w="2876" h="1738" extrusionOk="0">
                  <a:moveTo>
                    <a:pt x="240" y="1"/>
                  </a:moveTo>
                  <a:cubicBezTo>
                    <a:pt x="0" y="480"/>
                    <a:pt x="0" y="1079"/>
                    <a:pt x="180" y="1618"/>
                  </a:cubicBezTo>
                  <a:cubicBezTo>
                    <a:pt x="180" y="1678"/>
                    <a:pt x="240" y="1738"/>
                    <a:pt x="240" y="1738"/>
                  </a:cubicBezTo>
                  <a:cubicBezTo>
                    <a:pt x="419" y="1378"/>
                    <a:pt x="719" y="1079"/>
                    <a:pt x="1138" y="959"/>
                  </a:cubicBezTo>
                  <a:cubicBezTo>
                    <a:pt x="1348" y="854"/>
                    <a:pt x="1581" y="806"/>
                    <a:pt x="1822" y="806"/>
                  </a:cubicBezTo>
                  <a:cubicBezTo>
                    <a:pt x="2131" y="806"/>
                    <a:pt x="2453" y="884"/>
                    <a:pt x="2755" y="1019"/>
                  </a:cubicBezTo>
                  <a:cubicBezTo>
                    <a:pt x="2815" y="839"/>
                    <a:pt x="2815" y="659"/>
                    <a:pt x="2875" y="540"/>
                  </a:cubicBezTo>
                  <a:lnTo>
                    <a:pt x="24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00"/>
            <p:cNvSpPr/>
            <p:nvPr/>
          </p:nvSpPr>
          <p:spPr>
            <a:xfrm>
              <a:off x="6654875" y="3864100"/>
              <a:ext cx="61425" cy="34675"/>
            </a:xfrm>
            <a:custGeom>
              <a:avLst/>
              <a:gdLst/>
              <a:ahLst/>
              <a:cxnLst/>
              <a:rect l="l" t="t" r="r" b="b"/>
              <a:pathLst>
                <a:path w="2457" h="1387" extrusionOk="0">
                  <a:moveTo>
                    <a:pt x="1620" y="1"/>
                  </a:moveTo>
                  <a:cubicBezTo>
                    <a:pt x="1370" y="1"/>
                    <a:pt x="1122" y="46"/>
                    <a:pt x="899" y="129"/>
                  </a:cubicBezTo>
                  <a:cubicBezTo>
                    <a:pt x="480" y="249"/>
                    <a:pt x="180" y="548"/>
                    <a:pt x="1" y="967"/>
                  </a:cubicBezTo>
                  <a:cubicBezTo>
                    <a:pt x="240" y="1207"/>
                    <a:pt x="540" y="1387"/>
                    <a:pt x="899" y="1387"/>
                  </a:cubicBezTo>
                  <a:lnTo>
                    <a:pt x="1139" y="1387"/>
                  </a:lnTo>
                  <a:cubicBezTo>
                    <a:pt x="1498" y="1387"/>
                    <a:pt x="1858" y="1207"/>
                    <a:pt x="2097" y="967"/>
                  </a:cubicBezTo>
                  <a:cubicBezTo>
                    <a:pt x="2157" y="908"/>
                    <a:pt x="2157" y="848"/>
                    <a:pt x="2217" y="788"/>
                  </a:cubicBezTo>
                  <a:cubicBezTo>
                    <a:pt x="2277" y="668"/>
                    <a:pt x="2337" y="608"/>
                    <a:pt x="2337" y="488"/>
                  </a:cubicBezTo>
                  <a:lnTo>
                    <a:pt x="2337" y="428"/>
                  </a:lnTo>
                  <a:cubicBezTo>
                    <a:pt x="2397" y="369"/>
                    <a:pt x="2397" y="249"/>
                    <a:pt x="2456" y="189"/>
                  </a:cubicBezTo>
                  <a:cubicBezTo>
                    <a:pt x="2200" y="60"/>
                    <a:pt x="1908" y="1"/>
                    <a:pt x="1620" y="1"/>
                  </a:cubicBezTo>
                  <a:close/>
                </a:path>
              </a:pathLst>
            </a:custGeom>
            <a:solidFill>
              <a:srgbClr val="E87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100"/>
          <p:cNvGrpSpPr/>
          <p:nvPr/>
        </p:nvGrpSpPr>
        <p:grpSpPr>
          <a:xfrm>
            <a:off x="4410441" y="3301545"/>
            <a:ext cx="310132" cy="1058821"/>
            <a:chOff x="6339298" y="3734009"/>
            <a:chExt cx="351225" cy="939754"/>
          </a:xfrm>
        </p:grpSpPr>
        <p:sp>
          <p:nvSpPr>
            <p:cNvPr id="3486" name="Google Shape;3486;p100"/>
            <p:cNvSpPr/>
            <p:nvPr/>
          </p:nvSpPr>
          <p:spPr>
            <a:xfrm>
              <a:off x="6346353" y="3767876"/>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00"/>
            <p:cNvSpPr/>
            <p:nvPr/>
          </p:nvSpPr>
          <p:spPr>
            <a:xfrm>
              <a:off x="6339298" y="3734009"/>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100"/>
          <p:cNvGrpSpPr/>
          <p:nvPr/>
        </p:nvGrpSpPr>
        <p:grpSpPr>
          <a:xfrm>
            <a:off x="4958472" y="3277800"/>
            <a:ext cx="310131" cy="1058258"/>
            <a:chOff x="7658160" y="3734009"/>
            <a:chExt cx="344170" cy="939754"/>
          </a:xfrm>
        </p:grpSpPr>
        <p:sp>
          <p:nvSpPr>
            <p:cNvPr id="3489" name="Google Shape;3489;p100"/>
            <p:cNvSpPr/>
            <p:nvPr/>
          </p:nvSpPr>
          <p:spPr>
            <a:xfrm>
              <a:off x="7731129" y="4532589"/>
              <a:ext cx="211756" cy="141175"/>
            </a:xfrm>
            <a:custGeom>
              <a:avLst/>
              <a:gdLst/>
              <a:ahLst/>
              <a:cxnLst/>
              <a:rect l="l" t="t" r="r" b="b"/>
              <a:pathLst>
                <a:path w="16267" h="10845" extrusionOk="0">
                  <a:moveTo>
                    <a:pt x="15101" y="0"/>
                  </a:moveTo>
                  <a:lnTo>
                    <a:pt x="1121" y="359"/>
                  </a:lnTo>
                  <a:cubicBezTo>
                    <a:pt x="762" y="3585"/>
                    <a:pt x="404" y="7035"/>
                    <a:pt x="1" y="10844"/>
                  </a:cubicBezTo>
                  <a:lnTo>
                    <a:pt x="16267" y="10844"/>
                  </a:lnTo>
                  <a:cubicBezTo>
                    <a:pt x="15863" y="6901"/>
                    <a:pt x="15460" y="3316"/>
                    <a:pt x="15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00"/>
            <p:cNvSpPr/>
            <p:nvPr/>
          </p:nvSpPr>
          <p:spPr>
            <a:xfrm>
              <a:off x="7658160" y="3734009"/>
              <a:ext cx="344170" cy="905888"/>
            </a:xfrm>
            <a:custGeom>
              <a:avLst/>
              <a:gdLst/>
              <a:ahLst/>
              <a:cxnLst/>
              <a:rect l="l" t="t" r="r" b="b"/>
              <a:pathLst>
                <a:path w="26439" h="69590" extrusionOk="0">
                  <a:moveTo>
                    <a:pt x="13085" y="0"/>
                  </a:moveTo>
                  <a:cubicBezTo>
                    <a:pt x="8246" y="6273"/>
                    <a:pt x="3855" y="12905"/>
                    <a:pt x="1" y="19851"/>
                  </a:cubicBezTo>
                  <a:lnTo>
                    <a:pt x="9501" y="20299"/>
                  </a:lnTo>
                  <a:cubicBezTo>
                    <a:pt x="8560" y="36565"/>
                    <a:pt x="7574" y="46826"/>
                    <a:pt x="5064" y="69589"/>
                  </a:cubicBezTo>
                  <a:lnTo>
                    <a:pt x="21375" y="69589"/>
                  </a:lnTo>
                  <a:cubicBezTo>
                    <a:pt x="18911" y="46826"/>
                    <a:pt x="17880" y="36565"/>
                    <a:pt x="16939" y="20299"/>
                  </a:cubicBezTo>
                  <a:lnTo>
                    <a:pt x="26439" y="19851"/>
                  </a:lnTo>
                  <a:cubicBezTo>
                    <a:pt x="22585" y="12905"/>
                    <a:pt x="18238" y="6273"/>
                    <a:pt x="133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100"/>
          <p:cNvGrpSpPr/>
          <p:nvPr/>
        </p:nvGrpSpPr>
        <p:grpSpPr>
          <a:xfrm>
            <a:off x="4313628" y="1577121"/>
            <a:ext cx="503793" cy="1533322"/>
            <a:chOff x="6291213" y="1169507"/>
            <a:chExt cx="594166" cy="1808376"/>
          </a:xfrm>
        </p:grpSpPr>
        <p:sp>
          <p:nvSpPr>
            <p:cNvPr id="3492" name="Google Shape;3492;p100"/>
            <p:cNvSpPr/>
            <p:nvPr/>
          </p:nvSpPr>
          <p:spPr>
            <a:xfrm>
              <a:off x="6291213" y="1169507"/>
              <a:ext cx="558888" cy="1794265"/>
            </a:xfrm>
            <a:custGeom>
              <a:avLst/>
              <a:gdLst/>
              <a:ahLst/>
              <a:cxnLst/>
              <a:rect l="l" t="t" r="r" b="b"/>
              <a:pathLst>
                <a:path w="25430" h="81641" extrusionOk="0">
                  <a:moveTo>
                    <a:pt x="12434" y="1"/>
                  </a:moveTo>
                  <a:cubicBezTo>
                    <a:pt x="7967" y="6249"/>
                    <a:pt x="3625" y="12715"/>
                    <a:pt x="438" y="19463"/>
                  </a:cubicBezTo>
                  <a:cubicBezTo>
                    <a:pt x="220" y="19962"/>
                    <a:pt x="1" y="20525"/>
                    <a:pt x="313" y="20993"/>
                  </a:cubicBezTo>
                  <a:cubicBezTo>
                    <a:pt x="594" y="21462"/>
                    <a:pt x="1219" y="21618"/>
                    <a:pt x="1782" y="21774"/>
                  </a:cubicBezTo>
                  <a:cubicBezTo>
                    <a:pt x="2656" y="21962"/>
                    <a:pt x="3500" y="22118"/>
                    <a:pt x="4374" y="22274"/>
                  </a:cubicBezTo>
                  <a:cubicBezTo>
                    <a:pt x="4156" y="31833"/>
                    <a:pt x="3906" y="68976"/>
                    <a:pt x="3656" y="78535"/>
                  </a:cubicBezTo>
                  <a:cubicBezTo>
                    <a:pt x="3625" y="79441"/>
                    <a:pt x="3656" y="80503"/>
                    <a:pt x="4374" y="81066"/>
                  </a:cubicBezTo>
                  <a:cubicBezTo>
                    <a:pt x="4843" y="81472"/>
                    <a:pt x="5530" y="81534"/>
                    <a:pt x="6186" y="81565"/>
                  </a:cubicBezTo>
                  <a:cubicBezTo>
                    <a:pt x="7390" y="81617"/>
                    <a:pt x="8594" y="81640"/>
                    <a:pt x="9798" y="81640"/>
                  </a:cubicBezTo>
                  <a:cubicBezTo>
                    <a:pt x="10780" y="81640"/>
                    <a:pt x="11763" y="81625"/>
                    <a:pt x="12746" y="81597"/>
                  </a:cubicBezTo>
                  <a:cubicBezTo>
                    <a:pt x="13715" y="81625"/>
                    <a:pt x="14690" y="81640"/>
                    <a:pt x="15669" y="81640"/>
                  </a:cubicBezTo>
                  <a:cubicBezTo>
                    <a:pt x="16868" y="81640"/>
                    <a:pt x="18071" y="81617"/>
                    <a:pt x="19275" y="81565"/>
                  </a:cubicBezTo>
                  <a:cubicBezTo>
                    <a:pt x="19931" y="81534"/>
                    <a:pt x="20618" y="81472"/>
                    <a:pt x="21087" y="81066"/>
                  </a:cubicBezTo>
                  <a:cubicBezTo>
                    <a:pt x="21805" y="80472"/>
                    <a:pt x="21837" y="79441"/>
                    <a:pt x="21805" y="78535"/>
                  </a:cubicBezTo>
                  <a:cubicBezTo>
                    <a:pt x="21556" y="68976"/>
                    <a:pt x="21306" y="31833"/>
                    <a:pt x="21087" y="22274"/>
                  </a:cubicBezTo>
                  <a:cubicBezTo>
                    <a:pt x="21930" y="22118"/>
                    <a:pt x="22805" y="21962"/>
                    <a:pt x="23680" y="21774"/>
                  </a:cubicBezTo>
                  <a:cubicBezTo>
                    <a:pt x="24242" y="21618"/>
                    <a:pt x="24867" y="21431"/>
                    <a:pt x="25148" y="20993"/>
                  </a:cubicBezTo>
                  <a:cubicBezTo>
                    <a:pt x="25429" y="20587"/>
                    <a:pt x="25242" y="19962"/>
                    <a:pt x="25023" y="19463"/>
                  </a:cubicBezTo>
                  <a:cubicBezTo>
                    <a:pt x="21868" y="12715"/>
                    <a:pt x="17401" y="6249"/>
                    <a:pt x="12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00"/>
            <p:cNvSpPr/>
            <p:nvPr/>
          </p:nvSpPr>
          <p:spPr>
            <a:xfrm>
              <a:off x="6326491" y="1183618"/>
              <a:ext cx="558888" cy="1794265"/>
            </a:xfrm>
            <a:custGeom>
              <a:avLst/>
              <a:gdLst/>
              <a:ahLst/>
              <a:cxnLst/>
              <a:rect l="l" t="t" r="r" b="b"/>
              <a:pathLst>
                <a:path w="25430" h="81641" extrusionOk="0">
                  <a:moveTo>
                    <a:pt x="12434" y="1"/>
                  </a:moveTo>
                  <a:cubicBezTo>
                    <a:pt x="7967" y="6249"/>
                    <a:pt x="3625" y="12715"/>
                    <a:pt x="438" y="19463"/>
                  </a:cubicBezTo>
                  <a:cubicBezTo>
                    <a:pt x="220" y="19962"/>
                    <a:pt x="1" y="20525"/>
                    <a:pt x="313" y="20993"/>
                  </a:cubicBezTo>
                  <a:cubicBezTo>
                    <a:pt x="594" y="21462"/>
                    <a:pt x="1219" y="21618"/>
                    <a:pt x="1782" y="21774"/>
                  </a:cubicBezTo>
                  <a:cubicBezTo>
                    <a:pt x="2656" y="21962"/>
                    <a:pt x="3500" y="22118"/>
                    <a:pt x="4374" y="22274"/>
                  </a:cubicBezTo>
                  <a:cubicBezTo>
                    <a:pt x="4156" y="31833"/>
                    <a:pt x="3906" y="68976"/>
                    <a:pt x="3656" y="78535"/>
                  </a:cubicBezTo>
                  <a:cubicBezTo>
                    <a:pt x="3625" y="79441"/>
                    <a:pt x="3656" y="80503"/>
                    <a:pt x="4374" y="81066"/>
                  </a:cubicBezTo>
                  <a:cubicBezTo>
                    <a:pt x="4843" y="81472"/>
                    <a:pt x="5530" y="81534"/>
                    <a:pt x="6186" y="81565"/>
                  </a:cubicBezTo>
                  <a:cubicBezTo>
                    <a:pt x="7390" y="81617"/>
                    <a:pt x="8594" y="81640"/>
                    <a:pt x="9798" y="81640"/>
                  </a:cubicBezTo>
                  <a:cubicBezTo>
                    <a:pt x="10780" y="81640"/>
                    <a:pt x="11763" y="81625"/>
                    <a:pt x="12746" y="81597"/>
                  </a:cubicBezTo>
                  <a:cubicBezTo>
                    <a:pt x="13715" y="81625"/>
                    <a:pt x="14690" y="81640"/>
                    <a:pt x="15669" y="81640"/>
                  </a:cubicBezTo>
                  <a:cubicBezTo>
                    <a:pt x="16868" y="81640"/>
                    <a:pt x="18071" y="81617"/>
                    <a:pt x="19275" y="81565"/>
                  </a:cubicBezTo>
                  <a:cubicBezTo>
                    <a:pt x="19931" y="81534"/>
                    <a:pt x="20618" y="81472"/>
                    <a:pt x="21087" y="81066"/>
                  </a:cubicBezTo>
                  <a:cubicBezTo>
                    <a:pt x="21805" y="80472"/>
                    <a:pt x="21837" y="79441"/>
                    <a:pt x="21805" y="78535"/>
                  </a:cubicBezTo>
                  <a:cubicBezTo>
                    <a:pt x="21556" y="68976"/>
                    <a:pt x="21306" y="31833"/>
                    <a:pt x="21087" y="22274"/>
                  </a:cubicBezTo>
                  <a:cubicBezTo>
                    <a:pt x="21930" y="22118"/>
                    <a:pt x="22805" y="21962"/>
                    <a:pt x="23680" y="21774"/>
                  </a:cubicBezTo>
                  <a:cubicBezTo>
                    <a:pt x="24242" y="21618"/>
                    <a:pt x="24867" y="21431"/>
                    <a:pt x="25148" y="20993"/>
                  </a:cubicBezTo>
                  <a:cubicBezTo>
                    <a:pt x="25429" y="20587"/>
                    <a:pt x="25242" y="19962"/>
                    <a:pt x="25023" y="19463"/>
                  </a:cubicBezTo>
                  <a:cubicBezTo>
                    <a:pt x="21868" y="12715"/>
                    <a:pt x="17401" y="6249"/>
                    <a:pt x="12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4" name="Google Shape;3494;p100"/>
          <p:cNvGrpSpPr/>
          <p:nvPr/>
        </p:nvGrpSpPr>
        <p:grpSpPr>
          <a:xfrm>
            <a:off x="4861386" y="2302457"/>
            <a:ext cx="503774" cy="807630"/>
            <a:chOff x="6919241" y="2024957"/>
            <a:chExt cx="594144" cy="952506"/>
          </a:xfrm>
        </p:grpSpPr>
        <p:sp>
          <p:nvSpPr>
            <p:cNvPr id="3495" name="Google Shape;3495;p100"/>
            <p:cNvSpPr/>
            <p:nvPr/>
          </p:nvSpPr>
          <p:spPr>
            <a:xfrm>
              <a:off x="6919241" y="2024957"/>
              <a:ext cx="558866" cy="938395"/>
            </a:xfrm>
            <a:custGeom>
              <a:avLst/>
              <a:gdLst/>
              <a:ahLst/>
              <a:cxnLst/>
              <a:rect l="l" t="t" r="r" b="b"/>
              <a:pathLst>
                <a:path w="25429" h="42698" extrusionOk="0">
                  <a:moveTo>
                    <a:pt x="12683" y="0"/>
                  </a:moveTo>
                  <a:cubicBezTo>
                    <a:pt x="12496" y="0"/>
                    <a:pt x="12371" y="94"/>
                    <a:pt x="12277" y="219"/>
                  </a:cubicBezTo>
                  <a:cubicBezTo>
                    <a:pt x="7841" y="6404"/>
                    <a:pt x="3561" y="12808"/>
                    <a:pt x="438" y="19462"/>
                  </a:cubicBezTo>
                  <a:cubicBezTo>
                    <a:pt x="219" y="19962"/>
                    <a:pt x="0" y="20524"/>
                    <a:pt x="281" y="20993"/>
                  </a:cubicBezTo>
                  <a:cubicBezTo>
                    <a:pt x="594" y="21461"/>
                    <a:pt x="1219" y="21618"/>
                    <a:pt x="1781" y="21743"/>
                  </a:cubicBezTo>
                  <a:cubicBezTo>
                    <a:pt x="2499" y="21930"/>
                    <a:pt x="3218" y="22055"/>
                    <a:pt x="3968" y="22180"/>
                  </a:cubicBezTo>
                  <a:cubicBezTo>
                    <a:pt x="4186" y="22242"/>
                    <a:pt x="4374" y="22461"/>
                    <a:pt x="4374" y="22711"/>
                  </a:cubicBezTo>
                  <a:cubicBezTo>
                    <a:pt x="4124" y="32114"/>
                    <a:pt x="3905" y="30177"/>
                    <a:pt x="3655" y="39611"/>
                  </a:cubicBezTo>
                  <a:cubicBezTo>
                    <a:pt x="3624" y="40517"/>
                    <a:pt x="3655" y="41548"/>
                    <a:pt x="4342" y="42110"/>
                  </a:cubicBezTo>
                  <a:cubicBezTo>
                    <a:pt x="4842" y="42516"/>
                    <a:pt x="5529" y="42579"/>
                    <a:pt x="6185" y="42610"/>
                  </a:cubicBezTo>
                  <a:cubicBezTo>
                    <a:pt x="7456" y="42665"/>
                    <a:pt x="8727" y="42698"/>
                    <a:pt x="9992" y="42698"/>
                  </a:cubicBezTo>
                  <a:cubicBezTo>
                    <a:pt x="10903" y="42698"/>
                    <a:pt x="11811" y="42681"/>
                    <a:pt x="12714" y="42641"/>
                  </a:cubicBezTo>
                  <a:cubicBezTo>
                    <a:pt x="13630" y="42681"/>
                    <a:pt x="14546" y="42698"/>
                    <a:pt x="15462" y="42698"/>
                  </a:cubicBezTo>
                  <a:cubicBezTo>
                    <a:pt x="16733" y="42698"/>
                    <a:pt x="18004" y="42665"/>
                    <a:pt x="19274" y="42610"/>
                  </a:cubicBezTo>
                  <a:cubicBezTo>
                    <a:pt x="19899" y="42579"/>
                    <a:pt x="20586" y="42516"/>
                    <a:pt x="21086" y="42110"/>
                  </a:cubicBezTo>
                  <a:cubicBezTo>
                    <a:pt x="21774" y="41548"/>
                    <a:pt x="21805" y="40517"/>
                    <a:pt x="21805" y="39611"/>
                  </a:cubicBezTo>
                  <a:cubicBezTo>
                    <a:pt x="21555" y="30177"/>
                    <a:pt x="21305" y="32114"/>
                    <a:pt x="21086" y="22711"/>
                  </a:cubicBezTo>
                  <a:cubicBezTo>
                    <a:pt x="21086" y="22461"/>
                    <a:pt x="21242" y="22242"/>
                    <a:pt x="21492" y="22180"/>
                  </a:cubicBezTo>
                  <a:cubicBezTo>
                    <a:pt x="22242" y="22055"/>
                    <a:pt x="22961" y="21930"/>
                    <a:pt x="23679" y="21743"/>
                  </a:cubicBezTo>
                  <a:cubicBezTo>
                    <a:pt x="24241" y="21618"/>
                    <a:pt x="24866" y="21430"/>
                    <a:pt x="25147" y="20993"/>
                  </a:cubicBezTo>
                  <a:cubicBezTo>
                    <a:pt x="25428" y="20556"/>
                    <a:pt x="25241" y="19962"/>
                    <a:pt x="25022" y="19462"/>
                  </a:cubicBezTo>
                  <a:cubicBezTo>
                    <a:pt x="21898" y="12808"/>
                    <a:pt x="17494" y="6404"/>
                    <a:pt x="13089" y="219"/>
                  </a:cubicBezTo>
                  <a:cubicBezTo>
                    <a:pt x="12995" y="94"/>
                    <a:pt x="12839" y="0"/>
                    <a:pt x="12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00"/>
            <p:cNvSpPr/>
            <p:nvPr/>
          </p:nvSpPr>
          <p:spPr>
            <a:xfrm>
              <a:off x="6954519" y="2039068"/>
              <a:ext cx="558866" cy="938395"/>
            </a:xfrm>
            <a:custGeom>
              <a:avLst/>
              <a:gdLst/>
              <a:ahLst/>
              <a:cxnLst/>
              <a:rect l="l" t="t" r="r" b="b"/>
              <a:pathLst>
                <a:path w="25429" h="42698" extrusionOk="0">
                  <a:moveTo>
                    <a:pt x="12683" y="0"/>
                  </a:moveTo>
                  <a:cubicBezTo>
                    <a:pt x="12496" y="0"/>
                    <a:pt x="12371" y="94"/>
                    <a:pt x="12277" y="219"/>
                  </a:cubicBezTo>
                  <a:cubicBezTo>
                    <a:pt x="7841" y="6404"/>
                    <a:pt x="3561" y="12808"/>
                    <a:pt x="438" y="19462"/>
                  </a:cubicBezTo>
                  <a:cubicBezTo>
                    <a:pt x="219" y="19962"/>
                    <a:pt x="0" y="20524"/>
                    <a:pt x="281" y="20993"/>
                  </a:cubicBezTo>
                  <a:cubicBezTo>
                    <a:pt x="594" y="21461"/>
                    <a:pt x="1219" y="21618"/>
                    <a:pt x="1781" y="21743"/>
                  </a:cubicBezTo>
                  <a:cubicBezTo>
                    <a:pt x="2499" y="21930"/>
                    <a:pt x="3218" y="22055"/>
                    <a:pt x="3968" y="22180"/>
                  </a:cubicBezTo>
                  <a:cubicBezTo>
                    <a:pt x="4186" y="22242"/>
                    <a:pt x="4374" y="22461"/>
                    <a:pt x="4374" y="22711"/>
                  </a:cubicBezTo>
                  <a:cubicBezTo>
                    <a:pt x="4124" y="32114"/>
                    <a:pt x="3905" y="30177"/>
                    <a:pt x="3655" y="39611"/>
                  </a:cubicBezTo>
                  <a:cubicBezTo>
                    <a:pt x="3624" y="40517"/>
                    <a:pt x="3655" y="41548"/>
                    <a:pt x="4342" y="42110"/>
                  </a:cubicBezTo>
                  <a:cubicBezTo>
                    <a:pt x="4842" y="42516"/>
                    <a:pt x="5529" y="42579"/>
                    <a:pt x="6185" y="42610"/>
                  </a:cubicBezTo>
                  <a:cubicBezTo>
                    <a:pt x="7456" y="42665"/>
                    <a:pt x="8727" y="42698"/>
                    <a:pt x="9992" y="42698"/>
                  </a:cubicBezTo>
                  <a:cubicBezTo>
                    <a:pt x="10903" y="42698"/>
                    <a:pt x="11811" y="42681"/>
                    <a:pt x="12714" y="42641"/>
                  </a:cubicBezTo>
                  <a:cubicBezTo>
                    <a:pt x="13630" y="42681"/>
                    <a:pt x="14546" y="42698"/>
                    <a:pt x="15462" y="42698"/>
                  </a:cubicBezTo>
                  <a:cubicBezTo>
                    <a:pt x="16733" y="42698"/>
                    <a:pt x="18004" y="42665"/>
                    <a:pt x="19274" y="42610"/>
                  </a:cubicBezTo>
                  <a:cubicBezTo>
                    <a:pt x="19899" y="42579"/>
                    <a:pt x="20586" y="42516"/>
                    <a:pt x="21086" y="42110"/>
                  </a:cubicBezTo>
                  <a:cubicBezTo>
                    <a:pt x="21774" y="41548"/>
                    <a:pt x="21805" y="40517"/>
                    <a:pt x="21805" y="39611"/>
                  </a:cubicBezTo>
                  <a:cubicBezTo>
                    <a:pt x="21555" y="30177"/>
                    <a:pt x="21305" y="32114"/>
                    <a:pt x="21086" y="22711"/>
                  </a:cubicBezTo>
                  <a:cubicBezTo>
                    <a:pt x="21086" y="22461"/>
                    <a:pt x="21242" y="22242"/>
                    <a:pt x="21492" y="22180"/>
                  </a:cubicBezTo>
                  <a:cubicBezTo>
                    <a:pt x="22242" y="22055"/>
                    <a:pt x="22961" y="21930"/>
                    <a:pt x="23679" y="21743"/>
                  </a:cubicBezTo>
                  <a:cubicBezTo>
                    <a:pt x="24241" y="21618"/>
                    <a:pt x="24866" y="21430"/>
                    <a:pt x="25147" y="20993"/>
                  </a:cubicBezTo>
                  <a:cubicBezTo>
                    <a:pt x="25428" y="20556"/>
                    <a:pt x="25241" y="19962"/>
                    <a:pt x="25022" y="19462"/>
                  </a:cubicBezTo>
                  <a:cubicBezTo>
                    <a:pt x="21898" y="12808"/>
                    <a:pt x="17494" y="6404"/>
                    <a:pt x="13089" y="219"/>
                  </a:cubicBezTo>
                  <a:cubicBezTo>
                    <a:pt x="12995" y="94"/>
                    <a:pt x="12839" y="0"/>
                    <a:pt x="126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100"/>
          <p:cNvGrpSpPr/>
          <p:nvPr/>
        </p:nvGrpSpPr>
        <p:grpSpPr>
          <a:xfrm flipH="1">
            <a:off x="5422404" y="2099002"/>
            <a:ext cx="3018379" cy="2261379"/>
            <a:chOff x="4541310" y="1738208"/>
            <a:chExt cx="3668870" cy="2744392"/>
          </a:xfrm>
        </p:grpSpPr>
        <p:sp>
          <p:nvSpPr>
            <p:cNvPr id="3498" name="Google Shape;3498;p100"/>
            <p:cNvSpPr/>
            <p:nvPr/>
          </p:nvSpPr>
          <p:spPr>
            <a:xfrm>
              <a:off x="6558973" y="4277700"/>
              <a:ext cx="1457400" cy="20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00"/>
            <p:cNvSpPr/>
            <p:nvPr/>
          </p:nvSpPr>
          <p:spPr>
            <a:xfrm>
              <a:off x="5008500" y="4277700"/>
              <a:ext cx="1457400" cy="204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0" name="Google Shape;3500;p100"/>
            <p:cNvGrpSpPr/>
            <p:nvPr/>
          </p:nvGrpSpPr>
          <p:grpSpPr>
            <a:xfrm>
              <a:off x="6465911" y="2065541"/>
              <a:ext cx="1744269" cy="2299084"/>
              <a:chOff x="4801475" y="1331100"/>
              <a:chExt cx="1432900" cy="1888675"/>
            </a:xfrm>
          </p:grpSpPr>
          <p:sp>
            <p:nvSpPr>
              <p:cNvPr id="3501" name="Google Shape;3501;p100"/>
              <p:cNvSpPr/>
              <p:nvPr/>
            </p:nvSpPr>
            <p:spPr>
              <a:xfrm>
                <a:off x="4801475" y="1979425"/>
                <a:ext cx="423250" cy="509225"/>
              </a:xfrm>
              <a:custGeom>
                <a:avLst/>
                <a:gdLst/>
                <a:ahLst/>
                <a:cxnLst/>
                <a:rect l="l" t="t" r="r" b="b"/>
                <a:pathLst>
                  <a:path w="16930" h="20369" extrusionOk="0">
                    <a:moveTo>
                      <a:pt x="261" y="1"/>
                    </a:moveTo>
                    <a:lnTo>
                      <a:pt x="261" y="1"/>
                    </a:lnTo>
                    <a:cubicBezTo>
                      <a:pt x="0" y="1306"/>
                      <a:pt x="1132" y="2394"/>
                      <a:pt x="2133" y="3221"/>
                    </a:cubicBezTo>
                    <a:lnTo>
                      <a:pt x="6223" y="6529"/>
                    </a:lnTo>
                    <a:cubicBezTo>
                      <a:pt x="7529" y="7573"/>
                      <a:pt x="8878" y="8661"/>
                      <a:pt x="9749" y="10141"/>
                    </a:cubicBezTo>
                    <a:cubicBezTo>
                      <a:pt x="10836" y="11882"/>
                      <a:pt x="11098" y="13971"/>
                      <a:pt x="11663" y="15929"/>
                    </a:cubicBezTo>
                    <a:cubicBezTo>
                      <a:pt x="12273" y="17887"/>
                      <a:pt x="13491" y="19889"/>
                      <a:pt x="15493" y="20368"/>
                    </a:cubicBezTo>
                    <a:lnTo>
                      <a:pt x="15580" y="20063"/>
                    </a:lnTo>
                    <a:cubicBezTo>
                      <a:pt x="16668" y="19846"/>
                      <a:pt x="16929" y="18410"/>
                      <a:pt x="16842" y="17322"/>
                    </a:cubicBezTo>
                    <a:cubicBezTo>
                      <a:pt x="16494" y="13274"/>
                      <a:pt x="14579" y="9488"/>
                      <a:pt x="12621" y="5920"/>
                    </a:cubicBezTo>
                    <a:cubicBezTo>
                      <a:pt x="12012" y="4570"/>
                      <a:pt x="11141" y="3352"/>
                      <a:pt x="10053" y="2351"/>
                    </a:cubicBezTo>
                    <a:cubicBezTo>
                      <a:pt x="8661" y="1219"/>
                      <a:pt x="6876" y="784"/>
                      <a:pt x="5092" y="523"/>
                    </a:cubicBezTo>
                    <a:cubicBezTo>
                      <a:pt x="3482" y="262"/>
                      <a:pt x="1871" y="88"/>
                      <a:pt x="2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00"/>
              <p:cNvSpPr/>
              <p:nvPr/>
            </p:nvSpPr>
            <p:spPr>
              <a:xfrm>
                <a:off x="5548925" y="1683100"/>
                <a:ext cx="385175" cy="782800"/>
              </a:xfrm>
              <a:custGeom>
                <a:avLst/>
                <a:gdLst/>
                <a:ahLst/>
                <a:cxnLst/>
                <a:rect l="l" t="t" r="r" b="b"/>
                <a:pathLst>
                  <a:path w="15407" h="31312" extrusionOk="0">
                    <a:moveTo>
                      <a:pt x="2621" y="30922"/>
                    </a:moveTo>
                    <a:cubicBezTo>
                      <a:pt x="2605" y="30922"/>
                      <a:pt x="2598" y="30932"/>
                      <a:pt x="2611" y="30959"/>
                    </a:cubicBezTo>
                    <a:lnTo>
                      <a:pt x="2705" y="30992"/>
                    </a:lnTo>
                    <a:lnTo>
                      <a:pt x="2705" y="30992"/>
                    </a:lnTo>
                    <a:cubicBezTo>
                      <a:pt x="2712" y="30962"/>
                      <a:pt x="2651" y="30922"/>
                      <a:pt x="2621" y="30922"/>
                    </a:cubicBezTo>
                    <a:close/>
                    <a:moveTo>
                      <a:pt x="13142" y="1"/>
                    </a:moveTo>
                    <a:cubicBezTo>
                      <a:pt x="12166" y="1"/>
                      <a:pt x="11181" y="618"/>
                      <a:pt x="10358" y="1235"/>
                    </a:cubicBezTo>
                    <a:cubicBezTo>
                      <a:pt x="7398" y="3498"/>
                      <a:pt x="4918" y="6283"/>
                      <a:pt x="3046" y="9460"/>
                    </a:cubicBezTo>
                    <a:cubicBezTo>
                      <a:pt x="0" y="14813"/>
                      <a:pt x="566" y="19905"/>
                      <a:pt x="435" y="25780"/>
                    </a:cubicBezTo>
                    <a:cubicBezTo>
                      <a:pt x="392" y="26781"/>
                      <a:pt x="435" y="27782"/>
                      <a:pt x="653" y="28739"/>
                    </a:cubicBezTo>
                    <a:cubicBezTo>
                      <a:pt x="930" y="29610"/>
                      <a:pt x="2286" y="30660"/>
                      <a:pt x="3217" y="31171"/>
                    </a:cubicBezTo>
                    <a:lnTo>
                      <a:pt x="3217" y="31171"/>
                    </a:lnTo>
                    <a:lnTo>
                      <a:pt x="3482" y="31264"/>
                    </a:lnTo>
                    <a:cubicBezTo>
                      <a:pt x="4744" y="30567"/>
                      <a:pt x="6746" y="27695"/>
                      <a:pt x="7007" y="26302"/>
                    </a:cubicBezTo>
                    <a:cubicBezTo>
                      <a:pt x="7224" y="24866"/>
                      <a:pt x="7311" y="23430"/>
                      <a:pt x="7311" y="21994"/>
                    </a:cubicBezTo>
                    <a:cubicBezTo>
                      <a:pt x="7573" y="17076"/>
                      <a:pt x="9444" y="12376"/>
                      <a:pt x="12621" y="8590"/>
                    </a:cubicBezTo>
                    <a:cubicBezTo>
                      <a:pt x="13274" y="7894"/>
                      <a:pt x="13839" y="7197"/>
                      <a:pt x="14362" y="6414"/>
                    </a:cubicBezTo>
                    <a:cubicBezTo>
                      <a:pt x="14971" y="5457"/>
                      <a:pt x="15319" y="4325"/>
                      <a:pt x="15363" y="3193"/>
                    </a:cubicBezTo>
                    <a:cubicBezTo>
                      <a:pt x="15406" y="2018"/>
                      <a:pt x="15014" y="626"/>
                      <a:pt x="13926" y="147"/>
                    </a:cubicBezTo>
                    <a:cubicBezTo>
                      <a:pt x="13668" y="46"/>
                      <a:pt x="13405" y="1"/>
                      <a:pt x="13142" y="1"/>
                    </a:cubicBezTo>
                    <a:close/>
                    <a:moveTo>
                      <a:pt x="2705" y="30992"/>
                    </a:moveTo>
                    <a:cubicBezTo>
                      <a:pt x="2704" y="30996"/>
                      <a:pt x="2702" y="30999"/>
                      <a:pt x="2698" y="31003"/>
                    </a:cubicBezTo>
                    <a:cubicBezTo>
                      <a:pt x="2658" y="31043"/>
                      <a:pt x="3452" y="31311"/>
                      <a:pt x="3486" y="31311"/>
                    </a:cubicBezTo>
                    <a:cubicBezTo>
                      <a:pt x="3489" y="31311"/>
                      <a:pt x="3487" y="31310"/>
                      <a:pt x="3482" y="31307"/>
                    </a:cubicBezTo>
                    <a:cubicBezTo>
                      <a:pt x="3399" y="31268"/>
                      <a:pt x="3310" y="31222"/>
                      <a:pt x="3217" y="31171"/>
                    </a:cubicBezTo>
                    <a:lnTo>
                      <a:pt x="3217" y="31171"/>
                    </a:lnTo>
                    <a:lnTo>
                      <a:pt x="2705" y="3099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00"/>
              <p:cNvSpPr/>
              <p:nvPr/>
            </p:nvSpPr>
            <p:spPr>
              <a:xfrm>
                <a:off x="5421625" y="1458300"/>
                <a:ext cx="250250" cy="779825"/>
              </a:xfrm>
              <a:custGeom>
                <a:avLst/>
                <a:gdLst/>
                <a:ahLst/>
                <a:cxnLst/>
                <a:rect l="l" t="t" r="r" b="b"/>
                <a:pathLst>
                  <a:path w="10010" h="31193" extrusionOk="0">
                    <a:moveTo>
                      <a:pt x="9314" y="0"/>
                    </a:moveTo>
                    <a:cubicBezTo>
                      <a:pt x="9139" y="0"/>
                      <a:pt x="8965" y="87"/>
                      <a:pt x="8791" y="174"/>
                    </a:cubicBezTo>
                    <a:cubicBezTo>
                      <a:pt x="4962" y="2394"/>
                      <a:pt x="2350" y="6441"/>
                      <a:pt x="1132" y="10749"/>
                    </a:cubicBezTo>
                    <a:cubicBezTo>
                      <a:pt x="305" y="13926"/>
                      <a:pt x="0" y="17234"/>
                      <a:pt x="218" y="20541"/>
                    </a:cubicBezTo>
                    <a:cubicBezTo>
                      <a:pt x="348" y="23544"/>
                      <a:pt x="131" y="26155"/>
                      <a:pt x="1001" y="29115"/>
                    </a:cubicBezTo>
                    <a:cubicBezTo>
                      <a:pt x="1088" y="29550"/>
                      <a:pt x="1262" y="29941"/>
                      <a:pt x="1523" y="30290"/>
                    </a:cubicBezTo>
                    <a:cubicBezTo>
                      <a:pt x="2044" y="30932"/>
                      <a:pt x="2655" y="31193"/>
                      <a:pt x="3275" y="31193"/>
                    </a:cubicBezTo>
                    <a:cubicBezTo>
                      <a:pt x="4418" y="31193"/>
                      <a:pt x="5590" y="30305"/>
                      <a:pt x="6267" y="29289"/>
                    </a:cubicBezTo>
                    <a:cubicBezTo>
                      <a:pt x="7529" y="27287"/>
                      <a:pt x="7312" y="24589"/>
                      <a:pt x="7399" y="22326"/>
                    </a:cubicBezTo>
                    <a:cubicBezTo>
                      <a:pt x="7486" y="20193"/>
                      <a:pt x="7834" y="18104"/>
                      <a:pt x="8095" y="16015"/>
                    </a:cubicBezTo>
                    <a:cubicBezTo>
                      <a:pt x="8748" y="11141"/>
                      <a:pt x="9357" y="6310"/>
                      <a:pt x="9966" y="1436"/>
                    </a:cubicBezTo>
                    <a:cubicBezTo>
                      <a:pt x="10010" y="870"/>
                      <a:pt x="9923" y="0"/>
                      <a:pt x="9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00"/>
              <p:cNvSpPr/>
              <p:nvPr/>
            </p:nvSpPr>
            <p:spPr>
              <a:xfrm>
                <a:off x="5044075" y="1831625"/>
                <a:ext cx="415650" cy="783225"/>
              </a:xfrm>
              <a:custGeom>
                <a:avLst/>
                <a:gdLst/>
                <a:ahLst/>
                <a:cxnLst/>
                <a:rect l="l" t="t" r="r" b="b"/>
                <a:pathLst>
                  <a:path w="16626" h="31329" extrusionOk="0">
                    <a:moveTo>
                      <a:pt x="2834" y="0"/>
                    </a:moveTo>
                    <a:cubicBezTo>
                      <a:pt x="1903" y="0"/>
                      <a:pt x="1001" y="431"/>
                      <a:pt x="480" y="1213"/>
                    </a:cubicBezTo>
                    <a:cubicBezTo>
                      <a:pt x="132" y="1822"/>
                      <a:pt x="1" y="2475"/>
                      <a:pt x="45" y="3171"/>
                    </a:cubicBezTo>
                    <a:cubicBezTo>
                      <a:pt x="132" y="8045"/>
                      <a:pt x="4266" y="11875"/>
                      <a:pt x="5746" y="16532"/>
                    </a:cubicBezTo>
                    <a:cubicBezTo>
                      <a:pt x="6921" y="20361"/>
                      <a:pt x="6268" y="24626"/>
                      <a:pt x="7922" y="28282"/>
                    </a:cubicBezTo>
                    <a:cubicBezTo>
                      <a:pt x="8574" y="29762"/>
                      <a:pt x="9706" y="31154"/>
                      <a:pt x="11273" y="31328"/>
                    </a:cubicBezTo>
                    <a:cubicBezTo>
                      <a:pt x="16625" y="29457"/>
                      <a:pt x="13753" y="14182"/>
                      <a:pt x="10794" y="7828"/>
                    </a:cubicBezTo>
                    <a:cubicBezTo>
                      <a:pt x="9749" y="5391"/>
                      <a:pt x="8183" y="3215"/>
                      <a:pt x="6224" y="1474"/>
                    </a:cubicBezTo>
                    <a:cubicBezTo>
                      <a:pt x="5397" y="734"/>
                      <a:pt x="4396" y="212"/>
                      <a:pt x="3308" y="38"/>
                    </a:cubicBezTo>
                    <a:cubicBezTo>
                      <a:pt x="3151" y="12"/>
                      <a:pt x="2992" y="0"/>
                      <a:pt x="283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00"/>
              <p:cNvSpPr/>
              <p:nvPr/>
            </p:nvSpPr>
            <p:spPr>
              <a:xfrm>
                <a:off x="5193475" y="2011775"/>
                <a:ext cx="153100" cy="883775"/>
              </a:xfrm>
              <a:custGeom>
                <a:avLst/>
                <a:gdLst/>
                <a:ahLst/>
                <a:cxnLst/>
                <a:rect l="l" t="t" r="r" b="b"/>
                <a:pathLst>
                  <a:path w="6124" h="35351" extrusionOk="0">
                    <a:moveTo>
                      <a:pt x="119" y="1"/>
                    </a:moveTo>
                    <a:cubicBezTo>
                      <a:pt x="54" y="1"/>
                      <a:pt x="0" y="82"/>
                      <a:pt x="31" y="143"/>
                    </a:cubicBezTo>
                    <a:lnTo>
                      <a:pt x="74" y="187"/>
                    </a:lnTo>
                    <a:cubicBezTo>
                      <a:pt x="2294" y="3886"/>
                      <a:pt x="3338" y="8194"/>
                      <a:pt x="3947" y="12459"/>
                    </a:cubicBezTo>
                    <a:cubicBezTo>
                      <a:pt x="4252" y="14766"/>
                      <a:pt x="4426" y="17029"/>
                      <a:pt x="4644" y="19335"/>
                    </a:cubicBezTo>
                    <a:cubicBezTo>
                      <a:pt x="4905" y="21816"/>
                      <a:pt x="5122" y="24296"/>
                      <a:pt x="5297" y="26777"/>
                    </a:cubicBezTo>
                    <a:cubicBezTo>
                      <a:pt x="5427" y="28170"/>
                      <a:pt x="5514" y="29562"/>
                      <a:pt x="5601" y="30955"/>
                    </a:cubicBezTo>
                    <a:cubicBezTo>
                      <a:pt x="5688" y="32348"/>
                      <a:pt x="5688" y="33784"/>
                      <a:pt x="5819" y="35220"/>
                    </a:cubicBezTo>
                    <a:cubicBezTo>
                      <a:pt x="5819" y="35307"/>
                      <a:pt x="5884" y="35350"/>
                      <a:pt x="5949" y="35350"/>
                    </a:cubicBezTo>
                    <a:cubicBezTo>
                      <a:pt x="6015" y="35350"/>
                      <a:pt x="6080" y="35307"/>
                      <a:pt x="6080" y="35220"/>
                    </a:cubicBezTo>
                    <a:cubicBezTo>
                      <a:pt x="6123" y="33958"/>
                      <a:pt x="6036" y="32696"/>
                      <a:pt x="5949" y="31390"/>
                    </a:cubicBezTo>
                    <a:cubicBezTo>
                      <a:pt x="5906" y="30128"/>
                      <a:pt x="5819" y="28866"/>
                      <a:pt x="5732" y="27604"/>
                    </a:cubicBezTo>
                    <a:cubicBezTo>
                      <a:pt x="5514" y="25080"/>
                      <a:pt x="5297" y="22556"/>
                      <a:pt x="5079" y="20032"/>
                    </a:cubicBezTo>
                    <a:cubicBezTo>
                      <a:pt x="4644" y="15549"/>
                      <a:pt x="4296" y="11023"/>
                      <a:pt x="3077" y="6671"/>
                    </a:cubicBezTo>
                    <a:cubicBezTo>
                      <a:pt x="2424" y="4321"/>
                      <a:pt x="1467" y="2101"/>
                      <a:pt x="205" y="56"/>
                    </a:cubicBezTo>
                    <a:cubicBezTo>
                      <a:pt x="178" y="16"/>
                      <a:pt x="148" y="1"/>
                      <a:pt x="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00"/>
              <p:cNvSpPr/>
              <p:nvPr/>
            </p:nvSpPr>
            <p:spPr>
              <a:xfrm>
                <a:off x="5460800" y="1487575"/>
                <a:ext cx="141025" cy="1431900"/>
              </a:xfrm>
              <a:custGeom>
                <a:avLst/>
                <a:gdLst/>
                <a:ahLst/>
                <a:cxnLst/>
                <a:rect l="l" t="t" r="r" b="b"/>
                <a:pathLst>
                  <a:path w="5641" h="57276" extrusionOk="0">
                    <a:moveTo>
                      <a:pt x="5557" y="0"/>
                    </a:moveTo>
                    <a:cubicBezTo>
                      <a:pt x="5529" y="0"/>
                      <a:pt x="5500" y="14"/>
                      <a:pt x="5483" y="48"/>
                    </a:cubicBezTo>
                    <a:lnTo>
                      <a:pt x="5440" y="4"/>
                    </a:lnTo>
                    <a:cubicBezTo>
                      <a:pt x="4004" y="3224"/>
                      <a:pt x="2916" y="6619"/>
                      <a:pt x="2350" y="10101"/>
                    </a:cubicBezTo>
                    <a:cubicBezTo>
                      <a:pt x="1741" y="13756"/>
                      <a:pt x="1393" y="17455"/>
                      <a:pt x="1262" y="21155"/>
                    </a:cubicBezTo>
                    <a:cubicBezTo>
                      <a:pt x="827" y="28770"/>
                      <a:pt x="653" y="36473"/>
                      <a:pt x="392" y="44089"/>
                    </a:cubicBezTo>
                    <a:lnTo>
                      <a:pt x="174" y="50617"/>
                    </a:lnTo>
                    <a:cubicBezTo>
                      <a:pt x="131" y="52793"/>
                      <a:pt x="0" y="54969"/>
                      <a:pt x="0" y="57145"/>
                    </a:cubicBezTo>
                    <a:cubicBezTo>
                      <a:pt x="22" y="57232"/>
                      <a:pt x="87" y="57276"/>
                      <a:pt x="152" y="57276"/>
                    </a:cubicBezTo>
                    <a:cubicBezTo>
                      <a:pt x="218" y="57276"/>
                      <a:pt x="283" y="57232"/>
                      <a:pt x="305" y="57145"/>
                    </a:cubicBezTo>
                    <a:cubicBezTo>
                      <a:pt x="479" y="55230"/>
                      <a:pt x="479" y="53316"/>
                      <a:pt x="522" y="51401"/>
                    </a:cubicBezTo>
                    <a:cubicBezTo>
                      <a:pt x="609" y="49486"/>
                      <a:pt x="653" y="47571"/>
                      <a:pt x="740" y="45656"/>
                    </a:cubicBezTo>
                    <a:cubicBezTo>
                      <a:pt x="827" y="41826"/>
                      <a:pt x="957" y="38040"/>
                      <a:pt x="1088" y="34254"/>
                    </a:cubicBezTo>
                    <a:cubicBezTo>
                      <a:pt x="1175" y="30424"/>
                      <a:pt x="1262" y="26638"/>
                      <a:pt x="1436" y="22852"/>
                    </a:cubicBezTo>
                    <a:cubicBezTo>
                      <a:pt x="1567" y="19109"/>
                      <a:pt x="1871" y="15366"/>
                      <a:pt x="2350" y="11624"/>
                    </a:cubicBezTo>
                    <a:cubicBezTo>
                      <a:pt x="2916" y="7663"/>
                      <a:pt x="4004" y="3790"/>
                      <a:pt x="5614" y="91"/>
                    </a:cubicBezTo>
                    <a:cubicBezTo>
                      <a:pt x="5641" y="37"/>
                      <a:pt x="5601" y="0"/>
                      <a:pt x="55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00"/>
              <p:cNvSpPr/>
              <p:nvPr/>
            </p:nvSpPr>
            <p:spPr>
              <a:xfrm>
                <a:off x="5590250" y="1797225"/>
                <a:ext cx="230150" cy="1106825"/>
              </a:xfrm>
              <a:custGeom>
                <a:avLst/>
                <a:gdLst/>
                <a:ahLst/>
                <a:cxnLst/>
                <a:rect l="l" t="t" r="r" b="b"/>
                <a:pathLst>
                  <a:path w="9206" h="44273" extrusionOk="0">
                    <a:moveTo>
                      <a:pt x="9028" y="1"/>
                    </a:moveTo>
                    <a:cubicBezTo>
                      <a:pt x="9008" y="1"/>
                      <a:pt x="8987" y="7"/>
                      <a:pt x="8966" y="21"/>
                    </a:cubicBezTo>
                    <a:cubicBezTo>
                      <a:pt x="4614" y="3285"/>
                      <a:pt x="2743" y="8725"/>
                      <a:pt x="2090" y="13991"/>
                    </a:cubicBezTo>
                    <a:cubicBezTo>
                      <a:pt x="1698" y="17081"/>
                      <a:pt x="1655" y="20214"/>
                      <a:pt x="1524" y="23348"/>
                    </a:cubicBezTo>
                    <a:cubicBezTo>
                      <a:pt x="1393" y="26612"/>
                      <a:pt x="1219" y="29876"/>
                      <a:pt x="1002" y="33140"/>
                    </a:cubicBezTo>
                    <a:cubicBezTo>
                      <a:pt x="828" y="34967"/>
                      <a:pt x="697" y="36795"/>
                      <a:pt x="523" y="38623"/>
                    </a:cubicBezTo>
                    <a:cubicBezTo>
                      <a:pt x="349" y="40494"/>
                      <a:pt x="88" y="42279"/>
                      <a:pt x="1" y="44150"/>
                    </a:cubicBezTo>
                    <a:cubicBezTo>
                      <a:pt x="1" y="44226"/>
                      <a:pt x="74" y="44272"/>
                      <a:pt x="153" y="44272"/>
                    </a:cubicBezTo>
                    <a:cubicBezTo>
                      <a:pt x="210" y="44272"/>
                      <a:pt x="269" y="44248"/>
                      <a:pt x="305" y="44194"/>
                    </a:cubicBezTo>
                    <a:cubicBezTo>
                      <a:pt x="567" y="42627"/>
                      <a:pt x="697" y="41017"/>
                      <a:pt x="828" y="39450"/>
                    </a:cubicBezTo>
                    <a:cubicBezTo>
                      <a:pt x="958" y="37883"/>
                      <a:pt x="1132" y="36273"/>
                      <a:pt x="1263" y="34706"/>
                    </a:cubicBezTo>
                    <a:cubicBezTo>
                      <a:pt x="1524" y="31486"/>
                      <a:pt x="1698" y="28309"/>
                      <a:pt x="1829" y="25088"/>
                    </a:cubicBezTo>
                    <a:cubicBezTo>
                      <a:pt x="2090" y="19170"/>
                      <a:pt x="1829" y="12946"/>
                      <a:pt x="4005" y="7289"/>
                    </a:cubicBezTo>
                    <a:cubicBezTo>
                      <a:pt x="5049" y="4547"/>
                      <a:pt x="6790" y="2067"/>
                      <a:pt x="9096" y="239"/>
                    </a:cubicBezTo>
                    <a:cubicBezTo>
                      <a:pt x="9206" y="166"/>
                      <a:pt x="9132" y="1"/>
                      <a:pt x="90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00"/>
              <p:cNvSpPr/>
              <p:nvPr/>
            </p:nvSpPr>
            <p:spPr>
              <a:xfrm>
                <a:off x="5436850" y="1331100"/>
                <a:ext cx="326425" cy="462325"/>
              </a:xfrm>
              <a:custGeom>
                <a:avLst/>
                <a:gdLst/>
                <a:ahLst/>
                <a:cxnLst/>
                <a:rect l="l" t="t" r="r" b="b"/>
                <a:pathLst>
                  <a:path w="13057" h="18493" extrusionOk="0">
                    <a:moveTo>
                      <a:pt x="11952" y="1"/>
                    </a:moveTo>
                    <a:cubicBezTo>
                      <a:pt x="11148" y="1"/>
                      <a:pt x="9357" y="1270"/>
                      <a:pt x="8966" y="1519"/>
                    </a:cubicBezTo>
                    <a:cubicBezTo>
                      <a:pt x="7878" y="2085"/>
                      <a:pt x="6877" y="2781"/>
                      <a:pt x="5963" y="3608"/>
                    </a:cubicBezTo>
                    <a:cubicBezTo>
                      <a:pt x="4091" y="5219"/>
                      <a:pt x="2655" y="7308"/>
                      <a:pt x="1785" y="9658"/>
                    </a:cubicBezTo>
                    <a:cubicBezTo>
                      <a:pt x="784" y="12486"/>
                      <a:pt x="175" y="15489"/>
                      <a:pt x="1" y="18492"/>
                    </a:cubicBezTo>
                    <a:cubicBezTo>
                      <a:pt x="653" y="16403"/>
                      <a:pt x="1828" y="14532"/>
                      <a:pt x="3439" y="13052"/>
                    </a:cubicBezTo>
                    <a:cubicBezTo>
                      <a:pt x="4918" y="11703"/>
                      <a:pt x="6746" y="10702"/>
                      <a:pt x="8139" y="9266"/>
                    </a:cubicBezTo>
                    <a:cubicBezTo>
                      <a:pt x="9009" y="8308"/>
                      <a:pt x="9749" y="7264"/>
                      <a:pt x="10358" y="6132"/>
                    </a:cubicBezTo>
                    <a:cubicBezTo>
                      <a:pt x="11229" y="4653"/>
                      <a:pt x="13056" y="2085"/>
                      <a:pt x="12317" y="214"/>
                    </a:cubicBezTo>
                    <a:cubicBezTo>
                      <a:pt x="12261" y="64"/>
                      <a:pt x="12131" y="1"/>
                      <a:pt x="119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00"/>
              <p:cNvSpPr/>
              <p:nvPr/>
            </p:nvSpPr>
            <p:spPr>
              <a:xfrm>
                <a:off x="5480375" y="1387575"/>
                <a:ext cx="267675" cy="193075"/>
              </a:xfrm>
              <a:custGeom>
                <a:avLst/>
                <a:gdLst/>
                <a:ahLst/>
                <a:cxnLst/>
                <a:rect l="l" t="t" r="r" b="b"/>
                <a:pathLst>
                  <a:path w="10707" h="7723" extrusionOk="0">
                    <a:moveTo>
                      <a:pt x="10532" y="0"/>
                    </a:moveTo>
                    <a:cubicBezTo>
                      <a:pt x="8356" y="566"/>
                      <a:pt x="6354" y="1610"/>
                      <a:pt x="4613" y="3003"/>
                    </a:cubicBezTo>
                    <a:cubicBezTo>
                      <a:pt x="2873" y="4309"/>
                      <a:pt x="1306" y="5919"/>
                      <a:pt x="0" y="7703"/>
                    </a:cubicBezTo>
                    <a:cubicBezTo>
                      <a:pt x="0" y="7703"/>
                      <a:pt x="0" y="7723"/>
                      <a:pt x="13" y="7723"/>
                    </a:cubicBezTo>
                    <a:cubicBezTo>
                      <a:pt x="20" y="7723"/>
                      <a:pt x="29" y="7718"/>
                      <a:pt x="44" y="7703"/>
                    </a:cubicBezTo>
                    <a:cubicBezTo>
                      <a:pt x="1393" y="6006"/>
                      <a:pt x="3003" y="4439"/>
                      <a:pt x="4788" y="3177"/>
                    </a:cubicBezTo>
                    <a:cubicBezTo>
                      <a:pt x="6485" y="1785"/>
                      <a:pt x="8487" y="827"/>
                      <a:pt x="10576" y="261"/>
                    </a:cubicBezTo>
                    <a:cubicBezTo>
                      <a:pt x="10706" y="174"/>
                      <a:pt x="10663" y="0"/>
                      <a:pt x="10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00"/>
              <p:cNvSpPr/>
              <p:nvPr/>
            </p:nvSpPr>
            <p:spPr>
              <a:xfrm>
                <a:off x="4935300" y="2024900"/>
                <a:ext cx="326400" cy="870100"/>
              </a:xfrm>
              <a:custGeom>
                <a:avLst/>
                <a:gdLst/>
                <a:ahLst/>
                <a:cxnLst/>
                <a:rect l="l" t="t" r="r" b="b"/>
                <a:pathLst>
                  <a:path w="13056" h="34804" extrusionOk="0">
                    <a:moveTo>
                      <a:pt x="69" y="1"/>
                    </a:moveTo>
                    <a:cubicBezTo>
                      <a:pt x="33" y="1"/>
                      <a:pt x="6" y="103"/>
                      <a:pt x="44" y="140"/>
                    </a:cubicBezTo>
                    <a:lnTo>
                      <a:pt x="0" y="140"/>
                    </a:lnTo>
                    <a:cubicBezTo>
                      <a:pt x="696" y="619"/>
                      <a:pt x="1349" y="1185"/>
                      <a:pt x="1958" y="1838"/>
                    </a:cubicBezTo>
                    <a:cubicBezTo>
                      <a:pt x="2655" y="2577"/>
                      <a:pt x="3351" y="3361"/>
                      <a:pt x="3960" y="4188"/>
                    </a:cubicBezTo>
                    <a:cubicBezTo>
                      <a:pt x="5222" y="5624"/>
                      <a:pt x="6223" y="7277"/>
                      <a:pt x="6963" y="9062"/>
                    </a:cubicBezTo>
                    <a:cubicBezTo>
                      <a:pt x="7964" y="11716"/>
                      <a:pt x="8835" y="14371"/>
                      <a:pt x="9705" y="17069"/>
                    </a:cubicBezTo>
                    <a:cubicBezTo>
                      <a:pt x="10575" y="19768"/>
                      <a:pt x="11272" y="22509"/>
                      <a:pt x="11837" y="25295"/>
                    </a:cubicBezTo>
                    <a:cubicBezTo>
                      <a:pt x="12403" y="28384"/>
                      <a:pt x="12708" y="31561"/>
                      <a:pt x="12708" y="34738"/>
                    </a:cubicBezTo>
                    <a:cubicBezTo>
                      <a:pt x="12730" y="34782"/>
                      <a:pt x="12773" y="34804"/>
                      <a:pt x="12817" y="34804"/>
                    </a:cubicBezTo>
                    <a:cubicBezTo>
                      <a:pt x="12860" y="34804"/>
                      <a:pt x="12904" y="34782"/>
                      <a:pt x="12925" y="34738"/>
                    </a:cubicBezTo>
                    <a:cubicBezTo>
                      <a:pt x="13056" y="31910"/>
                      <a:pt x="12882" y="29037"/>
                      <a:pt x="12360" y="26252"/>
                    </a:cubicBezTo>
                    <a:cubicBezTo>
                      <a:pt x="11837" y="23423"/>
                      <a:pt x="11141" y="20594"/>
                      <a:pt x="10314" y="17853"/>
                    </a:cubicBezTo>
                    <a:cubicBezTo>
                      <a:pt x="9444" y="15067"/>
                      <a:pt x="8486" y="12326"/>
                      <a:pt x="7529" y="9584"/>
                    </a:cubicBezTo>
                    <a:cubicBezTo>
                      <a:pt x="6833" y="7800"/>
                      <a:pt x="5832" y="6102"/>
                      <a:pt x="4613" y="4579"/>
                    </a:cubicBezTo>
                    <a:cubicBezTo>
                      <a:pt x="3395" y="2795"/>
                      <a:pt x="1871" y="1272"/>
                      <a:pt x="87" y="10"/>
                    </a:cubicBezTo>
                    <a:cubicBezTo>
                      <a:pt x="81" y="4"/>
                      <a:pt x="75" y="1"/>
                      <a:pt x="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00"/>
              <p:cNvSpPr/>
              <p:nvPr/>
            </p:nvSpPr>
            <p:spPr>
              <a:xfrm>
                <a:off x="5736050" y="1979425"/>
                <a:ext cx="422175" cy="509225"/>
              </a:xfrm>
              <a:custGeom>
                <a:avLst/>
                <a:gdLst/>
                <a:ahLst/>
                <a:cxnLst/>
                <a:rect l="l" t="t" r="r" b="b"/>
                <a:pathLst>
                  <a:path w="16887" h="20369" extrusionOk="0">
                    <a:moveTo>
                      <a:pt x="16625" y="1"/>
                    </a:moveTo>
                    <a:lnTo>
                      <a:pt x="16625" y="1"/>
                    </a:lnTo>
                    <a:cubicBezTo>
                      <a:pt x="15015" y="88"/>
                      <a:pt x="13405" y="218"/>
                      <a:pt x="11794" y="480"/>
                    </a:cubicBezTo>
                    <a:cubicBezTo>
                      <a:pt x="10010" y="784"/>
                      <a:pt x="8226" y="1219"/>
                      <a:pt x="6833" y="2351"/>
                    </a:cubicBezTo>
                    <a:cubicBezTo>
                      <a:pt x="5745" y="3352"/>
                      <a:pt x="4875" y="4570"/>
                      <a:pt x="4265" y="5920"/>
                    </a:cubicBezTo>
                    <a:cubicBezTo>
                      <a:pt x="2307" y="9488"/>
                      <a:pt x="392" y="13231"/>
                      <a:pt x="88" y="17322"/>
                    </a:cubicBezTo>
                    <a:cubicBezTo>
                      <a:pt x="0" y="18410"/>
                      <a:pt x="218" y="19802"/>
                      <a:pt x="1306" y="20063"/>
                    </a:cubicBezTo>
                    <a:lnTo>
                      <a:pt x="1437" y="20368"/>
                    </a:lnTo>
                    <a:cubicBezTo>
                      <a:pt x="3439" y="19889"/>
                      <a:pt x="4657" y="17887"/>
                      <a:pt x="5223" y="15929"/>
                    </a:cubicBezTo>
                    <a:cubicBezTo>
                      <a:pt x="5832" y="13971"/>
                      <a:pt x="6093" y="11882"/>
                      <a:pt x="7138" y="10141"/>
                    </a:cubicBezTo>
                    <a:cubicBezTo>
                      <a:pt x="8008" y="8661"/>
                      <a:pt x="9357" y="7573"/>
                      <a:pt x="10663" y="6529"/>
                    </a:cubicBezTo>
                    <a:cubicBezTo>
                      <a:pt x="11968" y="5441"/>
                      <a:pt x="13405" y="4309"/>
                      <a:pt x="14754" y="3221"/>
                    </a:cubicBezTo>
                    <a:cubicBezTo>
                      <a:pt x="15755" y="2394"/>
                      <a:pt x="16886" y="1306"/>
                      <a:pt x="16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00"/>
              <p:cNvSpPr/>
              <p:nvPr/>
            </p:nvSpPr>
            <p:spPr>
              <a:xfrm>
                <a:off x="5699050" y="2024900"/>
                <a:ext cx="327225" cy="870100"/>
              </a:xfrm>
              <a:custGeom>
                <a:avLst/>
                <a:gdLst/>
                <a:ahLst/>
                <a:cxnLst/>
                <a:rect l="l" t="t" r="r" b="b"/>
                <a:pathLst>
                  <a:path w="13089" h="34804" extrusionOk="0">
                    <a:moveTo>
                      <a:pt x="12990" y="1"/>
                    </a:moveTo>
                    <a:cubicBezTo>
                      <a:pt x="12983" y="1"/>
                      <a:pt x="12976" y="4"/>
                      <a:pt x="12970" y="10"/>
                    </a:cubicBezTo>
                    <a:cubicBezTo>
                      <a:pt x="11446" y="1098"/>
                      <a:pt x="10054" y="2447"/>
                      <a:pt x="8922" y="3970"/>
                    </a:cubicBezTo>
                    <a:cubicBezTo>
                      <a:pt x="7660" y="5406"/>
                      <a:pt x="6659" y="7060"/>
                      <a:pt x="5876" y="8801"/>
                    </a:cubicBezTo>
                    <a:cubicBezTo>
                      <a:pt x="5354" y="10063"/>
                      <a:pt x="4919" y="11412"/>
                      <a:pt x="4483" y="12674"/>
                    </a:cubicBezTo>
                    <a:cubicBezTo>
                      <a:pt x="4048" y="13980"/>
                      <a:pt x="3526" y="15416"/>
                      <a:pt x="3091" y="16808"/>
                    </a:cubicBezTo>
                    <a:cubicBezTo>
                      <a:pt x="2220" y="19550"/>
                      <a:pt x="1480" y="22335"/>
                      <a:pt x="915" y="25164"/>
                    </a:cubicBezTo>
                    <a:cubicBezTo>
                      <a:pt x="262" y="28341"/>
                      <a:pt x="1" y="31518"/>
                      <a:pt x="175" y="34738"/>
                    </a:cubicBezTo>
                    <a:cubicBezTo>
                      <a:pt x="197" y="34782"/>
                      <a:pt x="240" y="34804"/>
                      <a:pt x="278" y="34804"/>
                    </a:cubicBezTo>
                    <a:cubicBezTo>
                      <a:pt x="316" y="34804"/>
                      <a:pt x="349" y="34782"/>
                      <a:pt x="349" y="34738"/>
                    </a:cubicBezTo>
                    <a:cubicBezTo>
                      <a:pt x="349" y="31910"/>
                      <a:pt x="610" y="29081"/>
                      <a:pt x="1045" y="26296"/>
                    </a:cubicBezTo>
                    <a:cubicBezTo>
                      <a:pt x="1524" y="23510"/>
                      <a:pt x="2220" y="20769"/>
                      <a:pt x="3047" y="18070"/>
                    </a:cubicBezTo>
                    <a:cubicBezTo>
                      <a:pt x="3874" y="15329"/>
                      <a:pt x="4788" y="12674"/>
                      <a:pt x="5745" y="9976"/>
                    </a:cubicBezTo>
                    <a:cubicBezTo>
                      <a:pt x="6050" y="9062"/>
                      <a:pt x="6398" y="8191"/>
                      <a:pt x="6877" y="7365"/>
                    </a:cubicBezTo>
                    <a:cubicBezTo>
                      <a:pt x="7399" y="6494"/>
                      <a:pt x="7965" y="5667"/>
                      <a:pt x="8574" y="4840"/>
                    </a:cubicBezTo>
                    <a:cubicBezTo>
                      <a:pt x="9270" y="3883"/>
                      <a:pt x="10010" y="2969"/>
                      <a:pt x="10837" y="2142"/>
                    </a:cubicBezTo>
                    <a:cubicBezTo>
                      <a:pt x="11490" y="1359"/>
                      <a:pt x="12230" y="706"/>
                      <a:pt x="13013" y="140"/>
                    </a:cubicBezTo>
                    <a:cubicBezTo>
                      <a:pt x="13088" y="103"/>
                      <a:pt x="13034" y="1"/>
                      <a:pt x="129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00"/>
              <p:cNvSpPr/>
              <p:nvPr/>
            </p:nvSpPr>
            <p:spPr>
              <a:xfrm>
                <a:off x="5881850" y="1962850"/>
                <a:ext cx="352525" cy="149075"/>
              </a:xfrm>
              <a:custGeom>
                <a:avLst/>
                <a:gdLst/>
                <a:ahLst/>
                <a:cxnLst/>
                <a:rect l="l" t="t" r="r" b="b"/>
                <a:pathLst>
                  <a:path w="14101" h="5963" extrusionOk="0">
                    <a:moveTo>
                      <a:pt x="10967" y="0"/>
                    </a:moveTo>
                    <a:cubicBezTo>
                      <a:pt x="10521" y="0"/>
                      <a:pt x="10075" y="76"/>
                      <a:pt x="9661" y="229"/>
                    </a:cubicBezTo>
                    <a:cubicBezTo>
                      <a:pt x="8791" y="490"/>
                      <a:pt x="7964" y="838"/>
                      <a:pt x="7094" y="1012"/>
                    </a:cubicBezTo>
                    <a:cubicBezTo>
                      <a:pt x="6354" y="1143"/>
                      <a:pt x="5614" y="1143"/>
                      <a:pt x="4918" y="1230"/>
                    </a:cubicBezTo>
                    <a:cubicBezTo>
                      <a:pt x="3134" y="1447"/>
                      <a:pt x="1132" y="2057"/>
                      <a:pt x="0" y="3971"/>
                    </a:cubicBezTo>
                    <a:lnTo>
                      <a:pt x="305" y="3884"/>
                    </a:lnTo>
                    <a:cubicBezTo>
                      <a:pt x="1194" y="3240"/>
                      <a:pt x="2265" y="2981"/>
                      <a:pt x="3373" y="2981"/>
                    </a:cubicBezTo>
                    <a:cubicBezTo>
                      <a:pt x="4434" y="2981"/>
                      <a:pt x="5528" y="3218"/>
                      <a:pt x="6528" y="3580"/>
                    </a:cubicBezTo>
                    <a:cubicBezTo>
                      <a:pt x="8573" y="4276"/>
                      <a:pt x="10445" y="5451"/>
                      <a:pt x="12577" y="5930"/>
                    </a:cubicBezTo>
                    <a:cubicBezTo>
                      <a:pt x="12664" y="5952"/>
                      <a:pt x="12751" y="5962"/>
                      <a:pt x="12838" y="5962"/>
                    </a:cubicBezTo>
                    <a:cubicBezTo>
                      <a:pt x="12925" y="5962"/>
                      <a:pt x="13012" y="5952"/>
                      <a:pt x="13100" y="5930"/>
                    </a:cubicBezTo>
                    <a:cubicBezTo>
                      <a:pt x="13317" y="5799"/>
                      <a:pt x="13448" y="5582"/>
                      <a:pt x="13535" y="5364"/>
                    </a:cubicBezTo>
                    <a:cubicBezTo>
                      <a:pt x="13970" y="4494"/>
                      <a:pt x="14100" y="3493"/>
                      <a:pt x="13970" y="2492"/>
                    </a:cubicBezTo>
                    <a:cubicBezTo>
                      <a:pt x="13796" y="1534"/>
                      <a:pt x="13187" y="664"/>
                      <a:pt x="12273" y="229"/>
                    </a:cubicBezTo>
                    <a:cubicBezTo>
                      <a:pt x="11859" y="76"/>
                      <a:pt x="11413" y="0"/>
                      <a:pt x="10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00"/>
              <p:cNvSpPr/>
              <p:nvPr/>
            </p:nvSpPr>
            <p:spPr>
              <a:xfrm>
                <a:off x="5065850" y="2833500"/>
                <a:ext cx="835600" cy="386275"/>
              </a:xfrm>
              <a:custGeom>
                <a:avLst/>
                <a:gdLst/>
                <a:ahLst/>
                <a:cxnLst/>
                <a:rect l="l" t="t" r="r" b="b"/>
                <a:pathLst>
                  <a:path w="33424" h="15451" extrusionOk="0">
                    <a:moveTo>
                      <a:pt x="1262" y="1"/>
                    </a:moveTo>
                    <a:cubicBezTo>
                      <a:pt x="1262" y="1"/>
                      <a:pt x="0" y="10445"/>
                      <a:pt x="8443" y="15450"/>
                    </a:cubicBezTo>
                    <a:lnTo>
                      <a:pt x="24981" y="15450"/>
                    </a:lnTo>
                    <a:cubicBezTo>
                      <a:pt x="33423" y="10445"/>
                      <a:pt x="32161" y="1"/>
                      <a:pt x="32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00"/>
              <p:cNvSpPr/>
              <p:nvPr/>
            </p:nvSpPr>
            <p:spPr>
              <a:xfrm>
                <a:off x="5097400" y="2929250"/>
                <a:ext cx="772500" cy="25"/>
              </a:xfrm>
              <a:custGeom>
                <a:avLst/>
                <a:gdLst/>
                <a:ahLst/>
                <a:cxnLst/>
                <a:rect l="l" t="t" r="r" b="b"/>
                <a:pathLst>
                  <a:path w="30900" h="1" fill="none" extrusionOk="0">
                    <a:moveTo>
                      <a:pt x="0" y="1"/>
                    </a:moveTo>
                    <a:lnTo>
                      <a:pt x="30899" y="1"/>
                    </a:lnTo>
                  </a:path>
                </a:pathLst>
              </a:custGeom>
              <a:noFill/>
              <a:ln w="14150" cap="flat" cmpd="sng">
                <a:solidFill>
                  <a:schemeClr val="accent2"/>
                </a:solidFill>
                <a:prstDash val="solid"/>
                <a:miter lim="435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100"/>
            <p:cNvGrpSpPr/>
            <p:nvPr/>
          </p:nvGrpSpPr>
          <p:grpSpPr>
            <a:xfrm>
              <a:off x="4541310" y="1738208"/>
              <a:ext cx="1924599" cy="2626441"/>
              <a:chOff x="-76190" y="2306246"/>
              <a:chExt cx="1924599" cy="2626441"/>
            </a:xfrm>
          </p:grpSpPr>
          <p:grpSp>
            <p:nvGrpSpPr>
              <p:cNvPr id="3517" name="Google Shape;3517;p100"/>
              <p:cNvGrpSpPr/>
              <p:nvPr/>
            </p:nvGrpSpPr>
            <p:grpSpPr>
              <a:xfrm>
                <a:off x="-76190" y="2306246"/>
                <a:ext cx="1924599" cy="2409577"/>
                <a:chOff x="1148550" y="719682"/>
                <a:chExt cx="3199666" cy="4005947"/>
              </a:xfrm>
            </p:grpSpPr>
            <p:sp>
              <p:nvSpPr>
                <p:cNvPr id="3518" name="Google Shape;3518;p100"/>
                <p:cNvSpPr/>
                <p:nvPr/>
              </p:nvSpPr>
              <p:spPr>
                <a:xfrm>
                  <a:off x="1907790" y="827757"/>
                  <a:ext cx="1166972" cy="2282669"/>
                </a:xfrm>
                <a:custGeom>
                  <a:avLst/>
                  <a:gdLst/>
                  <a:ahLst/>
                  <a:cxnLst/>
                  <a:rect l="l" t="t" r="r" b="b"/>
                  <a:pathLst>
                    <a:path w="26628" h="52086" extrusionOk="0">
                      <a:moveTo>
                        <a:pt x="3245" y="0"/>
                      </a:moveTo>
                      <a:cubicBezTo>
                        <a:pt x="2210" y="0"/>
                        <a:pt x="1313" y="435"/>
                        <a:pt x="871" y="1738"/>
                      </a:cubicBezTo>
                      <a:cubicBezTo>
                        <a:pt x="1" y="4351"/>
                        <a:pt x="1421" y="7696"/>
                        <a:pt x="2842" y="10079"/>
                      </a:cubicBezTo>
                      <a:cubicBezTo>
                        <a:pt x="4400" y="12600"/>
                        <a:pt x="6050" y="14983"/>
                        <a:pt x="7471" y="17687"/>
                      </a:cubicBezTo>
                      <a:cubicBezTo>
                        <a:pt x="8754" y="20162"/>
                        <a:pt x="9900" y="22820"/>
                        <a:pt x="11000" y="25478"/>
                      </a:cubicBezTo>
                      <a:cubicBezTo>
                        <a:pt x="13200" y="30932"/>
                        <a:pt x="15124" y="36661"/>
                        <a:pt x="16820" y="42389"/>
                      </a:cubicBezTo>
                      <a:cubicBezTo>
                        <a:pt x="17920" y="46010"/>
                        <a:pt x="19433" y="50135"/>
                        <a:pt x="21907" y="51647"/>
                      </a:cubicBezTo>
                      <a:lnTo>
                        <a:pt x="21953" y="51647"/>
                      </a:lnTo>
                      <a:cubicBezTo>
                        <a:pt x="22382" y="51948"/>
                        <a:pt x="22813" y="52085"/>
                        <a:pt x="23229" y="52085"/>
                      </a:cubicBezTo>
                      <a:cubicBezTo>
                        <a:pt x="24459" y="52085"/>
                        <a:pt x="25553" y="50885"/>
                        <a:pt x="26032" y="49172"/>
                      </a:cubicBezTo>
                      <a:cubicBezTo>
                        <a:pt x="26628" y="46881"/>
                        <a:pt x="26399" y="43948"/>
                        <a:pt x="26032" y="41152"/>
                      </a:cubicBezTo>
                      <a:cubicBezTo>
                        <a:pt x="25436" y="37394"/>
                        <a:pt x="24657" y="33636"/>
                        <a:pt x="23695" y="29969"/>
                      </a:cubicBezTo>
                      <a:cubicBezTo>
                        <a:pt x="21632" y="22224"/>
                        <a:pt x="18974" y="14387"/>
                        <a:pt x="14941" y="8429"/>
                      </a:cubicBezTo>
                      <a:cubicBezTo>
                        <a:pt x="12695" y="5130"/>
                        <a:pt x="9992" y="2517"/>
                        <a:pt x="7242" y="1234"/>
                      </a:cubicBezTo>
                      <a:cubicBezTo>
                        <a:pt x="6133" y="719"/>
                        <a:pt x="4575" y="0"/>
                        <a:pt x="32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00"/>
                <p:cNvSpPr/>
                <p:nvPr/>
              </p:nvSpPr>
              <p:spPr>
                <a:xfrm>
                  <a:off x="2006968" y="837092"/>
                  <a:ext cx="931237" cy="2283808"/>
                </a:xfrm>
                <a:custGeom>
                  <a:avLst/>
                  <a:gdLst/>
                  <a:ahLst/>
                  <a:cxnLst/>
                  <a:rect l="l" t="t" r="r" b="b"/>
                  <a:pathLst>
                    <a:path w="21249" h="52112" extrusionOk="0">
                      <a:moveTo>
                        <a:pt x="91" y="0"/>
                      </a:moveTo>
                      <a:cubicBezTo>
                        <a:pt x="47" y="0"/>
                        <a:pt x="1" y="68"/>
                        <a:pt x="75" y="105"/>
                      </a:cubicBezTo>
                      <a:cubicBezTo>
                        <a:pt x="1358" y="1021"/>
                        <a:pt x="2458" y="2075"/>
                        <a:pt x="3466" y="3313"/>
                      </a:cubicBezTo>
                      <a:cubicBezTo>
                        <a:pt x="4841" y="4917"/>
                        <a:pt x="6170" y="6612"/>
                        <a:pt x="7408" y="8354"/>
                      </a:cubicBezTo>
                      <a:cubicBezTo>
                        <a:pt x="8645" y="10096"/>
                        <a:pt x="9791" y="11929"/>
                        <a:pt x="10845" y="13808"/>
                      </a:cubicBezTo>
                      <a:cubicBezTo>
                        <a:pt x="11899" y="15778"/>
                        <a:pt x="12861" y="17795"/>
                        <a:pt x="13778" y="19857"/>
                      </a:cubicBezTo>
                      <a:cubicBezTo>
                        <a:pt x="15382" y="23432"/>
                        <a:pt x="16757" y="27053"/>
                        <a:pt x="17949" y="30811"/>
                      </a:cubicBezTo>
                      <a:cubicBezTo>
                        <a:pt x="19003" y="34339"/>
                        <a:pt x="19828" y="37960"/>
                        <a:pt x="20378" y="41626"/>
                      </a:cubicBezTo>
                      <a:cubicBezTo>
                        <a:pt x="20653" y="43368"/>
                        <a:pt x="20790" y="45064"/>
                        <a:pt x="20836" y="46805"/>
                      </a:cubicBezTo>
                      <a:cubicBezTo>
                        <a:pt x="20882" y="48226"/>
                        <a:pt x="20790" y="49647"/>
                        <a:pt x="20515" y="51021"/>
                      </a:cubicBezTo>
                      <a:cubicBezTo>
                        <a:pt x="20469" y="51296"/>
                        <a:pt x="20378" y="51571"/>
                        <a:pt x="20332" y="51892"/>
                      </a:cubicBezTo>
                      <a:cubicBezTo>
                        <a:pt x="20281" y="52044"/>
                        <a:pt x="20356" y="52112"/>
                        <a:pt x="20448" y="52112"/>
                      </a:cubicBezTo>
                      <a:cubicBezTo>
                        <a:pt x="20524" y="52112"/>
                        <a:pt x="20611" y="52066"/>
                        <a:pt x="20653" y="51984"/>
                      </a:cubicBezTo>
                      <a:cubicBezTo>
                        <a:pt x="21019" y="50701"/>
                        <a:pt x="21203" y="49372"/>
                        <a:pt x="21203" y="48043"/>
                      </a:cubicBezTo>
                      <a:cubicBezTo>
                        <a:pt x="21248" y="46347"/>
                        <a:pt x="21157" y="44697"/>
                        <a:pt x="20973" y="43047"/>
                      </a:cubicBezTo>
                      <a:cubicBezTo>
                        <a:pt x="20469" y="39335"/>
                        <a:pt x="19736" y="35668"/>
                        <a:pt x="18682" y="32094"/>
                      </a:cubicBezTo>
                      <a:cubicBezTo>
                        <a:pt x="17628" y="28427"/>
                        <a:pt x="16299" y="24807"/>
                        <a:pt x="14786" y="21324"/>
                      </a:cubicBezTo>
                      <a:cubicBezTo>
                        <a:pt x="13091" y="17107"/>
                        <a:pt x="10937" y="13074"/>
                        <a:pt x="8416" y="9316"/>
                      </a:cubicBezTo>
                      <a:cubicBezTo>
                        <a:pt x="7179" y="7575"/>
                        <a:pt x="5895" y="5833"/>
                        <a:pt x="4520" y="4183"/>
                      </a:cubicBezTo>
                      <a:cubicBezTo>
                        <a:pt x="3421" y="2809"/>
                        <a:pt x="2183" y="1571"/>
                        <a:pt x="808" y="425"/>
                      </a:cubicBezTo>
                      <a:cubicBezTo>
                        <a:pt x="579" y="288"/>
                        <a:pt x="350" y="105"/>
                        <a:pt x="121" y="13"/>
                      </a:cubicBezTo>
                      <a:cubicBezTo>
                        <a:pt x="112" y="4"/>
                        <a:pt x="102" y="0"/>
                        <a:pt x="9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00"/>
                <p:cNvSpPr/>
                <p:nvPr/>
              </p:nvSpPr>
              <p:spPr>
                <a:xfrm>
                  <a:off x="2034885" y="837223"/>
                  <a:ext cx="981636" cy="2280828"/>
                </a:xfrm>
                <a:custGeom>
                  <a:avLst/>
                  <a:gdLst/>
                  <a:ahLst/>
                  <a:cxnLst/>
                  <a:rect l="l" t="t" r="r" b="b"/>
                  <a:pathLst>
                    <a:path w="22399" h="52044" extrusionOk="0">
                      <a:moveTo>
                        <a:pt x="90" y="1"/>
                      </a:moveTo>
                      <a:cubicBezTo>
                        <a:pt x="24" y="1"/>
                        <a:pt x="1" y="108"/>
                        <a:pt x="80" y="147"/>
                      </a:cubicBezTo>
                      <a:cubicBezTo>
                        <a:pt x="3333" y="1202"/>
                        <a:pt x="5946" y="3585"/>
                        <a:pt x="8100" y="6151"/>
                      </a:cubicBezTo>
                      <a:cubicBezTo>
                        <a:pt x="10712" y="9313"/>
                        <a:pt x="12866" y="12842"/>
                        <a:pt x="14562" y="16600"/>
                      </a:cubicBezTo>
                      <a:cubicBezTo>
                        <a:pt x="16395" y="20633"/>
                        <a:pt x="17907" y="24758"/>
                        <a:pt x="19053" y="29020"/>
                      </a:cubicBezTo>
                      <a:cubicBezTo>
                        <a:pt x="20291" y="33328"/>
                        <a:pt x="21207" y="37728"/>
                        <a:pt x="21711" y="42173"/>
                      </a:cubicBezTo>
                      <a:cubicBezTo>
                        <a:pt x="21895" y="43823"/>
                        <a:pt x="21986" y="45473"/>
                        <a:pt x="21849" y="47123"/>
                      </a:cubicBezTo>
                      <a:cubicBezTo>
                        <a:pt x="21711" y="48452"/>
                        <a:pt x="21482" y="50148"/>
                        <a:pt x="20520" y="51202"/>
                      </a:cubicBezTo>
                      <a:cubicBezTo>
                        <a:pt x="20336" y="51431"/>
                        <a:pt x="20061" y="51614"/>
                        <a:pt x="19786" y="51752"/>
                      </a:cubicBezTo>
                      <a:cubicBezTo>
                        <a:pt x="19666" y="51792"/>
                        <a:pt x="19686" y="52043"/>
                        <a:pt x="19816" y="52043"/>
                      </a:cubicBezTo>
                      <a:cubicBezTo>
                        <a:pt x="19835" y="52043"/>
                        <a:pt x="19855" y="52038"/>
                        <a:pt x="19878" y="52027"/>
                      </a:cubicBezTo>
                      <a:cubicBezTo>
                        <a:pt x="21116" y="51568"/>
                        <a:pt x="21711" y="50148"/>
                        <a:pt x="21986" y="48956"/>
                      </a:cubicBezTo>
                      <a:cubicBezTo>
                        <a:pt x="22307" y="47444"/>
                        <a:pt x="22399" y="45931"/>
                        <a:pt x="22307" y="44373"/>
                      </a:cubicBezTo>
                      <a:cubicBezTo>
                        <a:pt x="21940" y="39882"/>
                        <a:pt x="21207" y="35436"/>
                        <a:pt x="20016" y="31083"/>
                      </a:cubicBezTo>
                      <a:cubicBezTo>
                        <a:pt x="18870" y="26637"/>
                        <a:pt x="17403" y="22329"/>
                        <a:pt x="15616" y="18159"/>
                      </a:cubicBezTo>
                      <a:cubicBezTo>
                        <a:pt x="13920" y="14217"/>
                        <a:pt x="11812" y="10459"/>
                        <a:pt x="9246" y="7068"/>
                      </a:cubicBezTo>
                      <a:cubicBezTo>
                        <a:pt x="7092" y="4318"/>
                        <a:pt x="4433" y="1752"/>
                        <a:pt x="1225" y="377"/>
                      </a:cubicBezTo>
                      <a:cubicBezTo>
                        <a:pt x="859" y="239"/>
                        <a:pt x="492" y="102"/>
                        <a:pt x="125" y="10"/>
                      </a:cubicBezTo>
                      <a:cubicBezTo>
                        <a:pt x="113" y="4"/>
                        <a:pt x="101"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00"/>
                <p:cNvSpPr/>
                <p:nvPr/>
              </p:nvSpPr>
              <p:spPr>
                <a:xfrm>
                  <a:off x="1984880" y="844586"/>
                  <a:ext cx="1009553" cy="3471817"/>
                </a:xfrm>
                <a:custGeom>
                  <a:avLst/>
                  <a:gdLst/>
                  <a:ahLst/>
                  <a:cxnLst/>
                  <a:rect l="l" t="t" r="r" b="b"/>
                  <a:pathLst>
                    <a:path w="23036" h="79220" extrusionOk="0">
                      <a:moveTo>
                        <a:pt x="198" y="0"/>
                      </a:moveTo>
                      <a:cubicBezTo>
                        <a:pt x="106" y="0"/>
                        <a:pt x="1" y="134"/>
                        <a:pt x="75" y="209"/>
                      </a:cubicBezTo>
                      <a:cubicBezTo>
                        <a:pt x="3191" y="3967"/>
                        <a:pt x="5895" y="8000"/>
                        <a:pt x="8187" y="12308"/>
                      </a:cubicBezTo>
                      <a:cubicBezTo>
                        <a:pt x="10662" y="16982"/>
                        <a:pt x="12816" y="21794"/>
                        <a:pt x="14557" y="26790"/>
                      </a:cubicBezTo>
                      <a:cubicBezTo>
                        <a:pt x="16390" y="31923"/>
                        <a:pt x="17857" y="37193"/>
                        <a:pt x="19003" y="42509"/>
                      </a:cubicBezTo>
                      <a:cubicBezTo>
                        <a:pt x="20194" y="48238"/>
                        <a:pt x="21111" y="54013"/>
                        <a:pt x="21661" y="59833"/>
                      </a:cubicBezTo>
                      <a:cubicBezTo>
                        <a:pt x="22211" y="65562"/>
                        <a:pt x="22486" y="71290"/>
                        <a:pt x="22669" y="77019"/>
                      </a:cubicBezTo>
                      <a:cubicBezTo>
                        <a:pt x="22669" y="77707"/>
                        <a:pt x="22669" y="78394"/>
                        <a:pt x="22715" y="79082"/>
                      </a:cubicBezTo>
                      <a:cubicBezTo>
                        <a:pt x="22715" y="79173"/>
                        <a:pt x="22795" y="79219"/>
                        <a:pt x="22875" y="79219"/>
                      </a:cubicBezTo>
                      <a:cubicBezTo>
                        <a:pt x="22955" y="79219"/>
                        <a:pt x="23036" y="79173"/>
                        <a:pt x="23036" y="79082"/>
                      </a:cubicBezTo>
                      <a:cubicBezTo>
                        <a:pt x="23036" y="76194"/>
                        <a:pt x="23036" y="73353"/>
                        <a:pt x="22898" y="70466"/>
                      </a:cubicBezTo>
                      <a:cubicBezTo>
                        <a:pt x="22761" y="67624"/>
                        <a:pt x="22577" y="64691"/>
                        <a:pt x="22348" y="61804"/>
                      </a:cubicBezTo>
                      <a:cubicBezTo>
                        <a:pt x="21844" y="55983"/>
                        <a:pt x="21019" y="50209"/>
                        <a:pt x="19919" y="44480"/>
                      </a:cubicBezTo>
                      <a:cubicBezTo>
                        <a:pt x="18819" y="39026"/>
                        <a:pt x="17399" y="33618"/>
                        <a:pt x="15565" y="28348"/>
                      </a:cubicBezTo>
                      <a:cubicBezTo>
                        <a:pt x="13870" y="23353"/>
                        <a:pt x="11761" y="18449"/>
                        <a:pt x="9332" y="13728"/>
                      </a:cubicBezTo>
                      <a:cubicBezTo>
                        <a:pt x="7087" y="9329"/>
                        <a:pt x="4429" y="5204"/>
                        <a:pt x="1358" y="1354"/>
                      </a:cubicBezTo>
                      <a:cubicBezTo>
                        <a:pt x="991" y="942"/>
                        <a:pt x="625" y="484"/>
                        <a:pt x="258" y="25"/>
                      </a:cubicBezTo>
                      <a:cubicBezTo>
                        <a:pt x="241" y="8"/>
                        <a:pt x="220" y="0"/>
                        <a:pt x="1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00"/>
                <p:cNvSpPr/>
                <p:nvPr/>
              </p:nvSpPr>
              <p:spPr>
                <a:xfrm>
                  <a:off x="1972083" y="842658"/>
                  <a:ext cx="942062" cy="2274342"/>
                </a:xfrm>
                <a:custGeom>
                  <a:avLst/>
                  <a:gdLst/>
                  <a:ahLst/>
                  <a:cxnLst/>
                  <a:rect l="l" t="t" r="r" b="b"/>
                  <a:pathLst>
                    <a:path w="21496" h="51896" extrusionOk="0">
                      <a:moveTo>
                        <a:pt x="69" y="1"/>
                      </a:moveTo>
                      <a:cubicBezTo>
                        <a:pt x="35" y="1"/>
                        <a:pt x="0" y="23"/>
                        <a:pt x="0" y="69"/>
                      </a:cubicBezTo>
                      <a:lnTo>
                        <a:pt x="46" y="69"/>
                      </a:lnTo>
                      <a:cubicBezTo>
                        <a:pt x="0" y="1719"/>
                        <a:pt x="779" y="3277"/>
                        <a:pt x="1604" y="4652"/>
                      </a:cubicBezTo>
                      <a:cubicBezTo>
                        <a:pt x="2521" y="6119"/>
                        <a:pt x="3529" y="7540"/>
                        <a:pt x="4446" y="9006"/>
                      </a:cubicBezTo>
                      <a:cubicBezTo>
                        <a:pt x="6508" y="12123"/>
                        <a:pt x="8295" y="15331"/>
                        <a:pt x="9899" y="18676"/>
                      </a:cubicBezTo>
                      <a:cubicBezTo>
                        <a:pt x="13062" y="25688"/>
                        <a:pt x="15582" y="32975"/>
                        <a:pt x="17416" y="40399"/>
                      </a:cubicBezTo>
                      <a:cubicBezTo>
                        <a:pt x="18424" y="44249"/>
                        <a:pt x="18836" y="48465"/>
                        <a:pt x="21128" y="51811"/>
                      </a:cubicBezTo>
                      <a:cubicBezTo>
                        <a:pt x="21172" y="51870"/>
                        <a:pt x="21231" y="51896"/>
                        <a:pt x="21285" y="51896"/>
                      </a:cubicBezTo>
                      <a:cubicBezTo>
                        <a:pt x="21400" y="51896"/>
                        <a:pt x="21496" y="51783"/>
                        <a:pt x="21403" y="51628"/>
                      </a:cubicBezTo>
                      <a:cubicBezTo>
                        <a:pt x="19524" y="48557"/>
                        <a:pt x="18882" y="44937"/>
                        <a:pt x="18057" y="41454"/>
                      </a:cubicBezTo>
                      <a:cubicBezTo>
                        <a:pt x="17186" y="37741"/>
                        <a:pt x="16086" y="34075"/>
                        <a:pt x="14849" y="30500"/>
                      </a:cubicBezTo>
                      <a:cubicBezTo>
                        <a:pt x="13657" y="26880"/>
                        <a:pt x="12374" y="23397"/>
                        <a:pt x="10862" y="19959"/>
                      </a:cubicBezTo>
                      <a:cubicBezTo>
                        <a:pt x="9349" y="16614"/>
                        <a:pt x="7608" y="13406"/>
                        <a:pt x="5637" y="10289"/>
                      </a:cubicBezTo>
                      <a:cubicBezTo>
                        <a:pt x="4583" y="8639"/>
                        <a:pt x="3483" y="6990"/>
                        <a:pt x="2429" y="5340"/>
                      </a:cubicBezTo>
                      <a:cubicBezTo>
                        <a:pt x="1329" y="3736"/>
                        <a:pt x="367" y="2040"/>
                        <a:pt x="138" y="69"/>
                      </a:cubicBezTo>
                      <a:cubicBezTo>
                        <a:pt x="138" y="23"/>
                        <a:pt x="103" y="1"/>
                        <a:pt x="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00"/>
                <p:cNvSpPr/>
                <p:nvPr/>
              </p:nvSpPr>
              <p:spPr>
                <a:xfrm>
                  <a:off x="1947978" y="874782"/>
                  <a:ext cx="964632" cy="2240641"/>
                </a:xfrm>
                <a:custGeom>
                  <a:avLst/>
                  <a:gdLst/>
                  <a:ahLst/>
                  <a:cxnLst/>
                  <a:rect l="l" t="t" r="r" b="b"/>
                  <a:pathLst>
                    <a:path w="22011" h="51127" extrusionOk="0">
                      <a:moveTo>
                        <a:pt x="504" y="1"/>
                      </a:moveTo>
                      <a:cubicBezTo>
                        <a:pt x="481" y="1"/>
                        <a:pt x="458" y="24"/>
                        <a:pt x="458" y="70"/>
                      </a:cubicBezTo>
                      <a:cubicBezTo>
                        <a:pt x="0" y="3736"/>
                        <a:pt x="2154" y="7265"/>
                        <a:pt x="4079" y="10198"/>
                      </a:cubicBezTo>
                      <a:cubicBezTo>
                        <a:pt x="6187" y="13360"/>
                        <a:pt x="8112" y="16706"/>
                        <a:pt x="9854" y="20097"/>
                      </a:cubicBezTo>
                      <a:cubicBezTo>
                        <a:pt x="11595" y="23718"/>
                        <a:pt x="13062" y="27522"/>
                        <a:pt x="14253" y="31371"/>
                      </a:cubicBezTo>
                      <a:cubicBezTo>
                        <a:pt x="15353" y="34854"/>
                        <a:pt x="16270" y="38383"/>
                        <a:pt x="17232" y="41912"/>
                      </a:cubicBezTo>
                      <a:cubicBezTo>
                        <a:pt x="17691" y="43699"/>
                        <a:pt x="18286" y="45395"/>
                        <a:pt x="18974" y="47091"/>
                      </a:cubicBezTo>
                      <a:cubicBezTo>
                        <a:pt x="19615" y="48603"/>
                        <a:pt x="20532" y="49978"/>
                        <a:pt x="21724" y="51078"/>
                      </a:cubicBezTo>
                      <a:cubicBezTo>
                        <a:pt x="21758" y="51112"/>
                        <a:pt x="21795" y="51127"/>
                        <a:pt x="21830" y="51127"/>
                      </a:cubicBezTo>
                      <a:cubicBezTo>
                        <a:pt x="21933" y="51127"/>
                        <a:pt x="22010" y="50998"/>
                        <a:pt x="21907" y="50895"/>
                      </a:cubicBezTo>
                      <a:cubicBezTo>
                        <a:pt x="19707" y="48695"/>
                        <a:pt x="18653" y="45670"/>
                        <a:pt x="17782" y="42691"/>
                      </a:cubicBezTo>
                      <a:cubicBezTo>
                        <a:pt x="16820" y="39254"/>
                        <a:pt x="15949" y="35817"/>
                        <a:pt x="14895" y="32471"/>
                      </a:cubicBezTo>
                      <a:cubicBezTo>
                        <a:pt x="13795" y="28713"/>
                        <a:pt x="12466" y="25093"/>
                        <a:pt x="10862" y="21518"/>
                      </a:cubicBezTo>
                      <a:cubicBezTo>
                        <a:pt x="9166" y="18035"/>
                        <a:pt x="7287" y="14689"/>
                        <a:pt x="5179" y="11435"/>
                      </a:cubicBezTo>
                      <a:cubicBezTo>
                        <a:pt x="3987" y="9740"/>
                        <a:pt x="2933" y="7952"/>
                        <a:pt x="1971" y="6119"/>
                      </a:cubicBezTo>
                      <a:cubicBezTo>
                        <a:pt x="1008" y="4240"/>
                        <a:pt x="550" y="2132"/>
                        <a:pt x="550" y="70"/>
                      </a:cubicBezTo>
                      <a:cubicBezTo>
                        <a:pt x="550" y="24"/>
                        <a:pt x="527" y="1"/>
                        <a:pt x="50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00"/>
                <p:cNvSpPr/>
                <p:nvPr/>
              </p:nvSpPr>
              <p:spPr>
                <a:xfrm>
                  <a:off x="3396118" y="2167299"/>
                  <a:ext cx="952098" cy="1699227"/>
                </a:xfrm>
                <a:custGeom>
                  <a:avLst/>
                  <a:gdLst/>
                  <a:ahLst/>
                  <a:cxnLst/>
                  <a:rect l="l" t="t" r="r" b="b"/>
                  <a:pathLst>
                    <a:path w="21725" h="38773" extrusionOk="0">
                      <a:moveTo>
                        <a:pt x="4171" y="37947"/>
                      </a:moveTo>
                      <a:cubicBezTo>
                        <a:pt x="6279" y="36939"/>
                        <a:pt x="7425" y="33960"/>
                        <a:pt x="8296" y="31348"/>
                      </a:cubicBezTo>
                      <a:cubicBezTo>
                        <a:pt x="9579" y="27223"/>
                        <a:pt x="11091" y="23144"/>
                        <a:pt x="12879" y="19203"/>
                      </a:cubicBezTo>
                      <a:cubicBezTo>
                        <a:pt x="13704" y="17278"/>
                        <a:pt x="14620" y="15445"/>
                        <a:pt x="15674" y="13657"/>
                      </a:cubicBezTo>
                      <a:cubicBezTo>
                        <a:pt x="16820" y="11733"/>
                        <a:pt x="18195" y="10037"/>
                        <a:pt x="19433" y="8204"/>
                      </a:cubicBezTo>
                      <a:cubicBezTo>
                        <a:pt x="20578" y="6554"/>
                        <a:pt x="21724" y="4171"/>
                        <a:pt x="20945" y="2200"/>
                      </a:cubicBezTo>
                      <a:cubicBezTo>
                        <a:pt x="19982" y="0"/>
                        <a:pt x="17095" y="1008"/>
                        <a:pt x="15445" y="1604"/>
                      </a:cubicBezTo>
                      <a:cubicBezTo>
                        <a:pt x="12879" y="2658"/>
                        <a:pt x="10679" y="4354"/>
                        <a:pt x="9029" y="6554"/>
                      </a:cubicBezTo>
                      <a:cubicBezTo>
                        <a:pt x="5729" y="10770"/>
                        <a:pt x="3667" y="16407"/>
                        <a:pt x="2109" y="21999"/>
                      </a:cubicBezTo>
                      <a:cubicBezTo>
                        <a:pt x="1376" y="24657"/>
                        <a:pt x="780" y="27361"/>
                        <a:pt x="413" y="30110"/>
                      </a:cubicBezTo>
                      <a:cubicBezTo>
                        <a:pt x="138" y="32173"/>
                        <a:pt x="1" y="34281"/>
                        <a:pt x="596" y="35977"/>
                      </a:cubicBezTo>
                      <a:cubicBezTo>
                        <a:pt x="1192" y="37672"/>
                        <a:pt x="2705" y="38772"/>
                        <a:pt x="4171" y="3794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00"/>
                <p:cNvSpPr/>
                <p:nvPr/>
              </p:nvSpPr>
              <p:spPr>
                <a:xfrm>
                  <a:off x="3510591" y="2211476"/>
                  <a:ext cx="749232" cy="1639318"/>
                </a:xfrm>
                <a:custGeom>
                  <a:avLst/>
                  <a:gdLst/>
                  <a:ahLst/>
                  <a:cxnLst/>
                  <a:rect l="l" t="t" r="r" b="b"/>
                  <a:pathLst>
                    <a:path w="17096" h="37406" extrusionOk="0">
                      <a:moveTo>
                        <a:pt x="16958" y="0"/>
                      </a:moveTo>
                      <a:cubicBezTo>
                        <a:pt x="15950" y="550"/>
                        <a:pt x="15033" y="1238"/>
                        <a:pt x="14208" y="2063"/>
                      </a:cubicBezTo>
                      <a:cubicBezTo>
                        <a:pt x="13062" y="3163"/>
                        <a:pt x="11963" y="4308"/>
                        <a:pt x="10954" y="5500"/>
                      </a:cubicBezTo>
                      <a:cubicBezTo>
                        <a:pt x="8846" y="7975"/>
                        <a:pt x="7059" y="10725"/>
                        <a:pt x="5638" y="13658"/>
                      </a:cubicBezTo>
                      <a:cubicBezTo>
                        <a:pt x="4309" y="16224"/>
                        <a:pt x="3163" y="18882"/>
                        <a:pt x="2201" y="21632"/>
                      </a:cubicBezTo>
                      <a:cubicBezTo>
                        <a:pt x="1330" y="24290"/>
                        <a:pt x="688" y="26994"/>
                        <a:pt x="322" y="29744"/>
                      </a:cubicBezTo>
                      <a:cubicBezTo>
                        <a:pt x="93" y="31119"/>
                        <a:pt x="1" y="32540"/>
                        <a:pt x="47" y="33960"/>
                      </a:cubicBezTo>
                      <a:cubicBezTo>
                        <a:pt x="47" y="35106"/>
                        <a:pt x="276" y="36252"/>
                        <a:pt x="688" y="37306"/>
                      </a:cubicBezTo>
                      <a:cubicBezTo>
                        <a:pt x="706" y="37376"/>
                        <a:pt x="764" y="37406"/>
                        <a:pt x="825" y="37406"/>
                      </a:cubicBezTo>
                      <a:cubicBezTo>
                        <a:pt x="926" y="37406"/>
                        <a:pt x="1038" y="37328"/>
                        <a:pt x="1009" y="37214"/>
                      </a:cubicBezTo>
                      <a:cubicBezTo>
                        <a:pt x="276" y="35060"/>
                        <a:pt x="368" y="32769"/>
                        <a:pt x="597" y="30569"/>
                      </a:cubicBezTo>
                      <a:cubicBezTo>
                        <a:pt x="918" y="27865"/>
                        <a:pt x="1467" y="25207"/>
                        <a:pt x="2292" y="22640"/>
                      </a:cubicBezTo>
                      <a:cubicBezTo>
                        <a:pt x="3163" y="19982"/>
                        <a:pt x="4171" y="17370"/>
                        <a:pt x="5409" y="14849"/>
                      </a:cubicBezTo>
                      <a:cubicBezTo>
                        <a:pt x="6784" y="11916"/>
                        <a:pt x="8479" y="9121"/>
                        <a:pt x="10450" y="6554"/>
                      </a:cubicBezTo>
                      <a:cubicBezTo>
                        <a:pt x="11550" y="5225"/>
                        <a:pt x="12696" y="3896"/>
                        <a:pt x="13933" y="2704"/>
                      </a:cubicBezTo>
                      <a:cubicBezTo>
                        <a:pt x="14850" y="1696"/>
                        <a:pt x="15904" y="825"/>
                        <a:pt x="17050" y="138"/>
                      </a:cubicBezTo>
                      <a:cubicBezTo>
                        <a:pt x="17096" y="92"/>
                        <a:pt x="17050" y="46"/>
                        <a:pt x="16958" y="46"/>
                      </a:cubicBezTo>
                      <a:lnTo>
                        <a:pt x="1695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00"/>
                <p:cNvSpPr/>
                <p:nvPr/>
              </p:nvSpPr>
              <p:spPr>
                <a:xfrm>
                  <a:off x="3444326" y="2209153"/>
                  <a:ext cx="792970" cy="1640107"/>
                </a:xfrm>
                <a:custGeom>
                  <a:avLst/>
                  <a:gdLst/>
                  <a:ahLst/>
                  <a:cxnLst/>
                  <a:rect l="l" t="t" r="r" b="b"/>
                  <a:pathLst>
                    <a:path w="18094" h="37424" extrusionOk="0">
                      <a:moveTo>
                        <a:pt x="17995" y="0"/>
                      </a:moveTo>
                      <a:cubicBezTo>
                        <a:pt x="17986" y="0"/>
                        <a:pt x="17976" y="3"/>
                        <a:pt x="17966" y="8"/>
                      </a:cubicBezTo>
                      <a:cubicBezTo>
                        <a:pt x="15354" y="695"/>
                        <a:pt x="13016" y="2070"/>
                        <a:pt x="11183" y="3995"/>
                      </a:cubicBezTo>
                      <a:cubicBezTo>
                        <a:pt x="9029" y="6149"/>
                        <a:pt x="7242" y="8669"/>
                        <a:pt x="5867" y="11373"/>
                      </a:cubicBezTo>
                      <a:cubicBezTo>
                        <a:pt x="2613" y="17377"/>
                        <a:pt x="688" y="23977"/>
                        <a:pt x="138" y="30805"/>
                      </a:cubicBezTo>
                      <a:cubicBezTo>
                        <a:pt x="1" y="32134"/>
                        <a:pt x="46" y="33463"/>
                        <a:pt x="367" y="34747"/>
                      </a:cubicBezTo>
                      <a:cubicBezTo>
                        <a:pt x="642" y="35846"/>
                        <a:pt x="1192" y="37038"/>
                        <a:pt x="2338" y="37405"/>
                      </a:cubicBezTo>
                      <a:cubicBezTo>
                        <a:pt x="2363" y="37418"/>
                        <a:pt x="2387" y="37423"/>
                        <a:pt x="2409" y="37423"/>
                      </a:cubicBezTo>
                      <a:cubicBezTo>
                        <a:pt x="2541" y="37423"/>
                        <a:pt x="2587" y="37209"/>
                        <a:pt x="2430" y="37130"/>
                      </a:cubicBezTo>
                      <a:cubicBezTo>
                        <a:pt x="1421" y="36717"/>
                        <a:pt x="963" y="35526"/>
                        <a:pt x="734" y="34563"/>
                      </a:cubicBezTo>
                      <a:cubicBezTo>
                        <a:pt x="505" y="33463"/>
                        <a:pt x="413" y="32363"/>
                        <a:pt x="505" y="31309"/>
                      </a:cubicBezTo>
                      <a:cubicBezTo>
                        <a:pt x="734" y="28010"/>
                        <a:pt x="1284" y="24710"/>
                        <a:pt x="2200" y="21548"/>
                      </a:cubicBezTo>
                      <a:cubicBezTo>
                        <a:pt x="3071" y="18385"/>
                        <a:pt x="4263" y="15315"/>
                        <a:pt x="5729" y="12382"/>
                      </a:cubicBezTo>
                      <a:cubicBezTo>
                        <a:pt x="7013" y="9678"/>
                        <a:pt x="8708" y="7111"/>
                        <a:pt x="10725" y="4866"/>
                      </a:cubicBezTo>
                      <a:cubicBezTo>
                        <a:pt x="12695" y="2712"/>
                        <a:pt x="15124" y="878"/>
                        <a:pt x="18012" y="145"/>
                      </a:cubicBezTo>
                      <a:cubicBezTo>
                        <a:pt x="18093" y="145"/>
                        <a:pt x="18066" y="0"/>
                        <a:pt x="179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00"/>
                <p:cNvSpPr/>
                <p:nvPr/>
              </p:nvSpPr>
              <p:spPr>
                <a:xfrm>
                  <a:off x="3492535" y="2218970"/>
                  <a:ext cx="786659" cy="2506659"/>
                </a:xfrm>
                <a:custGeom>
                  <a:avLst/>
                  <a:gdLst/>
                  <a:ahLst/>
                  <a:cxnLst/>
                  <a:rect l="l" t="t" r="r" b="b"/>
                  <a:pathLst>
                    <a:path w="17950" h="57197" extrusionOk="0">
                      <a:moveTo>
                        <a:pt x="17788" y="1"/>
                      </a:moveTo>
                      <a:cubicBezTo>
                        <a:pt x="17771" y="1"/>
                        <a:pt x="17753" y="5"/>
                        <a:pt x="17737" y="13"/>
                      </a:cubicBezTo>
                      <a:cubicBezTo>
                        <a:pt x="12420" y="5192"/>
                        <a:pt x="8616" y="11791"/>
                        <a:pt x="5867" y="18620"/>
                      </a:cubicBezTo>
                      <a:cubicBezTo>
                        <a:pt x="2796" y="26273"/>
                        <a:pt x="1146" y="34477"/>
                        <a:pt x="459" y="42680"/>
                      </a:cubicBezTo>
                      <a:cubicBezTo>
                        <a:pt x="230" y="45063"/>
                        <a:pt x="92" y="47492"/>
                        <a:pt x="46" y="49876"/>
                      </a:cubicBezTo>
                      <a:cubicBezTo>
                        <a:pt x="0" y="52305"/>
                        <a:pt x="46" y="54642"/>
                        <a:pt x="138" y="57025"/>
                      </a:cubicBezTo>
                      <a:cubicBezTo>
                        <a:pt x="138" y="57140"/>
                        <a:pt x="230" y="57197"/>
                        <a:pt x="321" y="57197"/>
                      </a:cubicBezTo>
                      <a:cubicBezTo>
                        <a:pt x="413" y="57197"/>
                        <a:pt x="505" y="57140"/>
                        <a:pt x="505" y="57025"/>
                      </a:cubicBezTo>
                      <a:cubicBezTo>
                        <a:pt x="505" y="54917"/>
                        <a:pt x="505" y="52809"/>
                        <a:pt x="550" y="50700"/>
                      </a:cubicBezTo>
                      <a:cubicBezTo>
                        <a:pt x="596" y="48638"/>
                        <a:pt x="642" y="46530"/>
                        <a:pt x="825" y="44468"/>
                      </a:cubicBezTo>
                      <a:cubicBezTo>
                        <a:pt x="1100" y="40205"/>
                        <a:pt x="1650" y="35943"/>
                        <a:pt x="2475" y="31773"/>
                      </a:cubicBezTo>
                      <a:cubicBezTo>
                        <a:pt x="3988" y="24028"/>
                        <a:pt x="6737" y="16649"/>
                        <a:pt x="10633" y="9820"/>
                      </a:cubicBezTo>
                      <a:cubicBezTo>
                        <a:pt x="12604" y="6291"/>
                        <a:pt x="15033" y="3083"/>
                        <a:pt x="17874" y="196"/>
                      </a:cubicBezTo>
                      <a:cubicBezTo>
                        <a:pt x="17950" y="83"/>
                        <a:pt x="17870" y="1"/>
                        <a:pt x="177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00"/>
                <p:cNvSpPr/>
                <p:nvPr/>
              </p:nvSpPr>
              <p:spPr>
                <a:xfrm>
                  <a:off x="3536185" y="2218488"/>
                  <a:ext cx="755762" cy="1632043"/>
                </a:xfrm>
                <a:custGeom>
                  <a:avLst/>
                  <a:gdLst/>
                  <a:ahLst/>
                  <a:cxnLst/>
                  <a:rect l="l" t="t" r="r" b="b"/>
                  <a:pathLst>
                    <a:path w="17245" h="37240" extrusionOk="0">
                      <a:moveTo>
                        <a:pt x="17130" y="1"/>
                      </a:moveTo>
                      <a:cubicBezTo>
                        <a:pt x="17096" y="1"/>
                        <a:pt x="17061" y="24"/>
                        <a:pt x="17061" y="70"/>
                      </a:cubicBezTo>
                      <a:lnTo>
                        <a:pt x="17061" y="24"/>
                      </a:lnTo>
                      <a:cubicBezTo>
                        <a:pt x="16832" y="1307"/>
                        <a:pt x="16328" y="2453"/>
                        <a:pt x="15503" y="3415"/>
                      </a:cubicBezTo>
                      <a:cubicBezTo>
                        <a:pt x="14770" y="4469"/>
                        <a:pt x="13991" y="5432"/>
                        <a:pt x="13212" y="6440"/>
                      </a:cubicBezTo>
                      <a:cubicBezTo>
                        <a:pt x="11608" y="8594"/>
                        <a:pt x="10141" y="10840"/>
                        <a:pt x="8858" y="13223"/>
                      </a:cubicBezTo>
                      <a:cubicBezTo>
                        <a:pt x="6337" y="18172"/>
                        <a:pt x="4367" y="23397"/>
                        <a:pt x="2946" y="28759"/>
                      </a:cubicBezTo>
                      <a:cubicBezTo>
                        <a:pt x="2167" y="31600"/>
                        <a:pt x="1800" y="34488"/>
                        <a:pt x="104" y="36963"/>
                      </a:cubicBezTo>
                      <a:cubicBezTo>
                        <a:pt x="0" y="37101"/>
                        <a:pt x="132" y="37240"/>
                        <a:pt x="242" y="37240"/>
                      </a:cubicBezTo>
                      <a:cubicBezTo>
                        <a:pt x="278" y="37240"/>
                        <a:pt x="311" y="37225"/>
                        <a:pt x="334" y="37192"/>
                      </a:cubicBezTo>
                      <a:cubicBezTo>
                        <a:pt x="1983" y="35175"/>
                        <a:pt x="2396" y="32471"/>
                        <a:pt x="2992" y="30042"/>
                      </a:cubicBezTo>
                      <a:cubicBezTo>
                        <a:pt x="3679" y="27292"/>
                        <a:pt x="4504" y="24543"/>
                        <a:pt x="5512" y="21885"/>
                      </a:cubicBezTo>
                      <a:cubicBezTo>
                        <a:pt x="6429" y="19226"/>
                        <a:pt x="7529" y="16660"/>
                        <a:pt x="8812" y="14139"/>
                      </a:cubicBezTo>
                      <a:cubicBezTo>
                        <a:pt x="10049" y="11665"/>
                        <a:pt x="11470" y="9327"/>
                        <a:pt x="13120" y="7127"/>
                      </a:cubicBezTo>
                      <a:cubicBezTo>
                        <a:pt x="13991" y="5982"/>
                        <a:pt x="14907" y="4836"/>
                        <a:pt x="15732" y="3644"/>
                      </a:cubicBezTo>
                      <a:cubicBezTo>
                        <a:pt x="16466" y="2590"/>
                        <a:pt x="17245" y="1399"/>
                        <a:pt x="17199" y="70"/>
                      </a:cubicBezTo>
                      <a:cubicBezTo>
                        <a:pt x="17199" y="24"/>
                        <a:pt x="17165" y="1"/>
                        <a:pt x="171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00"/>
                <p:cNvSpPr/>
                <p:nvPr/>
              </p:nvSpPr>
              <p:spPr>
                <a:xfrm>
                  <a:off x="3539516" y="2241277"/>
                  <a:ext cx="780567" cy="1606230"/>
                </a:xfrm>
                <a:custGeom>
                  <a:avLst/>
                  <a:gdLst/>
                  <a:ahLst/>
                  <a:cxnLst/>
                  <a:rect l="l" t="t" r="r" b="b"/>
                  <a:pathLst>
                    <a:path w="17811" h="36651" extrusionOk="0">
                      <a:moveTo>
                        <a:pt x="17179" y="1"/>
                      </a:moveTo>
                      <a:cubicBezTo>
                        <a:pt x="17154" y="1"/>
                        <a:pt x="17123" y="27"/>
                        <a:pt x="17123" y="54"/>
                      </a:cubicBezTo>
                      <a:cubicBezTo>
                        <a:pt x="17306" y="2941"/>
                        <a:pt x="15611" y="5324"/>
                        <a:pt x="13961" y="7524"/>
                      </a:cubicBezTo>
                      <a:cubicBezTo>
                        <a:pt x="12265" y="9724"/>
                        <a:pt x="10707" y="12015"/>
                        <a:pt x="9332" y="14444"/>
                      </a:cubicBezTo>
                      <a:cubicBezTo>
                        <a:pt x="6628" y="19256"/>
                        <a:pt x="5161" y="24573"/>
                        <a:pt x="3649" y="29843"/>
                      </a:cubicBezTo>
                      <a:cubicBezTo>
                        <a:pt x="2961" y="32272"/>
                        <a:pt x="2091" y="34747"/>
                        <a:pt x="74" y="36443"/>
                      </a:cubicBezTo>
                      <a:cubicBezTo>
                        <a:pt x="0" y="36517"/>
                        <a:pt x="76" y="36651"/>
                        <a:pt x="180" y="36651"/>
                      </a:cubicBezTo>
                      <a:cubicBezTo>
                        <a:pt x="205" y="36651"/>
                        <a:pt x="231" y="36643"/>
                        <a:pt x="258" y="36626"/>
                      </a:cubicBezTo>
                      <a:cubicBezTo>
                        <a:pt x="2045" y="35343"/>
                        <a:pt x="2916" y="33143"/>
                        <a:pt x="3603" y="31126"/>
                      </a:cubicBezTo>
                      <a:cubicBezTo>
                        <a:pt x="4428" y="28606"/>
                        <a:pt x="5024" y="26085"/>
                        <a:pt x="5849" y="23564"/>
                      </a:cubicBezTo>
                      <a:cubicBezTo>
                        <a:pt x="6720" y="20723"/>
                        <a:pt x="7819" y="17973"/>
                        <a:pt x="9149" y="15315"/>
                      </a:cubicBezTo>
                      <a:cubicBezTo>
                        <a:pt x="10523" y="12794"/>
                        <a:pt x="12082" y="10411"/>
                        <a:pt x="13777" y="8120"/>
                      </a:cubicBezTo>
                      <a:cubicBezTo>
                        <a:pt x="15519" y="5828"/>
                        <a:pt x="17810" y="3124"/>
                        <a:pt x="17215" y="54"/>
                      </a:cubicBezTo>
                      <a:cubicBezTo>
                        <a:pt x="17215" y="15"/>
                        <a:pt x="17198" y="1"/>
                        <a:pt x="1717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00"/>
                <p:cNvSpPr/>
                <p:nvPr/>
              </p:nvSpPr>
              <p:spPr>
                <a:xfrm>
                  <a:off x="1574362" y="2251664"/>
                  <a:ext cx="1277455" cy="1550572"/>
                </a:xfrm>
                <a:custGeom>
                  <a:avLst/>
                  <a:gdLst/>
                  <a:ahLst/>
                  <a:cxnLst/>
                  <a:rect l="l" t="t" r="r" b="b"/>
                  <a:pathLst>
                    <a:path w="29149" h="35381" extrusionOk="0">
                      <a:moveTo>
                        <a:pt x="1" y="4950"/>
                      </a:moveTo>
                      <a:cubicBezTo>
                        <a:pt x="6692" y="3758"/>
                        <a:pt x="17691" y="21769"/>
                        <a:pt x="21770" y="31439"/>
                      </a:cubicBezTo>
                      <a:cubicBezTo>
                        <a:pt x="22091" y="32402"/>
                        <a:pt x="22595" y="33318"/>
                        <a:pt x="23237" y="34097"/>
                      </a:cubicBezTo>
                      <a:cubicBezTo>
                        <a:pt x="23970" y="34922"/>
                        <a:pt x="25024" y="35381"/>
                        <a:pt x="26124" y="35289"/>
                      </a:cubicBezTo>
                      <a:cubicBezTo>
                        <a:pt x="27270" y="35106"/>
                        <a:pt x="28232" y="34372"/>
                        <a:pt x="28645" y="33318"/>
                      </a:cubicBezTo>
                      <a:cubicBezTo>
                        <a:pt x="29011" y="32310"/>
                        <a:pt x="29149" y="31256"/>
                        <a:pt x="29011" y="30248"/>
                      </a:cubicBezTo>
                      <a:cubicBezTo>
                        <a:pt x="28690" y="26581"/>
                        <a:pt x="27407" y="23052"/>
                        <a:pt x="26032" y="19615"/>
                      </a:cubicBezTo>
                      <a:cubicBezTo>
                        <a:pt x="24382" y="15536"/>
                        <a:pt x="22458" y="11549"/>
                        <a:pt x="19662" y="8020"/>
                      </a:cubicBezTo>
                      <a:cubicBezTo>
                        <a:pt x="16820" y="4308"/>
                        <a:pt x="12971" y="1512"/>
                        <a:pt x="8525" y="0"/>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00"/>
                <p:cNvSpPr/>
                <p:nvPr/>
              </p:nvSpPr>
              <p:spPr>
                <a:xfrm>
                  <a:off x="1904897" y="2309076"/>
                  <a:ext cx="978305" cy="1985623"/>
                </a:xfrm>
                <a:custGeom>
                  <a:avLst/>
                  <a:gdLst/>
                  <a:ahLst/>
                  <a:cxnLst/>
                  <a:rect l="l" t="t" r="r" b="b"/>
                  <a:pathLst>
                    <a:path w="22323" h="45308" extrusionOk="0">
                      <a:moveTo>
                        <a:pt x="266" y="1"/>
                      </a:moveTo>
                      <a:cubicBezTo>
                        <a:pt x="114" y="1"/>
                        <a:pt x="1" y="215"/>
                        <a:pt x="158" y="294"/>
                      </a:cubicBezTo>
                      <a:cubicBezTo>
                        <a:pt x="2679" y="2219"/>
                        <a:pt x="4604" y="4740"/>
                        <a:pt x="6299" y="7398"/>
                      </a:cubicBezTo>
                      <a:cubicBezTo>
                        <a:pt x="7995" y="10148"/>
                        <a:pt x="9553" y="13035"/>
                        <a:pt x="11020" y="15922"/>
                      </a:cubicBezTo>
                      <a:cubicBezTo>
                        <a:pt x="14045" y="21880"/>
                        <a:pt x="16657" y="28067"/>
                        <a:pt x="18765" y="34437"/>
                      </a:cubicBezTo>
                      <a:cubicBezTo>
                        <a:pt x="19315" y="36225"/>
                        <a:pt x="19911" y="38012"/>
                        <a:pt x="20415" y="39799"/>
                      </a:cubicBezTo>
                      <a:cubicBezTo>
                        <a:pt x="20965" y="41587"/>
                        <a:pt x="21423" y="43420"/>
                        <a:pt x="21973" y="45207"/>
                      </a:cubicBezTo>
                      <a:cubicBezTo>
                        <a:pt x="21991" y="45277"/>
                        <a:pt x="22048" y="45307"/>
                        <a:pt x="22110" y="45307"/>
                      </a:cubicBezTo>
                      <a:cubicBezTo>
                        <a:pt x="22211" y="45307"/>
                        <a:pt x="22322" y="45229"/>
                        <a:pt x="22294" y="45116"/>
                      </a:cubicBezTo>
                      <a:cubicBezTo>
                        <a:pt x="21653" y="41770"/>
                        <a:pt x="20782" y="38470"/>
                        <a:pt x="19682" y="35262"/>
                      </a:cubicBezTo>
                      <a:cubicBezTo>
                        <a:pt x="18674" y="32054"/>
                        <a:pt x="17482" y="28846"/>
                        <a:pt x="16199" y="25730"/>
                      </a:cubicBezTo>
                      <a:cubicBezTo>
                        <a:pt x="13678" y="19543"/>
                        <a:pt x="10607" y="13585"/>
                        <a:pt x="7079" y="7856"/>
                      </a:cubicBezTo>
                      <a:cubicBezTo>
                        <a:pt x="5245" y="4923"/>
                        <a:pt x="3137" y="2127"/>
                        <a:pt x="342" y="19"/>
                      </a:cubicBezTo>
                      <a:cubicBezTo>
                        <a:pt x="316" y="6"/>
                        <a:pt x="290" y="1"/>
                        <a:pt x="2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00"/>
                <p:cNvSpPr/>
                <p:nvPr/>
              </p:nvSpPr>
              <p:spPr>
                <a:xfrm>
                  <a:off x="1733976" y="2344707"/>
                  <a:ext cx="1008676" cy="1453675"/>
                </a:xfrm>
                <a:custGeom>
                  <a:avLst/>
                  <a:gdLst/>
                  <a:ahLst/>
                  <a:cxnLst/>
                  <a:rect l="l" t="t" r="r" b="b"/>
                  <a:pathLst>
                    <a:path w="23016" h="33170" extrusionOk="0">
                      <a:moveTo>
                        <a:pt x="101" y="1"/>
                      </a:moveTo>
                      <a:cubicBezTo>
                        <a:pt x="38" y="1"/>
                        <a:pt x="1" y="98"/>
                        <a:pt x="71" y="169"/>
                      </a:cubicBezTo>
                      <a:cubicBezTo>
                        <a:pt x="1171" y="1039"/>
                        <a:pt x="2271" y="1818"/>
                        <a:pt x="3325" y="2735"/>
                      </a:cubicBezTo>
                      <a:cubicBezTo>
                        <a:pt x="4379" y="3606"/>
                        <a:pt x="5341" y="4522"/>
                        <a:pt x="6212" y="5576"/>
                      </a:cubicBezTo>
                      <a:cubicBezTo>
                        <a:pt x="7954" y="7593"/>
                        <a:pt x="9512" y="9747"/>
                        <a:pt x="10979" y="12038"/>
                      </a:cubicBezTo>
                      <a:cubicBezTo>
                        <a:pt x="12399" y="14330"/>
                        <a:pt x="13683" y="16713"/>
                        <a:pt x="14828" y="19188"/>
                      </a:cubicBezTo>
                      <a:cubicBezTo>
                        <a:pt x="16066" y="21709"/>
                        <a:pt x="17028" y="24321"/>
                        <a:pt x="18036" y="26979"/>
                      </a:cubicBezTo>
                      <a:cubicBezTo>
                        <a:pt x="18541" y="28354"/>
                        <a:pt x="19182" y="29637"/>
                        <a:pt x="20007" y="30874"/>
                      </a:cubicBezTo>
                      <a:cubicBezTo>
                        <a:pt x="20649" y="31883"/>
                        <a:pt x="21474" y="32845"/>
                        <a:pt x="22665" y="33166"/>
                      </a:cubicBezTo>
                      <a:cubicBezTo>
                        <a:pt x="22679" y="33169"/>
                        <a:pt x="22692" y="33170"/>
                        <a:pt x="22704" y="33170"/>
                      </a:cubicBezTo>
                      <a:cubicBezTo>
                        <a:pt x="22909" y="33170"/>
                        <a:pt x="23016" y="32840"/>
                        <a:pt x="22757" y="32753"/>
                      </a:cubicBezTo>
                      <a:cubicBezTo>
                        <a:pt x="21611" y="32433"/>
                        <a:pt x="20878" y="31424"/>
                        <a:pt x="20236" y="30462"/>
                      </a:cubicBezTo>
                      <a:cubicBezTo>
                        <a:pt x="19549" y="29316"/>
                        <a:pt x="18953" y="28125"/>
                        <a:pt x="18495" y="26887"/>
                      </a:cubicBezTo>
                      <a:cubicBezTo>
                        <a:pt x="17486" y="24321"/>
                        <a:pt x="16524" y="21709"/>
                        <a:pt x="15378" y="19234"/>
                      </a:cubicBezTo>
                      <a:cubicBezTo>
                        <a:pt x="13178" y="14376"/>
                        <a:pt x="10291" y="9884"/>
                        <a:pt x="6854" y="5806"/>
                      </a:cubicBezTo>
                      <a:cubicBezTo>
                        <a:pt x="5937" y="4660"/>
                        <a:pt x="4883" y="3652"/>
                        <a:pt x="3737" y="2689"/>
                      </a:cubicBezTo>
                      <a:cubicBezTo>
                        <a:pt x="2592" y="1727"/>
                        <a:pt x="1354" y="902"/>
                        <a:pt x="163" y="31"/>
                      </a:cubicBezTo>
                      <a:cubicBezTo>
                        <a:pt x="141" y="10"/>
                        <a:pt x="120" y="1"/>
                        <a:pt x="1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00"/>
                <p:cNvSpPr/>
                <p:nvPr/>
              </p:nvSpPr>
              <p:spPr>
                <a:xfrm>
                  <a:off x="2135334" y="2368504"/>
                  <a:ext cx="632132" cy="1426285"/>
                </a:xfrm>
                <a:custGeom>
                  <a:avLst/>
                  <a:gdLst/>
                  <a:ahLst/>
                  <a:cxnLst/>
                  <a:rect l="l" t="t" r="r" b="b"/>
                  <a:pathLst>
                    <a:path w="14424" h="32545" extrusionOk="0">
                      <a:moveTo>
                        <a:pt x="114" y="0"/>
                      </a:moveTo>
                      <a:cubicBezTo>
                        <a:pt x="60" y="0"/>
                        <a:pt x="1" y="65"/>
                        <a:pt x="33" y="130"/>
                      </a:cubicBezTo>
                      <a:lnTo>
                        <a:pt x="79" y="130"/>
                      </a:lnTo>
                      <a:cubicBezTo>
                        <a:pt x="3104" y="4850"/>
                        <a:pt x="5899" y="9708"/>
                        <a:pt x="8466" y="14704"/>
                      </a:cubicBezTo>
                      <a:cubicBezTo>
                        <a:pt x="10437" y="18507"/>
                        <a:pt x="12361" y="22540"/>
                        <a:pt x="13324" y="26757"/>
                      </a:cubicBezTo>
                      <a:cubicBezTo>
                        <a:pt x="13553" y="27765"/>
                        <a:pt x="13736" y="28773"/>
                        <a:pt x="13736" y="29827"/>
                      </a:cubicBezTo>
                      <a:cubicBezTo>
                        <a:pt x="13782" y="30652"/>
                        <a:pt x="13691" y="31477"/>
                        <a:pt x="13370" y="32256"/>
                      </a:cubicBezTo>
                      <a:cubicBezTo>
                        <a:pt x="13308" y="32411"/>
                        <a:pt x="13434" y="32545"/>
                        <a:pt x="13551" y="32545"/>
                      </a:cubicBezTo>
                      <a:cubicBezTo>
                        <a:pt x="13607" y="32545"/>
                        <a:pt x="13661" y="32514"/>
                        <a:pt x="13691" y="32440"/>
                      </a:cubicBezTo>
                      <a:cubicBezTo>
                        <a:pt x="14424" y="30973"/>
                        <a:pt x="14286" y="29277"/>
                        <a:pt x="13966" y="27719"/>
                      </a:cubicBezTo>
                      <a:cubicBezTo>
                        <a:pt x="13553" y="25565"/>
                        <a:pt x="12911" y="23503"/>
                        <a:pt x="12086" y="21486"/>
                      </a:cubicBezTo>
                      <a:cubicBezTo>
                        <a:pt x="10207" y="17087"/>
                        <a:pt x="8099" y="12870"/>
                        <a:pt x="5670" y="8746"/>
                      </a:cubicBezTo>
                      <a:cubicBezTo>
                        <a:pt x="4020" y="5721"/>
                        <a:pt x="2187" y="2834"/>
                        <a:pt x="171" y="38"/>
                      </a:cubicBezTo>
                      <a:cubicBezTo>
                        <a:pt x="157" y="11"/>
                        <a:pt x="136" y="0"/>
                        <a:pt x="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00"/>
                <p:cNvSpPr/>
                <p:nvPr/>
              </p:nvSpPr>
              <p:spPr>
                <a:xfrm>
                  <a:off x="2268346" y="2434243"/>
                  <a:ext cx="557366" cy="1356033"/>
                </a:xfrm>
                <a:custGeom>
                  <a:avLst/>
                  <a:gdLst/>
                  <a:ahLst/>
                  <a:cxnLst/>
                  <a:rect l="l" t="t" r="r" b="b"/>
                  <a:pathLst>
                    <a:path w="12718" h="30942" extrusionOk="0">
                      <a:moveTo>
                        <a:pt x="131" y="1"/>
                      </a:moveTo>
                      <a:cubicBezTo>
                        <a:pt x="59" y="1"/>
                        <a:pt x="1" y="120"/>
                        <a:pt x="69" y="188"/>
                      </a:cubicBezTo>
                      <a:lnTo>
                        <a:pt x="23" y="188"/>
                      </a:lnTo>
                      <a:cubicBezTo>
                        <a:pt x="1535" y="2067"/>
                        <a:pt x="2864" y="4083"/>
                        <a:pt x="4056" y="6192"/>
                      </a:cubicBezTo>
                      <a:cubicBezTo>
                        <a:pt x="5385" y="8346"/>
                        <a:pt x="6577" y="10637"/>
                        <a:pt x="7631" y="12929"/>
                      </a:cubicBezTo>
                      <a:cubicBezTo>
                        <a:pt x="9281" y="16641"/>
                        <a:pt x="11297" y="20353"/>
                        <a:pt x="11985" y="24432"/>
                      </a:cubicBezTo>
                      <a:cubicBezTo>
                        <a:pt x="12214" y="25532"/>
                        <a:pt x="12260" y="26723"/>
                        <a:pt x="12076" y="27869"/>
                      </a:cubicBezTo>
                      <a:cubicBezTo>
                        <a:pt x="11893" y="28877"/>
                        <a:pt x="11435" y="29840"/>
                        <a:pt x="10793" y="30665"/>
                      </a:cubicBezTo>
                      <a:cubicBezTo>
                        <a:pt x="10689" y="30803"/>
                        <a:pt x="10821" y="30942"/>
                        <a:pt x="10951" y="30942"/>
                      </a:cubicBezTo>
                      <a:cubicBezTo>
                        <a:pt x="10993" y="30942"/>
                        <a:pt x="11034" y="30927"/>
                        <a:pt x="11068" y="30894"/>
                      </a:cubicBezTo>
                      <a:cubicBezTo>
                        <a:pt x="12535" y="29611"/>
                        <a:pt x="12718" y="27273"/>
                        <a:pt x="12535" y="25440"/>
                      </a:cubicBezTo>
                      <a:cubicBezTo>
                        <a:pt x="12260" y="23149"/>
                        <a:pt x="11664" y="20949"/>
                        <a:pt x="10793" y="18841"/>
                      </a:cubicBezTo>
                      <a:cubicBezTo>
                        <a:pt x="10014" y="16962"/>
                        <a:pt x="9143" y="15128"/>
                        <a:pt x="8272" y="13341"/>
                      </a:cubicBezTo>
                      <a:cubicBezTo>
                        <a:pt x="7218" y="11141"/>
                        <a:pt x="6118" y="8987"/>
                        <a:pt x="4927" y="6925"/>
                      </a:cubicBezTo>
                      <a:cubicBezTo>
                        <a:pt x="3552" y="4496"/>
                        <a:pt x="1994" y="2204"/>
                        <a:pt x="206" y="50"/>
                      </a:cubicBezTo>
                      <a:cubicBezTo>
                        <a:pt x="183" y="15"/>
                        <a:pt x="156" y="1"/>
                        <a:pt x="1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00"/>
                <p:cNvSpPr/>
                <p:nvPr/>
              </p:nvSpPr>
              <p:spPr>
                <a:xfrm>
                  <a:off x="1148550" y="2187371"/>
                  <a:ext cx="1281487" cy="547418"/>
                </a:xfrm>
                <a:custGeom>
                  <a:avLst/>
                  <a:gdLst/>
                  <a:ahLst/>
                  <a:cxnLst/>
                  <a:rect l="l" t="t" r="r" b="b"/>
                  <a:pathLst>
                    <a:path w="29241" h="12491" extrusionOk="0">
                      <a:moveTo>
                        <a:pt x="14027" y="1"/>
                      </a:moveTo>
                      <a:cubicBezTo>
                        <a:pt x="12899" y="1"/>
                        <a:pt x="11779" y="123"/>
                        <a:pt x="10679" y="367"/>
                      </a:cubicBezTo>
                      <a:cubicBezTo>
                        <a:pt x="6188" y="1375"/>
                        <a:pt x="1742" y="4079"/>
                        <a:pt x="459" y="8021"/>
                      </a:cubicBezTo>
                      <a:cubicBezTo>
                        <a:pt x="1" y="9533"/>
                        <a:pt x="184" y="11458"/>
                        <a:pt x="1697" y="12191"/>
                      </a:cubicBezTo>
                      <a:cubicBezTo>
                        <a:pt x="2114" y="12400"/>
                        <a:pt x="2566" y="12491"/>
                        <a:pt x="3025" y="12491"/>
                      </a:cubicBezTo>
                      <a:cubicBezTo>
                        <a:pt x="3877" y="12491"/>
                        <a:pt x="4756" y="12179"/>
                        <a:pt x="5500" y="11733"/>
                      </a:cubicBezTo>
                      <a:cubicBezTo>
                        <a:pt x="6555" y="11000"/>
                        <a:pt x="7563" y="10175"/>
                        <a:pt x="8479" y="9258"/>
                      </a:cubicBezTo>
                      <a:cubicBezTo>
                        <a:pt x="11319" y="6791"/>
                        <a:pt x="15309" y="5473"/>
                        <a:pt x="19222" y="5473"/>
                      </a:cubicBezTo>
                      <a:cubicBezTo>
                        <a:pt x="21561" y="5473"/>
                        <a:pt x="23872" y="5944"/>
                        <a:pt x="25895" y="6921"/>
                      </a:cubicBezTo>
                      <a:cubicBezTo>
                        <a:pt x="27132" y="7517"/>
                        <a:pt x="28278" y="8342"/>
                        <a:pt x="29240" y="9304"/>
                      </a:cubicBezTo>
                      <a:cubicBezTo>
                        <a:pt x="26811" y="4721"/>
                        <a:pt x="19799" y="459"/>
                        <a:pt x="15721" y="92"/>
                      </a:cubicBezTo>
                      <a:cubicBezTo>
                        <a:pt x="15155" y="31"/>
                        <a:pt x="14590" y="1"/>
                        <a:pt x="14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00"/>
                <p:cNvSpPr/>
                <p:nvPr/>
              </p:nvSpPr>
              <p:spPr>
                <a:xfrm>
                  <a:off x="1196496" y="2242417"/>
                  <a:ext cx="867998" cy="479971"/>
                </a:xfrm>
                <a:custGeom>
                  <a:avLst/>
                  <a:gdLst/>
                  <a:ahLst/>
                  <a:cxnLst/>
                  <a:rect l="l" t="t" r="r" b="b"/>
                  <a:pathLst>
                    <a:path w="19806" h="10952" extrusionOk="0">
                      <a:moveTo>
                        <a:pt x="16333" y="0"/>
                      </a:moveTo>
                      <a:cubicBezTo>
                        <a:pt x="15810" y="0"/>
                        <a:pt x="15287" y="32"/>
                        <a:pt x="14764" y="119"/>
                      </a:cubicBezTo>
                      <a:cubicBezTo>
                        <a:pt x="13160" y="303"/>
                        <a:pt x="11556" y="761"/>
                        <a:pt x="10044" y="1403"/>
                      </a:cubicBezTo>
                      <a:cubicBezTo>
                        <a:pt x="7248" y="2594"/>
                        <a:pt x="4681" y="4382"/>
                        <a:pt x="2619" y="6627"/>
                      </a:cubicBezTo>
                      <a:cubicBezTo>
                        <a:pt x="1519" y="7773"/>
                        <a:pt x="419" y="9102"/>
                        <a:pt x="53" y="10660"/>
                      </a:cubicBezTo>
                      <a:cubicBezTo>
                        <a:pt x="0" y="10843"/>
                        <a:pt x="142" y="10952"/>
                        <a:pt x="281" y="10952"/>
                      </a:cubicBezTo>
                      <a:cubicBezTo>
                        <a:pt x="387" y="10952"/>
                        <a:pt x="491" y="10890"/>
                        <a:pt x="511" y="10752"/>
                      </a:cubicBezTo>
                      <a:cubicBezTo>
                        <a:pt x="969" y="9423"/>
                        <a:pt x="1702" y="8185"/>
                        <a:pt x="2711" y="7223"/>
                      </a:cubicBezTo>
                      <a:cubicBezTo>
                        <a:pt x="3719" y="6169"/>
                        <a:pt x="4773" y="5161"/>
                        <a:pt x="5965" y="4290"/>
                      </a:cubicBezTo>
                      <a:cubicBezTo>
                        <a:pt x="8394" y="2457"/>
                        <a:pt x="11235" y="1174"/>
                        <a:pt x="14260" y="624"/>
                      </a:cubicBezTo>
                      <a:cubicBezTo>
                        <a:pt x="15176" y="486"/>
                        <a:pt x="16047" y="394"/>
                        <a:pt x="16964" y="349"/>
                      </a:cubicBezTo>
                      <a:cubicBezTo>
                        <a:pt x="17880" y="349"/>
                        <a:pt x="18797" y="486"/>
                        <a:pt x="19714" y="532"/>
                      </a:cubicBezTo>
                      <a:cubicBezTo>
                        <a:pt x="19805" y="532"/>
                        <a:pt x="19805" y="440"/>
                        <a:pt x="19714" y="394"/>
                      </a:cubicBezTo>
                      <a:lnTo>
                        <a:pt x="19714" y="440"/>
                      </a:lnTo>
                      <a:cubicBezTo>
                        <a:pt x="18935" y="165"/>
                        <a:pt x="18110" y="28"/>
                        <a:pt x="17239" y="28"/>
                      </a:cubicBezTo>
                      <a:cubicBezTo>
                        <a:pt x="16937" y="11"/>
                        <a:pt x="16635" y="0"/>
                        <a:pt x="16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00"/>
                <p:cNvSpPr/>
                <p:nvPr/>
              </p:nvSpPr>
              <p:spPr>
                <a:xfrm>
                  <a:off x="1204822" y="2317140"/>
                  <a:ext cx="1149705" cy="399903"/>
                </a:xfrm>
                <a:custGeom>
                  <a:avLst/>
                  <a:gdLst/>
                  <a:ahLst/>
                  <a:cxnLst/>
                  <a:rect l="l" t="t" r="r" b="b"/>
                  <a:pathLst>
                    <a:path w="26234" h="9125" extrusionOk="0">
                      <a:moveTo>
                        <a:pt x="16796" y="0"/>
                      </a:moveTo>
                      <a:cubicBezTo>
                        <a:pt x="15903" y="0"/>
                        <a:pt x="15022" y="43"/>
                        <a:pt x="14116" y="110"/>
                      </a:cubicBezTo>
                      <a:cubicBezTo>
                        <a:pt x="10174" y="523"/>
                        <a:pt x="6600" y="2631"/>
                        <a:pt x="3896" y="5472"/>
                      </a:cubicBezTo>
                      <a:cubicBezTo>
                        <a:pt x="3300" y="6114"/>
                        <a:pt x="2704" y="6801"/>
                        <a:pt x="2200" y="7535"/>
                      </a:cubicBezTo>
                      <a:cubicBezTo>
                        <a:pt x="1733" y="8213"/>
                        <a:pt x="1149" y="8970"/>
                        <a:pt x="301" y="8970"/>
                      </a:cubicBezTo>
                      <a:cubicBezTo>
                        <a:pt x="233" y="8970"/>
                        <a:pt x="163" y="8966"/>
                        <a:pt x="92" y="8955"/>
                      </a:cubicBezTo>
                      <a:cubicBezTo>
                        <a:pt x="46" y="8955"/>
                        <a:pt x="0" y="9047"/>
                        <a:pt x="92" y="9047"/>
                      </a:cubicBezTo>
                      <a:lnTo>
                        <a:pt x="46" y="9093"/>
                      </a:lnTo>
                      <a:cubicBezTo>
                        <a:pt x="156" y="9114"/>
                        <a:pt x="262" y="9124"/>
                        <a:pt x="365" y="9124"/>
                      </a:cubicBezTo>
                      <a:cubicBezTo>
                        <a:pt x="1594" y="9124"/>
                        <a:pt x="2348" y="7693"/>
                        <a:pt x="3025" y="6847"/>
                      </a:cubicBezTo>
                      <a:cubicBezTo>
                        <a:pt x="4216" y="5289"/>
                        <a:pt x="5683" y="4006"/>
                        <a:pt x="7333" y="2952"/>
                      </a:cubicBezTo>
                      <a:cubicBezTo>
                        <a:pt x="8983" y="1852"/>
                        <a:pt x="10816" y="1073"/>
                        <a:pt x="12741" y="660"/>
                      </a:cubicBezTo>
                      <a:cubicBezTo>
                        <a:pt x="13841" y="431"/>
                        <a:pt x="15032" y="339"/>
                        <a:pt x="16178" y="339"/>
                      </a:cubicBezTo>
                      <a:cubicBezTo>
                        <a:pt x="17324" y="339"/>
                        <a:pt x="18470" y="385"/>
                        <a:pt x="19615" y="523"/>
                      </a:cubicBezTo>
                      <a:cubicBezTo>
                        <a:pt x="20853" y="660"/>
                        <a:pt x="22090" y="1027"/>
                        <a:pt x="23236" y="1577"/>
                      </a:cubicBezTo>
                      <a:cubicBezTo>
                        <a:pt x="24244" y="2127"/>
                        <a:pt x="25161" y="2860"/>
                        <a:pt x="25986" y="3685"/>
                      </a:cubicBezTo>
                      <a:cubicBezTo>
                        <a:pt x="26013" y="3725"/>
                        <a:pt x="26047" y="3742"/>
                        <a:pt x="26081" y="3742"/>
                      </a:cubicBezTo>
                      <a:cubicBezTo>
                        <a:pt x="26161" y="3742"/>
                        <a:pt x="26234" y="3645"/>
                        <a:pt x="26169" y="3547"/>
                      </a:cubicBezTo>
                      <a:cubicBezTo>
                        <a:pt x="25069" y="1897"/>
                        <a:pt x="23053" y="935"/>
                        <a:pt x="21174" y="477"/>
                      </a:cubicBezTo>
                      <a:cubicBezTo>
                        <a:pt x="20074" y="202"/>
                        <a:pt x="18928" y="64"/>
                        <a:pt x="17782" y="18"/>
                      </a:cubicBezTo>
                      <a:cubicBezTo>
                        <a:pt x="17451" y="6"/>
                        <a:pt x="17122" y="0"/>
                        <a:pt x="167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00"/>
                <p:cNvSpPr/>
                <p:nvPr/>
              </p:nvSpPr>
              <p:spPr>
                <a:xfrm>
                  <a:off x="1150566" y="2181367"/>
                  <a:ext cx="696993" cy="524717"/>
                </a:xfrm>
                <a:custGeom>
                  <a:avLst/>
                  <a:gdLst/>
                  <a:ahLst/>
                  <a:cxnLst/>
                  <a:rect l="l" t="t" r="r" b="b"/>
                  <a:pathLst>
                    <a:path w="15904" h="11973" extrusionOk="0">
                      <a:moveTo>
                        <a:pt x="15675" y="0"/>
                      </a:moveTo>
                      <a:cubicBezTo>
                        <a:pt x="12558" y="138"/>
                        <a:pt x="9579" y="1100"/>
                        <a:pt x="6967" y="2704"/>
                      </a:cubicBezTo>
                      <a:cubicBezTo>
                        <a:pt x="4675" y="4125"/>
                        <a:pt x="2155" y="5637"/>
                        <a:pt x="917" y="8158"/>
                      </a:cubicBezTo>
                      <a:cubicBezTo>
                        <a:pt x="276" y="9303"/>
                        <a:pt x="230" y="10724"/>
                        <a:pt x="826" y="11916"/>
                      </a:cubicBezTo>
                      <a:cubicBezTo>
                        <a:pt x="852" y="11956"/>
                        <a:pt x="887" y="11973"/>
                        <a:pt x="922" y="11973"/>
                      </a:cubicBezTo>
                      <a:cubicBezTo>
                        <a:pt x="1005" y="11973"/>
                        <a:pt x="1087" y="11876"/>
                        <a:pt x="1055" y="11778"/>
                      </a:cubicBezTo>
                      <a:lnTo>
                        <a:pt x="1101" y="11778"/>
                      </a:lnTo>
                      <a:cubicBezTo>
                        <a:pt x="1" y="9303"/>
                        <a:pt x="1834" y="7012"/>
                        <a:pt x="3667" y="5454"/>
                      </a:cubicBezTo>
                      <a:cubicBezTo>
                        <a:pt x="4675" y="4629"/>
                        <a:pt x="5775" y="3896"/>
                        <a:pt x="6967" y="3208"/>
                      </a:cubicBezTo>
                      <a:cubicBezTo>
                        <a:pt x="8158" y="2475"/>
                        <a:pt x="9396" y="1833"/>
                        <a:pt x="10725" y="1375"/>
                      </a:cubicBezTo>
                      <a:cubicBezTo>
                        <a:pt x="12329" y="825"/>
                        <a:pt x="13979" y="504"/>
                        <a:pt x="15675" y="413"/>
                      </a:cubicBezTo>
                      <a:cubicBezTo>
                        <a:pt x="15904" y="413"/>
                        <a:pt x="15904" y="0"/>
                        <a:pt x="156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00"/>
                <p:cNvSpPr/>
                <p:nvPr/>
              </p:nvSpPr>
              <p:spPr>
                <a:xfrm>
                  <a:off x="1204822" y="2361930"/>
                  <a:ext cx="1197518" cy="362301"/>
                </a:xfrm>
                <a:custGeom>
                  <a:avLst/>
                  <a:gdLst/>
                  <a:ahLst/>
                  <a:cxnLst/>
                  <a:rect l="l" t="t" r="r" b="b"/>
                  <a:pathLst>
                    <a:path w="27325" h="8267" extrusionOk="0">
                      <a:moveTo>
                        <a:pt x="17063" y="1"/>
                      </a:moveTo>
                      <a:cubicBezTo>
                        <a:pt x="16462" y="1"/>
                        <a:pt x="15860" y="33"/>
                        <a:pt x="15261" y="96"/>
                      </a:cubicBezTo>
                      <a:cubicBezTo>
                        <a:pt x="13153" y="326"/>
                        <a:pt x="11091" y="967"/>
                        <a:pt x="9212" y="1975"/>
                      </a:cubicBezTo>
                      <a:cubicBezTo>
                        <a:pt x="8341" y="2388"/>
                        <a:pt x="7516" y="2984"/>
                        <a:pt x="6737" y="3625"/>
                      </a:cubicBezTo>
                      <a:cubicBezTo>
                        <a:pt x="6141" y="4175"/>
                        <a:pt x="5591" y="4817"/>
                        <a:pt x="5041" y="5413"/>
                      </a:cubicBezTo>
                      <a:cubicBezTo>
                        <a:pt x="4400" y="6192"/>
                        <a:pt x="3621" y="6833"/>
                        <a:pt x="2796" y="7429"/>
                      </a:cubicBezTo>
                      <a:cubicBezTo>
                        <a:pt x="2148" y="7825"/>
                        <a:pt x="1415" y="8023"/>
                        <a:pt x="686" y="8023"/>
                      </a:cubicBezTo>
                      <a:cubicBezTo>
                        <a:pt x="487" y="8023"/>
                        <a:pt x="288" y="8009"/>
                        <a:pt x="92" y="7979"/>
                      </a:cubicBezTo>
                      <a:cubicBezTo>
                        <a:pt x="0" y="7979"/>
                        <a:pt x="0" y="8117"/>
                        <a:pt x="92" y="8117"/>
                      </a:cubicBezTo>
                      <a:lnTo>
                        <a:pt x="46" y="8071"/>
                      </a:lnTo>
                      <a:lnTo>
                        <a:pt x="46" y="8071"/>
                      </a:lnTo>
                      <a:cubicBezTo>
                        <a:pt x="377" y="8207"/>
                        <a:pt x="710" y="8267"/>
                        <a:pt x="1039" y="8267"/>
                      </a:cubicBezTo>
                      <a:cubicBezTo>
                        <a:pt x="2263" y="8267"/>
                        <a:pt x="3442" y="7444"/>
                        <a:pt x="4308" y="6650"/>
                      </a:cubicBezTo>
                      <a:cubicBezTo>
                        <a:pt x="5546" y="5504"/>
                        <a:pt x="6600" y="4129"/>
                        <a:pt x="8020" y="3121"/>
                      </a:cubicBezTo>
                      <a:cubicBezTo>
                        <a:pt x="10707" y="1330"/>
                        <a:pt x="13834" y="417"/>
                        <a:pt x="16981" y="417"/>
                      </a:cubicBezTo>
                      <a:cubicBezTo>
                        <a:pt x="19309" y="417"/>
                        <a:pt x="21649" y="916"/>
                        <a:pt x="23832" y="1930"/>
                      </a:cubicBezTo>
                      <a:cubicBezTo>
                        <a:pt x="25023" y="2388"/>
                        <a:pt x="26077" y="3121"/>
                        <a:pt x="26948" y="4038"/>
                      </a:cubicBezTo>
                      <a:cubicBezTo>
                        <a:pt x="26984" y="4085"/>
                        <a:pt x="27029" y="4105"/>
                        <a:pt x="27073" y="4105"/>
                      </a:cubicBezTo>
                      <a:cubicBezTo>
                        <a:pt x="27201" y="4105"/>
                        <a:pt x="27325" y="3944"/>
                        <a:pt x="27223" y="3809"/>
                      </a:cubicBezTo>
                      <a:cubicBezTo>
                        <a:pt x="26536" y="2984"/>
                        <a:pt x="25665" y="2296"/>
                        <a:pt x="24702" y="1792"/>
                      </a:cubicBezTo>
                      <a:cubicBezTo>
                        <a:pt x="23740" y="1334"/>
                        <a:pt x="22732" y="921"/>
                        <a:pt x="21678" y="646"/>
                      </a:cubicBezTo>
                      <a:cubicBezTo>
                        <a:pt x="20188" y="216"/>
                        <a:pt x="18627" y="1"/>
                        <a:pt x="170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00"/>
                <p:cNvSpPr/>
                <p:nvPr/>
              </p:nvSpPr>
              <p:spPr>
                <a:xfrm>
                  <a:off x="2912060" y="851686"/>
                  <a:ext cx="682925" cy="2488559"/>
                </a:xfrm>
                <a:custGeom>
                  <a:avLst/>
                  <a:gdLst/>
                  <a:ahLst/>
                  <a:cxnLst/>
                  <a:rect l="l" t="t" r="r" b="b"/>
                  <a:pathLst>
                    <a:path w="15583" h="56784" extrusionOk="0">
                      <a:moveTo>
                        <a:pt x="6921" y="56784"/>
                      </a:moveTo>
                      <a:cubicBezTo>
                        <a:pt x="5592" y="54309"/>
                        <a:pt x="4859" y="51559"/>
                        <a:pt x="4721" y="48764"/>
                      </a:cubicBezTo>
                      <a:cubicBezTo>
                        <a:pt x="4492" y="41935"/>
                        <a:pt x="4721" y="35106"/>
                        <a:pt x="3896" y="28369"/>
                      </a:cubicBezTo>
                      <a:cubicBezTo>
                        <a:pt x="2705" y="18974"/>
                        <a:pt x="1421" y="9625"/>
                        <a:pt x="1" y="276"/>
                      </a:cubicBezTo>
                      <a:cubicBezTo>
                        <a:pt x="688" y="1"/>
                        <a:pt x="1467" y="367"/>
                        <a:pt x="2109" y="688"/>
                      </a:cubicBezTo>
                      <a:cubicBezTo>
                        <a:pt x="3529" y="1422"/>
                        <a:pt x="4904" y="2246"/>
                        <a:pt x="6142" y="3255"/>
                      </a:cubicBezTo>
                      <a:cubicBezTo>
                        <a:pt x="7288" y="4217"/>
                        <a:pt x="7929" y="5500"/>
                        <a:pt x="8800" y="6692"/>
                      </a:cubicBezTo>
                      <a:cubicBezTo>
                        <a:pt x="10771" y="9396"/>
                        <a:pt x="11871" y="12650"/>
                        <a:pt x="12695" y="15904"/>
                      </a:cubicBezTo>
                      <a:cubicBezTo>
                        <a:pt x="13979" y="20441"/>
                        <a:pt x="14804" y="25070"/>
                        <a:pt x="15170" y="29744"/>
                      </a:cubicBezTo>
                      <a:cubicBezTo>
                        <a:pt x="15583" y="35702"/>
                        <a:pt x="14895" y="41660"/>
                        <a:pt x="13933" y="47480"/>
                      </a:cubicBezTo>
                      <a:cubicBezTo>
                        <a:pt x="13245" y="51559"/>
                        <a:pt x="11733" y="56051"/>
                        <a:pt x="7058" y="56738"/>
                      </a:cubicBezTo>
                      <a:lnTo>
                        <a:pt x="6875" y="56738"/>
                      </a:ln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00"/>
                <p:cNvSpPr/>
                <p:nvPr/>
              </p:nvSpPr>
              <p:spPr>
                <a:xfrm>
                  <a:off x="2990377" y="970104"/>
                  <a:ext cx="295293" cy="3487813"/>
                </a:xfrm>
                <a:custGeom>
                  <a:avLst/>
                  <a:gdLst/>
                  <a:ahLst/>
                  <a:cxnLst/>
                  <a:rect l="l" t="t" r="r" b="b"/>
                  <a:pathLst>
                    <a:path w="6738" h="79585" extrusionOk="0">
                      <a:moveTo>
                        <a:pt x="1233" y="1"/>
                      </a:moveTo>
                      <a:cubicBezTo>
                        <a:pt x="1156" y="1"/>
                        <a:pt x="1071" y="51"/>
                        <a:pt x="1101" y="140"/>
                      </a:cubicBezTo>
                      <a:lnTo>
                        <a:pt x="1101" y="186"/>
                      </a:lnTo>
                      <a:cubicBezTo>
                        <a:pt x="2797" y="5961"/>
                        <a:pt x="4126" y="11873"/>
                        <a:pt x="4996" y="17830"/>
                      </a:cubicBezTo>
                      <a:cubicBezTo>
                        <a:pt x="5776" y="23376"/>
                        <a:pt x="6234" y="28967"/>
                        <a:pt x="6280" y="34604"/>
                      </a:cubicBezTo>
                      <a:cubicBezTo>
                        <a:pt x="6325" y="39829"/>
                        <a:pt x="6051" y="45053"/>
                        <a:pt x="5501" y="50232"/>
                      </a:cubicBezTo>
                      <a:cubicBezTo>
                        <a:pt x="4996" y="55090"/>
                        <a:pt x="4263" y="59902"/>
                        <a:pt x="3347" y="64714"/>
                      </a:cubicBezTo>
                      <a:cubicBezTo>
                        <a:pt x="2476" y="69114"/>
                        <a:pt x="1468" y="73468"/>
                        <a:pt x="368" y="77822"/>
                      </a:cubicBezTo>
                      <a:cubicBezTo>
                        <a:pt x="276" y="78326"/>
                        <a:pt x="138" y="78830"/>
                        <a:pt x="1" y="79380"/>
                      </a:cubicBezTo>
                      <a:cubicBezTo>
                        <a:pt x="1" y="79513"/>
                        <a:pt x="110" y="79585"/>
                        <a:pt x="219" y="79585"/>
                      </a:cubicBezTo>
                      <a:cubicBezTo>
                        <a:pt x="297" y="79585"/>
                        <a:pt x="375" y="79548"/>
                        <a:pt x="413" y="79471"/>
                      </a:cubicBezTo>
                      <a:cubicBezTo>
                        <a:pt x="1055" y="77409"/>
                        <a:pt x="1559" y="75255"/>
                        <a:pt x="2063" y="73147"/>
                      </a:cubicBezTo>
                      <a:cubicBezTo>
                        <a:pt x="2567" y="70947"/>
                        <a:pt x="3072" y="68701"/>
                        <a:pt x="3530" y="66456"/>
                      </a:cubicBezTo>
                      <a:cubicBezTo>
                        <a:pt x="4492" y="61735"/>
                        <a:pt x="5271" y="56923"/>
                        <a:pt x="5821" y="52111"/>
                      </a:cubicBezTo>
                      <a:cubicBezTo>
                        <a:pt x="6417" y="46932"/>
                        <a:pt x="6738" y="41708"/>
                        <a:pt x="6738" y="36483"/>
                      </a:cubicBezTo>
                      <a:cubicBezTo>
                        <a:pt x="6738" y="30892"/>
                        <a:pt x="6371" y="25347"/>
                        <a:pt x="5638" y="19801"/>
                      </a:cubicBezTo>
                      <a:cubicBezTo>
                        <a:pt x="4859" y="13889"/>
                        <a:pt x="3667" y="8069"/>
                        <a:pt x="2017" y="2340"/>
                      </a:cubicBezTo>
                      <a:cubicBezTo>
                        <a:pt x="1788" y="1607"/>
                        <a:pt x="1559" y="828"/>
                        <a:pt x="1330" y="49"/>
                      </a:cubicBezTo>
                      <a:cubicBezTo>
                        <a:pt x="1314" y="16"/>
                        <a:pt x="1275" y="1"/>
                        <a:pt x="12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00"/>
                <p:cNvSpPr/>
                <p:nvPr/>
              </p:nvSpPr>
              <p:spPr>
                <a:xfrm>
                  <a:off x="3015665" y="985180"/>
                  <a:ext cx="398588" cy="2350466"/>
                </a:xfrm>
                <a:custGeom>
                  <a:avLst/>
                  <a:gdLst/>
                  <a:ahLst/>
                  <a:cxnLst/>
                  <a:rect l="l" t="t" r="r" b="b"/>
                  <a:pathLst>
                    <a:path w="9095" h="53633" extrusionOk="0">
                      <a:moveTo>
                        <a:pt x="213" y="0"/>
                      </a:moveTo>
                      <a:cubicBezTo>
                        <a:pt x="99" y="0"/>
                        <a:pt x="0" y="135"/>
                        <a:pt x="111" y="209"/>
                      </a:cubicBezTo>
                      <a:lnTo>
                        <a:pt x="111" y="255"/>
                      </a:lnTo>
                      <a:cubicBezTo>
                        <a:pt x="982" y="1125"/>
                        <a:pt x="1670" y="2134"/>
                        <a:pt x="2174" y="3233"/>
                      </a:cubicBezTo>
                      <a:cubicBezTo>
                        <a:pt x="2815" y="4654"/>
                        <a:pt x="3411" y="6167"/>
                        <a:pt x="3869" y="7679"/>
                      </a:cubicBezTo>
                      <a:cubicBezTo>
                        <a:pt x="4878" y="10979"/>
                        <a:pt x="5703" y="14370"/>
                        <a:pt x="6344" y="17807"/>
                      </a:cubicBezTo>
                      <a:cubicBezTo>
                        <a:pt x="7078" y="21749"/>
                        <a:pt x="7765" y="25782"/>
                        <a:pt x="8132" y="29769"/>
                      </a:cubicBezTo>
                      <a:cubicBezTo>
                        <a:pt x="8498" y="33664"/>
                        <a:pt x="8498" y="37514"/>
                        <a:pt x="8132" y="41410"/>
                      </a:cubicBezTo>
                      <a:cubicBezTo>
                        <a:pt x="7811" y="45030"/>
                        <a:pt x="7215" y="48834"/>
                        <a:pt x="5519" y="52134"/>
                      </a:cubicBezTo>
                      <a:lnTo>
                        <a:pt x="4924" y="53188"/>
                      </a:lnTo>
                      <a:cubicBezTo>
                        <a:pt x="4819" y="53397"/>
                        <a:pt x="5006" y="53633"/>
                        <a:pt x="5202" y="53633"/>
                      </a:cubicBezTo>
                      <a:cubicBezTo>
                        <a:pt x="5264" y="53633"/>
                        <a:pt x="5327" y="53609"/>
                        <a:pt x="5382" y="53554"/>
                      </a:cubicBezTo>
                      <a:cubicBezTo>
                        <a:pt x="6344" y="52088"/>
                        <a:pt x="7078" y="50484"/>
                        <a:pt x="7490" y="48788"/>
                      </a:cubicBezTo>
                      <a:cubicBezTo>
                        <a:pt x="7994" y="46955"/>
                        <a:pt x="8361" y="45030"/>
                        <a:pt x="8544" y="43105"/>
                      </a:cubicBezTo>
                      <a:cubicBezTo>
                        <a:pt x="8957" y="39347"/>
                        <a:pt x="9094" y="35543"/>
                        <a:pt x="8865" y="31740"/>
                      </a:cubicBezTo>
                      <a:cubicBezTo>
                        <a:pt x="8498" y="27432"/>
                        <a:pt x="7903" y="23124"/>
                        <a:pt x="7032" y="18907"/>
                      </a:cubicBezTo>
                      <a:cubicBezTo>
                        <a:pt x="6390" y="15424"/>
                        <a:pt x="5611" y="11987"/>
                        <a:pt x="4603" y="8596"/>
                      </a:cubicBezTo>
                      <a:cubicBezTo>
                        <a:pt x="4144" y="6991"/>
                        <a:pt x="3549" y="5433"/>
                        <a:pt x="2861" y="3967"/>
                      </a:cubicBezTo>
                      <a:cubicBezTo>
                        <a:pt x="2357" y="2729"/>
                        <a:pt x="1670" y="1629"/>
                        <a:pt x="845" y="621"/>
                      </a:cubicBezTo>
                      <a:cubicBezTo>
                        <a:pt x="661" y="392"/>
                        <a:pt x="478" y="209"/>
                        <a:pt x="295" y="25"/>
                      </a:cubicBezTo>
                      <a:cubicBezTo>
                        <a:pt x="268" y="8"/>
                        <a:pt x="241" y="0"/>
                        <a:pt x="2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00"/>
                <p:cNvSpPr/>
                <p:nvPr/>
              </p:nvSpPr>
              <p:spPr>
                <a:xfrm>
                  <a:off x="3013167" y="984084"/>
                  <a:ext cx="511525" cy="2366725"/>
                </a:xfrm>
                <a:custGeom>
                  <a:avLst/>
                  <a:gdLst/>
                  <a:ahLst/>
                  <a:cxnLst/>
                  <a:rect l="l" t="t" r="r" b="b"/>
                  <a:pathLst>
                    <a:path w="11672" h="54004" extrusionOk="0">
                      <a:moveTo>
                        <a:pt x="262" y="0"/>
                      </a:moveTo>
                      <a:cubicBezTo>
                        <a:pt x="66" y="0"/>
                        <a:pt x="0" y="286"/>
                        <a:pt x="214" y="371"/>
                      </a:cubicBezTo>
                      <a:cubicBezTo>
                        <a:pt x="2735" y="1059"/>
                        <a:pt x="4339" y="3258"/>
                        <a:pt x="5485" y="5412"/>
                      </a:cubicBezTo>
                      <a:cubicBezTo>
                        <a:pt x="6401" y="7062"/>
                        <a:pt x="7135" y="8850"/>
                        <a:pt x="7730" y="10637"/>
                      </a:cubicBezTo>
                      <a:cubicBezTo>
                        <a:pt x="9014" y="14487"/>
                        <a:pt x="9839" y="18474"/>
                        <a:pt x="10297" y="22507"/>
                      </a:cubicBezTo>
                      <a:cubicBezTo>
                        <a:pt x="10847" y="26815"/>
                        <a:pt x="11030" y="31169"/>
                        <a:pt x="10847" y="35477"/>
                      </a:cubicBezTo>
                      <a:cubicBezTo>
                        <a:pt x="10801" y="39281"/>
                        <a:pt x="10251" y="43084"/>
                        <a:pt x="9243" y="46751"/>
                      </a:cubicBezTo>
                      <a:cubicBezTo>
                        <a:pt x="8830" y="48172"/>
                        <a:pt x="8280" y="49501"/>
                        <a:pt x="7547" y="50738"/>
                      </a:cubicBezTo>
                      <a:cubicBezTo>
                        <a:pt x="6951" y="51746"/>
                        <a:pt x="6172" y="52571"/>
                        <a:pt x="5210" y="53167"/>
                      </a:cubicBezTo>
                      <a:cubicBezTo>
                        <a:pt x="4981" y="53304"/>
                        <a:pt x="4797" y="53442"/>
                        <a:pt x="4568" y="53534"/>
                      </a:cubicBezTo>
                      <a:cubicBezTo>
                        <a:pt x="4276" y="53617"/>
                        <a:pt x="4364" y="54004"/>
                        <a:pt x="4589" y="54004"/>
                      </a:cubicBezTo>
                      <a:cubicBezTo>
                        <a:pt x="4611" y="54004"/>
                        <a:pt x="4635" y="54000"/>
                        <a:pt x="4660" y="53992"/>
                      </a:cubicBezTo>
                      <a:cubicBezTo>
                        <a:pt x="5210" y="53809"/>
                        <a:pt x="5668" y="53579"/>
                        <a:pt x="6126" y="53259"/>
                      </a:cubicBezTo>
                      <a:cubicBezTo>
                        <a:pt x="6585" y="52892"/>
                        <a:pt x="7043" y="52480"/>
                        <a:pt x="7410" y="52021"/>
                      </a:cubicBezTo>
                      <a:cubicBezTo>
                        <a:pt x="8280" y="50876"/>
                        <a:pt x="8922" y="49592"/>
                        <a:pt x="9426" y="48263"/>
                      </a:cubicBezTo>
                      <a:cubicBezTo>
                        <a:pt x="10709" y="44734"/>
                        <a:pt x="11213" y="40930"/>
                        <a:pt x="11443" y="37218"/>
                      </a:cubicBezTo>
                      <a:cubicBezTo>
                        <a:pt x="11672" y="32773"/>
                        <a:pt x="11580" y="28327"/>
                        <a:pt x="11076" y="23928"/>
                      </a:cubicBezTo>
                      <a:cubicBezTo>
                        <a:pt x="10663" y="19711"/>
                        <a:pt x="9839" y="15587"/>
                        <a:pt x="8601" y="11508"/>
                      </a:cubicBezTo>
                      <a:cubicBezTo>
                        <a:pt x="8051" y="9766"/>
                        <a:pt x="7364" y="8025"/>
                        <a:pt x="6585" y="6375"/>
                      </a:cubicBezTo>
                      <a:cubicBezTo>
                        <a:pt x="5485" y="4221"/>
                        <a:pt x="4156" y="1929"/>
                        <a:pt x="2002" y="692"/>
                      </a:cubicBezTo>
                      <a:cubicBezTo>
                        <a:pt x="1497" y="371"/>
                        <a:pt x="902" y="142"/>
                        <a:pt x="306" y="5"/>
                      </a:cubicBezTo>
                      <a:cubicBezTo>
                        <a:pt x="291" y="2"/>
                        <a:pt x="276" y="0"/>
                        <a:pt x="2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00"/>
                <p:cNvSpPr/>
                <p:nvPr/>
              </p:nvSpPr>
              <p:spPr>
                <a:xfrm>
                  <a:off x="2980341" y="975757"/>
                  <a:ext cx="245551" cy="2372203"/>
                </a:xfrm>
                <a:custGeom>
                  <a:avLst/>
                  <a:gdLst/>
                  <a:ahLst/>
                  <a:cxnLst/>
                  <a:rect l="l" t="t" r="r" b="b"/>
                  <a:pathLst>
                    <a:path w="5603" h="54129" extrusionOk="0">
                      <a:moveTo>
                        <a:pt x="179" y="0"/>
                      </a:moveTo>
                      <a:cubicBezTo>
                        <a:pt x="100" y="0"/>
                        <a:pt x="1" y="66"/>
                        <a:pt x="1" y="149"/>
                      </a:cubicBezTo>
                      <a:cubicBezTo>
                        <a:pt x="1055" y="7252"/>
                        <a:pt x="2521" y="14310"/>
                        <a:pt x="3576" y="21414"/>
                      </a:cubicBezTo>
                      <a:cubicBezTo>
                        <a:pt x="4126" y="24943"/>
                        <a:pt x="4538" y="28517"/>
                        <a:pt x="4721" y="32138"/>
                      </a:cubicBezTo>
                      <a:cubicBezTo>
                        <a:pt x="4859" y="35575"/>
                        <a:pt x="4813" y="39058"/>
                        <a:pt x="4584" y="42495"/>
                      </a:cubicBezTo>
                      <a:cubicBezTo>
                        <a:pt x="4492" y="44466"/>
                        <a:pt x="4400" y="46391"/>
                        <a:pt x="4446" y="48316"/>
                      </a:cubicBezTo>
                      <a:cubicBezTo>
                        <a:pt x="4446" y="50241"/>
                        <a:pt x="4675" y="52120"/>
                        <a:pt x="5180" y="53999"/>
                      </a:cubicBezTo>
                      <a:cubicBezTo>
                        <a:pt x="5197" y="54088"/>
                        <a:pt x="5271" y="54128"/>
                        <a:pt x="5349" y="54128"/>
                      </a:cubicBezTo>
                      <a:cubicBezTo>
                        <a:pt x="5470" y="54128"/>
                        <a:pt x="5602" y="54029"/>
                        <a:pt x="5546" y="53861"/>
                      </a:cubicBezTo>
                      <a:cubicBezTo>
                        <a:pt x="5271" y="52165"/>
                        <a:pt x="5042" y="50470"/>
                        <a:pt x="4996" y="48728"/>
                      </a:cubicBezTo>
                      <a:cubicBezTo>
                        <a:pt x="4950" y="46987"/>
                        <a:pt x="4996" y="45245"/>
                        <a:pt x="5088" y="43504"/>
                      </a:cubicBezTo>
                      <a:cubicBezTo>
                        <a:pt x="5225" y="40066"/>
                        <a:pt x="5455" y="36629"/>
                        <a:pt x="5317" y="33146"/>
                      </a:cubicBezTo>
                      <a:cubicBezTo>
                        <a:pt x="4996" y="26042"/>
                        <a:pt x="3713" y="18985"/>
                        <a:pt x="2384" y="11973"/>
                      </a:cubicBezTo>
                      <a:cubicBezTo>
                        <a:pt x="1651" y="8031"/>
                        <a:pt x="872" y="4090"/>
                        <a:pt x="276" y="103"/>
                      </a:cubicBezTo>
                      <a:cubicBezTo>
                        <a:pt x="276" y="30"/>
                        <a:pt x="232" y="0"/>
                        <a:pt x="1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00"/>
                <p:cNvSpPr/>
                <p:nvPr/>
              </p:nvSpPr>
              <p:spPr>
                <a:xfrm>
                  <a:off x="2656994" y="719682"/>
                  <a:ext cx="887807" cy="1144315"/>
                </a:xfrm>
                <a:custGeom>
                  <a:avLst/>
                  <a:gdLst/>
                  <a:ahLst/>
                  <a:cxnLst/>
                  <a:rect l="l" t="t" r="r" b="b"/>
                  <a:pathLst>
                    <a:path w="20258" h="26111" extrusionOk="0">
                      <a:moveTo>
                        <a:pt x="3425" y="1"/>
                      </a:moveTo>
                      <a:cubicBezTo>
                        <a:pt x="2835" y="1"/>
                        <a:pt x="2247" y="122"/>
                        <a:pt x="1696" y="355"/>
                      </a:cubicBezTo>
                      <a:cubicBezTo>
                        <a:pt x="321" y="1134"/>
                        <a:pt x="0" y="3104"/>
                        <a:pt x="688" y="4571"/>
                      </a:cubicBezTo>
                      <a:cubicBezTo>
                        <a:pt x="1375" y="6038"/>
                        <a:pt x="2704" y="7000"/>
                        <a:pt x="4033" y="7917"/>
                      </a:cubicBezTo>
                      <a:cubicBezTo>
                        <a:pt x="7516" y="10254"/>
                        <a:pt x="11274" y="12316"/>
                        <a:pt x="14345" y="15203"/>
                      </a:cubicBezTo>
                      <a:cubicBezTo>
                        <a:pt x="17645" y="18366"/>
                        <a:pt x="18653" y="21482"/>
                        <a:pt x="20257" y="26111"/>
                      </a:cubicBezTo>
                      <a:cubicBezTo>
                        <a:pt x="18470" y="6267"/>
                        <a:pt x="8845" y="950"/>
                        <a:pt x="4446" y="126"/>
                      </a:cubicBezTo>
                      <a:cubicBezTo>
                        <a:pt x="4110" y="41"/>
                        <a:pt x="3767" y="1"/>
                        <a:pt x="3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00"/>
                <p:cNvSpPr/>
                <p:nvPr/>
              </p:nvSpPr>
              <p:spPr>
                <a:xfrm>
                  <a:off x="2718438" y="738959"/>
                  <a:ext cx="841200" cy="1030588"/>
                </a:xfrm>
                <a:custGeom>
                  <a:avLst/>
                  <a:gdLst/>
                  <a:ahLst/>
                  <a:cxnLst/>
                  <a:rect l="l" t="t" r="r" b="b"/>
                  <a:pathLst>
                    <a:path w="21477" h="26826" extrusionOk="0">
                      <a:moveTo>
                        <a:pt x="180" y="0"/>
                      </a:moveTo>
                      <a:cubicBezTo>
                        <a:pt x="103" y="0"/>
                        <a:pt x="16" y="70"/>
                        <a:pt x="46" y="160"/>
                      </a:cubicBezTo>
                      <a:lnTo>
                        <a:pt x="0" y="160"/>
                      </a:lnTo>
                      <a:cubicBezTo>
                        <a:pt x="459" y="1214"/>
                        <a:pt x="1238" y="2131"/>
                        <a:pt x="2200" y="2726"/>
                      </a:cubicBezTo>
                      <a:cubicBezTo>
                        <a:pt x="3346" y="3505"/>
                        <a:pt x="4538" y="4239"/>
                        <a:pt x="5775" y="4880"/>
                      </a:cubicBezTo>
                      <a:cubicBezTo>
                        <a:pt x="7883" y="5980"/>
                        <a:pt x="9808" y="7355"/>
                        <a:pt x="11595" y="8913"/>
                      </a:cubicBezTo>
                      <a:cubicBezTo>
                        <a:pt x="14620" y="11755"/>
                        <a:pt x="16958" y="15284"/>
                        <a:pt x="18470" y="19133"/>
                      </a:cubicBezTo>
                      <a:cubicBezTo>
                        <a:pt x="18974" y="20325"/>
                        <a:pt x="19387" y="21517"/>
                        <a:pt x="19799" y="22754"/>
                      </a:cubicBezTo>
                      <a:cubicBezTo>
                        <a:pt x="20212" y="24037"/>
                        <a:pt x="20578" y="25412"/>
                        <a:pt x="21082" y="26695"/>
                      </a:cubicBezTo>
                      <a:cubicBezTo>
                        <a:pt x="21118" y="26785"/>
                        <a:pt x="21189" y="26825"/>
                        <a:pt x="21259" y="26825"/>
                      </a:cubicBezTo>
                      <a:cubicBezTo>
                        <a:pt x="21368" y="26825"/>
                        <a:pt x="21477" y="26726"/>
                        <a:pt x="21449" y="26558"/>
                      </a:cubicBezTo>
                      <a:cubicBezTo>
                        <a:pt x="21220" y="25366"/>
                        <a:pt x="20945" y="24175"/>
                        <a:pt x="20532" y="22983"/>
                      </a:cubicBezTo>
                      <a:cubicBezTo>
                        <a:pt x="20212" y="21883"/>
                        <a:pt x="19799" y="20783"/>
                        <a:pt x="19387" y="19729"/>
                      </a:cubicBezTo>
                      <a:cubicBezTo>
                        <a:pt x="18653" y="17713"/>
                        <a:pt x="17691" y="15788"/>
                        <a:pt x="16591" y="14000"/>
                      </a:cubicBezTo>
                      <a:cubicBezTo>
                        <a:pt x="14391" y="10380"/>
                        <a:pt x="11275" y="7355"/>
                        <a:pt x="7562" y="5293"/>
                      </a:cubicBezTo>
                      <a:cubicBezTo>
                        <a:pt x="6188" y="4468"/>
                        <a:pt x="4767" y="3780"/>
                        <a:pt x="3438" y="3001"/>
                      </a:cubicBezTo>
                      <a:cubicBezTo>
                        <a:pt x="2200" y="2222"/>
                        <a:pt x="871" y="1443"/>
                        <a:pt x="275" y="68"/>
                      </a:cubicBezTo>
                      <a:cubicBezTo>
                        <a:pt x="259" y="20"/>
                        <a:pt x="221" y="0"/>
                        <a:pt x="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00"/>
                <p:cNvSpPr/>
                <p:nvPr/>
              </p:nvSpPr>
              <p:spPr>
                <a:xfrm>
                  <a:off x="2698886" y="827753"/>
                  <a:ext cx="841185" cy="1030565"/>
                </a:xfrm>
                <a:custGeom>
                  <a:avLst/>
                  <a:gdLst/>
                  <a:ahLst/>
                  <a:cxnLst/>
                  <a:rect l="l" t="t" r="r" b="b"/>
                  <a:pathLst>
                    <a:path w="21358" h="25985" extrusionOk="0">
                      <a:moveTo>
                        <a:pt x="89" y="1"/>
                      </a:moveTo>
                      <a:cubicBezTo>
                        <a:pt x="46" y="1"/>
                        <a:pt x="0" y="33"/>
                        <a:pt x="0" y="66"/>
                      </a:cubicBezTo>
                      <a:lnTo>
                        <a:pt x="46" y="66"/>
                      </a:lnTo>
                      <a:cubicBezTo>
                        <a:pt x="1742" y="4099"/>
                        <a:pt x="5683" y="6436"/>
                        <a:pt x="9258" y="8590"/>
                      </a:cubicBezTo>
                      <a:cubicBezTo>
                        <a:pt x="11183" y="9690"/>
                        <a:pt x="12924" y="10973"/>
                        <a:pt x="14574" y="12440"/>
                      </a:cubicBezTo>
                      <a:cubicBezTo>
                        <a:pt x="16224" y="14090"/>
                        <a:pt x="17599" y="16060"/>
                        <a:pt x="18607" y="18169"/>
                      </a:cubicBezTo>
                      <a:cubicBezTo>
                        <a:pt x="19203" y="19360"/>
                        <a:pt x="19707" y="20643"/>
                        <a:pt x="20120" y="21927"/>
                      </a:cubicBezTo>
                      <a:cubicBezTo>
                        <a:pt x="20486" y="23210"/>
                        <a:pt x="20716" y="24539"/>
                        <a:pt x="21036" y="25868"/>
                      </a:cubicBezTo>
                      <a:cubicBezTo>
                        <a:pt x="21077" y="25948"/>
                        <a:pt x="21143" y="25985"/>
                        <a:pt x="21205" y="25985"/>
                      </a:cubicBezTo>
                      <a:cubicBezTo>
                        <a:pt x="21285" y="25985"/>
                        <a:pt x="21357" y="25925"/>
                        <a:pt x="21357" y="25822"/>
                      </a:cubicBezTo>
                      <a:cubicBezTo>
                        <a:pt x="21266" y="24631"/>
                        <a:pt x="20991" y="23485"/>
                        <a:pt x="20670" y="22385"/>
                      </a:cubicBezTo>
                      <a:cubicBezTo>
                        <a:pt x="20303" y="21239"/>
                        <a:pt x="19891" y="20139"/>
                        <a:pt x="19432" y="19085"/>
                      </a:cubicBezTo>
                      <a:cubicBezTo>
                        <a:pt x="18470" y="16931"/>
                        <a:pt x="17232" y="14915"/>
                        <a:pt x="15674" y="13127"/>
                      </a:cubicBezTo>
                      <a:cubicBezTo>
                        <a:pt x="12695" y="9873"/>
                        <a:pt x="8525" y="8086"/>
                        <a:pt x="4996" y="5520"/>
                      </a:cubicBezTo>
                      <a:cubicBezTo>
                        <a:pt x="2979" y="4053"/>
                        <a:pt x="1146" y="2311"/>
                        <a:pt x="138" y="20"/>
                      </a:cubicBezTo>
                      <a:cubicBezTo>
                        <a:pt x="124" y="7"/>
                        <a:pt x="107" y="1"/>
                        <a:pt x="8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00"/>
                <p:cNvSpPr/>
                <p:nvPr/>
              </p:nvSpPr>
              <p:spPr>
                <a:xfrm>
                  <a:off x="2820990" y="731743"/>
                  <a:ext cx="660569" cy="751225"/>
                </a:xfrm>
                <a:custGeom>
                  <a:avLst/>
                  <a:gdLst/>
                  <a:ahLst/>
                  <a:cxnLst/>
                  <a:rect l="l" t="t" r="r" b="b"/>
                  <a:pathLst>
                    <a:path w="17263" h="18950" extrusionOk="0">
                      <a:moveTo>
                        <a:pt x="92" y="0"/>
                      </a:moveTo>
                      <a:cubicBezTo>
                        <a:pt x="92" y="0"/>
                        <a:pt x="0" y="0"/>
                        <a:pt x="46" y="92"/>
                      </a:cubicBezTo>
                      <a:cubicBezTo>
                        <a:pt x="2338" y="2383"/>
                        <a:pt x="5637" y="3300"/>
                        <a:pt x="8158" y="5316"/>
                      </a:cubicBezTo>
                      <a:cubicBezTo>
                        <a:pt x="10816" y="7470"/>
                        <a:pt x="12741" y="10358"/>
                        <a:pt x="14299" y="13337"/>
                      </a:cubicBezTo>
                      <a:cubicBezTo>
                        <a:pt x="15262" y="15170"/>
                        <a:pt x="16041" y="17049"/>
                        <a:pt x="16957" y="18882"/>
                      </a:cubicBezTo>
                      <a:cubicBezTo>
                        <a:pt x="16973" y="18930"/>
                        <a:pt x="17017" y="18950"/>
                        <a:pt x="17066" y="18950"/>
                      </a:cubicBezTo>
                      <a:cubicBezTo>
                        <a:pt x="17156" y="18950"/>
                        <a:pt x="17262" y="18880"/>
                        <a:pt x="17232" y="18790"/>
                      </a:cubicBezTo>
                      <a:cubicBezTo>
                        <a:pt x="15949" y="15399"/>
                        <a:pt x="14299" y="12191"/>
                        <a:pt x="12283" y="9212"/>
                      </a:cubicBezTo>
                      <a:cubicBezTo>
                        <a:pt x="11320" y="7837"/>
                        <a:pt x="10175" y="6600"/>
                        <a:pt x="8937" y="5545"/>
                      </a:cubicBezTo>
                      <a:cubicBezTo>
                        <a:pt x="7746" y="4491"/>
                        <a:pt x="6371" y="3621"/>
                        <a:pt x="4950" y="2933"/>
                      </a:cubicBezTo>
                      <a:cubicBezTo>
                        <a:pt x="3254" y="2062"/>
                        <a:pt x="1513" y="1283"/>
                        <a:pt x="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100"/>
              <p:cNvGrpSpPr/>
              <p:nvPr/>
            </p:nvGrpSpPr>
            <p:grpSpPr>
              <a:xfrm>
                <a:off x="756355" y="4342879"/>
                <a:ext cx="712704" cy="589808"/>
                <a:chOff x="2573593" y="3724073"/>
                <a:chExt cx="1457770" cy="1206398"/>
              </a:xfrm>
            </p:grpSpPr>
            <p:sp>
              <p:nvSpPr>
                <p:cNvPr id="3550" name="Google Shape;3550;p100"/>
                <p:cNvSpPr/>
                <p:nvPr/>
              </p:nvSpPr>
              <p:spPr>
                <a:xfrm>
                  <a:off x="2573593" y="3724073"/>
                  <a:ext cx="1457770" cy="1206398"/>
                </a:xfrm>
                <a:custGeom>
                  <a:avLst/>
                  <a:gdLst/>
                  <a:ahLst/>
                  <a:cxnLst/>
                  <a:rect l="l" t="t" r="r" b="b"/>
                  <a:pathLst>
                    <a:path w="23719" h="19629" extrusionOk="0">
                      <a:moveTo>
                        <a:pt x="914" y="1"/>
                      </a:moveTo>
                      <a:cubicBezTo>
                        <a:pt x="914" y="1"/>
                        <a:pt x="0" y="13274"/>
                        <a:pt x="5963" y="19628"/>
                      </a:cubicBezTo>
                      <a:lnTo>
                        <a:pt x="17756" y="19628"/>
                      </a:lnTo>
                      <a:cubicBezTo>
                        <a:pt x="23719" y="13274"/>
                        <a:pt x="22805" y="1"/>
                        <a:pt x="228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00"/>
                <p:cNvSpPr/>
                <p:nvPr/>
              </p:nvSpPr>
              <p:spPr>
                <a:xfrm>
                  <a:off x="2627063" y="3959463"/>
                  <a:ext cx="1348125" cy="61"/>
                </a:xfrm>
                <a:custGeom>
                  <a:avLst/>
                  <a:gdLst/>
                  <a:ahLst/>
                  <a:cxnLst/>
                  <a:rect l="l" t="t" r="r" b="b"/>
                  <a:pathLst>
                    <a:path w="21935" h="1" fill="none" extrusionOk="0">
                      <a:moveTo>
                        <a:pt x="1" y="1"/>
                      </a:moveTo>
                      <a:lnTo>
                        <a:pt x="21935" y="1"/>
                      </a:lnTo>
                    </a:path>
                  </a:pathLst>
                </a:custGeom>
                <a:noFill/>
                <a:ln w="14150" cap="flat" cmpd="sng">
                  <a:solidFill>
                    <a:schemeClr val="accent2"/>
                  </a:solidFill>
                  <a:prstDash val="solid"/>
                  <a:miter lim="435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55"/>
        <p:cNvGrpSpPr/>
        <p:nvPr/>
      </p:nvGrpSpPr>
      <p:grpSpPr>
        <a:xfrm>
          <a:off x="0" y="0"/>
          <a:ext cx="0" cy="0"/>
          <a:chOff x="0" y="0"/>
          <a:chExt cx="0" cy="0"/>
        </a:xfrm>
      </p:grpSpPr>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98"/>
        <p:cNvGrpSpPr/>
        <p:nvPr/>
      </p:nvGrpSpPr>
      <p:grpSpPr>
        <a:xfrm>
          <a:off x="0" y="0"/>
          <a:ext cx="0" cy="0"/>
          <a:chOff x="0" y="0"/>
          <a:chExt cx="0" cy="0"/>
        </a:xfrm>
      </p:grpSpPr>
      <p:sp>
        <p:nvSpPr>
          <p:cNvPr id="99" name="Elipse 98"/>
          <p:cNvSpPr/>
          <p:nvPr/>
        </p:nvSpPr>
        <p:spPr>
          <a:xfrm>
            <a:off x="200483" y="598883"/>
            <a:ext cx="3675649" cy="414251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502" name="Google Shape;502;p42"/>
          <p:cNvSpPr txBox="1">
            <a:spLocks noGrp="1"/>
          </p:cNvSpPr>
          <p:nvPr>
            <p:ph type="title"/>
          </p:nvPr>
        </p:nvSpPr>
        <p:spPr>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Whoa!</a:t>
            </a:r>
            <a:endParaRPr/>
          </a:p>
        </p:txBody>
      </p:sp>
      <p:sp>
        <p:nvSpPr>
          <p:cNvPr id="503" name="Google Shape;503;p42"/>
          <p:cNvSpPr txBox="1">
            <a:spLocks noGrp="1"/>
          </p:cNvSpPr>
          <p:nvPr>
            <p:ph type="body" idx="1"/>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could be the part of the presentation where you can introduce yourself, write your email...</a:t>
            </a:r>
            <a:endParaRPr/>
          </a:p>
        </p:txBody>
      </p:sp>
      <p:pic>
        <p:nvPicPr>
          <p:cNvPr id="98" name="Imagen 97"/>
          <p:cNvPicPr>
            <a:picLocks noChangeAspect="1"/>
          </p:cNvPicPr>
          <p:nvPr/>
        </p:nvPicPr>
        <p:blipFill>
          <a:blip r:embed="rId3"/>
          <a:stretch>
            <a:fillRect/>
          </a:stretch>
        </p:blipFill>
        <p:spPr>
          <a:xfrm>
            <a:off x="946474" y="1319000"/>
            <a:ext cx="3816773" cy="2955926"/>
          </a:xfrm>
          <a:prstGeom prst="rect">
            <a:avLst/>
          </a:prstGeom>
          <a:effectLst>
            <a:outerShdw blurRad="76200" dir="13500000" sy="23000" kx="1200000" algn="br" rotWithShape="0">
              <a:prstClr val="black">
                <a:alpha val="20000"/>
              </a:prst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502"/>
                                        </p:tgtEl>
                                        <p:attrNameLst>
                                          <p:attrName>style.visibility</p:attrName>
                                        </p:attrNameLst>
                                      </p:cBhvr>
                                      <p:to>
                                        <p:strVal val="visible"/>
                                      </p:to>
                                    </p:set>
                                    <p:anim calcmode="lin" valueType="num">
                                      <p:cBhvr additive="base">
                                        <p:cTn id="7" dur="1000"/>
                                        <p:tgtEl>
                                          <p:spTgt spid="502"/>
                                        </p:tgtEl>
                                        <p:attrNameLst>
                                          <p:attrName>ppt_w</p:attrName>
                                        </p:attrNameLst>
                                      </p:cBhvr>
                                      <p:tavLst>
                                        <p:tav tm="0">
                                          <p:val>
                                            <p:strVal val="0"/>
                                          </p:val>
                                        </p:tav>
                                        <p:tav tm="100000">
                                          <p:val>
                                            <p:strVal val="#ppt_w"/>
                                          </p:val>
                                        </p:tav>
                                      </p:tavLst>
                                    </p:anim>
                                    <p:anim calcmode="lin" valueType="num">
                                      <p:cBhvr additive="base">
                                        <p:cTn id="8" dur="1000"/>
                                        <p:tgtEl>
                                          <p:spTgt spid="502"/>
                                        </p:tgtEl>
                                        <p:attrNameLst>
                                          <p:attrName>ppt_h</p:attrName>
                                        </p:attrNameLst>
                                      </p:cBhvr>
                                      <p:tavLst>
                                        <p:tav tm="0">
                                          <p:val>
                                            <p:strVal val="0"/>
                                          </p:val>
                                        </p:tav>
                                        <p:tav tm="100000">
                                          <p:val>
                                            <p:strVal val="#ppt_h"/>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503"/>
                                        </p:tgtEl>
                                        <p:attrNameLst>
                                          <p:attrName>style.visibility</p:attrName>
                                        </p:attrNameLst>
                                      </p:cBhvr>
                                      <p:to>
                                        <p:strVal val="visible"/>
                                      </p:to>
                                    </p:set>
                                    <p:animEffect transition="in" filter="fade">
                                      <p:cBhvr>
                                        <p:cTn id="12" dur="1000"/>
                                        <p:tgtEl>
                                          <p:spTgt spid="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79"/>
        <p:cNvGrpSpPr/>
        <p:nvPr/>
      </p:nvGrpSpPr>
      <p:grpSpPr>
        <a:xfrm>
          <a:off x="0" y="0"/>
          <a:ext cx="0" cy="0"/>
          <a:chOff x="0" y="0"/>
          <a:chExt cx="0" cy="0"/>
        </a:xfrm>
      </p:grpSpPr>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20"/>
        <p:cNvGrpSpPr/>
        <p:nvPr/>
      </p:nvGrpSpPr>
      <p:grpSpPr>
        <a:xfrm>
          <a:off x="0" y="0"/>
          <a:ext cx="0" cy="0"/>
          <a:chOff x="0" y="0"/>
          <a:chExt cx="0" cy="0"/>
        </a:xfrm>
      </p:grpSpPr>
      <p:sp>
        <p:nvSpPr>
          <p:cNvPr id="3621" name="Google Shape;3621;p10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dirty="0">
                <a:solidFill>
                  <a:srgbClr val="FFFFFF"/>
                </a:solidFill>
                <a:latin typeface="Arial"/>
                <a:ea typeface="Arial"/>
                <a:cs typeface="Arial"/>
                <a:sym typeface="Arial"/>
              </a:rPr>
              <a:t>Instructions for use</a:t>
            </a:r>
            <a:endParaRPr dirty="0">
              <a:solidFill>
                <a:srgbClr val="FFFFFF"/>
              </a:solidFill>
              <a:latin typeface="Arial"/>
              <a:ea typeface="Arial"/>
              <a:cs typeface="Arial"/>
              <a:sym typeface="Arial"/>
            </a:endParaRPr>
          </a:p>
        </p:txBody>
      </p:sp>
      <p:sp>
        <p:nvSpPr>
          <p:cNvPr id="2" name="Rectángulo 1"/>
          <p:cNvSpPr/>
          <p:nvPr/>
        </p:nvSpPr>
        <p:spPr>
          <a:xfrm>
            <a:off x="1068100" y="1973038"/>
            <a:ext cx="7031461" cy="954107"/>
          </a:xfrm>
          <a:prstGeom prst="rect">
            <a:avLst/>
          </a:prstGeom>
        </p:spPr>
        <p:txBody>
          <a:bodyPr wrap="square">
            <a:spAutoFit/>
          </a:bodyPr>
          <a:lstStyle/>
          <a:p>
            <a:r>
              <a:rPr lang="es-MX" dirty="0">
                <a:solidFill>
                  <a:schemeClr val="bg1"/>
                </a:solidFill>
                <a:latin typeface="Open Sans" panose="020B0806030504020204" pitchFamily="34" charset="0"/>
              </a:rPr>
              <a:t>es ideal para elaborar una presentación divertida, para celebrarle ese momento dedicado a ellos. Nos inspiramos en los padres de familia, para traerles modelos de </a:t>
            </a:r>
            <a:r>
              <a:rPr lang="es-MX" dirty="0" err="1">
                <a:solidFill>
                  <a:schemeClr val="bg1"/>
                </a:solidFill>
                <a:latin typeface="Open Sans" panose="020B0806030504020204" pitchFamily="34" charset="0"/>
              </a:rPr>
              <a:t>ppt</a:t>
            </a:r>
            <a:r>
              <a:rPr lang="es-MX" dirty="0">
                <a:solidFill>
                  <a:schemeClr val="bg1"/>
                </a:solidFill>
                <a:latin typeface="Open Sans" panose="020B0806030504020204" pitchFamily="34" charset="0"/>
              </a:rPr>
              <a:t> ideales para recordarles la importancia que tienen y los bonitos momentos que pasan las familias unidas.</a:t>
            </a:r>
            <a:endParaRPr lang="es-PE" dirty="0">
              <a:solidFill>
                <a:schemeClr val="bg1"/>
              </a:solidFill>
            </a:endParaRPr>
          </a:p>
        </p:txBody>
      </p:sp>
      <p:sp>
        <p:nvSpPr>
          <p:cNvPr id="4" name="Google Shape;3621;p109"/>
          <p:cNvSpPr txBox="1">
            <a:spLocks/>
          </p:cNvSpPr>
          <p:nvPr/>
        </p:nvSpPr>
        <p:spPr>
          <a:xfrm>
            <a:off x="1068100" y="3484333"/>
            <a:ext cx="7047300" cy="4824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1pPr>
            <a:lvl2pPr marR="0" lvl="1"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2pPr>
            <a:lvl3pPr marR="0" lvl="2"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3pPr>
            <a:lvl4pPr marR="0" lvl="3"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4pPr>
            <a:lvl5pPr marR="0" lvl="4"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5pPr>
            <a:lvl6pPr marR="0" lvl="5"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6pPr>
            <a:lvl7pPr marR="0" lvl="6"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7pPr>
            <a:lvl8pPr marR="0" lvl="7"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8pPr>
            <a:lvl9pPr marR="0" lvl="8"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9pPr>
          </a:lstStyle>
          <a:p>
            <a:pPr>
              <a:buClr>
                <a:srgbClr val="000000"/>
              </a:buClr>
              <a:buSzPts val="1100"/>
            </a:pPr>
            <a:r>
              <a:rPr lang="es-PE" dirty="0">
                <a:latin typeface="Arial"/>
                <a:ea typeface="Arial"/>
                <a:cs typeface="Arial"/>
                <a:sym typeface="Arial"/>
              </a:rPr>
              <a:t>https://www.plantillaspower-point.com/</a:t>
            </a: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27"/>
        <p:cNvGrpSpPr/>
        <p:nvPr/>
      </p:nvGrpSpPr>
      <p:grpSpPr>
        <a:xfrm>
          <a:off x="0" y="0"/>
          <a:ext cx="0" cy="0"/>
          <a:chOff x="0" y="0"/>
          <a:chExt cx="0" cy="0"/>
        </a:xfrm>
      </p:grpSpPr>
      <p:sp>
        <p:nvSpPr>
          <p:cNvPr id="3628" name="Google Shape;3628;p11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629" name="Google Shape;3629;p110"/>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630" name="Google Shape;3630;p110"/>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solidFill>
                  <a:srgbClr val="EFEFEF"/>
                </a:solidFill>
                <a:latin typeface="Arial"/>
                <a:ea typeface="Arial"/>
                <a:cs typeface="Arial"/>
                <a:sym typeface="Arial"/>
              </a:rPr>
              <a:t>Titan One</a:t>
            </a:r>
            <a:endParaRPr b="1" dirty="0">
              <a:solidFill>
                <a:srgbClr val="EFEFE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a:t>
            </a:r>
            <a:r>
              <a:rPr lang="en" dirty="0">
                <a:solidFill>
                  <a:schemeClr val="lt1"/>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https://fonts.google.com/specimen/Titan+One</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endParaRPr sz="800" dirty="0">
              <a:solidFill>
                <a:srgbClr val="435D74"/>
              </a:solidFill>
              <a:latin typeface="Arial"/>
              <a:ea typeface="Arial"/>
              <a:cs typeface="Arial"/>
              <a:sym typeface="Arial"/>
            </a:endParaRPr>
          </a:p>
          <a:p>
            <a:pPr marL="0" lvl="0" indent="0" algn="ctr" rtl="0">
              <a:spcBef>
                <a:spcPts val="0"/>
              </a:spcBef>
              <a:spcAft>
                <a:spcPts val="0"/>
              </a:spcAft>
              <a:buNone/>
            </a:pPr>
            <a:r>
              <a:rPr lang="en" b="1" dirty="0">
                <a:solidFill>
                  <a:schemeClr val="lt1"/>
                </a:solidFill>
                <a:latin typeface="Arial"/>
                <a:ea typeface="Arial"/>
                <a:cs typeface="Arial"/>
                <a:sym typeface="Arial"/>
              </a:rPr>
              <a:t>Open Sans</a:t>
            </a:r>
            <a:endParaRPr b="1" dirty="0">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a:t>
            </a:r>
            <a:r>
              <a:rPr lang="en" dirty="0">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https://fonts.google.com/specimen/Open+Sans</a:t>
            </a:r>
            <a:r>
              <a:rPr lang="en" dirty="0">
                <a:solidFill>
                  <a:schemeClr val="lt1"/>
                </a:solidFill>
                <a:latin typeface="Arial"/>
                <a:ea typeface="Arial"/>
                <a:cs typeface="Arial"/>
                <a:sym typeface="Arial"/>
              </a:rPr>
              <a:t>)</a:t>
            </a:r>
            <a:endParaRPr dirty="0">
              <a:solidFill>
                <a:srgbClr val="FFFFFF"/>
              </a:solidFill>
              <a:latin typeface="Arial"/>
              <a:ea typeface="Arial"/>
              <a:cs typeface="Arial"/>
              <a:sym typeface="Arial"/>
            </a:endParaRPr>
          </a:p>
        </p:txBody>
      </p:sp>
      <p:grpSp>
        <p:nvGrpSpPr>
          <p:cNvPr id="3631" name="Google Shape;3631;p110"/>
          <p:cNvGrpSpPr/>
          <p:nvPr/>
        </p:nvGrpSpPr>
        <p:grpSpPr>
          <a:xfrm>
            <a:off x="1399690" y="3656189"/>
            <a:ext cx="677518" cy="645671"/>
            <a:chOff x="1239438" y="3498875"/>
            <a:chExt cx="791400" cy="754200"/>
          </a:xfrm>
        </p:grpSpPr>
        <p:sp>
          <p:nvSpPr>
            <p:cNvPr id="3632" name="Google Shape;3632;p110"/>
            <p:cNvSpPr/>
            <p:nvPr/>
          </p:nvSpPr>
          <p:spPr>
            <a:xfrm>
              <a:off x="1239438" y="3498875"/>
              <a:ext cx="791400" cy="754200"/>
            </a:xfrm>
            <a:prstGeom prst="roundRect">
              <a:avLst>
                <a:gd name="adj" fmla="val 16667"/>
              </a:avLst>
            </a:prstGeom>
            <a:solidFill>
              <a:srgbClr val="B763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10"/>
            <p:cNvSpPr txBox="1"/>
            <p:nvPr/>
          </p:nvSpPr>
          <p:spPr>
            <a:xfrm>
              <a:off x="12394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#b76338</a:t>
              </a:r>
              <a:endParaRPr sz="1000">
                <a:solidFill>
                  <a:srgbClr val="FFFFFF"/>
                </a:solidFill>
              </a:endParaRPr>
            </a:p>
          </p:txBody>
        </p:sp>
      </p:grpSp>
      <p:grpSp>
        <p:nvGrpSpPr>
          <p:cNvPr id="3634" name="Google Shape;3634;p110"/>
          <p:cNvGrpSpPr/>
          <p:nvPr/>
        </p:nvGrpSpPr>
        <p:grpSpPr>
          <a:xfrm>
            <a:off x="2228463" y="3656189"/>
            <a:ext cx="677522" cy="645671"/>
            <a:chOff x="2301257" y="3498875"/>
            <a:chExt cx="791405" cy="754200"/>
          </a:xfrm>
        </p:grpSpPr>
        <p:sp>
          <p:nvSpPr>
            <p:cNvPr id="3635" name="Google Shape;3635;p110"/>
            <p:cNvSpPr/>
            <p:nvPr/>
          </p:nvSpPr>
          <p:spPr>
            <a:xfrm>
              <a:off x="2301257" y="3498875"/>
              <a:ext cx="791400" cy="754200"/>
            </a:xfrm>
            <a:prstGeom prst="roundRect">
              <a:avLst>
                <a:gd name="adj" fmla="val 16667"/>
              </a:avLst>
            </a:prstGeom>
            <a:solidFill>
              <a:srgbClr val="FF982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10"/>
            <p:cNvSpPr txBox="1"/>
            <p:nvPr/>
          </p:nvSpPr>
          <p:spPr>
            <a:xfrm>
              <a:off x="23012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#ff982c</a:t>
              </a:r>
              <a:endParaRPr sz="1000">
                <a:solidFill>
                  <a:srgbClr val="FFFFFF"/>
                </a:solidFill>
              </a:endParaRPr>
            </a:p>
          </p:txBody>
        </p:sp>
      </p:grpSp>
      <p:grpSp>
        <p:nvGrpSpPr>
          <p:cNvPr id="3637" name="Google Shape;3637;p110"/>
          <p:cNvGrpSpPr/>
          <p:nvPr/>
        </p:nvGrpSpPr>
        <p:grpSpPr>
          <a:xfrm>
            <a:off x="3057241" y="3656189"/>
            <a:ext cx="677527" cy="645671"/>
            <a:chOff x="3363077" y="3498875"/>
            <a:chExt cx="791411" cy="754200"/>
          </a:xfrm>
        </p:grpSpPr>
        <p:sp>
          <p:nvSpPr>
            <p:cNvPr id="3638" name="Google Shape;3638;p110"/>
            <p:cNvSpPr/>
            <p:nvPr/>
          </p:nvSpPr>
          <p:spPr>
            <a:xfrm>
              <a:off x="3363077" y="3498875"/>
              <a:ext cx="791400" cy="754200"/>
            </a:xfrm>
            <a:prstGeom prst="roundRect">
              <a:avLst>
                <a:gd name="adj" fmla="val 16667"/>
              </a:avLst>
            </a:prstGeom>
            <a:solidFill>
              <a:srgbClr val="F9BA7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10"/>
            <p:cNvSpPr txBox="1"/>
            <p:nvPr/>
          </p:nvSpPr>
          <p:spPr>
            <a:xfrm>
              <a:off x="33630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#f9ba7a</a:t>
              </a:r>
              <a:endParaRPr sz="1000">
                <a:solidFill>
                  <a:srgbClr val="FFFFFF"/>
                </a:solidFill>
              </a:endParaRPr>
            </a:p>
          </p:txBody>
        </p:sp>
      </p:grpSp>
      <p:grpSp>
        <p:nvGrpSpPr>
          <p:cNvPr id="3640" name="Google Shape;3640;p110"/>
          <p:cNvGrpSpPr/>
          <p:nvPr/>
        </p:nvGrpSpPr>
        <p:grpSpPr>
          <a:xfrm>
            <a:off x="570917" y="3656189"/>
            <a:ext cx="677518" cy="645671"/>
            <a:chOff x="177613" y="3498875"/>
            <a:chExt cx="791400" cy="754200"/>
          </a:xfrm>
        </p:grpSpPr>
        <p:sp>
          <p:nvSpPr>
            <p:cNvPr id="3641" name="Google Shape;3641;p110"/>
            <p:cNvSpPr/>
            <p:nvPr/>
          </p:nvSpPr>
          <p:spPr>
            <a:xfrm>
              <a:off x="177613" y="3498875"/>
              <a:ext cx="791400" cy="754200"/>
            </a:xfrm>
            <a:prstGeom prst="roundRect">
              <a:avLst>
                <a:gd name="adj" fmla="val 16667"/>
              </a:avLst>
            </a:prstGeom>
            <a:solidFill>
              <a:srgbClr val="3F0D0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10"/>
            <p:cNvSpPr txBox="1"/>
            <p:nvPr/>
          </p:nvSpPr>
          <p:spPr>
            <a:xfrm>
              <a:off x="1776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#3f0d08</a:t>
              </a:r>
              <a:endParaRPr sz="1000">
                <a:solidFill>
                  <a:srgbClr val="FFFFFF"/>
                </a:solidFill>
              </a:endParaRPr>
            </a:p>
          </p:txBody>
        </p:sp>
      </p:grpSp>
      <p:grpSp>
        <p:nvGrpSpPr>
          <p:cNvPr id="3643" name="Google Shape;3643;p110"/>
          <p:cNvGrpSpPr/>
          <p:nvPr/>
        </p:nvGrpSpPr>
        <p:grpSpPr>
          <a:xfrm>
            <a:off x="4714796" y="3656189"/>
            <a:ext cx="677518" cy="645671"/>
            <a:chOff x="5501013" y="3498875"/>
            <a:chExt cx="791400" cy="754200"/>
          </a:xfrm>
        </p:grpSpPr>
        <p:sp>
          <p:nvSpPr>
            <p:cNvPr id="3644" name="Google Shape;3644;p110"/>
            <p:cNvSpPr/>
            <p:nvPr/>
          </p:nvSpPr>
          <p:spPr>
            <a:xfrm>
              <a:off x="5501013" y="3498875"/>
              <a:ext cx="791400" cy="754200"/>
            </a:xfrm>
            <a:prstGeom prst="roundRect">
              <a:avLst>
                <a:gd name="adj" fmla="val 16667"/>
              </a:avLst>
            </a:prstGeom>
            <a:solidFill>
              <a:srgbClr val="FFF8EC"/>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10"/>
            <p:cNvSpPr txBox="1"/>
            <p:nvPr/>
          </p:nvSpPr>
          <p:spPr>
            <a:xfrm>
              <a:off x="55010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rPr>
                <a:t>#fff8ec</a:t>
              </a:r>
              <a:endParaRPr sz="1000">
                <a:solidFill>
                  <a:schemeClr val="dk2"/>
                </a:solidFill>
              </a:endParaRPr>
            </a:p>
          </p:txBody>
        </p:sp>
      </p:grpSp>
      <p:grpSp>
        <p:nvGrpSpPr>
          <p:cNvPr id="3646" name="Google Shape;3646;p110"/>
          <p:cNvGrpSpPr/>
          <p:nvPr/>
        </p:nvGrpSpPr>
        <p:grpSpPr>
          <a:xfrm>
            <a:off x="5543570" y="3656189"/>
            <a:ext cx="677522" cy="645671"/>
            <a:chOff x="6562832" y="3498875"/>
            <a:chExt cx="791405" cy="754200"/>
          </a:xfrm>
        </p:grpSpPr>
        <p:sp>
          <p:nvSpPr>
            <p:cNvPr id="3647" name="Google Shape;3647;p110"/>
            <p:cNvSpPr/>
            <p:nvPr/>
          </p:nvSpPr>
          <p:spPr>
            <a:xfrm>
              <a:off x="6562832" y="3498875"/>
              <a:ext cx="791400" cy="754200"/>
            </a:xfrm>
            <a:prstGeom prst="roundRect">
              <a:avLst>
                <a:gd name="adj" fmla="val 16667"/>
              </a:avLst>
            </a:prstGeom>
            <a:solidFill>
              <a:srgbClr val="A099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10"/>
            <p:cNvSpPr txBox="1"/>
            <p:nvPr/>
          </p:nvSpPr>
          <p:spPr>
            <a:xfrm>
              <a:off x="6562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#a0995c</a:t>
              </a:r>
              <a:endParaRPr sz="1000">
                <a:solidFill>
                  <a:srgbClr val="FFFFFF"/>
                </a:solidFill>
              </a:endParaRPr>
            </a:p>
          </p:txBody>
        </p:sp>
      </p:grpSp>
      <p:grpSp>
        <p:nvGrpSpPr>
          <p:cNvPr id="3649" name="Google Shape;3649;p110"/>
          <p:cNvGrpSpPr/>
          <p:nvPr/>
        </p:nvGrpSpPr>
        <p:grpSpPr>
          <a:xfrm>
            <a:off x="6372347" y="3656189"/>
            <a:ext cx="677527" cy="645671"/>
            <a:chOff x="7624652" y="3498875"/>
            <a:chExt cx="791411" cy="754200"/>
          </a:xfrm>
        </p:grpSpPr>
        <p:sp>
          <p:nvSpPr>
            <p:cNvPr id="3650" name="Google Shape;3650;p110"/>
            <p:cNvSpPr/>
            <p:nvPr/>
          </p:nvSpPr>
          <p:spPr>
            <a:xfrm>
              <a:off x="7624652" y="3498875"/>
              <a:ext cx="791400" cy="754200"/>
            </a:xfrm>
            <a:prstGeom prst="roundRect">
              <a:avLst>
                <a:gd name="adj" fmla="val 16667"/>
              </a:avLst>
            </a:prstGeom>
            <a:solidFill>
              <a:srgbClr val="F8CD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10"/>
            <p:cNvSpPr txBox="1"/>
            <p:nvPr/>
          </p:nvSpPr>
          <p:spPr>
            <a:xfrm>
              <a:off x="76246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#f8cd6d</a:t>
              </a:r>
              <a:endParaRPr sz="1000">
                <a:solidFill>
                  <a:srgbClr val="FFFFFF"/>
                </a:solidFill>
              </a:endParaRPr>
            </a:p>
          </p:txBody>
        </p:sp>
      </p:grpSp>
      <p:grpSp>
        <p:nvGrpSpPr>
          <p:cNvPr id="3652" name="Google Shape;3652;p110"/>
          <p:cNvGrpSpPr/>
          <p:nvPr/>
        </p:nvGrpSpPr>
        <p:grpSpPr>
          <a:xfrm>
            <a:off x="3886023" y="3656189"/>
            <a:ext cx="677518" cy="645671"/>
            <a:chOff x="4439188" y="3498875"/>
            <a:chExt cx="791400" cy="754200"/>
          </a:xfrm>
        </p:grpSpPr>
        <p:sp>
          <p:nvSpPr>
            <p:cNvPr id="3653" name="Google Shape;3653;p110"/>
            <p:cNvSpPr/>
            <p:nvPr/>
          </p:nvSpPr>
          <p:spPr>
            <a:xfrm>
              <a:off x="4439188" y="3498875"/>
              <a:ext cx="791400" cy="754200"/>
            </a:xfrm>
            <a:prstGeom prst="roundRect">
              <a:avLst>
                <a:gd name="adj" fmla="val 16667"/>
              </a:avLst>
            </a:prstGeom>
            <a:solidFill>
              <a:srgbClr val="FBD6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10"/>
            <p:cNvSpPr txBox="1"/>
            <p:nvPr/>
          </p:nvSpPr>
          <p:spPr>
            <a:xfrm>
              <a:off x="44391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#fbd6ab</a:t>
              </a:r>
              <a:endParaRPr sz="1000">
                <a:solidFill>
                  <a:srgbClr val="FFFFFF"/>
                </a:solidFill>
              </a:endParaRPr>
            </a:p>
          </p:txBody>
        </p:sp>
      </p:grpSp>
      <p:grpSp>
        <p:nvGrpSpPr>
          <p:cNvPr id="3655" name="Google Shape;3655;p110"/>
          <p:cNvGrpSpPr/>
          <p:nvPr/>
        </p:nvGrpSpPr>
        <p:grpSpPr>
          <a:xfrm>
            <a:off x="7201130" y="3656189"/>
            <a:ext cx="677522" cy="645671"/>
            <a:chOff x="6562832" y="3498875"/>
            <a:chExt cx="791405" cy="754200"/>
          </a:xfrm>
        </p:grpSpPr>
        <p:sp>
          <p:nvSpPr>
            <p:cNvPr id="3656" name="Google Shape;3656;p110"/>
            <p:cNvSpPr/>
            <p:nvPr/>
          </p:nvSpPr>
          <p:spPr>
            <a:xfrm>
              <a:off x="6562832" y="3498875"/>
              <a:ext cx="791400" cy="754200"/>
            </a:xfrm>
            <a:prstGeom prst="roundRect">
              <a:avLst>
                <a:gd name="adj" fmla="val 16667"/>
              </a:avLst>
            </a:prstGeom>
            <a:solidFill>
              <a:srgbClr val="AC443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10"/>
            <p:cNvSpPr txBox="1"/>
            <p:nvPr/>
          </p:nvSpPr>
          <p:spPr>
            <a:xfrm>
              <a:off x="65628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#ac4432</a:t>
              </a:r>
              <a:endParaRPr sz="1000">
                <a:solidFill>
                  <a:srgbClr val="FFFFFF"/>
                </a:solidFill>
              </a:endParaRPr>
            </a:p>
          </p:txBody>
        </p:sp>
      </p:grpSp>
      <p:grpSp>
        <p:nvGrpSpPr>
          <p:cNvPr id="3658" name="Google Shape;3658;p110"/>
          <p:cNvGrpSpPr/>
          <p:nvPr/>
        </p:nvGrpSpPr>
        <p:grpSpPr>
          <a:xfrm>
            <a:off x="8029907" y="3656189"/>
            <a:ext cx="677527" cy="645671"/>
            <a:chOff x="7624652" y="3498875"/>
            <a:chExt cx="791411" cy="754200"/>
          </a:xfrm>
        </p:grpSpPr>
        <p:sp>
          <p:nvSpPr>
            <p:cNvPr id="3659" name="Google Shape;3659;p110"/>
            <p:cNvSpPr/>
            <p:nvPr/>
          </p:nvSpPr>
          <p:spPr>
            <a:xfrm>
              <a:off x="7624652" y="3498875"/>
              <a:ext cx="791400" cy="754200"/>
            </a:xfrm>
            <a:prstGeom prst="roundRect">
              <a:avLst>
                <a:gd name="adj" fmla="val 16667"/>
              </a:avLst>
            </a:prstGeom>
            <a:solidFill>
              <a:srgbClr val="3E5B7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10"/>
            <p:cNvSpPr txBox="1"/>
            <p:nvPr/>
          </p:nvSpPr>
          <p:spPr>
            <a:xfrm>
              <a:off x="76246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#3e5b7f</a:t>
              </a:r>
              <a:endParaRPr sz="1000">
                <a:solidFill>
                  <a:srgbClr val="FFFFFF"/>
                </a:solidFill>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3666" name="Google Shape;3666;p111"/>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3667" name="Google Shape;3667;p111"/>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668" name="Google Shape;3668;p111"/>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3669" name="Google Shape;3669;p111"/>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3670" name="Google Shape;3670;p111"/>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3671" name="Google Shape;3671;p111"/>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3672" name="Google Shape;3672;p111"/>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673" name="Google Shape;3673;p111"/>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674" name="Google Shape;3674;p111"/>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675" name="Google Shape;3675;p111"/>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676" name="Google Shape;3676;p111"/>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pic>
        <p:nvPicPr>
          <p:cNvPr id="2" name="Imagen 1"/>
          <p:cNvPicPr>
            <a:picLocks noChangeAspect="1"/>
          </p:cNvPicPr>
          <p:nvPr/>
        </p:nvPicPr>
        <p:blipFill>
          <a:blip r:embed="rId3"/>
          <a:stretch>
            <a:fillRect/>
          </a:stretch>
        </p:blipFill>
        <p:spPr>
          <a:xfrm>
            <a:off x="6769562" y="1711510"/>
            <a:ext cx="2006299" cy="2508798"/>
          </a:xfrm>
          <a:prstGeom prst="rect">
            <a:avLst/>
          </a:prstGeom>
        </p:spPr>
      </p:pic>
      <p:sp>
        <p:nvSpPr>
          <p:cNvPr id="6" name="AutoShape 3"/>
          <p:cNvSpPr>
            <a:spLocks noChangeAspect="1" noChangeArrowheads="1" noTextEdit="1"/>
          </p:cNvSpPr>
          <p:nvPr/>
        </p:nvSpPr>
        <p:spPr bwMode="auto">
          <a:xfrm>
            <a:off x="501650" y="1804988"/>
            <a:ext cx="351472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5"/>
          <p:cNvSpPr>
            <a:spLocks/>
          </p:cNvSpPr>
          <p:nvPr/>
        </p:nvSpPr>
        <p:spPr bwMode="auto">
          <a:xfrm>
            <a:off x="3063875" y="2282826"/>
            <a:ext cx="731838" cy="687388"/>
          </a:xfrm>
          <a:custGeom>
            <a:avLst/>
            <a:gdLst>
              <a:gd name="T0" fmla="*/ 315 w 558"/>
              <a:gd name="T1" fmla="*/ 3 h 523"/>
              <a:gd name="T2" fmla="*/ 367 w 558"/>
              <a:gd name="T3" fmla="*/ 22 h 523"/>
              <a:gd name="T4" fmla="*/ 388 w 558"/>
              <a:gd name="T5" fmla="*/ 58 h 523"/>
              <a:gd name="T6" fmla="*/ 397 w 558"/>
              <a:gd name="T7" fmla="*/ 127 h 523"/>
              <a:gd name="T8" fmla="*/ 409 w 558"/>
              <a:gd name="T9" fmla="*/ 173 h 523"/>
              <a:gd name="T10" fmla="*/ 428 w 558"/>
              <a:gd name="T11" fmla="*/ 177 h 523"/>
              <a:gd name="T12" fmla="*/ 489 w 558"/>
              <a:gd name="T13" fmla="*/ 161 h 523"/>
              <a:gd name="T14" fmla="*/ 538 w 558"/>
              <a:gd name="T15" fmla="*/ 174 h 523"/>
              <a:gd name="T16" fmla="*/ 549 w 558"/>
              <a:gd name="T17" fmla="*/ 231 h 523"/>
              <a:gd name="T18" fmla="*/ 507 w 558"/>
              <a:gd name="T19" fmla="*/ 282 h 523"/>
              <a:gd name="T20" fmla="*/ 457 w 558"/>
              <a:gd name="T21" fmla="*/ 319 h 523"/>
              <a:gd name="T22" fmla="*/ 402 w 558"/>
              <a:gd name="T23" fmla="*/ 361 h 523"/>
              <a:gd name="T24" fmla="*/ 375 w 558"/>
              <a:gd name="T25" fmla="*/ 396 h 523"/>
              <a:gd name="T26" fmla="*/ 310 w 558"/>
              <a:gd name="T27" fmla="*/ 459 h 523"/>
              <a:gd name="T28" fmla="*/ 277 w 558"/>
              <a:gd name="T29" fmla="*/ 480 h 523"/>
              <a:gd name="T30" fmla="*/ 230 w 558"/>
              <a:gd name="T31" fmla="*/ 499 h 523"/>
              <a:gd name="T32" fmla="*/ 182 w 558"/>
              <a:gd name="T33" fmla="*/ 516 h 523"/>
              <a:gd name="T34" fmla="*/ 113 w 558"/>
              <a:gd name="T35" fmla="*/ 518 h 523"/>
              <a:gd name="T36" fmla="*/ 20 w 558"/>
              <a:gd name="T37" fmla="*/ 456 h 523"/>
              <a:gd name="T38" fmla="*/ 27 w 558"/>
              <a:gd name="T39" fmla="*/ 374 h 523"/>
              <a:gd name="T40" fmla="*/ 75 w 558"/>
              <a:gd name="T41" fmla="*/ 329 h 523"/>
              <a:gd name="T42" fmla="*/ 129 w 558"/>
              <a:gd name="T43" fmla="*/ 277 h 523"/>
              <a:gd name="T44" fmla="*/ 147 w 558"/>
              <a:gd name="T45" fmla="*/ 254 h 523"/>
              <a:gd name="T46" fmla="*/ 144 w 558"/>
              <a:gd name="T47" fmla="*/ 230 h 523"/>
              <a:gd name="T48" fmla="*/ 142 w 558"/>
              <a:gd name="T49" fmla="*/ 228 h 523"/>
              <a:gd name="T50" fmla="*/ 110 w 558"/>
              <a:gd name="T51" fmla="*/ 149 h 523"/>
              <a:gd name="T52" fmla="*/ 123 w 558"/>
              <a:gd name="T53" fmla="*/ 78 h 523"/>
              <a:gd name="T54" fmla="*/ 172 w 558"/>
              <a:gd name="T55" fmla="*/ 40 h 523"/>
              <a:gd name="T56" fmla="*/ 254 w 558"/>
              <a:gd name="T57" fmla="*/ 6 h 523"/>
              <a:gd name="T58" fmla="*/ 274 w 558"/>
              <a:gd name="T59" fmla="*/ 3 h 523"/>
              <a:gd name="T60" fmla="*/ 279 w 558"/>
              <a:gd name="T61" fmla="*/ 12 h 523"/>
              <a:gd name="T62" fmla="*/ 273 w 558"/>
              <a:gd name="T63" fmla="*/ 28 h 523"/>
              <a:gd name="T64" fmla="*/ 264 w 558"/>
              <a:gd name="T65" fmla="*/ 125 h 523"/>
              <a:gd name="T66" fmla="*/ 264 w 558"/>
              <a:gd name="T67" fmla="*/ 153 h 523"/>
              <a:gd name="T68" fmla="*/ 265 w 558"/>
              <a:gd name="T69" fmla="*/ 211 h 523"/>
              <a:gd name="T70" fmla="*/ 260 w 558"/>
              <a:gd name="T71" fmla="*/ 256 h 523"/>
              <a:gd name="T72" fmla="*/ 229 w 558"/>
              <a:gd name="T73" fmla="*/ 304 h 523"/>
              <a:gd name="T74" fmla="*/ 192 w 558"/>
              <a:gd name="T75" fmla="*/ 336 h 523"/>
              <a:gd name="T76" fmla="*/ 168 w 558"/>
              <a:gd name="T77" fmla="*/ 463 h 523"/>
              <a:gd name="T78" fmla="*/ 171 w 558"/>
              <a:gd name="T79" fmla="*/ 468 h 523"/>
              <a:gd name="T80" fmla="*/ 179 w 558"/>
              <a:gd name="T81" fmla="*/ 472 h 523"/>
              <a:gd name="T82" fmla="*/ 180 w 558"/>
              <a:gd name="T83" fmla="*/ 463 h 523"/>
              <a:gd name="T84" fmla="*/ 174 w 558"/>
              <a:gd name="T85" fmla="*/ 408 h 523"/>
              <a:gd name="T86" fmla="*/ 198 w 558"/>
              <a:gd name="T87" fmla="*/ 353 h 523"/>
              <a:gd name="T88" fmla="*/ 249 w 558"/>
              <a:gd name="T89" fmla="*/ 310 h 523"/>
              <a:gd name="T90" fmla="*/ 284 w 558"/>
              <a:gd name="T91" fmla="*/ 234 h 523"/>
              <a:gd name="T92" fmla="*/ 282 w 558"/>
              <a:gd name="T93" fmla="*/ 91 h 523"/>
              <a:gd name="T94" fmla="*/ 303 w 558"/>
              <a:gd name="T95" fmla="*/ 9 h 523"/>
              <a:gd name="T96" fmla="*/ 315 w 558"/>
              <a:gd name="T97" fmla="*/ 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8" h="523">
                <a:moveTo>
                  <a:pt x="315" y="3"/>
                </a:moveTo>
                <a:cubicBezTo>
                  <a:pt x="334" y="6"/>
                  <a:pt x="351" y="12"/>
                  <a:pt x="367" y="22"/>
                </a:cubicBezTo>
                <a:cubicBezTo>
                  <a:pt x="380" y="30"/>
                  <a:pt x="384" y="44"/>
                  <a:pt x="388" y="58"/>
                </a:cubicBezTo>
                <a:cubicBezTo>
                  <a:pt x="395" y="81"/>
                  <a:pt x="394" y="104"/>
                  <a:pt x="397" y="127"/>
                </a:cubicBezTo>
                <a:cubicBezTo>
                  <a:pt x="399" y="143"/>
                  <a:pt x="404" y="158"/>
                  <a:pt x="409" y="173"/>
                </a:cubicBezTo>
                <a:cubicBezTo>
                  <a:pt x="412" y="179"/>
                  <a:pt x="421" y="179"/>
                  <a:pt x="428" y="177"/>
                </a:cubicBezTo>
                <a:cubicBezTo>
                  <a:pt x="449" y="174"/>
                  <a:pt x="468" y="166"/>
                  <a:pt x="489" y="161"/>
                </a:cubicBezTo>
                <a:cubicBezTo>
                  <a:pt x="508" y="157"/>
                  <a:pt x="525" y="160"/>
                  <a:pt x="538" y="174"/>
                </a:cubicBezTo>
                <a:cubicBezTo>
                  <a:pt x="553" y="191"/>
                  <a:pt x="558" y="210"/>
                  <a:pt x="549" y="231"/>
                </a:cubicBezTo>
                <a:cubicBezTo>
                  <a:pt x="540" y="252"/>
                  <a:pt x="525" y="268"/>
                  <a:pt x="507" y="282"/>
                </a:cubicBezTo>
                <a:cubicBezTo>
                  <a:pt x="491" y="295"/>
                  <a:pt x="475" y="310"/>
                  <a:pt x="457" y="319"/>
                </a:cubicBezTo>
                <a:cubicBezTo>
                  <a:pt x="436" y="330"/>
                  <a:pt x="421" y="348"/>
                  <a:pt x="402" y="361"/>
                </a:cubicBezTo>
                <a:cubicBezTo>
                  <a:pt x="389" y="371"/>
                  <a:pt x="384" y="385"/>
                  <a:pt x="375" y="396"/>
                </a:cubicBezTo>
                <a:cubicBezTo>
                  <a:pt x="357" y="421"/>
                  <a:pt x="336" y="443"/>
                  <a:pt x="310" y="459"/>
                </a:cubicBezTo>
                <a:cubicBezTo>
                  <a:pt x="299" y="466"/>
                  <a:pt x="288" y="472"/>
                  <a:pt x="277" y="480"/>
                </a:cubicBezTo>
                <a:cubicBezTo>
                  <a:pt x="263" y="489"/>
                  <a:pt x="245" y="493"/>
                  <a:pt x="230" y="499"/>
                </a:cubicBezTo>
                <a:cubicBezTo>
                  <a:pt x="214" y="505"/>
                  <a:pt x="198" y="513"/>
                  <a:pt x="182" y="516"/>
                </a:cubicBezTo>
                <a:cubicBezTo>
                  <a:pt x="159" y="520"/>
                  <a:pt x="136" y="523"/>
                  <a:pt x="113" y="518"/>
                </a:cubicBezTo>
                <a:cubicBezTo>
                  <a:pt x="73" y="511"/>
                  <a:pt x="44" y="487"/>
                  <a:pt x="20" y="456"/>
                </a:cubicBezTo>
                <a:cubicBezTo>
                  <a:pt x="0" y="429"/>
                  <a:pt x="6" y="398"/>
                  <a:pt x="27" y="374"/>
                </a:cubicBezTo>
                <a:cubicBezTo>
                  <a:pt x="42" y="358"/>
                  <a:pt x="59" y="344"/>
                  <a:pt x="75" y="329"/>
                </a:cubicBezTo>
                <a:cubicBezTo>
                  <a:pt x="94" y="313"/>
                  <a:pt x="113" y="297"/>
                  <a:pt x="129" y="277"/>
                </a:cubicBezTo>
                <a:cubicBezTo>
                  <a:pt x="135" y="269"/>
                  <a:pt x="144" y="265"/>
                  <a:pt x="147" y="254"/>
                </a:cubicBezTo>
                <a:cubicBezTo>
                  <a:pt x="149" y="246"/>
                  <a:pt x="152" y="237"/>
                  <a:pt x="144" y="230"/>
                </a:cubicBezTo>
                <a:cubicBezTo>
                  <a:pt x="143" y="229"/>
                  <a:pt x="143" y="229"/>
                  <a:pt x="142" y="228"/>
                </a:cubicBezTo>
                <a:cubicBezTo>
                  <a:pt x="137" y="200"/>
                  <a:pt x="117" y="177"/>
                  <a:pt x="110" y="149"/>
                </a:cubicBezTo>
                <a:cubicBezTo>
                  <a:pt x="103" y="123"/>
                  <a:pt x="106" y="98"/>
                  <a:pt x="123" y="78"/>
                </a:cubicBezTo>
                <a:cubicBezTo>
                  <a:pt x="136" y="62"/>
                  <a:pt x="155" y="51"/>
                  <a:pt x="172" y="40"/>
                </a:cubicBezTo>
                <a:cubicBezTo>
                  <a:pt x="197" y="23"/>
                  <a:pt x="226" y="16"/>
                  <a:pt x="254" y="6"/>
                </a:cubicBezTo>
                <a:cubicBezTo>
                  <a:pt x="260" y="4"/>
                  <a:pt x="267" y="4"/>
                  <a:pt x="274" y="3"/>
                </a:cubicBezTo>
                <a:cubicBezTo>
                  <a:pt x="283" y="2"/>
                  <a:pt x="280" y="8"/>
                  <a:pt x="279" y="12"/>
                </a:cubicBezTo>
                <a:cubicBezTo>
                  <a:pt x="278" y="17"/>
                  <a:pt x="274" y="22"/>
                  <a:pt x="273" y="28"/>
                </a:cubicBezTo>
                <a:cubicBezTo>
                  <a:pt x="266" y="60"/>
                  <a:pt x="257" y="91"/>
                  <a:pt x="264" y="125"/>
                </a:cubicBezTo>
                <a:cubicBezTo>
                  <a:pt x="266" y="134"/>
                  <a:pt x="264" y="144"/>
                  <a:pt x="264" y="153"/>
                </a:cubicBezTo>
                <a:cubicBezTo>
                  <a:pt x="263" y="172"/>
                  <a:pt x="266" y="192"/>
                  <a:pt x="265" y="211"/>
                </a:cubicBezTo>
                <a:cubicBezTo>
                  <a:pt x="265" y="226"/>
                  <a:pt x="263" y="241"/>
                  <a:pt x="260" y="256"/>
                </a:cubicBezTo>
                <a:cubicBezTo>
                  <a:pt x="256" y="277"/>
                  <a:pt x="244" y="291"/>
                  <a:pt x="229" y="304"/>
                </a:cubicBezTo>
                <a:cubicBezTo>
                  <a:pt x="217" y="315"/>
                  <a:pt x="204" y="325"/>
                  <a:pt x="192" y="336"/>
                </a:cubicBezTo>
                <a:cubicBezTo>
                  <a:pt x="152" y="371"/>
                  <a:pt x="148" y="419"/>
                  <a:pt x="168" y="463"/>
                </a:cubicBezTo>
                <a:cubicBezTo>
                  <a:pt x="169" y="465"/>
                  <a:pt x="170" y="466"/>
                  <a:pt x="171" y="468"/>
                </a:cubicBezTo>
                <a:cubicBezTo>
                  <a:pt x="173" y="470"/>
                  <a:pt x="175" y="474"/>
                  <a:pt x="179" y="472"/>
                </a:cubicBezTo>
                <a:cubicBezTo>
                  <a:pt x="183" y="471"/>
                  <a:pt x="181" y="467"/>
                  <a:pt x="180" y="463"/>
                </a:cubicBezTo>
                <a:cubicBezTo>
                  <a:pt x="175" y="445"/>
                  <a:pt x="171" y="427"/>
                  <a:pt x="174" y="408"/>
                </a:cubicBezTo>
                <a:cubicBezTo>
                  <a:pt x="177" y="388"/>
                  <a:pt x="182" y="369"/>
                  <a:pt x="198" y="353"/>
                </a:cubicBezTo>
                <a:cubicBezTo>
                  <a:pt x="214" y="338"/>
                  <a:pt x="232" y="325"/>
                  <a:pt x="249" y="310"/>
                </a:cubicBezTo>
                <a:cubicBezTo>
                  <a:pt x="272" y="290"/>
                  <a:pt x="283" y="264"/>
                  <a:pt x="284" y="234"/>
                </a:cubicBezTo>
                <a:cubicBezTo>
                  <a:pt x="284" y="186"/>
                  <a:pt x="281" y="139"/>
                  <a:pt x="282" y="91"/>
                </a:cubicBezTo>
                <a:cubicBezTo>
                  <a:pt x="283" y="62"/>
                  <a:pt x="290" y="35"/>
                  <a:pt x="303" y="9"/>
                </a:cubicBezTo>
                <a:cubicBezTo>
                  <a:pt x="306" y="4"/>
                  <a:pt x="309" y="0"/>
                  <a:pt x="315" y="3"/>
                </a:cubicBezTo>
                <a:close/>
              </a:path>
            </a:pathLst>
          </a:custGeom>
          <a:solidFill>
            <a:srgbClr val="D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6"/>
          <p:cNvSpPr>
            <a:spLocks/>
          </p:cNvSpPr>
          <p:nvPr/>
        </p:nvSpPr>
        <p:spPr bwMode="auto">
          <a:xfrm>
            <a:off x="2173288" y="2151063"/>
            <a:ext cx="676275" cy="608013"/>
          </a:xfrm>
          <a:custGeom>
            <a:avLst/>
            <a:gdLst>
              <a:gd name="T0" fmla="*/ 249 w 515"/>
              <a:gd name="T1" fmla="*/ 88 h 462"/>
              <a:gd name="T2" fmla="*/ 268 w 515"/>
              <a:gd name="T3" fmla="*/ 63 h 462"/>
              <a:gd name="T4" fmla="*/ 315 w 515"/>
              <a:gd name="T5" fmla="*/ 19 h 462"/>
              <a:gd name="T6" fmla="*/ 349 w 515"/>
              <a:gd name="T7" fmla="*/ 3 h 462"/>
              <a:gd name="T8" fmla="*/ 372 w 515"/>
              <a:gd name="T9" fmla="*/ 2 h 462"/>
              <a:gd name="T10" fmla="*/ 434 w 515"/>
              <a:gd name="T11" fmla="*/ 16 h 462"/>
              <a:gd name="T12" fmla="*/ 478 w 515"/>
              <a:gd name="T13" fmla="*/ 56 h 462"/>
              <a:gd name="T14" fmla="*/ 499 w 515"/>
              <a:gd name="T15" fmla="*/ 101 h 462"/>
              <a:gd name="T16" fmla="*/ 514 w 515"/>
              <a:gd name="T17" fmla="*/ 188 h 462"/>
              <a:gd name="T18" fmla="*/ 485 w 515"/>
              <a:gd name="T19" fmla="*/ 306 h 462"/>
              <a:gd name="T20" fmla="*/ 441 w 515"/>
              <a:gd name="T21" fmla="*/ 364 h 462"/>
              <a:gd name="T22" fmla="*/ 383 w 515"/>
              <a:gd name="T23" fmla="*/ 410 h 462"/>
              <a:gd name="T24" fmla="*/ 309 w 515"/>
              <a:gd name="T25" fmla="*/ 443 h 462"/>
              <a:gd name="T26" fmla="*/ 295 w 515"/>
              <a:gd name="T27" fmla="*/ 448 h 462"/>
              <a:gd name="T28" fmla="*/ 238 w 515"/>
              <a:gd name="T29" fmla="*/ 459 h 462"/>
              <a:gd name="T30" fmla="*/ 170 w 515"/>
              <a:gd name="T31" fmla="*/ 451 h 462"/>
              <a:gd name="T32" fmla="*/ 112 w 515"/>
              <a:gd name="T33" fmla="*/ 435 h 462"/>
              <a:gd name="T34" fmla="*/ 46 w 515"/>
              <a:gd name="T35" fmla="*/ 390 h 462"/>
              <a:gd name="T36" fmla="*/ 11 w 515"/>
              <a:gd name="T37" fmla="*/ 346 h 462"/>
              <a:gd name="T38" fmla="*/ 4 w 515"/>
              <a:gd name="T39" fmla="*/ 325 h 462"/>
              <a:gd name="T40" fmla="*/ 19 w 515"/>
              <a:gd name="T41" fmla="*/ 236 h 462"/>
              <a:gd name="T42" fmla="*/ 32 w 515"/>
              <a:gd name="T43" fmla="*/ 239 h 462"/>
              <a:gd name="T44" fmla="*/ 107 w 515"/>
              <a:gd name="T45" fmla="*/ 260 h 462"/>
              <a:gd name="T46" fmla="*/ 120 w 515"/>
              <a:gd name="T47" fmla="*/ 268 h 462"/>
              <a:gd name="T48" fmla="*/ 169 w 515"/>
              <a:gd name="T49" fmla="*/ 333 h 462"/>
              <a:gd name="T50" fmla="*/ 173 w 515"/>
              <a:gd name="T51" fmla="*/ 337 h 462"/>
              <a:gd name="T52" fmla="*/ 180 w 515"/>
              <a:gd name="T53" fmla="*/ 338 h 462"/>
              <a:gd name="T54" fmla="*/ 181 w 515"/>
              <a:gd name="T55" fmla="*/ 330 h 462"/>
              <a:gd name="T56" fmla="*/ 172 w 515"/>
              <a:gd name="T57" fmla="*/ 318 h 462"/>
              <a:gd name="T58" fmla="*/ 134 w 515"/>
              <a:gd name="T59" fmla="*/ 266 h 462"/>
              <a:gd name="T60" fmla="*/ 137 w 515"/>
              <a:gd name="T61" fmla="*/ 239 h 462"/>
              <a:gd name="T62" fmla="*/ 185 w 515"/>
              <a:gd name="T63" fmla="*/ 201 h 462"/>
              <a:gd name="T64" fmla="*/ 221 w 515"/>
              <a:gd name="T65" fmla="*/ 163 h 462"/>
              <a:gd name="T66" fmla="*/ 238 w 515"/>
              <a:gd name="T67" fmla="*/ 118 h 462"/>
              <a:gd name="T68" fmla="*/ 249 w 515"/>
              <a:gd name="T69" fmla="*/ 88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5" h="462">
                <a:moveTo>
                  <a:pt x="249" y="88"/>
                </a:moveTo>
                <a:cubicBezTo>
                  <a:pt x="256" y="80"/>
                  <a:pt x="263" y="72"/>
                  <a:pt x="268" y="63"/>
                </a:cubicBezTo>
                <a:cubicBezTo>
                  <a:pt x="280" y="44"/>
                  <a:pt x="295" y="30"/>
                  <a:pt x="315" y="19"/>
                </a:cubicBezTo>
                <a:cubicBezTo>
                  <a:pt x="326" y="13"/>
                  <a:pt x="337" y="8"/>
                  <a:pt x="349" y="3"/>
                </a:cubicBezTo>
                <a:cubicBezTo>
                  <a:pt x="357" y="0"/>
                  <a:pt x="365" y="1"/>
                  <a:pt x="372" y="2"/>
                </a:cubicBezTo>
                <a:cubicBezTo>
                  <a:pt x="393" y="5"/>
                  <a:pt x="415" y="6"/>
                  <a:pt x="434" y="16"/>
                </a:cubicBezTo>
                <a:cubicBezTo>
                  <a:pt x="452" y="25"/>
                  <a:pt x="469" y="35"/>
                  <a:pt x="478" y="56"/>
                </a:cubicBezTo>
                <a:cubicBezTo>
                  <a:pt x="484" y="71"/>
                  <a:pt x="493" y="86"/>
                  <a:pt x="499" y="101"/>
                </a:cubicBezTo>
                <a:cubicBezTo>
                  <a:pt x="509" y="129"/>
                  <a:pt x="515" y="158"/>
                  <a:pt x="514" y="188"/>
                </a:cubicBezTo>
                <a:cubicBezTo>
                  <a:pt x="512" y="230"/>
                  <a:pt x="502" y="269"/>
                  <a:pt x="485" y="306"/>
                </a:cubicBezTo>
                <a:cubicBezTo>
                  <a:pt x="475" y="328"/>
                  <a:pt x="459" y="347"/>
                  <a:pt x="441" y="364"/>
                </a:cubicBezTo>
                <a:cubicBezTo>
                  <a:pt x="423" y="382"/>
                  <a:pt x="404" y="398"/>
                  <a:pt x="383" y="410"/>
                </a:cubicBezTo>
                <a:cubicBezTo>
                  <a:pt x="359" y="423"/>
                  <a:pt x="336" y="438"/>
                  <a:pt x="309" y="443"/>
                </a:cubicBezTo>
                <a:cubicBezTo>
                  <a:pt x="304" y="444"/>
                  <a:pt x="299" y="445"/>
                  <a:pt x="295" y="448"/>
                </a:cubicBezTo>
                <a:cubicBezTo>
                  <a:pt x="277" y="459"/>
                  <a:pt x="257" y="457"/>
                  <a:pt x="238" y="459"/>
                </a:cubicBezTo>
                <a:cubicBezTo>
                  <a:pt x="215" y="462"/>
                  <a:pt x="193" y="453"/>
                  <a:pt x="170" y="451"/>
                </a:cubicBezTo>
                <a:cubicBezTo>
                  <a:pt x="150" y="448"/>
                  <a:pt x="130" y="444"/>
                  <a:pt x="112" y="435"/>
                </a:cubicBezTo>
                <a:cubicBezTo>
                  <a:pt x="87" y="424"/>
                  <a:pt x="65" y="410"/>
                  <a:pt x="46" y="390"/>
                </a:cubicBezTo>
                <a:cubicBezTo>
                  <a:pt x="33" y="376"/>
                  <a:pt x="20" y="363"/>
                  <a:pt x="11" y="346"/>
                </a:cubicBezTo>
                <a:cubicBezTo>
                  <a:pt x="7" y="339"/>
                  <a:pt x="5" y="332"/>
                  <a:pt x="4" y="325"/>
                </a:cubicBezTo>
                <a:cubicBezTo>
                  <a:pt x="0" y="294"/>
                  <a:pt x="1" y="263"/>
                  <a:pt x="19" y="236"/>
                </a:cubicBezTo>
                <a:cubicBezTo>
                  <a:pt x="24" y="234"/>
                  <a:pt x="28" y="237"/>
                  <a:pt x="32" y="239"/>
                </a:cubicBezTo>
                <a:cubicBezTo>
                  <a:pt x="55" y="251"/>
                  <a:pt x="79" y="262"/>
                  <a:pt x="107" y="260"/>
                </a:cubicBezTo>
                <a:cubicBezTo>
                  <a:pt x="113" y="259"/>
                  <a:pt x="117" y="263"/>
                  <a:pt x="120" y="268"/>
                </a:cubicBezTo>
                <a:cubicBezTo>
                  <a:pt x="135" y="291"/>
                  <a:pt x="150" y="313"/>
                  <a:pt x="169" y="333"/>
                </a:cubicBezTo>
                <a:cubicBezTo>
                  <a:pt x="170" y="334"/>
                  <a:pt x="171" y="336"/>
                  <a:pt x="173" y="337"/>
                </a:cubicBezTo>
                <a:cubicBezTo>
                  <a:pt x="175" y="339"/>
                  <a:pt x="178" y="340"/>
                  <a:pt x="180" y="338"/>
                </a:cubicBezTo>
                <a:cubicBezTo>
                  <a:pt x="183" y="336"/>
                  <a:pt x="183" y="333"/>
                  <a:pt x="181" y="330"/>
                </a:cubicBezTo>
                <a:cubicBezTo>
                  <a:pt x="179" y="326"/>
                  <a:pt x="176" y="321"/>
                  <a:pt x="172" y="318"/>
                </a:cubicBezTo>
                <a:cubicBezTo>
                  <a:pt x="157" y="302"/>
                  <a:pt x="146" y="284"/>
                  <a:pt x="134" y="266"/>
                </a:cubicBezTo>
                <a:cubicBezTo>
                  <a:pt x="125" y="252"/>
                  <a:pt x="125" y="250"/>
                  <a:pt x="137" y="239"/>
                </a:cubicBezTo>
                <a:cubicBezTo>
                  <a:pt x="151" y="225"/>
                  <a:pt x="170" y="215"/>
                  <a:pt x="185" y="201"/>
                </a:cubicBezTo>
                <a:cubicBezTo>
                  <a:pt x="197" y="189"/>
                  <a:pt x="211" y="177"/>
                  <a:pt x="221" y="163"/>
                </a:cubicBezTo>
                <a:cubicBezTo>
                  <a:pt x="231" y="150"/>
                  <a:pt x="236" y="134"/>
                  <a:pt x="238" y="118"/>
                </a:cubicBezTo>
                <a:cubicBezTo>
                  <a:pt x="240" y="107"/>
                  <a:pt x="242" y="96"/>
                  <a:pt x="249" y="88"/>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7"/>
          <p:cNvSpPr>
            <a:spLocks/>
          </p:cNvSpPr>
          <p:nvPr/>
        </p:nvSpPr>
        <p:spPr bwMode="auto">
          <a:xfrm>
            <a:off x="554038" y="2541588"/>
            <a:ext cx="611188" cy="360363"/>
          </a:xfrm>
          <a:custGeom>
            <a:avLst/>
            <a:gdLst>
              <a:gd name="T0" fmla="*/ 1 w 466"/>
              <a:gd name="T1" fmla="*/ 146 h 275"/>
              <a:gd name="T2" fmla="*/ 36 w 466"/>
              <a:gd name="T3" fmla="*/ 56 h 275"/>
              <a:gd name="T4" fmla="*/ 131 w 466"/>
              <a:gd name="T5" fmla="*/ 5 h 275"/>
              <a:gd name="T6" fmla="*/ 227 w 466"/>
              <a:gd name="T7" fmla="*/ 0 h 275"/>
              <a:gd name="T8" fmla="*/ 321 w 466"/>
              <a:gd name="T9" fmla="*/ 19 h 275"/>
              <a:gd name="T10" fmla="*/ 357 w 466"/>
              <a:gd name="T11" fmla="*/ 30 h 275"/>
              <a:gd name="T12" fmla="*/ 412 w 466"/>
              <a:gd name="T13" fmla="*/ 59 h 275"/>
              <a:gd name="T14" fmla="*/ 455 w 466"/>
              <a:gd name="T15" fmla="*/ 100 h 275"/>
              <a:gd name="T16" fmla="*/ 462 w 466"/>
              <a:gd name="T17" fmla="*/ 127 h 275"/>
              <a:gd name="T18" fmla="*/ 401 w 466"/>
              <a:gd name="T19" fmla="*/ 205 h 275"/>
              <a:gd name="T20" fmla="*/ 325 w 466"/>
              <a:gd name="T21" fmla="*/ 239 h 275"/>
              <a:gd name="T22" fmla="*/ 276 w 466"/>
              <a:gd name="T23" fmla="*/ 254 h 275"/>
              <a:gd name="T24" fmla="*/ 235 w 466"/>
              <a:gd name="T25" fmla="*/ 264 h 275"/>
              <a:gd name="T26" fmla="*/ 179 w 466"/>
              <a:gd name="T27" fmla="*/ 274 h 275"/>
              <a:gd name="T28" fmla="*/ 171 w 466"/>
              <a:gd name="T29" fmla="*/ 275 h 275"/>
              <a:gd name="T30" fmla="*/ 117 w 466"/>
              <a:gd name="T31" fmla="*/ 274 h 275"/>
              <a:gd name="T32" fmla="*/ 69 w 466"/>
              <a:gd name="T33" fmla="*/ 266 h 275"/>
              <a:gd name="T34" fmla="*/ 31 w 466"/>
              <a:gd name="T35" fmla="*/ 234 h 275"/>
              <a:gd name="T36" fmla="*/ 2 w 466"/>
              <a:gd name="T37" fmla="*/ 159 h 275"/>
              <a:gd name="T38" fmla="*/ 1 w 466"/>
              <a:gd name="T39" fmla="*/ 146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6" h="275">
                <a:moveTo>
                  <a:pt x="1" y="146"/>
                </a:moveTo>
                <a:cubicBezTo>
                  <a:pt x="6" y="113"/>
                  <a:pt x="14" y="82"/>
                  <a:pt x="36" y="56"/>
                </a:cubicBezTo>
                <a:cubicBezTo>
                  <a:pt x="61" y="25"/>
                  <a:pt x="92" y="10"/>
                  <a:pt x="131" y="5"/>
                </a:cubicBezTo>
                <a:cubicBezTo>
                  <a:pt x="163" y="0"/>
                  <a:pt x="195" y="0"/>
                  <a:pt x="227" y="0"/>
                </a:cubicBezTo>
                <a:cubicBezTo>
                  <a:pt x="260" y="1"/>
                  <a:pt x="291" y="6"/>
                  <a:pt x="321" y="19"/>
                </a:cubicBezTo>
                <a:cubicBezTo>
                  <a:pt x="333" y="24"/>
                  <a:pt x="346" y="25"/>
                  <a:pt x="357" y="30"/>
                </a:cubicBezTo>
                <a:cubicBezTo>
                  <a:pt x="376" y="38"/>
                  <a:pt x="395" y="48"/>
                  <a:pt x="412" y="59"/>
                </a:cubicBezTo>
                <a:cubicBezTo>
                  <a:pt x="428" y="71"/>
                  <a:pt x="440" y="86"/>
                  <a:pt x="455" y="100"/>
                </a:cubicBezTo>
                <a:cubicBezTo>
                  <a:pt x="460" y="105"/>
                  <a:pt x="466" y="115"/>
                  <a:pt x="462" y="127"/>
                </a:cubicBezTo>
                <a:cubicBezTo>
                  <a:pt x="453" y="163"/>
                  <a:pt x="431" y="187"/>
                  <a:pt x="401" y="205"/>
                </a:cubicBezTo>
                <a:cubicBezTo>
                  <a:pt x="377" y="219"/>
                  <a:pt x="351" y="229"/>
                  <a:pt x="325" y="239"/>
                </a:cubicBezTo>
                <a:cubicBezTo>
                  <a:pt x="309" y="244"/>
                  <a:pt x="292" y="249"/>
                  <a:pt x="276" y="254"/>
                </a:cubicBezTo>
                <a:cubicBezTo>
                  <a:pt x="263" y="259"/>
                  <a:pt x="248" y="259"/>
                  <a:pt x="235" y="264"/>
                </a:cubicBezTo>
                <a:cubicBezTo>
                  <a:pt x="217" y="271"/>
                  <a:pt x="198" y="270"/>
                  <a:pt x="179" y="274"/>
                </a:cubicBezTo>
                <a:cubicBezTo>
                  <a:pt x="177" y="275"/>
                  <a:pt x="174" y="275"/>
                  <a:pt x="171" y="275"/>
                </a:cubicBezTo>
                <a:cubicBezTo>
                  <a:pt x="153" y="273"/>
                  <a:pt x="135" y="275"/>
                  <a:pt x="117" y="274"/>
                </a:cubicBezTo>
                <a:cubicBezTo>
                  <a:pt x="100" y="273"/>
                  <a:pt x="85" y="271"/>
                  <a:pt x="69" y="266"/>
                </a:cubicBezTo>
                <a:cubicBezTo>
                  <a:pt x="52" y="260"/>
                  <a:pt x="41" y="248"/>
                  <a:pt x="31" y="234"/>
                </a:cubicBezTo>
                <a:cubicBezTo>
                  <a:pt x="16" y="212"/>
                  <a:pt x="10" y="185"/>
                  <a:pt x="2" y="159"/>
                </a:cubicBezTo>
                <a:cubicBezTo>
                  <a:pt x="0" y="155"/>
                  <a:pt x="1" y="151"/>
                  <a:pt x="1" y="146"/>
                </a:cubicBezTo>
                <a:close/>
              </a:path>
            </a:pathLst>
          </a:custGeom>
          <a:solidFill>
            <a:srgbClr val="9E5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8"/>
          <p:cNvSpPr>
            <a:spLocks/>
          </p:cNvSpPr>
          <p:nvPr/>
        </p:nvSpPr>
        <p:spPr bwMode="auto">
          <a:xfrm>
            <a:off x="3259138" y="1887538"/>
            <a:ext cx="762000" cy="1022350"/>
          </a:xfrm>
          <a:custGeom>
            <a:avLst/>
            <a:gdLst>
              <a:gd name="T0" fmla="*/ 152 w 580"/>
              <a:gd name="T1" fmla="*/ 321 h 779"/>
              <a:gd name="T2" fmla="*/ 136 w 580"/>
              <a:gd name="T3" fmla="*/ 472 h 779"/>
              <a:gd name="T4" fmla="*/ 112 w 580"/>
              <a:gd name="T5" fmla="*/ 604 h 779"/>
              <a:gd name="T6" fmla="*/ 29 w 580"/>
              <a:gd name="T7" fmla="*/ 699 h 779"/>
              <a:gd name="T8" fmla="*/ 36 w 580"/>
              <a:gd name="T9" fmla="*/ 770 h 779"/>
              <a:gd name="T10" fmla="*/ 25 w 580"/>
              <a:gd name="T11" fmla="*/ 776 h 779"/>
              <a:gd name="T12" fmla="*/ 18 w 580"/>
              <a:gd name="T13" fmla="*/ 661 h 779"/>
              <a:gd name="T14" fmla="*/ 103 w 580"/>
              <a:gd name="T15" fmla="*/ 573 h 779"/>
              <a:gd name="T16" fmla="*/ 112 w 580"/>
              <a:gd name="T17" fmla="*/ 442 h 779"/>
              <a:gd name="T18" fmla="*/ 122 w 580"/>
              <a:gd name="T19" fmla="*/ 324 h 779"/>
              <a:gd name="T20" fmla="*/ 125 w 580"/>
              <a:gd name="T21" fmla="*/ 304 h 779"/>
              <a:gd name="T22" fmla="*/ 166 w 580"/>
              <a:gd name="T23" fmla="*/ 253 h 779"/>
              <a:gd name="T24" fmla="*/ 256 w 580"/>
              <a:gd name="T25" fmla="*/ 184 h 779"/>
              <a:gd name="T26" fmla="*/ 310 w 580"/>
              <a:gd name="T27" fmla="*/ 163 h 779"/>
              <a:gd name="T28" fmla="*/ 204 w 580"/>
              <a:gd name="T29" fmla="*/ 129 h 779"/>
              <a:gd name="T30" fmla="*/ 245 w 580"/>
              <a:gd name="T31" fmla="*/ 46 h 779"/>
              <a:gd name="T32" fmla="*/ 373 w 580"/>
              <a:gd name="T33" fmla="*/ 110 h 779"/>
              <a:gd name="T34" fmla="*/ 405 w 580"/>
              <a:gd name="T35" fmla="*/ 17 h 779"/>
              <a:gd name="T36" fmla="*/ 467 w 580"/>
              <a:gd name="T37" fmla="*/ 31 h 779"/>
              <a:gd name="T38" fmla="*/ 446 w 580"/>
              <a:gd name="T39" fmla="*/ 129 h 779"/>
              <a:gd name="T40" fmla="*/ 539 w 580"/>
              <a:gd name="T41" fmla="*/ 152 h 779"/>
              <a:gd name="T42" fmla="*/ 569 w 580"/>
              <a:gd name="T43" fmla="*/ 227 h 779"/>
              <a:gd name="T44" fmla="*/ 492 w 580"/>
              <a:gd name="T45" fmla="*/ 234 h 779"/>
              <a:gd name="T46" fmla="*/ 484 w 580"/>
              <a:gd name="T47" fmla="*/ 243 h 779"/>
              <a:gd name="T48" fmla="*/ 518 w 580"/>
              <a:gd name="T49" fmla="*/ 355 h 779"/>
              <a:gd name="T50" fmla="*/ 429 w 580"/>
              <a:gd name="T51" fmla="*/ 353 h 779"/>
              <a:gd name="T52" fmla="*/ 400 w 580"/>
              <a:gd name="T53" fmla="*/ 263 h 779"/>
              <a:gd name="T54" fmla="*/ 374 w 580"/>
              <a:gd name="T55" fmla="*/ 343 h 779"/>
              <a:gd name="T56" fmla="*/ 340 w 580"/>
              <a:gd name="T57" fmla="*/ 381 h 779"/>
              <a:gd name="T58" fmla="*/ 309 w 580"/>
              <a:gd name="T59" fmla="*/ 277 h 779"/>
              <a:gd name="T60" fmla="*/ 302 w 580"/>
              <a:gd name="T61" fmla="*/ 273 h 779"/>
              <a:gd name="T62" fmla="*/ 210 w 580"/>
              <a:gd name="T63" fmla="*/ 269 h 779"/>
              <a:gd name="T64" fmla="*/ 181 w 580"/>
              <a:gd name="T65" fmla="*/ 278 h 779"/>
              <a:gd name="T66" fmla="*/ 166 w 580"/>
              <a:gd name="T67" fmla="*/ 304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80" h="779">
                <a:moveTo>
                  <a:pt x="166" y="304"/>
                </a:moveTo>
                <a:cubicBezTo>
                  <a:pt x="155" y="304"/>
                  <a:pt x="155" y="315"/>
                  <a:pt x="152" y="321"/>
                </a:cubicBezTo>
                <a:cubicBezTo>
                  <a:pt x="142" y="343"/>
                  <a:pt x="136" y="366"/>
                  <a:pt x="136" y="391"/>
                </a:cubicBezTo>
                <a:cubicBezTo>
                  <a:pt x="135" y="418"/>
                  <a:pt x="135" y="445"/>
                  <a:pt x="136" y="472"/>
                </a:cubicBezTo>
                <a:cubicBezTo>
                  <a:pt x="136" y="491"/>
                  <a:pt x="138" y="511"/>
                  <a:pt x="138" y="530"/>
                </a:cubicBezTo>
                <a:cubicBezTo>
                  <a:pt x="138" y="558"/>
                  <a:pt x="130" y="583"/>
                  <a:pt x="112" y="604"/>
                </a:cubicBezTo>
                <a:cubicBezTo>
                  <a:pt x="100" y="617"/>
                  <a:pt x="86" y="627"/>
                  <a:pt x="72" y="638"/>
                </a:cubicBezTo>
                <a:cubicBezTo>
                  <a:pt x="51" y="654"/>
                  <a:pt x="33" y="671"/>
                  <a:pt x="29" y="699"/>
                </a:cubicBezTo>
                <a:cubicBezTo>
                  <a:pt x="26" y="720"/>
                  <a:pt x="26" y="741"/>
                  <a:pt x="33" y="761"/>
                </a:cubicBezTo>
                <a:cubicBezTo>
                  <a:pt x="34" y="764"/>
                  <a:pt x="35" y="767"/>
                  <a:pt x="36" y="770"/>
                </a:cubicBezTo>
                <a:cubicBezTo>
                  <a:pt x="37" y="774"/>
                  <a:pt x="35" y="776"/>
                  <a:pt x="32" y="778"/>
                </a:cubicBezTo>
                <a:cubicBezTo>
                  <a:pt x="29" y="779"/>
                  <a:pt x="27" y="778"/>
                  <a:pt x="25" y="776"/>
                </a:cubicBezTo>
                <a:cubicBezTo>
                  <a:pt x="17" y="770"/>
                  <a:pt x="13" y="761"/>
                  <a:pt x="11" y="752"/>
                </a:cubicBezTo>
                <a:cubicBezTo>
                  <a:pt x="1" y="721"/>
                  <a:pt x="0" y="689"/>
                  <a:pt x="18" y="661"/>
                </a:cubicBezTo>
                <a:cubicBezTo>
                  <a:pt x="30" y="643"/>
                  <a:pt x="45" y="630"/>
                  <a:pt x="61" y="617"/>
                </a:cubicBezTo>
                <a:cubicBezTo>
                  <a:pt x="78" y="605"/>
                  <a:pt x="95" y="592"/>
                  <a:pt x="103" y="573"/>
                </a:cubicBezTo>
                <a:cubicBezTo>
                  <a:pt x="111" y="556"/>
                  <a:pt x="114" y="536"/>
                  <a:pt x="113" y="517"/>
                </a:cubicBezTo>
                <a:cubicBezTo>
                  <a:pt x="113" y="492"/>
                  <a:pt x="111" y="467"/>
                  <a:pt x="112" y="442"/>
                </a:cubicBezTo>
                <a:cubicBezTo>
                  <a:pt x="112" y="429"/>
                  <a:pt x="109" y="417"/>
                  <a:pt x="110" y="405"/>
                </a:cubicBezTo>
                <a:cubicBezTo>
                  <a:pt x="110" y="377"/>
                  <a:pt x="115" y="350"/>
                  <a:pt x="122" y="324"/>
                </a:cubicBezTo>
                <a:cubicBezTo>
                  <a:pt x="124" y="319"/>
                  <a:pt x="126" y="315"/>
                  <a:pt x="129" y="310"/>
                </a:cubicBezTo>
                <a:cubicBezTo>
                  <a:pt x="130" y="307"/>
                  <a:pt x="130" y="305"/>
                  <a:pt x="125" y="304"/>
                </a:cubicBezTo>
                <a:cubicBezTo>
                  <a:pt x="133" y="300"/>
                  <a:pt x="138" y="293"/>
                  <a:pt x="142" y="287"/>
                </a:cubicBezTo>
                <a:cubicBezTo>
                  <a:pt x="149" y="275"/>
                  <a:pt x="160" y="265"/>
                  <a:pt x="166" y="253"/>
                </a:cubicBezTo>
                <a:cubicBezTo>
                  <a:pt x="169" y="248"/>
                  <a:pt x="175" y="245"/>
                  <a:pt x="180" y="241"/>
                </a:cubicBezTo>
                <a:cubicBezTo>
                  <a:pt x="203" y="219"/>
                  <a:pt x="228" y="199"/>
                  <a:pt x="256" y="184"/>
                </a:cubicBezTo>
                <a:cubicBezTo>
                  <a:pt x="271" y="176"/>
                  <a:pt x="286" y="171"/>
                  <a:pt x="302" y="168"/>
                </a:cubicBezTo>
                <a:cubicBezTo>
                  <a:pt x="306" y="168"/>
                  <a:pt x="309" y="168"/>
                  <a:pt x="310" y="163"/>
                </a:cubicBezTo>
                <a:cubicBezTo>
                  <a:pt x="281" y="162"/>
                  <a:pt x="254" y="156"/>
                  <a:pt x="227" y="144"/>
                </a:cubicBezTo>
                <a:cubicBezTo>
                  <a:pt x="219" y="141"/>
                  <a:pt x="210" y="137"/>
                  <a:pt x="204" y="129"/>
                </a:cubicBezTo>
                <a:cubicBezTo>
                  <a:pt x="188" y="106"/>
                  <a:pt x="193" y="71"/>
                  <a:pt x="215" y="55"/>
                </a:cubicBezTo>
                <a:cubicBezTo>
                  <a:pt x="224" y="48"/>
                  <a:pt x="235" y="48"/>
                  <a:pt x="245" y="46"/>
                </a:cubicBezTo>
                <a:cubicBezTo>
                  <a:pt x="264" y="43"/>
                  <a:pt x="283" y="47"/>
                  <a:pt x="301" y="53"/>
                </a:cubicBezTo>
                <a:cubicBezTo>
                  <a:pt x="323" y="60"/>
                  <a:pt x="358" y="88"/>
                  <a:pt x="373" y="110"/>
                </a:cubicBezTo>
                <a:cubicBezTo>
                  <a:pt x="375" y="96"/>
                  <a:pt x="373" y="83"/>
                  <a:pt x="376" y="70"/>
                </a:cubicBezTo>
                <a:cubicBezTo>
                  <a:pt x="381" y="49"/>
                  <a:pt x="389" y="30"/>
                  <a:pt x="405" y="17"/>
                </a:cubicBezTo>
                <a:cubicBezTo>
                  <a:pt x="418" y="6"/>
                  <a:pt x="435" y="0"/>
                  <a:pt x="453" y="9"/>
                </a:cubicBezTo>
                <a:cubicBezTo>
                  <a:pt x="462" y="13"/>
                  <a:pt x="465" y="22"/>
                  <a:pt x="467" y="31"/>
                </a:cubicBezTo>
                <a:cubicBezTo>
                  <a:pt x="473" y="54"/>
                  <a:pt x="466" y="77"/>
                  <a:pt x="458" y="99"/>
                </a:cubicBezTo>
                <a:cubicBezTo>
                  <a:pt x="455" y="109"/>
                  <a:pt x="450" y="119"/>
                  <a:pt x="446" y="129"/>
                </a:cubicBezTo>
                <a:cubicBezTo>
                  <a:pt x="444" y="136"/>
                  <a:pt x="446" y="139"/>
                  <a:pt x="454" y="137"/>
                </a:cubicBezTo>
                <a:cubicBezTo>
                  <a:pt x="484" y="131"/>
                  <a:pt x="512" y="135"/>
                  <a:pt x="539" y="152"/>
                </a:cubicBezTo>
                <a:cubicBezTo>
                  <a:pt x="556" y="164"/>
                  <a:pt x="568" y="178"/>
                  <a:pt x="575" y="197"/>
                </a:cubicBezTo>
                <a:cubicBezTo>
                  <a:pt x="580" y="209"/>
                  <a:pt x="576" y="218"/>
                  <a:pt x="569" y="227"/>
                </a:cubicBezTo>
                <a:cubicBezTo>
                  <a:pt x="561" y="235"/>
                  <a:pt x="551" y="241"/>
                  <a:pt x="539" y="242"/>
                </a:cubicBezTo>
                <a:cubicBezTo>
                  <a:pt x="522" y="243"/>
                  <a:pt x="507" y="240"/>
                  <a:pt x="492" y="234"/>
                </a:cubicBezTo>
                <a:cubicBezTo>
                  <a:pt x="489" y="233"/>
                  <a:pt x="485" y="229"/>
                  <a:pt x="483" y="233"/>
                </a:cubicBezTo>
                <a:cubicBezTo>
                  <a:pt x="480" y="236"/>
                  <a:pt x="482" y="239"/>
                  <a:pt x="484" y="243"/>
                </a:cubicBezTo>
                <a:cubicBezTo>
                  <a:pt x="497" y="262"/>
                  <a:pt x="511" y="282"/>
                  <a:pt x="518" y="304"/>
                </a:cubicBezTo>
                <a:cubicBezTo>
                  <a:pt x="524" y="321"/>
                  <a:pt x="525" y="339"/>
                  <a:pt x="518" y="355"/>
                </a:cubicBezTo>
                <a:cubicBezTo>
                  <a:pt x="514" y="364"/>
                  <a:pt x="506" y="371"/>
                  <a:pt x="497" y="375"/>
                </a:cubicBezTo>
                <a:cubicBezTo>
                  <a:pt x="468" y="388"/>
                  <a:pt x="443" y="376"/>
                  <a:pt x="429" y="353"/>
                </a:cubicBezTo>
                <a:cubicBezTo>
                  <a:pt x="415" y="330"/>
                  <a:pt x="413" y="304"/>
                  <a:pt x="407" y="280"/>
                </a:cubicBezTo>
                <a:cubicBezTo>
                  <a:pt x="405" y="274"/>
                  <a:pt x="402" y="269"/>
                  <a:pt x="400" y="263"/>
                </a:cubicBezTo>
                <a:cubicBezTo>
                  <a:pt x="398" y="272"/>
                  <a:pt x="396" y="281"/>
                  <a:pt x="394" y="290"/>
                </a:cubicBezTo>
                <a:cubicBezTo>
                  <a:pt x="391" y="309"/>
                  <a:pt x="385" y="327"/>
                  <a:pt x="374" y="343"/>
                </a:cubicBezTo>
                <a:cubicBezTo>
                  <a:pt x="370" y="350"/>
                  <a:pt x="366" y="357"/>
                  <a:pt x="362" y="363"/>
                </a:cubicBezTo>
                <a:cubicBezTo>
                  <a:pt x="356" y="372"/>
                  <a:pt x="348" y="377"/>
                  <a:pt x="340" y="381"/>
                </a:cubicBezTo>
                <a:cubicBezTo>
                  <a:pt x="325" y="389"/>
                  <a:pt x="305" y="377"/>
                  <a:pt x="300" y="361"/>
                </a:cubicBezTo>
                <a:cubicBezTo>
                  <a:pt x="290" y="331"/>
                  <a:pt x="298" y="304"/>
                  <a:pt x="309" y="277"/>
                </a:cubicBezTo>
                <a:cubicBezTo>
                  <a:pt x="310" y="274"/>
                  <a:pt x="312" y="271"/>
                  <a:pt x="310" y="270"/>
                </a:cubicBezTo>
                <a:cubicBezTo>
                  <a:pt x="307" y="267"/>
                  <a:pt x="305" y="270"/>
                  <a:pt x="302" y="273"/>
                </a:cubicBezTo>
                <a:cubicBezTo>
                  <a:pt x="286" y="288"/>
                  <a:pt x="266" y="299"/>
                  <a:pt x="243" y="304"/>
                </a:cubicBezTo>
                <a:cubicBezTo>
                  <a:pt x="225" y="308"/>
                  <a:pt x="206" y="287"/>
                  <a:pt x="210" y="269"/>
                </a:cubicBezTo>
                <a:cubicBezTo>
                  <a:pt x="212" y="263"/>
                  <a:pt x="209" y="256"/>
                  <a:pt x="213" y="249"/>
                </a:cubicBezTo>
                <a:cubicBezTo>
                  <a:pt x="201" y="258"/>
                  <a:pt x="190" y="267"/>
                  <a:pt x="181" y="278"/>
                </a:cubicBezTo>
                <a:cubicBezTo>
                  <a:pt x="177" y="283"/>
                  <a:pt x="173" y="288"/>
                  <a:pt x="169" y="292"/>
                </a:cubicBezTo>
                <a:cubicBezTo>
                  <a:pt x="166" y="296"/>
                  <a:pt x="164" y="299"/>
                  <a:pt x="166" y="304"/>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9"/>
          <p:cNvSpPr>
            <a:spLocks/>
          </p:cNvSpPr>
          <p:nvPr/>
        </p:nvSpPr>
        <p:spPr bwMode="auto">
          <a:xfrm>
            <a:off x="3119438" y="3240088"/>
            <a:ext cx="763588" cy="550863"/>
          </a:xfrm>
          <a:custGeom>
            <a:avLst/>
            <a:gdLst>
              <a:gd name="T0" fmla="*/ 4 w 582"/>
              <a:gd name="T1" fmla="*/ 372 h 419"/>
              <a:gd name="T2" fmla="*/ 13 w 582"/>
              <a:gd name="T3" fmla="*/ 273 h 419"/>
              <a:gd name="T4" fmla="*/ 25 w 582"/>
              <a:gd name="T5" fmla="*/ 233 h 419"/>
              <a:gd name="T6" fmla="*/ 42 w 582"/>
              <a:gd name="T7" fmla="*/ 186 h 419"/>
              <a:gd name="T8" fmla="*/ 63 w 582"/>
              <a:gd name="T9" fmla="*/ 139 h 419"/>
              <a:gd name="T10" fmla="*/ 94 w 582"/>
              <a:gd name="T11" fmla="*/ 93 h 419"/>
              <a:gd name="T12" fmla="*/ 145 w 582"/>
              <a:gd name="T13" fmla="*/ 47 h 419"/>
              <a:gd name="T14" fmla="*/ 235 w 582"/>
              <a:gd name="T15" fmla="*/ 9 h 419"/>
              <a:gd name="T16" fmla="*/ 335 w 582"/>
              <a:gd name="T17" fmla="*/ 6 h 419"/>
              <a:gd name="T18" fmla="*/ 390 w 582"/>
              <a:gd name="T19" fmla="*/ 17 h 419"/>
              <a:gd name="T20" fmla="*/ 433 w 582"/>
              <a:gd name="T21" fmla="*/ 42 h 419"/>
              <a:gd name="T22" fmla="*/ 482 w 582"/>
              <a:gd name="T23" fmla="*/ 88 h 419"/>
              <a:gd name="T24" fmla="*/ 510 w 582"/>
              <a:gd name="T25" fmla="*/ 129 h 419"/>
              <a:gd name="T26" fmla="*/ 528 w 582"/>
              <a:gd name="T27" fmla="*/ 163 h 419"/>
              <a:gd name="T28" fmla="*/ 546 w 582"/>
              <a:gd name="T29" fmla="*/ 204 h 419"/>
              <a:gd name="T30" fmla="*/ 562 w 582"/>
              <a:gd name="T31" fmla="*/ 256 h 419"/>
              <a:gd name="T32" fmla="*/ 571 w 582"/>
              <a:gd name="T33" fmla="*/ 295 h 419"/>
              <a:gd name="T34" fmla="*/ 578 w 582"/>
              <a:gd name="T35" fmla="*/ 335 h 419"/>
              <a:gd name="T36" fmla="*/ 575 w 582"/>
              <a:gd name="T37" fmla="*/ 392 h 419"/>
              <a:gd name="T38" fmla="*/ 569 w 582"/>
              <a:gd name="T39" fmla="*/ 403 h 419"/>
              <a:gd name="T40" fmla="*/ 524 w 582"/>
              <a:gd name="T41" fmla="*/ 418 h 419"/>
              <a:gd name="T42" fmla="*/ 500 w 582"/>
              <a:gd name="T43" fmla="*/ 397 h 419"/>
              <a:gd name="T44" fmla="*/ 485 w 582"/>
              <a:gd name="T45" fmla="*/ 307 h 419"/>
              <a:gd name="T46" fmla="*/ 471 w 582"/>
              <a:gd name="T47" fmla="*/ 262 h 419"/>
              <a:gd name="T48" fmla="*/ 449 w 582"/>
              <a:gd name="T49" fmla="*/ 208 h 419"/>
              <a:gd name="T50" fmla="*/ 427 w 582"/>
              <a:gd name="T51" fmla="*/ 179 h 419"/>
              <a:gd name="T52" fmla="*/ 390 w 582"/>
              <a:gd name="T53" fmla="*/ 143 h 419"/>
              <a:gd name="T54" fmla="*/ 345 w 582"/>
              <a:gd name="T55" fmla="*/ 118 h 419"/>
              <a:gd name="T56" fmla="*/ 272 w 582"/>
              <a:gd name="T57" fmla="*/ 118 h 419"/>
              <a:gd name="T58" fmla="*/ 195 w 582"/>
              <a:gd name="T59" fmla="*/ 158 h 419"/>
              <a:gd name="T60" fmla="*/ 143 w 582"/>
              <a:gd name="T61" fmla="*/ 211 h 419"/>
              <a:gd name="T62" fmla="*/ 111 w 582"/>
              <a:gd name="T63" fmla="*/ 280 h 419"/>
              <a:gd name="T64" fmla="*/ 102 w 582"/>
              <a:gd name="T65" fmla="*/ 303 h 419"/>
              <a:gd name="T66" fmla="*/ 96 w 582"/>
              <a:gd name="T67" fmla="*/ 359 h 419"/>
              <a:gd name="T68" fmla="*/ 88 w 582"/>
              <a:gd name="T69" fmla="*/ 397 h 419"/>
              <a:gd name="T70" fmla="*/ 63 w 582"/>
              <a:gd name="T71" fmla="*/ 414 h 419"/>
              <a:gd name="T72" fmla="*/ 13 w 582"/>
              <a:gd name="T73" fmla="*/ 400 h 419"/>
              <a:gd name="T74" fmla="*/ 4 w 582"/>
              <a:gd name="T75" fmla="*/ 372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82" h="419">
                <a:moveTo>
                  <a:pt x="4" y="372"/>
                </a:moveTo>
                <a:cubicBezTo>
                  <a:pt x="3" y="335"/>
                  <a:pt x="8" y="304"/>
                  <a:pt x="13" y="273"/>
                </a:cubicBezTo>
                <a:cubicBezTo>
                  <a:pt x="16" y="259"/>
                  <a:pt x="21" y="246"/>
                  <a:pt x="25" y="233"/>
                </a:cubicBezTo>
                <a:cubicBezTo>
                  <a:pt x="30" y="217"/>
                  <a:pt x="34" y="201"/>
                  <a:pt x="42" y="186"/>
                </a:cubicBezTo>
                <a:cubicBezTo>
                  <a:pt x="49" y="170"/>
                  <a:pt x="55" y="154"/>
                  <a:pt x="63" y="139"/>
                </a:cubicBezTo>
                <a:cubicBezTo>
                  <a:pt x="72" y="123"/>
                  <a:pt x="82" y="107"/>
                  <a:pt x="94" y="93"/>
                </a:cubicBezTo>
                <a:cubicBezTo>
                  <a:pt x="109" y="75"/>
                  <a:pt x="125" y="59"/>
                  <a:pt x="145" y="47"/>
                </a:cubicBezTo>
                <a:cubicBezTo>
                  <a:pt x="173" y="29"/>
                  <a:pt x="203" y="17"/>
                  <a:pt x="235" y="9"/>
                </a:cubicBezTo>
                <a:cubicBezTo>
                  <a:pt x="268" y="0"/>
                  <a:pt x="302" y="3"/>
                  <a:pt x="335" y="6"/>
                </a:cubicBezTo>
                <a:cubicBezTo>
                  <a:pt x="353" y="9"/>
                  <a:pt x="372" y="9"/>
                  <a:pt x="390" y="17"/>
                </a:cubicBezTo>
                <a:cubicBezTo>
                  <a:pt x="405" y="24"/>
                  <a:pt x="420" y="32"/>
                  <a:pt x="433" y="42"/>
                </a:cubicBezTo>
                <a:cubicBezTo>
                  <a:pt x="451" y="56"/>
                  <a:pt x="466" y="73"/>
                  <a:pt x="482" y="88"/>
                </a:cubicBezTo>
                <a:cubicBezTo>
                  <a:pt x="495" y="99"/>
                  <a:pt x="504" y="113"/>
                  <a:pt x="510" y="129"/>
                </a:cubicBezTo>
                <a:cubicBezTo>
                  <a:pt x="515" y="141"/>
                  <a:pt x="522" y="152"/>
                  <a:pt x="528" y="163"/>
                </a:cubicBezTo>
                <a:cubicBezTo>
                  <a:pt x="536" y="176"/>
                  <a:pt x="541" y="190"/>
                  <a:pt x="546" y="204"/>
                </a:cubicBezTo>
                <a:cubicBezTo>
                  <a:pt x="551" y="222"/>
                  <a:pt x="556" y="239"/>
                  <a:pt x="562" y="256"/>
                </a:cubicBezTo>
                <a:cubicBezTo>
                  <a:pt x="566" y="269"/>
                  <a:pt x="570" y="282"/>
                  <a:pt x="571" y="295"/>
                </a:cubicBezTo>
                <a:cubicBezTo>
                  <a:pt x="572" y="309"/>
                  <a:pt x="575" y="322"/>
                  <a:pt x="578" y="335"/>
                </a:cubicBezTo>
                <a:cubicBezTo>
                  <a:pt x="582" y="354"/>
                  <a:pt x="577" y="373"/>
                  <a:pt x="575" y="392"/>
                </a:cubicBezTo>
                <a:cubicBezTo>
                  <a:pt x="575" y="397"/>
                  <a:pt x="572" y="401"/>
                  <a:pt x="569" y="403"/>
                </a:cubicBezTo>
                <a:cubicBezTo>
                  <a:pt x="555" y="412"/>
                  <a:pt x="541" y="419"/>
                  <a:pt x="524" y="418"/>
                </a:cubicBezTo>
                <a:cubicBezTo>
                  <a:pt x="511" y="417"/>
                  <a:pt x="503" y="409"/>
                  <a:pt x="500" y="397"/>
                </a:cubicBezTo>
                <a:cubicBezTo>
                  <a:pt x="492" y="367"/>
                  <a:pt x="491" y="337"/>
                  <a:pt x="485" y="307"/>
                </a:cubicBezTo>
                <a:cubicBezTo>
                  <a:pt x="482" y="291"/>
                  <a:pt x="478" y="276"/>
                  <a:pt x="471" y="262"/>
                </a:cubicBezTo>
                <a:cubicBezTo>
                  <a:pt x="463" y="244"/>
                  <a:pt x="457" y="226"/>
                  <a:pt x="449" y="208"/>
                </a:cubicBezTo>
                <a:cubicBezTo>
                  <a:pt x="443" y="197"/>
                  <a:pt x="435" y="188"/>
                  <a:pt x="427" y="179"/>
                </a:cubicBezTo>
                <a:cubicBezTo>
                  <a:pt x="415" y="167"/>
                  <a:pt x="404" y="153"/>
                  <a:pt x="390" y="143"/>
                </a:cubicBezTo>
                <a:cubicBezTo>
                  <a:pt x="377" y="133"/>
                  <a:pt x="364" y="122"/>
                  <a:pt x="345" y="118"/>
                </a:cubicBezTo>
                <a:cubicBezTo>
                  <a:pt x="320" y="113"/>
                  <a:pt x="296" y="115"/>
                  <a:pt x="272" y="118"/>
                </a:cubicBezTo>
                <a:cubicBezTo>
                  <a:pt x="242" y="123"/>
                  <a:pt x="219" y="140"/>
                  <a:pt x="195" y="158"/>
                </a:cubicBezTo>
                <a:cubicBezTo>
                  <a:pt x="175" y="173"/>
                  <a:pt x="157" y="191"/>
                  <a:pt x="143" y="211"/>
                </a:cubicBezTo>
                <a:cubicBezTo>
                  <a:pt x="128" y="232"/>
                  <a:pt x="118" y="255"/>
                  <a:pt x="111" y="280"/>
                </a:cubicBezTo>
                <a:cubicBezTo>
                  <a:pt x="108" y="288"/>
                  <a:pt x="105" y="295"/>
                  <a:pt x="102" y="303"/>
                </a:cubicBezTo>
                <a:cubicBezTo>
                  <a:pt x="96" y="321"/>
                  <a:pt x="100" y="341"/>
                  <a:pt x="96" y="359"/>
                </a:cubicBezTo>
                <a:cubicBezTo>
                  <a:pt x="94" y="372"/>
                  <a:pt x="93" y="385"/>
                  <a:pt x="88" y="397"/>
                </a:cubicBezTo>
                <a:cubicBezTo>
                  <a:pt x="83" y="409"/>
                  <a:pt x="75" y="415"/>
                  <a:pt x="63" y="414"/>
                </a:cubicBezTo>
                <a:cubicBezTo>
                  <a:pt x="45" y="414"/>
                  <a:pt x="29" y="409"/>
                  <a:pt x="13" y="400"/>
                </a:cubicBezTo>
                <a:cubicBezTo>
                  <a:pt x="0" y="393"/>
                  <a:pt x="6" y="378"/>
                  <a:pt x="4" y="372"/>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0"/>
          <p:cNvSpPr>
            <a:spLocks/>
          </p:cNvSpPr>
          <p:nvPr/>
        </p:nvSpPr>
        <p:spPr bwMode="auto">
          <a:xfrm>
            <a:off x="1603375" y="2930526"/>
            <a:ext cx="727075" cy="847725"/>
          </a:xfrm>
          <a:custGeom>
            <a:avLst/>
            <a:gdLst>
              <a:gd name="T0" fmla="*/ 296 w 554"/>
              <a:gd name="T1" fmla="*/ 77 h 646"/>
              <a:gd name="T2" fmla="*/ 207 w 554"/>
              <a:gd name="T3" fmla="*/ 104 h 646"/>
              <a:gd name="T4" fmla="*/ 154 w 554"/>
              <a:gd name="T5" fmla="*/ 161 h 646"/>
              <a:gd name="T6" fmla="*/ 122 w 554"/>
              <a:gd name="T7" fmla="*/ 225 h 646"/>
              <a:gd name="T8" fmla="*/ 97 w 554"/>
              <a:gd name="T9" fmla="*/ 314 h 646"/>
              <a:gd name="T10" fmla="*/ 84 w 554"/>
              <a:gd name="T11" fmla="*/ 398 h 646"/>
              <a:gd name="T12" fmla="*/ 78 w 554"/>
              <a:gd name="T13" fmla="*/ 449 h 646"/>
              <a:gd name="T14" fmla="*/ 75 w 554"/>
              <a:gd name="T15" fmla="*/ 504 h 646"/>
              <a:gd name="T16" fmla="*/ 75 w 554"/>
              <a:gd name="T17" fmla="*/ 566 h 646"/>
              <a:gd name="T18" fmla="*/ 69 w 554"/>
              <a:gd name="T19" fmla="*/ 605 h 646"/>
              <a:gd name="T20" fmla="*/ 49 w 554"/>
              <a:gd name="T21" fmla="*/ 620 h 646"/>
              <a:gd name="T22" fmla="*/ 24 w 554"/>
              <a:gd name="T23" fmla="*/ 624 h 646"/>
              <a:gd name="T24" fmla="*/ 9 w 554"/>
              <a:gd name="T25" fmla="*/ 613 h 646"/>
              <a:gd name="T26" fmla="*/ 5 w 554"/>
              <a:gd name="T27" fmla="*/ 590 h 646"/>
              <a:gd name="T28" fmla="*/ 1 w 554"/>
              <a:gd name="T29" fmla="*/ 524 h 646"/>
              <a:gd name="T30" fmla="*/ 3 w 554"/>
              <a:gd name="T31" fmla="*/ 453 h 646"/>
              <a:gd name="T32" fmla="*/ 13 w 554"/>
              <a:gd name="T33" fmla="*/ 384 h 646"/>
              <a:gd name="T34" fmla="*/ 17 w 554"/>
              <a:gd name="T35" fmla="*/ 352 h 646"/>
              <a:gd name="T36" fmla="*/ 28 w 554"/>
              <a:gd name="T37" fmla="*/ 300 h 646"/>
              <a:gd name="T38" fmla="*/ 44 w 554"/>
              <a:gd name="T39" fmla="*/ 239 h 646"/>
              <a:gd name="T40" fmla="*/ 75 w 554"/>
              <a:gd name="T41" fmla="*/ 164 h 646"/>
              <a:gd name="T42" fmla="*/ 99 w 554"/>
              <a:gd name="T43" fmla="*/ 124 h 646"/>
              <a:gd name="T44" fmla="*/ 140 w 554"/>
              <a:gd name="T45" fmla="*/ 75 h 646"/>
              <a:gd name="T46" fmla="*/ 162 w 554"/>
              <a:gd name="T47" fmla="*/ 53 h 646"/>
              <a:gd name="T48" fmla="*/ 210 w 554"/>
              <a:gd name="T49" fmla="*/ 22 h 646"/>
              <a:gd name="T50" fmla="*/ 264 w 554"/>
              <a:gd name="T51" fmla="*/ 2 h 646"/>
              <a:gd name="T52" fmla="*/ 294 w 554"/>
              <a:gd name="T53" fmla="*/ 3 h 646"/>
              <a:gd name="T54" fmla="*/ 354 w 554"/>
              <a:gd name="T55" fmla="*/ 15 h 646"/>
              <a:gd name="T56" fmla="*/ 399 w 554"/>
              <a:gd name="T57" fmla="*/ 43 h 646"/>
              <a:gd name="T58" fmla="*/ 421 w 554"/>
              <a:gd name="T59" fmla="*/ 63 h 646"/>
              <a:gd name="T60" fmla="*/ 453 w 554"/>
              <a:gd name="T61" fmla="*/ 108 h 646"/>
              <a:gd name="T62" fmla="*/ 475 w 554"/>
              <a:gd name="T63" fmla="*/ 145 h 646"/>
              <a:gd name="T64" fmla="*/ 493 w 554"/>
              <a:gd name="T65" fmla="*/ 191 h 646"/>
              <a:gd name="T66" fmla="*/ 512 w 554"/>
              <a:gd name="T67" fmla="*/ 246 h 646"/>
              <a:gd name="T68" fmla="*/ 524 w 554"/>
              <a:gd name="T69" fmla="*/ 296 h 646"/>
              <a:gd name="T70" fmla="*/ 537 w 554"/>
              <a:gd name="T71" fmla="*/ 363 h 646"/>
              <a:gd name="T72" fmla="*/ 545 w 554"/>
              <a:gd name="T73" fmla="*/ 419 h 646"/>
              <a:gd name="T74" fmla="*/ 547 w 554"/>
              <a:gd name="T75" fmla="*/ 463 h 646"/>
              <a:gd name="T76" fmla="*/ 551 w 554"/>
              <a:gd name="T77" fmla="*/ 555 h 646"/>
              <a:gd name="T78" fmla="*/ 551 w 554"/>
              <a:gd name="T79" fmla="*/ 597 h 646"/>
              <a:gd name="T80" fmla="*/ 551 w 554"/>
              <a:gd name="T81" fmla="*/ 630 h 646"/>
              <a:gd name="T82" fmla="*/ 529 w 554"/>
              <a:gd name="T83" fmla="*/ 643 h 646"/>
              <a:gd name="T84" fmla="*/ 508 w 554"/>
              <a:gd name="T85" fmla="*/ 637 h 646"/>
              <a:gd name="T86" fmla="*/ 500 w 554"/>
              <a:gd name="T87" fmla="*/ 627 h 646"/>
              <a:gd name="T88" fmla="*/ 498 w 554"/>
              <a:gd name="T89" fmla="*/ 540 h 646"/>
              <a:gd name="T90" fmla="*/ 494 w 554"/>
              <a:gd name="T91" fmla="*/ 471 h 646"/>
              <a:gd name="T92" fmla="*/ 489 w 554"/>
              <a:gd name="T93" fmla="*/ 415 h 646"/>
              <a:gd name="T94" fmla="*/ 484 w 554"/>
              <a:gd name="T95" fmla="*/ 367 h 646"/>
              <a:gd name="T96" fmla="*/ 475 w 554"/>
              <a:gd name="T97" fmla="*/ 310 h 646"/>
              <a:gd name="T98" fmla="*/ 456 w 554"/>
              <a:gd name="T99" fmla="*/ 240 h 646"/>
              <a:gd name="T100" fmla="*/ 408 w 554"/>
              <a:gd name="T101" fmla="*/ 147 h 646"/>
              <a:gd name="T102" fmla="*/ 369 w 554"/>
              <a:gd name="T103" fmla="*/ 100 h 646"/>
              <a:gd name="T104" fmla="*/ 296 w 554"/>
              <a:gd name="T105" fmla="*/ 77 h 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4" h="646">
                <a:moveTo>
                  <a:pt x="296" y="77"/>
                </a:moveTo>
                <a:cubicBezTo>
                  <a:pt x="264" y="79"/>
                  <a:pt x="235" y="89"/>
                  <a:pt x="207" y="104"/>
                </a:cubicBezTo>
                <a:cubicBezTo>
                  <a:pt x="183" y="118"/>
                  <a:pt x="168" y="139"/>
                  <a:pt x="154" y="161"/>
                </a:cubicBezTo>
                <a:cubicBezTo>
                  <a:pt x="142" y="182"/>
                  <a:pt x="131" y="203"/>
                  <a:pt x="122" y="225"/>
                </a:cubicBezTo>
                <a:cubicBezTo>
                  <a:pt x="110" y="254"/>
                  <a:pt x="102" y="283"/>
                  <a:pt x="97" y="314"/>
                </a:cubicBezTo>
                <a:cubicBezTo>
                  <a:pt x="91" y="342"/>
                  <a:pt x="89" y="370"/>
                  <a:pt x="84" y="398"/>
                </a:cubicBezTo>
                <a:cubicBezTo>
                  <a:pt x="81" y="415"/>
                  <a:pt x="75" y="432"/>
                  <a:pt x="78" y="449"/>
                </a:cubicBezTo>
                <a:cubicBezTo>
                  <a:pt x="80" y="468"/>
                  <a:pt x="74" y="486"/>
                  <a:pt x="75" y="504"/>
                </a:cubicBezTo>
                <a:cubicBezTo>
                  <a:pt x="75" y="525"/>
                  <a:pt x="74" y="546"/>
                  <a:pt x="75" y="566"/>
                </a:cubicBezTo>
                <a:cubicBezTo>
                  <a:pt x="75" y="580"/>
                  <a:pt x="71" y="592"/>
                  <a:pt x="69" y="605"/>
                </a:cubicBezTo>
                <a:cubicBezTo>
                  <a:pt x="68" y="617"/>
                  <a:pt x="58" y="618"/>
                  <a:pt x="49" y="620"/>
                </a:cubicBezTo>
                <a:cubicBezTo>
                  <a:pt x="41" y="622"/>
                  <a:pt x="33" y="623"/>
                  <a:pt x="24" y="624"/>
                </a:cubicBezTo>
                <a:cubicBezTo>
                  <a:pt x="16" y="625"/>
                  <a:pt x="12" y="620"/>
                  <a:pt x="9" y="613"/>
                </a:cubicBezTo>
                <a:cubicBezTo>
                  <a:pt x="7" y="606"/>
                  <a:pt x="5" y="598"/>
                  <a:pt x="5" y="590"/>
                </a:cubicBezTo>
                <a:cubicBezTo>
                  <a:pt x="4" y="568"/>
                  <a:pt x="0" y="546"/>
                  <a:pt x="1" y="524"/>
                </a:cubicBezTo>
                <a:cubicBezTo>
                  <a:pt x="1" y="500"/>
                  <a:pt x="1" y="476"/>
                  <a:pt x="3" y="453"/>
                </a:cubicBezTo>
                <a:cubicBezTo>
                  <a:pt x="4" y="430"/>
                  <a:pt x="7" y="407"/>
                  <a:pt x="13" y="384"/>
                </a:cubicBezTo>
                <a:cubicBezTo>
                  <a:pt x="15" y="374"/>
                  <a:pt x="16" y="363"/>
                  <a:pt x="17" y="352"/>
                </a:cubicBezTo>
                <a:cubicBezTo>
                  <a:pt x="19" y="334"/>
                  <a:pt x="24" y="317"/>
                  <a:pt x="28" y="300"/>
                </a:cubicBezTo>
                <a:cubicBezTo>
                  <a:pt x="31" y="279"/>
                  <a:pt x="38" y="259"/>
                  <a:pt x="44" y="239"/>
                </a:cubicBezTo>
                <a:cubicBezTo>
                  <a:pt x="51" y="213"/>
                  <a:pt x="61" y="188"/>
                  <a:pt x="75" y="164"/>
                </a:cubicBezTo>
                <a:cubicBezTo>
                  <a:pt x="83" y="151"/>
                  <a:pt x="90" y="136"/>
                  <a:pt x="99" y="124"/>
                </a:cubicBezTo>
                <a:cubicBezTo>
                  <a:pt x="112" y="107"/>
                  <a:pt x="123" y="89"/>
                  <a:pt x="140" y="75"/>
                </a:cubicBezTo>
                <a:cubicBezTo>
                  <a:pt x="148" y="68"/>
                  <a:pt x="155" y="60"/>
                  <a:pt x="162" y="53"/>
                </a:cubicBezTo>
                <a:cubicBezTo>
                  <a:pt x="175" y="38"/>
                  <a:pt x="193" y="31"/>
                  <a:pt x="210" y="22"/>
                </a:cubicBezTo>
                <a:cubicBezTo>
                  <a:pt x="227" y="12"/>
                  <a:pt x="245" y="6"/>
                  <a:pt x="264" y="2"/>
                </a:cubicBezTo>
                <a:cubicBezTo>
                  <a:pt x="275" y="0"/>
                  <a:pt x="284" y="3"/>
                  <a:pt x="294" y="3"/>
                </a:cubicBezTo>
                <a:cubicBezTo>
                  <a:pt x="315" y="5"/>
                  <a:pt x="335" y="8"/>
                  <a:pt x="354" y="15"/>
                </a:cubicBezTo>
                <a:cubicBezTo>
                  <a:pt x="370" y="22"/>
                  <a:pt x="386" y="30"/>
                  <a:pt x="399" y="43"/>
                </a:cubicBezTo>
                <a:cubicBezTo>
                  <a:pt x="406" y="50"/>
                  <a:pt x="414" y="56"/>
                  <a:pt x="421" y="63"/>
                </a:cubicBezTo>
                <a:cubicBezTo>
                  <a:pt x="434" y="76"/>
                  <a:pt x="444" y="92"/>
                  <a:pt x="453" y="108"/>
                </a:cubicBezTo>
                <a:cubicBezTo>
                  <a:pt x="460" y="120"/>
                  <a:pt x="468" y="132"/>
                  <a:pt x="475" y="145"/>
                </a:cubicBezTo>
                <a:cubicBezTo>
                  <a:pt x="483" y="160"/>
                  <a:pt x="488" y="175"/>
                  <a:pt x="493" y="191"/>
                </a:cubicBezTo>
                <a:cubicBezTo>
                  <a:pt x="499" y="209"/>
                  <a:pt x="507" y="227"/>
                  <a:pt x="512" y="246"/>
                </a:cubicBezTo>
                <a:cubicBezTo>
                  <a:pt x="516" y="263"/>
                  <a:pt x="519" y="280"/>
                  <a:pt x="524" y="296"/>
                </a:cubicBezTo>
                <a:cubicBezTo>
                  <a:pt x="530" y="318"/>
                  <a:pt x="535" y="341"/>
                  <a:pt x="537" y="363"/>
                </a:cubicBezTo>
                <a:cubicBezTo>
                  <a:pt x="539" y="382"/>
                  <a:pt x="542" y="400"/>
                  <a:pt x="545" y="419"/>
                </a:cubicBezTo>
                <a:cubicBezTo>
                  <a:pt x="546" y="433"/>
                  <a:pt x="546" y="448"/>
                  <a:pt x="547" y="463"/>
                </a:cubicBezTo>
                <a:cubicBezTo>
                  <a:pt x="550" y="493"/>
                  <a:pt x="551" y="524"/>
                  <a:pt x="551" y="555"/>
                </a:cubicBezTo>
                <a:cubicBezTo>
                  <a:pt x="551" y="569"/>
                  <a:pt x="554" y="583"/>
                  <a:pt x="551" y="597"/>
                </a:cubicBezTo>
                <a:cubicBezTo>
                  <a:pt x="549" y="607"/>
                  <a:pt x="554" y="618"/>
                  <a:pt x="551" y="630"/>
                </a:cubicBezTo>
                <a:cubicBezTo>
                  <a:pt x="548" y="639"/>
                  <a:pt x="540" y="646"/>
                  <a:pt x="529" y="643"/>
                </a:cubicBezTo>
                <a:cubicBezTo>
                  <a:pt x="522" y="641"/>
                  <a:pt x="516" y="637"/>
                  <a:pt x="508" y="637"/>
                </a:cubicBezTo>
                <a:cubicBezTo>
                  <a:pt x="502" y="637"/>
                  <a:pt x="501" y="632"/>
                  <a:pt x="500" y="627"/>
                </a:cubicBezTo>
                <a:cubicBezTo>
                  <a:pt x="499" y="598"/>
                  <a:pt x="496" y="569"/>
                  <a:pt x="498" y="540"/>
                </a:cubicBezTo>
                <a:cubicBezTo>
                  <a:pt x="500" y="516"/>
                  <a:pt x="497" y="494"/>
                  <a:pt x="494" y="471"/>
                </a:cubicBezTo>
                <a:cubicBezTo>
                  <a:pt x="492" y="452"/>
                  <a:pt x="491" y="434"/>
                  <a:pt x="489" y="415"/>
                </a:cubicBezTo>
                <a:cubicBezTo>
                  <a:pt x="488" y="399"/>
                  <a:pt x="485" y="383"/>
                  <a:pt x="484" y="367"/>
                </a:cubicBezTo>
                <a:cubicBezTo>
                  <a:pt x="483" y="347"/>
                  <a:pt x="478" y="329"/>
                  <a:pt x="475" y="310"/>
                </a:cubicBezTo>
                <a:cubicBezTo>
                  <a:pt x="472" y="286"/>
                  <a:pt x="465" y="263"/>
                  <a:pt x="456" y="240"/>
                </a:cubicBezTo>
                <a:cubicBezTo>
                  <a:pt x="443" y="208"/>
                  <a:pt x="427" y="177"/>
                  <a:pt x="408" y="147"/>
                </a:cubicBezTo>
                <a:cubicBezTo>
                  <a:pt x="397" y="130"/>
                  <a:pt x="386" y="112"/>
                  <a:pt x="369" y="100"/>
                </a:cubicBezTo>
                <a:cubicBezTo>
                  <a:pt x="347" y="86"/>
                  <a:pt x="323" y="74"/>
                  <a:pt x="296" y="77"/>
                </a:cubicBezTo>
                <a:close/>
              </a:path>
            </a:pathLst>
          </a:custGeom>
          <a:solidFill>
            <a:srgbClr val="9F5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1"/>
          <p:cNvSpPr>
            <a:spLocks/>
          </p:cNvSpPr>
          <p:nvPr/>
        </p:nvSpPr>
        <p:spPr bwMode="auto">
          <a:xfrm>
            <a:off x="2038350" y="1801813"/>
            <a:ext cx="461963" cy="804863"/>
          </a:xfrm>
          <a:custGeom>
            <a:avLst/>
            <a:gdLst>
              <a:gd name="T0" fmla="*/ 344 w 352"/>
              <a:gd name="T1" fmla="*/ 386 h 613"/>
              <a:gd name="T2" fmla="*/ 269 w 352"/>
              <a:gd name="T3" fmla="*/ 486 h 613"/>
              <a:gd name="T4" fmla="*/ 236 w 352"/>
              <a:gd name="T5" fmla="*/ 528 h 613"/>
              <a:gd name="T6" fmla="*/ 285 w 352"/>
              <a:gd name="T7" fmla="*/ 593 h 613"/>
              <a:gd name="T8" fmla="*/ 272 w 352"/>
              <a:gd name="T9" fmla="*/ 604 h 613"/>
              <a:gd name="T10" fmla="*/ 219 w 352"/>
              <a:gd name="T11" fmla="*/ 533 h 613"/>
              <a:gd name="T12" fmla="*/ 122 w 352"/>
              <a:gd name="T13" fmla="*/ 503 h 613"/>
              <a:gd name="T14" fmla="*/ 45 w 352"/>
              <a:gd name="T15" fmla="*/ 452 h 613"/>
              <a:gd name="T16" fmla="*/ 2 w 352"/>
              <a:gd name="T17" fmla="*/ 433 h 613"/>
              <a:gd name="T18" fmla="*/ 21 w 352"/>
              <a:gd name="T19" fmla="*/ 421 h 613"/>
              <a:gd name="T20" fmla="*/ 92 w 352"/>
              <a:gd name="T21" fmla="*/ 433 h 613"/>
              <a:gd name="T22" fmla="*/ 162 w 352"/>
              <a:gd name="T23" fmla="*/ 465 h 613"/>
              <a:gd name="T24" fmla="*/ 179 w 352"/>
              <a:gd name="T25" fmla="*/ 454 h 613"/>
              <a:gd name="T26" fmla="*/ 164 w 352"/>
              <a:gd name="T27" fmla="*/ 424 h 613"/>
              <a:gd name="T28" fmla="*/ 46 w 352"/>
              <a:gd name="T29" fmla="*/ 340 h 613"/>
              <a:gd name="T30" fmla="*/ 28 w 352"/>
              <a:gd name="T31" fmla="*/ 224 h 613"/>
              <a:gd name="T32" fmla="*/ 48 w 352"/>
              <a:gd name="T33" fmla="*/ 224 h 613"/>
              <a:gd name="T34" fmla="*/ 151 w 352"/>
              <a:gd name="T35" fmla="*/ 364 h 613"/>
              <a:gd name="T36" fmla="*/ 159 w 352"/>
              <a:gd name="T37" fmla="*/ 337 h 613"/>
              <a:gd name="T38" fmla="*/ 104 w 352"/>
              <a:gd name="T39" fmla="*/ 222 h 613"/>
              <a:gd name="T40" fmla="*/ 127 w 352"/>
              <a:gd name="T41" fmla="*/ 55 h 613"/>
              <a:gd name="T42" fmla="*/ 146 w 352"/>
              <a:gd name="T43" fmla="*/ 60 h 613"/>
              <a:gd name="T44" fmla="*/ 148 w 352"/>
              <a:gd name="T45" fmla="*/ 143 h 613"/>
              <a:gd name="T46" fmla="*/ 164 w 352"/>
              <a:gd name="T47" fmla="*/ 238 h 613"/>
              <a:gd name="T48" fmla="*/ 177 w 352"/>
              <a:gd name="T49" fmla="*/ 146 h 613"/>
              <a:gd name="T50" fmla="*/ 215 w 352"/>
              <a:gd name="T51" fmla="*/ 73 h 613"/>
              <a:gd name="T52" fmla="*/ 260 w 352"/>
              <a:gd name="T53" fmla="*/ 5 h 613"/>
              <a:gd name="T54" fmla="*/ 272 w 352"/>
              <a:gd name="T55" fmla="*/ 50 h 613"/>
              <a:gd name="T56" fmla="*/ 242 w 352"/>
              <a:gd name="T57" fmla="*/ 147 h 613"/>
              <a:gd name="T58" fmla="*/ 180 w 352"/>
              <a:gd name="T59" fmla="*/ 258 h 613"/>
              <a:gd name="T60" fmla="*/ 205 w 352"/>
              <a:gd name="T61" fmla="*/ 241 h 613"/>
              <a:gd name="T62" fmla="*/ 282 w 352"/>
              <a:gd name="T63" fmla="*/ 171 h 613"/>
              <a:gd name="T64" fmla="*/ 325 w 352"/>
              <a:gd name="T65" fmla="*/ 117 h 613"/>
              <a:gd name="T66" fmla="*/ 342 w 352"/>
              <a:gd name="T67" fmla="*/ 120 h 613"/>
              <a:gd name="T68" fmla="*/ 305 w 352"/>
              <a:gd name="T69" fmla="*/ 237 h 613"/>
              <a:gd name="T70" fmla="*/ 216 w 352"/>
              <a:gd name="T71" fmla="*/ 299 h 613"/>
              <a:gd name="T72" fmla="*/ 178 w 352"/>
              <a:gd name="T73" fmla="*/ 356 h 613"/>
              <a:gd name="T74" fmla="*/ 183 w 352"/>
              <a:gd name="T75" fmla="*/ 379 h 613"/>
              <a:gd name="T76" fmla="*/ 230 w 352"/>
              <a:gd name="T77" fmla="*/ 329 h 613"/>
              <a:gd name="T78" fmla="*/ 319 w 352"/>
              <a:gd name="T79" fmla="*/ 278 h 613"/>
              <a:gd name="T80" fmla="*/ 340 w 352"/>
              <a:gd name="T81" fmla="*/ 267 h 613"/>
              <a:gd name="T82" fmla="*/ 324 w 352"/>
              <a:gd name="T83" fmla="*/ 331 h 613"/>
              <a:gd name="T84" fmla="*/ 279 w 352"/>
              <a:gd name="T85" fmla="*/ 376 h 613"/>
              <a:gd name="T86" fmla="*/ 207 w 352"/>
              <a:gd name="T87" fmla="*/ 410 h 613"/>
              <a:gd name="T88" fmla="*/ 198 w 352"/>
              <a:gd name="T89" fmla="*/ 444 h 613"/>
              <a:gd name="T90" fmla="*/ 258 w 352"/>
              <a:gd name="T91" fmla="*/ 426 h 613"/>
              <a:gd name="T92" fmla="*/ 329 w 352"/>
              <a:gd name="T93" fmla="*/ 355 h 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2" h="613">
                <a:moveTo>
                  <a:pt x="352" y="355"/>
                </a:moveTo>
                <a:cubicBezTo>
                  <a:pt x="350" y="365"/>
                  <a:pt x="346" y="375"/>
                  <a:pt x="344" y="386"/>
                </a:cubicBezTo>
                <a:cubicBezTo>
                  <a:pt x="340" y="417"/>
                  <a:pt x="323" y="441"/>
                  <a:pt x="299" y="461"/>
                </a:cubicBezTo>
                <a:cubicBezTo>
                  <a:pt x="289" y="469"/>
                  <a:pt x="279" y="478"/>
                  <a:pt x="269" y="486"/>
                </a:cubicBezTo>
                <a:cubicBezTo>
                  <a:pt x="260" y="495"/>
                  <a:pt x="249" y="500"/>
                  <a:pt x="240" y="509"/>
                </a:cubicBezTo>
                <a:cubicBezTo>
                  <a:pt x="233" y="515"/>
                  <a:pt x="230" y="520"/>
                  <a:pt x="236" y="528"/>
                </a:cubicBezTo>
                <a:cubicBezTo>
                  <a:pt x="249" y="545"/>
                  <a:pt x="260" y="564"/>
                  <a:pt x="275" y="580"/>
                </a:cubicBezTo>
                <a:cubicBezTo>
                  <a:pt x="279" y="584"/>
                  <a:pt x="281" y="589"/>
                  <a:pt x="285" y="593"/>
                </a:cubicBezTo>
                <a:cubicBezTo>
                  <a:pt x="289" y="598"/>
                  <a:pt x="291" y="603"/>
                  <a:pt x="287" y="607"/>
                </a:cubicBezTo>
                <a:cubicBezTo>
                  <a:pt x="281" y="613"/>
                  <a:pt x="276" y="609"/>
                  <a:pt x="272" y="604"/>
                </a:cubicBezTo>
                <a:cubicBezTo>
                  <a:pt x="260" y="591"/>
                  <a:pt x="248" y="577"/>
                  <a:pt x="238" y="562"/>
                </a:cubicBezTo>
                <a:cubicBezTo>
                  <a:pt x="232" y="552"/>
                  <a:pt x="225" y="543"/>
                  <a:pt x="219" y="533"/>
                </a:cubicBezTo>
                <a:cubicBezTo>
                  <a:pt x="217" y="531"/>
                  <a:pt x="216" y="529"/>
                  <a:pt x="212" y="529"/>
                </a:cubicBezTo>
                <a:cubicBezTo>
                  <a:pt x="179" y="533"/>
                  <a:pt x="151" y="517"/>
                  <a:pt x="122" y="503"/>
                </a:cubicBezTo>
                <a:cubicBezTo>
                  <a:pt x="116" y="495"/>
                  <a:pt x="105" y="492"/>
                  <a:pt x="97" y="487"/>
                </a:cubicBezTo>
                <a:cubicBezTo>
                  <a:pt x="80" y="475"/>
                  <a:pt x="61" y="465"/>
                  <a:pt x="45" y="452"/>
                </a:cubicBezTo>
                <a:cubicBezTo>
                  <a:pt x="36" y="445"/>
                  <a:pt x="26" y="443"/>
                  <a:pt x="16" y="442"/>
                </a:cubicBezTo>
                <a:cubicBezTo>
                  <a:pt x="9" y="442"/>
                  <a:pt x="5" y="439"/>
                  <a:pt x="2" y="433"/>
                </a:cubicBezTo>
                <a:cubicBezTo>
                  <a:pt x="1" y="431"/>
                  <a:pt x="0" y="426"/>
                  <a:pt x="3" y="425"/>
                </a:cubicBezTo>
                <a:cubicBezTo>
                  <a:pt x="9" y="422"/>
                  <a:pt x="15" y="419"/>
                  <a:pt x="21" y="421"/>
                </a:cubicBezTo>
                <a:cubicBezTo>
                  <a:pt x="37" y="428"/>
                  <a:pt x="55" y="427"/>
                  <a:pt x="72" y="429"/>
                </a:cubicBezTo>
                <a:cubicBezTo>
                  <a:pt x="79" y="430"/>
                  <a:pt x="85" y="431"/>
                  <a:pt x="92" y="433"/>
                </a:cubicBezTo>
                <a:cubicBezTo>
                  <a:pt x="106" y="438"/>
                  <a:pt x="121" y="445"/>
                  <a:pt x="136" y="449"/>
                </a:cubicBezTo>
                <a:cubicBezTo>
                  <a:pt x="145" y="452"/>
                  <a:pt x="152" y="462"/>
                  <a:pt x="162" y="465"/>
                </a:cubicBezTo>
                <a:cubicBezTo>
                  <a:pt x="173" y="473"/>
                  <a:pt x="183" y="481"/>
                  <a:pt x="194" y="489"/>
                </a:cubicBezTo>
                <a:cubicBezTo>
                  <a:pt x="188" y="477"/>
                  <a:pt x="184" y="466"/>
                  <a:pt x="179" y="454"/>
                </a:cubicBezTo>
                <a:cubicBezTo>
                  <a:pt x="177" y="447"/>
                  <a:pt x="174" y="440"/>
                  <a:pt x="173" y="433"/>
                </a:cubicBezTo>
                <a:cubicBezTo>
                  <a:pt x="173" y="426"/>
                  <a:pt x="169" y="424"/>
                  <a:pt x="164" y="424"/>
                </a:cubicBezTo>
                <a:cubicBezTo>
                  <a:pt x="134" y="420"/>
                  <a:pt x="107" y="407"/>
                  <a:pt x="82" y="389"/>
                </a:cubicBezTo>
                <a:cubicBezTo>
                  <a:pt x="66" y="377"/>
                  <a:pt x="54" y="360"/>
                  <a:pt x="46" y="340"/>
                </a:cubicBezTo>
                <a:cubicBezTo>
                  <a:pt x="40" y="324"/>
                  <a:pt x="32" y="309"/>
                  <a:pt x="30" y="292"/>
                </a:cubicBezTo>
                <a:cubicBezTo>
                  <a:pt x="27" y="269"/>
                  <a:pt x="23" y="247"/>
                  <a:pt x="28" y="224"/>
                </a:cubicBezTo>
                <a:cubicBezTo>
                  <a:pt x="29" y="219"/>
                  <a:pt x="31" y="213"/>
                  <a:pt x="38" y="213"/>
                </a:cubicBezTo>
                <a:cubicBezTo>
                  <a:pt x="45" y="213"/>
                  <a:pt x="46" y="219"/>
                  <a:pt x="48" y="224"/>
                </a:cubicBezTo>
                <a:cubicBezTo>
                  <a:pt x="59" y="260"/>
                  <a:pt x="74" y="292"/>
                  <a:pt x="104" y="315"/>
                </a:cubicBezTo>
                <a:cubicBezTo>
                  <a:pt x="115" y="337"/>
                  <a:pt x="138" y="346"/>
                  <a:pt x="151" y="364"/>
                </a:cubicBezTo>
                <a:cubicBezTo>
                  <a:pt x="153" y="368"/>
                  <a:pt x="156" y="371"/>
                  <a:pt x="162" y="373"/>
                </a:cubicBezTo>
                <a:cubicBezTo>
                  <a:pt x="160" y="360"/>
                  <a:pt x="159" y="349"/>
                  <a:pt x="159" y="337"/>
                </a:cubicBezTo>
                <a:cubicBezTo>
                  <a:pt x="158" y="331"/>
                  <a:pt x="156" y="325"/>
                  <a:pt x="152" y="320"/>
                </a:cubicBezTo>
                <a:cubicBezTo>
                  <a:pt x="129" y="290"/>
                  <a:pt x="110" y="259"/>
                  <a:pt x="104" y="222"/>
                </a:cubicBezTo>
                <a:cubicBezTo>
                  <a:pt x="98" y="189"/>
                  <a:pt x="98" y="156"/>
                  <a:pt x="106" y="124"/>
                </a:cubicBezTo>
                <a:cubicBezTo>
                  <a:pt x="111" y="100"/>
                  <a:pt x="120" y="78"/>
                  <a:pt x="127" y="55"/>
                </a:cubicBezTo>
                <a:cubicBezTo>
                  <a:pt x="128" y="49"/>
                  <a:pt x="131" y="43"/>
                  <a:pt x="139" y="45"/>
                </a:cubicBezTo>
                <a:cubicBezTo>
                  <a:pt x="146" y="47"/>
                  <a:pt x="147" y="53"/>
                  <a:pt x="146" y="60"/>
                </a:cubicBezTo>
                <a:cubicBezTo>
                  <a:pt x="142" y="74"/>
                  <a:pt x="143" y="90"/>
                  <a:pt x="145" y="104"/>
                </a:cubicBezTo>
                <a:cubicBezTo>
                  <a:pt x="147" y="117"/>
                  <a:pt x="147" y="130"/>
                  <a:pt x="148" y="143"/>
                </a:cubicBezTo>
                <a:cubicBezTo>
                  <a:pt x="150" y="171"/>
                  <a:pt x="154" y="198"/>
                  <a:pt x="160" y="224"/>
                </a:cubicBezTo>
                <a:cubicBezTo>
                  <a:pt x="161" y="228"/>
                  <a:pt x="157" y="233"/>
                  <a:pt x="164" y="238"/>
                </a:cubicBezTo>
                <a:cubicBezTo>
                  <a:pt x="164" y="232"/>
                  <a:pt x="164" y="227"/>
                  <a:pt x="164" y="222"/>
                </a:cubicBezTo>
                <a:cubicBezTo>
                  <a:pt x="165" y="196"/>
                  <a:pt x="168" y="171"/>
                  <a:pt x="177" y="146"/>
                </a:cubicBezTo>
                <a:cubicBezTo>
                  <a:pt x="182" y="133"/>
                  <a:pt x="186" y="120"/>
                  <a:pt x="196" y="109"/>
                </a:cubicBezTo>
                <a:cubicBezTo>
                  <a:pt x="205" y="99"/>
                  <a:pt x="208" y="85"/>
                  <a:pt x="215" y="73"/>
                </a:cubicBezTo>
                <a:cubicBezTo>
                  <a:pt x="226" y="55"/>
                  <a:pt x="236" y="37"/>
                  <a:pt x="249" y="21"/>
                </a:cubicBezTo>
                <a:cubicBezTo>
                  <a:pt x="254" y="16"/>
                  <a:pt x="255" y="10"/>
                  <a:pt x="260" y="5"/>
                </a:cubicBezTo>
                <a:cubicBezTo>
                  <a:pt x="264" y="1"/>
                  <a:pt x="267" y="0"/>
                  <a:pt x="269" y="6"/>
                </a:cubicBezTo>
                <a:cubicBezTo>
                  <a:pt x="275" y="21"/>
                  <a:pt x="276" y="36"/>
                  <a:pt x="272" y="50"/>
                </a:cubicBezTo>
                <a:cubicBezTo>
                  <a:pt x="270" y="57"/>
                  <a:pt x="272" y="63"/>
                  <a:pt x="270" y="69"/>
                </a:cubicBezTo>
                <a:cubicBezTo>
                  <a:pt x="262" y="96"/>
                  <a:pt x="254" y="122"/>
                  <a:pt x="242" y="147"/>
                </a:cubicBezTo>
                <a:cubicBezTo>
                  <a:pt x="235" y="162"/>
                  <a:pt x="224" y="176"/>
                  <a:pt x="216" y="190"/>
                </a:cubicBezTo>
                <a:cubicBezTo>
                  <a:pt x="203" y="212"/>
                  <a:pt x="190" y="235"/>
                  <a:pt x="180" y="258"/>
                </a:cubicBezTo>
                <a:cubicBezTo>
                  <a:pt x="178" y="262"/>
                  <a:pt x="177" y="265"/>
                  <a:pt x="179" y="269"/>
                </a:cubicBezTo>
                <a:cubicBezTo>
                  <a:pt x="190" y="261"/>
                  <a:pt x="197" y="250"/>
                  <a:pt x="205" y="241"/>
                </a:cubicBezTo>
                <a:cubicBezTo>
                  <a:pt x="216" y="230"/>
                  <a:pt x="226" y="219"/>
                  <a:pt x="237" y="209"/>
                </a:cubicBezTo>
                <a:cubicBezTo>
                  <a:pt x="252" y="196"/>
                  <a:pt x="268" y="184"/>
                  <a:pt x="282" y="171"/>
                </a:cubicBezTo>
                <a:cubicBezTo>
                  <a:pt x="296" y="159"/>
                  <a:pt x="308" y="147"/>
                  <a:pt x="318" y="133"/>
                </a:cubicBezTo>
                <a:cubicBezTo>
                  <a:pt x="322" y="128"/>
                  <a:pt x="324" y="123"/>
                  <a:pt x="325" y="117"/>
                </a:cubicBezTo>
                <a:cubicBezTo>
                  <a:pt x="327" y="110"/>
                  <a:pt x="330" y="109"/>
                  <a:pt x="336" y="110"/>
                </a:cubicBezTo>
                <a:cubicBezTo>
                  <a:pt x="343" y="110"/>
                  <a:pt x="342" y="115"/>
                  <a:pt x="342" y="120"/>
                </a:cubicBezTo>
                <a:cubicBezTo>
                  <a:pt x="342" y="142"/>
                  <a:pt x="337" y="164"/>
                  <a:pt x="333" y="185"/>
                </a:cubicBezTo>
                <a:cubicBezTo>
                  <a:pt x="329" y="205"/>
                  <a:pt x="316" y="221"/>
                  <a:pt x="305" y="237"/>
                </a:cubicBezTo>
                <a:cubicBezTo>
                  <a:pt x="297" y="247"/>
                  <a:pt x="289" y="258"/>
                  <a:pt x="278" y="265"/>
                </a:cubicBezTo>
                <a:cubicBezTo>
                  <a:pt x="257" y="277"/>
                  <a:pt x="238" y="291"/>
                  <a:pt x="216" y="299"/>
                </a:cubicBezTo>
                <a:cubicBezTo>
                  <a:pt x="201" y="304"/>
                  <a:pt x="189" y="315"/>
                  <a:pt x="180" y="326"/>
                </a:cubicBezTo>
                <a:cubicBezTo>
                  <a:pt x="174" y="334"/>
                  <a:pt x="178" y="346"/>
                  <a:pt x="178" y="356"/>
                </a:cubicBezTo>
                <a:cubicBezTo>
                  <a:pt x="178" y="362"/>
                  <a:pt x="180" y="367"/>
                  <a:pt x="180" y="373"/>
                </a:cubicBezTo>
                <a:cubicBezTo>
                  <a:pt x="180" y="375"/>
                  <a:pt x="180" y="378"/>
                  <a:pt x="183" y="379"/>
                </a:cubicBezTo>
                <a:cubicBezTo>
                  <a:pt x="186" y="379"/>
                  <a:pt x="187" y="377"/>
                  <a:pt x="189" y="375"/>
                </a:cubicBezTo>
                <a:cubicBezTo>
                  <a:pt x="200" y="357"/>
                  <a:pt x="213" y="342"/>
                  <a:pt x="230" y="329"/>
                </a:cubicBezTo>
                <a:cubicBezTo>
                  <a:pt x="240" y="321"/>
                  <a:pt x="251" y="314"/>
                  <a:pt x="263" y="308"/>
                </a:cubicBezTo>
                <a:cubicBezTo>
                  <a:pt x="282" y="298"/>
                  <a:pt x="302" y="290"/>
                  <a:pt x="319" y="278"/>
                </a:cubicBezTo>
                <a:cubicBezTo>
                  <a:pt x="322" y="275"/>
                  <a:pt x="325" y="273"/>
                  <a:pt x="328" y="270"/>
                </a:cubicBezTo>
                <a:cubicBezTo>
                  <a:pt x="332" y="266"/>
                  <a:pt x="336" y="265"/>
                  <a:pt x="340" y="267"/>
                </a:cubicBezTo>
                <a:cubicBezTo>
                  <a:pt x="345" y="270"/>
                  <a:pt x="345" y="275"/>
                  <a:pt x="344" y="280"/>
                </a:cubicBezTo>
                <a:cubicBezTo>
                  <a:pt x="338" y="297"/>
                  <a:pt x="333" y="315"/>
                  <a:pt x="324" y="331"/>
                </a:cubicBezTo>
                <a:cubicBezTo>
                  <a:pt x="322" y="335"/>
                  <a:pt x="319" y="339"/>
                  <a:pt x="316" y="342"/>
                </a:cubicBezTo>
                <a:cubicBezTo>
                  <a:pt x="303" y="353"/>
                  <a:pt x="294" y="367"/>
                  <a:pt x="279" y="376"/>
                </a:cubicBezTo>
                <a:cubicBezTo>
                  <a:pt x="260" y="388"/>
                  <a:pt x="240" y="401"/>
                  <a:pt x="217" y="405"/>
                </a:cubicBezTo>
                <a:cubicBezTo>
                  <a:pt x="213" y="406"/>
                  <a:pt x="211" y="409"/>
                  <a:pt x="207" y="410"/>
                </a:cubicBezTo>
                <a:cubicBezTo>
                  <a:pt x="187" y="412"/>
                  <a:pt x="185" y="417"/>
                  <a:pt x="194" y="435"/>
                </a:cubicBezTo>
                <a:cubicBezTo>
                  <a:pt x="195" y="438"/>
                  <a:pt x="197" y="441"/>
                  <a:pt x="198" y="444"/>
                </a:cubicBezTo>
                <a:cubicBezTo>
                  <a:pt x="202" y="459"/>
                  <a:pt x="209" y="474"/>
                  <a:pt x="216" y="490"/>
                </a:cubicBezTo>
                <a:cubicBezTo>
                  <a:pt x="227" y="466"/>
                  <a:pt x="236" y="442"/>
                  <a:pt x="258" y="426"/>
                </a:cubicBezTo>
                <a:cubicBezTo>
                  <a:pt x="274" y="410"/>
                  <a:pt x="292" y="399"/>
                  <a:pt x="307" y="383"/>
                </a:cubicBezTo>
                <a:cubicBezTo>
                  <a:pt x="316" y="375"/>
                  <a:pt x="323" y="365"/>
                  <a:pt x="329" y="355"/>
                </a:cubicBezTo>
                <a:cubicBezTo>
                  <a:pt x="336" y="343"/>
                  <a:pt x="346" y="340"/>
                  <a:pt x="352" y="355"/>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2"/>
          <p:cNvSpPr>
            <a:spLocks/>
          </p:cNvSpPr>
          <p:nvPr/>
        </p:nvSpPr>
        <p:spPr bwMode="auto">
          <a:xfrm>
            <a:off x="585788" y="3144838"/>
            <a:ext cx="779463" cy="646113"/>
          </a:xfrm>
          <a:custGeom>
            <a:avLst/>
            <a:gdLst>
              <a:gd name="T0" fmla="*/ 594 w 594"/>
              <a:gd name="T1" fmla="*/ 427 h 493"/>
              <a:gd name="T2" fmla="*/ 583 w 594"/>
              <a:gd name="T3" fmla="*/ 450 h 493"/>
              <a:gd name="T4" fmla="*/ 546 w 594"/>
              <a:gd name="T5" fmla="*/ 452 h 493"/>
              <a:gd name="T6" fmla="*/ 541 w 594"/>
              <a:gd name="T7" fmla="*/ 444 h 493"/>
              <a:gd name="T8" fmla="*/ 521 w 594"/>
              <a:gd name="T9" fmla="*/ 335 h 493"/>
              <a:gd name="T10" fmla="*/ 500 w 594"/>
              <a:gd name="T11" fmla="*/ 275 h 493"/>
              <a:gd name="T12" fmla="*/ 475 w 594"/>
              <a:gd name="T13" fmla="*/ 224 h 493"/>
              <a:gd name="T14" fmla="*/ 450 w 594"/>
              <a:gd name="T15" fmla="*/ 188 h 493"/>
              <a:gd name="T16" fmla="*/ 406 w 594"/>
              <a:gd name="T17" fmla="*/ 137 h 493"/>
              <a:gd name="T18" fmla="*/ 377 w 594"/>
              <a:gd name="T19" fmla="*/ 115 h 493"/>
              <a:gd name="T20" fmla="*/ 343 w 594"/>
              <a:gd name="T21" fmla="*/ 95 h 493"/>
              <a:gd name="T22" fmla="*/ 266 w 594"/>
              <a:gd name="T23" fmla="*/ 77 h 493"/>
              <a:gd name="T24" fmla="*/ 155 w 594"/>
              <a:gd name="T25" fmla="*/ 122 h 493"/>
              <a:gd name="T26" fmla="*/ 108 w 594"/>
              <a:gd name="T27" fmla="*/ 181 h 493"/>
              <a:gd name="T28" fmla="*/ 91 w 594"/>
              <a:gd name="T29" fmla="*/ 237 h 493"/>
              <a:gd name="T30" fmla="*/ 79 w 594"/>
              <a:gd name="T31" fmla="*/ 271 h 493"/>
              <a:gd name="T32" fmla="*/ 71 w 594"/>
              <a:gd name="T33" fmla="*/ 320 h 493"/>
              <a:gd name="T34" fmla="*/ 69 w 594"/>
              <a:gd name="T35" fmla="*/ 367 h 493"/>
              <a:gd name="T36" fmla="*/ 74 w 594"/>
              <a:gd name="T37" fmla="*/ 428 h 493"/>
              <a:gd name="T38" fmla="*/ 74 w 594"/>
              <a:gd name="T39" fmla="*/ 473 h 493"/>
              <a:gd name="T40" fmla="*/ 52 w 594"/>
              <a:gd name="T41" fmla="*/ 492 h 493"/>
              <a:gd name="T42" fmla="*/ 19 w 594"/>
              <a:gd name="T43" fmla="*/ 484 h 493"/>
              <a:gd name="T44" fmla="*/ 4 w 594"/>
              <a:gd name="T45" fmla="*/ 451 h 493"/>
              <a:gd name="T46" fmla="*/ 4 w 594"/>
              <a:gd name="T47" fmla="*/ 434 h 493"/>
              <a:gd name="T48" fmla="*/ 2 w 594"/>
              <a:gd name="T49" fmla="*/ 365 h 493"/>
              <a:gd name="T50" fmla="*/ 3 w 594"/>
              <a:gd name="T51" fmla="*/ 329 h 493"/>
              <a:gd name="T52" fmla="*/ 6 w 594"/>
              <a:gd name="T53" fmla="*/ 263 h 493"/>
              <a:gd name="T54" fmla="*/ 20 w 594"/>
              <a:gd name="T55" fmla="*/ 188 h 493"/>
              <a:gd name="T56" fmla="*/ 34 w 594"/>
              <a:gd name="T57" fmla="*/ 139 h 493"/>
              <a:gd name="T58" fmla="*/ 64 w 594"/>
              <a:gd name="T59" fmla="*/ 96 h 493"/>
              <a:gd name="T60" fmla="*/ 88 w 594"/>
              <a:gd name="T61" fmla="*/ 68 h 493"/>
              <a:gd name="T62" fmla="*/ 115 w 594"/>
              <a:gd name="T63" fmla="*/ 49 h 493"/>
              <a:gd name="T64" fmla="*/ 152 w 594"/>
              <a:gd name="T65" fmla="*/ 29 h 493"/>
              <a:gd name="T66" fmla="*/ 199 w 594"/>
              <a:gd name="T67" fmla="*/ 11 h 493"/>
              <a:gd name="T68" fmla="*/ 205 w 594"/>
              <a:gd name="T69" fmla="*/ 9 h 493"/>
              <a:gd name="T70" fmla="*/ 235 w 594"/>
              <a:gd name="T71" fmla="*/ 4 h 493"/>
              <a:gd name="T72" fmla="*/ 270 w 594"/>
              <a:gd name="T73" fmla="*/ 2 h 493"/>
              <a:gd name="T74" fmla="*/ 304 w 594"/>
              <a:gd name="T75" fmla="*/ 7 h 493"/>
              <a:gd name="T76" fmla="*/ 340 w 594"/>
              <a:gd name="T77" fmla="*/ 17 h 493"/>
              <a:gd name="T78" fmla="*/ 415 w 594"/>
              <a:gd name="T79" fmla="*/ 58 h 493"/>
              <a:gd name="T80" fmla="*/ 455 w 594"/>
              <a:gd name="T81" fmla="*/ 103 h 493"/>
              <a:gd name="T82" fmla="*/ 482 w 594"/>
              <a:gd name="T83" fmla="*/ 137 h 493"/>
              <a:gd name="T84" fmla="*/ 522 w 594"/>
              <a:gd name="T85" fmla="*/ 201 h 493"/>
              <a:gd name="T86" fmla="*/ 548 w 594"/>
              <a:gd name="T87" fmla="*/ 251 h 493"/>
              <a:gd name="T88" fmla="*/ 570 w 594"/>
              <a:gd name="T89" fmla="*/ 306 h 493"/>
              <a:gd name="T90" fmla="*/ 586 w 594"/>
              <a:gd name="T91" fmla="*/ 368 h 493"/>
              <a:gd name="T92" fmla="*/ 594 w 594"/>
              <a:gd name="T93" fmla="*/ 427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4" h="493">
                <a:moveTo>
                  <a:pt x="594" y="427"/>
                </a:moveTo>
                <a:cubicBezTo>
                  <a:pt x="593" y="435"/>
                  <a:pt x="592" y="444"/>
                  <a:pt x="583" y="450"/>
                </a:cubicBezTo>
                <a:cubicBezTo>
                  <a:pt x="577" y="454"/>
                  <a:pt x="553" y="456"/>
                  <a:pt x="546" y="452"/>
                </a:cubicBezTo>
                <a:cubicBezTo>
                  <a:pt x="542" y="451"/>
                  <a:pt x="541" y="447"/>
                  <a:pt x="541" y="444"/>
                </a:cubicBezTo>
                <a:cubicBezTo>
                  <a:pt x="540" y="407"/>
                  <a:pt x="531" y="371"/>
                  <a:pt x="521" y="335"/>
                </a:cubicBezTo>
                <a:cubicBezTo>
                  <a:pt x="516" y="314"/>
                  <a:pt x="508" y="295"/>
                  <a:pt x="500" y="275"/>
                </a:cubicBezTo>
                <a:cubicBezTo>
                  <a:pt x="493" y="258"/>
                  <a:pt x="485" y="240"/>
                  <a:pt x="475" y="224"/>
                </a:cubicBezTo>
                <a:cubicBezTo>
                  <a:pt x="467" y="212"/>
                  <a:pt x="459" y="199"/>
                  <a:pt x="450" y="188"/>
                </a:cubicBezTo>
                <a:cubicBezTo>
                  <a:pt x="436" y="171"/>
                  <a:pt x="423" y="152"/>
                  <a:pt x="406" y="137"/>
                </a:cubicBezTo>
                <a:cubicBezTo>
                  <a:pt x="397" y="129"/>
                  <a:pt x="386" y="123"/>
                  <a:pt x="377" y="115"/>
                </a:cubicBezTo>
                <a:cubicBezTo>
                  <a:pt x="366" y="107"/>
                  <a:pt x="355" y="101"/>
                  <a:pt x="343" y="95"/>
                </a:cubicBezTo>
                <a:cubicBezTo>
                  <a:pt x="319" y="83"/>
                  <a:pt x="293" y="78"/>
                  <a:pt x="266" y="77"/>
                </a:cubicBezTo>
                <a:cubicBezTo>
                  <a:pt x="223" y="76"/>
                  <a:pt x="187" y="93"/>
                  <a:pt x="155" y="122"/>
                </a:cubicBezTo>
                <a:cubicBezTo>
                  <a:pt x="136" y="139"/>
                  <a:pt x="120" y="158"/>
                  <a:pt x="108" y="181"/>
                </a:cubicBezTo>
                <a:cubicBezTo>
                  <a:pt x="98" y="199"/>
                  <a:pt x="96" y="218"/>
                  <a:pt x="91" y="237"/>
                </a:cubicBezTo>
                <a:cubicBezTo>
                  <a:pt x="88" y="249"/>
                  <a:pt x="83" y="259"/>
                  <a:pt x="79" y="271"/>
                </a:cubicBezTo>
                <a:cubicBezTo>
                  <a:pt x="75" y="287"/>
                  <a:pt x="72" y="304"/>
                  <a:pt x="71" y="320"/>
                </a:cubicBezTo>
                <a:cubicBezTo>
                  <a:pt x="69" y="336"/>
                  <a:pt x="69" y="352"/>
                  <a:pt x="69" y="367"/>
                </a:cubicBezTo>
                <a:cubicBezTo>
                  <a:pt x="69" y="388"/>
                  <a:pt x="70" y="408"/>
                  <a:pt x="74" y="428"/>
                </a:cubicBezTo>
                <a:cubicBezTo>
                  <a:pt x="77" y="443"/>
                  <a:pt x="75" y="458"/>
                  <a:pt x="74" y="473"/>
                </a:cubicBezTo>
                <a:cubicBezTo>
                  <a:pt x="74" y="482"/>
                  <a:pt x="62" y="490"/>
                  <a:pt x="52" y="492"/>
                </a:cubicBezTo>
                <a:cubicBezTo>
                  <a:pt x="40" y="493"/>
                  <a:pt x="29" y="492"/>
                  <a:pt x="19" y="484"/>
                </a:cubicBezTo>
                <a:cubicBezTo>
                  <a:pt x="7" y="476"/>
                  <a:pt x="5" y="463"/>
                  <a:pt x="4" y="451"/>
                </a:cubicBezTo>
                <a:cubicBezTo>
                  <a:pt x="4" y="445"/>
                  <a:pt x="5" y="440"/>
                  <a:pt x="4" y="434"/>
                </a:cubicBezTo>
                <a:cubicBezTo>
                  <a:pt x="0" y="411"/>
                  <a:pt x="4" y="388"/>
                  <a:pt x="2" y="365"/>
                </a:cubicBezTo>
                <a:cubicBezTo>
                  <a:pt x="2" y="353"/>
                  <a:pt x="2" y="342"/>
                  <a:pt x="3" y="329"/>
                </a:cubicBezTo>
                <a:cubicBezTo>
                  <a:pt x="5" y="307"/>
                  <a:pt x="3" y="285"/>
                  <a:pt x="6" y="263"/>
                </a:cubicBezTo>
                <a:cubicBezTo>
                  <a:pt x="10" y="238"/>
                  <a:pt x="12" y="213"/>
                  <a:pt x="20" y="188"/>
                </a:cubicBezTo>
                <a:cubicBezTo>
                  <a:pt x="24" y="172"/>
                  <a:pt x="28" y="155"/>
                  <a:pt x="34" y="139"/>
                </a:cubicBezTo>
                <a:cubicBezTo>
                  <a:pt x="40" y="122"/>
                  <a:pt x="52" y="109"/>
                  <a:pt x="64" y="96"/>
                </a:cubicBezTo>
                <a:cubicBezTo>
                  <a:pt x="72" y="87"/>
                  <a:pt x="80" y="77"/>
                  <a:pt x="88" y="68"/>
                </a:cubicBezTo>
                <a:cubicBezTo>
                  <a:pt x="95" y="59"/>
                  <a:pt x="106" y="54"/>
                  <a:pt x="115" y="49"/>
                </a:cubicBezTo>
                <a:cubicBezTo>
                  <a:pt x="128" y="43"/>
                  <a:pt x="139" y="34"/>
                  <a:pt x="152" y="29"/>
                </a:cubicBezTo>
                <a:cubicBezTo>
                  <a:pt x="167" y="22"/>
                  <a:pt x="182" y="14"/>
                  <a:pt x="199" y="11"/>
                </a:cubicBezTo>
                <a:cubicBezTo>
                  <a:pt x="201" y="11"/>
                  <a:pt x="203" y="10"/>
                  <a:pt x="205" y="9"/>
                </a:cubicBezTo>
                <a:cubicBezTo>
                  <a:pt x="214" y="6"/>
                  <a:pt x="224" y="3"/>
                  <a:pt x="235" y="4"/>
                </a:cubicBezTo>
                <a:cubicBezTo>
                  <a:pt x="247" y="5"/>
                  <a:pt x="259" y="5"/>
                  <a:pt x="270" y="2"/>
                </a:cubicBezTo>
                <a:cubicBezTo>
                  <a:pt x="282" y="0"/>
                  <a:pt x="293" y="6"/>
                  <a:pt x="304" y="7"/>
                </a:cubicBezTo>
                <a:cubicBezTo>
                  <a:pt x="316" y="9"/>
                  <a:pt x="328" y="13"/>
                  <a:pt x="340" y="17"/>
                </a:cubicBezTo>
                <a:cubicBezTo>
                  <a:pt x="368" y="25"/>
                  <a:pt x="393" y="39"/>
                  <a:pt x="415" y="58"/>
                </a:cubicBezTo>
                <a:cubicBezTo>
                  <a:pt x="430" y="72"/>
                  <a:pt x="443" y="87"/>
                  <a:pt x="455" y="103"/>
                </a:cubicBezTo>
                <a:cubicBezTo>
                  <a:pt x="464" y="114"/>
                  <a:pt x="475" y="124"/>
                  <a:pt x="482" y="137"/>
                </a:cubicBezTo>
                <a:cubicBezTo>
                  <a:pt x="494" y="159"/>
                  <a:pt x="511" y="178"/>
                  <a:pt x="522" y="201"/>
                </a:cubicBezTo>
                <a:cubicBezTo>
                  <a:pt x="530" y="218"/>
                  <a:pt x="540" y="234"/>
                  <a:pt x="548" y="251"/>
                </a:cubicBezTo>
                <a:cubicBezTo>
                  <a:pt x="555" y="269"/>
                  <a:pt x="562" y="288"/>
                  <a:pt x="570" y="306"/>
                </a:cubicBezTo>
                <a:cubicBezTo>
                  <a:pt x="578" y="326"/>
                  <a:pt x="582" y="347"/>
                  <a:pt x="586" y="368"/>
                </a:cubicBezTo>
                <a:cubicBezTo>
                  <a:pt x="590" y="387"/>
                  <a:pt x="593" y="406"/>
                  <a:pt x="594" y="427"/>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3"/>
          <p:cNvSpPr>
            <a:spLocks/>
          </p:cNvSpPr>
          <p:nvPr/>
        </p:nvSpPr>
        <p:spPr bwMode="auto">
          <a:xfrm>
            <a:off x="1360488" y="2463801"/>
            <a:ext cx="574675" cy="279400"/>
          </a:xfrm>
          <a:custGeom>
            <a:avLst/>
            <a:gdLst>
              <a:gd name="T0" fmla="*/ 240 w 439"/>
              <a:gd name="T1" fmla="*/ 212 h 213"/>
              <a:gd name="T2" fmla="*/ 171 w 439"/>
              <a:gd name="T3" fmla="*/ 196 h 213"/>
              <a:gd name="T4" fmla="*/ 128 w 439"/>
              <a:gd name="T5" fmla="*/ 179 h 213"/>
              <a:gd name="T6" fmla="*/ 71 w 439"/>
              <a:gd name="T7" fmla="*/ 131 h 213"/>
              <a:gd name="T8" fmla="*/ 39 w 439"/>
              <a:gd name="T9" fmla="*/ 97 h 213"/>
              <a:gd name="T10" fmla="*/ 6 w 439"/>
              <a:gd name="T11" fmla="*/ 36 h 213"/>
              <a:gd name="T12" fmla="*/ 31 w 439"/>
              <a:gd name="T13" fmla="*/ 0 h 213"/>
              <a:gd name="T14" fmla="*/ 56 w 439"/>
              <a:gd name="T15" fmla="*/ 2 h 213"/>
              <a:gd name="T16" fmla="*/ 154 w 439"/>
              <a:gd name="T17" fmla="*/ 35 h 213"/>
              <a:gd name="T18" fmla="*/ 215 w 439"/>
              <a:gd name="T19" fmla="*/ 51 h 213"/>
              <a:gd name="T20" fmla="*/ 285 w 439"/>
              <a:gd name="T21" fmla="*/ 52 h 213"/>
              <a:gd name="T22" fmla="*/ 348 w 439"/>
              <a:gd name="T23" fmla="*/ 41 h 213"/>
              <a:gd name="T24" fmla="*/ 388 w 439"/>
              <a:gd name="T25" fmla="*/ 33 h 213"/>
              <a:gd name="T26" fmla="*/ 433 w 439"/>
              <a:gd name="T27" fmla="*/ 45 h 213"/>
              <a:gd name="T28" fmla="*/ 438 w 439"/>
              <a:gd name="T29" fmla="*/ 57 h 213"/>
              <a:gd name="T30" fmla="*/ 428 w 439"/>
              <a:gd name="T31" fmla="*/ 99 h 213"/>
              <a:gd name="T32" fmla="*/ 384 w 439"/>
              <a:gd name="T33" fmla="*/ 158 h 213"/>
              <a:gd name="T34" fmla="*/ 337 w 439"/>
              <a:gd name="T35" fmla="*/ 189 h 213"/>
              <a:gd name="T36" fmla="*/ 284 w 439"/>
              <a:gd name="T37" fmla="*/ 208 h 213"/>
              <a:gd name="T38" fmla="*/ 240 w 439"/>
              <a:gd name="T39" fmla="*/ 212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9" h="213">
                <a:moveTo>
                  <a:pt x="240" y="212"/>
                </a:moveTo>
                <a:cubicBezTo>
                  <a:pt x="216" y="213"/>
                  <a:pt x="193" y="204"/>
                  <a:pt x="171" y="196"/>
                </a:cubicBezTo>
                <a:cubicBezTo>
                  <a:pt x="156" y="191"/>
                  <a:pt x="141" y="187"/>
                  <a:pt x="128" y="179"/>
                </a:cubicBezTo>
                <a:cubicBezTo>
                  <a:pt x="107" y="165"/>
                  <a:pt x="86" y="152"/>
                  <a:pt x="71" y="131"/>
                </a:cubicBezTo>
                <a:cubicBezTo>
                  <a:pt x="62" y="119"/>
                  <a:pt x="50" y="108"/>
                  <a:pt x="39" y="97"/>
                </a:cubicBezTo>
                <a:cubicBezTo>
                  <a:pt x="24" y="79"/>
                  <a:pt x="14" y="58"/>
                  <a:pt x="6" y="36"/>
                </a:cubicBezTo>
                <a:cubicBezTo>
                  <a:pt x="0" y="22"/>
                  <a:pt x="15" y="1"/>
                  <a:pt x="31" y="0"/>
                </a:cubicBezTo>
                <a:cubicBezTo>
                  <a:pt x="39" y="0"/>
                  <a:pt x="47" y="0"/>
                  <a:pt x="56" y="2"/>
                </a:cubicBezTo>
                <a:cubicBezTo>
                  <a:pt x="89" y="10"/>
                  <a:pt x="122" y="22"/>
                  <a:pt x="154" y="35"/>
                </a:cubicBezTo>
                <a:cubicBezTo>
                  <a:pt x="174" y="42"/>
                  <a:pt x="194" y="47"/>
                  <a:pt x="215" y="51"/>
                </a:cubicBezTo>
                <a:cubicBezTo>
                  <a:pt x="238" y="56"/>
                  <a:pt x="262" y="54"/>
                  <a:pt x="285" y="52"/>
                </a:cubicBezTo>
                <a:cubicBezTo>
                  <a:pt x="306" y="51"/>
                  <a:pt x="327" y="45"/>
                  <a:pt x="348" y="41"/>
                </a:cubicBezTo>
                <a:cubicBezTo>
                  <a:pt x="361" y="39"/>
                  <a:pt x="375" y="38"/>
                  <a:pt x="388" y="33"/>
                </a:cubicBezTo>
                <a:cubicBezTo>
                  <a:pt x="403" y="27"/>
                  <a:pt x="423" y="33"/>
                  <a:pt x="433" y="45"/>
                </a:cubicBezTo>
                <a:cubicBezTo>
                  <a:pt x="436" y="48"/>
                  <a:pt x="438" y="52"/>
                  <a:pt x="438" y="57"/>
                </a:cubicBezTo>
                <a:cubicBezTo>
                  <a:pt x="439" y="72"/>
                  <a:pt x="436" y="86"/>
                  <a:pt x="428" y="99"/>
                </a:cubicBezTo>
                <a:cubicBezTo>
                  <a:pt x="416" y="121"/>
                  <a:pt x="401" y="140"/>
                  <a:pt x="384" y="158"/>
                </a:cubicBezTo>
                <a:cubicBezTo>
                  <a:pt x="371" y="171"/>
                  <a:pt x="355" y="182"/>
                  <a:pt x="337" y="189"/>
                </a:cubicBezTo>
                <a:cubicBezTo>
                  <a:pt x="320" y="195"/>
                  <a:pt x="303" y="205"/>
                  <a:pt x="284" y="208"/>
                </a:cubicBezTo>
                <a:cubicBezTo>
                  <a:pt x="270" y="210"/>
                  <a:pt x="255" y="212"/>
                  <a:pt x="240" y="212"/>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4"/>
          <p:cNvSpPr>
            <a:spLocks/>
          </p:cNvSpPr>
          <p:nvPr/>
        </p:nvSpPr>
        <p:spPr bwMode="auto">
          <a:xfrm>
            <a:off x="717550" y="3308351"/>
            <a:ext cx="541338" cy="477838"/>
          </a:xfrm>
          <a:custGeom>
            <a:avLst/>
            <a:gdLst>
              <a:gd name="T0" fmla="*/ 410 w 412"/>
              <a:gd name="T1" fmla="*/ 294 h 364"/>
              <a:gd name="T2" fmla="*/ 411 w 412"/>
              <a:gd name="T3" fmla="*/ 323 h 364"/>
              <a:gd name="T4" fmla="*/ 392 w 412"/>
              <a:gd name="T5" fmla="*/ 354 h 364"/>
              <a:gd name="T6" fmla="*/ 366 w 412"/>
              <a:gd name="T7" fmla="*/ 358 h 364"/>
              <a:gd name="T8" fmla="*/ 356 w 412"/>
              <a:gd name="T9" fmla="*/ 338 h 364"/>
              <a:gd name="T10" fmla="*/ 345 w 412"/>
              <a:gd name="T11" fmla="*/ 285 h 364"/>
              <a:gd name="T12" fmla="*/ 334 w 412"/>
              <a:gd name="T13" fmla="*/ 241 h 364"/>
              <a:gd name="T14" fmla="*/ 291 w 412"/>
              <a:gd name="T15" fmla="*/ 143 h 364"/>
              <a:gd name="T16" fmla="*/ 248 w 412"/>
              <a:gd name="T17" fmla="*/ 100 h 364"/>
              <a:gd name="T18" fmla="*/ 235 w 412"/>
              <a:gd name="T19" fmla="*/ 94 h 364"/>
              <a:gd name="T20" fmla="*/ 186 w 412"/>
              <a:gd name="T21" fmla="*/ 82 h 364"/>
              <a:gd name="T22" fmla="*/ 105 w 412"/>
              <a:gd name="T23" fmla="*/ 110 h 364"/>
              <a:gd name="T24" fmla="*/ 89 w 412"/>
              <a:gd name="T25" fmla="*/ 137 h 364"/>
              <a:gd name="T26" fmla="*/ 77 w 412"/>
              <a:gd name="T27" fmla="*/ 178 h 364"/>
              <a:gd name="T28" fmla="*/ 62 w 412"/>
              <a:gd name="T29" fmla="*/ 259 h 364"/>
              <a:gd name="T30" fmla="*/ 59 w 412"/>
              <a:gd name="T31" fmla="*/ 308 h 364"/>
              <a:gd name="T32" fmla="*/ 51 w 412"/>
              <a:gd name="T33" fmla="*/ 342 h 364"/>
              <a:gd name="T34" fmla="*/ 18 w 412"/>
              <a:gd name="T35" fmla="*/ 354 h 364"/>
              <a:gd name="T36" fmla="*/ 2 w 412"/>
              <a:gd name="T37" fmla="*/ 333 h 364"/>
              <a:gd name="T38" fmla="*/ 5 w 412"/>
              <a:gd name="T39" fmla="*/ 203 h 364"/>
              <a:gd name="T40" fmla="*/ 14 w 412"/>
              <a:gd name="T41" fmla="*/ 140 h 364"/>
              <a:gd name="T42" fmla="*/ 54 w 412"/>
              <a:gd name="T43" fmla="*/ 53 h 364"/>
              <a:gd name="T44" fmla="*/ 135 w 412"/>
              <a:gd name="T45" fmla="*/ 6 h 364"/>
              <a:gd name="T46" fmla="*/ 199 w 412"/>
              <a:gd name="T47" fmla="*/ 7 h 364"/>
              <a:gd name="T48" fmla="*/ 250 w 412"/>
              <a:gd name="T49" fmla="*/ 20 h 364"/>
              <a:gd name="T50" fmla="*/ 307 w 412"/>
              <a:gd name="T51" fmla="*/ 55 h 364"/>
              <a:gd name="T52" fmla="*/ 362 w 412"/>
              <a:gd name="T53" fmla="*/ 120 h 364"/>
              <a:gd name="T54" fmla="*/ 389 w 412"/>
              <a:gd name="T55" fmla="*/ 176 h 364"/>
              <a:gd name="T56" fmla="*/ 410 w 412"/>
              <a:gd name="T57" fmla="*/ 294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2" h="364">
                <a:moveTo>
                  <a:pt x="410" y="294"/>
                </a:moveTo>
                <a:cubicBezTo>
                  <a:pt x="410" y="304"/>
                  <a:pt x="410" y="314"/>
                  <a:pt x="411" y="323"/>
                </a:cubicBezTo>
                <a:cubicBezTo>
                  <a:pt x="412" y="337"/>
                  <a:pt x="402" y="347"/>
                  <a:pt x="392" y="354"/>
                </a:cubicBezTo>
                <a:cubicBezTo>
                  <a:pt x="385" y="360"/>
                  <a:pt x="376" y="364"/>
                  <a:pt x="366" y="358"/>
                </a:cubicBezTo>
                <a:cubicBezTo>
                  <a:pt x="357" y="354"/>
                  <a:pt x="357" y="346"/>
                  <a:pt x="356" y="338"/>
                </a:cubicBezTo>
                <a:cubicBezTo>
                  <a:pt x="355" y="320"/>
                  <a:pt x="351" y="303"/>
                  <a:pt x="345" y="285"/>
                </a:cubicBezTo>
                <a:cubicBezTo>
                  <a:pt x="340" y="271"/>
                  <a:pt x="338" y="256"/>
                  <a:pt x="334" y="241"/>
                </a:cubicBezTo>
                <a:cubicBezTo>
                  <a:pt x="325" y="206"/>
                  <a:pt x="313" y="173"/>
                  <a:pt x="291" y="143"/>
                </a:cubicBezTo>
                <a:cubicBezTo>
                  <a:pt x="278" y="127"/>
                  <a:pt x="265" y="112"/>
                  <a:pt x="248" y="100"/>
                </a:cubicBezTo>
                <a:cubicBezTo>
                  <a:pt x="244" y="97"/>
                  <a:pt x="240" y="95"/>
                  <a:pt x="235" y="94"/>
                </a:cubicBezTo>
                <a:cubicBezTo>
                  <a:pt x="219" y="90"/>
                  <a:pt x="203" y="82"/>
                  <a:pt x="186" y="82"/>
                </a:cubicBezTo>
                <a:cubicBezTo>
                  <a:pt x="156" y="82"/>
                  <a:pt x="126" y="86"/>
                  <a:pt x="105" y="110"/>
                </a:cubicBezTo>
                <a:cubicBezTo>
                  <a:pt x="98" y="118"/>
                  <a:pt x="93" y="128"/>
                  <a:pt x="89" y="137"/>
                </a:cubicBezTo>
                <a:cubicBezTo>
                  <a:pt x="84" y="151"/>
                  <a:pt x="80" y="164"/>
                  <a:pt x="77" y="178"/>
                </a:cubicBezTo>
                <a:cubicBezTo>
                  <a:pt x="70" y="205"/>
                  <a:pt x="70" y="233"/>
                  <a:pt x="62" y="259"/>
                </a:cubicBezTo>
                <a:cubicBezTo>
                  <a:pt x="58" y="276"/>
                  <a:pt x="60" y="292"/>
                  <a:pt x="59" y="308"/>
                </a:cubicBezTo>
                <a:cubicBezTo>
                  <a:pt x="59" y="320"/>
                  <a:pt x="55" y="331"/>
                  <a:pt x="51" y="342"/>
                </a:cubicBezTo>
                <a:cubicBezTo>
                  <a:pt x="46" y="356"/>
                  <a:pt x="34" y="355"/>
                  <a:pt x="18" y="354"/>
                </a:cubicBezTo>
                <a:cubicBezTo>
                  <a:pt x="11" y="354"/>
                  <a:pt x="2" y="343"/>
                  <a:pt x="2" y="333"/>
                </a:cubicBezTo>
                <a:cubicBezTo>
                  <a:pt x="1" y="290"/>
                  <a:pt x="0" y="246"/>
                  <a:pt x="5" y="203"/>
                </a:cubicBezTo>
                <a:cubicBezTo>
                  <a:pt x="8" y="182"/>
                  <a:pt x="10" y="160"/>
                  <a:pt x="14" y="140"/>
                </a:cubicBezTo>
                <a:cubicBezTo>
                  <a:pt x="20" y="108"/>
                  <a:pt x="29" y="77"/>
                  <a:pt x="54" y="53"/>
                </a:cubicBezTo>
                <a:cubicBezTo>
                  <a:pt x="77" y="31"/>
                  <a:pt x="102" y="11"/>
                  <a:pt x="135" y="6"/>
                </a:cubicBezTo>
                <a:cubicBezTo>
                  <a:pt x="156" y="3"/>
                  <a:pt x="177" y="0"/>
                  <a:pt x="199" y="7"/>
                </a:cubicBezTo>
                <a:cubicBezTo>
                  <a:pt x="216" y="13"/>
                  <a:pt x="233" y="14"/>
                  <a:pt x="250" y="20"/>
                </a:cubicBezTo>
                <a:cubicBezTo>
                  <a:pt x="271" y="28"/>
                  <a:pt x="290" y="40"/>
                  <a:pt x="307" y="55"/>
                </a:cubicBezTo>
                <a:cubicBezTo>
                  <a:pt x="329" y="74"/>
                  <a:pt x="346" y="96"/>
                  <a:pt x="362" y="120"/>
                </a:cubicBezTo>
                <a:cubicBezTo>
                  <a:pt x="374" y="137"/>
                  <a:pt x="382" y="157"/>
                  <a:pt x="389" y="176"/>
                </a:cubicBezTo>
                <a:cubicBezTo>
                  <a:pt x="402" y="214"/>
                  <a:pt x="407" y="254"/>
                  <a:pt x="410" y="294"/>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5"/>
          <p:cNvSpPr>
            <a:spLocks/>
          </p:cNvSpPr>
          <p:nvPr/>
        </p:nvSpPr>
        <p:spPr bwMode="auto">
          <a:xfrm>
            <a:off x="2500313" y="2790826"/>
            <a:ext cx="557213" cy="365125"/>
          </a:xfrm>
          <a:custGeom>
            <a:avLst/>
            <a:gdLst>
              <a:gd name="T0" fmla="*/ 421 w 425"/>
              <a:gd name="T1" fmla="*/ 235 h 278"/>
              <a:gd name="T2" fmla="*/ 383 w 425"/>
              <a:gd name="T3" fmla="*/ 276 h 278"/>
              <a:gd name="T4" fmla="*/ 362 w 425"/>
              <a:gd name="T5" fmla="*/ 256 h 278"/>
              <a:gd name="T6" fmla="*/ 340 w 425"/>
              <a:gd name="T7" fmla="*/ 159 h 278"/>
              <a:gd name="T8" fmla="*/ 217 w 425"/>
              <a:gd name="T9" fmla="*/ 83 h 278"/>
              <a:gd name="T10" fmla="*/ 112 w 425"/>
              <a:gd name="T11" fmla="*/ 126 h 278"/>
              <a:gd name="T12" fmla="*/ 73 w 425"/>
              <a:gd name="T13" fmla="*/ 207 h 278"/>
              <a:gd name="T14" fmla="*/ 65 w 425"/>
              <a:gd name="T15" fmla="*/ 263 h 278"/>
              <a:gd name="T16" fmla="*/ 62 w 425"/>
              <a:gd name="T17" fmla="*/ 268 h 278"/>
              <a:gd name="T18" fmla="*/ 27 w 425"/>
              <a:gd name="T19" fmla="*/ 278 h 278"/>
              <a:gd name="T20" fmla="*/ 6 w 425"/>
              <a:gd name="T21" fmla="*/ 260 h 278"/>
              <a:gd name="T22" fmla="*/ 1 w 425"/>
              <a:gd name="T23" fmla="*/ 232 h 278"/>
              <a:gd name="T24" fmla="*/ 0 w 425"/>
              <a:gd name="T25" fmla="*/ 209 h 278"/>
              <a:gd name="T26" fmla="*/ 15 w 425"/>
              <a:gd name="T27" fmla="*/ 143 h 278"/>
              <a:gd name="T28" fmla="*/ 68 w 425"/>
              <a:gd name="T29" fmla="*/ 59 h 278"/>
              <a:gd name="T30" fmla="*/ 134 w 425"/>
              <a:gd name="T31" fmla="*/ 16 h 278"/>
              <a:gd name="T32" fmla="*/ 183 w 425"/>
              <a:gd name="T33" fmla="*/ 5 h 278"/>
              <a:gd name="T34" fmla="*/ 242 w 425"/>
              <a:gd name="T35" fmla="*/ 3 h 278"/>
              <a:gd name="T36" fmla="*/ 311 w 425"/>
              <a:gd name="T37" fmla="*/ 32 h 278"/>
              <a:gd name="T38" fmla="*/ 354 w 425"/>
              <a:gd name="T39" fmla="*/ 66 h 278"/>
              <a:gd name="T40" fmla="*/ 387 w 425"/>
              <a:gd name="T41" fmla="*/ 110 h 278"/>
              <a:gd name="T42" fmla="*/ 406 w 425"/>
              <a:gd name="T43" fmla="*/ 154 h 278"/>
              <a:gd name="T44" fmla="*/ 421 w 425"/>
              <a:gd name="T45" fmla="*/ 235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5" h="278">
                <a:moveTo>
                  <a:pt x="421" y="235"/>
                </a:moveTo>
                <a:cubicBezTo>
                  <a:pt x="422" y="272"/>
                  <a:pt x="417" y="276"/>
                  <a:pt x="383" y="276"/>
                </a:cubicBezTo>
                <a:cubicBezTo>
                  <a:pt x="368" y="276"/>
                  <a:pt x="364" y="271"/>
                  <a:pt x="362" y="256"/>
                </a:cubicBezTo>
                <a:cubicBezTo>
                  <a:pt x="358" y="223"/>
                  <a:pt x="356" y="189"/>
                  <a:pt x="340" y="159"/>
                </a:cubicBezTo>
                <a:cubicBezTo>
                  <a:pt x="314" y="109"/>
                  <a:pt x="273" y="82"/>
                  <a:pt x="217" y="83"/>
                </a:cubicBezTo>
                <a:cubicBezTo>
                  <a:pt x="177" y="84"/>
                  <a:pt x="140" y="96"/>
                  <a:pt x="112" y="126"/>
                </a:cubicBezTo>
                <a:cubicBezTo>
                  <a:pt x="92" y="149"/>
                  <a:pt x="79" y="176"/>
                  <a:pt x="73" y="207"/>
                </a:cubicBezTo>
                <a:cubicBezTo>
                  <a:pt x="70" y="226"/>
                  <a:pt x="62" y="243"/>
                  <a:pt x="65" y="263"/>
                </a:cubicBezTo>
                <a:cubicBezTo>
                  <a:pt x="65" y="264"/>
                  <a:pt x="64" y="267"/>
                  <a:pt x="62" y="268"/>
                </a:cubicBezTo>
                <a:cubicBezTo>
                  <a:pt x="53" y="278"/>
                  <a:pt x="39" y="278"/>
                  <a:pt x="27" y="278"/>
                </a:cubicBezTo>
                <a:cubicBezTo>
                  <a:pt x="17" y="278"/>
                  <a:pt x="9" y="270"/>
                  <a:pt x="6" y="260"/>
                </a:cubicBezTo>
                <a:cubicBezTo>
                  <a:pt x="3" y="251"/>
                  <a:pt x="1" y="241"/>
                  <a:pt x="1" y="232"/>
                </a:cubicBezTo>
                <a:cubicBezTo>
                  <a:pt x="1" y="224"/>
                  <a:pt x="0" y="216"/>
                  <a:pt x="0" y="209"/>
                </a:cubicBezTo>
                <a:cubicBezTo>
                  <a:pt x="1" y="186"/>
                  <a:pt x="7" y="164"/>
                  <a:pt x="15" y="143"/>
                </a:cubicBezTo>
                <a:cubicBezTo>
                  <a:pt x="27" y="112"/>
                  <a:pt x="46" y="85"/>
                  <a:pt x="68" y="59"/>
                </a:cubicBezTo>
                <a:cubicBezTo>
                  <a:pt x="86" y="38"/>
                  <a:pt x="110" y="27"/>
                  <a:pt x="134" y="16"/>
                </a:cubicBezTo>
                <a:cubicBezTo>
                  <a:pt x="150" y="9"/>
                  <a:pt x="167" y="8"/>
                  <a:pt x="183" y="5"/>
                </a:cubicBezTo>
                <a:cubicBezTo>
                  <a:pt x="203" y="0"/>
                  <a:pt x="222" y="0"/>
                  <a:pt x="242" y="3"/>
                </a:cubicBezTo>
                <a:cubicBezTo>
                  <a:pt x="268" y="7"/>
                  <a:pt x="290" y="17"/>
                  <a:pt x="311" y="32"/>
                </a:cubicBezTo>
                <a:cubicBezTo>
                  <a:pt x="326" y="42"/>
                  <a:pt x="341" y="53"/>
                  <a:pt x="354" y="66"/>
                </a:cubicBezTo>
                <a:cubicBezTo>
                  <a:pt x="368" y="78"/>
                  <a:pt x="378" y="94"/>
                  <a:pt x="387" y="110"/>
                </a:cubicBezTo>
                <a:cubicBezTo>
                  <a:pt x="394" y="124"/>
                  <a:pt x="402" y="139"/>
                  <a:pt x="406" y="154"/>
                </a:cubicBezTo>
                <a:cubicBezTo>
                  <a:pt x="413" y="182"/>
                  <a:pt x="425" y="209"/>
                  <a:pt x="421" y="235"/>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6"/>
          <p:cNvSpPr>
            <a:spLocks/>
          </p:cNvSpPr>
          <p:nvPr/>
        </p:nvSpPr>
        <p:spPr bwMode="auto">
          <a:xfrm>
            <a:off x="663575" y="2312988"/>
            <a:ext cx="469900" cy="239713"/>
          </a:xfrm>
          <a:custGeom>
            <a:avLst/>
            <a:gdLst>
              <a:gd name="T0" fmla="*/ 230 w 359"/>
              <a:gd name="T1" fmla="*/ 1 h 183"/>
              <a:gd name="T2" fmla="*/ 283 w 359"/>
              <a:gd name="T3" fmla="*/ 5 h 183"/>
              <a:gd name="T4" fmla="*/ 334 w 359"/>
              <a:gd name="T5" fmla="*/ 45 h 183"/>
              <a:gd name="T6" fmla="*/ 349 w 359"/>
              <a:gd name="T7" fmla="*/ 138 h 183"/>
              <a:gd name="T8" fmla="*/ 306 w 359"/>
              <a:gd name="T9" fmla="*/ 174 h 183"/>
              <a:gd name="T10" fmla="*/ 291 w 359"/>
              <a:gd name="T11" fmla="*/ 177 h 183"/>
              <a:gd name="T12" fmla="*/ 252 w 359"/>
              <a:gd name="T13" fmla="*/ 179 h 183"/>
              <a:gd name="T14" fmla="*/ 148 w 359"/>
              <a:gd name="T15" fmla="*/ 155 h 183"/>
              <a:gd name="T16" fmla="*/ 83 w 359"/>
              <a:gd name="T17" fmla="*/ 149 h 183"/>
              <a:gd name="T18" fmla="*/ 15 w 359"/>
              <a:gd name="T19" fmla="*/ 131 h 183"/>
              <a:gd name="T20" fmla="*/ 11 w 359"/>
              <a:gd name="T21" fmla="*/ 86 h 183"/>
              <a:gd name="T22" fmla="*/ 72 w 359"/>
              <a:gd name="T23" fmla="*/ 43 h 183"/>
              <a:gd name="T24" fmla="*/ 128 w 359"/>
              <a:gd name="T25" fmla="*/ 20 h 183"/>
              <a:gd name="T26" fmla="*/ 175 w 359"/>
              <a:gd name="T27" fmla="*/ 9 h 183"/>
              <a:gd name="T28" fmla="*/ 194 w 359"/>
              <a:gd name="T29" fmla="*/ 4 h 183"/>
              <a:gd name="T30" fmla="*/ 230 w 359"/>
              <a:gd name="T31" fmla="*/ 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9" h="183">
                <a:moveTo>
                  <a:pt x="230" y="1"/>
                </a:moveTo>
                <a:cubicBezTo>
                  <a:pt x="252" y="1"/>
                  <a:pt x="267" y="1"/>
                  <a:pt x="283" y="5"/>
                </a:cubicBezTo>
                <a:cubicBezTo>
                  <a:pt x="305" y="11"/>
                  <a:pt x="322" y="26"/>
                  <a:pt x="334" y="45"/>
                </a:cubicBezTo>
                <a:cubicBezTo>
                  <a:pt x="354" y="73"/>
                  <a:pt x="359" y="105"/>
                  <a:pt x="349" y="138"/>
                </a:cubicBezTo>
                <a:cubicBezTo>
                  <a:pt x="343" y="159"/>
                  <a:pt x="325" y="169"/>
                  <a:pt x="306" y="174"/>
                </a:cubicBezTo>
                <a:cubicBezTo>
                  <a:pt x="301" y="175"/>
                  <a:pt x="296" y="175"/>
                  <a:pt x="291" y="177"/>
                </a:cubicBezTo>
                <a:cubicBezTo>
                  <a:pt x="278" y="183"/>
                  <a:pt x="265" y="181"/>
                  <a:pt x="252" y="179"/>
                </a:cubicBezTo>
                <a:cubicBezTo>
                  <a:pt x="217" y="172"/>
                  <a:pt x="183" y="164"/>
                  <a:pt x="148" y="155"/>
                </a:cubicBezTo>
                <a:cubicBezTo>
                  <a:pt x="128" y="150"/>
                  <a:pt x="105" y="149"/>
                  <a:pt x="83" y="149"/>
                </a:cubicBezTo>
                <a:cubicBezTo>
                  <a:pt x="59" y="149"/>
                  <a:pt x="35" y="145"/>
                  <a:pt x="15" y="131"/>
                </a:cubicBezTo>
                <a:cubicBezTo>
                  <a:pt x="2" y="122"/>
                  <a:pt x="0" y="97"/>
                  <a:pt x="11" y="86"/>
                </a:cubicBezTo>
                <a:cubicBezTo>
                  <a:pt x="28" y="67"/>
                  <a:pt x="50" y="55"/>
                  <a:pt x="72" y="43"/>
                </a:cubicBezTo>
                <a:cubicBezTo>
                  <a:pt x="90" y="34"/>
                  <a:pt x="110" y="28"/>
                  <a:pt x="128" y="20"/>
                </a:cubicBezTo>
                <a:cubicBezTo>
                  <a:pt x="143" y="13"/>
                  <a:pt x="159" y="11"/>
                  <a:pt x="175" y="9"/>
                </a:cubicBezTo>
                <a:cubicBezTo>
                  <a:pt x="181" y="8"/>
                  <a:pt x="188" y="6"/>
                  <a:pt x="194" y="4"/>
                </a:cubicBezTo>
                <a:cubicBezTo>
                  <a:pt x="208" y="0"/>
                  <a:pt x="222" y="2"/>
                  <a:pt x="230" y="1"/>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7"/>
          <p:cNvSpPr>
            <a:spLocks/>
          </p:cNvSpPr>
          <p:nvPr/>
        </p:nvSpPr>
        <p:spPr bwMode="auto">
          <a:xfrm>
            <a:off x="1362075" y="2238376"/>
            <a:ext cx="473075" cy="258763"/>
          </a:xfrm>
          <a:custGeom>
            <a:avLst/>
            <a:gdLst>
              <a:gd name="T0" fmla="*/ 64 w 360"/>
              <a:gd name="T1" fmla="*/ 0 h 197"/>
              <a:gd name="T2" fmla="*/ 123 w 360"/>
              <a:gd name="T3" fmla="*/ 13 h 197"/>
              <a:gd name="T4" fmla="*/ 222 w 360"/>
              <a:gd name="T5" fmla="*/ 36 h 197"/>
              <a:gd name="T6" fmla="*/ 301 w 360"/>
              <a:gd name="T7" fmla="*/ 44 h 197"/>
              <a:gd name="T8" fmla="*/ 349 w 360"/>
              <a:gd name="T9" fmla="*/ 61 h 197"/>
              <a:gd name="T10" fmla="*/ 359 w 360"/>
              <a:gd name="T11" fmla="*/ 86 h 197"/>
              <a:gd name="T12" fmla="*/ 325 w 360"/>
              <a:gd name="T13" fmla="*/ 149 h 197"/>
              <a:gd name="T14" fmla="*/ 264 w 360"/>
              <a:gd name="T15" fmla="*/ 189 h 197"/>
              <a:gd name="T16" fmla="*/ 208 w 360"/>
              <a:gd name="T17" fmla="*/ 195 h 197"/>
              <a:gd name="T18" fmla="*/ 109 w 360"/>
              <a:gd name="T19" fmla="*/ 158 h 197"/>
              <a:gd name="T20" fmla="*/ 40 w 360"/>
              <a:gd name="T21" fmla="*/ 104 h 197"/>
              <a:gd name="T22" fmla="*/ 6 w 360"/>
              <a:gd name="T23" fmla="*/ 55 h 197"/>
              <a:gd name="T24" fmla="*/ 30 w 360"/>
              <a:gd name="T25" fmla="*/ 8 h 197"/>
              <a:gd name="T26" fmla="*/ 64 w 360"/>
              <a:gd name="T27" fmla="*/ 0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0" h="197">
                <a:moveTo>
                  <a:pt x="64" y="0"/>
                </a:moveTo>
                <a:cubicBezTo>
                  <a:pt x="86" y="2"/>
                  <a:pt x="104" y="8"/>
                  <a:pt x="123" y="13"/>
                </a:cubicBezTo>
                <a:cubicBezTo>
                  <a:pt x="156" y="22"/>
                  <a:pt x="188" y="33"/>
                  <a:pt x="222" y="36"/>
                </a:cubicBezTo>
                <a:cubicBezTo>
                  <a:pt x="248" y="39"/>
                  <a:pt x="275" y="43"/>
                  <a:pt x="301" y="44"/>
                </a:cubicBezTo>
                <a:cubicBezTo>
                  <a:pt x="318" y="45"/>
                  <a:pt x="336" y="47"/>
                  <a:pt x="349" y="61"/>
                </a:cubicBezTo>
                <a:cubicBezTo>
                  <a:pt x="356" y="68"/>
                  <a:pt x="360" y="76"/>
                  <a:pt x="359" y="86"/>
                </a:cubicBezTo>
                <a:cubicBezTo>
                  <a:pt x="355" y="111"/>
                  <a:pt x="340" y="131"/>
                  <a:pt x="325" y="149"/>
                </a:cubicBezTo>
                <a:cubicBezTo>
                  <a:pt x="309" y="169"/>
                  <a:pt x="288" y="183"/>
                  <a:pt x="264" y="189"/>
                </a:cubicBezTo>
                <a:cubicBezTo>
                  <a:pt x="246" y="194"/>
                  <a:pt x="228" y="197"/>
                  <a:pt x="208" y="195"/>
                </a:cubicBezTo>
                <a:cubicBezTo>
                  <a:pt x="172" y="191"/>
                  <a:pt x="141" y="175"/>
                  <a:pt x="109" y="158"/>
                </a:cubicBezTo>
                <a:cubicBezTo>
                  <a:pt x="82" y="144"/>
                  <a:pt x="60" y="125"/>
                  <a:pt x="40" y="104"/>
                </a:cubicBezTo>
                <a:cubicBezTo>
                  <a:pt x="26" y="90"/>
                  <a:pt x="13" y="74"/>
                  <a:pt x="6" y="55"/>
                </a:cubicBezTo>
                <a:cubicBezTo>
                  <a:pt x="0" y="40"/>
                  <a:pt x="12" y="15"/>
                  <a:pt x="30" y="8"/>
                </a:cubicBezTo>
                <a:cubicBezTo>
                  <a:pt x="41" y="4"/>
                  <a:pt x="54" y="2"/>
                  <a:pt x="64" y="0"/>
                </a:cubicBezTo>
                <a:close/>
              </a:path>
            </a:pathLst>
          </a:custGeom>
          <a:solidFill>
            <a:srgbClr val="DC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8"/>
          <p:cNvSpPr>
            <a:spLocks/>
          </p:cNvSpPr>
          <p:nvPr/>
        </p:nvSpPr>
        <p:spPr bwMode="auto">
          <a:xfrm>
            <a:off x="628650" y="2100263"/>
            <a:ext cx="400050" cy="247650"/>
          </a:xfrm>
          <a:custGeom>
            <a:avLst/>
            <a:gdLst>
              <a:gd name="T0" fmla="*/ 94 w 305"/>
              <a:gd name="T1" fmla="*/ 0 h 188"/>
              <a:gd name="T2" fmla="*/ 174 w 305"/>
              <a:gd name="T3" fmla="*/ 15 h 188"/>
              <a:gd name="T4" fmla="*/ 216 w 305"/>
              <a:gd name="T5" fmla="*/ 28 h 188"/>
              <a:gd name="T6" fmla="*/ 291 w 305"/>
              <a:gd name="T7" fmla="*/ 66 h 188"/>
              <a:gd name="T8" fmla="*/ 289 w 305"/>
              <a:gd name="T9" fmla="*/ 110 h 188"/>
              <a:gd name="T10" fmla="*/ 193 w 305"/>
              <a:gd name="T11" fmla="*/ 163 h 188"/>
              <a:gd name="T12" fmla="*/ 121 w 305"/>
              <a:gd name="T13" fmla="*/ 180 h 188"/>
              <a:gd name="T14" fmla="*/ 21 w 305"/>
              <a:gd name="T15" fmla="*/ 143 h 188"/>
              <a:gd name="T16" fmla="*/ 15 w 305"/>
              <a:gd name="T17" fmla="*/ 52 h 188"/>
              <a:gd name="T18" fmla="*/ 76 w 305"/>
              <a:gd name="T19" fmla="*/ 1 h 188"/>
              <a:gd name="T20" fmla="*/ 81 w 305"/>
              <a:gd name="T21" fmla="*/ 0 h 188"/>
              <a:gd name="T22" fmla="*/ 94 w 305"/>
              <a:gd name="T23" fmla="*/ 0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5" h="188">
                <a:moveTo>
                  <a:pt x="94" y="0"/>
                </a:moveTo>
                <a:cubicBezTo>
                  <a:pt x="122" y="1"/>
                  <a:pt x="149" y="6"/>
                  <a:pt x="174" y="15"/>
                </a:cubicBezTo>
                <a:cubicBezTo>
                  <a:pt x="188" y="20"/>
                  <a:pt x="202" y="23"/>
                  <a:pt x="216" y="28"/>
                </a:cubicBezTo>
                <a:cubicBezTo>
                  <a:pt x="242" y="37"/>
                  <a:pt x="269" y="46"/>
                  <a:pt x="291" y="66"/>
                </a:cubicBezTo>
                <a:cubicBezTo>
                  <a:pt x="305" y="80"/>
                  <a:pt x="303" y="95"/>
                  <a:pt x="289" y="110"/>
                </a:cubicBezTo>
                <a:cubicBezTo>
                  <a:pt x="263" y="138"/>
                  <a:pt x="230" y="153"/>
                  <a:pt x="193" y="163"/>
                </a:cubicBezTo>
                <a:cubicBezTo>
                  <a:pt x="169" y="170"/>
                  <a:pt x="145" y="175"/>
                  <a:pt x="121" y="180"/>
                </a:cubicBezTo>
                <a:cubicBezTo>
                  <a:pt x="81" y="188"/>
                  <a:pt x="40" y="173"/>
                  <a:pt x="21" y="143"/>
                </a:cubicBezTo>
                <a:cubicBezTo>
                  <a:pt x="3" y="114"/>
                  <a:pt x="0" y="85"/>
                  <a:pt x="15" y="52"/>
                </a:cubicBezTo>
                <a:cubicBezTo>
                  <a:pt x="27" y="24"/>
                  <a:pt x="48" y="9"/>
                  <a:pt x="76" y="1"/>
                </a:cubicBezTo>
                <a:cubicBezTo>
                  <a:pt x="78" y="1"/>
                  <a:pt x="80" y="0"/>
                  <a:pt x="81" y="0"/>
                </a:cubicBezTo>
                <a:cubicBezTo>
                  <a:pt x="86" y="0"/>
                  <a:pt x="90" y="0"/>
                  <a:pt x="94" y="0"/>
                </a:cubicBezTo>
                <a:close/>
              </a:path>
            </a:pathLst>
          </a:custGeom>
          <a:solidFill>
            <a:srgbClr val="E78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9"/>
          <p:cNvSpPr>
            <a:spLocks/>
          </p:cNvSpPr>
          <p:nvPr/>
        </p:nvSpPr>
        <p:spPr bwMode="auto">
          <a:xfrm>
            <a:off x="503238" y="3046413"/>
            <a:ext cx="925513" cy="742950"/>
          </a:xfrm>
          <a:custGeom>
            <a:avLst/>
            <a:gdLst>
              <a:gd name="T0" fmla="*/ 288 w 706"/>
              <a:gd name="T1" fmla="*/ 2 h 565"/>
              <a:gd name="T2" fmla="*/ 397 w 706"/>
              <a:gd name="T3" fmla="*/ 14 h 565"/>
              <a:gd name="T4" fmla="*/ 422 w 706"/>
              <a:gd name="T5" fmla="*/ 26 h 565"/>
              <a:gd name="T6" fmla="*/ 482 w 706"/>
              <a:gd name="T7" fmla="*/ 55 h 565"/>
              <a:gd name="T8" fmla="*/ 510 w 706"/>
              <a:gd name="T9" fmla="*/ 78 h 565"/>
              <a:gd name="T10" fmla="*/ 551 w 706"/>
              <a:gd name="T11" fmla="*/ 120 h 565"/>
              <a:gd name="T12" fmla="*/ 601 w 706"/>
              <a:gd name="T13" fmla="*/ 188 h 565"/>
              <a:gd name="T14" fmla="*/ 643 w 706"/>
              <a:gd name="T15" fmla="*/ 266 h 565"/>
              <a:gd name="T16" fmla="*/ 670 w 706"/>
              <a:gd name="T17" fmla="*/ 331 h 565"/>
              <a:gd name="T18" fmla="*/ 687 w 706"/>
              <a:gd name="T19" fmla="*/ 390 h 565"/>
              <a:gd name="T20" fmla="*/ 703 w 706"/>
              <a:gd name="T21" fmla="*/ 472 h 565"/>
              <a:gd name="T22" fmla="*/ 706 w 706"/>
              <a:gd name="T23" fmla="*/ 505 h 565"/>
              <a:gd name="T24" fmla="*/ 698 w 706"/>
              <a:gd name="T25" fmla="*/ 517 h 565"/>
              <a:gd name="T26" fmla="*/ 690 w 706"/>
              <a:gd name="T27" fmla="*/ 508 h 565"/>
              <a:gd name="T28" fmla="*/ 675 w 706"/>
              <a:gd name="T29" fmla="*/ 441 h 565"/>
              <a:gd name="T30" fmla="*/ 652 w 706"/>
              <a:gd name="T31" fmla="*/ 360 h 565"/>
              <a:gd name="T32" fmla="*/ 626 w 706"/>
              <a:gd name="T33" fmla="*/ 292 h 565"/>
              <a:gd name="T34" fmla="*/ 569 w 706"/>
              <a:gd name="T35" fmla="*/ 187 h 565"/>
              <a:gd name="T36" fmla="*/ 501 w 706"/>
              <a:gd name="T37" fmla="*/ 105 h 565"/>
              <a:gd name="T38" fmla="*/ 412 w 706"/>
              <a:gd name="T39" fmla="*/ 56 h 565"/>
              <a:gd name="T40" fmla="*/ 367 w 706"/>
              <a:gd name="T41" fmla="*/ 41 h 565"/>
              <a:gd name="T42" fmla="*/ 323 w 706"/>
              <a:gd name="T43" fmla="*/ 34 h 565"/>
              <a:gd name="T44" fmla="*/ 284 w 706"/>
              <a:gd name="T45" fmla="*/ 33 h 565"/>
              <a:gd name="T46" fmla="*/ 234 w 706"/>
              <a:gd name="T47" fmla="*/ 45 h 565"/>
              <a:gd name="T48" fmla="*/ 202 w 706"/>
              <a:gd name="T49" fmla="*/ 57 h 565"/>
              <a:gd name="T50" fmla="*/ 164 w 706"/>
              <a:gd name="T51" fmla="*/ 80 h 565"/>
              <a:gd name="T52" fmla="*/ 105 w 706"/>
              <a:gd name="T53" fmla="*/ 137 h 565"/>
              <a:gd name="T54" fmla="*/ 68 w 706"/>
              <a:gd name="T55" fmla="*/ 207 h 565"/>
              <a:gd name="T56" fmla="*/ 42 w 706"/>
              <a:gd name="T57" fmla="*/ 297 h 565"/>
              <a:gd name="T58" fmla="*/ 32 w 706"/>
              <a:gd name="T59" fmla="*/ 391 h 565"/>
              <a:gd name="T60" fmla="*/ 28 w 706"/>
              <a:gd name="T61" fmla="*/ 427 h 565"/>
              <a:gd name="T62" fmla="*/ 33 w 706"/>
              <a:gd name="T63" fmla="*/ 510 h 565"/>
              <a:gd name="T64" fmla="*/ 38 w 706"/>
              <a:gd name="T65" fmla="*/ 546 h 565"/>
              <a:gd name="T66" fmla="*/ 26 w 706"/>
              <a:gd name="T67" fmla="*/ 563 h 565"/>
              <a:gd name="T68" fmla="*/ 11 w 706"/>
              <a:gd name="T69" fmla="*/ 550 h 565"/>
              <a:gd name="T70" fmla="*/ 1 w 706"/>
              <a:gd name="T71" fmla="*/ 471 h 565"/>
              <a:gd name="T72" fmla="*/ 1 w 706"/>
              <a:gd name="T73" fmla="*/ 377 h 565"/>
              <a:gd name="T74" fmla="*/ 11 w 706"/>
              <a:gd name="T75" fmla="*/ 302 h 565"/>
              <a:gd name="T76" fmla="*/ 17 w 706"/>
              <a:gd name="T77" fmla="*/ 270 h 565"/>
              <a:gd name="T78" fmla="*/ 30 w 706"/>
              <a:gd name="T79" fmla="*/ 231 h 565"/>
              <a:gd name="T80" fmla="*/ 56 w 706"/>
              <a:gd name="T81" fmla="*/ 163 h 565"/>
              <a:gd name="T82" fmla="*/ 104 w 706"/>
              <a:gd name="T83" fmla="*/ 91 h 565"/>
              <a:gd name="T84" fmla="*/ 146 w 706"/>
              <a:gd name="T85" fmla="*/ 59 h 565"/>
              <a:gd name="T86" fmla="*/ 189 w 706"/>
              <a:gd name="T87" fmla="*/ 31 h 565"/>
              <a:gd name="T88" fmla="*/ 233 w 706"/>
              <a:gd name="T89" fmla="*/ 10 h 565"/>
              <a:gd name="T90" fmla="*/ 288 w 706"/>
              <a:gd name="T91" fmla="*/ 2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06" h="565">
                <a:moveTo>
                  <a:pt x="288" y="2"/>
                </a:moveTo>
                <a:cubicBezTo>
                  <a:pt x="329" y="2"/>
                  <a:pt x="363" y="8"/>
                  <a:pt x="397" y="14"/>
                </a:cubicBezTo>
                <a:cubicBezTo>
                  <a:pt x="406" y="16"/>
                  <a:pt x="414" y="23"/>
                  <a:pt x="422" y="26"/>
                </a:cubicBezTo>
                <a:cubicBezTo>
                  <a:pt x="442" y="36"/>
                  <a:pt x="462" y="45"/>
                  <a:pt x="482" y="55"/>
                </a:cubicBezTo>
                <a:cubicBezTo>
                  <a:pt x="493" y="60"/>
                  <a:pt x="501" y="69"/>
                  <a:pt x="510" y="78"/>
                </a:cubicBezTo>
                <a:cubicBezTo>
                  <a:pt x="524" y="91"/>
                  <a:pt x="538" y="105"/>
                  <a:pt x="551" y="120"/>
                </a:cubicBezTo>
                <a:cubicBezTo>
                  <a:pt x="570" y="141"/>
                  <a:pt x="586" y="165"/>
                  <a:pt x="601" y="188"/>
                </a:cubicBezTo>
                <a:cubicBezTo>
                  <a:pt x="617" y="213"/>
                  <a:pt x="630" y="239"/>
                  <a:pt x="643" y="266"/>
                </a:cubicBezTo>
                <a:cubicBezTo>
                  <a:pt x="653" y="287"/>
                  <a:pt x="662" y="309"/>
                  <a:pt x="670" y="331"/>
                </a:cubicBezTo>
                <a:cubicBezTo>
                  <a:pt x="677" y="350"/>
                  <a:pt x="683" y="370"/>
                  <a:pt x="687" y="390"/>
                </a:cubicBezTo>
                <a:cubicBezTo>
                  <a:pt x="694" y="417"/>
                  <a:pt x="698" y="445"/>
                  <a:pt x="703" y="472"/>
                </a:cubicBezTo>
                <a:cubicBezTo>
                  <a:pt x="705" y="483"/>
                  <a:pt x="705" y="494"/>
                  <a:pt x="706" y="505"/>
                </a:cubicBezTo>
                <a:cubicBezTo>
                  <a:pt x="706" y="510"/>
                  <a:pt x="704" y="516"/>
                  <a:pt x="698" y="517"/>
                </a:cubicBezTo>
                <a:cubicBezTo>
                  <a:pt x="692" y="517"/>
                  <a:pt x="691" y="512"/>
                  <a:pt x="690" y="508"/>
                </a:cubicBezTo>
                <a:cubicBezTo>
                  <a:pt x="683" y="486"/>
                  <a:pt x="682" y="463"/>
                  <a:pt x="675" y="441"/>
                </a:cubicBezTo>
                <a:cubicBezTo>
                  <a:pt x="667" y="414"/>
                  <a:pt x="660" y="387"/>
                  <a:pt x="652" y="360"/>
                </a:cubicBezTo>
                <a:cubicBezTo>
                  <a:pt x="645" y="337"/>
                  <a:pt x="635" y="315"/>
                  <a:pt x="626" y="292"/>
                </a:cubicBezTo>
                <a:cubicBezTo>
                  <a:pt x="611" y="255"/>
                  <a:pt x="592" y="220"/>
                  <a:pt x="569" y="187"/>
                </a:cubicBezTo>
                <a:cubicBezTo>
                  <a:pt x="549" y="158"/>
                  <a:pt x="527" y="129"/>
                  <a:pt x="501" y="105"/>
                </a:cubicBezTo>
                <a:cubicBezTo>
                  <a:pt x="475" y="82"/>
                  <a:pt x="445" y="66"/>
                  <a:pt x="412" y="56"/>
                </a:cubicBezTo>
                <a:cubicBezTo>
                  <a:pt x="397" y="51"/>
                  <a:pt x="382" y="45"/>
                  <a:pt x="367" y="41"/>
                </a:cubicBezTo>
                <a:cubicBezTo>
                  <a:pt x="352" y="38"/>
                  <a:pt x="338" y="36"/>
                  <a:pt x="323" y="34"/>
                </a:cubicBezTo>
                <a:cubicBezTo>
                  <a:pt x="310" y="32"/>
                  <a:pt x="297" y="33"/>
                  <a:pt x="284" y="33"/>
                </a:cubicBezTo>
                <a:cubicBezTo>
                  <a:pt x="266" y="32"/>
                  <a:pt x="250" y="40"/>
                  <a:pt x="234" y="45"/>
                </a:cubicBezTo>
                <a:cubicBezTo>
                  <a:pt x="223" y="48"/>
                  <a:pt x="213" y="53"/>
                  <a:pt x="202" y="57"/>
                </a:cubicBezTo>
                <a:cubicBezTo>
                  <a:pt x="188" y="62"/>
                  <a:pt x="176" y="72"/>
                  <a:pt x="164" y="80"/>
                </a:cubicBezTo>
                <a:cubicBezTo>
                  <a:pt x="141" y="96"/>
                  <a:pt x="121" y="115"/>
                  <a:pt x="105" y="137"/>
                </a:cubicBezTo>
                <a:cubicBezTo>
                  <a:pt x="89" y="158"/>
                  <a:pt x="77" y="182"/>
                  <a:pt x="68" y="207"/>
                </a:cubicBezTo>
                <a:cubicBezTo>
                  <a:pt x="56" y="237"/>
                  <a:pt x="47" y="267"/>
                  <a:pt x="42" y="297"/>
                </a:cubicBezTo>
                <a:cubicBezTo>
                  <a:pt x="37" y="328"/>
                  <a:pt x="30" y="359"/>
                  <a:pt x="32" y="391"/>
                </a:cubicBezTo>
                <a:cubicBezTo>
                  <a:pt x="32" y="403"/>
                  <a:pt x="28" y="415"/>
                  <a:pt x="28" y="427"/>
                </a:cubicBezTo>
                <a:cubicBezTo>
                  <a:pt x="28" y="455"/>
                  <a:pt x="30" y="482"/>
                  <a:pt x="33" y="510"/>
                </a:cubicBezTo>
                <a:cubicBezTo>
                  <a:pt x="35" y="521"/>
                  <a:pt x="34" y="534"/>
                  <a:pt x="38" y="546"/>
                </a:cubicBezTo>
                <a:cubicBezTo>
                  <a:pt x="40" y="553"/>
                  <a:pt x="32" y="563"/>
                  <a:pt x="26" y="563"/>
                </a:cubicBezTo>
                <a:cubicBezTo>
                  <a:pt x="16" y="565"/>
                  <a:pt x="13" y="557"/>
                  <a:pt x="11" y="550"/>
                </a:cubicBezTo>
                <a:cubicBezTo>
                  <a:pt x="5" y="524"/>
                  <a:pt x="3" y="498"/>
                  <a:pt x="1" y="471"/>
                </a:cubicBezTo>
                <a:cubicBezTo>
                  <a:pt x="0" y="440"/>
                  <a:pt x="0" y="408"/>
                  <a:pt x="1" y="377"/>
                </a:cubicBezTo>
                <a:cubicBezTo>
                  <a:pt x="2" y="352"/>
                  <a:pt x="4" y="327"/>
                  <a:pt x="11" y="302"/>
                </a:cubicBezTo>
                <a:cubicBezTo>
                  <a:pt x="13" y="292"/>
                  <a:pt x="14" y="281"/>
                  <a:pt x="17" y="270"/>
                </a:cubicBezTo>
                <a:cubicBezTo>
                  <a:pt x="20" y="257"/>
                  <a:pt x="26" y="244"/>
                  <a:pt x="30" y="231"/>
                </a:cubicBezTo>
                <a:cubicBezTo>
                  <a:pt x="36" y="207"/>
                  <a:pt x="45" y="184"/>
                  <a:pt x="56" y="163"/>
                </a:cubicBezTo>
                <a:cubicBezTo>
                  <a:pt x="69" y="137"/>
                  <a:pt x="83" y="110"/>
                  <a:pt x="104" y="91"/>
                </a:cubicBezTo>
                <a:cubicBezTo>
                  <a:pt x="116" y="79"/>
                  <a:pt x="132" y="70"/>
                  <a:pt x="146" y="59"/>
                </a:cubicBezTo>
                <a:cubicBezTo>
                  <a:pt x="160" y="49"/>
                  <a:pt x="174" y="39"/>
                  <a:pt x="189" y="31"/>
                </a:cubicBezTo>
                <a:cubicBezTo>
                  <a:pt x="203" y="23"/>
                  <a:pt x="218" y="15"/>
                  <a:pt x="233" y="10"/>
                </a:cubicBezTo>
                <a:cubicBezTo>
                  <a:pt x="253" y="3"/>
                  <a:pt x="274" y="0"/>
                  <a:pt x="288" y="2"/>
                </a:cubicBezTo>
                <a:close/>
              </a:path>
            </a:pathLst>
          </a:custGeom>
          <a:solidFill>
            <a:srgbClr val="9EC5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0"/>
          <p:cNvSpPr>
            <a:spLocks/>
          </p:cNvSpPr>
          <p:nvPr/>
        </p:nvSpPr>
        <p:spPr bwMode="auto">
          <a:xfrm>
            <a:off x="1844675" y="3235326"/>
            <a:ext cx="257175" cy="541338"/>
          </a:xfrm>
          <a:custGeom>
            <a:avLst/>
            <a:gdLst>
              <a:gd name="T0" fmla="*/ 188 w 196"/>
              <a:gd name="T1" fmla="*/ 174 h 412"/>
              <a:gd name="T2" fmla="*/ 191 w 196"/>
              <a:gd name="T3" fmla="*/ 256 h 412"/>
              <a:gd name="T4" fmla="*/ 193 w 196"/>
              <a:gd name="T5" fmla="*/ 296 h 412"/>
              <a:gd name="T6" fmla="*/ 195 w 196"/>
              <a:gd name="T7" fmla="*/ 355 h 412"/>
              <a:gd name="T8" fmla="*/ 191 w 196"/>
              <a:gd name="T9" fmla="*/ 396 h 412"/>
              <a:gd name="T10" fmla="*/ 173 w 196"/>
              <a:gd name="T11" fmla="*/ 410 h 412"/>
              <a:gd name="T12" fmla="*/ 151 w 196"/>
              <a:gd name="T13" fmla="*/ 407 h 412"/>
              <a:gd name="T14" fmla="*/ 140 w 196"/>
              <a:gd name="T15" fmla="*/ 370 h 412"/>
              <a:gd name="T16" fmla="*/ 143 w 196"/>
              <a:gd name="T17" fmla="*/ 348 h 412"/>
              <a:gd name="T18" fmla="*/ 146 w 196"/>
              <a:gd name="T19" fmla="*/ 302 h 412"/>
              <a:gd name="T20" fmla="*/ 146 w 196"/>
              <a:gd name="T21" fmla="*/ 265 h 412"/>
              <a:gd name="T22" fmla="*/ 145 w 196"/>
              <a:gd name="T23" fmla="*/ 261 h 412"/>
              <a:gd name="T24" fmla="*/ 143 w 196"/>
              <a:gd name="T25" fmla="*/ 195 h 412"/>
              <a:gd name="T26" fmla="*/ 143 w 196"/>
              <a:gd name="T27" fmla="*/ 138 h 412"/>
              <a:gd name="T28" fmla="*/ 132 w 196"/>
              <a:gd name="T29" fmla="*/ 91 h 412"/>
              <a:gd name="T30" fmla="*/ 93 w 196"/>
              <a:gd name="T31" fmla="*/ 64 h 412"/>
              <a:gd name="T32" fmla="*/ 87 w 196"/>
              <a:gd name="T33" fmla="*/ 66 h 412"/>
              <a:gd name="T34" fmla="*/ 56 w 196"/>
              <a:gd name="T35" fmla="*/ 129 h 412"/>
              <a:gd name="T36" fmla="*/ 48 w 196"/>
              <a:gd name="T37" fmla="*/ 169 h 412"/>
              <a:gd name="T38" fmla="*/ 48 w 196"/>
              <a:gd name="T39" fmla="*/ 190 h 412"/>
              <a:gd name="T40" fmla="*/ 40 w 196"/>
              <a:gd name="T41" fmla="*/ 281 h 412"/>
              <a:gd name="T42" fmla="*/ 46 w 196"/>
              <a:gd name="T43" fmla="*/ 385 h 412"/>
              <a:gd name="T44" fmla="*/ 27 w 196"/>
              <a:gd name="T45" fmla="*/ 409 h 412"/>
              <a:gd name="T46" fmla="*/ 2 w 196"/>
              <a:gd name="T47" fmla="*/ 401 h 412"/>
              <a:gd name="T48" fmla="*/ 1 w 196"/>
              <a:gd name="T49" fmla="*/ 393 h 412"/>
              <a:gd name="T50" fmla="*/ 2 w 196"/>
              <a:gd name="T51" fmla="*/ 336 h 412"/>
              <a:gd name="T52" fmla="*/ 1 w 196"/>
              <a:gd name="T53" fmla="*/ 302 h 412"/>
              <a:gd name="T54" fmla="*/ 6 w 196"/>
              <a:gd name="T55" fmla="*/ 245 h 412"/>
              <a:gd name="T56" fmla="*/ 10 w 196"/>
              <a:gd name="T57" fmla="*/ 181 h 412"/>
              <a:gd name="T58" fmla="*/ 18 w 196"/>
              <a:gd name="T59" fmla="*/ 126 h 412"/>
              <a:gd name="T60" fmla="*/ 33 w 196"/>
              <a:gd name="T61" fmla="*/ 89 h 412"/>
              <a:gd name="T62" fmla="*/ 54 w 196"/>
              <a:gd name="T63" fmla="*/ 37 h 412"/>
              <a:gd name="T64" fmla="*/ 61 w 196"/>
              <a:gd name="T65" fmla="*/ 27 h 412"/>
              <a:gd name="T66" fmla="*/ 92 w 196"/>
              <a:gd name="T67" fmla="*/ 8 h 412"/>
              <a:gd name="T68" fmla="*/ 142 w 196"/>
              <a:gd name="T69" fmla="*/ 22 h 412"/>
              <a:gd name="T70" fmla="*/ 163 w 196"/>
              <a:gd name="T71" fmla="*/ 59 h 412"/>
              <a:gd name="T72" fmla="*/ 182 w 196"/>
              <a:gd name="T73" fmla="*/ 107 h 412"/>
              <a:gd name="T74" fmla="*/ 188 w 196"/>
              <a:gd name="T75" fmla="*/ 174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412">
                <a:moveTo>
                  <a:pt x="188" y="174"/>
                </a:moveTo>
                <a:cubicBezTo>
                  <a:pt x="189" y="197"/>
                  <a:pt x="189" y="227"/>
                  <a:pt x="191" y="256"/>
                </a:cubicBezTo>
                <a:cubicBezTo>
                  <a:pt x="191" y="270"/>
                  <a:pt x="194" y="283"/>
                  <a:pt x="193" y="296"/>
                </a:cubicBezTo>
                <a:cubicBezTo>
                  <a:pt x="192" y="316"/>
                  <a:pt x="194" y="335"/>
                  <a:pt x="195" y="355"/>
                </a:cubicBezTo>
                <a:cubicBezTo>
                  <a:pt x="196" y="368"/>
                  <a:pt x="193" y="382"/>
                  <a:pt x="191" y="396"/>
                </a:cubicBezTo>
                <a:cubicBezTo>
                  <a:pt x="189" y="405"/>
                  <a:pt x="182" y="410"/>
                  <a:pt x="173" y="410"/>
                </a:cubicBezTo>
                <a:cubicBezTo>
                  <a:pt x="165" y="410"/>
                  <a:pt x="158" y="412"/>
                  <a:pt x="151" y="407"/>
                </a:cubicBezTo>
                <a:cubicBezTo>
                  <a:pt x="138" y="399"/>
                  <a:pt x="135" y="387"/>
                  <a:pt x="140" y="370"/>
                </a:cubicBezTo>
                <a:cubicBezTo>
                  <a:pt x="142" y="363"/>
                  <a:pt x="143" y="356"/>
                  <a:pt x="143" y="348"/>
                </a:cubicBezTo>
                <a:cubicBezTo>
                  <a:pt x="142" y="333"/>
                  <a:pt x="147" y="317"/>
                  <a:pt x="146" y="302"/>
                </a:cubicBezTo>
                <a:cubicBezTo>
                  <a:pt x="146" y="290"/>
                  <a:pt x="146" y="277"/>
                  <a:pt x="146" y="265"/>
                </a:cubicBezTo>
                <a:cubicBezTo>
                  <a:pt x="146" y="264"/>
                  <a:pt x="145" y="262"/>
                  <a:pt x="145" y="261"/>
                </a:cubicBezTo>
                <a:cubicBezTo>
                  <a:pt x="147" y="239"/>
                  <a:pt x="142" y="217"/>
                  <a:pt x="143" y="195"/>
                </a:cubicBezTo>
                <a:cubicBezTo>
                  <a:pt x="144" y="176"/>
                  <a:pt x="142" y="157"/>
                  <a:pt x="143" y="138"/>
                </a:cubicBezTo>
                <a:cubicBezTo>
                  <a:pt x="144" y="121"/>
                  <a:pt x="139" y="106"/>
                  <a:pt x="132" y="91"/>
                </a:cubicBezTo>
                <a:cubicBezTo>
                  <a:pt x="124" y="75"/>
                  <a:pt x="109" y="68"/>
                  <a:pt x="93" y="64"/>
                </a:cubicBezTo>
                <a:cubicBezTo>
                  <a:pt x="91" y="64"/>
                  <a:pt x="89" y="65"/>
                  <a:pt x="87" y="66"/>
                </a:cubicBezTo>
                <a:cubicBezTo>
                  <a:pt x="71" y="84"/>
                  <a:pt x="60" y="105"/>
                  <a:pt x="56" y="129"/>
                </a:cubicBezTo>
                <a:cubicBezTo>
                  <a:pt x="53" y="142"/>
                  <a:pt x="50" y="155"/>
                  <a:pt x="48" y="169"/>
                </a:cubicBezTo>
                <a:cubicBezTo>
                  <a:pt x="46" y="176"/>
                  <a:pt x="48" y="183"/>
                  <a:pt x="48" y="190"/>
                </a:cubicBezTo>
                <a:cubicBezTo>
                  <a:pt x="44" y="220"/>
                  <a:pt x="38" y="251"/>
                  <a:pt x="40" y="281"/>
                </a:cubicBezTo>
                <a:cubicBezTo>
                  <a:pt x="41" y="316"/>
                  <a:pt x="41" y="351"/>
                  <a:pt x="46" y="385"/>
                </a:cubicBezTo>
                <a:cubicBezTo>
                  <a:pt x="48" y="395"/>
                  <a:pt x="40" y="404"/>
                  <a:pt x="27" y="409"/>
                </a:cubicBezTo>
                <a:cubicBezTo>
                  <a:pt x="19" y="412"/>
                  <a:pt x="7" y="408"/>
                  <a:pt x="2" y="401"/>
                </a:cubicBezTo>
                <a:cubicBezTo>
                  <a:pt x="0" y="398"/>
                  <a:pt x="1" y="396"/>
                  <a:pt x="1" y="393"/>
                </a:cubicBezTo>
                <a:cubicBezTo>
                  <a:pt x="1" y="374"/>
                  <a:pt x="1" y="355"/>
                  <a:pt x="2" y="336"/>
                </a:cubicBezTo>
                <a:cubicBezTo>
                  <a:pt x="2" y="325"/>
                  <a:pt x="1" y="314"/>
                  <a:pt x="1" y="302"/>
                </a:cubicBezTo>
                <a:cubicBezTo>
                  <a:pt x="0" y="283"/>
                  <a:pt x="1" y="264"/>
                  <a:pt x="6" y="245"/>
                </a:cubicBezTo>
                <a:cubicBezTo>
                  <a:pt x="11" y="224"/>
                  <a:pt x="10" y="202"/>
                  <a:pt x="10" y="181"/>
                </a:cubicBezTo>
                <a:cubicBezTo>
                  <a:pt x="10" y="162"/>
                  <a:pt x="11" y="144"/>
                  <a:pt x="18" y="126"/>
                </a:cubicBezTo>
                <a:cubicBezTo>
                  <a:pt x="24" y="114"/>
                  <a:pt x="31" y="102"/>
                  <a:pt x="33" y="89"/>
                </a:cubicBezTo>
                <a:cubicBezTo>
                  <a:pt x="36" y="70"/>
                  <a:pt x="46" y="54"/>
                  <a:pt x="54" y="37"/>
                </a:cubicBezTo>
                <a:cubicBezTo>
                  <a:pt x="56" y="33"/>
                  <a:pt x="59" y="30"/>
                  <a:pt x="61" y="27"/>
                </a:cubicBezTo>
                <a:cubicBezTo>
                  <a:pt x="70" y="18"/>
                  <a:pt x="81" y="12"/>
                  <a:pt x="92" y="8"/>
                </a:cubicBezTo>
                <a:cubicBezTo>
                  <a:pt x="111" y="0"/>
                  <a:pt x="128" y="8"/>
                  <a:pt x="142" y="22"/>
                </a:cubicBezTo>
                <a:cubicBezTo>
                  <a:pt x="153" y="32"/>
                  <a:pt x="158" y="45"/>
                  <a:pt x="163" y="59"/>
                </a:cubicBezTo>
                <a:cubicBezTo>
                  <a:pt x="168" y="75"/>
                  <a:pt x="176" y="91"/>
                  <a:pt x="182" y="107"/>
                </a:cubicBezTo>
                <a:cubicBezTo>
                  <a:pt x="188" y="127"/>
                  <a:pt x="188" y="147"/>
                  <a:pt x="188" y="174"/>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1"/>
          <p:cNvSpPr>
            <a:spLocks/>
          </p:cNvSpPr>
          <p:nvPr/>
        </p:nvSpPr>
        <p:spPr bwMode="auto">
          <a:xfrm>
            <a:off x="3257550" y="3419476"/>
            <a:ext cx="493713" cy="379413"/>
          </a:xfrm>
          <a:custGeom>
            <a:avLst/>
            <a:gdLst>
              <a:gd name="T0" fmla="*/ 323 w 377"/>
              <a:gd name="T1" fmla="*/ 246 h 288"/>
              <a:gd name="T2" fmla="*/ 316 w 377"/>
              <a:gd name="T3" fmla="*/ 180 h 288"/>
              <a:gd name="T4" fmla="*/ 291 w 377"/>
              <a:gd name="T5" fmla="*/ 119 h 288"/>
              <a:gd name="T6" fmla="*/ 241 w 377"/>
              <a:gd name="T7" fmla="*/ 65 h 288"/>
              <a:gd name="T8" fmla="*/ 206 w 377"/>
              <a:gd name="T9" fmla="*/ 55 h 288"/>
              <a:gd name="T10" fmla="*/ 170 w 377"/>
              <a:gd name="T11" fmla="*/ 62 h 288"/>
              <a:gd name="T12" fmla="*/ 118 w 377"/>
              <a:gd name="T13" fmla="*/ 90 h 288"/>
              <a:gd name="T14" fmla="*/ 91 w 377"/>
              <a:gd name="T15" fmla="*/ 123 h 288"/>
              <a:gd name="T16" fmla="*/ 82 w 377"/>
              <a:gd name="T17" fmla="*/ 135 h 288"/>
              <a:gd name="T18" fmla="*/ 49 w 377"/>
              <a:gd name="T19" fmla="*/ 218 h 288"/>
              <a:gd name="T20" fmla="*/ 38 w 377"/>
              <a:gd name="T21" fmla="*/ 264 h 288"/>
              <a:gd name="T22" fmla="*/ 22 w 377"/>
              <a:gd name="T23" fmla="*/ 278 h 288"/>
              <a:gd name="T24" fmla="*/ 1 w 377"/>
              <a:gd name="T25" fmla="*/ 255 h 288"/>
              <a:gd name="T26" fmla="*/ 8 w 377"/>
              <a:gd name="T27" fmla="*/ 209 h 288"/>
              <a:gd name="T28" fmla="*/ 22 w 377"/>
              <a:gd name="T29" fmla="*/ 155 h 288"/>
              <a:gd name="T30" fmla="*/ 43 w 377"/>
              <a:gd name="T31" fmla="*/ 110 h 288"/>
              <a:gd name="T32" fmla="*/ 69 w 377"/>
              <a:gd name="T33" fmla="*/ 71 h 288"/>
              <a:gd name="T34" fmla="*/ 128 w 377"/>
              <a:gd name="T35" fmla="*/ 25 h 288"/>
              <a:gd name="T36" fmla="*/ 163 w 377"/>
              <a:gd name="T37" fmla="*/ 9 h 288"/>
              <a:gd name="T38" fmla="*/ 210 w 377"/>
              <a:gd name="T39" fmla="*/ 6 h 288"/>
              <a:gd name="T40" fmla="*/ 231 w 377"/>
              <a:gd name="T41" fmla="*/ 9 h 288"/>
              <a:gd name="T42" fmla="*/ 301 w 377"/>
              <a:gd name="T43" fmla="*/ 52 h 288"/>
              <a:gd name="T44" fmla="*/ 345 w 377"/>
              <a:gd name="T45" fmla="*/ 119 h 288"/>
              <a:gd name="T46" fmla="*/ 368 w 377"/>
              <a:gd name="T47" fmla="*/ 181 h 288"/>
              <a:gd name="T48" fmla="*/ 374 w 377"/>
              <a:gd name="T49" fmla="*/ 246 h 288"/>
              <a:gd name="T50" fmla="*/ 375 w 377"/>
              <a:gd name="T51" fmla="*/ 256 h 288"/>
              <a:gd name="T52" fmla="*/ 369 w 377"/>
              <a:gd name="T53" fmla="*/ 281 h 288"/>
              <a:gd name="T54" fmla="*/ 341 w 377"/>
              <a:gd name="T55" fmla="*/ 285 h 288"/>
              <a:gd name="T56" fmla="*/ 323 w 377"/>
              <a:gd name="T57" fmla="*/ 24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7" h="288">
                <a:moveTo>
                  <a:pt x="323" y="246"/>
                </a:moveTo>
                <a:cubicBezTo>
                  <a:pt x="326" y="228"/>
                  <a:pt x="318" y="204"/>
                  <a:pt x="316" y="180"/>
                </a:cubicBezTo>
                <a:cubicBezTo>
                  <a:pt x="314" y="158"/>
                  <a:pt x="304" y="138"/>
                  <a:pt x="291" y="119"/>
                </a:cubicBezTo>
                <a:cubicBezTo>
                  <a:pt x="277" y="98"/>
                  <a:pt x="262" y="79"/>
                  <a:pt x="241" y="65"/>
                </a:cubicBezTo>
                <a:cubicBezTo>
                  <a:pt x="230" y="58"/>
                  <a:pt x="218" y="56"/>
                  <a:pt x="206" y="55"/>
                </a:cubicBezTo>
                <a:cubicBezTo>
                  <a:pt x="194" y="54"/>
                  <a:pt x="182" y="59"/>
                  <a:pt x="170" y="62"/>
                </a:cubicBezTo>
                <a:cubicBezTo>
                  <a:pt x="150" y="67"/>
                  <a:pt x="135" y="80"/>
                  <a:pt x="118" y="90"/>
                </a:cubicBezTo>
                <a:cubicBezTo>
                  <a:pt x="106" y="98"/>
                  <a:pt x="98" y="111"/>
                  <a:pt x="91" y="123"/>
                </a:cubicBezTo>
                <a:cubicBezTo>
                  <a:pt x="88" y="127"/>
                  <a:pt x="84" y="131"/>
                  <a:pt x="82" y="135"/>
                </a:cubicBezTo>
                <a:cubicBezTo>
                  <a:pt x="67" y="161"/>
                  <a:pt x="58" y="190"/>
                  <a:pt x="49" y="218"/>
                </a:cubicBezTo>
                <a:cubicBezTo>
                  <a:pt x="44" y="233"/>
                  <a:pt x="45" y="250"/>
                  <a:pt x="38" y="264"/>
                </a:cubicBezTo>
                <a:cubicBezTo>
                  <a:pt x="35" y="272"/>
                  <a:pt x="32" y="280"/>
                  <a:pt x="22" y="278"/>
                </a:cubicBezTo>
                <a:cubicBezTo>
                  <a:pt x="6" y="274"/>
                  <a:pt x="0" y="267"/>
                  <a:pt x="1" y="255"/>
                </a:cubicBezTo>
                <a:cubicBezTo>
                  <a:pt x="2" y="239"/>
                  <a:pt x="5" y="224"/>
                  <a:pt x="8" y="209"/>
                </a:cubicBezTo>
                <a:cubicBezTo>
                  <a:pt x="12" y="191"/>
                  <a:pt x="17" y="173"/>
                  <a:pt x="22" y="155"/>
                </a:cubicBezTo>
                <a:cubicBezTo>
                  <a:pt x="27" y="139"/>
                  <a:pt x="33" y="123"/>
                  <a:pt x="43" y="110"/>
                </a:cubicBezTo>
                <a:cubicBezTo>
                  <a:pt x="52" y="97"/>
                  <a:pt x="58" y="82"/>
                  <a:pt x="69" y="71"/>
                </a:cubicBezTo>
                <a:cubicBezTo>
                  <a:pt x="87" y="52"/>
                  <a:pt x="106" y="37"/>
                  <a:pt x="128" y="25"/>
                </a:cubicBezTo>
                <a:cubicBezTo>
                  <a:pt x="139" y="18"/>
                  <a:pt x="151" y="12"/>
                  <a:pt x="163" y="9"/>
                </a:cubicBezTo>
                <a:cubicBezTo>
                  <a:pt x="178" y="6"/>
                  <a:pt x="194" y="0"/>
                  <a:pt x="210" y="6"/>
                </a:cubicBezTo>
                <a:cubicBezTo>
                  <a:pt x="216" y="8"/>
                  <a:pt x="225" y="6"/>
                  <a:pt x="231" y="9"/>
                </a:cubicBezTo>
                <a:cubicBezTo>
                  <a:pt x="257" y="19"/>
                  <a:pt x="281" y="32"/>
                  <a:pt x="301" y="52"/>
                </a:cubicBezTo>
                <a:cubicBezTo>
                  <a:pt x="320" y="71"/>
                  <a:pt x="333" y="94"/>
                  <a:pt x="345" y="119"/>
                </a:cubicBezTo>
                <a:cubicBezTo>
                  <a:pt x="355" y="138"/>
                  <a:pt x="366" y="158"/>
                  <a:pt x="368" y="181"/>
                </a:cubicBezTo>
                <a:cubicBezTo>
                  <a:pt x="370" y="202"/>
                  <a:pt x="372" y="224"/>
                  <a:pt x="374" y="246"/>
                </a:cubicBezTo>
                <a:cubicBezTo>
                  <a:pt x="374" y="249"/>
                  <a:pt x="374" y="253"/>
                  <a:pt x="375" y="256"/>
                </a:cubicBezTo>
                <a:cubicBezTo>
                  <a:pt x="377" y="265"/>
                  <a:pt x="377" y="275"/>
                  <a:pt x="369" y="281"/>
                </a:cubicBezTo>
                <a:cubicBezTo>
                  <a:pt x="360" y="287"/>
                  <a:pt x="350" y="288"/>
                  <a:pt x="341" y="285"/>
                </a:cubicBezTo>
                <a:cubicBezTo>
                  <a:pt x="326" y="280"/>
                  <a:pt x="323" y="275"/>
                  <a:pt x="323" y="246"/>
                </a:cubicBezTo>
                <a:close/>
              </a:path>
            </a:pathLst>
          </a:custGeom>
          <a:solidFill>
            <a:srgbClr val="E787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2"/>
          <p:cNvSpPr>
            <a:spLocks/>
          </p:cNvSpPr>
          <p:nvPr/>
        </p:nvSpPr>
        <p:spPr bwMode="auto">
          <a:xfrm>
            <a:off x="815975" y="3452813"/>
            <a:ext cx="339725" cy="331788"/>
          </a:xfrm>
          <a:custGeom>
            <a:avLst/>
            <a:gdLst>
              <a:gd name="T0" fmla="*/ 258 w 259"/>
              <a:gd name="T1" fmla="*/ 226 h 252"/>
              <a:gd name="T2" fmla="*/ 258 w 259"/>
              <a:gd name="T3" fmla="*/ 233 h 252"/>
              <a:gd name="T4" fmla="*/ 237 w 259"/>
              <a:gd name="T5" fmla="*/ 250 h 252"/>
              <a:gd name="T6" fmla="*/ 215 w 259"/>
              <a:gd name="T7" fmla="*/ 246 h 252"/>
              <a:gd name="T8" fmla="*/ 195 w 259"/>
              <a:gd name="T9" fmla="*/ 209 h 252"/>
              <a:gd name="T10" fmla="*/ 180 w 259"/>
              <a:gd name="T11" fmla="*/ 142 h 252"/>
              <a:gd name="T12" fmla="*/ 146 w 259"/>
              <a:gd name="T13" fmla="*/ 90 h 252"/>
              <a:gd name="T14" fmla="*/ 110 w 259"/>
              <a:gd name="T15" fmla="*/ 82 h 252"/>
              <a:gd name="T16" fmla="*/ 72 w 259"/>
              <a:gd name="T17" fmla="*/ 114 h 252"/>
              <a:gd name="T18" fmla="*/ 58 w 259"/>
              <a:gd name="T19" fmla="*/ 149 h 252"/>
              <a:gd name="T20" fmla="*/ 50 w 259"/>
              <a:gd name="T21" fmla="*/ 181 h 252"/>
              <a:gd name="T22" fmla="*/ 36 w 259"/>
              <a:gd name="T23" fmla="*/ 238 h 252"/>
              <a:gd name="T24" fmla="*/ 11 w 259"/>
              <a:gd name="T25" fmla="*/ 248 h 252"/>
              <a:gd name="T26" fmla="*/ 0 w 259"/>
              <a:gd name="T27" fmla="*/ 230 h 252"/>
              <a:gd name="T28" fmla="*/ 5 w 259"/>
              <a:gd name="T29" fmla="*/ 135 h 252"/>
              <a:gd name="T30" fmla="*/ 30 w 259"/>
              <a:gd name="T31" fmla="*/ 59 h 252"/>
              <a:gd name="T32" fmla="*/ 88 w 259"/>
              <a:gd name="T33" fmla="*/ 7 h 252"/>
              <a:gd name="T34" fmla="*/ 133 w 259"/>
              <a:gd name="T35" fmla="*/ 9 h 252"/>
              <a:gd name="T36" fmla="*/ 219 w 259"/>
              <a:gd name="T37" fmla="*/ 82 h 252"/>
              <a:gd name="T38" fmla="*/ 254 w 259"/>
              <a:gd name="T39" fmla="*/ 197 h 252"/>
              <a:gd name="T40" fmla="*/ 258 w 259"/>
              <a:gd name="T41" fmla="*/ 226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9" h="252">
                <a:moveTo>
                  <a:pt x="258" y="226"/>
                </a:moveTo>
                <a:cubicBezTo>
                  <a:pt x="258" y="227"/>
                  <a:pt x="258" y="230"/>
                  <a:pt x="258" y="233"/>
                </a:cubicBezTo>
                <a:cubicBezTo>
                  <a:pt x="256" y="245"/>
                  <a:pt x="249" y="252"/>
                  <a:pt x="237" y="250"/>
                </a:cubicBezTo>
                <a:cubicBezTo>
                  <a:pt x="230" y="250"/>
                  <a:pt x="222" y="249"/>
                  <a:pt x="215" y="246"/>
                </a:cubicBezTo>
                <a:cubicBezTo>
                  <a:pt x="197" y="239"/>
                  <a:pt x="195" y="224"/>
                  <a:pt x="195" y="209"/>
                </a:cubicBezTo>
                <a:cubicBezTo>
                  <a:pt x="195" y="185"/>
                  <a:pt x="186" y="164"/>
                  <a:pt x="180" y="142"/>
                </a:cubicBezTo>
                <a:cubicBezTo>
                  <a:pt x="175" y="121"/>
                  <a:pt x="162" y="104"/>
                  <a:pt x="146" y="90"/>
                </a:cubicBezTo>
                <a:cubicBezTo>
                  <a:pt x="135" y="81"/>
                  <a:pt x="122" y="81"/>
                  <a:pt x="110" y="82"/>
                </a:cubicBezTo>
                <a:cubicBezTo>
                  <a:pt x="89" y="83"/>
                  <a:pt x="80" y="99"/>
                  <a:pt x="72" y="114"/>
                </a:cubicBezTo>
                <a:cubicBezTo>
                  <a:pt x="66" y="125"/>
                  <a:pt x="62" y="137"/>
                  <a:pt x="58" y="149"/>
                </a:cubicBezTo>
                <a:cubicBezTo>
                  <a:pt x="55" y="159"/>
                  <a:pt x="53" y="171"/>
                  <a:pt x="50" y="181"/>
                </a:cubicBezTo>
                <a:cubicBezTo>
                  <a:pt x="45" y="200"/>
                  <a:pt x="49" y="221"/>
                  <a:pt x="36" y="238"/>
                </a:cubicBezTo>
                <a:cubicBezTo>
                  <a:pt x="33" y="242"/>
                  <a:pt x="16" y="249"/>
                  <a:pt x="11" y="248"/>
                </a:cubicBezTo>
                <a:cubicBezTo>
                  <a:pt x="1" y="246"/>
                  <a:pt x="0" y="237"/>
                  <a:pt x="0" y="230"/>
                </a:cubicBezTo>
                <a:cubicBezTo>
                  <a:pt x="1" y="198"/>
                  <a:pt x="1" y="166"/>
                  <a:pt x="5" y="135"/>
                </a:cubicBezTo>
                <a:cubicBezTo>
                  <a:pt x="9" y="107"/>
                  <a:pt x="20" y="84"/>
                  <a:pt x="30" y="59"/>
                </a:cubicBezTo>
                <a:cubicBezTo>
                  <a:pt x="40" y="31"/>
                  <a:pt x="63" y="17"/>
                  <a:pt x="88" y="7"/>
                </a:cubicBezTo>
                <a:cubicBezTo>
                  <a:pt x="103" y="0"/>
                  <a:pt x="118" y="6"/>
                  <a:pt x="133" y="9"/>
                </a:cubicBezTo>
                <a:cubicBezTo>
                  <a:pt x="175" y="18"/>
                  <a:pt x="199" y="47"/>
                  <a:pt x="219" y="82"/>
                </a:cubicBezTo>
                <a:cubicBezTo>
                  <a:pt x="239" y="117"/>
                  <a:pt x="248" y="157"/>
                  <a:pt x="254" y="197"/>
                </a:cubicBezTo>
                <a:cubicBezTo>
                  <a:pt x="255" y="206"/>
                  <a:pt x="259" y="215"/>
                  <a:pt x="258" y="226"/>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3"/>
          <p:cNvSpPr>
            <a:spLocks/>
          </p:cNvSpPr>
          <p:nvPr/>
        </p:nvSpPr>
        <p:spPr bwMode="auto">
          <a:xfrm>
            <a:off x="1512888" y="2068513"/>
            <a:ext cx="376238" cy="200025"/>
          </a:xfrm>
          <a:custGeom>
            <a:avLst/>
            <a:gdLst>
              <a:gd name="T0" fmla="*/ 148 w 286"/>
              <a:gd name="T1" fmla="*/ 148 h 152"/>
              <a:gd name="T2" fmla="*/ 66 w 286"/>
              <a:gd name="T3" fmla="*/ 127 h 152"/>
              <a:gd name="T4" fmla="*/ 61 w 286"/>
              <a:gd name="T5" fmla="*/ 123 h 152"/>
              <a:gd name="T6" fmla="*/ 21 w 286"/>
              <a:gd name="T7" fmla="*/ 74 h 152"/>
              <a:gd name="T8" fmla="*/ 1 w 286"/>
              <a:gd name="T9" fmla="*/ 26 h 152"/>
              <a:gd name="T10" fmla="*/ 22 w 286"/>
              <a:gd name="T11" fmla="*/ 3 h 152"/>
              <a:gd name="T12" fmla="*/ 78 w 286"/>
              <a:gd name="T13" fmla="*/ 11 h 152"/>
              <a:gd name="T14" fmla="*/ 102 w 286"/>
              <a:gd name="T15" fmla="*/ 15 h 152"/>
              <a:gd name="T16" fmla="*/ 201 w 286"/>
              <a:gd name="T17" fmla="*/ 18 h 152"/>
              <a:gd name="T18" fmla="*/ 257 w 286"/>
              <a:gd name="T19" fmla="*/ 24 h 152"/>
              <a:gd name="T20" fmla="*/ 279 w 286"/>
              <a:gd name="T21" fmla="*/ 69 h 152"/>
              <a:gd name="T22" fmla="*/ 237 w 286"/>
              <a:gd name="T23" fmla="*/ 121 h 152"/>
              <a:gd name="T24" fmla="*/ 148 w 286"/>
              <a:gd name="T25" fmla="*/ 148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152">
                <a:moveTo>
                  <a:pt x="148" y="148"/>
                </a:moveTo>
                <a:cubicBezTo>
                  <a:pt x="118" y="152"/>
                  <a:pt x="93" y="136"/>
                  <a:pt x="66" y="127"/>
                </a:cubicBezTo>
                <a:cubicBezTo>
                  <a:pt x="64" y="126"/>
                  <a:pt x="62" y="125"/>
                  <a:pt x="61" y="123"/>
                </a:cubicBezTo>
                <a:cubicBezTo>
                  <a:pt x="50" y="104"/>
                  <a:pt x="32" y="92"/>
                  <a:pt x="21" y="74"/>
                </a:cubicBezTo>
                <a:cubicBezTo>
                  <a:pt x="11" y="59"/>
                  <a:pt x="0" y="45"/>
                  <a:pt x="1" y="26"/>
                </a:cubicBezTo>
                <a:cubicBezTo>
                  <a:pt x="1" y="13"/>
                  <a:pt x="9" y="5"/>
                  <a:pt x="22" y="3"/>
                </a:cubicBezTo>
                <a:cubicBezTo>
                  <a:pt x="42" y="0"/>
                  <a:pt x="59" y="7"/>
                  <a:pt x="78" y="11"/>
                </a:cubicBezTo>
                <a:cubicBezTo>
                  <a:pt x="86" y="13"/>
                  <a:pt x="94" y="16"/>
                  <a:pt x="102" y="15"/>
                </a:cubicBezTo>
                <a:cubicBezTo>
                  <a:pt x="135" y="15"/>
                  <a:pt x="168" y="20"/>
                  <a:pt x="201" y="18"/>
                </a:cubicBezTo>
                <a:cubicBezTo>
                  <a:pt x="220" y="16"/>
                  <a:pt x="239" y="20"/>
                  <a:pt x="257" y="24"/>
                </a:cubicBezTo>
                <a:cubicBezTo>
                  <a:pt x="276" y="27"/>
                  <a:pt x="286" y="52"/>
                  <a:pt x="279" y="69"/>
                </a:cubicBezTo>
                <a:cubicBezTo>
                  <a:pt x="270" y="91"/>
                  <a:pt x="255" y="107"/>
                  <a:pt x="237" y="121"/>
                </a:cubicBezTo>
                <a:cubicBezTo>
                  <a:pt x="211" y="141"/>
                  <a:pt x="182" y="151"/>
                  <a:pt x="148" y="148"/>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4"/>
          <p:cNvSpPr>
            <a:spLocks/>
          </p:cNvSpPr>
          <p:nvPr/>
        </p:nvSpPr>
        <p:spPr bwMode="auto">
          <a:xfrm>
            <a:off x="1700213" y="3081338"/>
            <a:ext cx="536575" cy="693738"/>
          </a:xfrm>
          <a:custGeom>
            <a:avLst/>
            <a:gdLst>
              <a:gd name="T0" fmla="*/ 377 w 408"/>
              <a:gd name="T1" fmla="*/ 462 h 528"/>
              <a:gd name="T2" fmla="*/ 375 w 408"/>
              <a:gd name="T3" fmla="*/ 439 h 528"/>
              <a:gd name="T4" fmla="*/ 375 w 408"/>
              <a:gd name="T5" fmla="*/ 391 h 528"/>
              <a:gd name="T6" fmla="*/ 369 w 408"/>
              <a:gd name="T7" fmla="*/ 328 h 528"/>
              <a:gd name="T8" fmla="*/ 365 w 408"/>
              <a:gd name="T9" fmla="*/ 279 h 528"/>
              <a:gd name="T10" fmla="*/ 360 w 408"/>
              <a:gd name="T11" fmla="*/ 220 h 528"/>
              <a:gd name="T12" fmla="*/ 354 w 408"/>
              <a:gd name="T13" fmla="*/ 183 h 528"/>
              <a:gd name="T14" fmla="*/ 337 w 408"/>
              <a:gd name="T15" fmla="*/ 139 h 528"/>
              <a:gd name="T16" fmla="*/ 330 w 408"/>
              <a:gd name="T17" fmla="*/ 114 h 528"/>
              <a:gd name="T18" fmla="*/ 291 w 408"/>
              <a:gd name="T19" fmla="*/ 55 h 528"/>
              <a:gd name="T20" fmla="*/ 230 w 408"/>
              <a:gd name="T21" fmla="*/ 27 h 528"/>
              <a:gd name="T22" fmla="*/ 174 w 408"/>
              <a:gd name="T23" fmla="*/ 35 h 528"/>
              <a:gd name="T24" fmla="*/ 86 w 408"/>
              <a:gd name="T25" fmla="*/ 130 h 528"/>
              <a:gd name="T26" fmla="*/ 53 w 408"/>
              <a:gd name="T27" fmla="*/ 243 h 528"/>
              <a:gd name="T28" fmla="*/ 36 w 408"/>
              <a:gd name="T29" fmla="*/ 341 h 528"/>
              <a:gd name="T30" fmla="*/ 30 w 408"/>
              <a:gd name="T31" fmla="*/ 397 h 528"/>
              <a:gd name="T32" fmla="*/ 21 w 408"/>
              <a:gd name="T33" fmla="*/ 470 h 528"/>
              <a:gd name="T34" fmla="*/ 21 w 408"/>
              <a:gd name="T35" fmla="*/ 489 h 528"/>
              <a:gd name="T36" fmla="*/ 19 w 408"/>
              <a:gd name="T37" fmla="*/ 500 h 528"/>
              <a:gd name="T38" fmla="*/ 11 w 408"/>
              <a:gd name="T39" fmla="*/ 506 h 528"/>
              <a:gd name="T40" fmla="*/ 7 w 408"/>
              <a:gd name="T41" fmla="*/ 497 h 528"/>
              <a:gd name="T42" fmla="*/ 6 w 408"/>
              <a:gd name="T43" fmla="*/ 415 h 528"/>
              <a:gd name="T44" fmla="*/ 12 w 408"/>
              <a:gd name="T45" fmla="*/ 339 h 528"/>
              <a:gd name="T46" fmla="*/ 21 w 408"/>
              <a:gd name="T47" fmla="*/ 277 h 528"/>
              <a:gd name="T48" fmla="*/ 37 w 408"/>
              <a:gd name="T49" fmla="*/ 207 h 528"/>
              <a:gd name="T50" fmla="*/ 54 w 408"/>
              <a:gd name="T51" fmla="*/ 152 h 528"/>
              <a:gd name="T52" fmla="*/ 68 w 408"/>
              <a:gd name="T53" fmla="*/ 110 h 528"/>
              <a:gd name="T54" fmla="*/ 91 w 408"/>
              <a:gd name="T55" fmla="*/ 72 h 528"/>
              <a:gd name="T56" fmla="*/ 136 w 408"/>
              <a:gd name="T57" fmla="*/ 26 h 528"/>
              <a:gd name="T58" fmla="*/ 207 w 408"/>
              <a:gd name="T59" fmla="*/ 1 h 528"/>
              <a:gd name="T60" fmla="*/ 293 w 408"/>
              <a:gd name="T61" fmla="*/ 25 h 528"/>
              <a:gd name="T62" fmla="*/ 338 w 408"/>
              <a:gd name="T63" fmla="*/ 74 h 528"/>
              <a:gd name="T64" fmla="*/ 360 w 408"/>
              <a:gd name="T65" fmla="*/ 127 h 528"/>
              <a:gd name="T66" fmla="*/ 374 w 408"/>
              <a:gd name="T67" fmla="*/ 165 h 528"/>
              <a:gd name="T68" fmla="*/ 384 w 408"/>
              <a:gd name="T69" fmla="*/ 225 h 528"/>
              <a:gd name="T70" fmla="*/ 393 w 408"/>
              <a:gd name="T71" fmla="*/ 339 h 528"/>
              <a:gd name="T72" fmla="*/ 398 w 408"/>
              <a:gd name="T73" fmla="*/ 415 h 528"/>
              <a:gd name="T74" fmla="*/ 403 w 408"/>
              <a:gd name="T75" fmla="*/ 482 h 528"/>
              <a:gd name="T76" fmla="*/ 407 w 408"/>
              <a:gd name="T77" fmla="*/ 515 h 528"/>
              <a:gd name="T78" fmla="*/ 400 w 408"/>
              <a:gd name="T79" fmla="*/ 526 h 528"/>
              <a:gd name="T80" fmla="*/ 386 w 408"/>
              <a:gd name="T81" fmla="*/ 521 h 528"/>
              <a:gd name="T82" fmla="*/ 380 w 408"/>
              <a:gd name="T83" fmla="*/ 495 h 528"/>
              <a:gd name="T84" fmla="*/ 377 w 408"/>
              <a:gd name="T85" fmla="*/ 462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8" h="528">
                <a:moveTo>
                  <a:pt x="377" y="462"/>
                </a:moveTo>
                <a:cubicBezTo>
                  <a:pt x="378" y="454"/>
                  <a:pt x="376" y="447"/>
                  <a:pt x="375" y="439"/>
                </a:cubicBezTo>
                <a:cubicBezTo>
                  <a:pt x="373" y="423"/>
                  <a:pt x="376" y="407"/>
                  <a:pt x="375" y="391"/>
                </a:cubicBezTo>
                <a:cubicBezTo>
                  <a:pt x="373" y="370"/>
                  <a:pt x="371" y="349"/>
                  <a:pt x="369" y="328"/>
                </a:cubicBezTo>
                <a:cubicBezTo>
                  <a:pt x="367" y="312"/>
                  <a:pt x="364" y="296"/>
                  <a:pt x="365" y="279"/>
                </a:cubicBezTo>
                <a:cubicBezTo>
                  <a:pt x="366" y="259"/>
                  <a:pt x="362" y="240"/>
                  <a:pt x="360" y="220"/>
                </a:cubicBezTo>
                <a:cubicBezTo>
                  <a:pt x="358" y="208"/>
                  <a:pt x="356" y="195"/>
                  <a:pt x="354" y="183"/>
                </a:cubicBezTo>
                <a:cubicBezTo>
                  <a:pt x="351" y="167"/>
                  <a:pt x="342" y="154"/>
                  <a:pt x="337" y="139"/>
                </a:cubicBezTo>
                <a:cubicBezTo>
                  <a:pt x="335" y="131"/>
                  <a:pt x="331" y="123"/>
                  <a:pt x="330" y="114"/>
                </a:cubicBezTo>
                <a:cubicBezTo>
                  <a:pt x="324" y="90"/>
                  <a:pt x="309" y="71"/>
                  <a:pt x="291" y="55"/>
                </a:cubicBezTo>
                <a:cubicBezTo>
                  <a:pt x="274" y="40"/>
                  <a:pt x="252" y="32"/>
                  <a:pt x="230" y="27"/>
                </a:cubicBezTo>
                <a:cubicBezTo>
                  <a:pt x="210" y="23"/>
                  <a:pt x="192" y="28"/>
                  <a:pt x="174" y="35"/>
                </a:cubicBezTo>
                <a:cubicBezTo>
                  <a:pt x="130" y="53"/>
                  <a:pt x="102" y="88"/>
                  <a:pt x="86" y="130"/>
                </a:cubicBezTo>
                <a:cubicBezTo>
                  <a:pt x="73" y="167"/>
                  <a:pt x="61" y="204"/>
                  <a:pt x="53" y="243"/>
                </a:cubicBezTo>
                <a:cubicBezTo>
                  <a:pt x="46" y="275"/>
                  <a:pt x="39" y="308"/>
                  <a:pt x="36" y="341"/>
                </a:cubicBezTo>
                <a:cubicBezTo>
                  <a:pt x="34" y="360"/>
                  <a:pt x="32" y="379"/>
                  <a:pt x="30" y="397"/>
                </a:cubicBezTo>
                <a:cubicBezTo>
                  <a:pt x="26" y="421"/>
                  <a:pt x="27" y="446"/>
                  <a:pt x="21" y="470"/>
                </a:cubicBezTo>
                <a:cubicBezTo>
                  <a:pt x="20" y="476"/>
                  <a:pt x="21" y="482"/>
                  <a:pt x="21" y="489"/>
                </a:cubicBezTo>
                <a:cubicBezTo>
                  <a:pt x="21" y="493"/>
                  <a:pt x="21" y="496"/>
                  <a:pt x="19" y="500"/>
                </a:cubicBezTo>
                <a:cubicBezTo>
                  <a:pt x="17" y="502"/>
                  <a:pt x="15" y="506"/>
                  <a:pt x="11" y="506"/>
                </a:cubicBezTo>
                <a:cubicBezTo>
                  <a:pt x="7" y="505"/>
                  <a:pt x="8" y="501"/>
                  <a:pt x="7" y="497"/>
                </a:cubicBezTo>
                <a:cubicBezTo>
                  <a:pt x="0" y="470"/>
                  <a:pt x="5" y="443"/>
                  <a:pt x="6" y="415"/>
                </a:cubicBezTo>
                <a:cubicBezTo>
                  <a:pt x="7" y="390"/>
                  <a:pt x="12" y="365"/>
                  <a:pt x="12" y="339"/>
                </a:cubicBezTo>
                <a:cubicBezTo>
                  <a:pt x="12" y="318"/>
                  <a:pt x="17" y="298"/>
                  <a:pt x="21" y="277"/>
                </a:cubicBezTo>
                <a:cubicBezTo>
                  <a:pt x="25" y="253"/>
                  <a:pt x="31" y="230"/>
                  <a:pt x="37" y="207"/>
                </a:cubicBezTo>
                <a:cubicBezTo>
                  <a:pt x="42" y="189"/>
                  <a:pt x="47" y="170"/>
                  <a:pt x="54" y="152"/>
                </a:cubicBezTo>
                <a:cubicBezTo>
                  <a:pt x="59" y="139"/>
                  <a:pt x="62" y="124"/>
                  <a:pt x="68" y="110"/>
                </a:cubicBezTo>
                <a:cubicBezTo>
                  <a:pt x="74" y="97"/>
                  <a:pt x="83" y="85"/>
                  <a:pt x="91" y="72"/>
                </a:cubicBezTo>
                <a:cubicBezTo>
                  <a:pt x="103" y="54"/>
                  <a:pt x="118" y="36"/>
                  <a:pt x="136" y="26"/>
                </a:cubicBezTo>
                <a:cubicBezTo>
                  <a:pt x="158" y="14"/>
                  <a:pt x="181" y="2"/>
                  <a:pt x="207" y="1"/>
                </a:cubicBezTo>
                <a:cubicBezTo>
                  <a:pt x="238" y="0"/>
                  <a:pt x="266" y="9"/>
                  <a:pt x="293" y="25"/>
                </a:cubicBezTo>
                <a:cubicBezTo>
                  <a:pt x="312" y="38"/>
                  <a:pt x="325" y="56"/>
                  <a:pt x="338" y="74"/>
                </a:cubicBezTo>
                <a:cubicBezTo>
                  <a:pt x="351" y="90"/>
                  <a:pt x="353" y="109"/>
                  <a:pt x="360" y="127"/>
                </a:cubicBezTo>
                <a:cubicBezTo>
                  <a:pt x="364" y="140"/>
                  <a:pt x="370" y="152"/>
                  <a:pt x="374" y="165"/>
                </a:cubicBezTo>
                <a:cubicBezTo>
                  <a:pt x="380" y="185"/>
                  <a:pt x="382" y="205"/>
                  <a:pt x="384" y="225"/>
                </a:cubicBezTo>
                <a:cubicBezTo>
                  <a:pt x="387" y="263"/>
                  <a:pt x="390" y="301"/>
                  <a:pt x="393" y="339"/>
                </a:cubicBezTo>
                <a:cubicBezTo>
                  <a:pt x="394" y="365"/>
                  <a:pt x="399" y="390"/>
                  <a:pt x="398" y="415"/>
                </a:cubicBezTo>
                <a:cubicBezTo>
                  <a:pt x="397" y="437"/>
                  <a:pt x="402" y="459"/>
                  <a:pt x="403" y="482"/>
                </a:cubicBezTo>
                <a:cubicBezTo>
                  <a:pt x="404" y="493"/>
                  <a:pt x="404" y="504"/>
                  <a:pt x="407" y="515"/>
                </a:cubicBezTo>
                <a:cubicBezTo>
                  <a:pt x="408" y="520"/>
                  <a:pt x="405" y="525"/>
                  <a:pt x="400" y="526"/>
                </a:cubicBezTo>
                <a:cubicBezTo>
                  <a:pt x="394" y="528"/>
                  <a:pt x="390" y="525"/>
                  <a:pt x="386" y="521"/>
                </a:cubicBezTo>
                <a:cubicBezTo>
                  <a:pt x="381" y="513"/>
                  <a:pt x="380" y="504"/>
                  <a:pt x="380" y="495"/>
                </a:cubicBezTo>
                <a:cubicBezTo>
                  <a:pt x="379" y="484"/>
                  <a:pt x="376" y="473"/>
                  <a:pt x="377" y="462"/>
                </a:cubicBezTo>
                <a:close/>
              </a:path>
            </a:pathLst>
          </a:custGeom>
          <a:solidFill>
            <a:srgbClr val="DB6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5"/>
          <p:cNvSpPr>
            <a:spLocks/>
          </p:cNvSpPr>
          <p:nvPr/>
        </p:nvSpPr>
        <p:spPr bwMode="auto">
          <a:xfrm>
            <a:off x="1763713" y="3157538"/>
            <a:ext cx="415925" cy="611188"/>
          </a:xfrm>
          <a:custGeom>
            <a:avLst/>
            <a:gdLst>
              <a:gd name="T0" fmla="*/ 2 w 317"/>
              <a:gd name="T1" fmla="*/ 392 h 465"/>
              <a:gd name="T2" fmla="*/ 4 w 317"/>
              <a:gd name="T3" fmla="*/ 328 h 465"/>
              <a:gd name="T4" fmla="*/ 13 w 317"/>
              <a:gd name="T5" fmla="*/ 222 h 465"/>
              <a:gd name="T6" fmla="*/ 25 w 317"/>
              <a:gd name="T7" fmla="*/ 155 h 465"/>
              <a:gd name="T8" fmla="*/ 65 w 317"/>
              <a:gd name="T9" fmla="*/ 67 h 465"/>
              <a:gd name="T10" fmla="*/ 134 w 317"/>
              <a:gd name="T11" fmla="*/ 11 h 465"/>
              <a:gd name="T12" fmla="*/ 229 w 317"/>
              <a:gd name="T13" fmla="*/ 18 h 465"/>
              <a:gd name="T14" fmla="*/ 263 w 317"/>
              <a:gd name="T15" fmla="*/ 53 h 465"/>
              <a:gd name="T16" fmla="*/ 291 w 317"/>
              <a:gd name="T17" fmla="*/ 114 h 465"/>
              <a:gd name="T18" fmla="*/ 300 w 317"/>
              <a:gd name="T19" fmla="*/ 161 h 465"/>
              <a:gd name="T20" fmla="*/ 311 w 317"/>
              <a:gd name="T21" fmla="*/ 239 h 465"/>
              <a:gd name="T22" fmla="*/ 314 w 317"/>
              <a:gd name="T23" fmla="*/ 312 h 465"/>
              <a:gd name="T24" fmla="*/ 316 w 317"/>
              <a:gd name="T25" fmla="*/ 377 h 465"/>
              <a:gd name="T26" fmla="*/ 316 w 317"/>
              <a:gd name="T27" fmla="*/ 448 h 465"/>
              <a:gd name="T28" fmla="*/ 312 w 317"/>
              <a:gd name="T29" fmla="*/ 460 h 465"/>
              <a:gd name="T30" fmla="*/ 302 w 317"/>
              <a:gd name="T31" fmla="*/ 464 h 465"/>
              <a:gd name="T32" fmla="*/ 295 w 317"/>
              <a:gd name="T33" fmla="*/ 459 h 465"/>
              <a:gd name="T34" fmla="*/ 293 w 317"/>
              <a:gd name="T35" fmla="*/ 448 h 465"/>
              <a:gd name="T36" fmla="*/ 291 w 317"/>
              <a:gd name="T37" fmla="*/ 340 h 465"/>
              <a:gd name="T38" fmla="*/ 288 w 317"/>
              <a:gd name="T39" fmla="*/ 257 h 465"/>
              <a:gd name="T40" fmla="*/ 281 w 317"/>
              <a:gd name="T41" fmla="*/ 208 h 465"/>
              <a:gd name="T42" fmla="*/ 268 w 317"/>
              <a:gd name="T43" fmla="*/ 133 h 465"/>
              <a:gd name="T44" fmla="*/ 235 w 317"/>
              <a:gd name="T45" fmla="*/ 53 h 465"/>
              <a:gd name="T46" fmla="*/ 193 w 317"/>
              <a:gd name="T47" fmla="*/ 29 h 465"/>
              <a:gd name="T48" fmla="*/ 114 w 317"/>
              <a:gd name="T49" fmla="*/ 51 h 465"/>
              <a:gd name="T50" fmla="*/ 66 w 317"/>
              <a:gd name="T51" fmla="*/ 126 h 465"/>
              <a:gd name="T52" fmla="*/ 47 w 317"/>
              <a:gd name="T53" fmla="*/ 178 h 465"/>
              <a:gd name="T54" fmla="*/ 33 w 317"/>
              <a:gd name="T55" fmla="*/ 280 h 465"/>
              <a:gd name="T56" fmla="*/ 26 w 317"/>
              <a:gd name="T57" fmla="*/ 371 h 465"/>
              <a:gd name="T58" fmla="*/ 25 w 317"/>
              <a:gd name="T59" fmla="*/ 433 h 465"/>
              <a:gd name="T60" fmla="*/ 25 w 317"/>
              <a:gd name="T61" fmla="*/ 443 h 465"/>
              <a:gd name="T62" fmla="*/ 14 w 317"/>
              <a:gd name="T63" fmla="*/ 455 h 465"/>
              <a:gd name="T64" fmla="*/ 4 w 317"/>
              <a:gd name="T65" fmla="*/ 444 h 465"/>
              <a:gd name="T66" fmla="*/ 2 w 317"/>
              <a:gd name="T67" fmla="*/ 392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7" h="465">
                <a:moveTo>
                  <a:pt x="2" y="392"/>
                </a:moveTo>
                <a:cubicBezTo>
                  <a:pt x="1" y="371"/>
                  <a:pt x="2" y="350"/>
                  <a:pt x="4" y="328"/>
                </a:cubicBezTo>
                <a:cubicBezTo>
                  <a:pt x="8" y="293"/>
                  <a:pt x="8" y="257"/>
                  <a:pt x="13" y="222"/>
                </a:cubicBezTo>
                <a:cubicBezTo>
                  <a:pt x="16" y="199"/>
                  <a:pt x="20" y="177"/>
                  <a:pt x="25" y="155"/>
                </a:cubicBezTo>
                <a:cubicBezTo>
                  <a:pt x="34" y="124"/>
                  <a:pt x="47" y="94"/>
                  <a:pt x="65" y="67"/>
                </a:cubicBezTo>
                <a:cubicBezTo>
                  <a:pt x="82" y="42"/>
                  <a:pt x="104" y="21"/>
                  <a:pt x="134" y="11"/>
                </a:cubicBezTo>
                <a:cubicBezTo>
                  <a:pt x="166" y="0"/>
                  <a:pt x="198" y="1"/>
                  <a:pt x="229" y="18"/>
                </a:cubicBezTo>
                <a:cubicBezTo>
                  <a:pt x="244" y="27"/>
                  <a:pt x="255" y="38"/>
                  <a:pt x="263" y="53"/>
                </a:cubicBezTo>
                <a:cubicBezTo>
                  <a:pt x="274" y="72"/>
                  <a:pt x="286" y="92"/>
                  <a:pt x="291" y="114"/>
                </a:cubicBezTo>
                <a:cubicBezTo>
                  <a:pt x="295" y="130"/>
                  <a:pt x="298" y="145"/>
                  <a:pt x="300" y="161"/>
                </a:cubicBezTo>
                <a:cubicBezTo>
                  <a:pt x="304" y="187"/>
                  <a:pt x="308" y="213"/>
                  <a:pt x="311" y="239"/>
                </a:cubicBezTo>
                <a:cubicBezTo>
                  <a:pt x="313" y="263"/>
                  <a:pt x="315" y="287"/>
                  <a:pt x="314" y="312"/>
                </a:cubicBezTo>
                <a:cubicBezTo>
                  <a:pt x="313" y="333"/>
                  <a:pt x="315" y="355"/>
                  <a:pt x="316" y="377"/>
                </a:cubicBezTo>
                <a:cubicBezTo>
                  <a:pt x="317" y="401"/>
                  <a:pt x="316" y="424"/>
                  <a:pt x="316" y="448"/>
                </a:cubicBezTo>
                <a:cubicBezTo>
                  <a:pt x="316" y="452"/>
                  <a:pt x="313" y="456"/>
                  <a:pt x="312" y="460"/>
                </a:cubicBezTo>
                <a:cubicBezTo>
                  <a:pt x="310" y="465"/>
                  <a:pt x="306" y="464"/>
                  <a:pt x="302" y="464"/>
                </a:cubicBezTo>
                <a:cubicBezTo>
                  <a:pt x="298" y="465"/>
                  <a:pt x="296" y="462"/>
                  <a:pt x="295" y="459"/>
                </a:cubicBezTo>
                <a:cubicBezTo>
                  <a:pt x="293" y="456"/>
                  <a:pt x="293" y="452"/>
                  <a:pt x="293" y="448"/>
                </a:cubicBezTo>
                <a:cubicBezTo>
                  <a:pt x="292" y="412"/>
                  <a:pt x="291" y="376"/>
                  <a:pt x="291" y="340"/>
                </a:cubicBezTo>
                <a:cubicBezTo>
                  <a:pt x="290" y="312"/>
                  <a:pt x="290" y="284"/>
                  <a:pt x="288" y="257"/>
                </a:cubicBezTo>
                <a:cubicBezTo>
                  <a:pt x="287" y="241"/>
                  <a:pt x="283" y="224"/>
                  <a:pt x="281" y="208"/>
                </a:cubicBezTo>
                <a:cubicBezTo>
                  <a:pt x="278" y="183"/>
                  <a:pt x="273" y="158"/>
                  <a:pt x="268" y="133"/>
                </a:cubicBezTo>
                <a:cubicBezTo>
                  <a:pt x="262" y="104"/>
                  <a:pt x="252" y="77"/>
                  <a:pt x="235" y="53"/>
                </a:cubicBezTo>
                <a:cubicBezTo>
                  <a:pt x="226" y="39"/>
                  <a:pt x="210" y="33"/>
                  <a:pt x="193" y="29"/>
                </a:cubicBezTo>
                <a:cubicBezTo>
                  <a:pt x="162" y="22"/>
                  <a:pt x="137" y="30"/>
                  <a:pt x="114" y="51"/>
                </a:cubicBezTo>
                <a:cubicBezTo>
                  <a:pt x="91" y="72"/>
                  <a:pt x="78" y="98"/>
                  <a:pt x="66" y="126"/>
                </a:cubicBezTo>
                <a:cubicBezTo>
                  <a:pt x="58" y="142"/>
                  <a:pt x="51" y="159"/>
                  <a:pt x="47" y="178"/>
                </a:cubicBezTo>
                <a:cubicBezTo>
                  <a:pt x="40" y="212"/>
                  <a:pt x="36" y="246"/>
                  <a:pt x="33" y="280"/>
                </a:cubicBezTo>
                <a:cubicBezTo>
                  <a:pt x="32" y="310"/>
                  <a:pt x="30" y="341"/>
                  <a:pt x="26" y="371"/>
                </a:cubicBezTo>
                <a:cubicBezTo>
                  <a:pt x="23" y="391"/>
                  <a:pt x="25" y="412"/>
                  <a:pt x="25" y="433"/>
                </a:cubicBezTo>
                <a:cubicBezTo>
                  <a:pt x="25" y="436"/>
                  <a:pt x="26" y="440"/>
                  <a:pt x="25" y="443"/>
                </a:cubicBezTo>
                <a:cubicBezTo>
                  <a:pt x="24" y="449"/>
                  <a:pt x="22" y="455"/>
                  <a:pt x="14" y="455"/>
                </a:cubicBezTo>
                <a:cubicBezTo>
                  <a:pt x="7" y="455"/>
                  <a:pt x="5" y="450"/>
                  <a:pt x="4" y="444"/>
                </a:cubicBezTo>
                <a:cubicBezTo>
                  <a:pt x="0" y="427"/>
                  <a:pt x="3" y="409"/>
                  <a:pt x="2" y="392"/>
                </a:cubicBezTo>
                <a:close/>
              </a:path>
            </a:pathLst>
          </a:custGeom>
          <a:solidFill>
            <a:srgbClr val="EB98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6"/>
          <p:cNvSpPr>
            <a:spLocks/>
          </p:cNvSpPr>
          <p:nvPr/>
        </p:nvSpPr>
        <p:spPr bwMode="auto">
          <a:xfrm>
            <a:off x="3178175" y="2054226"/>
            <a:ext cx="290513" cy="227013"/>
          </a:xfrm>
          <a:custGeom>
            <a:avLst/>
            <a:gdLst>
              <a:gd name="T0" fmla="*/ 60 w 221"/>
              <a:gd name="T1" fmla="*/ 167 h 173"/>
              <a:gd name="T2" fmla="*/ 9 w 221"/>
              <a:gd name="T3" fmla="*/ 143 h 173"/>
              <a:gd name="T4" fmla="*/ 7 w 221"/>
              <a:gd name="T5" fmla="*/ 105 h 173"/>
              <a:gd name="T6" fmla="*/ 67 w 221"/>
              <a:gd name="T7" fmla="*/ 56 h 173"/>
              <a:gd name="T8" fmla="*/ 137 w 221"/>
              <a:gd name="T9" fmla="*/ 31 h 173"/>
              <a:gd name="T10" fmla="*/ 190 w 221"/>
              <a:gd name="T11" fmla="*/ 7 h 173"/>
              <a:gd name="T12" fmla="*/ 220 w 221"/>
              <a:gd name="T13" fmla="*/ 27 h 173"/>
              <a:gd name="T14" fmla="*/ 183 w 221"/>
              <a:gd name="T15" fmla="*/ 111 h 173"/>
              <a:gd name="T16" fmla="*/ 124 w 221"/>
              <a:gd name="T17" fmla="*/ 153 h 173"/>
              <a:gd name="T18" fmla="*/ 60 w 221"/>
              <a:gd name="T19" fmla="*/ 16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1" h="173">
                <a:moveTo>
                  <a:pt x="60" y="167"/>
                </a:moveTo>
                <a:cubicBezTo>
                  <a:pt x="38" y="173"/>
                  <a:pt x="22" y="161"/>
                  <a:pt x="9" y="143"/>
                </a:cubicBezTo>
                <a:cubicBezTo>
                  <a:pt x="2" y="133"/>
                  <a:pt x="0" y="116"/>
                  <a:pt x="7" y="105"/>
                </a:cubicBezTo>
                <a:cubicBezTo>
                  <a:pt x="22" y="82"/>
                  <a:pt x="41" y="66"/>
                  <a:pt x="67" y="56"/>
                </a:cubicBezTo>
                <a:cubicBezTo>
                  <a:pt x="90" y="47"/>
                  <a:pt x="114" y="42"/>
                  <a:pt x="137" y="31"/>
                </a:cubicBezTo>
                <a:cubicBezTo>
                  <a:pt x="155" y="23"/>
                  <a:pt x="172" y="13"/>
                  <a:pt x="190" y="7"/>
                </a:cubicBezTo>
                <a:cubicBezTo>
                  <a:pt x="207" y="0"/>
                  <a:pt x="220" y="9"/>
                  <a:pt x="220" y="27"/>
                </a:cubicBezTo>
                <a:cubicBezTo>
                  <a:pt x="221" y="61"/>
                  <a:pt x="205" y="87"/>
                  <a:pt x="183" y="111"/>
                </a:cubicBezTo>
                <a:cubicBezTo>
                  <a:pt x="166" y="129"/>
                  <a:pt x="146" y="142"/>
                  <a:pt x="124" y="153"/>
                </a:cubicBezTo>
                <a:cubicBezTo>
                  <a:pt x="105" y="162"/>
                  <a:pt x="84" y="171"/>
                  <a:pt x="60" y="167"/>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7"/>
          <p:cNvSpPr>
            <a:spLocks/>
          </p:cNvSpPr>
          <p:nvPr/>
        </p:nvSpPr>
        <p:spPr bwMode="auto">
          <a:xfrm>
            <a:off x="3328988" y="3506788"/>
            <a:ext cx="333375" cy="292100"/>
          </a:xfrm>
          <a:custGeom>
            <a:avLst/>
            <a:gdLst>
              <a:gd name="T0" fmla="*/ 1 w 254"/>
              <a:gd name="T1" fmla="*/ 192 h 223"/>
              <a:gd name="T2" fmla="*/ 19 w 254"/>
              <a:gd name="T3" fmla="*/ 115 h 223"/>
              <a:gd name="T4" fmla="*/ 39 w 254"/>
              <a:gd name="T5" fmla="*/ 69 h 223"/>
              <a:gd name="T6" fmla="*/ 96 w 254"/>
              <a:gd name="T7" fmla="*/ 18 h 223"/>
              <a:gd name="T8" fmla="*/ 179 w 254"/>
              <a:gd name="T9" fmla="*/ 13 h 223"/>
              <a:gd name="T10" fmla="*/ 209 w 254"/>
              <a:gd name="T11" fmla="*/ 36 h 223"/>
              <a:gd name="T12" fmla="*/ 242 w 254"/>
              <a:gd name="T13" fmla="*/ 106 h 223"/>
              <a:gd name="T14" fmla="*/ 250 w 254"/>
              <a:gd name="T15" fmla="*/ 213 h 223"/>
              <a:gd name="T16" fmla="*/ 243 w 254"/>
              <a:gd name="T17" fmla="*/ 221 h 223"/>
              <a:gd name="T18" fmla="*/ 225 w 254"/>
              <a:gd name="T19" fmla="*/ 218 h 223"/>
              <a:gd name="T20" fmla="*/ 215 w 254"/>
              <a:gd name="T21" fmla="*/ 193 h 223"/>
              <a:gd name="T22" fmla="*/ 213 w 254"/>
              <a:gd name="T23" fmla="*/ 138 h 223"/>
              <a:gd name="T24" fmla="*/ 206 w 254"/>
              <a:gd name="T25" fmla="*/ 111 h 223"/>
              <a:gd name="T26" fmla="*/ 165 w 254"/>
              <a:gd name="T27" fmla="*/ 52 h 223"/>
              <a:gd name="T28" fmla="*/ 150 w 254"/>
              <a:gd name="T29" fmla="*/ 48 h 223"/>
              <a:gd name="T30" fmla="*/ 110 w 254"/>
              <a:gd name="T31" fmla="*/ 53 h 223"/>
              <a:gd name="T32" fmla="*/ 84 w 254"/>
              <a:gd name="T33" fmla="*/ 78 h 223"/>
              <a:gd name="T34" fmla="*/ 46 w 254"/>
              <a:gd name="T35" fmla="*/ 185 h 223"/>
              <a:gd name="T36" fmla="*/ 41 w 254"/>
              <a:gd name="T37" fmla="*/ 201 h 223"/>
              <a:gd name="T38" fmla="*/ 5 w 254"/>
              <a:gd name="T39" fmla="*/ 208 h 223"/>
              <a:gd name="T40" fmla="*/ 1 w 254"/>
              <a:gd name="T41" fmla="*/ 19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4" h="223">
                <a:moveTo>
                  <a:pt x="1" y="192"/>
                </a:moveTo>
                <a:cubicBezTo>
                  <a:pt x="4" y="166"/>
                  <a:pt x="10" y="140"/>
                  <a:pt x="19" y="115"/>
                </a:cubicBezTo>
                <a:cubicBezTo>
                  <a:pt x="25" y="99"/>
                  <a:pt x="30" y="83"/>
                  <a:pt x="39" y="69"/>
                </a:cubicBezTo>
                <a:cubicBezTo>
                  <a:pt x="53" y="47"/>
                  <a:pt x="71" y="29"/>
                  <a:pt x="96" y="18"/>
                </a:cubicBezTo>
                <a:cubicBezTo>
                  <a:pt x="123" y="4"/>
                  <a:pt x="150" y="0"/>
                  <a:pt x="179" y="13"/>
                </a:cubicBezTo>
                <a:cubicBezTo>
                  <a:pt x="191" y="19"/>
                  <a:pt x="200" y="28"/>
                  <a:pt x="209" y="36"/>
                </a:cubicBezTo>
                <a:cubicBezTo>
                  <a:pt x="229" y="55"/>
                  <a:pt x="235" y="81"/>
                  <a:pt x="242" y="106"/>
                </a:cubicBezTo>
                <a:cubicBezTo>
                  <a:pt x="252" y="141"/>
                  <a:pt x="254" y="177"/>
                  <a:pt x="250" y="213"/>
                </a:cubicBezTo>
                <a:cubicBezTo>
                  <a:pt x="249" y="217"/>
                  <a:pt x="247" y="221"/>
                  <a:pt x="243" y="221"/>
                </a:cubicBezTo>
                <a:cubicBezTo>
                  <a:pt x="237" y="222"/>
                  <a:pt x="231" y="223"/>
                  <a:pt x="225" y="218"/>
                </a:cubicBezTo>
                <a:cubicBezTo>
                  <a:pt x="216" y="212"/>
                  <a:pt x="216" y="202"/>
                  <a:pt x="215" y="193"/>
                </a:cubicBezTo>
                <a:cubicBezTo>
                  <a:pt x="214" y="174"/>
                  <a:pt x="213" y="156"/>
                  <a:pt x="213" y="138"/>
                </a:cubicBezTo>
                <a:cubicBezTo>
                  <a:pt x="214" y="128"/>
                  <a:pt x="208" y="120"/>
                  <a:pt x="206" y="111"/>
                </a:cubicBezTo>
                <a:cubicBezTo>
                  <a:pt x="201" y="86"/>
                  <a:pt x="188" y="65"/>
                  <a:pt x="165" y="52"/>
                </a:cubicBezTo>
                <a:cubicBezTo>
                  <a:pt x="160" y="50"/>
                  <a:pt x="155" y="48"/>
                  <a:pt x="150" y="48"/>
                </a:cubicBezTo>
                <a:cubicBezTo>
                  <a:pt x="137" y="49"/>
                  <a:pt x="124" y="48"/>
                  <a:pt x="110" y="53"/>
                </a:cubicBezTo>
                <a:cubicBezTo>
                  <a:pt x="97" y="57"/>
                  <a:pt x="91" y="67"/>
                  <a:pt x="84" y="78"/>
                </a:cubicBezTo>
                <a:cubicBezTo>
                  <a:pt x="63" y="110"/>
                  <a:pt x="51" y="146"/>
                  <a:pt x="46" y="185"/>
                </a:cubicBezTo>
                <a:cubicBezTo>
                  <a:pt x="45" y="190"/>
                  <a:pt x="43" y="196"/>
                  <a:pt x="41" y="201"/>
                </a:cubicBezTo>
                <a:cubicBezTo>
                  <a:pt x="36" y="212"/>
                  <a:pt x="14" y="216"/>
                  <a:pt x="5" y="208"/>
                </a:cubicBezTo>
                <a:cubicBezTo>
                  <a:pt x="0" y="204"/>
                  <a:pt x="2" y="198"/>
                  <a:pt x="1" y="192"/>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8"/>
          <p:cNvSpPr>
            <a:spLocks/>
          </p:cNvSpPr>
          <p:nvPr/>
        </p:nvSpPr>
        <p:spPr bwMode="auto">
          <a:xfrm>
            <a:off x="2601913" y="2935288"/>
            <a:ext cx="355600" cy="230188"/>
          </a:xfrm>
          <a:custGeom>
            <a:avLst/>
            <a:gdLst>
              <a:gd name="T0" fmla="*/ 134 w 271"/>
              <a:gd name="T1" fmla="*/ 0 h 175"/>
              <a:gd name="T2" fmla="*/ 194 w 271"/>
              <a:gd name="T3" fmla="*/ 10 h 175"/>
              <a:gd name="T4" fmla="*/ 221 w 271"/>
              <a:gd name="T5" fmla="*/ 27 h 175"/>
              <a:gd name="T6" fmla="*/ 255 w 271"/>
              <a:gd name="T7" fmla="*/ 74 h 175"/>
              <a:gd name="T8" fmla="*/ 267 w 271"/>
              <a:gd name="T9" fmla="*/ 146 h 175"/>
              <a:gd name="T10" fmla="*/ 266 w 271"/>
              <a:gd name="T11" fmla="*/ 150 h 175"/>
              <a:gd name="T12" fmla="*/ 263 w 271"/>
              <a:gd name="T13" fmla="*/ 162 h 175"/>
              <a:gd name="T14" fmla="*/ 238 w 271"/>
              <a:gd name="T15" fmla="*/ 166 h 175"/>
              <a:gd name="T16" fmla="*/ 232 w 271"/>
              <a:gd name="T17" fmla="*/ 154 h 175"/>
              <a:gd name="T18" fmla="*/ 229 w 271"/>
              <a:gd name="T19" fmla="*/ 126 h 175"/>
              <a:gd name="T20" fmla="*/ 175 w 271"/>
              <a:gd name="T21" fmla="*/ 48 h 175"/>
              <a:gd name="T22" fmla="*/ 135 w 271"/>
              <a:gd name="T23" fmla="*/ 36 h 175"/>
              <a:gd name="T24" fmla="*/ 95 w 271"/>
              <a:gd name="T25" fmla="*/ 44 h 175"/>
              <a:gd name="T26" fmla="*/ 51 w 271"/>
              <a:gd name="T27" fmla="*/ 91 h 175"/>
              <a:gd name="T28" fmla="*/ 40 w 271"/>
              <a:gd name="T29" fmla="*/ 135 h 175"/>
              <a:gd name="T30" fmla="*/ 40 w 271"/>
              <a:gd name="T31" fmla="*/ 155 h 175"/>
              <a:gd name="T32" fmla="*/ 32 w 271"/>
              <a:gd name="T33" fmla="*/ 170 h 175"/>
              <a:gd name="T34" fmla="*/ 6 w 271"/>
              <a:gd name="T35" fmla="*/ 167 h 175"/>
              <a:gd name="T36" fmla="*/ 4 w 271"/>
              <a:gd name="T37" fmla="*/ 151 h 175"/>
              <a:gd name="T38" fmla="*/ 6 w 271"/>
              <a:gd name="T39" fmla="*/ 118 h 175"/>
              <a:gd name="T40" fmla="*/ 7 w 271"/>
              <a:gd name="T41" fmla="*/ 114 h 175"/>
              <a:gd name="T42" fmla="*/ 16 w 271"/>
              <a:gd name="T43" fmla="*/ 84 h 175"/>
              <a:gd name="T44" fmla="*/ 109 w 271"/>
              <a:gd name="T45" fmla="*/ 3 h 175"/>
              <a:gd name="T46" fmla="*/ 122 w 271"/>
              <a:gd name="T47" fmla="*/ 0 h 175"/>
              <a:gd name="T48" fmla="*/ 134 w 271"/>
              <a:gd name="T49"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1" h="175">
                <a:moveTo>
                  <a:pt x="134" y="0"/>
                </a:moveTo>
                <a:cubicBezTo>
                  <a:pt x="155" y="0"/>
                  <a:pt x="175" y="4"/>
                  <a:pt x="194" y="10"/>
                </a:cubicBezTo>
                <a:cubicBezTo>
                  <a:pt x="204" y="13"/>
                  <a:pt x="213" y="20"/>
                  <a:pt x="221" y="27"/>
                </a:cubicBezTo>
                <a:cubicBezTo>
                  <a:pt x="235" y="41"/>
                  <a:pt x="247" y="56"/>
                  <a:pt x="255" y="74"/>
                </a:cubicBezTo>
                <a:cubicBezTo>
                  <a:pt x="266" y="97"/>
                  <a:pt x="271" y="121"/>
                  <a:pt x="267" y="146"/>
                </a:cubicBezTo>
                <a:cubicBezTo>
                  <a:pt x="267" y="147"/>
                  <a:pt x="267" y="149"/>
                  <a:pt x="266" y="150"/>
                </a:cubicBezTo>
                <a:cubicBezTo>
                  <a:pt x="265" y="154"/>
                  <a:pt x="269" y="159"/>
                  <a:pt x="263" y="162"/>
                </a:cubicBezTo>
                <a:cubicBezTo>
                  <a:pt x="255" y="167"/>
                  <a:pt x="247" y="168"/>
                  <a:pt x="238" y="166"/>
                </a:cubicBezTo>
                <a:cubicBezTo>
                  <a:pt x="234" y="165"/>
                  <a:pt x="232" y="159"/>
                  <a:pt x="232" y="154"/>
                </a:cubicBezTo>
                <a:cubicBezTo>
                  <a:pt x="231" y="145"/>
                  <a:pt x="229" y="136"/>
                  <a:pt x="229" y="126"/>
                </a:cubicBezTo>
                <a:cubicBezTo>
                  <a:pt x="231" y="95"/>
                  <a:pt x="204" y="58"/>
                  <a:pt x="175" y="48"/>
                </a:cubicBezTo>
                <a:cubicBezTo>
                  <a:pt x="162" y="43"/>
                  <a:pt x="149" y="38"/>
                  <a:pt x="135" y="36"/>
                </a:cubicBezTo>
                <a:cubicBezTo>
                  <a:pt x="121" y="34"/>
                  <a:pt x="108" y="38"/>
                  <a:pt x="95" y="44"/>
                </a:cubicBezTo>
                <a:cubicBezTo>
                  <a:pt x="74" y="53"/>
                  <a:pt x="61" y="71"/>
                  <a:pt x="51" y="91"/>
                </a:cubicBezTo>
                <a:cubicBezTo>
                  <a:pt x="45" y="104"/>
                  <a:pt x="40" y="119"/>
                  <a:pt x="40" y="135"/>
                </a:cubicBezTo>
                <a:cubicBezTo>
                  <a:pt x="41" y="141"/>
                  <a:pt x="41" y="148"/>
                  <a:pt x="40" y="155"/>
                </a:cubicBezTo>
                <a:cubicBezTo>
                  <a:pt x="39" y="161"/>
                  <a:pt x="38" y="170"/>
                  <a:pt x="32" y="170"/>
                </a:cubicBezTo>
                <a:cubicBezTo>
                  <a:pt x="23" y="171"/>
                  <a:pt x="14" y="175"/>
                  <a:pt x="6" y="167"/>
                </a:cubicBezTo>
                <a:cubicBezTo>
                  <a:pt x="0" y="161"/>
                  <a:pt x="4" y="156"/>
                  <a:pt x="4" y="151"/>
                </a:cubicBezTo>
                <a:cubicBezTo>
                  <a:pt x="6" y="140"/>
                  <a:pt x="7" y="129"/>
                  <a:pt x="6" y="118"/>
                </a:cubicBezTo>
                <a:cubicBezTo>
                  <a:pt x="6" y="117"/>
                  <a:pt x="6" y="115"/>
                  <a:pt x="7" y="114"/>
                </a:cubicBezTo>
                <a:cubicBezTo>
                  <a:pt x="12" y="105"/>
                  <a:pt x="13" y="94"/>
                  <a:pt x="16" y="84"/>
                </a:cubicBezTo>
                <a:cubicBezTo>
                  <a:pt x="30" y="37"/>
                  <a:pt x="62" y="12"/>
                  <a:pt x="109" y="3"/>
                </a:cubicBezTo>
                <a:cubicBezTo>
                  <a:pt x="114" y="2"/>
                  <a:pt x="118" y="1"/>
                  <a:pt x="122" y="0"/>
                </a:cubicBezTo>
                <a:cubicBezTo>
                  <a:pt x="126" y="0"/>
                  <a:pt x="130" y="0"/>
                  <a:pt x="134" y="0"/>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9"/>
          <p:cNvSpPr>
            <a:spLocks/>
          </p:cNvSpPr>
          <p:nvPr/>
        </p:nvSpPr>
        <p:spPr bwMode="auto">
          <a:xfrm>
            <a:off x="3027363" y="2508251"/>
            <a:ext cx="193675" cy="193675"/>
          </a:xfrm>
          <a:custGeom>
            <a:avLst/>
            <a:gdLst>
              <a:gd name="T0" fmla="*/ 146 w 148"/>
              <a:gd name="T1" fmla="*/ 65 h 147"/>
              <a:gd name="T2" fmla="*/ 124 w 148"/>
              <a:gd name="T3" fmla="*/ 119 h 147"/>
              <a:gd name="T4" fmla="*/ 38 w 148"/>
              <a:gd name="T5" fmla="*/ 130 h 147"/>
              <a:gd name="T6" fmla="*/ 6 w 148"/>
              <a:gd name="T7" fmla="*/ 60 h 147"/>
              <a:gd name="T8" fmla="*/ 40 w 148"/>
              <a:gd name="T9" fmla="*/ 19 h 147"/>
              <a:gd name="T10" fmla="*/ 110 w 148"/>
              <a:gd name="T11" fmla="*/ 5 h 147"/>
              <a:gd name="T12" fmla="*/ 138 w 148"/>
              <a:gd name="T13" fmla="*/ 30 h 147"/>
              <a:gd name="T14" fmla="*/ 146 w 148"/>
              <a:gd name="T15" fmla="*/ 65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8" h="147">
                <a:moveTo>
                  <a:pt x="146" y="65"/>
                </a:moveTo>
                <a:cubicBezTo>
                  <a:pt x="148" y="87"/>
                  <a:pt x="142" y="105"/>
                  <a:pt x="124" y="119"/>
                </a:cubicBezTo>
                <a:cubicBezTo>
                  <a:pt x="98" y="139"/>
                  <a:pt x="70" y="147"/>
                  <a:pt x="38" y="130"/>
                </a:cubicBezTo>
                <a:cubicBezTo>
                  <a:pt x="8" y="115"/>
                  <a:pt x="0" y="91"/>
                  <a:pt x="6" y="60"/>
                </a:cubicBezTo>
                <a:cubicBezTo>
                  <a:pt x="10" y="42"/>
                  <a:pt x="24" y="28"/>
                  <a:pt x="40" y="19"/>
                </a:cubicBezTo>
                <a:cubicBezTo>
                  <a:pt x="61" y="6"/>
                  <a:pt x="84" y="0"/>
                  <a:pt x="110" y="5"/>
                </a:cubicBezTo>
                <a:cubicBezTo>
                  <a:pt x="124" y="8"/>
                  <a:pt x="132" y="18"/>
                  <a:pt x="138" y="30"/>
                </a:cubicBezTo>
                <a:cubicBezTo>
                  <a:pt x="144" y="41"/>
                  <a:pt x="148" y="53"/>
                  <a:pt x="146" y="65"/>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30"/>
          <p:cNvSpPr>
            <a:spLocks/>
          </p:cNvSpPr>
          <p:nvPr/>
        </p:nvSpPr>
        <p:spPr bwMode="auto">
          <a:xfrm>
            <a:off x="3402013" y="3584576"/>
            <a:ext cx="187325" cy="219075"/>
          </a:xfrm>
          <a:custGeom>
            <a:avLst/>
            <a:gdLst>
              <a:gd name="T0" fmla="*/ 88 w 142"/>
              <a:gd name="T1" fmla="*/ 136 h 167"/>
              <a:gd name="T2" fmla="*/ 80 w 142"/>
              <a:gd name="T3" fmla="*/ 77 h 167"/>
              <a:gd name="T4" fmla="*/ 74 w 142"/>
              <a:gd name="T5" fmla="*/ 69 h 167"/>
              <a:gd name="T6" fmla="*/ 65 w 142"/>
              <a:gd name="T7" fmla="*/ 76 h 167"/>
              <a:gd name="T8" fmla="*/ 48 w 142"/>
              <a:gd name="T9" fmla="*/ 123 h 167"/>
              <a:gd name="T10" fmla="*/ 45 w 142"/>
              <a:gd name="T11" fmla="*/ 144 h 167"/>
              <a:gd name="T12" fmla="*/ 22 w 142"/>
              <a:gd name="T13" fmla="*/ 158 h 167"/>
              <a:gd name="T14" fmla="*/ 3 w 142"/>
              <a:gd name="T15" fmla="*/ 144 h 167"/>
              <a:gd name="T16" fmla="*/ 7 w 142"/>
              <a:gd name="T17" fmla="*/ 106 h 167"/>
              <a:gd name="T18" fmla="*/ 38 w 142"/>
              <a:gd name="T19" fmla="*/ 30 h 167"/>
              <a:gd name="T20" fmla="*/ 72 w 142"/>
              <a:gd name="T21" fmla="*/ 4 h 167"/>
              <a:gd name="T22" fmla="*/ 117 w 142"/>
              <a:gd name="T23" fmla="*/ 23 h 167"/>
              <a:gd name="T24" fmla="*/ 141 w 142"/>
              <a:gd name="T25" fmla="*/ 97 h 167"/>
              <a:gd name="T26" fmla="*/ 140 w 142"/>
              <a:gd name="T27" fmla="*/ 143 h 167"/>
              <a:gd name="T28" fmla="*/ 114 w 142"/>
              <a:gd name="T29" fmla="*/ 166 h 167"/>
              <a:gd name="T30" fmla="*/ 88 w 142"/>
              <a:gd name="T31" fmla="*/ 13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2" h="167">
                <a:moveTo>
                  <a:pt x="88" y="136"/>
                </a:moveTo>
                <a:cubicBezTo>
                  <a:pt x="86" y="117"/>
                  <a:pt x="87" y="97"/>
                  <a:pt x="80" y="77"/>
                </a:cubicBezTo>
                <a:cubicBezTo>
                  <a:pt x="79" y="74"/>
                  <a:pt x="79" y="69"/>
                  <a:pt x="74" y="69"/>
                </a:cubicBezTo>
                <a:cubicBezTo>
                  <a:pt x="69" y="69"/>
                  <a:pt x="67" y="73"/>
                  <a:pt x="65" y="76"/>
                </a:cubicBezTo>
                <a:cubicBezTo>
                  <a:pt x="56" y="90"/>
                  <a:pt x="49" y="105"/>
                  <a:pt x="48" y="123"/>
                </a:cubicBezTo>
                <a:cubicBezTo>
                  <a:pt x="48" y="130"/>
                  <a:pt x="45" y="137"/>
                  <a:pt x="45" y="144"/>
                </a:cubicBezTo>
                <a:cubicBezTo>
                  <a:pt x="44" y="151"/>
                  <a:pt x="30" y="159"/>
                  <a:pt x="22" y="158"/>
                </a:cubicBezTo>
                <a:cubicBezTo>
                  <a:pt x="13" y="157"/>
                  <a:pt x="6" y="155"/>
                  <a:pt x="3" y="144"/>
                </a:cubicBezTo>
                <a:cubicBezTo>
                  <a:pt x="0" y="130"/>
                  <a:pt x="5" y="118"/>
                  <a:pt x="7" y="106"/>
                </a:cubicBezTo>
                <a:cubicBezTo>
                  <a:pt x="10" y="78"/>
                  <a:pt x="22" y="53"/>
                  <a:pt x="38" y="30"/>
                </a:cubicBezTo>
                <a:cubicBezTo>
                  <a:pt x="46" y="16"/>
                  <a:pt x="58" y="10"/>
                  <a:pt x="72" y="4"/>
                </a:cubicBezTo>
                <a:cubicBezTo>
                  <a:pt x="82" y="0"/>
                  <a:pt x="109" y="12"/>
                  <a:pt x="117" y="23"/>
                </a:cubicBezTo>
                <a:cubicBezTo>
                  <a:pt x="134" y="45"/>
                  <a:pt x="139" y="70"/>
                  <a:pt x="141" y="97"/>
                </a:cubicBezTo>
                <a:cubicBezTo>
                  <a:pt x="142" y="112"/>
                  <a:pt x="141" y="128"/>
                  <a:pt x="140" y="143"/>
                </a:cubicBezTo>
                <a:cubicBezTo>
                  <a:pt x="139" y="163"/>
                  <a:pt x="133" y="165"/>
                  <a:pt x="114" y="166"/>
                </a:cubicBezTo>
                <a:cubicBezTo>
                  <a:pt x="94" y="167"/>
                  <a:pt x="87" y="158"/>
                  <a:pt x="88" y="136"/>
                </a:cubicBezTo>
                <a:close/>
              </a:path>
            </a:pathLst>
          </a:custGeom>
          <a:solidFill>
            <a:srgbClr val="9F5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31"/>
          <p:cNvSpPr>
            <a:spLocks/>
          </p:cNvSpPr>
          <p:nvPr/>
        </p:nvSpPr>
        <p:spPr bwMode="auto">
          <a:xfrm>
            <a:off x="776288" y="1941513"/>
            <a:ext cx="209550" cy="146050"/>
          </a:xfrm>
          <a:custGeom>
            <a:avLst/>
            <a:gdLst>
              <a:gd name="T0" fmla="*/ 158 w 160"/>
              <a:gd name="T1" fmla="*/ 67 h 111"/>
              <a:gd name="T2" fmla="*/ 102 w 160"/>
              <a:gd name="T3" fmla="*/ 108 h 111"/>
              <a:gd name="T4" fmla="*/ 72 w 160"/>
              <a:gd name="T5" fmla="*/ 98 h 111"/>
              <a:gd name="T6" fmla="*/ 5 w 160"/>
              <a:gd name="T7" fmla="*/ 55 h 111"/>
              <a:gd name="T8" fmla="*/ 5 w 160"/>
              <a:gd name="T9" fmla="*/ 28 h 111"/>
              <a:gd name="T10" fmla="*/ 60 w 160"/>
              <a:gd name="T11" fmla="*/ 1 h 111"/>
              <a:gd name="T12" fmla="*/ 123 w 160"/>
              <a:gd name="T13" fmla="*/ 15 h 111"/>
              <a:gd name="T14" fmla="*/ 158 w 160"/>
              <a:gd name="T15" fmla="*/ 67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0" h="111">
                <a:moveTo>
                  <a:pt x="158" y="67"/>
                </a:moveTo>
                <a:cubicBezTo>
                  <a:pt x="160" y="101"/>
                  <a:pt x="131" y="111"/>
                  <a:pt x="102" y="108"/>
                </a:cubicBezTo>
                <a:cubicBezTo>
                  <a:pt x="92" y="107"/>
                  <a:pt x="81" y="103"/>
                  <a:pt x="72" y="98"/>
                </a:cubicBezTo>
                <a:cubicBezTo>
                  <a:pt x="47" y="87"/>
                  <a:pt x="23" y="76"/>
                  <a:pt x="5" y="55"/>
                </a:cubicBezTo>
                <a:cubicBezTo>
                  <a:pt x="1" y="49"/>
                  <a:pt x="0" y="33"/>
                  <a:pt x="5" y="28"/>
                </a:cubicBezTo>
                <a:cubicBezTo>
                  <a:pt x="20" y="12"/>
                  <a:pt x="38" y="0"/>
                  <a:pt x="60" y="1"/>
                </a:cubicBezTo>
                <a:cubicBezTo>
                  <a:pt x="82" y="3"/>
                  <a:pt x="103" y="6"/>
                  <a:pt x="123" y="15"/>
                </a:cubicBezTo>
                <a:cubicBezTo>
                  <a:pt x="145" y="26"/>
                  <a:pt x="158" y="43"/>
                  <a:pt x="158" y="67"/>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32"/>
          <p:cNvSpPr>
            <a:spLocks/>
          </p:cNvSpPr>
          <p:nvPr/>
        </p:nvSpPr>
        <p:spPr bwMode="auto">
          <a:xfrm>
            <a:off x="1546225" y="1966913"/>
            <a:ext cx="220663" cy="119063"/>
          </a:xfrm>
          <a:custGeom>
            <a:avLst/>
            <a:gdLst>
              <a:gd name="T0" fmla="*/ 38 w 168"/>
              <a:gd name="T1" fmla="*/ 0 h 91"/>
              <a:gd name="T2" fmla="*/ 77 w 168"/>
              <a:gd name="T3" fmla="*/ 3 h 91"/>
              <a:gd name="T4" fmla="*/ 109 w 168"/>
              <a:gd name="T5" fmla="*/ 2 h 91"/>
              <a:gd name="T6" fmla="*/ 161 w 168"/>
              <a:gd name="T7" fmla="*/ 17 h 91"/>
              <a:gd name="T8" fmla="*/ 160 w 168"/>
              <a:gd name="T9" fmla="*/ 48 h 91"/>
              <a:gd name="T10" fmla="*/ 110 w 168"/>
              <a:gd name="T11" fmla="*/ 86 h 91"/>
              <a:gd name="T12" fmla="*/ 75 w 168"/>
              <a:gd name="T13" fmla="*/ 85 h 91"/>
              <a:gd name="T14" fmla="*/ 22 w 168"/>
              <a:gd name="T15" fmla="*/ 57 h 91"/>
              <a:gd name="T16" fmla="*/ 3 w 168"/>
              <a:gd name="T17" fmla="*/ 25 h 91"/>
              <a:gd name="T18" fmla="*/ 27 w 168"/>
              <a:gd name="T19" fmla="*/ 0 h 91"/>
              <a:gd name="T20" fmla="*/ 38 w 168"/>
              <a:gd name="T21" fmla="*/ 0 h 91"/>
              <a:gd name="T22" fmla="*/ 38 w 16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8" h="91">
                <a:moveTo>
                  <a:pt x="38" y="0"/>
                </a:moveTo>
                <a:cubicBezTo>
                  <a:pt x="51" y="1"/>
                  <a:pt x="64" y="3"/>
                  <a:pt x="77" y="3"/>
                </a:cubicBezTo>
                <a:cubicBezTo>
                  <a:pt x="88" y="4"/>
                  <a:pt x="98" y="3"/>
                  <a:pt x="109" y="2"/>
                </a:cubicBezTo>
                <a:cubicBezTo>
                  <a:pt x="129" y="0"/>
                  <a:pt x="147" y="3"/>
                  <a:pt x="161" y="17"/>
                </a:cubicBezTo>
                <a:cubicBezTo>
                  <a:pt x="168" y="23"/>
                  <a:pt x="167" y="37"/>
                  <a:pt x="160" y="48"/>
                </a:cubicBezTo>
                <a:cubicBezTo>
                  <a:pt x="148" y="67"/>
                  <a:pt x="129" y="77"/>
                  <a:pt x="110" y="86"/>
                </a:cubicBezTo>
                <a:cubicBezTo>
                  <a:pt x="97" y="91"/>
                  <a:pt x="87" y="88"/>
                  <a:pt x="75" y="85"/>
                </a:cubicBezTo>
                <a:cubicBezTo>
                  <a:pt x="55" y="80"/>
                  <a:pt x="37" y="71"/>
                  <a:pt x="22" y="57"/>
                </a:cubicBezTo>
                <a:cubicBezTo>
                  <a:pt x="12" y="49"/>
                  <a:pt x="5" y="38"/>
                  <a:pt x="3" y="25"/>
                </a:cubicBezTo>
                <a:cubicBezTo>
                  <a:pt x="0" y="9"/>
                  <a:pt x="8" y="4"/>
                  <a:pt x="27" y="0"/>
                </a:cubicBezTo>
                <a:cubicBezTo>
                  <a:pt x="31" y="0"/>
                  <a:pt x="35" y="0"/>
                  <a:pt x="38" y="0"/>
                </a:cubicBezTo>
                <a:cubicBezTo>
                  <a:pt x="38" y="0"/>
                  <a:pt x="38" y="0"/>
                  <a:pt x="38" y="0"/>
                </a:cubicBezTo>
                <a:close/>
              </a:path>
            </a:pathLst>
          </a:custGeom>
          <a:solidFill>
            <a:srgbClr val="36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3"/>
          <p:cNvSpPr>
            <a:spLocks/>
          </p:cNvSpPr>
          <p:nvPr/>
        </p:nvSpPr>
        <p:spPr bwMode="auto">
          <a:xfrm>
            <a:off x="892175" y="3594101"/>
            <a:ext cx="168275" cy="192088"/>
          </a:xfrm>
          <a:custGeom>
            <a:avLst/>
            <a:gdLst>
              <a:gd name="T0" fmla="*/ 1 w 128"/>
              <a:gd name="T1" fmla="*/ 102 h 146"/>
              <a:gd name="T2" fmla="*/ 25 w 128"/>
              <a:gd name="T3" fmla="*/ 29 h 146"/>
              <a:gd name="T4" fmla="*/ 100 w 128"/>
              <a:gd name="T5" fmla="*/ 25 h 146"/>
              <a:gd name="T6" fmla="*/ 118 w 128"/>
              <a:gd name="T7" fmla="*/ 71 h 146"/>
              <a:gd name="T8" fmla="*/ 119 w 128"/>
              <a:gd name="T9" fmla="*/ 78 h 146"/>
              <a:gd name="T10" fmla="*/ 122 w 128"/>
              <a:gd name="T11" fmla="*/ 113 h 146"/>
              <a:gd name="T12" fmla="*/ 124 w 128"/>
              <a:gd name="T13" fmla="*/ 125 h 146"/>
              <a:gd name="T14" fmla="*/ 120 w 128"/>
              <a:gd name="T15" fmla="*/ 141 h 146"/>
              <a:gd name="T16" fmla="*/ 104 w 128"/>
              <a:gd name="T17" fmla="*/ 142 h 146"/>
              <a:gd name="T18" fmla="*/ 81 w 128"/>
              <a:gd name="T19" fmla="*/ 102 h 146"/>
              <a:gd name="T20" fmla="*/ 79 w 128"/>
              <a:gd name="T21" fmla="*/ 70 h 146"/>
              <a:gd name="T22" fmla="*/ 64 w 128"/>
              <a:gd name="T23" fmla="*/ 51 h 146"/>
              <a:gd name="T24" fmla="*/ 44 w 128"/>
              <a:gd name="T25" fmla="*/ 69 h 146"/>
              <a:gd name="T26" fmla="*/ 37 w 128"/>
              <a:gd name="T27" fmla="*/ 123 h 146"/>
              <a:gd name="T28" fmla="*/ 28 w 128"/>
              <a:gd name="T29" fmla="*/ 136 h 146"/>
              <a:gd name="T30" fmla="*/ 6 w 128"/>
              <a:gd name="T31" fmla="*/ 127 h 146"/>
              <a:gd name="T32" fmla="*/ 1 w 128"/>
              <a:gd name="T33" fmla="*/ 10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146">
                <a:moveTo>
                  <a:pt x="1" y="102"/>
                </a:moveTo>
                <a:cubicBezTo>
                  <a:pt x="2" y="77"/>
                  <a:pt x="10" y="51"/>
                  <a:pt x="25" y="29"/>
                </a:cubicBezTo>
                <a:cubicBezTo>
                  <a:pt x="43" y="0"/>
                  <a:pt x="78" y="1"/>
                  <a:pt x="100" y="25"/>
                </a:cubicBezTo>
                <a:cubicBezTo>
                  <a:pt x="111" y="38"/>
                  <a:pt x="115" y="54"/>
                  <a:pt x="118" y="71"/>
                </a:cubicBezTo>
                <a:cubicBezTo>
                  <a:pt x="118" y="73"/>
                  <a:pt x="118" y="76"/>
                  <a:pt x="119" y="78"/>
                </a:cubicBezTo>
                <a:cubicBezTo>
                  <a:pt x="125" y="89"/>
                  <a:pt x="128" y="101"/>
                  <a:pt x="122" y="113"/>
                </a:cubicBezTo>
                <a:cubicBezTo>
                  <a:pt x="120" y="117"/>
                  <a:pt x="123" y="121"/>
                  <a:pt x="124" y="125"/>
                </a:cubicBezTo>
                <a:cubicBezTo>
                  <a:pt x="127" y="131"/>
                  <a:pt x="125" y="136"/>
                  <a:pt x="120" y="141"/>
                </a:cubicBezTo>
                <a:cubicBezTo>
                  <a:pt x="115" y="146"/>
                  <a:pt x="110" y="144"/>
                  <a:pt x="104" y="142"/>
                </a:cubicBezTo>
                <a:cubicBezTo>
                  <a:pt x="83" y="135"/>
                  <a:pt x="80" y="120"/>
                  <a:pt x="81" y="102"/>
                </a:cubicBezTo>
                <a:cubicBezTo>
                  <a:pt x="81" y="91"/>
                  <a:pt x="80" y="80"/>
                  <a:pt x="79" y="70"/>
                </a:cubicBezTo>
                <a:cubicBezTo>
                  <a:pt x="78" y="59"/>
                  <a:pt x="71" y="51"/>
                  <a:pt x="64" y="51"/>
                </a:cubicBezTo>
                <a:cubicBezTo>
                  <a:pt x="53" y="51"/>
                  <a:pt x="49" y="57"/>
                  <a:pt x="44" y="69"/>
                </a:cubicBezTo>
                <a:cubicBezTo>
                  <a:pt x="36" y="86"/>
                  <a:pt x="43" y="105"/>
                  <a:pt x="37" y="123"/>
                </a:cubicBezTo>
                <a:cubicBezTo>
                  <a:pt x="35" y="129"/>
                  <a:pt x="35" y="136"/>
                  <a:pt x="28" y="136"/>
                </a:cubicBezTo>
                <a:cubicBezTo>
                  <a:pt x="20" y="136"/>
                  <a:pt x="11" y="136"/>
                  <a:pt x="6" y="127"/>
                </a:cubicBezTo>
                <a:cubicBezTo>
                  <a:pt x="0" y="120"/>
                  <a:pt x="2" y="112"/>
                  <a:pt x="1" y="102"/>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4"/>
          <p:cNvSpPr>
            <a:spLocks/>
          </p:cNvSpPr>
          <p:nvPr/>
        </p:nvSpPr>
        <p:spPr bwMode="auto">
          <a:xfrm>
            <a:off x="2713038" y="2011363"/>
            <a:ext cx="174625" cy="196850"/>
          </a:xfrm>
          <a:custGeom>
            <a:avLst/>
            <a:gdLst>
              <a:gd name="T0" fmla="*/ 132 w 133"/>
              <a:gd name="T1" fmla="*/ 130 h 150"/>
              <a:gd name="T2" fmla="*/ 112 w 133"/>
              <a:gd name="T3" fmla="*/ 145 h 150"/>
              <a:gd name="T4" fmla="*/ 49 w 133"/>
              <a:gd name="T5" fmla="*/ 104 h 150"/>
              <a:gd name="T6" fmla="*/ 16 w 133"/>
              <a:gd name="T7" fmla="*/ 53 h 150"/>
              <a:gd name="T8" fmla="*/ 4 w 133"/>
              <a:gd name="T9" fmla="*/ 27 h 150"/>
              <a:gd name="T10" fmla="*/ 9 w 133"/>
              <a:gd name="T11" fmla="*/ 6 h 150"/>
              <a:gd name="T12" fmla="*/ 25 w 133"/>
              <a:gd name="T13" fmla="*/ 5 h 150"/>
              <a:gd name="T14" fmla="*/ 97 w 133"/>
              <a:gd name="T15" fmla="*/ 62 h 150"/>
              <a:gd name="T16" fmla="*/ 131 w 133"/>
              <a:gd name="T17" fmla="*/ 123 h 150"/>
              <a:gd name="T18" fmla="*/ 132 w 133"/>
              <a:gd name="T19" fmla="*/ 13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3" h="150">
                <a:moveTo>
                  <a:pt x="132" y="130"/>
                </a:moveTo>
                <a:cubicBezTo>
                  <a:pt x="132" y="143"/>
                  <a:pt x="122" y="150"/>
                  <a:pt x="112" y="145"/>
                </a:cubicBezTo>
                <a:cubicBezTo>
                  <a:pt x="90" y="134"/>
                  <a:pt x="66" y="124"/>
                  <a:pt x="49" y="104"/>
                </a:cubicBezTo>
                <a:cubicBezTo>
                  <a:pt x="36" y="88"/>
                  <a:pt x="25" y="71"/>
                  <a:pt x="16" y="53"/>
                </a:cubicBezTo>
                <a:cubicBezTo>
                  <a:pt x="12" y="44"/>
                  <a:pt x="8" y="35"/>
                  <a:pt x="4" y="27"/>
                </a:cubicBezTo>
                <a:cubicBezTo>
                  <a:pt x="0" y="18"/>
                  <a:pt x="3" y="12"/>
                  <a:pt x="9" y="6"/>
                </a:cubicBezTo>
                <a:cubicBezTo>
                  <a:pt x="14" y="0"/>
                  <a:pt x="19" y="3"/>
                  <a:pt x="25" y="5"/>
                </a:cubicBezTo>
                <a:cubicBezTo>
                  <a:pt x="55" y="16"/>
                  <a:pt x="78" y="36"/>
                  <a:pt x="97" y="62"/>
                </a:cubicBezTo>
                <a:cubicBezTo>
                  <a:pt x="110" y="82"/>
                  <a:pt x="117" y="104"/>
                  <a:pt x="131" y="123"/>
                </a:cubicBezTo>
                <a:cubicBezTo>
                  <a:pt x="133" y="125"/>
                  <a:pt x="132" y="129"/>
                  <a:pt x="132" y="130"/>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5"/>
          <p:cNvSpPr>
            <a:spLocks/>
          </p:cNvSpPr>
          <p:nvPr/>
        </p:nvSpPr>
        <p:spPr bwMode="auto">
          <a:xfrm>
            <a:off x="2668588" y="2997201"/>
            <a:ext cx="225425" cy="166688"/>
          </a:xfrm>
          <a:custGeom>
            <a:avLst/>
            <a:gdLst>
              <a:gd name="T0" fmla="*/ 0 w 172"/>
              <a:gd name="T1" fmla="*/ 100 h 127"/>
              <a:gd name="T2" fmla="*/ 8 w 172"/>
              <a:gd name="T3" fmla="*/ 66 h 127"/>
              <a:gd name="T4" fmla="*/ 43 w 172"/>
              <a:gd name="T5" fmla="*/ 19 h 127"/>
              <a:gd name="T6" fmla="*/ 95 w 172"/>
              <a:gd name="T7" fmla="*/ 6 h 127"/>
              <a:gd name="T8" fmla="*/ 143 w 172"/>
              <a:gd name="T9" fmla="*/ 33 h 127"/>
              <a:gd name="T10" fmla="*/ 164 w 172"/>
              <a:gd name="T11" fmla="*/ 110 h 127"/>
              <a:gd name="T12" fmla="*/ 152 w 172"/>
              <a:gd name="T13" fmla="*/ 119 h 127"/>
              <a:gd name="T14" fmla="*/ 140 w 172"/>
              <a:gd name="T15" fmla="*/ 102 h 127"/>
              <a:gd name="T16" fmla="*/ 133 w 172"/>
              <a:gd name="T17" fmla="*/ 63 h 127"/>
              <a:gd name="T18" fmla="*/ 64 w 172"/>
              <a:gd name="T19" fmla="*/ 40 h 127"/>
              <a:gd name="T20" fmla="*/ 27 w 172"/>
              <a:gd name="T21" fmla="*/ 105 h 127"/>
              <a:gd name="T22" fmla="*/ 27 w 172"/>
              <a:gd name="T23" fmla="*/ 112 h 127"/>
              <a:gd name="T24" fmla="*/ 16 w 172"/>
              <a:gd name="T25" fmla="*/ 127 h 127"/>
              <a:gd name="T26" fmla="*/ 3 w 172"/>
              <a:gd name="T27" fmla="*/ 114 h 127"/>
              <a:gd name="T28" fmla="*/ 0 w 172"/>
              <a:gd name="T29" fmla="*/ 10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127">
                <a:moveTo>
                  <a:pt x="0" y="100"/>
                </a:moveTo>
                <a:cubicBezTo>
                  <a:pt x="3" y="89"/>
                  <a:pt x="6" y="77"/>
                  <a:pt x="8" y="66"/>
                </a:cubicBezTo>
                <a:cubicBezTo>
                  <a:pt x="13" y="45"/>
                  <a:pt x="28" y="31"/>
                  <a:pt x="43" y="19"/>
                </a:cubicBezTo>
                <a:cubicBezTo>
                  <a:pt x="57" y="9"/>
                  <a:pt x="74" y="0"/>
                  <a:pt x="95" y="6"/>
                </a:cubicBezTo>
                <a:cubicBezTo>
                  <a:pt x="113" y="12"/>
                  <a:pt x="130" y="18"/>
                  <a:pt x="143" y="33"/>
                </a:cubicBezTo>
                <a:cubicBezTo>
                  <a:pt x="162" y="55"/>
                  <a:pt x="172" y="80"/>
                  <a:pt x="164" y="110"/>
                </a:cubicBezTo>
                <a:cubicBezTo>
                  <a:pt x="162" y="116"/>
                  <a:pt x="158" y="120"/>
                  <a:pt x="152" y="119"/>
                </a:cubicBezTo>
                <a:cubicBezTo>
                  <a:pt x="144" y="116"/>
                  <a:pt x="139" y="110"/>
                  <a:pt x="140" y="102"/>
                </a:cubicBezTo>
                <a:cubicBezTo>
                  <a:pt x="142" y="88"/>
                  <a:pt x="137" y="75"/>
                  <a:pt x="133" y="63"/>
                </a:cubicBezTo>
                <a:cubicBezTo>
                  <a:pt x="124" y="36"/>
                  <a:pt x="89" y="27"/>
                  <a:pt x="64" y="40"/>
                </a:cubicBezTo>
                <a:cubicBezTo>
                  <a:pt x="37" y="53"/>
                  <a:pt x="31" y="78"/>
                  <a:pt x="27" y="105"/>
                </a:cubicBezTo>
                <a:cubicBezTo>
                  <a:pt x="27" y="108"/>
                  <a:pt x="27" y="110"/>
                  <a:pt x="27" y="112"/>
                </a:cubicBezTo>
                <a:cubicBezTo>
                  <a:pt x="27" y="120"/>
                  <a:pt x="24" y="127"/>
                  <a:pt x="16" y="127"/>
                </a:cubicBezTo>
                <a:cubicBezTo>
                  <a:pt x="8" y="127"/>
                  <a:pt x="3" y="122"/>
                  <a:pt x="3" y="114"/>
                </a:cubicBezTo>
                <a:cubicBezTo>
                  <a:pt x="2" y="109"/>
                  <a:pt x="0" y="105"/>
                  <a:pt x="0" y="100"/>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6"/>
          <p:cNvSpPr>
            <a:spLocks/>
          </p:cNvSpPr>
          <p:nvPr/>
        </p:nvSpPr>
        <p:spPr bwMode="auto">
          <a:xfrm>
            <a:off x="1371600" y="2879726"/>
            <a:ext cx="122238" cy="157163"/>
          </a:xfrm>
          <a:custGeom>
            <a:avLst/>
            <a:gdLst>
              <a:gd name="T0" fmla="*/ 78 w 93"/>
              <a:gd name="T1" fmla="*/ 0 h 119"/>
              <a:gd name="T2" fmla="*/ 92 w 93"/>
              <a:gd name="T3" fmla="*/ 17 h 119"/>
              <a:gd name="T4" fmla="*/ 91 w 93"/>
              <a:gd name="T5" fmla="*/ 75 h 119"/>
              <a:gd name="T6" fmla="*/ 86 w 93"/>
              <a:gd name="T7" fmla="*/ 106 h 119"/>
              <a:gd name="T8" fmla="*/ 68 w 93"/>
              <a:gd name="T9" fmla="*/ 115 h 119"/>
              <a:gd name="T10" fmla="*/ 61 w 93"/>
              <a:gd name="T11" fmla="*/ 112 h 119"/>
              <a:gd name="T12" fmla="*/ 8 w 93"/>
              <a:gd name="T13" fmla="*/ 71 h 119"/>
              <a:gd name="T14" fmla="*/ 9 w 93"/>
              <a:gd name="T15" fmla="*/ 49 h 119"/>
              <a:gd name="T16" fmla="*/ 71 w 93"/>
              <a:gd name="T17" fmla="*/ 3 h 119"/>
              <a:gd name="T18" fmla="*/ 78 w 93"/>
              <a:gd name="T1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19">
                <a:moveTo>
                  <a:pt x="78" y="0"/>
                </a:moveTo>
                <a:cubicBezTo>
                  <a:pt x="85" y="0"/>
                  <a:pt x="93" y="8"/>
                  <a:pt x="92" y="17"/>
                </a:cubicBezTo>
                <a:cubicBezTo>
                  <a:pt x="89" y="36"/>
                  <a:pt x="91" y="55"/>
                  <a:pt x="91" y="75"/>
                </a:cubicBezTo>
                <a:cubicBezTo>
                  <a:pt x="90" y="85"/>
                  <a:pt x="88" y="96"/>
                  <a:pt x="86" y="106"/>
                </a:cubicBezTo>
                <a:cubicBezTo>
                  <a:pt x="84" y="116"/>
                  <a:pt x="78" y="119"/>
                  <a:pt x="68" y="115"/>
                </a:cubicBezTo>
                <a:cubicBezTo>
                  <a:pt x="65" y="115"/>
                  <a:pt x="63" y="113"/>
                  <a:pt x="61" y="112"/>
                </a:cubicBezTo>
                <a:cubicBezTo>
                  <a:pt x="42" y="100"/>
                  <a:pt x="26" y="84"/>
                  <a:pt x="8" y="71"/>
                </a:cubicBezTo>
                <a:cubicBezTo>
                  <a:pt x="0" y="65"/>
                  <a:pt x="2" y="55"/>
                  <a:pt x="9" y="49"/>
                </a:cubicBezTo>
                <a:cubicBezTo>
                  <a:pt x="28" y="32"/>
                  <a:pt x="52" y="21"/>
                  <a:pt x="71" y="3"/>
                </a:cubicBezTo>
                <a:cubicBezTo>
                  <a:pt x="73" y="1"/>
                  <a:pt x="75" y="0"/>
                  <a:pt x="78" y="0"/>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37"/>
          <p:cNvSpPr>
            <a:spLocks/>
          </p:cNvSpPr>
          <p:nvPr/>
        </p:nvSpPr>
        <p:spPr bwMode="auto">
          <a:xfrm>
            <a:off x="3695700" y="2938463"/>
            <a:ext cx="130175" cy="139700"/>
          </a:xfrm>
          <a:custGeom>
            <a:avLst/>
            <a:gdLst>
              <a:gd name="T0" fmla="*/ 32 w 100"/>
              <a:gd name="T1" fmla="*/ 102 h 107"/>
              <a:gd name="T2" fmla="*/ 19 w 100"/>
              <a:gd name="T3" fmla="*/ 104 h 107"/>
              <a:gd name="T4" fmla="*/ 1 w 100"/>
              <a:gd name="T5" fmla="*/ 88 h 107"/>
              <a:gd name="T6" fmla="*/ 9 w 100"/>
              <a:gd name="T7" fmla="*/ 15 h 107"/>
              <a:gd name="T8" fmla="*/ 16 w 100"/>
              <a:gd name="T9" fmla="*/ 2 h 107"/>
              <a:gd name="T10" fmla="*/ 33 w 100"/>
              <a:gd name="T11" fmla="*/ 6 h 107"/>
              <a:gd name="T12" fmla="*/ 72 w 100"/>
              <a:gd name="T13" fmla="*/ 44 h 107"/>
              <a:gd name="T14" fmla="*/ 91 w 100"/>
              <a:gd name="T15" fmla="*/ 69 h 107"/>
              <a:gd name="T16" fmla="*/ 84 w 100"/>
              <a:gd name="T17" fmla="*/ 94 h 107"/>
              <a:gd name="T18" fmla="*/ 32 w 100"/>
              <a:gd name="T19" fmla="*/ 102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7">
                <a:moveTo>
                  <a:pt x="32" y="102"/>
                </a:moveTo>
                <a:cubicBezTo>
                  <a:pt x="26" y="101"/>
                  <a:pt x="22" y="103"/>
                  <a:pt x="19" y="104"/>
                </a:cubicBezTo>
                <a:cubicBezTo>
                  <a:pt x="5" y="107"/>
                  <a:pt x="0" y="101"/>
                  <a:pt x="1" y="88"/>
                </a:cubicBezTo>
                <a:cubicBezTo>
                  <a:pt x="2" y="64"/>
                  <a:pt x="8" y="40"/>
                  <a:pt x="9" y="15"/>
                </a:cubicBezTo>
                <a:cubicBezTo>
                  <a:pt x="10" y="9"/>
                  <a:pt x="11" y="4"/>
                  <a:pt x="16" y="2"/>
                </a:cubicBezTo>
                <a:cubicBezTo>
                  <a:pt x="23" y="0"/>
                  <a:pt x="29" y="1"/>
                  <a:pt x="33" y="6"/>
                </a:cubicBezTo>
                <a:cubicBezTo>
                  <a:pt x="44" y="21"/>
                  <a:pt x="59" y="32"/>
                  <a:pt x="72" y="44"/>
                </a:cubicBezTo>
                <a:cubicBezTo>
                  <a:pt x="79" y="52"/>
                  <a:pt x="86" y="60"/>
                  <a:pt x="91" y="69"/>
                </a:cubicBezTo>
                <a:cubicBezTo>
                  <a:pt x="100" y="83"/>
                  <a:pt x="99" y="89"/>
                  <a:pt x="84" y="94"/>
                </a:cubicBezTo>
                <a:cubicBezTo>
                  <a:pt x="66" y="99"/>
                  <a:pt x="48" y="101"/>
                  <a:pt x="32" y="102"/>
                </a:cubicBezTo>
                <a:close/>
              </a:path>
            </a:pathLst>
          </a:custGeom>
          <a:solidFill>
            <a:srgbClr val="A8CB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38"/>
          <p:cNvSpPr>
            <a:spLocks/>
          </p:cNvSpPr>
          <p:nvPr/>
        </p:nvSpPr>
        <p:spPr bwMode="auto">
          <a:xfrm>
            <a:off x="2560638" y="1878013"/>
            <a:ext cx="160338" cy="249238"/>
          </a:xfrm>
          <a:custGeom>
            <a:avLst/>
            <a:gdLst>
              <a:gd name="T0" fmla="*/ 119 w 122"/>
              <a:gd name="T1" fmla="*/ 13 h 191"/>
              <a:gd name="T2" fmla="*/ 104 w 122"/>
              <a:gd name="T3" fmla="*/ 83 h 191"/>
              <a:gd name="T4" fmla="*/ 84 w 122"/>
              <a:gd name="T5" fmla="*/ 123 h 191"/>
              <a:gd name="T6" fmla="*/ 21 w 122"/>
              <a:gd name="T7" fmla="*/ 185 h 191"/>
              <a:gd name="T8" fmla="*/ 3 w 122"/>
              <a:gd name="T9" fmla="*/ 190 h 191"/>
              <a:gd name="T10" fmla="*/ 3 w 122"/>
              <a:gd name="T11" fmla="*/ 181 h 191"/>
              <a:gd name="T12" fmla="*/ 54 w 122"/>
              <a:gd name="T13" fmla="*/ 90 h 191"/>
              <a:gd name="T14" fmla="*/ 90 w 122"/>
              <a:gd name="T15" fmla="*/ 34 h 191"/>
              <a:gd name="T16" fmla="*/ 111 w 122"/>
              <a:gd name="T17" fmla="*/ 6 h 191"/>
              <a:gd name="T18" fmla="*/ 118 w 122"/>
              <a:gd name="T19" fmla="*/ 1 h 191"/>
              <a:gd name="T20" fmla="*/ 120 w 122"/>
              <a:gd name="T21" fmla="*/ 9 h 191"/>
              <a:gd name="T22" fmla="*/ 119 w 122"/>
              <a:gd name="T23"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2" h="191">
                <a:moveTo>
                  <a:pt x="119" y="13"/>
                </a:moveTo>
                <a:cubicBezTo>
                  <a:pt x="114" y="36"/>
                  <a:pt x="113" y="60"/>
                  <a:pt x="104" y="83"/>
                </a:cubicBezTo>
                <a:cubicBezTo>
                  <a:pt x="99" y="97"/>
                  <a:pt x="93" y="111"/>
                  <a:pt x="84" y="123"/>
                </a:cubicBezTo>
                <a:cubicBezTo>
                  <a:pt x="66" y="148"/>
                  <a:pt x="42" y="164"/>
                  <a:pt x="21" y="185"/>
                </a:cubicBezTo>
                <a:cubicBezTo>
                  <a:pt x="16" y="189"/>
                  <a:pt x="10" y="191"/>
                  <a:pt x="3" y="190"/>
                </a:cubicBezTo>
                <a:cubicBezTo>
                  <a:pt x="0" y="187"/>
                  <a:pt x="2" y="184"/>
                  <a:pt x="3" y="181"/>
                </a:cubicBezTo>
                <a:cubicBezTo>
                  <a:pt x="19" y="150"/>
                  <a:pt x="36" y="119"/>
                  <a:pt x="54" y="90"/>
                </a:cubicBezTo>
                <a:cubicBezTo>
                  <a:pt x="66" y="71"/>
                  <a:pt x="79" y="53"/>
                  <a:pt x="90" y="34"/>
                </a:cubicBezTo>
                <a:cubicBezTo>
                  <a:pt x="96" y="24"/>
                  <a:pt x="104" y="15"/>
                  <a:pt x="111" y="6"/>
                </a:cubicBezTo>
                <a:cubicBezTo>
                  <a:pt x="113" y="3"/>
                  <a:pt x="115" y="0"/>
                  <a:pt x="118" y="1"/>
                </a:cubicBezTo>
                <a:cubicBezTo>
                  <a:pt x="122" y="3"/>
                  <a:pt x="119" y="7"/>
                  <a:pt x="120" y="9"/>
                </a:cubicBezTo>
                <a:cubicBezTo>
                  <a:pt x="120" y="11"/>
                  <a:pt x="120" y="12"/>
                  <a:pt x="119" y="13"/>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39"/>
          <p:cNvSpPr>
            <a:spLocks/>
          </p:cNvSpPr>
          <p:nvPr/>
        </p:nvSpPr>
        <p:spPr bwMode="auto">
          <a:xfrm>
            <a:off x="2514600" y="1801813"/>
            <a:ext cx="244475" cy="395288"/>
          </a:xfrm>
          <a:custGeom>
            <a:avLst/>
            <a:gdLst>
              <a:gd name="T0" fmla="*/ 154 w 187"/>
              <a:gd name="T1" fmla="*/ 70 h 301"/>
              <a:gd name="T2" fmla="*/ 153 w 187"/>
              <a:gd name="T3" fmla="*/ 58 h 301"/>
              <a:gd name="T4" fmla="*/ 114 w 187"/>
              <a:gd name="T5" fmla="*/ 112 h 301"/>
              <a:gd name="T6" fmla="*/ 69 w 187"/>
              <a:gd name="T7" fmla="*/ 186 h 301"/>
              <a:gd name="T8" fmla="*/ 39 w 187"/>
              <a:gd name="T9" fmla="*/ 241 h 301"/>
              <a:gd name="T10" fmla="*/ 38 w 187"/>
              <a:gd name="T11" fmla="*/ 247 h 301"/>
              <a:gd name="T12" fmla="*/ 14 w 187"/>
              <a:gd name="T13" fmla="*/ 295 h 301"/>
              <a:gd name="T14" fmla="*/ 5 w 187"/>
              <a:gd name="T15" fmla="*/ 300 h 301"/>
              <a:gd name="T16" fmla="*/ 3 w 187"/>
              <a:gd name="T17" fmla="*/ 290 h 301"/>
              <a:gd name="T18" fmla="*/ 22 w 187"/>
              <a:gd name="T19" fmla="*/ 248 h 301"/>
              <a:gd name="T20" fmla="*/ 24 w 187"/>
              <a:gd name="T21" fmla="*/ 235 h 301"/>
              <a:gd name="T22" fmla="*/ 45 w 187"/>
              <a:gd name="T23" fmla="*/ 197 h 301"/>
              <a:gd name="T24" fmla="*/ 86 w 187"/>
              <a:gd name="T25" fmla="*/ 126 h 301"/>
              <a:gd name="T26" fmla="*/ 129 w 187"/>
              <a:gd name="T27" fmla="*/ 62 h 301"/>
              <a:gd name="T28" fmla="*/ 130 w 187"/>
              <a:gd name="T29" fmla="*/ 58 h 301"/>
              <a:gd name="T30" fmla="*/ 167 w 187"/>
              <a:gd name="T31" fmla="*/ 10 h 301"/>
              <a:gd name="T32" fmla="*/ 168 w 187"/>
              <a:gd name="T33" fmla="*/ 9 h 301"/>
              <a:gd name="T34" fmla="*/ 182 w 187"/>
              <a:gd name="T35" fmla="*/ 4 h 301"/>
              <a:gd name="T36" fmla="*/ 183 w 187"/>
              <a:gd name="T37" fmla="*/ 19 h 301"/>
              <a:gd name="T38" fmla="*/ 177 w 187"/>
              <a:gd name="T39" fmla="*/ 26 h 301"/>
              <a:gd name="T40" fmla="*/ 154 w 187"/>
              <a:gd name="T41" fmla="*/ 70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7" h="301">
                <a:moveTo>
                  <a:pt x="154" y="70"/>
                </a:moveTo>
                <a:cubicBezTo>
                  <a:pt x="154" y="66"/>
                  <a:pt x="156" y="62"/>
                  <a:pt x="153" y="58"/>
                </a:cubicBezTo>
                <a:cubicBezTo>
                  <a:pt x="139" y="76"/>
                  <a:pt x="126" y="93"/>
                  <a:pt x="114" y="112"/>
                </a:cubicBezTo>
                <a:cubicBezTo>
                  <a:pt x="99" y="137"/>
                  <a:pt x="83" y="161"/>
                  <a:pt x="69" y="186"/>
                </a:cubicBezTo>
                <a:cubicBezTo>
                  <a:pt x="58" y="204"/>
                  <a:pt x="48" y="223"/>
                  <a:pt x="39" y="241"/>
                </a:cubicBezTo>
                <a:cubicBezTo>
                  <a:pt x="38" y="243"/>
                  <a:pt x="38" y="245"/>
                  <a:pt x="38" y="247"/>
                </a:cubicBezTo>
                <a:cubicBezTo>
                  <a:pt x="30" y="263"/>
                  <a:pt x="22" y="279"/>
                  <a:pt x="14" y="295"/>
                </a:cubicBezTo>
                <a:cubicBezTo>
                  <a:pt x="12" y="299"/>
                  <a:pt x="10" y="301"/>
                  <a:pt x="5" y="300"/>
                </a:cubicBezTo>
                <a:cubicBezTo>
                  <a:pt x="0" y="298"/>
                  <a:pt x="1" y="294"/>
                  <a:pt x="3" y="290"/>
                </a:cubicBezTo>
                <a:cubicBezTo>
                  <a:pt x="9" y="276"/>
                  <a:pt x="15" y="262"/>
                  <a:pt x="22" y="248"/>
                </a:cubicBezTo>
                <a:cubicBezTo>
                  <a:pt x="23" y="243"/>
                  <a:pt x="24" y="239"/>
                  <a:pt x="24" y="235"/>
                </a:cubicBezTo>
                <a:cubicBezTo>
                  <a:pt x="33" y="223"/>
                  <a:pt x="38" y="210"/>
                  <a:pt x="45" y="197"/>
                </a:cubicBezTo>
                <a:cubicBezTo>
                  <a:pt x="57" y="172"/>
                  <a:pt x="72" y="149"/>
                  <a:pt x="86" y="126"/>
                </a:cubicBezTo>
                <a:cubicBezTo>
                  <a:pt x="100" y="104"/>
                  <a:pt x="114" y="83"/>
                  <a:pt x="129" y="62"/>
                </a:cubicBezTo>
                <a:cubicBezTo>
                  <a:pt x="129" y="61"/>
                  <a:pt x="129" y="59"/>
                  <a:pt x="130" y="58"/>
                </a:cubicBezTo>
                <a:cubicBezTo>
                  <a:pt x="144" y="43"/>
                  <a:pt x="156" y="28"/>
                  <a:pt x="167" y="10"/>
                </a:cubicBezTo>
                <a:cubicBezTo>
                  <a:pt x="167" y="10"/>
                  <a:pt x="167" y="9"/>
                  <a:pt x="168" y="9"/>
                </a:cubicBezTo>
                <a:cubicBezTo>
                  <a:pt x="172" y="4"/>
                  <a:pt x="176" y="0"/>
                  <a:pt x="182" y="4"/>
                </a:cubicBezTo>
                <a:cubicBezTo>
                  <a:pt x="187" y="8"/>
                  <a:pt x="185" y="14"/>
                  <a:pt x="183" y="19"/>
                </a:cubicBezTo>
                <a:cubicBezTo>
                  <a:pt x="181" y="21"/>
                  <a:pt x="179" y="24"/>
                  <a:pt x="177" y="26"/>
                </a:cubicBezTo>
                <a:cubicBezTo>
                  <a:pt x="168" y="40"/>
                  <a:pt x="155" y="52"/>
                  <a:pt x="154" y="70"/>
                </a:cubicBezTo>
                <a:close/>
              </a:path>
            </a:pathLst>
          </a:custGeom>
          <a:solidFill>
            <a:srgbClr val="A7C9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0"/>
          <p:cNvSpPr>
            <a:spLocks/>
          </p:cNvSpPr>
          <p:nvPr/>
        </p:nvSpPr>
        <p:spPr bwMode="auto">
          <a:xfrm>
            <a:off x="2540000" y="1878013"/>
            <a:ext cx="150813" cy="234950"/>
          </a:xfrm>
          <a:custGeom>
            <a:avLst/>
            <a:gdLst>
              <a:gd name="T0" fmla="*/ 110 w 114"/>
              <a:gd name="T1" fmla="*/ 0 h 178"/>
              <a:gd name="T2" fmla="*/ 110 w 114"/>
              <a:gd name="T3" fmla="*/ 6 h 178"/>
              <a:gd name="T4" fmla="*/ 82 w 114"/>
              <a:gd name="T5" fmla="*/ 47 h 178"/>
              <a:gd name="T6" fmla="*/ 49 w 114"/>
              <a:gd name="T7" fmla="*/ 99 h 178"/>
              <a:gd name="T8" fmla="*/ 11 w 114"/>
              <a:gd name="T9" fmla="*/ 172 h 178"/>
              <a:gd name="T10" fmla="*/ 4 w 114"/>
              <a:gd name="T11" fmla="*/ 177 h 178"/>
              <a:gd name="T12" fmla="*/ 4 w 114"/>
              <a:gd name="T13" fmla="*/ 132 h 178"/>
              <a:gd name="T14" fmla="*/ 32 w 114"/>
              <a:gd name="T15" fmla="*/ 69 h 178"/>
              <a:gd name="T16" fmla="*/ 97 w 114"/>
              <a:gd name="T17" fmla="*/ 10 h 178"/>
              <a:gd name="T18" fmla="*/ 110 w 114"/>
              <a:gd name="T19" fmla="*/ 0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178">
                <a:moveTo>
                  <a:pt x="110" y="0"/>
                </a:moveTo>
                <a:cubicBezTo>
                  <a:pt x="114" y="1"/>
                  <a:pt x="112" y="4"/>
                  <a:pt x="110" y="6"/>
                </a:cubicBezTo>
                <a:cubicBezTo>
                  <a:pt x="101" y="20"/>
                  <a:pt x="91" y="33"/>
                  <a:pt x="82" y="47"/>
                </a:cubicBezTo>
                <a:cubicBezTo>
                  <a:pt x="71" y="64"/>
                  <a:pt x="61" y="82"/>
                  <a:pt x="49" y="99"/>
                </a:cubicBezTo>
                <a:cubicBezTo>
                  <a:pt x="35" y="123"/>
                  <a:pt x="24" y="148"/>
                  <a:pt x="11" y="172"/>
                </a:cubicBezTo>
                <a:cubicBezTo>
                  <a:pt x="10" y="176"/>
                  <a:pt x="8" y="178"/>
                  <a:pt x="4" y="177"/>
                </a:cubicBezTo>
                <a:cubicBezTo>
                  <a:pt x="0" y="162"/>
                  <a:pt x="2" y="147"/>
                  <a:pt x="4" y="132"/>
                </a:cubicBezTo>
                <a:cubicBezTo>
                  <a:pt x="7" y="108"/>
                  <a:pt x="18" y="87"/>
                  <a:pt x="32" y="69"/>
                </a:cubicBezTo>
                <a:cubicBezTo>
                  <a:pt x="50" y="46"/>
                  <a:pt x="71" y="25"/>
                  <a:pt x="97" y="10"/>
                </a:cubicBezTo>
                <a:cubicBezTo>
                  <a:pt x="102" y="7"/>
                  <a:pt x="105" y="3"/>
                  <a:pt x="110" y="0"/>
                </a:cubicBezTo>
                <a:close/>
              </a:path>
            </a:pathLst>
          </a:custGeom>
          <a:solidFill>
            <a:srgbClr val="3555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1"/>
          <p:cNvSpPr>
            <a:spLocks/>
          </p:cNvSpPr>
          <p:nvPr/>
        </p:nvSpPr>
        <p:spPr bwMode="auto">
          <a:xfrm>
            <a:off x="2527300" y="3395663"/>
            <a:ext cx="100013" cy="122238"/>
          </a:xfrm>
          <a:custGeom>
            <a:avLst/>
            <a:gdLst>
              <a:gd name="T0" fmla="*/ 1 w 76"/>
              <a:gd name="T1" fmla="*/ 69 h 92"/>
              <a:gd name="T2" fmla="*/ 24 w 76"/>
              <a:gd name="T3" fmla="*/ 23 h 92"/>
              <a:gd name="T4" fmla="*/ 44 w 76"/>
              <a:gd name="T5" fmla="*/ 5 h 92"/>
              <a:gd name="T6" fmla="*/ 67 w 76"/>
              <a:gd name="T7" fmla="*/ 4 h 92"/>
              <a:gd name="T8" fmla="*/ 72 w 76"/>
              <a:gd name="T9" fmla="*/ 26 h 92"/>
              <a:gd name="T10" fmla="*/ 35 w 76"/>
              <a:gd name="T11" fmla="*/ 84 h 92"/>
              <a:gd name="T12" fmla="*/ 8 w 76"/>
              <a:gd name="T13" fmla="*/ 89 h 92"/>
              <a:gd name="T14" fmla="*/ 1 w 76"/>
              <a:gd name="T15" fmla="*/ 69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6" h="92">
                <a:moveTo>
                  <a:pt x="1" y="69"/>
                </a:moveTo>
                <a:cubicBezTo>
                  <a:pt x="6" y="54"/>
                  <a:pt x="11" y="36"/>
                  <a:pt x="24" y="23"/>
                </a:cubicBezTo>
                <a:cubicBezTo>
                  <a:pt x="30" y="16"/>
                  <a:pt x="36" y="10"/>
                  <a:pt x="44" y="5"/>
                </a:cubicBezTo>
                <a:cubicBezTo>
                  <a:pt x="51" y="0"/>
                  <a:pt x="59" y="0"/>
                  <a:pt x="67" y="4"/>
                </a:cubicBezTo>
                <a:cubicBezTo>
                  <a:pt x="76" y="8"/>
                  <a:pt x="75" y="19"/>
                  <a:pt x="72" y="26"/>
                </a:cubicBezTo>
                <a:cubicBezTo>
                  <a:pt x="64" y="48"/>
                  <a:pt x="56" y="70"/>
                  <a:pt x="35" y="84"/>
                </a:cubicBezTo>
                <a:cubicBezTo>
                  <a:pt x="26" y="90"/>
                  <a:pt x="17" y="92"/>
                  <a:pt x="8" y="89"/>
                </a:cubicBezTo>
                <a:cubicBezTo>
                  <a:pt x="0" y="87"/>
                  <a:pt x="2" y="78"/>
                  <a:pt x="1" y="69"/>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2"/>
          <p:cNvSpPr>
            <a:spLocks/>
          </p:cNvSpPr>
          <p:nvPr/>
        </p:nvSpPr>
        <p:spPr bwMode="auto">
          <a:xfrm>
            <a:off x="3549650" y="2990851"/>
            <a:ext cx="85725" cy="107950"/>
          </a:xfrm>
          <a:custGeom>
            <a:avLst/>
            <a:gdLst>
              <a:gd name="T0" fmla="*/ 65 w 65"/>
              <a:gd name="T1" fmla="*/ 63 h 82"/>
              <a:gd name="T2" fmla="*/ 65 w 65"/>
              <a:gd name="T3" fmla="*/ 69 h 82"/>
              <a:gd name="T4" fmla="*/ 50 w 65"/>
              <a:gd name="T5" fmla="*/ 76 h 82"/>
              <a:gd name="T6" fmla="*/ 40 w 65"/>
              <a:gd name="T7" fmla="*/ 67 h 82"/>
              <a:gd name="T8" fmla="*/ 6 w 65"/>
              <a:gd name="T9" fmla="*/ 29 h 82"/>
              <a:gd name="T10" fmla="*/ 16 w 65"/>
              <a:gd name="T11" fmla="*/ 6 h 82"/>
              <a:gd name="T12" fmla="*/ 41 w 65"/>
              <a:gd name="T13" fmla="*/ 1 h 82"/>
              <a:gd name="T14" fmla="*/ 57 w 65"/>
              <a:gd name="T15" fmla="*/ 13 h 82"/>
              <a:gd name="T16" fmla="*/ 65 w 65"/>
              <a:gd name="T17" fmla="*/ 63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82">
                <a:moveTo>
                  <a:pt x="65" y="63"/>
                </a:moveTo>
                <a:cubicBezTo>
                  <a:pt x="65" y="65"/>
                  <a:pt x="65" y="67"/>
                  <a:pt x="65" y="69"/>
                </a:cubicBezTo>
                <a:cubicBezTo>
                  <a:pt x="65" y="79"/>
                  <a:pt x="58" y="82"/>
                  <a:pt x="50" y="76"/>
                </a:cubicBezTo>
                <a:cubicBezTo>
                  <a:pt x="46" y="74"/>
                  <a:pt x="43" y="71"/>
                  <a:pt x="40" y="67"/>
                </a:cubicBezTo>
                <a:cubicBezTo>
                  <a:pt x="30" y="54"/>
                  <a:pt x="14" y="46"/>
                  <a:pt x="6" y="29"/>
                </a:cubicBezTo>
                <a:cubicBezTo>
                  <a:pt x="0" y="17"/>
                  <a:pt x="3" y="9"/>
                  <a:pt x="16" y="6"/>
                </a:cubicBezTo>
                <a:cubicBezTo>
                  <a:pt x="24" y="4"/>
                  <a:pt x="32" y="2"/>
                  <a:pt x="41" y="1"/>
                </a:cubicBezTo>
                <a:cubicBezTo>
                  <a:pt x="49" y="0"/>
                  <a:pt x="56" y="5"/>
                  <a:pt x="57" y="13"/>
                </a:cubicBezTo>
                <a:cubicBezTo>
                  <a:pt x="61" y="29"/>
                  <a:pt x="65" y="46"/>
                  <a:pt x="65" y="63"/>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3"/>
          <p:cNvSpPr>
            <a:spLocks/>
          </p:cNvSpPr>
          <p:nvPr/>
        </p:nvSpPr>
        <p:spPr bwMode="auto">
          <a:xfrm>
            <a:off x="1300163" y="2803526"/>
            <a:ext cx="74613" cy="122238"/>
          </a:xfrm>
          <a:custGeom>
            <a:avLst/>
            <a:gdLst>
              <a:gd name="T0" fmla="*/ 3 w 58"/>
              <a:gd name="T1" fmla="*/ 69 h 93"/>
              <a:gd name="T2" fmla="*/ 7 w 58"/>
              <a:gd name="T3" fmla="*/ 16 h 93"/>
              <a:gd name="T4" fmla="*/ 31 w 58"/>
              <a:gd name="T5" fmla="*/ 7 h 93"/>
              <a:gd name="T6" fmla="*/ 51 w 58"/>
              <a:gd name="T7" fmla="*/ 23 h 93"/>
              <a:gd name="T8" fmla="*/ 53 w 58"/>
              <a:gd name="T9" fmla="*/ 44 h 93"/>
              <a:gd name="T10" fmla="*/ 22 w 58"/>
              <a:gd name="T11" fmla="*/ 84 h 93"/>
              <a:gd name="T12" fmla="*/ 8 w 58"/>
              <a:gd name="T13" fmla="*/ 90 h 93"/>
              <a:gd name="T14" fmla="*/ 3 w 58"/>
              <a:gd name="T15" fmla="*/ 76 h 93"/>
              <a:gd name="T16" fmla="*/ 3 w 58"/>
              <a:gd name="T17" fmla="*/ 69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93">
                <a:moveTo>
                  <a:pt x="3" y="69"/>
                </a:moveTo>
                <a:cubicBezTo>
                  <a:pt x="6" y="52"/>
                  <a:pt x="0" y="34"/>
                  <a:pt x="7" y="16"/>
                </a:cubicBezTo>
                <a:cubicBezTo>
                  <a:pt x="11" y="4"/>
                  <a:pt x="19" y="0"/>
                  <a:pt x="31" y="7"/>
                </a:cubicBezTo>
                <a:cubicBezTo>
                  <a:pt x="38" y="12"/>
                  <a:pt x="44" y="17"/>
                  <a:pt x="51" y="23"/>
                </a:cubicBezTo>
                <a:cubicBezTo>
                  <a:pt x="57" y="29"/>
                  <a:pt x="58" y="37"/>
                  <a:pt x="53" y="44"/>
                </a:cubicBezTo>
                <a:cubicBezTo>
                  <a:pt x="43" y="58"/>
                  <a:pt x="35" y="73"/>
                  <a:pt x="22" y="84"/>
                </a:cubicBezTo>
                <a:cubicBezTo>
                  <a:pt x="18" y="88"/>
                  <a:pt x="14" y="93"/>
                  <a:pt x="8" y="90"/>
                </a:cubicBezTo>
                <a:cubicBezTo>
                  <a:pt x="3" y="87"/>
                  <a:pt x="3" y="81"/>
                  <a:pt x="3" y="76"/>
                </a:cubicBezTo>
                <a:cubicBezTo>
                  <a:pt x="3" y="74"/>
                  <a:pt x="3" y="72"/>
                  <a:pt x="3" y="69"/>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4"/>
          <p:cNvSpPr>
            <a:spLocks/>
          </p:cNvSpPr>
          <p:nvPr/>
        </p:nvSpPr>
        <p:spPr bwMode="auto">
          <a:xfrm>
            <a:off x="2643188" y="3443288"/>
            <a:ext cx="98425" cy="106363"/>
          </a:xfrm>
          <a:custGeom>
            <a:avLst/>
            <a:gdLst>
              <a:gd name="T0" fmla="*/ 22 w 75"/>
              <a:gd name="T1" fmla="*/ 79 h 81"/>
              <a:gd name="T2" fmla="*/ 7 w 75"/>
              <a:gd name="T3" fmla="*/ 57 h 81"/>
              <a:gd name="T4" fmla="*/ 55 w 75"/>
              <a:gd name="T5" fmla="*/ 5 h 81"/>
              <a:gd name="T6" fmla="*/ 73 w 75"/>
              <a:gd name="T7" fmla="*/ 20 h 81"/>
              <a:gd name="T8" fmla="*/ 39 w 75"/>
              <a:gd name="T9" fmla="*/ 72 h 81"/>
              <a:gd name="T10" fmla="*/ 22 w 75"/>
              <a:gd name="T11" fmla="*/ 79 h 81"/>
            </a:gdLst>
            <a:ahLst/>
            <a:cxnLst>
              <a:cxn ang="0">
                <a:pos x="T0" y="T1"/>
              </a:cxn>
              <a:cxn ang="0">
                <a:pos x="T2" y="T3"/>
              </a:cxn>
              <a:cxn ang="0">
                <a:pos x="T4" y="T5"/>
              </a:cxn>
              <a:cxn ang="0">
                <a:pos x="T6" y="T7"/>
              </a:cxn>
              <a:cxn ang="0">
                <a:pos x="T8" y="T9"/>
              </a:cxn>
              <a:cxn ang="0">
                <a:pos x="T10" y="T11"/>
              </a:cxn>
            </a:cxnLst>
            <a:rect l="0" t="0" r="r" b="b"/>
            <a:pathLst>
              <a:path w="75" h="81">
                <a:moveTo>
                  <a:pt x="22" y="79"/>
                </a:moveTo>
                <a:cubicBezTo>
                  <a:pt x="6" y="79"/>
                  <a:pt x="0" y="70"/>
                  <a:pt x="7" y="57"/>
                </a:cubicBezTo>
                <a:cubicBezTo>
                  <a:pt x="18" y="36"/>
                  <a:pt x="31" y="15"/>
                  <a:pt x="55" y="5"/>
                </a:cubicBezTo>
                <a:cubicBezTo>
                  <a:pt x="66" y="0"/>
                  <a:pt x="75" y="7"/>
                  <a:pt x="73" y="20"/>
                </a:cubicBezTo>
                <a:cubicBezTo>
                  <a:pt x="70" y="42"/>
                  <a:pt x="59" y="61"/>
                  <a:pt x="39" y="72"/>
                </a:cubicBezTo>
                <a:cubicBezTo>
                  <a:pt x="33" y="75"/>
                  <a:pt x="28" y="81"/>
                  <a:pt x="22" y="79"/>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5"/>
          <p:cNvSpPr>
            <a:spLocks/>
          </p:cNvSpPr>
          <p:nvPr/>
        </p:nvSpPr>
        <p:spPr bwMode="auto">
          <a:xfrm>
            <a:off x="1527175" y="2933701"/>
            <a:ext cx="79375" cy="112713"/>
          </a:xfrm>
          <a:custGeom>
            <a:avLst/>
            <a:gdLst>
              <a:gd name="T0" fmla="*/ 60 w 61"/>
              <a:gd name="T1" fmla="*/ 19 h 87"/>
              <a:gd name="T2" fmla="*/ 53 w 61"/>
              <a:gd name="T3" fmla="*/ 76 h 87"/>
              <a:gd name="T4" fmla="*/ 39 w 61"/>
              <a:gd name="T5" fmla="*/ 84 h 87"/>
              <a:gd name="T6" fmla="*/ 21 w 61"/>
              <a:gd name="T7" fmla="*/ 70 h 87"/>
              <a:gd name="T8" fmla="*/ 4 w 61"/>
              <a:gd name="T9" fmla="*/ 48 h 87"/>
              <a:gd name="T10" fmla="*/ 7 w 61"/>
              <a:gd name="T11" fmla="*/ 33 h 87"/>
              <a:gd name="T12" fmla="*/ 35 w 61"/>
              <a:gd name="T13" fmla="*/ 13 h 87"/>
              <a:gd name="T14" fmla="*/ 39 w 61"/>
              <a:gd name="T15" fmla="*/ 11 h 87"/>
              <a:gd name="T16" fmla="*/ 52 w 61"/>
              <a:gd name="T17" fmla="*/ 5 h 87"/>
              <a:gd name="T18" fmla="*/ 60 w 61"/>
              <a:gd name="T19" fmla="*/ 1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87">
                <a:moveTo>
                  <a:pt x="60" y="19"/>
                </a:moveTo>
                <a:cubicBezTo>
                  <a:pt x="59" y="40"/>
                  <a:pt x="56" y="58"/>
                  <a:pt x="53" y="76"/>
                </a:cubicBezTo>
                <a:cubicBezTo>
                  <a:pt x="52" y="85"/>
                  <a:pt x="45" y="87"/>
                  <a:pt x="39" y="84"/>
                </a:cubicBezTo>
                <a:cubicBezTo>
                  <a:pt x="32" y="81"/>
                  <a:pt x="24" y="78"/>
                  <a:pt x="21" y="70"/>
                </a:cubicBezTo>
                <a:cubicBezTo>
                  <a:pt x="17" y="62"/>
                  <a:pt x="9" y="57"/>
                  <a:pt x="4" y="48"/>
                </a:cubicBezTo>
                <a:cubicBezTo>
                  <a:pt x="0" y="41"/>
                  <a:pt x="3" y="36"/>
                  <a:pt x="7" y="33"/>
                </a:cubicBezTo>
                <a:cubicBezTo>
                  <a:pt x="16" y="26"/>
                  <a:pt x="24" y="18"/>
                  <a:pt x="35" y="13"/>
                </a:cubicBezTo>
                <a:cubicBezTo>
                  <a:pt x="36" y="12"/>
                  <a:pt x="37" y="11"/>
                  <a:pt x="39" y="11"/>
                </a:cubicBezTo>
                <a:cubicBezTo>
                  <a:pt x="43" y="8"/>
                  <a:pt x="45" y="0"/>
                  <a:pt x="52" y="5"/>
                </a:cubicBezTo>
                <a:cubicBezTo>
                  <a:pt x="58" y="9"/>
                  <a:pt x="61" y="15"/>
                  <a:pt x="60" y="19"/>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6"/>
          <p:cNvSpPr>
            <a:spLocks/>
          </p:cNvSpPr>
          <p:nvPr/>
        </p:nvSpPr>
        <p:spPr bwMode="auto">
          <a:xfrm>
            <a:off x="1306513" y="3016251"/>
            <a:ext cx="77788" cy="106363"/>
          </a:xfrm>
          <a:custGeom>
            <a:avLst/>
            <a:gdLst>
              <a:gd name="T0" fmla="*/ 56 w 59"/>
              <a:gd name="T1" fmla="*/ 31 h 81"/>
              <a:gd name="T2" fmla="*/ 58 w 59"/>
              <a:gd name="T3" fmla="*/ 60 h 81"/>
              <a:gd name="T4" fmla="*/ 33 w 59"/>
              <a:gd name="T5" fmla="*/ 76 h 81"/>
              <a:gd name="T6" fmla="*/ 3 w 59"/>
              <a:gd name="T7" fmla="*/ 50 h 81"/>
              <a:gd name="T8" fmla="*/ 6 w 59"/>
              <a:gd name="T9" fmla="*/ 31 h 81"/>
              <a:gd name="T10" fmla="*/ 36 w 59"/>
              <a:gd name="T11" fmla="*/ 6 h 81"/>
              <a:gd name="T12" fmla="*/ 55 w 59"/>
              <a:gd name="T13" fmla="*/ 14 h 81"/>
              <a:gd name="T14" fmla="*/ 55 w 59"/>
              <a:gd name="T15" fmla="*/ 16 h 81"/>
              <a:gd name="T16" fmla="*/ 56 w 59"/>
              <a:gd name="T17" fmla="*/ 3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81">
                <a:moveTo>
                  <a:pt x="56" y="31"/>
                </a:moveTo>
                <a:cubicBezTo>
                  <a:pt x="57" y="41"/>
                  <a:pt x="59" y="50"/>
                  <a:pt x="58" y="60"/>
                </a:cubicBezTo>
                <a:cubicBezTo>
                  <a:pt x="56" y="75"/>
                  <a:pt x="48" y="81"/>
                  <a:pt x="33" y="76"/>
                </a:cubicBezTo>
                <a:cubicBezTo>
                  <a:pt x="20" y="71"/>
                  <a:pt x="9" y="63"/>
                  <a:pt x="3" y="50"/>
                </a:cubicBezTo>
                <a:cubicBezTo>
                  <a:pt x="0" y="43"/>
                  <a:pt x="0" y="37"/>
                  <a:pt x="6" y="31"/>
                </a:cubicBezTo>
                <a:cubicBezTo>
                  <a:pt x="16" y="23"/>
                  <a:pt x="26" y="14"/>
                  <a:pt x="36" y="6"/>
                </a:cubicBezTo>
                <a:cubicBezTo>
                  <a:pt x="43" y="0"/>
                  <a:pt x="54" y="5"/>
                  <a:pt x="55" y="14"/>
                </a:cubicBezTo>
                <a:cubicBezTo>
                  <a:pt x="55" y="14"/>
                  <a:pt x="55" y="15"/>
                  <a:pt x="55" y="16"/>
                </a:cubicBezTo>
                <a:cubicBezTo>
                  <a:pt x="54" y="21"/>
                  <a:pt x="58" y="26"/>
                  <a:pt x="56" y="31"/>
                </a:cubicBezTo>
                <a:close/>
              </a:path>
            </a:pathLst>
          </a:custGeom>
          <a:solidFill>
            <a:srgbClr val="C2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7"/>
          <p:cNvSpPr>
            <a:spLocks/>
          </p:cNvSpPr>
          <p:nvPr/>
        </p:nvSpPr>
        <p:spPr bwMode="auto">
          <a:xfrm>
            <a:off x="3819525" y="2892426"/>
            <a:ext cx="90488" cy="95250"/>
          </a:xfrm>
          <a:custGeom>
            <a:avLst/>
            <a:gdLst>
              <a:gd name="T0" fmla="*/ 2 w 69"/>
              <a:gd name="T1" fmla="*/ 51 h 73"/>
              <a:gd name="T2" fmla="*/ 8 w 69"/>
              <a:gd name="T3" fmla="*/ 8 h 73"/>
              <a:gd name="T4" fmla="*/ 21 w 69"/>
              <a:gd name="T5" fmla="*/ 2 h 73"/>
              <a:gd name="T6" fmla="*/ 33 w 69"/>
              <a:gd name="T7" fmla="*/ 11 h 73"/>
              <a:gd name="T8" fmla="*/ 63 w 69"/>
              <a:gd name="T9" fmla="*/ 48 h 73"/>
              <a:gd name="T10" fmla="*/ 58 w 69"/>
              <a:gd name="T11" fmla="*/ 68 h 73"/>
              <a:gd name="T12" fmla="*/ 7 w 69"/>
              <a:gd name="T13" fmla="*/ 66 h 73"/>
              <a:gd name="T14" fmla="*/ 2 w 69"/>
              <a:gd name="T15" fmla="*/ 51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73">
                <a:moveTo>
                  <a:pt x="2" y="51"/>
                </a:moveTo>
                <a:cubicBezTo>
                  <a:pt x="4" y="37"/>
                  <a:pt x="6" y="22"/>
                  <a:pt x="8" y="8"/>
                </a:cubicBezTo>
                <a:cubicBezTo>
                  <a:pt x="9" y="0"/>
                  <a:pt x="16" y="1"/>
                  <a:pt x="21" y="2"/>
                </a:cubicBezTo>
                <a:cubicBezTo>
                  <a:pt x="25" y="4"/>
                  <a:pt x="30" y="7"/>
                  <a:pt x="33" y="11"/>
                </a:cubicBezTo>
                <a:cubicBezTo>
                  <a:pt x="43" y="23"/>
                  <a:pt x="53" y="35"/>
                  <a:pt x="63" y="48"/>
                </a:cubicBezTo>
                <a:cubicBezTo>
                  <a:pt x="69" y="56"/>
                  <a:pt x="67" y="65"/>
                  <a:pt x="58" y="68"/>
                </a:cubicBezTo>
                <a:cubicBezTo>
                  <a:pt x="41" y="73"/>
                  <a:pt x="24" y="70"/>
                  <a:pt x="7" y="66"/>
                </a:cubicBezTo>
                <a:cubicBezTo>
                  <a:pt x="0" y="64"/>
                  <a:pt x="2" y="57"/>
                  <a:pt x="2" y="51"/>
                </a:cubicBezTo>
                <a:close/>
              </a:path>
            </a:pathLst>
          </a:custGeom>
          <a:solidFill>
            <a:srgbClr val="EFA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8"/>
          <p:cNvSpPr>
            <a:spLocks/>
          </p:cNvSpPr>
          <p:nvPr/>
        </p:nvSpPr>
        <p:spPr bwMode="auto">
          <a:xfrm>
            <a:off x="2781300" y="3436938"/>
            <a:ext cx="77788" cy="109538"/>
          </a:xfrm>
          <a:custGeom>
            <a:avLst/>
            <a:gdLst>
              <a:gd name="T0" fmla="*/ 0 w 60"/>
              <a:gd name="T1" fmla="*/ 54 h 83"/>
              <a:gd name="T2" fmla="*/ 32 w 60"/>
              <a:gd name="T3" fmla="*/ 5 h 83"/>
              <a:gd name="T4" fmla="*/ 51 w 60"/>
              <a:gd name="T5" fmla="*/ 5 h 83"/>
              <a:gd name="T6" fmla="*/ 58 w 60"/>
              <a:gd name="T7" fmla="*/ 22 h 83"/>
              <a:gd name="T8" fmla="*/ 24 w 60"/>
              <a:gd name="T9" fmla="*/ 75 h 83"/>
              <a:gd name="T10" fmla="*/ 23 w 60"/>
              <a:gd name="T11" fmla="*/ 76 h 83"/>
              <a:gd name="T12" fmla="*/ 0 w 60"/>
              <a:gd name="T13" fmla="*/ 54 h 83"/>
            </a:gdLst>
            <a:ahLst/>
            <a:cxnLst>
              <a:cxn ang="0">
                <a:pos x="T0" y="T1"/>
              </a:cxn>
              <a:cxn ang="0">
                <a:pos x="T2" y="T3"/>
              </a:cxn>
              <a:cxn ang="0">
                <a:pos x="T4" y="T5"/>
              </a:cxn>
              <a:cxn ang="0">
                <a:pos x="T6" y="T7"/>
              </a:cxn>
              <a:cxn ang="0">
                <a:pos x="T8" y="T9"/>
              </a:cxn>
              <a:cxn ang="0">
                <a:pos x="T10" y="T11"/>
              </a:cxn>
              <a:cxn ang="0">
                <a:pos x="T12" y="T13"/>
              </a:cxn>
            </a:cxnLst>
            <a:rect l="0" t="0" r="r" b="b"/>
            <a:pathLst>
              <a:path w="60" h="83">
                <a:moveTo>
                  <a:pt x="0" y="54"/>
                </a:moveTo>
                <a:cubicBezTo>
                  <a:pt x="0" y="36"/>
                  <a:pt x="14" y="19"/>
                  <a:pt x="32" y="5"/>
                </a:cubicBezTo>
                <a:cubicBezTo>
                  <a:pt x="37" y="0"/>
                  <a:pt x="45" y="1"/>
                  <a:pt x="51" y="5"/>
                </a:cubicBezTo>
                <a:cubicBezTo>
                  <a:pt x="57" y="9"/>
                  <a:pt x="60" y="16"/>
                  <a:pt x="58" y="22"/>
                </a:cubicBezTo>
                <a:cubicBezTo>
                  <a:pt x="53" y="44"/>
                  <a:pt x="45" y="64"/>
                  <a:pt x="24" y="75"/>
                </a:cubicBezTo>
                <a:cubicBezTo>
                  <a:pt x="23" y="76"/>
                  <a:pt x="23" y="76"/>
                  <a:pt x="23" y="76"/>
                </a:cubicBezTo>
                <a:cubicBezTo>
                  <a:pt x="7" y="83"/>
                  <a:pt x="0" y="78"/>
                  <a:pt x="0" y="54"/>
                </a:cubicBezTo>
                <a:close/>
              </a:path>
            </a:pathLst>
          </a:custGeom>
          <a:solidFill>
            <a:srgbClr val="EF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49"/>
          <p:cNvSpPr>
            <a:spLocks/>
          </p:cNvSpPr>
          <p:nvPr/>
        </p:nvSpPr>
        <p:spPr bwMode="auto">
          <a:xfrm>
            <a:off x="3727450" y="3114676"/>
            <a:ext cx="84138" cy="93663"/>
          </a:xfrm>
          <a:custGeom>
            <a:avLst/>
            <a:gdLst>
              <a:gd name="T0" fmla="*/ 26 w 64"/>
              <a:gd name="T1" fmla="*/ 71 h 72"/>
              <a:gd name="T2" fmla="*/ 11 w 64"/>
              <a:gd name="T3" fmla="*/ 69 h 72"/>
              <a:gd name="T4" fmla="*/ 1 w 64"/>
              <a:gd name="T5" fmla="*/ 54 h 72"/>
              <a:gd name="T6" fmla="*/ 3 w 64"/>
              <a:gd name="T7" fmla="*/ 14 h 72"/>
              <a:gd name="T8" fmla="*/ 23 w 64"/>
              <a:gd name="T9" fmla="*/ 6 h 72"/>
              <a:gd name="T10" fmla="*/ 56 w 64"/>
              <a:gd name="T11" fmla="*/ 35 h 72"/>
              <a:gd name="T12" fmla="*/ 55 w 64"/>
              <a:gd name="T13" fmla="*/ 61 h 72"/>
              <a:gd name="T14" fmla="*/ 26 w 64"/>
              <a:gd name="T15" fmla="*/ 71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72">
                <a:moveTo>
                  <a:pt x="26" y="71"/>
                </a:moveTo>
                <a:cubicBezTo>
                  <a:pt x="21" y="71"/>
                  <a:pt x="16" y="71"/>
                  <a:pt x="11" y="69"/>
                </a:cubicBezTo>
                <a:cubicBezTo>
                  <a:pt x="5" y="66"/>
                  <a:pt x="1" y="62"/>
                  <a:pt x="1" y="54"/>
                </a:cubicBezTo>
                <a:cubicBezTo>
                  <a:pt x="0" y="41"/>
                  <a:pt x="1" y="27"/>
                  <a:pt x="3" y="14"/>
                </a:cubicBezTo>
                <a:cubicBezTo>
                  <a:pt x="5" y="4"/>
                  <a:pt x="14" y="0"/>
                  <a:pt x="23" y="6"/>
                </a:cubicBezTo>
                <a:cubicBezTo>
                  <a:pt x="34" y="15"/>
                  <a:pt x="46" y="25"/>
                  <a:pt x="56" y="35"/>
                </a:cubicBezTo>
                <a:cubicBezTo>
                  <a:pt x="64" y="45"/>
                  <a:pt x="64" y="53"/>
                  <a:pt x="55" y="61"/>
                </a:cubicBezTo>
                <a:cubicBezTo>
                  <a:pt x="47" y="67"/>
                  <a:pt x="37" y="72"/>
                  <a:pt x="26" y="71"/>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50"/>
          <p:cNvSpPr>
            <a:spLocks/>
          </p:cNvSpPr>
          <p:nvPr/>
        </p:nvSpPr>
        <p:spPr bwMode="auto">
          <a:xfrm>
            <a:off x="2678113" y="3556001"/>
            <a:ext cx="82550" cy="107950"/>
          </a:xfrm>
          <a:custGeom>
            <a:avLst/>
            <a:gdLst>
              <a:gd name="T0" fmla="*/ 51 w 63"/>
              <a:gd name="T1" fmla="*/ 0 h 83"/>
              <a:gd name="T2" fmla="*/ 61 w 63"/>
              <a:gd name="T3" fmla="*/ 15 h 83"/>
              <a:gd name="T4" fmla="*/ 20 w 63"/>
              <a:gd name="T5" fmla="*/ 79 h 83"/>
              <a:gd name="T6" fmla="*/ 6 w 63"/>
              <a:gd name="T7" fmla="*/ 78 h 83"/>
              <a:gd name="T8" fmla="*/ 1 w 63"/>
              <a:gd name="T9" fmla="*/ 66 h 83"/>
              <a:gd name="T10" fmla="*/ 35 w 63"/>
              <a:gd name="T11" fmla="*/ 5 h 83"/>
              <a:gd name="T12" fmla="*/ 51 w 63"/>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63" h="83">
                <a:moveTo>
                  <a:pt x="51" y="0"/>
                </a:moveTo>
                <a:cubicBezTo>
                  <a:pt x="57" y="0"/>
                  <a:pt x="63" y="6"/>
                  <a:pt x="61" y="15"/>
                </a:cubicBezTo>
                <a:cubicBezTo>
                  <a:pt x="57" y="42"/>
                  <a:pt x="42" y="63"/>
                  <a:pt x="20" y="79"/>
                </a:cubicBezTo>
                <a:cubicBezTo>
                  <a:pt x="15" y="83"/>
                  <a:pt x="10" y="80"/>
                  <a:pt x="6" y="78"/>
                </a:cubicBezTo>
                <a:cubicBezTo>
                  <a:pt x="1" y="76"/>
                  <a:pt x="0" y="71"/>
                  <a:pt x="1" y="66"/>
                </a:cubicBezTo>
                <a:cubicBezTo>
                  <a:pt x="8" y="43"/>
                  <a:pt x="18" y="22"/>
                  <a:pt x="35" y="5"/>
                </a:cubicBezTo>
                <a:cubicBezTo>
                  <a:pt x="39" y="2"/>
                  <a:pt x="44" y="0"/>
                  <a:pt x="51" y="0"/>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51"/>
          <p:cNvSpPr>
            <a:spLocks/>
          </p:cNvSpPr>
          <p:nvPr/>
        </p:nvSpPr>
        <p:spPr bwMode="auto">
          <a:xfrm>
            <a:off x="2882900" y="3471863"/>
            <a:ext cx="77788" cy="98425"/>
          </a:xfrm>
          <a:custGeom>
            <a:avLst/>
            <a:gdLst>
              <a:gd name="T0" fmla="*/ 59 w 59"/>
              <a:gd name="T1" fmla="*/ 23 h 74"/>
              <a:gd name="T2" fmla="*/ 39 w 59"/>
              <a:gd name="T3" fmla="*/ 54 h 74"/>
              <a:gd name="T4" fmla="*/ 17 w 59"/>
              <a:gd name="T5" fmla="*/ 70 h 74"/>
              <a:gd name="T6" fmla="*/ 0 w 59"/>
              <a:gd name="T7" fmla="*/ 59 h 74"/>
              <a:gd name="T8" fmla="*/ 15 w 59"/>
              <a:gd name="T9" fmla="*/ 20 h 74"/>
              <a:gd name="T10" fmla="*/ 38 w 59"/>
              <a:gd name="T11" fmla="*/ 3 h 74"/>
              <a:gd name="T12" fmla="*/ 59 w 59"/>
              <a:gd name="T13" fmla="*/ 23 h 74"/>
            </a:gdLst>
            <a:ahLst/>
            <a:cxnLst>
              <a:cxn ang="0">
                <a:pos x="T0" y="T1"/>
              </a:cxn>
              <a:cxn ang="0">
                <a:pos x="T2" y="T3"/>
              </a:cxn>
              <a:cxn ang="0">
                <a:pos x="T4" y="T5"/>
              </a:cxn>
              <a:cxn ang="0">
                <a:pos x="T6" y="T7"/>
              </a:cxn>
              <a:cxn ang="0">
                <a:pos x="T8" y="T9"/>
              </a:cxn>
              <a:cxn ang="0">
                <a:pos x="T10" y="T11"/>
              </a:cxn>
              <a:cxn ang="0">
                <a:pos x="T12" y="T13"/>
              </a:cxn>
            </a:cxnLst>
            <a:rect l="0" t="0" r="r" b="b"/>
            <a:pathLst>
              <a:path w="59" h="74">
                <a:moveTo>
                  <a:pt x="59" y="23"/>
                </a:moveTo>
                <a:cubicBezTo>
                  <a:pt x="58" y="34"/>
                  <a:pt x="50" y="45"/>
                  <a:pt x="39" y="54"/>
                </a:cubicBezTo>
                <a:cubicBezTo>
                  <a:pt x="33" y="60"/>
                  <a:pt x="26" y="67"/>
                  <a:pt x="17" y="70"/>
                </a:cubicBezTo>
                <a:cubicBezTo>
                  <a:pt x="7" y="74"/>
                  <a:pt x="0" y="69"/>
                  <a:pt x="0" y="59"/>
                </a:cubicBezTo>
                <a:cubicBezTo>
                  <a:pt x="0" y="44"/>
                  <a:pt x="6" y="31"/>
                  <a:pt x="15" y="20"/>
                </a:cubicBezTo>
                <a:cubicBezTo>
                  <a:pt x="21" y="12"/>
                  <a:pt x="28" y="6"/>
                  <a:pt x="38" y="3"/>
                </a:cubicBezTo>
                <a:cubicBezTo>
                  <a:pt x="51" y="0"/>
                  <a:pt x="59" y="5"/>
                  <a:pt x="59" y="23"/>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2"/>
          <p:cNvSpPr>
            <a:spLocks/>
          </p:cNvSpPr>
          <p:nvPr/>
        </p:nvSpPr>
        <p:spPr bwMode="auto">
          <a:xfrm>
            <a:off x="1433513" y="3070226"/>
            <a:ext cx="82550" cy="88900"/>
          </a:xfrm>
          <a:custGeom>
            <a:avLst/>
            <a:gdLst>
              <a:gd name="T0" fmla="*/ 52 w 63"/>
              <a:gd name="T1" fmla="*/ 1 h 67"/>
              <a:gd name="T2" fmla="*/ 62 w 63"/>
              <a:gd name="T3" fmla="*/ 12 h 67"/>
              <a:gd name="T4" fmla="*/ 46 w 63"/>
              <a:gd name="T5" fmla="*/ 61 h 67"/>
              <a:gd name="T6" fmla="*/ 36 w 63"/>
              <a:gd name="T7" fmla="*/ 66 h 67"/>
              <a:gd name="T8" fmla="*/ 1 w 63"/>
              <a:gd name="T9" fmla="*/ 32 h 67"/>
              <a:gd name="T10" fmla="*/ 6 w 63"/>
              <a:gd name="T11" fmla="*/ 22 h 67"/>
              <a:gd name="T12" fmla="*/ 48 w 63"/>
              <a:gd name="T13" fmla="*/ 1 h 67"/>
              <a:gd name="T14" fmla="*/ 52 w 63"/>
              <a:gd name="T15" fmla="*/ 1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7">
                <a:moveTo>
                  <a:pt x="52" y="1"/>
                </a:moveTo>
                <a:cubicBezTo>
                  <a:pt x="62" y="0"/>
                  <a:pt x="63" y="5"/>
                  <a:pt x="62" y="12"/>
                </a:cubicBezTo>
                <a:cubicBezTo>
                  <a:pt x="58" y="29"/>
                  <a:pt x="49" y="44"/>
                  <a:pt x="46" y="61"/>
                </a:cubicBezTo>
                <a:cubicBezTo>
                  <a:pt x="45" y="67"/>
                  <a:pt x="40" y="66"/>
                  <a:pt x="36" y="66"/>
                </a:cubicBezTo>
                <a:cubicBezTo>
                  <a:pt x="22" y="65"/>
                  <a:pt x="2" y="46"/>
                  <a:pt x="1" y="32"/>
                </a:cubicBezTo>
                <a:cubicBezTo>
                  <a:pt x="0" y="28"/>
                  <a:pt x="3" y="23"/>
                  <a:pt x="6" y="22"/>
                </a:cubicBezTo>
                <a:cubicBezTo>
                  <a:pt x="20" y="15"/>
                  <a:pt x="32" y="5"/>
                  <a:pt x="48" y="1"/>
                </a:cubicBezTo>
                <a:cubicBezTo>
                  <a:pt x="49" y="1"/>
                  <a:pt x="51" y="1"/>
                  <a:pt x="52" y="1"/>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3"/>
          <p:cNvSpPr>
            <a:spLocks/>
          </p:cNvSpPr>
          <p:nvPr/>
        </p:nvSpPr>
        <p:spPr bwMode="auto">
          <a:xfrm>
            <a:off x="3841750" y="3046413"/>
            <a:ext cx="80963" cy="95250"/>
          </a:xfrm>
          <a:custGeom>
            <a:avLst/>
            <a:gdLst>
              <a:gd name="T0" fmla="*/ 32 w 61"/>
              <a:gd name="T1" fmla="*/ 72 h 73"/>
              <a:gd name="T2" fmla="*/ 11 w 61"/>
              <a:gd name="T3" fmla="*/ 69 h 73"/>
              <a:gd name="T4" fmla="*/ 2 w 61"/>
              <a:gd name="T5" fmla="*/ 55 h 73"/>
              <a:gd name="T6" fmla="*/ 15 w 61"/>
              <a:gd name="T7" fmla="*/ 13 h 73"/>
              <a:gd name="T8" fmla="*/ 36 w 61"/>
              <a:gd name="T9" fmla="*/ 12 h 73"/>
              <a:gd name="T10" fmla="*/ 57 w 61"/>
              <a:gd name="T11" fmla="*/ 52 h 73"/>
              <a:gd name="T12" fmla="*/ 40 w 61"/>
              <a:gd name="T13" fmla="*/ 72 h 73"/>
              <a:gd name="T14" fmla="*/ 32 w 61"/>
              <a:gd name="T15" fmla="*/ 72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3">
                <a:moveTo>
                  <a:pt x="32" y="72"/>
                </a:moveTo>
                <a:cubicBezTo>
                  <a:pt x="24" y="73"/>
                  <a:pt x="18" y="70"/>
                  <a:pt x="11" y="69"/>
                </a:cubicBezTo>
                <a:cubicBezTo>
                  <a:pt x="3" y="67"/>
                  <a:pt x="0" y="62"/>
                  <a:pt x="2" y="55"/>
                </a:cubicBezTo>
                <a:cubicBezTo>
                  <a:pt x="6" y="41"/>
                  <a:pt x="8" y="26"/>
                  <a:pt x="15" y="13"/>
                </a:cubicBezTo>
                <a:cubicBezTo>
                  <a:pt x="22" y="0"/>
                  <a:pt x="27" y="0"/>
                  <a:pt x="36" y="12"/>
                </a:cubicBezTo>
                <a:cubicBezTo>
                  <a:pt x="44" y="25"/>
                  <a:pt x="48" y="39"/>
                  <a:pt x="57" y="52"/>
                </a:cubicBezTo>
                <a:cubicBezTo>
                  <a:pt x="61" y="59"/>
                  <a:pt x="52" y="70"/>
                  <a:pt x="40" y="72"/>
                </a:cubicBezTo>
                <a:cubicBezTo>
                  <a:pt x="37" y="72"/>
                  <a:pt x="34" y="72"/>
                  <a:pt x="32" y="72"/>
                </a:cubicBezTo>
                <a:close/>
              </a:path>
            </a:pathLst>
          </a:custGeom>
          <a:solidFill>
            <a:srgbClr val="E787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4"/>
          <p:cNvSpPr>
            <a:spLocks/>
          </p:cNvSpPr>
          <p:nvPr/>
        </p:nvSpPr>
        <p:spPr bwMode="auto">
          <a:xfrm>
            <a:off x="2771775" y="3586163"/>
            <a:ext cx="74613" cy="98425"/>
          </a:xfrm>
          <a:custGeom>
            <a:avLst/>
            <a:gdLst>
              <a:gd name="T0" fmla="*/ 2 w 57"/>
              <a:gd name="T1" fmla="*/ 52 h 75"/>
              <a:gd name="T2" fmla="*/ 31 w 57"/>
              <a:gd name="T3" fmla="*/ 5 h 75"/>
              <a:gd name="T4" fmla="*/ 52 w 57"/>
              <a:gd name="T5" fmla="*/ 8 h 75"/>
              <a:gd name="T6" fmla="*/ 55 w 57"/>
              <a:gd name="T7" fmla="*/ 24 h 75"/>
              <a:gd name="T8" fmla="*/ 33 w 57"/>
              <a:gd name="T9" fmla="*/ 65 h 75"/>
              <a:gd name="T10" fmla="*/ 14 w 57"/>
              <a:gd name="T11" fmla="*/ 71 h 75"/>
              <a:gd name="T12" fmla="*/ 2 w 57"/>
              <a:gd name="T13" fmla="*/ 52 h 75"/>
            </a:gdLst>
            <a:ahLst/>
            <a:cxnLst>
              <a:cxn ang="0">
                <a:pos x="T0" y="T1"/>
              </a:cxn>
              <a:cxn ang="0">
                <a:pos x="T2" y="T3"/>
              </a:cxn>
              <a:cxn ang="0">
                <a:pos x="T4" y="T5"/>
              </a:cxn>
              <a:cxn ang="0">
                <a:pos x="T6" y="T7"/>
              </a:cxn>
              <a:cxn ang="0">
                <a:pos x="T8" y="T9"/>
              </a:cxn>
              <a:cxn ang="0">
                <a:pos x="T10" y="T11"/>
              </a:cxn>
              <a:cxn ang="0">
                <a:pos x="T12" y="T13"/>
              </a:cxn>
            </a:cxnLst>
            <a:rect l="0" t="0" r="r" b="b"/>
            <a:pathLst>
              <a:path w="57" h="75">
                <a:moveTo>
                  <a:pt x="2" y="52"/>
                </a:moveTo>
                <a:cubicBezTo>
                  <a:pt x="4" y="32"/>
                  <a:pt x="14" y="16"/>
                  <a:pt x="31" y="5"/>
                </a:cubicBezTo>
                <a:cubicBezTo>
                  <a:pt x="38" y="0"/>
                  <a:pt x="46" y="3"/>
                  <a:pt x="52" y="8"/>
                </a:cubicBezTo>
                <a:cubicBezTo>
                  <a:pt x="57" y="12"/>
                  <a:pt x="57" y="18"/>
                  <a:pt x="55" y="24"/>
                </a:cubicBezTo>
                <a:cubicBezTo>
                  <a:pt x="50" y="39"/>
                  <a:pt x="46" y="55"/>
                  <a:pt x="33" y="65"/>
                </a:cubicBezTo>
                <a:cubicBezTo>
                  <a:pt x="27" y="70"/>
                  <a:pt x="21" y="75"/>
                  <a:pt x="14" y="71"/>
                </a:cubicBezTo>
                <a:cubicBezTo>
                  <a:pt x="7" y="68"/>
                  <a:pt x="0" y="62"/>
                  <a:pt x="2" y="52"/>
                </a:cubicBezTo>
                <a:close/>
              </a:path>
            </a:pathLst>
          </a:custGeom>
          <a:solidFill>
            <a:srgbClr val="DC6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5"/>
          <p:cNvSpPr>
            <a:spLocks/>
          </p:cNvSpPr>
          <p:nvPr/>
        </p:nvSpPr>
        <p:spPr bwMode="auto">
          <a:xfrm>
            <a:off x="2562225" y="3594101"/>
            <a:ext cx="79375" cy="92075"/>
          </a:xfrm>
          <a:custGeom>
            <a:avLst/>
            <a:gdLst>
              <a:gd name="T0" fmla="*/ 18 w 60"/>
              <a:gd name="T1" fmla="*/ 71 h 71"/>
              <a:gd name="T2" fmla="*/ 4 w 60"/>
              <a:gd name="T3" fmla="*/ 47 h 71"/>
              <a:gd name="T4" fmla="*/ 30 w 60"/>
              <a:gd name="T5" fmla="*/ 9 h 71"/>
              <a:gd name="T6" fmla="*/ 50 w 60"/>
              <a:gd name="T7" fmla="*/ 5 h 71"/>
              <a:gd name="T8" fmla="*/ 57 w 60"/>
              <a:gd name="T9" fmla="*/ 27 h 71"/>
              <a:gd name="T10" fmla="*/ 30 w 60"/>
              <a:gd name="T11" fmla="*/ 67 h 71"/>
              <a:gd name="T12" fmla="*/ 18 w 60"/>
              <a:gd name="T13" fmla="*/ 71 h 71"/>
            </a:gdLst>
            <a:ahLst/>
            <a:cxnLst>
              <a:cxn ang="0">
                <a:pos x="T0" y="T1"/>
              </a:cxn>
              <a:cxn ang="0">
                <a:pos x="T2" y="T3"/>
              </a:cxn>
              <a:cxn ang="0">
                <a:pos x="T4" y="T5"/>
              </a:cxn>
              <a:cxn ang="0">
                <a:pos x="T6" y="T7"/>
              </a:cxn>
              <a:cxn ang="0">
                <a:pos x="T8" y="T9"/>
              </a:cxn>
              <a:cxn ang="0">
                <a:pos x="T10" y="T11"/>
              </a:cxn>
              <a:cxn ang="0">
                <a:pos x="T12" y="T13"/>
              </a:cxn>
            </a:cxnLst>
            <a:rect l="0" t="0" r="r" b="b"/>
            <a:pathLst>
              <a:path w="60" h="71">
                <a:moveTo>
                  <a:pt x="18" y="71"/>
                </a:moveTo>
                <a:cubicBezTo>
                  <a:pt x="7" y="71"/>
                  <a:pt x="0" y="59"/>
                  <a:pt x="4" y="47"/>
                </a:cubicBezTo>
                <a:cubicBezTo>
                  <a:pt x="8" y="32"/>
                  <a:pt x="16" y="18"/>
                  <a:pt x="30" y="9"/>
                </a:cubicBezTo>
                <a:cubicBezTo>
                  <a:pt x="37" y="5"/>
                  <a:pt x="43" y="0"/>
                  <a:pt x="50" y="5"/>
                </a:cubicBezTo>
                <a:cubicBezTo>
                  <a:pt x="57" y="10"/>
                  <a:pt x="60" y="19"/>
                  <a:pt x="57" y="27"/>
                </a:cubicBezTo>
                <a:cubicBezTo>
                  <a:pt x="52" y="43"/>
                  <a:pt x="44" y="57"/>
                  <a:pt x="30" y="67"/>
                </a:cubicBezTo>
                <a:cubicBezTo>
                  <a:pt x="26" y="70"/>
                  <a:pt x="22" y="71"/>
                  <a:pt x="18" y="71"/>
                </a:cubicBezTo>
                <a:close/>
              </a:path>
            </a:pathLst>
          </a:custGeom>
          <a:solidFill>
            <a:srgbClr val="C1AE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56"/>
          <p:cNvSpPr>
            <a:spLocks/>
          </p:cNvSpPr>
          <p:nvPr/>
        </p:nvSpPr>
        <p:spPr bwMode="auto">
          <a:xfrm>
            <a:off x="2730500" y="3062288"/>
            <a:ext cx="98425" cy="92075"/>
          </a:xfrm>
          <a:custGeom>
            <a:avLst/>
            <a:gdLst>
              <a:gd name="T0" fmla="*/ 1 w 75"/>
              <a:gd name="T1" fmla="*/ 51 h 71"/>
              <a:gd name="T2" fmla="*/ 24 w 75"/>
              <a:gd name="T3" fmla="*/ 8 h 71"/>
              <a:gd name="T4" fmla="*/ 63 w 75"/>
              <a:gd name="T5" fmla="*/ 18 h 71"/>
              <a:gd name="T6" fmla="*/ 75 w 75"/>
              <a:gd name="T7" fmla="*/ 43 h 71"/>
              <a:gd name="T8" fmla="*/ 70 w 75"/>
              <a:gd name="T9" fmla="*/ 56 h 71"/>
              <a:gd name="T10" fmla="*/ 62 w 75"/>
              <a:gd name="T11" fmla="*/ 50 h 71"/>
              <a:gd name="T12" fmla="*/ 48 w 75"/>
              <a:gd name="T13" fmla="*/ 31 h 71"/>
              <a:gd name="T14" fmla="*/ 32 w 75"/>
              <a:gd name="T15" fmla="*/ 31 h 71"/>
              <a:gd name="T16" fmla="*/ 22 w 75"/>
              <a:gd name="T17" fmla="*/ 56 h 71"/>
              <a:gd name="T18" fmla="*/ 11 w 75"/>
              <a:gd name="T19" fmla="*/ 71 h 71"/>
              <a:gd name="T20" fmla="*/ 1 w 75"/>
              <a:gd name="T21" fmla="*/ 56 h 71"/>
              <a:gd name="T22" fmla="*/ 1 w 75"/>
              <a:gd name="T23" fmla="*/ 5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5" h="71">
                <a:moveTo>
                  <a:pt x="1" y="51"/>
                </a:moveTo>
                <a:cubicBezTo>
                  <a:pt x="1" y="33"/>
                  <a:pt x="9" y="19"/>
                  <a:pt x="24" y="8"/>
                </a:cubicBezTo>
                <a:cubicBezTo>
                  <a:pt x="36" y="0"/>
                  <a:pt x="53" y="5"/>
                  <a:pt x="63" y="18"/>
                </a:cubicBezTo>
                <a:cubicBezTo>
                  <a:pt x="70" y="25"/>
                  <a:pt x="74" y="33"/>
                  <a:pt x="75" y="43"/>
                </a:cubicBezTo>
                <a:cubicBezTo>
                  <a:pt x="75" y="49"/>
                  <a:pt x="74" y="53"/>
                  <a:pt x="70" y="56"/>
                </a:cubicBezTo>
                <a:cubicBezTo>
                  <a:pt x="65" y="58"/>
                  <a:pt x="64" y="53"/>
                  <a:pt x="62" y="50"/>
                </a:cubicBezTo>
                <a:cubicBezTo>
                  <a:pt x="57" y="43"/>
                  <a:pt x="53" y="37"/>
                  <a:pt x="48" y="31"/>
                </a:cubicBezTo>
                <a:cubicBezTo>
                  <a:pt x="43" y="27"/>
                  <a:pt x="38" y="24"/>
                  <a:pt x="32" y="31"/>
                </a:cubicBezTo>
                <a:cubicBezTo>
                  <a:pt x="26" y="38"/>
                  <a:pt x="21" y="46"/>
                  <a:pt x="22" y="56"/>
                </a:cubicBezTo>
                <a:cubicBezTo>
                  <a:pt x="22" y="64"/>
                  <a:pt x="21" y="71"/>
                  <a:pt x="11" y="71"/>
                </a:cubicBezTo>
                <a:cubicBezTo>
                  <a:pt x="1" y="71"/>
                  <a:pt x="0" y="64"/>
                  <a:pt x="1" y="56"/>
                </a:cubicBezTo>
                <a:cubicBezTo>
                  <a:pt x="1" y="55"/>
                  <a:pt x="1" y="53"/>
                  <a:pt x="1" y="51"/>
                </a:cubicBezTo>
                <a:close/>
              </a:path>
            </a:pathLst>
          </a:custGeom>
          <a:solidFill>
            <a:srgbClr val="3555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7"/>
          <p:cNvSpPr>
            <a:spLocks/>
          </p:cNvSpPr>
          <p:nvPr/>
        </p:nvSpPr>
        <p:spPr bwMode="auto">
          <a:xfrm>
            <a:off x="2698750" y="3700463"/>
            <a:ext cx="66675" cy="92075"/>
          </a:xfrm>
          <a:custGeom>
            <a:avLst/>
            <a:gdLst>
              <a:gd name="T0" fmla="*/ 51 w 51"/>
              <a:gd name="T1" fmla="*/ 15 h 71"/>
              <a:gd name="T2" fmla="*/ 33 w 51"/>
              <a:gd name="T3" fmla="*/ 51 h 71"/>
              <a:gd name="T4" fmla="*/ 12 w 51"/>
              <a:gd name="T5" fmla="*/ 67 h 71"/>
              <a:gd name="T6" fmla="*/ 0 w 51"/>
              <a:gd name="T7" fmla="*/ 59 h 71"/>
              <a:gd name="T8" fmla="*/ 19 w 51"/>
              <a:gd name="T9" fmla="*/ 16 h 71"/>
              <a:gd name="T10" fmla="*/ 31 w 51"/>
              <a:gd name="T11" fmla="*/ 6 h 71"/>
              <a:gd name="T12" fmla="*/ 45 w 51"/>
              <a:gd name="T13" fmla="*/ 2 h 71"/>
              <a:gd name="T14" fmla="*/ 51 w 51"/>
              <a:gd name="T15" fmla="*/ 15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71">
                <a:moveTo>
                  <a:pt x="51" y="15"/>
                </a:moveTo>
                <a:cubicBezTo>
                  <a:pt x="50" y="29"/>
                  <a:pt x="42" y="40"/>
                  <a:pt x="33" y="51"/>
                </a:cubicBezTo>
                <a:cubicBezTo>
                  <a:pt x="27" y="58"/>
                  <a:pt x="21" y="64"/>
                  <a:pt x="12" y="67"/>
                </a:cubicBezTo>
                <a:cubicBezTo>
                  <a:pt x="4" y="71"/>
                  <a:pt x="0" y="68"/>
                  <a:pt x="0" y="59"/>
                </a:cubicBezTo>
                <a:cubicBezTo>
                  <a:pt x="0" y="42"/>
                  <a:pt x="7" y="28"/>
                  <a:pt x="19" y="16"/>
                </a:cubicBezTo>
                <a:cubicBezTo>
                  <a:pt x="23" y="13"/>
                  <a:pt x="27" y="9"/>
                  <a:pt x="31" y="6"/>
                </a:cubicBezTo>
                <a:cubicBezTo>
                  <a:pt x="35" y="2"/>
                  <a:pt x="40" y="0"/>
                  <a:pt x="45" y="2"/>
                </a:cubicBezTo>
                <a:cubicBezTo>
                  <a:pt x="51" y="4"/>
                  <a:pt x="51" y="9"/>
                  <a:pt x="51" y="15"/>
                </a:cubicBezTo>
                <a:close/>
              </a:path>
            </a:pathLst>
          </a:custGeom>
          <a:solidFill>
            <a:srgbClr val="A8CA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58"/>
          <p:cNvSpPr>
            <a:spLocks/>
          </p:cNvSpPr>
          <p:nvPr/>
        </p:nvSpPr>
        <p:spPr bwMode="auto">
          <a:xfrm>
            <a:off x="2900363" y="3608388"/>
            <a:ext cx="68263" cy="73025"/>
          </a:xfrm>
          <a:custGeom>
            <a:avLst/>
            <a:gdLst>
              <a:gd name="T0" fmla="*/ 0 w 52"/>
              <a:gd name="T1" fmla="*/ 40 h 56"/>
              <a:gd name="T2" fmla="*/ 26 w 52"/>
              <a:gd name="T3" fmla="*/ 6 h 56"/>
              <a:gd name="T4" fmla="*/ 33 w 52"/>
              <a:gd name="T5" fmla="*/ 3 h 56"/>
              <a:gd name="T6" fmla="*/ 46 w 52"/>
              <a:gd name="T7" fmla="*/ 3 h 56"/>
              <a:gd name="T8" fmla="*/ 50 w 52"/>
              <a:gd name="T9" fmla="*/ 18 h 56"/>
              <a:gd name="T10" fmla="*/ 12 w 52"/>
              <a:gd name="T11" fmla="*/ 55 h 56"/>
              <a:gd name="T12" fmla="*/ 0 w 52"/>
              <a:gd name="T13" fmla="*/ 40 h 56"/>
            </a:gdLst>
            <a:ahLst/>
            <a:cxnLst>
              <a:cxn ang="0">
                <a:pos x="T0" y="T1"/>
              </a:cxn>
              <a:cxn ang="0">
                <a:pos x="T2" y="T3"/>
              </a:cxn>
              <a:cxn ang="0">
                <a:pos x="T4" y="T5"/>
              </a:cxn>
              <a:cxn ang="0">
                <a:pos x="T6" y="T7"/>
              </a:cxn>
              <a:cxn ang="0">
                <a:pos x="T8" y="T9"/>
              </a:cxn>
              <a:cxn ang="0">
                <a:pos x="T10" y="T11"/>
              </a:cxn>
              <a:cxn ang="0">
                <a:pos x="T12" y="T13"/>
              </a:cxn>
            </a:cxnLst>
            <a:rect l="0" t="0" r="r" b="b"/>
            <a:pathLst>
              <a:path w="52" h="56">
                <a:moveTo>
                  <a:pt x="0" y="40"/>
                </a:moveTo>
                <a:cubicBezTo>
                  <a:pt x="0" y="25"/>
                  <a:pt x="11" y="10"/>
                  <a:pt x="26" y="6"/>
                </a:cubicBezTo>
                <a:cubicBezTo>
                  <a:pt x="28" y="5"/>
                  <a:pt x="31" y="4"/>
                  <a:pt x="33" y="3"/>
                </a:cubicBezTo>
                <a:cubicBezTo>
                  <a:pt x="38" y="2"/>
                  <a:pt x="43" y="0"/>
                  <a:pt x="46" y="3"/>
                </a:cubicBezTo>
                <a:cubicBezTo>
                  <a:pt x="49" y="7"/>
                  <a:pt x="52" y="13"/>
                  <a:pt x="50" y="18"/>
                </a:cubicBezTo>
                <a:cubicBezTo>
                  <a:pt x="47" y="35"/>
                  <a:pt x="28" y="52"/>
                  <a:pt x="12" y="55"/>
                </a:cubicBezTo>
                <a:cubicBezTo>
                  <a:pt x="6" y="56"/>
                  <a:pt x="0" y="49"/>
                  <a:pt x="0" y="40"/>
                </a:cubicBezTo>
                <a:close/>
              </a:path>
            </a:pathLst>
          </a:custGeom>
          <a:solidFill>
            <a:srgbClr val="E787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59"/>
          <p:cNvSpPr>
            <a:spLocks/>
          </p:cNvSpPr>
          <p:nvPr/>
        </p:nvSpPr>
        <p:spPr bwMode="auto">
          <a:xfrm>
            <a:off x="2297113" y="2357438"/>
            <a:ext cx="79375" cy="95250"/>
          </a:xfrm>
          <a:custGeom>
            <a:avLst/>
            <a:gdLst>
              <a:gd name="T0" fmla="*/ 60 w 60"/>
              <a:gd name="T1" fmla="*/ 2 h 72"/>
              <a:gd name="T2" fmla="*/ 48 w 60"/>
              <a:gd name="T3" fmla="*/ 17 h 72"/>
              <a:gd name="T4" fmla="*/ 18 w 60"/>
              <a:gd name="T5" fmla="*/ 72 h 72"/>
              <a:gd name="T6" fmla="*/ 0 w 60"/>
              <a:gd name="T7" fmla="*/ 20 h 72"/>
              <a:gd name="T8" fmla="*/ 33 w 60"/>
              <a:gd name="T9" fmla="*/ 8 h 72"/>
              <a:gd name="T10" fmla="*/ 60 w 60"/>
              <a:gd name="T11" fmla="*/ 2 h 72"/>
            </a:gdLst>
            <a:ahLst/>
            <a:cxnLst>
              <a:cxn ang="0">
                <a:pos x="T0" y="T1"/>
              </a:cxn>
              <a:cxn ang="0">
                <a:pos x="T2" y="T3"/>
              </a:cxn>
              <a:cxn ang="0">
                <a:pos x="T4" y="T5"/>
              </a:cxn>
              <a:cxn ang="0">
                <a:pos x="T6" y="T7"/>
              </a:cxn>
              <a:cxn ang="0">
                <a:pos x="T8" y="T9"/>
              </a:cxn>
              <a:cxn ang="0">
                <a:pos x="T10" y="T11"/>
              </a:cxn>
            </a:cxnLst>
            <a:rect l="0" t="0" r="r" b="b"/>
            <a:pathLst>
              <a:path w="60" h="72">
                <a:moveTo>
                  <a:pt x="60" y="2"/>
                </a:moveTo>
                <a:cubicBezTo>
                  <a:pt x="59" y="9"/>
                  <a:pt x="52" y="11"/>
                  <a:pt x="48" y="17"/>
                </a:cubicBezTo>
                <a:cubicBezTo>
                  <a:pt x="34" y="33"/>
                  <a:pt x="26" y="52"/>
                  <a:pt x="18" y="72"/>
                </a:cubicBezTo>
                <a:cubicBezTo>
                  <a:pt x="12" y="55"/>
                  <a:pt x="0" y="39"/>
                  <a:pt x="0" y="20"/>
                </a:cubicBezTo>
                <a:cubicBezTo>
                  <a:pt x="12" y="19"/>
                  <a:pt x="21" y="11"/>
                  <a:pt x="33" y="8"/>
                </a:cubicBezTo>
                <a:cubicBezTo>
                  <a:pt x="42" y="6"/>
                  <a:pt x="50" y="0"/>
                  <a:pt x="60" y="2"/>
                </a:cubicBezTo>
                <a:close/>
              </a:path>
            </a:pathLst>
          </a:custGeom>
          <a:solidFill>
            <a:srgbClr val="EEA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60"/>
          <p:cNvSpPr>
            <a:spLocks/>
          </p:cNvSpPr>
          <p:nvPr/>
        </p:nvSpPr>
        <p:spPr bwMode="auto">
          <a:xfrm>
            <a:off x="2767013" y="3335338"/>
            <a:ext cx="66675" cy="82550"/>
          </a:xfrm>
          <a:custGeom>
            <a:avLst/>
            <a:gdLst>
              <a:gd name="T0" fmla="*/ 2 w 50"/>
              <a:gd name="T1" fmla="*/ 43 h 63"/>
              <a:gd name="T2" fmla="*/ 9 w 50"/>
              <a:gd name="T3" fmla="*/ 26 h 63"/>
              <a:gd name="T4" fmla="*/ 34 w 50"/>
              <a:gd name="T5" fmla="*/ 3 h 63"/>
              <a:gd name="T6" fmla="*/ 46 w 50"/>
              <a:gd name="T7" fmla="*/ 2 h 63"/>
              <a:gd name="T8" fmla="*/ 48 w 50"/>
              <a:gd name="T9" fmla="*/ 13 h 63"/>
              <a:gd name="T10" fmla="*/ 33 w 50"/>
              <a:gd name="T11" fmla="*/ 43 h 63"/>
              <a:gd name="T12" fmla="*/ 26 w 50"/>
              <a:gd name="T13" fmla="*/ 52 h 63"/>
              <a:gd name="T14" fmla="*/ 9 w 50"/>
              <a:gd name="T15" fmla="*/ 60 h 63"/>
              <a:gd name="T16" fmla="*/ 2 w 50"/>
              <a:gd name="T17" fmla="*/ 4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63">
                <a:moveTo>
                  <a:pt x="2" y="43"/>
                </a:moveTo>
                <a:cubicBezTo>
                  <a:pt x="0" y="36"/>
                  <a:pt x="5" y="31"/>
                  <a:pt x="9" y="26"/>
                </a:cubicBezTo>
                <a:cubicBezTo>
                  <a:pt x="17" y="17"/>
                  <a:pt x="24" y="9"/>
                  <a:pt x="34" y="3"/>
                </a:cubicBezTo>
                <a:cubicBezTo>
                  <a:pt x="38" y="0"/>
                  <a:pt x="42" y="0"/>
                  <a:pt x="46" y="2"/>
                </a:cubicBezTo>
                <a:cubicBezTo>
                  <a:pt x="50" y="5"/>
                  <a:pt x="49" y="10"/>
                  <a:pt x="48" y="13"/>
                </a:cubicBezTo>
                <a:cubicBezTo>
                  <a:pt x="44" y="24"/>
                  <a:pt x="42" y="35"/>
                  <a:pt x="33" y="43"/>
                </a:cubicBezTo>
                <a:cubicBezTo>
                  <a:pt x="30" y="46"/>
                  <a:pt x="28" y="49"/>
                  <a:pt x="26" y="52"/>
                </a:cubicBezTo>
                <a:cubicBezTo>
                  <a:pt x="22" y="57"/>
                  <a:pt x="18" y="63"/>
                  <a:pt x="9" y="60"/>
                </a:cubicBezTo>
                <a:cubicBezTo>
                  <a:pt x="2" y="56"/>
                  <a:pt x="2" y="50"/>
                  <a:pt x="2" y="43"/>
                </a:cubicBezTo>
                <a:close/>
              </a:path>
            </a:pathLst>
          </a:custGeom>
          <a:solidFill>
            <a:srgbClr val="A8C9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61"/>
          <p:cNvSpPr>
            <a:spLocks/>
          </p:cNvSpPr>
          <p:nvPr/>
        </p:nvSpPr>
        <p:spPr bwMode="auto">
          <a:xfrm>
            <a:off x="2251075" y="2397126"/>
            <a:ext cx="42863" cy="47625"/>
          </a:xfrm>
          <a:custGeom>
            <a:avLst/>
            <a:gdLst>
              <a:gd name="T0" fmla="*/ 17 w 33"/>
              <a:gd name="T1" fmla="*/ 0 h 36"/>
              <a:gd name="T2" fmla="*/ 21 w 33"/>
              <a:gd name="T3" fmla="*/ 3 h 36"/>
              <a:gd name="T4" fmla="*/ 33 w 33"/>
              <a:gd name="T5" fmla="*/ 36 h 36"/>
              <a:gd name="T6" fmla="*/ 0 w 33"/>
              <a:gd name="T7" fmla="*/ 11 h 36"/>
              <a:gd name="T8" fmla="*/ 17 w 33"/>
              <a:gd name="T9" fmla="*/ 0 h 36"/>
            </a:gdLst>
            <a:ahLst/>
            <a:cxnLst>
              <a:cxn ang="0">
                <a:pos x="T0" y="T1"/>
              </a:cxn>
              <a:cxn ang="0">
                <a:pos x="T2" y="T3"/>
              </a:cxn>
              <a:cxn ang="0">
                <a:pos x="T4" y="T5"/>
              </a:cxn>
              <a:cxn ang="0">
                <a:pos x="T6" y="T7"/>
              </a:cxn>
              <a:cxn ang="0">
                <a:pos x="T8" y="T9"/>
              </a:cxn>
            </a:cxnLst>
            <a:rect l="0" t="0" r="r" b="b"/>
            <a:pathLst>
              <a:path w="33" h="36">
                <a:moveTo>
                  <a:pt x="17" y="0"/>
                </a:moveTo>
                <a:cubicBezTo>
                  <a:pt x="19" y="1"/>
                  <a:pt x="20" y="2"/>
                  <a:pt x="21" y="3"/>
                </a:cubicBezTo>
                <a:cubicBezTo>
                  <a:pt x="25" y="14"/>
                  <a:pt x="30" y="24"/>
                  <a:pt x="33" y="36"/>
                </a:cubicBezTo>
                <a:cubicBezTo>
                  <a:pt x="21" y="29"/>
                  <a:pt x="8" y="24"/>
                  <a:pt x="0" y="11"/>
                </a:cubicBezTo>
                <a:cubicBezTo>
                  <a:pt x="4" y="4"/>
                  <a:pt x="12" y="4"/>
                  <a:pt x="17" y="0"/>
                </a:cubicBezTo>
                <a:close/>
              </a:path>
            </a:pathLst>
          </a:custGeom>
          <a:solidFill>
            <a:srgbClr val="EAA7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8" name="Freeform 62"/>
          <p:cNvSpPr>
            <a:spLocks/>
          </p:cNvSpPr>
          <p:nvPr/>
        </p:nvSpPr>
        <p:spPr bwMode="auto">
          <a:xfrm>
            <a:off x="3719513" y="2084388"/>
            <a:ext cx="107950" cy="107950"/>
          </a:xfrm>
          <a:custGeom>
            <a:avLst/>
            <a:gdLst>
              <a:gd name="T0" fmla="*/ 78 w 82"/>
              <a:gd name="T1" fmla="*/ 39 h 82"/>
              <a:gd name="T2" fmla="*/ 32 w 82"/>
              <a:gd name="T3" fmla="*/ 81 h 82"/>
              <a:gd name="T4" fmla="*/ 1 w 82"/>
              <a:gd name="T5" fmla="*/ 42 h 82"/>
              <a:gd name="T6" fmla="*/ 42 w 82"/>
              <a:gd name="T7" fmla="*/ 0 h 82"/>
              <a:gd name="T8" fmla="*/ 78 w 82"/>
              <a:gd name="T9" fmla="*/ 39 h 82"/>
            </a:gdLst>
            <a:ahLst/>
            <a:cxnLst>
              <a:cxn ang="0">
                <a:pos x="T0" y="T1"/>
              </a:cxn>
              <a:cxn ang="0">
                <a:pos x="T2" y="T3"/>
              </a:cxn>
              <a:cxn ang="0">
                <a:pos x="T4" y="T5"/>
              </a:cxn>
              <a:cxn ang="0">
                <a:pos x="T6" y="T7"/>
              </a:cxn>
              <a:cxn ang="0">
                <a:pos x="T8" y="T9"/>
              </a:cxn>
            </a:cxnLst>
            <a:rect l="0" t="0" r="r" b="b"/>
            <a:pathLst>
              <a:path w="82" h="82">
                <a:moveTo>
                  <a:pt x="78" y="39"/>
                </a:moveTo>
                <a:cubicBezTo>
                  <a:pt x="82" y="62"/>
                  <a:pt x="54" y="82"/>
                  <a:pt x="32" y="81"/>
                </a:cubicBezTo>
                <a:cubicBezTo>
                  <a:pt x="15" y="80"/>
                  <a:pt x="0" y="63"/>
                  <a:pt x="1" y="42"/>
                </a:cubicBezTo>
                <a:cubicBezTo>
                  <a:pt x="2" y="17"/>
                  <a:pt x="17" y="0"/>
                  <a:pt x="42" y="0"/>
                </a:cubicBezTo>
                <a:cubicBezTo>
                  <a:pt x="63" y="0"/>
                  <a:pt x="78" y="17"/>
                  <a:pt x="78" y="39"/>
                </a:cubicBezTo>
                <a:close/>
              </a:path>
            </a:pathLst>
          </a:custGeom>
          <a:solidFill>
            <a:srgbClr val="9E59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0" name="AutoShape 64"/>
          <p:cNvSpPr>
            <a:spLocks noChangeAspect="1" noChangeArrowheads="1" noTextEdit="1"/>
          </p:cNvSpPr>
          <p:nvPr/>
        </p:nvSpPr>
        <p:spPr bwMode="auto">
          <a:xfrm>
            <a:off x="4203700" y="1689100"/>
            <a:ext cx="2378075" cy="2530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3651" name="Group 266"/>
          <p:cNvGrpSpPr>
            <a:grpSpLocks/>
          </p:cNvGrpSpPr>
          <p:nvPr/>
        </p:nvGrpSpPr>
        <p:grpSpPr bwMode="auto">
          <a:xfrm>
            <a:off x="4125913" y="1665288"/>
            <a:ext cx="2479675" cy="2559050"/>
            <a:chOff x="2599" y="1049"/>
            <a:chExt cx="1562" cy="1612"/>
          </a:xfrm>
        </p:grpSpPr>
        <p:sp>
          <p:nvSpPr>
            <p:cNvPr id="3659" name="Freeform 66"/>
            <p:cNvSpPr>
              <a:spLocks/>
            </p:cNvSpPr>
            <p:nvPr/>
          </p:nvSpPr>
          <p:spPr bwMode="auto">
            <a:xfrm>
              <a:off x="3647" y="2170"/>
              <a:ext cx="505" cy="456"/>
            </a:xfrm>
            <a:custGeom>
              <a:avLst/>
              <a:gdLst>
                <a:gd name="T0" fmla="*/ 110 w 330"/>
                <a:gd name="T1" fmla="*/ 298 h 298"/>
                <a:gd name="T2" fmla="*/ 40 w 330"/>
                <a:gd name="T3" fmla="*/ 230 h 298"/>
                <a:gd name="T4" fmla="*/ 119 w 330"/>
                <a:gd name="T5" fmla="*/ 21 h 298"/>
                <a:gd name="T6" fmla="*/ 271 w 330"/>
                <a:gd name="T7" fmla="*/ 44 h 298"/>
                <a:gd name="T8" fmla="*/ 306 w 330"/>
                <a:gd name="T9" fmla="*/ 84 h 298"/>
                <a:gd name="T10" fmla="*/ 320 w 330"/>
                <a:gd name="T11" fmla="*/ 112 h 298"/>
                <a:gd name="T12" fmla="*/ 324 w 330"/>
                <a:gd name="T13" fmla="*/ 192 h 298"/>
                <a:gd name="T14" fmla="*/ 283 w 330"/>
                <a:gd name="T15" fmla="*/ 270 h 298"/>
                <a:gd name="T16" fmla="*/ 242 w 330"/>
                <a:gd name="T17" fmla="*/ 298 h 298"/>
                <a:gd name="T18" fmla="*/ 240 w 330"/>
                <a:gd name="T19" fmla="*/ 277 h 298"/>
                <a:gd name="T20" fmla="*/ 224 w 330"/>
                <a:gd name="T21" fmla="*/ 238 h 298"/>
                <a:gd name="T22" fmla="*/ 222 w 330"/>
                <a:gd name="T23" fmla="*/ 236 h 298"/>
                <a:gd name="T24" fmla="*/ 221 w 330"/>
                <a:gd name="T25" fmla="*/ 199 h 298"/>
                <a:gd name="T26" fmla="*/ 226 w 330"/>
                <a:gd name="T27" fmla="*/ 178 h 298"/>
                <a:gd name="T28" fmla="*/ 225 w 330"/>
                <a:gd name="T29" fmla="*/ 148 h 298"/>
                <a:gd name="T30" fmla="*/ 235 w 330"/>
                <a:gd name="T31" fmla="*/ 94 h 298"/>
                <a:gd name="T32" fmla="*/ 235 w 330"/>
                <a:gd name="T33" fmla="*/ 75 h 298"/>
                <a:gd name="T34" fmla="*/ 226 w 330"/>
                <a:gd name="T35" fmla="*/ 70 h 298"/>
                <a:gd name="T36" fmla="*/ 216 w 330"/>
                <a:gd name="T37" fmla="*/ 80 h 298"/>
                <a:gd name="T38" fmla="*/ 194 w 330"/>
                <a:gd name="T39" fmla="*/ 86 h 298"/>
                <a:gd name="T40" fmla="*/ 154 w 330"/>
                <a:gd name="T41" fmla="*/ 87 h 298"/>
                <a:gd name="T42" fmla="*/ 137 w 330"/>
                <a:gd name="T43" fmla="*/ 83 h 298"/>
                <a:gd name="T44" fmla="*/ 128 w 330"/>
                <a:gd name="T45" fmla="*/ 72 h 298"/>
                <a:gd name="T46" fmla="*/ 119 w 330"/>
                <a:gd name="T47" fmla="*/ 69 h 298"/>
                <a:gd name="T48" fmla="*/ 115 w 330"/>
                <a:gd name="T49" fmla="*/ 77 h 298"/>
                <a:gd name="T50" fmla="*/ 124 w 330"/>
                <a:gd name="T51" fmla="*/ 115 h 298"/>
                <a:gd name="T52" fmla="*/ 126 w 330"/>
                <a:gd name="T53" fmla="*/ 132 h 298"/>
                <a:gd name="T54" fmla="*/ 127 w 330"/>
                <a:gd name="T55" fmla="*/ 162 h 298"/>
                <a:gd name="T56" fmla="*/ 128 w 330"/>
                <a:gd name="T57" fmla="*/ 168 h 298"/>
                <a:gd name="T58" fmla="*/ 134 w 330"/>
                <a:gd name="T59" fmla="*/ 206 h 298"/>
                <a:gd name="T60" fmla="*/ 131 w 330"/>
                <a:gd name="T61" fmla="*/ 232 h 298"/>
                <a:gd name="T62" fmla="*/ 116 w 330"/>
                <a:gd name="T63" fmla="*/ 289 h 298"/>
                <a:gd name="T64" fmla="*/ 110 w 330"/>
                <a:gd name="T65"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0" h="298">
                  <a:moveTo>
                    <a:pt x="110" y="298"/>
                  </a:moveTo>
                  <a:cubicBezTo>
                    <a:pt x="78" y="284"/>
                    <a:pt x="55" y="261"/>
                    <a:pt x="40" y="230"/>
                  </a:cubicBezTo>
                  <a:cubicBezTo>
                    <a:pt x="0" y="151"/>
                    <a:pt x="35" y="54"/>
                    <a:pt x="119" y="21"/>
                  </a:cubicBezTo>
                  <a:cubicBezTo>
                    <a:pt x="173" y="0"/>
                    <a:pt x="224" y="8"/>
                    <a:pt x="271" y="44"/>
                  </a:cubicBezTo>
                  <a:cubicBezTo>
                    <a:pt x="285" y="55"/>
                    <a:pt x="296" y="69"/>
                    <a:pt x="306" y="84"/>
                  </a:cubicBezTo>
                  <a:cubicBezTo>
                    <a:pt x="313" y="92"/>
                    <a:pt x="316" y="102"/>
                    <a:pt x="320" y="112"/>
                  </a:cubicBezTo>
                  <a:cubicBezTo>
                    <a:pt x="327" y="138"/>
                    <a:pt x="330" y="165"/>
                    <a:pt x="324" y="192"/>
                  </a:cubicBezTo>
                  <a:cubicBezTo>
                    <a:pt x="318" y="222"/>
                    <a:pt x="304" y="248"/>
                    <a:pt x="283" y="270"/>
                  </a:cubicBezTo>
                  <a:cubicBezTo>
                    <a:pt x="271" y="282"/>
                    <a:pt x="258" y="291"/>
                    <a:pt x="242" y="298"/>
                  </a:cubicBezTo>
                  <a:cubicBezTo>
                    <a:pt x="237" y="292"/>
                    <a:pt x="239" y="284"/>
                    <a:pt x="240" y="277"/>
                  </a:cubicBezTo>
                  <a:cubicBezTo>
                    <a:pt x="241" y="261"/>
                    <a:pt x="235" y="249"/>
                    <a:pt x="224" y="238"/>
                  </a:cubicBezTo>
                  <a:cubicBezTo>
                    <a:pt x="224" y="238"/>
                    <a:pt x="223" y="237"/>
                    <a:pt x="222" y="236"/>
                  </a:cubicBezTo>
                  <a:cubicBezTo>
                    <a:pt x="215" y="224"/>
                    <a:pt x="212" y="212"/>
                    <a:pt x="221" y="199"/>
                  </a:cubicBezTo>
                  <a:cubicBezTo>
                    <a:pt x="225" y="193"/>
                    <a:pt x="227" y="186"/>
                    <a:pt x="226" y="178"/>
                  </a:cubicBezTo>
                  <a:cubicBezTo>
                    <a:pt x="224" y="168"/>
                    <a:pt x="226" y="158"/>
                    <a:pt x="225" y="148"/>
                  </a:cubicBezTo>
                  <a:cubicBezTo>
                    <a:pt x="224" y="129"/>
                    <a:pt x="228" y="112"/>
                    <a:pt x="235" y="94"/>
                  </a:cubicBezTo>
                  <a:cubicBezTo>
                    <a:pt x="237" y="88"/>
                    <a:pt x="236" y="82"/>
                    <a:pt x="235" y="75"/>
                  </a:cubicBezTo>
                  <a:cubicBezTo>
                    <a:pt x="235" y="68"/>
                    <a:pt x="232" y="67"/>
                    <a:pt x="226" y="70"/>
                  </a:cubicBezTo>
                  <a:cubicBezTo>
                    <a:pt x="222" y="72"/>
                    <a:pt x="219" y="76"/>
                    <a:pt x="216" y="80"/>
                  </a:cubicBezTo>
                  <a:cubicBezTo>
                    <a:pt x="207" y="91"/>
                    <a:pt x="207" y="91"/>
                    <a:pt x="194" y="86"/>
                  </a:cubicBezTo>
                  <a:cubicBezTo>
                    <a:pt x="180" y="81"/>
                    <a:pt x="167" y="80"/>
                    <a:pt x="154" y="87"/>
                  </a:cubicBezTo>
                  <a:cubicBezTo>
                    <a:pt x="147" y="91"/>
                    <a:pt x="141" y="90"/>
                    <a:pt x="137" y="83"/>
                  </a:cubicBezTo>
                  <a:cubicBezTo>
                    <a:pt x="135" y="79"/>
                    <a:pt x="131" y="75"/>
                    <a:pt x="128" y="72"/>
                  </a:cubicBezTo>
                  <a:cubicBezTo>
                    <a:pt x="125" y="70"/>
                    <a:pt x="123" y="67"/>
                    <a:pt x="119" y="69"/>
                  </a:cubicBezTo>
                  <a:cubicBezTo>
                    <a:pt x="116" y="70"/>
                    <a:pt x="115" y="74"/>
                    <a:pt x="115" y="77"/>
                  </a:cubicBezTo>
                  <a:cubicBezTo>
                    <a:pt x="112" y="91"/>
                    <a:pt x="118" y="103"/>
                    <a:pt x="124" y="115"/>
                  </a:cubicBezTo>
                  <a:cubicBezTo>
                    <a:pt x="126" y="120"/>
                    <a:pt x="127" y="126"/>
                    <a:pt x="126" y="132"/>
                  </a:cubicBezTo>
                  <a:cubicBezTo>
                    <a:pt x="126" y="142"/>
                    <a:pt x="125" y="152"/>
                    <a:pt x="127" y="162"/>
                  </a:cubicBezTo>
                  <a:cubicBezTo>
                    <a:pt x="128" y="164"/>
                    <a:pt x="128" y="166"/>
                    <a:pt x="128" y="168"/>
                  </a:cubicBezTo>
                  <a:cubicBezTo>
                    <a:pt x="125" y="182"/>
                    <a:pt x="126" y="194"/>
                    <a:pt x="134" y="206"/>
                  </a:cubicBezTo>
                  <a:cubicBezTo>
                    <a:pt x="139" y="215"/>
                    <a:pt x="135" y="224"/>
                    <a:pt x="131" y="232"/>
                  </a:cubicBezTo>
                  <a:cubicBezTo>
                    <a:pt x="116" y="249"/>
                    <a:pt x="112" y="268"/>
                    <a:pt x="116" y="289"/>
                  </a:cubicBezTo>
                  <a:cubicBezTo>
                    <a:pt x="117" y="295"/>
                    <a:pt x="116" y="298"/>
                    <a:pt x="110" y="29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0" name="Freeform 67"/>
            <p:cNvSpPr>
              <a:spLocks/>
            </p:cNvSpPr>
            <p:nvPr/>
          </p:nvSpPr>
          <p:spPr bwMode="auto">
            <a:xfrm>
              <a:off x="2614" y="2173"/>
              <a:ext cx="521" cy="468"/>
            </a:xfrm>
            <a:custGeom>
              <a:avLst/>
              <a:gdLst>
                <a:gd name="T0" fmla="*/ 127 w 340"/>
                <a:gd name="T1" fmla="*/ 305 h 306"/>
                <a:gd name="T2" fmla="*/ 57 w 340"/>
                <a:gd name="T3" fmla="*/ 245 h 306"/>
                <a:gd name="T4" fmla="*/ 162 w 340"/>
                <a:gd name="T5" fmla="*/ 15 h 306"/>
                <a:gd name="T6" fmla="*/ 337 w 340"/>
                <a:gd name="T7" fmla="*/ 157 h 306"/>
                <a:gd name="T8" fmla="*/ 273 w 340"/>
                <a:gd name="T9" fmla="*/ 290 h 306"/>
                <a:gd name="T10" fmla="*/ 242 w 340"/>
                <a:gd name="T11" fmla="*/ 306 h 306"/>
                <a:gd name="T12" fmla="*/ 240 w 340"/>
                <a:gd name="T13" fmla="*/ 283 h 306"/>
                <a:gd name="T14" fmla="*/ 231 w 340"/>
                <a:gd name="T15" fmla="*/ 241 h 306"/>
                <a:gd name="T16" fmla="*/ 235 w 340"/>
                <a:gd name="T17" fmla="*/ 226 h 306"/>
                <a:gd name="T18" fmla="*/ 276 w 340"/>
                <a:gd name="T19" fmla="*/ 175 h 306"/>
                <a:gd name="T20" fmla="*/ 284 w 340"/>
                <a:gd name="T21" fmla="*/ 166 h 306"/>
                <a:gd name="T22" fmla="*/ 292 w 340"/>
                <a:gd name="T23" fmla="*/ 153 h 306"/>
                <a:gd name="T24" fmla="*/ 282 w 340"/>
                <a:gd name="T25" fmla="*/ 142 h 306"/>
                <a:gd name="T26" fmla="*/ 273 w 340"/>
                <a:gd name="T27" fmla="*/ 131 h 306"/>
                <a:gd name="T28" fmla="*/ 190 w 340"/>
                <a:gd name="T29" fmla="*/ 73 h 306"/>
                <a:gd name="T30" fmla="*/ 103 w 340"/>
                <a:gd name="T31" fmla="*/ 112 h 306"/>
                <a:gd name="T32" fmla="*/ 95 w 340"/>
                <a:gd name="T33" fmla="*/ 130 h 306"/>
                <a:gd name="T34" fmla="*/ 83 w 340"/>
                <a:gd name="T35" fmla="*/ 147 h 306"/>
                <a:gd name="T36" fmla="*/ 83 w 340"/>
                <a:gd name="T37" fmla="*/ 170 h 306"/>
                <a:gd name="T38" fmla="*/ 94 w 340"/>
                <a:gd name="T39" fmla="*/ 182 h 306"/>
                <a:gd name="T40" fmla="*/ 131 w 340"/>
                <a:gd name="T41" fmla="*/ 226 h 306"/>
                <a:gd name="T42" fmla="*/ 140 w 340"/>
                <a:gd name="T43" fmla="*/ 233 h 306"/>
                <a:gd name="T44" fmla="*/ 132 w 340"/>
                <a:gd name="T45" fmla="*/ 253 h 306"/>
                <a:gd name="T46" fmla="*/ 130 w 340"/>
                <a:gd name="T47" fmla="*/ 279 h 306"/>
                <a:gd name="T48" fmla="*/ 127 w 340"/>
                <a:gd name="T49" fmla="*/ 305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0" h="306">
                  <a:moveTo>
                    <a:pt x="127" y="305"/>
                  </a:moveTo>
                  <a:cubicBezTo>
                    <a:pt x="97" y="293"/>
                    <a:pt x="73" y="273"/>
                    <a:pt x="57" y="245"/>
                  </a:cubicBezTo>
                  <a:cubicBezTo>
                    <a:pt x="0" y="151"/>
                    <a:pt x="54" y="32"/>
                    <a:pt x="162" y="15"/>
                  </a:cubicBezTo>
                  <a:cubicBezTo>
                    <a:pt x="257" y="0"/>
                    <a:pt x="334" y="72"/>
                    <a:pt x="337" y="157"/>
                  </a:cubicBezTo>
                  <a:cubicBezTo>
                    <a:pt x="340" y="213"/>
                    <a:pt x="318" y="257"/>
                    <a:pt x="273" y="290"/>
                  </a:cubicBezTo>
                  <a:cubicBezTo>
                    <a:pt x="263" y="297"/>
                    <a:pt x="253" y="303"/>
                    <a:pt x="242" y="306"/>
                  </a:cubicBezTo>
                  <a:cubicBezTo>
                    <a:pt x="237" y="299"/>
                    <a:pt x="239" y="290"/>
                    <a:pt x="240" y="283"/>
                  </a:cubicBezTo>
                  <a:cubicBezTo>
                    <a:pt x="242" y="268"/>
                    <a:pt x="241" y="254"/>
                    <a:pt x="231" y="241"/>
                  </a:cubicBezTo>
                  <a:cubicBezTo>
                    <a:pt x="228" y="235"/>
                    <a:pt x="229" y="230"/>
                    <a:pt x="235" y="226"/>
                  </a:cubicBezTo>
                  <a:cubicBezTo>
                    <a:pt x="254" y="213"/>
                    <a:pt x="270" y="198"/>
                    <a:pt x="276" y="175"/>
                  </a:cubicBezTo>
                  <a:cubicBezTo>
                    <a:pt x="277" y="171"/>
                    <a:pt x="280" y="168"/>
                    <a:pt x="284" y="166"/>
                  </a:cubicBezTo>
                  <a:cubicBezTo>
                    <a:pt x="289" y="163"/>
                    <a:pt x="294" y="160"/>
                    <a:pt x="292" y="153"/>
                  </a:cubicBezTo>
                  <a:cubicBezTo>
                    <a:pt x="291" y="148"/>
                    <a:pt x="288" y="143"/>
                    <a:pt x="282" y="142"/>
                  </a:cubicBezTo>
                  <a:cubicBezTo>
                    <a:pt x="275" y="141"/>
                    <a:pt x="274" y="137"/>
                    <a:pt x="273" y="131"/>
                  </a:cubicBezTo>
                  <a:cubicBezTo>
                    <a:pt x="257" y="95"/>
                    <a:pt x="229" y="76"/>
                    <a:pt x="190" y="73"/>
                  </a:cubicBezTo>
                  <a:cubicBezTo>
                    <a:pt x="154" y="70"/>
                    <a:pt x="125" y="84"/>
                    <a:pt x="103" y="112"/>
                  </a:cubicBezTo>
                  <a:cubicBezTo>
                    <a:pt x="98" y="117"/>
                    <a:pt x="96" y="124"/>
                    <a:pt x="95" y="130"/>
                  </a:cubicBezTo>
                  <a:cubicBezTo>
                    <a:pt x="94" y="138"/>
                    <a:pt x="91" y="144"/>
                    <a:pt x="83" y="147"/>
                  </a:cubicBezTo>
                  <a:cubicBezTo>
                    <a:pt x="71" y="153"/>
                    <a:pt x="72" y="164"/>
                    <a:pt x="83" y="170"/>
                  </a:cubicBezTo>
                  <a:cubicBezTo>
                    <a:pt x="88" y="173"/>
                    <a:pt x="92" y="177"/>
                    <a:pt x="94" y="182"/>
                  </a:cubicBezTo>
                  <a:cubicBezTo>
                    <a:pt x="101" y="201"/>
                    <a:pt x="115" y="215"/>
                    <a:pt x="131" y="226"/>
                  </a:cubicBezTo>
                  <a:cubicBezTo>
                    <a:pt x="135" y="228"/>
                    <a:pt x="138" y="230"/>
                    <a:pt x="140" y="233"/>
                  </a:cubicBezTo>
                  <a:cubicBezTo>
                    <a:pt x="141" y="241"/>
                    <a:pt x="133" y="246"/>
                    <a:pt x="132" y="253"/>
                  </a:cubicBezTo>
                  <a:cubicBezTo>
                    <a:pt x="128" y="261"/>
                    <a:pt x="130" y="270"/>
                    <a:pt x="130" y="279"/>
                  </a:cubicBezTo>
                  <a:cubicBezTo>
                    <a:pt x="129" y="287"/>
                    <a:pt x="132" y="297"/>
                    <a:pt x="127" y="305"/>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1" name="Freeform 68"/>
            <p:cNvSpPr>
              <a:spLocks/>
            </p:cNvSpPr>
            <p:nvPr/>
          </p:nvSpPr>
          <p:spPr bwMode="auto">
            <a:xfrm>
              <a:off x="2669" y="1049"/>
              <a:ext cx="484" cy="462"/>
            </a:xfrm>
            <a:custGeom>
              <a:avLst/>
              <a:gdLst>
                <a:gd name="T0" fmla="*/ 106 w 316"/>
                <a:gd name="T1" fmla="*/ 302 h 302"/>
                <a:gd name="T2" fmla="*/ 13 w 316"/>
                <a:gd name="T3" fmla="*/ 184 h 302"/>
                <a:gd name="T4" fmla="*/ 145 w 316"/>
                <a:gd name="T5" fmla="*/ 11 h 302"/>
                <a:gd name="T6" fmla="*/ 315 w 316"/>
                <a:gd name="T7" fmla="*/ 156 h 302"/>
                <a:gd name="T8" fmla="*/ 232 w 316"/>
                <a:gd name="T9" fmla="*/ 297 h 302"/>
                <a:gd name="T10" fmla="*/ 219 w 316"/>
                <a:gd name="T11" fmla="*/ 301 h 302"/>
                <a:gd name="T12" fmla="*/ 217 w 316"/>
                <a:gd name="T13" fmla="*/ 289 h 302"/>
                <a:gd name="T14" fmla="*/ 218 w 316"/>
                <a:gd name="T15" fmla="*/ 268 h 302"/>
                <a:gd name="T16" fmla="*/ 207 w 316"/>
                <a:gd name="T17" fmla="*/ 228 h 302"/>
                <a:gd name="T18" fmla="*/ 214 w 316"/>
                <a:gd name="T19" fmla="*/ 219 h 302"/>
                <a:gd name="T20" fmla="*/ 247 w 316"/>
                <a:gd name="T21" fmla="*/ 188 h 302"/>
                <a:gd name="T22" fmla="*/ 253 w 316"/>
                <a:gd name="T23" fmla="*/ 174 h 302"/>
                <a:gd name="T24" fmla="*/ 266 w 316"/>
                <a:gd name="T25" fmla="*/ 157 h 302"/>
                <a:gd name="T26" fmla="*/ 273 w 316"/>
                <a:gd name="T27" fmla="*/ 144 h 302"/>
                <a:gd name="T28" fmla="*/ 264 w 316"/>
                <a:gd name="T29" fmla="*/ 134 h 302"/>
                <a:gd name="T30" fmla="*/ 255 w 316"/>
                <a:gd name="T31" fmla="*/ 129 h 302"/>
                <a:gd name="T32" fmla="*/ 227 w 316"/>
                <a:gd name="T33" fmla="*/ 90 h 302"/>
                <a:gd name="T34" fmla="*/ 149 w 316"/>
                <a:gd name="T35" fmla="*/ 70 h 302"/>
                <a:gd name="T36" fmla="*/ 81 w 316"/>
                <a:gd name="T37" fmla="*/ 110 h 302"/>
                <a:gd name="T38" fmla="*/ 73 w 316"/>
                <a:gd name="T39" fmla="*/ 126 h 302"/>
                <a:gd name="T40" fmla="*/ 63 w 316"/>
                <a:gd name="T41" fmla="*/ 137 h 302"/>
                <a:gd name="T42" fmla="*/ 54 w 316"/>
                <a:gd name="T43" fmla="*/ 150 h 302"/>
                <a:gd name="T44" fmla="*/ 64 w 316"/>
                <a:gd name="T45" fmla="*/ 163 h 302"/>
                <a:gd name="T46" fmla="*/ 75 w 316"/>
                <a:gd name="T47" fmla="*/ 179 h 302"/>
                <a:gd name="T48" fmla="*/ 112 w 316"/>
                <a:gd name="T49" fmla="*/ 219 h 302"/>
                <a:gd name="T50" fmla="*/ 119 w 316"/>
                <a:gd name="T51" fmla="*/ 228 h 302"/>
                <a:gd name="T52" fmla="*/ 107 w 316"/>
                <a:gd name="T53" fmla="*/ 259 h 302"/>
                <a:gd name="T54" fmla="*/ 108 w 316"/>
                <a:gd name="T55" fmla="*/ 295 h 302"/>
                <a:gd name="T56" fmla="*/ 106 w 316"/>
                <a:gd name="T57" fmla="*/ 302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6" h="302">
                  <a:moveTo>
                    <a:pt x="106" y="302"/>
                  </a:moveTo>
                  <a:cubicBezTo>
                    <a:pt x="53" y="280"/>
                    <a:pt x="22" y="240"/>
                    <a:pt x="13" y="184"/>
                  </a:cubicBezTo>
                  <a:cubicBezTo>
                    <a:pt x="0" y="98"/>
                    <a:pt x="58" y="21"/>
                    <a:pt x="145" y="11"/>
                  </a:cubicBezTo>
                  <a:cubicBezTo>
                    <a:pt x="239" y="0"/>
                    <a:pt x="313" y="73"/>
                    <a:pt x="315" y="156"/>
                  </a:cubicBezTo>
                  <a:cubicBezTo>
                    <a:pt x="316" y="220"/>
                    <a:pt x="287" y="266"/>
                    <a:pt x="232" y="297"/>
                  </a:cubicBezTo>
                  <a:cubicBezTo>
                    <a:pt x="228" y="299"/>
                    <a:pt x="224" y="302"/>
                    <a:pt x="219" y="301"/>
                  </a:cubicBezTo>
                  <a:cubicBezTo>
                    <a:pt x="215" y="298"/>
                    <a:pt x="216" y="293"/>
                    <a:pt x="217" y="289"/>
                  </a:cubicBezTo>
                  <a:cubicBezTo>
                    <a:pt x="218" y="282"/>
                    <a:pt x="218" y="275"/>
                    <a:pt x="218" y="268"/>
                  </a:cubicBezTo>
                  <a:cubicBezTo>
                    <a:pt x="220" y="253"/>
                    <a:pt x="217" y="239"/>
                    <a:pt x="207" y="228"/>
                  </a:cubicBezTo>
                  <a:cubicBezTo>
                    <a:pt x="206" y="222"/>
                    <a:pt x="211" y="221"/>
                    <a:pt x="214" y="219"/>
                  </a:cubicBezTo>
                  <a:cubicBezTo>
                    <a:pt x="227" y="211"/>
                    <a:pt x="239" y="202"/>
                    <a:pt x="247" y="188"/>
                  </a:cubicBezTo>
                  <a:cubicBezTo>
                    <a:pt x="249" y="183"/>
                    <a:pt x="252" y="179"/>
                    <a:pt x="253" y="174"/>
                  </a:cubicBezTo>
                  <a:cubicBezTo>
                    <a:pt x="255" y="166"/>
                    <a:pt x="258" y="160"/>
                    <a:pt x="266" y="157"/>
                  </a:cubicBezTo>
                  <a:cubicBezTo>
                    <a:pt x="272" y="155"/>
                    <a:pt x="273" y="150"/>
                    <a:pt x="273" y="144"/>
                  </a:cubicBezTo>
                  <a:cubicBezTo>
                    <a:pt x="272" y="139"/>
                    <a:pt x="269" y="136"/>
                    <a:pt x="264" y="134"/>
                  </a:cubicBezTo>
                  <a:cubicBezTo>
                    <a:pt x="261" y="132"/>
                    <a:pt x="257" y="132"/>
                    <a:pt x="255" y="129"/>
                  </a:cubicBezTo>
                  <a:cubicBezTo>
                    <a:pt x="248" y="114"/>
                    <a:pt x="241" y="100"/>
                    <a:pt x="227" y="90"/>
                  </a:cubicBezTo>
                  <a:cubicBezTo>
                    <a:pt x="204" y="74"/>
                    <a:pt x="178" y="66"/>
                    <a:pt x="149" y="70"/>
                  </a:cubicBezTo>
                  <a:cubicBezTo>
                    <a:pt x="121" y="74"/>
                    <a:pt x="98" y="86"/>
                    <a:pt x="81" y="110"/>
                  </a:cubicBezTo>
                  <a:cubicBezTo>
                    <a:pt x="77" y="115"/>
                    <a:pt x="75" y="121"/>
                    <a:pt x="73" y="126"/>
                  </a:cubicBezTo>
                  <a:cubicBezTo>
                    <a:pt x="72" y="132"/>
                    <a:pt x="69" y="135"/>
                    <a:pt x="63" y="137"/>
                  </a:cubicBezTo>
                  <a:cubicBezTo>
                    <a:pt x="58" y="140"/>
                    <a:pt x="53" y="144"/>
                    <a:pt x="54" y="150"/>
                  </a:cubicBezTo>
                  <a:cubicBezTo>
                    <a:pt x="54" y="157"/>
                    <a:pt x="58" y="161"/>
                    <a:pt x="64" y="163"/>
                  </a:cubicBezTo>
                  <a:cubicBezTo>
                    <a:pt x="72" y="165"/>
                    <a:pt x="72" y="173"/>
                    <a:pt x="75" y="179"/>
                  </a:cubicBezTo>
                  <a:cubicBezTo>
                    <a:pt x="82" y="197"/>
                    <a:pt x="96" y="209"/>
                    <a:pt x="112" y="219"/>
                  </a:cubicBezTo>
                  <a:cubicBezTo>
                    <a:pt x="115" y="221"/>
                    <a:pt x="122" y="221"/>
                    <a:pt x="119" y="228"/>
                  </a:cubicBezTo>
                  <a:cubicBezTo>
                    <a:pt x="111" y="236"/>
                    <a:pt x="106" y="246"/>
                    <a:pt x="107" y="259"/>
                  </a:cubicBezTo>
                  <a:cubicBezTo>
                    <a:pt x="108" y="271"/>
                    <a:pt x="106" y="283"/>
                    <a:pt x="108" y="295"/>
                  </a:cubicBezTo>
                  <a:cubicBezTo>
                    <a:pt x="109" y="297"/>
                    <a:pt x="108" y="300"/>
                    <a:pt x="106" y="30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2" name="Freeform 69"/>
            <p:cNvSpPr>
              <a:spLocks/>
            </p:cNvSpPr>
            <p:nvPr/>
          </p:nvSpPr>
          <p:spPr bwMode="auto">
            <a:xfrm>
              <a:off x="3144" y="2177"/>
              <a:ext cx="518" cy="466"/>
            </a:xfrm>
            <a:custGeom>
              <a:avLst/>
              <a:gdLst>
                <a:gd name="T0" fmla="*/ 108 w 338"/>
                <a:gd name="T1" fmla="*/ 22 h 304"/>
                <a:gd name="T2" fmla="*/ 258 w 338"/>
                <a:gd name="T3" fmla="*/ 39 h 304"/>
                <a:gd name="T4" fmla="*/ 282 w 338"/>
                <a:gd name="T5" fmla="*/ 263 h 304"/>
                <a:gd name="T6" fmla="*/ 221 w 338"/>
                <a:gd name="T7" fmla="*/ 304 h 304"/>
                <a:gd name="T8" fmla="*/ 218 w 338"/>
                <a:gd name="T9" fmla="*/ 292 h 304"/>
                <a:gd name="T10" fmla="*/ 212 w 338"/>
                <a:gd name="T11" fmla="*/ 238 h 304"/>
                <a:gd name="T12" fmla="*/ 229 w 338"/>
                <a:gd name="T13" fmla="*/ 236 h 304"/>
                <a:gd name="T14" fmla="*/ 235 w 338"/>
                <a:gd name="T15" fmla="*/ 242 h 304"/>
                <a:gd name="T16" fmla="*/ 236 w 338"/>
                <a:gd name="T17" fmla="*/ 244 h 304"/>
                <a:gd name="T18" fmla="*/ 250 w 338"/>
                <a:gd name="T19" fmla="*/ 247 h 304"/>
                <a:gd name="T20" fmla="*/ 246 w 338"/>
                <a:gd name="T21" fmla="*/ 233 h 304"/>
                <a:gd name="T22" fmla="*/ 240 w 338"/>
                <a:gd name="T23" fmla="*/ 227 h 304"/>
                <a:gd name="T24" fmla="*/ 240 w 338"/>
                <a:gd name="T25" fmla="*/ 216 h 304"/>
                <a:gd name="T26" fmla="*/ 261 w 338"/>
                <a:gd name="T27" fmla="*/ 175 h 304"/>
                <a:gd name="T28" fmla="*/ 265 w 338"/>
                <a:gd name="T29" fmla="*/ 170 h 304"/>
                <a:gd name="T30" fmla="*/ 267 w 338"/>
                <a:gd name="T31" fmla="*/ 152 h 304"/>
                <a:gd name="T32" fmla="*/ 263 w 338"/>
                <a:gd name="T33" fmla="*/ 145 h 304"/>
                <a:gd name="T34" fmla="*/ 200 w 338"/>
                <a:gd name="T35" fmla="*/ 75 h 304"/>
                <a:gd name="T36" fmla="*/ 116 w 338"/>
                <a:gd name="T37" fmla="*/ 81 h 304"/>
                <a:gd name="T38" fmla="*/ 71 w 338"/>
                <a:gd name="T39" fmla="*/ 150 h 304"/>
                <a:gd name="T40" fmla="*/ 70 w 338"/>
                <a:gd name="T41" fmla="*/ 153 h 304"/>
                <a:gd name="T42" fmla="*/ 74 w 338"/>
                <a:gd name="T43" fmla="*/ 179 h 304"/>
                <a:gd name="T44" fmla="*/ 93 w 338"/>
                <a:gd name="T45" fmla="*/ 215 h 304"/>
                <a:gd name="T46" fmla="*/ 92 w 338"/>
                <a:gd name="T47" fmla="*/ 228 h 304"/>
                <a:gd name="T48" fmla="*/ 84 w 338"/>
                <a:gd name="T49" fmla="*/ 240 h 304"/>
                <a:gd name="T50" fmla="*/ 85 w 338"/>
                <a:gd name="T51" fmla="*/ 248 h 304"/>
                <a:gd name="T52" fmla="*/ 92 w 338"/>
                <a:gd name="T53" fmla="*/ 248 h 304"/>
                <a:gd name="T54" fmla="*/ 105 w 338"/>
                <a:gd name="T55" fmla="*/ 237 h 304"/>
                <a:gd name="T56" fmla="*/ 122 w 338"/>
                <a:gd name="T57" fmla="*/ 238 h 304"/>
                <a:gd name="T58" fmla="*/ 115 w 338"/>
                <a:gd name="T59" fmla="*/ 296 h 304"/>
                <a:gd name="T60" fmla="*/ 113 w 338"/>
                <a:gd name="T61" fmla="*/ 302 h 304"/>
                <a:gd name="T62" fmla="*/ 90 w 338"/>
                <a:gd name="T63" fmla="*/ 293 h 304"/>
                <a:gd name="T64" fmla="*/ 24 w 338"/>
                <a:gd name="T65" fmla="*/ 112 h 304"/>
                <a:gd name="T66" fmla="*/ 38 w 338"/>
                <a:gd name="T67" fmla="*/ 82 h 304"/>
                <a:gd name="T68" fmla="*/ 89 w 338"/>
                <a:gd name="T69" fmla="*/ 31 h 304"/>
                <a:gd name="T70" fmla="*/ 108 w 338"/>
                <a:gd name="T71" fmla="*/ 22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8" h="304">
                  <a:moveTo>
                    <a:pt x="108" y="22"/>
                  </a:moveTo>
                  <a:cubicBezTo>
                    <a:pt x="161" y="0"/>
                    <a:pt x="213" y="5"/>
                    <a:pt x="258" y="39"/>
                  </a:cubicBezTo>
                  <a:cubicBezTo>
                    <a:pt x="335" y="96"/>
                    <a:pt x="338" y="200"/>
                    <a:pt x="282" y="263"/>
                  </a:cubicBezTo>
                  <a:cubicBezTo>
                    <a:pt x="265" y="282"/>
                    <a:pt x="246" y="297"/>
                    <a:pt x="221" y="304"/>
                  </a:cubicBezTo>
                  <a:cubicBezTo>
                    <a:pt x="216" y="301"/>
                    <a:pt x="217" y="296"/>
                    <a:pt x="218" y="292"/>
                  </a:cubicBezTo>
                  <a:cubicBezTo>
                    <a:pt x="221" y="273"/>
                    <a:pt x="221" y="255"/>
                    <a:pt x="212" y="238"/>
                  </a:cubicBezTo>
                  <a:cubicBezTo>
                    <a:pt x="218" y="230"/>
                    <a:pt x="222" y="229"/>
                    <a:pt x="229" y="236"/>
                  </a:cubicBezTo>
                  <a:cubicBezTo>
                    <a:pt x="231" y="238"/>
                    <a:pt x="232" y="240"/>
                    <a:pt x="235" y="242"/>
                  </a:cubicBezTo>
                  <a:cubicBezTo>
                    <a:pt x="235" y="243"/>
                    <a:pt x="236" y="243"/>
                    <a:pt x="236" y="244"/>
                  </a:cubicBezTo>
                  <a:cubicBezTo>
                    <a:pt x="240" y="247"/>
                    <a:pt x="246" y="252"/>
                    <a:pt x="250" y="247"/>
                  </a:cubicBezTo>
                  <a:cubicBezTo>
                    <a:pt x="254" y="243"/>
                    <a:pt x="250" y="237"/>
                    <a:pt x="246" y="233"/>
                  </a:cubicBezTo>
                  <a:cubicBezTo>
                    <a:pt x="244" y="231"/>
                    <a:pt x="242" y="229"/>
                    <a:pt x="240" y="227"/>
                  </a:cubicBezTo>
                  <a:cubicBezTo>
                    <a:pt x="237" y="223"/>
                    <a:pt x="237" y="220"/>
                    <a:pt x="240" y="216"/>
                  </a:cubicBezTo>
                  <a:cubicBezTo>
                    <a:pt x="250" y="204"/>
                    <a:pt x="256" y="190"/>
                    <a:pt x="261" y="175"/>
                  </a:cubicBezTo>
                  <a:cubicBezTo>
                    <a:pt x="262" y="173"/>
                    <a:pt x="263" y="172"/>
                    <a:pt x="265" y="170"/>
                  </a:cubicBezTo>
                  <a:cubicBezTo>
                    <a:pt x="270" y="165"/>
                    <a:pt x="271" y="159"/>
                    <a:pt x="267" y="152"/>
                  </a:cubicBezTo>
                  <a:cubicBezTo>
                    <a:pt x="265" y="150"/>
                    <a:pt x="264" y="148"/>
                    <a:pt x="263" y="145"/>
                  </a:cubicBezTo>
                  <a:cubicBezTo>
                    <a:pt x="261" y="103"/>
                    <a:pt x="235" y="84"/>
                    <a:pt x="200" y="75"/>
                  </a:cubicBezTo>
                  <a:cubicBezTo>
                    <a:pt x="171" y="68"/>
                    <a:pt x="143" y="69"/>
                    <a:pt x="116" y="81"/>
                  </a:cubicBezTo>
                  <a:cubicBezTo>
                    <a:pt x="86" y="94"/>
                    <a:pt x="72" y="117"/>
                    <a:pt x="71" y="150"/>
                  </a:cubicBezTo>
                  <a:cubicBezTo>
                    <a:pt x="71" y="151"/>
                    <a:pt x="71" y="152"/>
                    <a:pt x="70" y="153"/>
                  </a:cubicBezTo>
                  <a:cubicBezTo>
                    <a:pt x="64" y="163"/>
                    <a:pt x="66" y="172"/>
                    <a:pt x="74" y="179"/>
                  </a:cubicBezTo>
                  <a:cubicBezTo>
                    <a:pt x="78" y="192"/>
                    <a:pt x="84" y="204"/>
                    <a:pt x="93" y="215"/>
                  </a:cubicBezTo>
                  <a:cubicBezTo>
                    <a:pt x="97" y="220"/>
                    <a:pt x="97" y="224"/>
                    <a:pt x="92" y="228"/>
                  </a:cubicBezTo>
                  <a:cubicBezTo>
                    <a:pt x="89" y="232"/>
                    <a:pt x="86" y="236"/>
                    <a:pt x="84" y="240"/>
                  </a:cubicBezTo>
                  <a:cubicBezTo>
                    <a:pt x="83" y="243"/>
                    <a:pt x="82" y="245"/>
                    <a:pt x="85" y="248"/>
                  </a:cubicBezTo>
                  <a:cubicBezTo>
                    <a:pt x="87" y="250"/>
                    <a:pt x="90" y="249"/>
                    <a:pt x="92" y="248"/>
                  </a:cubicBezTo>
                  <a:cubicBezTo>
                    <a:pt x="98" y="246"/>
                    <a:pt x="102" y="242"/>
                    <a:pt x="105" y="237"/>
                  </a:cubicBezTo>
                  <a:cubicBezTo>
                    <a:pt x="112" y="229"/>
                    <a:pt x="116" y="229"/>
                    <a:pt x="122" y="238"/>
                  </a:cubicBezTo>
                  <a:cubicBezTo>
                    <a:pt x="113" y="256"/>
                    <a:pt x="113" y="276"/>
                    <a:pt x="115" y="296"/>
                  </a:cubicBezTo>
                  <a:cubicBezTo>
                    <a:pt x="116" y="298"/>
                    <a:pt x="116" y="301"/>
                    <a:pt x="113" y="302"/>
                  </a:cubicBezTo>
                  <a:cubicBezTo>
                    <a:pt x="103" y="303"/>
                    <a:pt x="97" y="297"/>
                    <a:pt x="90" y="293"/>
                  </a:cubicBezTo>
                  <a:cubicBezTo>
                    <a:pt x="27" y="255"/>
                    <a:pt x="0" y="181"/>
                    <a:pt x="24" y="112"/>
                  </a:cubicBezTo>
                  <a:cubicBezTo>
                    <a:pt x="28" y="102"/>
                    <a:pt x="32" y="92"/>
                    <a:pt x="38" y="82"/>
                  </a:cubicBezTo>
                  <a:cubicBezTo>
                    <a:pt x="50" y="60"/>
                    <a:pt x="69" y="45"/>
                    <a:pt x="89" y="31"/>
                  </a:cubicBezTo>
                  <a:cubicBezTo>
                    <a:pt x="95" y="27"/>
                    <a:pt x="102" y="25"/>
                    <a:pt x="108" y="22"/>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3" name="Freeform 70"/>
            <p:cNvSpPr>
              <a:spLocks/>
            </p:cNvSpPr>
            <p:nvPr/>
          </p:nvSpPr>
          <p:spPr bwMode="auto">
            <a:xfrm>
              <a:off x="2599" y="1647"/>
              <a:ext cx="541" cy="464"/>
            </a:xfrm>
            <a:custGeom>
              <a:avLst/>
              <a:gdLst>
                <a:gd name="T0" fmla="*/ 122 w 353"/>
                <a:gd name="T1" fmla="*/ 303 h 303"/>
                <a:gd name="T2" fmla="*/ 89 w 353"/>
                <a:gd name="T3" fmla="*/ 44 h 303"/>
                <a:gd name="T4" fmla="*/ 283 w 353"/>
                <a:gd name="T5" fmla="*/ 49 h 303"/>
                <a:gd name="T6" fmla="*/ 306 w 353"/>
                <a:gd name="T7" fmla="*/ 253 h 303"/>
                <a:gd name="T8" fmla="*/ 266 w 353"/>
                <a:gd name="T9" fmla="*/ 291 h 303"/>
                <a:gd name="T10" fmla="*/ 256 w 353"/>
                <a:gd name="T11" fmla="*/ 295 h 303"/>
                <a:gd name="T12" fmla="*/ 246 w 353"/>
                <a:gd name="T13" fmla="*/ 290 h 303"/>
                <a:gd name="T14" fmla="*/ 244 w 353"/>
                <a:gd name="T15" fmla="*/ 271 h 303"/>
                <a:gd name="T16" fmla="*/ 236 w 353"/>
                <a:gd name="T17" fmla="*/ 245 h 303"/>
                <a:gd name="T18" fmla="*/ 235 w 353"/>
                <a:gd name="T19" fmla="*/ 240 h 303"/>
                <a:gd name="T20" fmla="*/ 240 w 353"/>
                <a:gd name="T21" fmla="*/ 234 h 303"/>
                <a:gd name="T22" fmla="*/ 280 w 353"/>
                <a:gd name="T23" fmla="*/ 183 h 303"/>
                <a:gd name="T24" fmla="*/ 282 w 353"/>
                <a:gd name="T25" fmla="*/ 179 h 303"/>
                <a:gd name="T26" fmla="*/ 291 w 353"/>
                <a:gd name="T27" fmla="*/ 175 h 303"/>
                <a:gd name="T28" fmla="*/ 298 w 353"/>
                <a:gd name="T29" fmla="*/ 160 h 303"/>
                <a:gd name="T30" fmla="*/ 287 w 353"/>
                <a:gd name="T31" fmla="*/ 149 h 303"/>
                <a:gd name="T32" fmla="*/ 282 w 353"/>
                <a:gd name="T33" fmla="*/ 148 h 303"/>
                <a:gd name="T34" fmla="*/ 280 w 353"/>
                <a:gd name="T35" fmla="*/ 145 h 303"/>
                <a:gd name="T36" fmla="*/ 269 w 353"/>
                <a:gd name="T37" fmla="*/ 109 h 303"/>
                <a:gd name="T38" fmla="*/ 268 w 353"/>
                <a:gd name="T39" fmla="*/ 108 h 303"/>
                <a:gd name="T40" fmla="*/ 231 w 353"/>
                <a:gd name="T41" fmla="*/ 74 h 303"/>
                <a:gd name="T42" fmla="*/ 190 w 353"/>
                <a:gd name="T43" fmla="*/ 71 h 303"/>
                <a:gd name="T44" fmla="*/ 133 w 353"/>
                <a:gd name="T45" fmla="*/ 83 h 303"/>
                <a:gd name="T46" fmla="*/ 107 w 353"/>
                <a:gd name="T47" fmla="*/ 82 h 303"/>
                <a:gd name="T48" fmla="*/ 99 w 353"/>
                <a:gd name="T49" fmla="*/ 89 h 303"/>
                <a:gd name="T50" fmla="*/ 96 w 353"/>
                <a:gd name="T51" fmla="*/ 121 h 303"/>
                <a:gd name="T52" fmla="*/ 95 w 353"/>
                <a:gd name="T53" fmla="*/ 146 h 303"/>
                <a:gd name="T54" fmla="*/ 94 w 353"/>
                <a:gd name="T55" fmla="*/ 150 h 303"/>
                <a:gd name="T56" fmla="*/ 87 w 353"/>
                <a:gd name="T57" fmla="*/ 154 h 303"/>
                <a:gd name="T58" fmla="*/ 78 w 353"/>
                <a:gd name="T59" fmla="*/ 166 h 303"/>
                <a:gd name="T60" fmla="*/ 86 w 353"/>
                <a:gd name="T61" fmla="*/ 179 h 303"/>
                <a:gd name="T62" fmla="*/ 93 w 353"/>
                <a:gd name="T63" fmla="*/ 183 h 303"/>
                <a:gd name="T64" fmla="*/ 105 w 353"/>
                <a:gd name="T65" fmla="*/ 207 h 303"/>
                <a:gd name="T66" fmla="*/ 134 w 353"/>
                <a:gd name="T67" fmla="*/ 234 h 303"/>
                <a:gd name="T68" fmla="*/ 140 w 353"/>
                <a:gd name="T69" fmla="*/ 241 h 303"/>
                <a:gd name="T70" fmla="*/ 132 w 353"/>
                <a:gd name="T71" fmla="*/ 258 h 303"/>
                <a:gd name="T72" fmla="*/ 128 w 353"/>
                <a:gd name="T73" fmla="*/ 294 h 303"/>
                <a:gd name="T74" fmla="*/ 122 w 353"/>
                <a:gd name="T75" fmla="*/ 303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3" h="303">
                  <a:moveTo>
                    <a:pt x="122" y="303"/>
                  </a:moveTo>
                  <a:cubicBezTo>
                    <a:pt x="17" y="254"/>
                    <a:pt x="0" y="117"/>
                    <a:pt x="89" y="44"/>
                  </a:cubicBezTo>
                  <a:cubicBezTo>
                    <a:pt x="144" y="0"/>
                    <a:pt x="230" y="2"/>
                    <a:pt x="283" y="49"/>
                  </a:cubicBezTo>
                  <a:cubicBezTo>
                    <a:pt x="343" y="103"/>
                    <a:pt x="353" y="188"/>
                    <a:pt x="306" y="253"/>
                  </a:cubicBezTo>
                  <a:cubicBezTo>
                    <a:pt x="295" y="268"/>
                    <a:pt x="282" y="282"/>
                    <a:pt x="266" y="291"/>
                  </a:cubicBezTo>
                  <a:cubicBezTo>
                    <a:pt x="263" y="292"/>
                    <a:pt x="260" y="294"/>
                    <a:pt x="256" y="295"/>
                  </a:cubicBezTo>
                  <a:cubicBezTo>
                    <a:pt x="250" y="298"/>
                    <a:pt x="247" y="297"/>
                    <a:pt x="246" y="290"/>
                  </a:cubicBezTo>
                  <a:cubicBezTo>
                    <a:pt x="245" y="284"/>
                    <a:pt x="244" y="277"/>
                    <a:pt x="244" y="271"/>
                  </a:cubicBezTo>
                  <a:cubicBezTo>
                    <a:pt x="244" y="262"/>
                    <a:pt x="242" y="253"/>
                    <a:pt x="236" y="245"/>
                  </a:cubicBezTo>
                  <a:cubicBezTo>
                    <a:pt x="235" y="244"/>
                    <a:pt x="235" y="242"/>
                    <a:pt x="235" y="240"/>
                  </a:cubicBezTo>
                  <a:cubicBezTo>
                    <a:pt x="236" y="237"/>
                    <a:pt x="238" y="236"/>
                    <a:pt x="240" y="234"/>
                  </a:cubicBezTo>
                  <a:cubicBezTo>
                    <a:pt x="259" y="222"/>
                    <a:pt x="274" y="206"/>
                    <a:pt x="280" y="183"/>
                  </a:cubicBezTo>
                  <a:cubicBezTo>
                    <a:pt x="280" y="182"/>
                    <a:pt x="281" y="180"/>
                    <a:pt x="282" y="179"/>
                  </a:cubicBezTo>
                  <a:cubicBezTo>
                    <a:pt x="285" y="177"/>
                    <a:pt x="288" y="176"/>
                    <a:pt x="291" y="175"/>
                  </a:cubicBezTo>
                  <a:cubicBezTo>
                    <a:pt x="296" y="171"/>
                    <a:pt x="299" y="167"/>
                    <a:pt x="298" y="160"/>
                  </a:cubicBezTo>
                  <a:cubicBezTo>
                    <a:pt x="297" y="154"/>
                    <a:pt x="293" y="151"/>
                    <a:pt x="287" y="149"/>
                  </a:cubicBezTo>
                  <a:cubicBezTo>
                    <a:pt x="285" y="149"/>
                    <a:pt x="283" y="149"/>
                    <a:pt x="282" y="148"/>
                  </a:cubicBezTo>
                  <a:cubicBezTo>
                    <a:pt x="281" y="147"/>
                    <a:pt x="280" y="146"/>
                    <a:pt x="280" y="145"/>
                  </a:cubicBezTo>
                  <a:cubicBezTo>
                    <a:pt x="277" y="133"/>
                    <a:pt x="274" y="121"/>
                    <a:pt x="269" y="109"/>
                  </a:cubicBezTo>
                  <a:cubicBezTo>
                    <a:pt x="268" y="109"/>
                    <a:pt x="268" y="108"/>
                    <a:pt x="268" y="108"/>
                  </a:cubicBezTo>
                  <a:cubicBezTo>
                    <a:pt x="259" y="93"/>
                    <a:pt x="244" y="84"/>
                    <a:pt x="231" y="74"/>
                  </a:cubicBezTo>
                  <a:cubicBezTo>
                    <a:pt x="219" y="66"/>
                    <a:pt x="204" y="68"/>
                    <a:pt x="190" y="71"/>
                  </a:cubicBezTo>
                  <a:cubicBezTo>
                    <a:pt x="171" y="74"/>
                    <a:pt x="152" y="80"/>
                    <a:pt x="133" y="83"/>
                  </a:cubicBezTo>
                  <a:cubicBezTo>
                    <a:pt x="124" y="84"/>
                    <a:pt x="115" y="85"/>
                    <a:pt x="107" y="82"/>
                  </a:cubicBezTo>
                  <a:cubicBezTo>
                    <a:pt x="100" y="80"/>
                    <a:pt x="97" y="82"/>
                    <a:pt x="99" y="89"/>
                  </a:cubicBezTo>
                  <a:cubicBezTo>
                    <a:pt x="102" y="100"/>
                    <a:pt x="100" y="110"/>
                    <a:pt x="96" y="121"/>
                  </a:cubicBezTo>
                  <a:cubicBezTo>
                    <a:pt x="94" y="129"/>
                    <a:pt x="96" y="138"/>
                    <a:pt x="95" y="146"/>
                  </a:cubicBezTo>
                  <a:cubicBezTo>
                    <a:pt x="95" y="148"/>
                    <a:pt x="94" y="149"/>
                    <a:pt x="94" y="150"/>
                  </a:cubicBezTo>
                  <a:cubicBezTo>
                    <a:pt x="92" y="152"/>
                    <a:pt x="89" y="153"/>
                    <a:pt x="87" y="154"/>
                  </a:cubicBezTo>
                  <a:cubicBezTo>
                    <a:pt x="81" y="156"/>
                    <a:pt x="78" y="159"/>
                    <a:pt x="78" y="166"/>
                  </a:cubicBezTo>
                  <a:cubicBezTo>
                    <a:pt x="78" y="172"/>
                    <a:pt x="80" y="177"/>
                    <a:pt x="86" y="179"/>
                  </a:cubicBezTo>
                  <a:cubicBezTo>
                    <a:pt x="89" y="180"/>
                    <a:pt x="91" y="181"/>
                    <a:pt x="93" y="183"/>
                  </a:cubicBezTo>
                  <a:cubicBezTo>
                    <a:pt x="98" y="190"/>
                    <a:pt x="100" y="199"/>
                    <a:pt x="105" y="207"/>
                  </a:cubicBezTo>
                  <a:cubicBezTo>
                    <a:pt x="113" y="218"/>
                    <a:pt x="122" y="227"/>
                    <a:pt x="134" y="234"/>
                  </a:cubicBezTo>
                  <a:cubicBezTo>
                    <a:pt x="137" y="235"/>
                    <a:pt x="140" y="237"/>
                    <a:pt x="140" y="241"/>
                  </a:cubicBezTo>
                  <a:cubicBezTo>
                    <a:pt x="139" y="248"/>
                    <a:pt x="133" y="252"/>
                    <a:pt x="132" y="258"/>
                  </a:cubicBezTo>
                  <a:cubicBezTo>
                    <a:pt x="128" y="270"/>
                    <a:pt x="129" y="282"/>
                    <a:pt x="128" y="294"/>
                  </a:cubicBezTo>
                  <a:cubicBezTo>
                    <a:pt x="128" y="298"/>
                    <a:pt x="129" y="303"/>
                    <a:pt x="122" y="303"/>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4" name="Freeform 71"/>
            <p:cNvSpPr>
              <a:spLocks/>
            </p:cNvSpPr>
            <p:nvPr/>
          </p:nvSpPr>
          <p:spPr bwMode="auto">
            <a:xfrm>
              <a:off x="3146" y="1640"/>
              <a:ext cx="485" cy="470"/>
            </a:xfrm>
            <a:custGeom>
              <a:avLst/>
              <a:gdLst>
                <a:gd name="T0" fmla="*/ 19 w 317"/>
                <a:gd name="T1" fmla="*/ 235 h 307"/>
                <a:gd name="T2" fmla="*/ 5 w 317"/>
                <a:gd name="T3" fmla="*/ 147 h 307"/>
                <a:gd name="T4" fmla="*/ 89 w 317"/>
                <a:gd name="T5" fmla="*/ 32 h 307"/>
                <a:gd name="T6" fmla="*/ 276 w 317"/>
                <a:gd name="T7" fmla="*/ 77 h 307"/>
                <a:gd name="T8" fmla="*/ 282 w 317"/>
                <a:gd name="T9" fmla="*/ 251 h 307"/>
                <a:gd name="T10" fmla="*/ 218 w 317"/>
                <a:gd name="T11" fmla="*/ 307 h 307"/>
                <a:gd name="T12" fmla="*/ 216 w 317"/>
                <a:gd name="T13" fmla="*/ 292 h 307"/>
                <a:gd name="T14" fmla="*/ 217 w 317"/>
                <a:gd name="T15" fmla="*/ 278 h 307"/>
                <a:gd name="T16" fmla="*/ 221 w 317"/>
                <a:gd name="T17" fmla="*/ 276 h 307"/>
                <a:gd name="T18" fmla="*/ 236 w 317"/>
                <a:gd name="T19" fmla="*/ 277 h 307"/>
                <a:gd name="T20" fmla="*/ 255 w 317"/>
                <a:gd name="T21" fmla="*/ 270 h 307"/>
                <a:gd name="T22" fmla="*/ 257 w 317"/>
                <a:gd name="T23" fmla="*/ 265 h 307"/>
                <a:gd name="T24" fmla="*/ 252 w 317"/>
                <a:gd name="T25" fmla="*/ 264 h 307"/>
                <a:gd name="T26" fmla="*/ 238 w 317"/>
                <a:gd name="T27" fmla="*/ 262 h 307"/>
                <a:gd name="T28" fmla="*/ 237 w 317"/>
                <a:gd name="T29" fmla="*/ 246 h 307"/>
                <a:gd name="T30" fmla="*/ 246 w 317"/>
                <a:gd name="T31" fmla="*/ 229 h 307"/>
                <a:gd name="T32" fmla="*/ 260 w 317"/>
                <a:gd name="T33" fmla="*/ 199 h 307"/>
                <a:gd name="T34" fmla="*/ 272 w 317"/>
                <a:gd name="T35" fmla="*/ 176 h 307"/>
                <a:gd name="T36" fmla="*/ 271 w 317"/>
                <a:gd name="T37" fmla="*/ 167 h 307"/>
                <a:gd name="T38" fmla="*/ 262 w 317"/>
                <a:gd name="T39" fmla="*/ 151 h 307"/>
                <a:gd name="T40" fmla="*/ 251 w 317"/>
                <a:gd name="T41" fmla="*/ 113 h 307"/>
                <a:gd name="T42" fmla="*/ 211 w 317"/>
                <a:gd name="T43" fmla="*/ 87 h 307"/>
                <a:gd name="T44" fmla="*/ 203 w 317"/>
                <a:gd name="T45" fmla="*/ 83 h 307"/>
                <a:gd name="T46" fmla="*/ 177 w 317"/>
                <a:gd name="T47" fmla="*/ 71 h 307"/>
                <a:gd name="T48" fmla="*/ 111 w 317"/>
                <a:gd name="T49" fmla="*/ 78 h 307"/>
                <a:gd name="T50" fmla="*/ 83 w 317"/>
                <a:gd name="T51" fmla="*/ 93 h 307"/>
                <a:gd name="T52" fmla="*/ 57 w 317"/>
                <a:gd name="T53" fmla="*/ 132 h 307"/>
                <a:gd name="T54" fmla="*/ 54 w 317"/>
                <a:gd name="T55" fmla="*/ 152 h 307"/>
                <a:gd name="T56" fmla="*/ 57 w 317"/>
                <a:gd name="T57" fmla="*/ 192 h 307"/>
                <a:gd name="T58" fmla="*/ 60 w 317"/>
                <a:gd name="T59" fmla="*/ 199 h 307"/>
                <a:gd name="T60" fmla="*/ 74 w 317"/>
                <a:gd name="T61" fmla="*/ 234 h 307"/>
                <a:gd name="T62" fmla="*/ 75 w 317"/>
                <a:gd name="T63" fmla="*/ 263 h 307"/>
                <a:gd name="T64" fmla="*/ 70 w 317"/>
                <a:gd name="T65" fmla="*/ 264 h 307"/>
                <a:gd name="T66" fmla="*/ 52 w 317"/>
                <a:gd name="T67" fmla="*/ 269 h 307"/>
                <a:gd name="T68" fmla="*/ 41 w 317"/>
                <a:gd name="T69" fmla="*/ 267 h 307"/>
                <a:gd name="T70" fmla="*/ 19 w 317"/>
                <a:gd name="T71" fmla="*/ 235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7" h="307">
                  <a:moveTo>
                    <a:pt x="19" y="235"/>
                  </a:moveTo>
                  <a:cubicBezTo>
                    <a:pt x="3" y="208"/>
                    <a:pt x="0" y="177"/>
                    <a:pt x="5" y="147"/>
                  </a:cubicBezTo>
                  <a:cubicBezTo>
                    <a:pt x="12" y="94"/>
                    <a:pt x="41" y="56"/>
                    <a:pt x="89" y="32"/>
                  </a:cubicBezTo>
                  <a:cubicBezTo>
                    <a:pt x="151" y="0"/>
                    <a:pt x="235" y="21"/>
                    <a:pt x="276" y="77"/>
                  </a:cubicBezTo>
                  <a:cubicBezTo>
                    <a:pt x="315" y="131"/>
                    <a:pt x="317" y="195"/>
                    <a:pt x="282" y="251"/>
                  </a:cubicBezTo>
                  <a:cubicBezTo>
                    <a:pt x="267" y="276"/>
                    <a:pt x="245" y="295"/>
                    <a:pt x="218" y="307"/>
                  </a:cubicBezTo>
                  <a:cubicBezTo>
                    <a:pt x="216" y="302"/>
                    <a:pt x="218" y="297"/>
                    <a:pt x="216" y="292"/>
                  </a:cubicBezTo>
                  <a:cubicBezTo>
                    <a:pt x="215" y="287"/>
                    <a:pt x="214" y="283"/>
                    <a:pt x="217" y="278"/>
                  </a:cubicBezTo>
                  <a:cubicBezTo>
                    <a:pt x="218" y="277"/>
                    <a:pt x="219" y="276"/>
                    <a:pt x="221" y="276"/>
                  </a:cubicBezTo>
                  <a:cubicBezTo>
                    <a:pt x="226" y="275"/>
                    <a:pt x="231" y="276"/>
                    <a:pt x="236" y="277"/>
                  </a:cubicBezTo>
                  <a:cubicBezTo>
                    <a:pt x="243" y="277"/>
                    <a:pt x="250" y="276"/>
                    <a:pt x="255" y="270"/>
                  </a:cubicBezTo>
                  <a:cubicBezTo>
                    <a:pt x="257" y="269"/>
                    <a:pt x="258" y="267"/>
                    <a:pt x="257" y="265"/>
                  </a:cubicBezTo>
                  <a:cubicBezTo>
                    <a:pt x="255" y="263"/>
                    <a:pt x="254" y="264"/>
                    <a:pt x="252" y="264"/>
                  </a:cubicBezTo>
                  <a:cubicBezTo>
                    <a:pt x="247" y="266"/>
                    <a:pt x="242" y="267"/>
                    <a:pt x="238" y="262"/>
                  </a:cubicBezTo>
                  <a:cubicBezTo>
                    <a:pt x="234" y="257"/>
                    <a:pt x="235" y="251"/>
                    <a:pt x="237" y="246"/>
                  </a:cubicBezTo>
                  <a:cubicBezTo>
                    <a:pt x="240" y="240"/>
                    <a:pt x="242" y="234"/>
                    <a:pt x="246" y="229"/>
                  </a:cubicBezTo>
                  <a:cubicBezTo>
                    <a:pt x="252" y="220"/>
                    <a:pt x="258" y="210"/>
                    <a:pt x="260" y="199"/>
                  </a:cubicBezTo>
                  <a:cubicBezTo>
                    <a:pt x="265" y="192"/>
                    <a:pt x="267" y="183"/>
                    <a:pt x="272" y="176"/>
                  </a:cubicBezTo>
                  <a:cubicBezTo>
                    <a:pt x="274" y="173"/>
                    <a:pt x="273" y="170"/>
                    <a:pt x="271" y="167"/>
                  </a:cubicBezTo>
                  <a:cubicBezTo>
                    <a:pt x="268" y="162"/>
                    <a:pt x="265" y="156"/>
                    <a:pt x="262" y="151"/>
                  </a:cubicBezTo>
                  <a:cubicBezTo>
                    <a:pt x="258" y="139"/>
                    <a:pt x="258" y="125"/>
                    <a:pt x="251" y="113"/>
                  </a:cubicBezTo>
                  <a:cubicBezTo>
                    <a:pt x="242" y="97"/>
                    <a:pt x="231" y="85"/>
                    <a:pt x="211" y="87"/>
                  </a:cubicBezTo>
                  <a:cubicBezTo>
                    <a:pt x="208" y="87"/>
                    <a:pt x="205" y="86"/>
                    <a:pt x="203" y="83"/>
                  </a:cubicBezTo>
                  <a:cubicBezTo>
                    <a:pt x="197" y="74"/>
                    <a:pt x="188" y="71"/>
                    <a:pt x="177" y="71"/>
                  </a:cubicBezTo>
                  <a:cubicBezTo>
                    <a:pt x="155" y="70"/>
                    <a:pt x="133" y="70"/>
                    <a:pt x="111" y="78"/>
                  </a:cubicBezTo>
                  <a:cubicBezTo>
                    <a:pt x="101" y="81"/>
                    <a:pt x="93" y="88"/>
                    <a:pt x="83" y="93"/>
                  </a:cubicBezTo>
                  <a:cubicBezTo>
                    <a:pt x="70" y="98"/>
                    <a:pt x="58" y="116"/>
                    <a:pt x="57" y="132"/>
                  </a:cubicBezTo>
                  <a:cubicBezTo>
                    <a:pt x="56" y="138"/>
                    <a:pt x="55" y="145"/>
                    <a:pt x="54" y="152"/>
                  </a:cubicBezTo>
                  <a:cubicBezTo>
                    <a:pt x="50" y="166"/>
                    <a:pt x="47" y="179"/>
                    <a:pt x="57" y="192"/>
                  </a:cubicBezTo>
                  <a:cubicBezTo>
                    <a:pt x="59" y="194"/>
                    <a:pt x="59" y="196"/>
                    <a:pt x="60" y="199"/>
                  </a:cubicBezTo>
                  <a:cubicBezTo>
                    <a:pt x="65" y="210"/>
                    <a:pt x="69" y="222"/>
                    <a:pt x="74" y="234"/>
                  </a:cubicBezTo>
                  <a:cubicBezTo>
                    <a:pt x="78" y="243"/>
                    <a:pt x="82" y="253"/>
                    <a:pt x="75" y="263"/>
                  </a:cubicBezTo>
                  <a:cubicBezTo>
                    <a:pt x="74" y="264"/>
                    <a:pt x="72" y="265"/>
                    <a:pt x="70" y="264"/>
                  </a:cubicBezTo>
                  <a:cubicBezTo>
                    <a:pt x="63" y="261"/>
                    <a:pt x="57" y="263"/>
                    <a:pt x="52" y="269"/>
                  </a:cubicBezTo>
                  <a:cubicBezTo>
                    <a:pt x="48" y="273"/>
                    <a:pt x="44" y="271"/>
                    <a:pt x="41" y="267"/>
                  </a:cubicBezTo>
                  <a:cubicBezTo>
                    <a:pt x="32" y="257"/>
                    <a:pt x="26" y="246"/>
                    <a:pt x="19" y="235"/>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7" name="Freeform 72"/>
            <p:cNvSpPr>
              <a:spLocks/>
            </p:cNvSpPr>
            <p:nvPr/>
          </p:nvSpPr>
          <p:spPr bwMode="auto">
            <a:xfrm>
              <a:off x="3323" y="1066"/>
              <a:ext cx="336" cy="439"/>
            </a:xfrm>
            <a:custGeom>
              <a:avLst/>
              <a:gdLst>
                <a:gd name="T0" fmla="*/ 4 w 219"/>
                <a:gd name="T1" fmla="*/ 11 h 287"/>
                <a:gd name="T2" fmla="*/ 7 w 219"/>
                <a:gd name="T3" fmla="*/ 10 h 287"/>
                <a:gd name="T4" fmla="*/ 66 w 219"/>
                <a:gd name="T5" fmla="*/ 1 h 287"/>
                <a:gd name="T6" fmla="*/ 120 w 219"/>
                <a:gd name="T7" fmla="*/ 11 h 287"/>
                <a:gd name="T8" fmla="*/ 169 w 219"/>
                <a:gd name="T9" fmla="*/ 42 h 287"/>
                <a:gd name="T10" fmla="*/ 175 w 219"/>
                <a:gd name="T11" fmla="*/ 48 h 287"/>
                <a:gd name="T12" fmla="*/ 197 w 219"/>
                <a:gd name="T13" fmla="*/ 81 h 287"/>
                <a:gd name="T14" fmla="*/ 205 w 219"/>
                <a:gd name="T15" fmla="*/ 202 h 287"/>
                <a:gd name="T16" fmla="*/ 195 w 219"/>
                <a:gd name="T17" fmla="*/ 227 h 287"/>
                <a:gd name="T18" fmla="*/ 167 w 219"/>
                <a:gd name="T19" fmla="*/ 261 h 287"/>
                <a:gd name="T20" fmla="*/ 143 w 219"/>
                <a:gd name="T21" fmla="*/ 278 h 287"/>
                <a:gd name="T22" fmla="*/ 133 w 219"/>
                <a:gd name="T23" fmla="*/ 284 h 287"/>
                <a:gd name="T24" fmla="*/ 124 w 219"/>
                <a:gd name="T25" fmla="*/ 278 h 287"/>
                <a:gd name="T26" fmla="*/ 118 w 219"/>
                <a:gd name="T27" fmla="*/ 243 h 287"/>
                <a:gd name="T28" fmla="*/ 121 w 219"/>
                <a:gd name="T29" fmla="*/ 230 h 287"/>
                <a:gd name="T30" fmla="*/ 131 w 219"/>
                <a:gd name="T31" fmla="*/ 220 h 287"/>
                <a:gd name="T32" fmla="*/ 160 w 219"/>
                <a:gd name="T33" fmla="*/ 182 h 287"/>
                <a:gd name="T34" fmla="*/ 168 w 219"/>
                <a:gd name="T35" fmla="*/ 173 h 287"/>
                <a:gd name="T36" fmla="*/ 172 w 219"/>
                <a:gd name="T37" fmla="*/ 166 h 287"/>
                <a:gd name="T38" fmla="*/ 173 w 219"/>
                <a:gd name="T39" fmla="*/ 160 h 287"/>
                <a:gd name="T40" fmla="*/ 161 w 219"/>
                <a:gd name="T41" fmla="*/ 140 h 287"/>
                <a:gd name="T42" fmla="*/ 154 w 219"/>
                <a:gd name="T43" fmla="*/ 126 h 287"/>
                <a:gd name="T44" fmla="*/ 128 w 219"/>
                <a:gd name="T45" fmla="*/ 90 h 287"/>
                <a:gd name="T46" fmla="*/ 105 w 219"/>
                <a:gd name="T47" fmla="*/ 78 h 287"/>
                <a:gd name="T48" fmla="*/ 97 w 219"/>
                <a:gd name="T49" fmla="*/ 58 h 287"/>
                <a:gd name="T50" fmla="*/ 94 w 219"/>
                <a:gd name="T51" fmla="*/ 48 h 287"/>
                <a:gd name="T52" fmla="*/ 99 w 219"/>
                <a:gd name="T53" fmla="*/ 40 h 287"/>
                <a:gd name="T54" fmla="*/ 102 w 219"/>
                <a:gd name="T55" fmla="*/ 40 h 287"/>
                <a:gd name="T56" fmla="*/ 112 w 219"/>
                <a:gd name="T57" fmla="*/ 45 h 287"/>
                <a:gd name="T58" fmla="*/ 119 w 219"/>
                <a:gd name="T59" fmla="*/ 27 h 287"/>
                <a:gd name="T60" fmla="*/ 117 w 219"/>
                <a:gd name="T61" fmla="*/ 25 h 287"/>
                <a:gd name="T62" fmla="*/ 113 w 219"/>
                <a:gd name="T63" fmla="*/ 22 h 287"/>
                <a:gd name="T64" fmla="*/ 109 w 219"/>
                <a:gd name="T65" fmla="*/ 21 h 287"/>
                <a:gd name="T66" fmla="*/ 104 w 219"/>
                <a:gd name="T67" fmla="*/ 23 h 287"/>
                <a:gd name="T68" fmla="*/ 100 w 219"/>
                <a:gd name="T69" fmla="*/ 19 h 287"/>
                <a:gd name="T70" fmla="*/ 95 w 219"/>
                <a:gd name="T71" fmla="*/ 16 h 287"/>
                <a:gd name="T72" fmla="*/ 91 w 219"/>
                <a:gd name="T73" fmla="*/ 16 h 287"/>
                <a:gd name="T74" fmla="*/ 77 w 219"/>
                <a:gd name="T75" fmla="*/ 12 h 287"/>
                <a:gd name="T76" fmla="*/ 75 w 219"/>
                <a:gd name="T77" fmla="*/ 14 h 287"/>
                <a:gd name="T78" fmla="*/ 67 w 219"/>
                <a:gd name="T79" fmla="*/ 15 h 287"/>
                <a:gd name="T80" fmla="*/ 64 w 219"/>
                <a:gd name="T81" fmla="*/ 13 h 287"/>
                <a:gd name="T82" fmla="*/ 54 w 219"/>
                <a:gd name="T83" fmla="*/ 14 h 287"/>
                <a:gd name="T84" fmla="*/ 49 w 219"/>
                <a:gd name="T85" fmla="*/ 19 h 287"/>
                <a:gd name="T86" fmla="*/ 46 w 219"/>
                <a:gd name="T87" fmla="*/ 19 h 287"/>
                <a:gd name="T88" fmla="*/ 44 w 219"/>
                <a:gd name="T89" fmla="*/ 18 h 287"/>
                <a:gd name="T90" fmla="*/ 45 w 219"/>
                <a:gd name="T91" fmla="*/ 20 h 287"/>
                <a:gd name="T92" fmla="*/ 42 w 219"/>
                <a:gd name="T93" fmla="*/ 28 h 287"/>
                <a:gd name="T94" fmla="*/ 40 w 219"/>
                <a:gd name="T95" fmla="*/ 26 h 287"/>
                <a:gd name="T96" fmla="*/ 36 w 219"/>
                <a:gd name="T97" fmla="*/ 21 h 287"/>
                <a:gd name="T98" fmla="*/ 31 w 219"/>
                <a:gd name="T99" fmla="*/ 26 h 287"/>
                <a:gd name="T100" fmla="*/ 24 w 219"/>
                <a:gd name="T101" fmla="*/ 20 h 287"/>
                <a:gd name="T102" fmla="*/ 2 w 219"/>
                <a:gd name="T103" fmla="*/ 17 h 287"/>
                <a:gd name="T104" fmla="*/ 4 w 219"/>
                <a:gd name="T105" fmla="*/ 1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9" h="287">
                  <a:moveTo>
                    <a:pt x="4" y="11"/>
                  </a:moveTo>
                  <a:cubicBezTo>
                    <a:pt x="5" y="11"/>
                    <a:pt x="6" y="11"/>
                    <a:pt x="7" y="10"/>
                  </a:cubicBezTo>
                  <a:cubicBezTo>
                    <a:pt x="26" y="6"/>
                    <a:pt x="45" y="0"/>
                    <a:pt x="66" y="1"/>
                  </a:cubicBezTo>
                  <a:cubicBezTo>
                    <a:pt x="85" y="1"/>
                    <a:pt x="103" y="5"/>
                    <a:pt x="120" y="11"/>
                  </a:cubicBezTo>
                  <a:cubicBezTo>
                    <a:pt x="137" y="20"/>
                    <a:pt x="154" y="30"/>
                    <a:pt x="169" y="42"/>
                  </a:cubicBezTo>
                  <a:cubicBezTo>
                    <a:pt x="172" y="43"/>
                    <a:pt x="174" y="45"/>
                    <a:pt x="175" y="48"/>
                  </a:cubicBezTo>
                  <a:cubicBezTo>
                    <a:pt x="182" y="59"/>
                    <a:pt x="191" y="69"/>
                    <a:pt x="197" y="81"/>
                  </a:cubicBezTo>
                  <a:cubicBezTo>
                    <a:pt x="217" y="120"/>
                    <a:pt x="219" y="160"/>
                    <a:pt x="205" y="202"/>
                  </a:cubicBezTo>
                  <a:cubicBezTo>
                    <a:pt x="202" y="210"/>
                    <a:pt x="197" y="218"/>
                    <a:pt x="195" y="227"/>
                  </a:cubicBezTo>
                  <a:cubicBezTo>
                    <a:pt x="188" y="240"/>
                    <a:pt x="179" y="252"/>
                    <a:pt x="167" y="261"/>
                  </a:cubicBezTo>
                  <a:cubicBezTo>
                    <a:pt x="158" y="265"/>
                    <a:pt x="152" y="273"/>
                    <a:pt x="143" y="278"/>
                  </a:cubicBezTo>
                  <a:cubicBezTo>
                    <a:pt x="139" y="280"/>
                    <a:pt x="136" y="282"/>
                    <a:pt x="133" y="284"/>
                  </a:cubicBezTo>
                  <a:cubicBezTo>
                    <a:pt x="127" y="287"/>
                    <a:pt x="124" y="284"/>
                    <a:pt x="124" y="278"/>
                  </a:cubicBezTo>
                  <a:cubicBezTo>
                    <a:pt x="124" y="266"/>
                    <a:pt x="122" y="255"/>
                    <a:pt x="118" y="243"/>
                  </a:cubicBezTo>
                  <a:cubicBezTo>
                    <a:pt x="116" y="239"/>
                    <a:pt x="117" y="234"/>
                    <a:pt x="121" y="230"/>
                  </a:cubicBezTo>
                  <a:cubicBezTo>
                    <a:pt x="124" y="226"/>
                    <a:pt x="127" y="223"/>
                    <a:pt x="131" y="220"/>
                  </a:cubicBezTo>
                  <a:cubicBezTo>
                    <a:pt x="146" y="211"/>
                    <a:pt x="154" y="198"/>
                    <a:pt x="160" y="182"/>
                  </a:cubicBezTo>
                  <a:cubicBezTo>
                    <a:pt x="161" y="178"/>
                    <a:pt x="164" y="175"/>
                    <a:pt x="168" y="173"/>
                  </a:cubicBezTo>
                  <a:cubicBezTo>
                    <a:pt x="170" y="171"/>
                    <a:pt x="173" y="170"/>
                    <a:pt x="172" y="166"/>
                  </a:cubicBezTo>
                  <a:cubicBezTo>
                    <a:pt x="172" y="164"/>
                    <a:pt x="173" y="162"/>
                    <a:pt x="173" y="160"/>
                  </a:cubicBezTo>
                  <a:cubicBezTo>
                    <a:pt x="175" y="146"/>
                    <a:pt x="175" y="146"/>
                    <a:pt x="161" y="140"/>
                  </a:cubicBezTo>
                  <a:cubicBezTo>
                    <a:pt x="157" y="137"/>
                    <a:pt x="156" y="131"/>
                    <a:pt x="154" y="126"/>
                  </a:cubicBezTo>
                  <a:cubicBezTo>
                    <a:pt x="149" y="111"/>
                    <a:pt x="141" y="99"/>
                    <a:pt x="128" y="90"/>
                  </a:cubicBezTo>
                  <a:cubicBezTo>
                    <a:pt x="121" y="84"/>
                    <a:pt x="113" y="82"/>
                    <a:pt x="105" y="78"/>
                  </a:cubicBezTo>
                  <a:cubicBezTo>
                    <a:pt x="96" y="74"/>
                    <a:pt x="99" y="65"/>
                    <a:pt x="97" y="58"/>
                  </a:cubicBezTo>
                  <a:cubicBezTo>
                    <a:pt x="97" y="54"/>
                    <a:pt x="95" y="51"/>
                    <a:pt x="94" y="48"/>
                  </a:cubicBezTo>
                  <a:cubicBezTo>
                    <a:pt x="93" y="44"/>
                    <a:pt x="94" y="40"/>
                    <a:pt x="99" y="40"/>
                  </a:cubicBezTo>
                  <a:cubicBezTo>
                    <a:pt x="100" y="40"/>
                    <a:pt x="101" y="40"/>
                    <a:pt x="102" y="40"/>
                  </a:cubicBezTo>
                  <a:cubicBezTo>
                    <a:pt x="106" y="41"/>
                    <a:pt x="106" y="48"/>
                    <a:pt x="112" y="45"/>
                  </a:cubicBezTo>
                  <a:cubicBezTo>
                    <a:pt x="118" y="40"/>
                    <a:pt x="121" y="32"/>
                    <a:pt x="119" y="27"/>
                  </a:cubicBezTo>
                  <a:cubicBezTo>
                    <a:pt x="118" y="26"/>
                    <a:pt x="117" y="26"/>
                    <a:pt x="117" y="25"/>
                  </a:cubicBezTo>
                  <a:cubicBezTo>
                    <a:pt x="115" y="24"/>
                    <a:pt x="115" y="23"/>
                    <a:pt x="113" y="22"/>
                  </a:cubicBezTo>
                  <a:cubicBezTo>
                    <a:pt x="112" y="21"/>
                    <a:pt x="111" y="20"/>
                    <a:pt x="109" y="21"/>
                  </a:cubicBezTo>
                  <a:cubicBezTo>
                    <a:pt x="108" y="21"/>
                    <a:pt x="106" y="23"/>
                    <a:pt x="104" y="23"/>
                  </a:cubicBezTo>
                  <a:cubicBezTo>
                    <a:pt x="102" y="22"/>
                    <a:pt x="101" y="21"/>
                    <a:pt x="100" y="19"/>
                  </a:cubicBezTo>
                  <a:cubicBezTo>
                    <a:pt x="99" y="16"/>
                    <a:pt x="97" y="15"/>
                    <a:pt x="95" y="16"/>
                  </a:cubicBezTo>
                  <a:cubicBezTo>
                    <a:pt x="93" y="16"/>
                    <a:pt x="92" y="16"/>
                    <a:pt x="91" y="16"/>
                  </a:cubicBezTo>
                  <a:cubicBezTo>
                    <a:pt x="87" y="13"/>
                    <a:pt x="82" y="12"/>
                    <a:pt x="77" y="12"/>
                  </a:cubicBezTo>
                  <a:cubicBezTo>
                    <a:pt x="77" y="13"/>
                    <a:pt x="76" y="13"/>
                    <a:pt x="75" y="14"/>
                  </a:cubicBezTo>
                  <a:cubicBezTo>
                    <a:pt x="73" y="21"/>
                    <a:pt x="71" y="24"/>
                    <a:pt x="67" y="15"/>
                  </a:cubicBezTo>
                  <a:cubicBezTo>
                    <a:pt x="66" y="14"/>
                    <a:pt x="65" y="13"/>
                    <a:pt x="64" y="13"/>
                  </a:cubicBezTo>
                  <a:cubicBezTo>
                    <a:pt x="61" y="14"/>
                    <a:pt x="57" y="14"/>
                    <a:pt x="54" y="14"/>
                  </a:cubicBezTo>
                  <a:cubicBezTo>
                    <a:pt x="52" y="15"/>
                    <a:pt x="51" y="18"/>
                    <a:pt x="49" y="19"/>
                  </a:cubicBezTo>
                  <a:cubicBezTo>
                    <a:pt x="48" y="20"/>
                    <a:pt x="47" y="20"/>
                    <a:pt x="46" y="19"/>
                  </a:cubicBezTo>
                  <a:cubicBezTo>
                    <a:pt x="45" y="19"/>
                    <a:pt x="44" y="19"/>
                    <a:pt x="44" y="18"/>
                  </a:cubicBezTo>
                  <a:cubicBezTo>
                    <a:pt x="44" y="18"/>
                    <a:pt x="45" y="19"/>
                    <a:pt x="45" y="20"/>
                  </a:cubicBezTo>
                  <a:cubicBezTo>
                    <a:pt x="45" y="23"/>
                    <a:pt x="49" y="28"/>
                    <a:pt x="42" y="28"/>
                  </a:cubicBezTo>
                  <a:cubicBezTo>
                    <a:pt x="41" y="27"/>
                    <a:pt x="40" y="27"/>
                    <a:pt x="40" y="26"/>
                  </a:cubicBezTo>
                  <a:cubicBezTo>
                    <a:pt x="39" y="25"/>
                    <a:pt x="38" y="23"/>
                    <a:pt x="36" y="21"/>
                  </a:cubicBezTo>
                  <a:cubicBezTo>
                    <a:pt x="34" y="21"/>
                    <a:pt x="36" y="27"/>
                    <a:pt x="31" y="26"/>
                  </a:cubicBezTo>
                  <a:cubicBezTo>
                    <a:pt x="28" y="25"/>
                    <a:pt x="28" y="21"/>
                    <a:pt x="24" y="20"/>
                  </a:cubicBezTo>
                  <a:cubicBezTo>
                    <a:pt x="16" y="21"/>
                    <a:pt x="9" y="21"/>
                    <a:pt x="2" y="17"/>
                  </a:cubicBezTo>
                  <a:cubicBezTo>
                    <a:pt x="0" y="15"/>
                    <a:pt x="3" y="13"/>
                    <a:pt x="4" y="11"/>
                  </a:cubicBezTo>
                  <a:close/>
                </a:path>
              </a:pathLst>
            </a:custGeom>
            <a:solidFill>
              <a:srgbClr val="C66D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8" name="Freeform 73"/>
            <p:cNvSpPr>
              <a:spLocks/>
            </p:cNvSpPr>
            <p:nvPr/>
          </p:nvSpPr>
          <p:spPr bwMode="auto">
            <a:xfrm>
              <a:off x="3187" y="1096"/>
              <a:ext cx="207" cy="414"/>
            </a:xfrm>
            <a:custGeom>
              <a:avLst/>
              <a:gdLst>
                <a:gd name="T0" fmla="*/ 46 w 135"/>
                <a:gd name="T1" fmla="*/ 23 h 270"/>
                <a:gd name="T2" fmla="*/ 48 w 135"/>
                <a:gd name="T3" fmla="*/ 22 h 270"/>
                <a:gd name="T4" fmla="*/ 69 w 135"/>
                <a:gd name="T5" fmla="*/ 7 h 270"/>
                <a:gd name="T6" fmla="*/ 88 w 135"/>
                <a:gd name="T7" fmla="*/ 16 h 270"/>
                <a:gd name="T8" fmla="*/ 95 w 135"/>
                <a:gd name="T9" fmla="*/ 22 h 270"/>
                <a:gd name="T10" fmla="*/ 105 w 135"/>
                <a:gd name="T11" fmla="*/ 26 h 270"/>
                <a:gd name="T12" fmla="*/ 123 w 135"/>
                <a:gd name="T13" fmla="*/ 18 h 270"/>
                <a:gd name="T14" fmla="*/ 128 w 135"/>
                <a:gd name="T15" fmla="*/ 17 h 270"/>
                <a:gd name="T16" fmla="*/ 128 w 135"/>
                <a:gd name="T17" fmla="*/ 30 h 270"/>
                <a:gd name="T18" fmla="*/ 115 w 135"/>
                <a:gd name="T19" fmla="*/ 51 h 270"/>
                <a:gd name="T20" fmla="*/ 108 w 135"/>
                <a:gd name="T21" fmla="*/ 57 h 270"/>
                <a:gd name="T22" fmla="*/ 83 w 135"/>
                <a:gd name="T23" fmla="*/ 72 h 270"/>
                <a:gd name="T24" fmla="*/ 78 w 135"/>
                <a:gd name="T25" fmla="*/ 81 h 270"/>
                <a:gd name="T26" fmla="*/ 61 w 135"/>
                <a:gd name="T27" fmla="*/ 119 h 270"/>
                <a:gd name="T28" fmla="*/ 51 w 135"/>
                <a:gd name="T29" fmla="*/ 126 h 270"/>
                <a:gd name="T30" fmla="*/ 51 w 135"/>
                <a:gd name="T31" fmla="*/ 152 h 270"/>
                <a:gd name="T32" fmla="*/ 69 w 135"/>
                <a:gd name="T33" fmla="*/ 177 h 270"/>
                <a:gd name="T34" fmla="*/ 99 w 135"/>
                <a:gd name="T35" fmla="*/ 206 h 270"/>
                <a:gd name="T36" fmla="*/ 106 w 135"/>
                <a:gd name="T37" fmla="*/ 216 h 270"/>
                <a:gd name="T38" fmla="*/ 97 w 135"/>
                <a:gd name="T39" fmla="*/ 243 h 270"/>
                <a:gd name="T40" fmla="*/ 97 w 135"/>
                <a:gd name="T41" fmla="*/ 258 h 270"/>
                <a:gd name="T42" fmla="*/ 93 w 135"/>
                <a:gd name="T43" fmla="*/ 270 h 270"/>
                <a:gd name="T44" fmla="*/ 46 w 135"/>
                <a:gd name="T45" fmla="*/ 238 h 270"/>
                <a:gd name="T46" fmla="*/ 32 w 135"/>
                <a:gd name="T47" fmla="*/ 219 h 270"/>
                <a:gd name="T48" fmla="*/ 10 w 135"/>
                <a:gd name="T49" fmla="*/ 175 h 270"/>
                <a:gd name="T50" fmla="*/ 4 w 135"/>
                <a:gd name="T51" fmla="*/ 110 h 270"/>
                <a:gd name="T52" fmla="*/ 43 w 135"/>
                <a:gd name="T53" fmla="*/ 28 h 270"/>
                <a:gd name="T54" fmla="*/ 46 w 135"/>
                <a:gd name="T55" fmla="*/ 23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5" h="270">
                  <a:moveTo>
                    <a:pt x="46" y="23"/>
                  </a:moveTo>
                  <a:cubicBezTo>
                    <a:pt x="47" y="23"/>
                    <a:pt x="47" y="22"/>
                    <a:pt x="48" y="22"/>
                  </a:cubicBezTo>
                  <a:cubicBezTo>
                    <a:pt x="56" y="18"/>
                    <a:pt x="62" y="11"/>
                    <a:pt x="69" y="7"/>
                  </a:cubicBezTo>
                  <a:cubicBezTo>
                    <a:pt x="81" y="0"/>
                    <a:pt x="87" y="2"/>
                    <a:pt x="88" y="16"/>
                  </a:cubicBezTo>
                  <a:cubicBezTo>
                    <a:pt x="88" y="21"/>
                    <a:pt x="90" y="23"/>
                    <a:pt x="95" y="22"/>
                  </a:cubicBezTo>
                  <a:cubicBezTo>
                    <a:pt x="98" y="23"/>
                    <a:pt x="101" y="25"/>
                    <a:pt x="105" y="26"/>
                  </a:cubicBezTo>
                  <a:cubicBezTo>
                    <a:pt x="112" y="27"/>
                    <a:pt x="117" y="21"/>
                    <a:pt x="123" y="18"/>
                  </a:cubicBezTo>
                  <a:cubicBezTo>
                    <a:pt x="125" y="17"/>
                    <a:pt x="127" y="16"/>
                    <a:pt x="128" y="17"/>
                  </a:cubicBezTo>
                  <a:cubicBezTo>
                    <a:pt x="135" y="22"/>
                    <a:pt x="134" y="26"/>
                    <a:pt x="128" y="30"/>
                  </a:cubicBezTo>
                  <a:cubicBezTo>
                    <a:pt x="121" y="35"/>
                    <a:pt x="114" y="40"/>
                    <a:pt x="115" y="51"/>
                  </a:cubicBezTo>
                  <a:cubicBezTo>
                    <a:pt x="115" y="55"/>
                    <a:pt x="111" y="56"/>
                    <a:pt x="108" y="57"/>
                  </a:cubicBezTo>
                  <a:cubicBezTo>
                    <a:pt x="99" y="61"/>
                    <a:pt x="89" y="64"/>
                    <a:pt x="83" y="72"/>
                  </a:cubicBezTo>
                  <a:cubicBezTo>
                    <a:pt x="80" y="74"/>
                    <a:pt x="78" y="77"/>
                    <a:pt x="78" y="81"/>
                  </a:cubicBezTo>
                  <a:cubicBezTo>
                    <a:pt x="71" y="93"/>
                    <a:pt x="64" y="105"/>
                    <a:pt x="61" y="119"/>
                  </a:cubicBezTo>
                  <a:cubicBezTo>
                    <a:pt x="58" y="122"/>
                    <a:pt x="54" y="123"/>
                    <a:pt x="51" y="126"/>
                  </a:cubicBezTo>
                  <a:cubicBezTo>
                    <a:pt x="41" y="134"/>
                    <a:pt x="40" y="144"/>
                    <a:pt x="51" y="152"/>
                  </a:cubicBezTo>
                  <a:cubicBezTo>
                    <a:pt x="60" y="158"/>
                    <a:pt x="64" y="168"/>
                    <a:pt x="69" y="177"/>
                  </a:cubicBezTo>
                  <a:cubicBezTo>
                    <a:pt x="77" y="189"/>
                    <a:pt x="86" y="199"/>
                    <a:pt x="99" y="206"/>
                  </a:cubicBezTo>
                  <a:cubicBezTo>
                    <a:pt x="102" y="208"/>
                    <a:pt x="107" y="210"/>
                    <a:pt x="106" y="216"/>
                  </a:cubicBezTo>
                  <a:cubicBezTo>
                    <a:pt x="104" y="225"/>
                    <a:pt x="97" y="233"/>
                    <a:pt x="97" y="243"/>
                  </a:cubicBezTo>
                  <a:cubicBezTo>
                    <a:pt x="97" y="248"/>
                    <a:pt x="96" y="253"/>
                    <a:pt x="97" y="258"/>
                  </a:cubicBezTo>
                  <a:cubicBezTo>
                    <a:pt x="97" y="262"/>
                    <a:pt x="96" y="267"/>
                    <a:pt x="93" y="270"/>
                  </a:cubicBezTo>
                  <a:cubicBezTo>
                    <a:pt x="75" y="262"/>
                    <a:pt x="59" y="252"/>
                    <a:pt x="46" y="238"/>
                  </a:cubicBezTo>
                  <a:cubicBezTo>
                    <a:pt x="43" y="230"/>
                    <a:pt x="37" y="225"/>
                    <a:pt x="32" y="219"/>
                  </a:cubicBezTo>
                  <a:cubicBezTo>
                    <a:pt x="21" y="206"/>
                    <a:pt x="14" y="191"/>
                    <a:pt x="10" y="175"/>
                  </a:cubicBezTo>
                  <a:cubicBezTo>
                    <a:pt x="4" y="154"/>
                    <a:pt x="0" y="133"/>
                    <a:pt x="4" y="110"/>
                  </a:cubicBezTo>
                  <a:cubicBezTo>
                    <a:pt x="9" y="79"/>
                    <a:pt x="22" y="52"/>
                    <a:pt x="43" y="28"/>
                  </a:cubicBezTo>
                  <a:cubicBezTo>
                    <a:pt x="44" y="27"/>
                    <a:pt x="45" y="25"/>
                    <a:pt x="46" y="23"/>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9" name="Freeform 74"/>
            <p:cNvSpPr>
              <a:spLocks/>
            </p:cNvSpPr>
            <p:nvPr/>
          </p:nvSpPr>
          <p:spPr bwMode="auto">
            <a:xfrm>
              <a:off x="2827" y="1390"/>
              <a:ext cx="181" cy="141"/>
            </a:xfrm>
            <a:custGeom>
              <a:avLst/>
              <a:gdLst>
                <a:gd name="T0" fmla="*/ 104 w 118"/>
                <a:gd name="T1" fmla="*/ 3 h 92"/>
                <a:gd name="T2" fmla="*/ 118 w 118"/>
                <a:gd name="T3" fmla="*/ 36 h 92"/>
                <a:gd name="T4" fmla="*/ 116 w 118"/>
                <a:gd name="T5" fmla="*/ 78 h 92"/>
                <a:gd name="T6" fmla="*/ 79 w 118"/>
                <a:gd name="T7" fmla="*/ 89 h 92"/>
                <a:gd name="T8" fmla="*/ 3 w 118"/>
                <a:gd name="T9" fmla="*/ 79 h 92"/>
                <a:gd name="T10" fmla="*/ 1 w 118"/>
                <a:gd name="T11" fmla="*/ 28 h 92"/>
                <a:gd name="T12" fmla="*/ 17 w 118"/>
                <a:gd name="T13" fmla="*/ 3 h 92"/>
                <a:gd name="T14" fmla="*/ 37 w 118"/>
                <a:gd name="T15" fmla="*/ 9 h 92"/>
                <a:gd name="T16" fmla="*/ 38 w 118"/>
                <a:gd name="T17" fmla="*/ 19 h 92"/>
                <a:gd name="T18" fmla="*/ 48 w 118"/>
                <a:gd name="T19" fmla="*/ 30 h 92"/>
                <a:gd name="T20" fmla="*/ 70 w 118"/>
                <a:gd name="T21" fmla="*/ 31 h 92"/>
                <a:gd name="T22" fmla="*/ 82 w 118"/>
                <a:gd name="T23" fmla="*/ 20 h 92"/>
                <a:gd name="T24" fmla="*/ 84 w 118"/>
                <a:gd name="T25" fmla="*/ 9 h 92"/>
                <a:gd name="T26" fmla="*/ 104 w 118"/>
                <a:gd name="T27" fmla="*/ 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8" h="92">
                  <a:moveTo>
                    <a:pt x="104" y="3"/>
                  </a:moveTo>
                  <a:cubicBezTo>
                    <a:pt x="114" y="11"/>
                    <a:pt x="118" y="22"/>
                    <a:pt x="118" y="36"/>
                  </a:cubicBezTo>
                  <a:cubicBezTo>
                    <a:pt x="118" y="50"/>
                    <a:pt x="116" y="64"/>
                    <a:pt x="116" y="78"/>
                  </a:cubicBezTo>
                  <a:cubicBezTo>
                    <a:pt x="105" y="86"/>
                    <a:pt x="92" y="88"/>
                    <a:pt x="79" y="89"/>
                  </a:cubicBezTo>
                  <a:cubicBezTo>
                    <a:pt x="53" y="92"/>
                    <a:pt x="28" y="90"/>
                    <a:pt x="3" y="79"/>
                  </a:cubicBezTo>
                  <a:cubicBezTo>
                    <a:pt x="0" y="62"/>
                    <a:pt x="1" y="45"/>
                    <a:pt x="1" y="28"/>
                  </a:cubicBezTo>
                  <a:cubicBezTo>
                    <a:pt x="2" y="17"/>
                    <a:pt x="9" y="5"/>
                    <a:pt x="17" y="3"/>
                  </a:cubicBezTo>
                  <a:cubicBezTo>
                    <a:pt x="25" y="0"/>
                    <a:pt x="31" y="4"/>
                    <a:pt x="37" y="9"/>
                  </a:cubicBezTo>
                  <a:cubicBezTo>
                    <a:pt x="39" y="12"/>
                    <a:pt x="38" y="16"/>
                    <a:pt x="38" y="19"/>
                  </a:cubicBezTo>
                  <a:cubicBezTo>
                    <a:pt x="37" y="28"/>
                    <a:pt x="39" y="31"/>
                    <a:pt x="48" y="30"/>
                  </a:cubicBezTo>
                  <a:cubicBezTo>
                    <a:pt x="56" y="30"/>
                    <a:pt x="63" y="30"/>
                    <a:pt x="70" y="31"/>
                  </a:cubicBezTo>
                  <a:cubicBezTo>
                    <a:pt x="80" y="32"/>
                    <a:pt x="82" y="30"/>
                    <a:pt x="82" y="20"/>
                  </a:cubicBezTo>
                  <a:cubicBezTo>
                    <a:pt x="82" y="17"/>
                    <a:pt x="82" y="13"/>
                    <a:pt x="84" y="9"/>
                  </a:cubicBezTo>
                  <a:cubicBezTo>
                    <a:pt x="90" y="4"/>
                    <a:pt x="96" y="0"/>
                    <a:pt x="104" y="3"/>
                  </a:cubicBezTo>
                  <a:close/>
                </a:path>
              </a:pathLst>
            </a:custGeom>
            <a:solidFill>
              <a:srgbClr val="7267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0" name="Freeform 75"/>
            <p:cNvSpPr>
              <a:spLocks/>
            </p:cNvSpPr>
            <p:nvPr/>
          </p:nvSpPr>
          <p:spPr bwMode="auto">
            <a:xfrm>
              <a:off x="3832" y="2497"/>
              <a:ext cx="167" cy="153"/>
            </a:xfrm>
            <a:custGeom>
              <a:avLst/>
              <a:gdLst>
                <a:gd name="T0" fmla="*/ 108 w 109"/>
                <a:gd name="T1" fmla="*/ 90 h 100"/>
                <a:gd name="T2" fmla="*/ 63 w 109"/>
                <a:gd name="T3" fmla="*/ 99 h 100"/>
                <a:gd name="T4" fmla="*/ 60 w 109"/>
                <a:gd name="T5" fmla="*/ 71 h 100"/>
                <a:gd name="T6" fmla="*/ 59 w 109"/>
                <a:gd name="T7" fmla="*/ 58 h 100"/>
                <a:gd name="T8" fmla="*/ 55 w 109"/>
                <a:gd name="T9" fmla="*/ 54 h 100"/>
                <a:gd name="T10" fmla="*/ 51 w 109"/>
                <a:gd name="T11" fmla="*/ 58 h 100"/>
                <a:gd name="T12" fmla="*/ 49 w 109"/>
                <a:gd name="T13" fmla="*/ 84 h 100"/>
                <a:gd name="T14" fmla="*/ 47 w 109"/>
                <a:gd name="T15" fmla="*/ 99 h 100"/>
                <a:gd name="T16" fmla="*/ 1 w 109"/>
                <a:gd name="T17" fmla="*/ 90 h 100"/>
                <a:gd name="T18" fmla="*/ 2 w 109"/>
                <a:gd name="T19" fmla="*/ 75 h 100"/>
                <a:gd name="T20" fmla="*/ 7 w 109"/>
                <a:gd name="T21" fmla="*/ 21 h 100"/>
                <a:gd name="T22" fmla="*/ 13 w 109"/>
                <a:gd name="T23" fmla="*/ 0 h 100"/>
                <a:gd name="T24" fmla="*/ 21 w 109"/>
                <a:gd name="T25" fmla="*/ 3 h 100"/>
                <a:gd name="T26" fmla="*/ 52 w 109"/>
                <a:gd name="T27" fmla="*/ 27 h 100"/>
                <a:gd name="T28" fmla="*/ 65 w 109"/>
                <a:gd name="T29" fmla="*/ 25 h 100"/>
                <a:gd name="T30" fmla="*/ 85 w 109"/>
                <a:gd name="T31" fmla="*/ 9 h 100"/>
                <a:gd name="T32" fmla="*/ 94 w 109"/>
                <a:gd name="T33" fmla="*/ 4 h 100"/>
                <a:gd name="T34" fmla="*/ 103 w 109"/>
                <a:gd name="T35" fmla="*/ 22 h 100"/>
                <a:gd name="T36" fmla="*/ 104 w 109"/>
                <a:gd name="T37" fmla="*/ 22 h 100"/>
                <a:gd name="T38" fmla="*/ 108 w 109"/>
                <a:gd name="T39" fmla="*/ 66 h 100"/>
                <a:gd name="T40" fmla="*/ 108 w 109"/>
                <a:gd name="T41" fmla="*/ 9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9" h="100">
                  <a:moveTo>
                    <a:pt x="108" y="90"/>
                  </a:moveTo>
                  <a:cubicBezTo>
                    <a:pt x="93" y="97"/>
                    <a:pt x="78" y="100"/>
                    <a:pt x="63" y="99"/>
                  </a:cubicBezTo>
                  <a:cubicBezTo>
                    <a:pt x="60" y="90"/>
                    <a:pt x="61" y="80"/>
                    <a:pt x="60" y="71"/>
                  </a:cubicBezTo>
                  <a:cubicBezTo>
                    <a:pt x="60" y="67"/>
                    <a:pt x="60" y="62"/>
                    <a:pt x="59" y="58"/>
                  </a:cubicBezTo>
                  <a:cubicBezTo>
                    <a:pt x="58" y="57"/>
                    <a:pt x="57" y="54"/>
                    <a:pt x="55" y="54"/>
                  </a:cubicBezTo>
                  <a:cubicBezTo>
                    <a:pt x="53" y="55"/>
                    <a:pt x="52" y="57"/>
                    <a:pt x="51" y="58"/>
                  </a:cubicBezTo>
                  <a:cubicBezTo>
                    <a:pt x="49" y="67"/>
                    <a:pt x="49" y="76"/>
                    <a:pt x="49" y="84"/>
                  </a:cubicBezTo>
                  <a:cubicBezTo>
                    <a:pt x="49" y="89"/>
                    <a:pt x="50" y="95"/>
                    <a:pt x="47" y="99"/>
                  </a:cubicBezTo>
                  <a:cubicBezTo>
                    <a:pt x="31" y="100"/>
                    <a:pt x="15" y="96"/>
                    <a:pt x="1" y="90"/>
                  </a:cubicBezTo>
                  <a:cubicBezTo>
                    <a:pt x="3" y="85"/>
                    <a:pt x="3" y="80"/>
                    <a:pt x="2" y="75"/>
                  </a:cubicBezTo>
                  <a:cubicBezTo>
                    <a:pt x="1" y="57"/>
                    <a:pt x="0" y="38"/>
                    <a:pt x="7" y="21"/>
                  </a:cubicBezTo>
                  <a:cubicBezTo>
                    <a:pt x="12" y="15"/>
                    <a:pt x="13" y="7"/>
                    <a:pt x="13" y="0"/>
                  </a:cubicBezTo>
                  <a:cubicBezTo>
                    <a:pt x="18" y="0"/>
                    <a:pt x="18" y="0"/>
                    <a:pt x="21" y="3"/>
                  </a:cubicBezTo>
                  <a:cubicBezTo>
                    <a:pt x="29" y="14"/>
                    <a:pt x="38" y="23"/>
                    <a:pt x="52" y="27"/>
                  </a:cubicBezTo>
                  <a:cubicBezTo>
                    <a:pt x="57" y="28"/>
                    <a:pt x="61" y="28"/>
                    <a:pt x="65" y="25"/>
                  </a:cubicBezTo>
                  <a:cubicBezTo>
                    <a:pt x="72" y="20"/>
                    <a:pt x="79" y="15"/>
                    <a:pt x="85" y="9"/>
                  </a:cubicBezTo>
                  <a:cubicBezTo>
                    <a:pt x="88" y="6"/>
                    <a:pt x="90" y="3"/>
                    <a:pt x="94" y="4"/>
                  </a:cubicBezTo>
                  <a:cubicBezTo>
                    <a:pt x="97" y="10"/>
                    <a:pt x="97" y="18"/>
                    <a:pt x="103" y="22"/>
                  </a:cubicBezTo>
                  <a:cubicBezTo>
                    <a:pt x="104" y="22"/>
                    <a:pt x="104" y="22"/>
                    <a:pt x="104" y="22"/>
                  </a:cubicBezTo>
                  <a:cubicBezTo>
                    <a:pt x="109" y="36"/>
                    <a:pt x="109" y="51"/>
                    <a:pt x="108" y="66"/>
                  </a:cubicBezTo>
                  <a:cubicBezTo>
                    <a:pt x="107" y="74"/>
                    <a:pt x="106" y="82"/>
                    <a:pt x="108" y="90"/>
                  </a:cubicBezTo>
                  <a:close/>
                </a:path>
              </a:pathLst>
            </a:custGeom>
            <a:solidFill>
              <a:srgbClr val="D2C4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1" name="Freeform 76"/>
            <p:cNvSpPr>
              <a:spLocks/>
            </p:cNvSpPr>
            <p:nvPr/>
          </p:nvSpPr>
          <p:spPr bwMode="auto">
            <a:xfrm>
              <a:off x="3829" y="2015"/>
              <a:ext cx="164" cy="116"/>
            </a:xfrm>
            <a:custGeom>
              <a:avLst/>
              <a:gdLst>
                <a:gd name="T0" fmla="*/ 103 w 107"/>
                <a:gd name="T1" fmla="*/ 16 h 76"/>
                <a:gd name="T2" fmla="*/ 106 w 107"/>
                <a:gd name="T3" fmla="*/ 48 h 76"/>
                <a:gd name="T4" fmla="*/ 105 w 107"/>
                <a:gd name="T5" fmla="*/ 65 h 76"/>
                <a:gd name="T6" fmla="*/ 85 w 107"/>
                <a:gd name="T7" fmla="*/ 71 h 76"/>
                <a:gd name="T8" fmla="*/ 20 w 107"/>
                <a:gd name="T9" fmla="*/ 70 h 76"/>
                <a:gd name="T10" fmla="*/ 6 w 107"/>
                <a:gd name="T11" fmla="*/ 64 h 76"/>
                <a:gd name="T12" fmla="*/ 1 w 107"/>
                <a:gd name="T13" fmla="*/ 36 h 76"/>
                <a:gd name="T14" fmla="*/ 11 w 107"/>
                <a:gd name="T15" fmla="*/ 5 h 76"/>
                <a:gd name="T16" fmla="*/ 30 w 107"/>
                <a:gd name="T17" fmla="*/ 3 h 76"/>
                <a:gd name="T18" fmla="*/ 76 w 107"/>
                <a:gd name="T19" fmla="*/ 6 h 76"/>
                <a:gd name="T20" fmla="*/ 103 w 107"/>
                <a:gd name="T21" fmla="*/ 1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7" h="76">
                  <a:moveTo>
                    <a:pt x="103" y="16"/>
                  </a:moveTo>
                  <a:cubicBezTo>
                    <a:pt x="107" y="26"/>
                    <a:pt x="107" y="37"/>
                    <a:pt x="106" y="48"/>
                  </a:cubicBezTo>
                  <a:cubicBezTo>
                    <a:pt x="105" y="54"/>
                    <a:pt x="104" y="59"/>
                    <a:pt x="105" y="65"/>
                  </a:cubicBezTo>
                  <a:cubicBezTo>
                    <a:pt x="99" y="70"/>
                    <a:pt x="92" y="70"/>
                    <a:pt x="85" y="71"/>
                  </a:cubicBezTo>
                  <a:cubicBezTo>
                    <a:pt x="63" y="76"/>
                    <a:pt x="41" y="74"/>
                    <a:pt x="20" y="70"/>
                  </a:cubicBezTo>
                  <a:cubicBezTo>
                    <a:pt x="14" y="69"/>
                    <a:pt x="10" y="68"/>
                    <a:pt x="6" y="64"/>
                  </a:cubicBezTo>
                  <a:cubicBezTo>
                    <a:pt x="0" y="56"/>
                    <a:pt x="2" y="46"/>
                    <a:pt x="1" y="36"/>
                  </a:cubicBezTo>
                  <a:cubicBezTo>
                    <a:pt x="0" y="25"/>
                    <a:pt x="3" y="14"/>
                    <a:pt x="11" y="5"/>
                  </a:cubicBezTo>
                  <a:cubicBezTo>
                    <a:pt x="17" y="0"/>
                    <a:pt x="23" y="1"/>
                    <a:pt x="30" y="3"/>
                  </a:cubicBezTo>
                  <a:cubicBezTo>
                    <a:pt x="45" y="8"/>
                    <a:pt x="60" y="12"/>
                    <a:pt x="76" y="6"/>
                  </a:cubicBezTo>
                  <a:cubicBezTo>
                    <a:pt x="88" y="2"/>
                    <a:pt x="96" y="6"/>
                    <a:pt x="103" y="16"/>
                  </a:cubicBezTo>
                  <a:close/>
                </a:path>
              </a:pathLst>
            </a:custGeom>
            <a:solidFill>
              <a:srgbClr val="F3B0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2" name="Freeform 77"/>
            <p:cNvSpPr>
              <a:spLocks/>
            </p:cNvSpPr>
            <p:nvPr/>
          </p:nvSpPr>
          <p:spPr bwMode="auto">
            <a:xfrm>
              <a:off x="2793" y="2013"/>
              <a:ext cx="186" cy="123"/>
            </a:xfrm>
            <a:custGeom>
              <a:avLst/>
              <a:gdLst>
                <a:gd name="T0" fmla="*/ 119 w 121"/>
                <a:gd name="T1" fmla="*/ 63 h 80"/>
                <a:gd name="T2" fmla="*/ 98 w 121"/>
                <a:gd name="T3" fmla="*/ 71 h 80"/>
                <a:gd name="T4" fmla="*/ 94 w 121"/>
                <a:gd name="T5" fmla="*/ 66 h 80"/>
                <a:gd name="T6" fmla="*/ 92 w 121"/>
                <a:gd name="T7" fmla="*/ 55 h 80"/>
                <a:gd name="T8" fmla="*/ 84 w 121"/>
                <a:gd name="T9" fmla="*/ 56 h 80"/>
                <a:gd name="T10" fmla="*/ 89 w 121"/>
                <a:gd name="T11" fmla="*/ 69 h 80"/>
                <a:gd name="T12" fmla="*/ 90 w 121"/>
                <a:gd name="T13" fmla="*/ 73 h 80"/>
                <a:gd name="T14" fmla="*/ 0 w 121"/>
                <a:gd name="T15" fmla="*/ 65 h 80"/>
                <a:gd name="T16" fmla="*/ 1 w 121"/>
                <a:gd name="T17" fmla="*/ 42 h 80"/>
                <a:gd name="T18" fmla="*/ 15 w 121"/>
                <a:gd name="T19" fmla="*/ 2 h 80"/>
                <a:gd name="T20" fmla="*/ 42 w 121"/>
                <a:gd name="T21" fmla="*/ 10 h 80"/>
                <a:gd name="T22" fmla="*/ 43 w 121"/>
                <a:gd name="T23" fmla="*/ 12 h 80"/>
                <a:gd name="T24" fmla="*/ 48 w 121"/>
                <a:gd name="T25" fmla="*/ 28 h 80"/>
                <a:gd name="T26" fmla="*/ 73 w 121"/>
                <a:gd name="T27" fmla="*/ 28 h 80"/>
                <a:gd name="T28" fmla="*/ 78 w 121"/>
                <a:gd name="T29" fmla="*/ 20 h 80"/>
                <a:gd name="T30" fmla="*/ 82 w 121"/>
                <a:gd name="T31" fmla="*/ 8 h 80"/>
                <a:gd name="T32" fmla="*/ 106 w 121"/>
                <a:gd name="T33" fmla="*/ 2 h 80"/>
                <a:gd name="T34" fmla="*/ 119 w 121"/>
                <a:gd name="T35" fmla="*/ 43 h 80"/>
                <a:gd name="T36" fmla="*/ 119 w 121"/>
                <a:gd name="T37" fmla="*/ 63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1" h="80">
                  <a:moveTo>
                    <a:pt x="119" y="63"/>
                  </a:moveTo>
                  <a:cubicBezTo>
                    <a:pt x="112" y="67"/>
                    <a:pt x="105" y="69"/>
                    <a:pt x="98" y="71"/>
                  </a:cubicBezTo>
                  <a:cubicBezTo>
                    <a:pt x="93" y="73"/>
                    <a:pt x="94" y="70"/>
                    <a:pt x="94" y="66"/>
                  </a:cubicBezTo>
                  <a:cubicBezTo>
                    <a:pt x="95" y="62"/>
                    <a:pt x="97" y="57"/>
                    <a:pt x="92" y="55"/>
                  </a:cubicBezTo>
                  <a:cubicBezTo>
                    <a:pt x="89" y="53"/>
                    <a:pt x="85" y="53"/>
                    <a:pt x="84" y="56"/>
                  </a:cubicBezTo>
                  <a:cubicBezTo>
                    <a:pt x="81" y="62"/>
                    <a:pt x="84" y="66"/>
                    <a:pt x="89" y="69"/>
                  </a:cubicBezTo>
                  <a:cubicBezTo>
                    <a:pt x="90" y="70"/>
                    <a:pt x="91" y="71"/>
                    <a:pt x="90" y="73"/>
                  </a:cubicBezTo>
                  <a:cubicBezTo>
                    <a:pt x="59" y="80"/>
                    <a:pt x="29" y="78"/>
                    <a:pt x="0" y="65"/>
                  </a:cubicBezTo>
                  <a:cubicBezTo>
                    <a:pt x="1" y="58"/>
                    <a:pt x="0" y="50"/>
                    <a:pt x="1" y="42"/>
                  </a:cubicBezTo>
                  <a:cubicBezTo>
                    <a:pt x="1" y="27"/>
                    <a:pt x="4" y="13"/>
                    <a:pt x="15" y="2"/>
                  </a:cubicBezTo>
                  <a:cubicBezTo>
                    <a:pt x="25" y="2"/>
                    <a:pt x="34" y="4"/>
                    <a:pt x="42" y="10"/>
                  </a:cubicBezTo>
                  <a:cubicBezTo>
                    <a:pt x="43" y="11"/>
                    <a:pt x="43" y="11"/>
                    <a:pt x="43" y="12"/>
                  </a:cubicBezTo>
                  <a:cubicBezTo>
                    <a:pt x="45" y="17"/>
                    <a:pt x="40" y="25"/>
                    <a:pt x="48" y="28"/>
                  </a:cubicBezTo>
                  <a:cubicBezTo>
                    <a:pt x="56" y="31"/>
                    <a:pt x="65" y="30"/>
                    <a:pt x="73" y="28"/>
                  </a:cubicBezTo>
                  <a:cubicBezTo>
                    <a:pt x="77" y="27"/>
                    <a:pt x="77" y="23"/>
                    <a:pt x="78" y="20"/>
                  </a:cubicBezTo>
                  <a:cubicBezTo>
                    <a:pt x="78" y="16"/>
                    <a:pt x="78" y="11"/>
                    <a:pt x="82" y="8"/>
                  </a:cubicBezTo>
                  <a:cubicBezTo>
                    <a:pt x="90" y="5"/>
                    <a:pt x="97" y="0"/>
                    <a:pt x="106" y="2"/>
                  </a:cubicBezTo>
                  <a:cubicBezTo>
                    <a:pt x="118" y="13"/>
                    <a:pt x="119" y="28"/>
                    <a:pt x="119" y="43"/>
                  </a:cubicBezTo>
                  <a:cubicBezTo>
                    <a:pt x="119" y="50"/>
                    <a:pt x="121" y="56"/>
                    <a:pt x="119" y="63"/>
                  </a:cubicBezTo>
                  <a:close/>
                </a:path>
              </a:pathLst>
            </a:custGeom>
            <a:solidFill>
              <a:srgbClr val="8183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3" name="Freeform 78"/>
            <p:cNvSpPr>
              <a:spLocks/>
            </p:cNvSpPr>
            <p:nvPr/>
          </p:nvSpPr>
          <p:spPr bwMode="auto">
            <a:xfrm>
              <a:off x="3316" y="2539"/>
              <a:ext cx="167" cy="122"/>
            </a:xfrm>
            <a:custGeom>
              <a:avLst/>
              <a:gdLst>
                <a:gd name="T0" fmla="*/ 78 w 109"/>
                <a:gd name="T1" fmla="*/ 76 h 80"/>
                <a:gd name="T2" fmla="*/ 9 w 109"/>
                <a:gd name="T3" fmla="*/ 70 h 80"/>
                <a:gd name="T4" fmla="*/ 2 w 109"/>
                <a:gd name="T5" fmla="*/ 57 h 80"/>
                <a:gd name="T6" fmla="*/ 4 w 109"/>
                <a:gd name="T7" fmla="*/ 17 h 80"/>
                <a:gd name="T8" fmla="*/ 28 w 109"/>
                <a:gd name="T9" fmla="*/ 6 h 80"/>
                <a:gd name="T10" fmla="*/ 39 w 109"/>
                <a:gd name="T11" fmla="*/ 22 h 80"/>
                <a:gd name="T12" fmla="*/ 53 w 109"/>
                <a:gd name="T13" fmla="*/ 25 h 80"/>
                <a:gd name="T14" fmla="*/ 58 w 109"/>
                <a:gd name="T15" fmla="*/ 25 h 80"/>
                <a:gd name="T16" fmla="*/ 73 w 109"/>
                <a:gd name="T17" fmla="*/ 22 h 80"/>
                <a:gd name="T18" fmla="*/ 83 w 109"/>
                <a:gd name="T19" fmla="*/ 13 h 80"/>
                <a:gd name="T20" fmla="*/ 85 w 109"/>
                <a:gd name="T21" fmla="*/ 11 h 80"/>
                <a:gd name="T22" fmla="*/ 102 w 109"/>
                <a:gd name="T23" fmla="*/ 9 h 80"/>
                <a:gd name="T24" fmla="*/ 108 w 109"/>
                <a:gd name="T25" fmla="*/ 26 h 80"/>
                <a:gd name="T26" fmla="*/ 107 w 109"/>
                <a:gd name="T27" fmla="*/ 61 h 80"/>
                <a:gd name="T28" fmla="*/ 99 w 109"/>
                <a:gd name="T29" fmla="*/ 70 h 80"/>
                <a:gd name="T30" fmla="*/ 78 w 109"/>
                <a:gd name="T31"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9" h="80">
                  <a:moveTo>
                    <a:pt x="78" y="76"/>
                  </a:moveTo>
                  <a:cubicBezTo>
                    <a:pt x="54" y="80"/>
                    <a:pt x="32" y="78"/>
                    <a:pt x="9" y="70"/>
                  </a:cubicBezTo>
                  <a:cubicBezTo>
                    <a:pt x="4" y="68"/>
                    <a:pt x="3" y="62"/>
                    <a:pt x="2" y="57"/>
                  </a:cubicBezTo>
                  <a:cubicBezTo>
                    <a:pt x="1" y="43"/>
                    <a:pt x="0" y="30"/>
                    <a:pt x="4" y="17"/>
                  </a:cubicBezTo>
                  <a:cubicBezTo>
                    <a:pt x="8" y="2"/>
                    <a:pt x="14" y="0"/>
                    <a:pt x="28" y="6"/>
                  </a:cubicBezTo>
                  <a:cubicBezTo>
                    <a:pt x="31" y="12"/>
                    <a:pt x="34" y="17"/>
                    <a:pt x="39" y="22"/>
                  </a:cubicBezTo>
                  <a:cubicBezTo>
                    <a:pt x="43" y="26"/>
                    <a:pt x="47" y="28"/>
                    <a:pt x="53" y="25"/>
                  </a:cubicBezTo>
                  <a:cubicBezTo>
                    <a:pt x="55" y="25"/>
                    <a:pt x="56" y="24"/>
                    <a:pt x="58" y="25"/>
                  </a:cubicBezTo>
                  <a:cubicBezTo>
                    <a:pt x="64" y="28"/>
                    <a:pt x="69" y="25"/>
                    <a:pt x="73" y="22"/>
                  </a:cubicBezTo>
                  <a:cubicBezTo>
                    <a:pt x="76" y="19"/>
                    <a:pt x="79" y="15"/>
                    <a:pt x="83" y="13"/>
                  </a:cubicBezTo>
                  <a:cubicBezTo>
                    <a:pt x="84" y="13"/>
                    <a:pt x="85" y="12"/>
                    <a:pt x="85" y="11"/>
                  </a:cubicBezTo>
                  <a:cubicBezTo>
                    <a:pt x="90" y="1"/>
                    <a:pt x="94" y="0"/>
                    <a:pt x="102" y="9"/>
                  </a:cubicBezTo>
                  <a:cubicBezTo>
                    <a:pt x="106" y="14"/>
                    <a:pt x="108" y="20"/>
                    <a:pt x="108" y="26"/>
                  </a:cubicBezTo>
                  <a:cubicBezTo>
                    <a:pt x="109" y="38"/>
                    <a:pt x="108" y="49"/>
                    <a:pt x="107" y="61"/>
                  </a:cubicBezTo>
                  <a:cubicBezTo>
                    <a:pt x="106" y="66"/>
                    <a:pt x="104" y="68"/>
                    <a:pt x="99" y="70"/>
                  </a:cubicBezTo>
                  <a:cubicBezTo>
                    <a:pt x="92" y="73"/>
                    <a:pt x="84" y="71"/>
                    <a:pt x="78" y="76"/>
                  </a:cubicBezTo>
                  <a:close/>
                </a:path>
              </a:pathLst>
            </a:custGeom>
            <a:solidFill>
              <a:srgbClr val="E72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4" name="Freeform 79"/>
            <p:cNvSpPr>
              <a:spLocks/>
            </p:cNvSpPr>
            <p:nvPr/>
          </p:nvSpPr>
          <p:spPr bwMode="auto">
            <a:xfrm>
              <a:off x="3330" y="1419"/>
              <a:ext cx="186" cy="114"/>
            </a:xfrm>
            <a:custGeom>
              <a:avLst/>
              <a:gdLst>
                <a:gd name="T0" fmla="*/ 0 w 122"/>
                <a:gd name="T1" fmla="*/ 59 h 74"/>
                <a:gd name="T2" fmla="*/ 1 w 122"/>
                <a:gd name="T3" fmla="*/ 36 h 74"/>
                <a:gd name="T4" fmla="*/ 12 w 122"/>
                <a:gd name="T5" fmla="*/ 3 h 74"/>
                <a:gd name="T6" fmla="*/ 17 w 122"/>
                <a:gd name="T7" fmla="*/ 0 h 74"/>
                <a:gd name="T8" fmla="*/ 34 w 122"/>
                <a:gd name="T9" fmla="*/ 6 h 74"/>
                <a:gd name="T10" fmla="*/ 35 w 122"/>
                <a:gd name="T11" fmla="*/ 11 h 74"/>
                <a:gd name="T12" fmla="*/ 58 w 122"/>
                <a:gd name="T13" fmla="*/ 31 h 74"/>
                <a:gd name="T14" fmla="*/ 64 w 122"/>
                <a:gd name="T15" fmla="*/ 31 h 74"/>
                <a:gd name="T16" fmla="*/ 84 w 122"/>
                <a:gd name="T17" fmla="*/ 23 h 74"/>
                <a:gd name="T18" fmla="*/ 85 w 122"/>
                <a:gd name="T19" fmla="*/ 8 h 74"/>
                <a:gd name="T20" fmla="*/ 106 w 122"/>
                <a:gd name="T21" fmla="*/ 2 h 74"/>
                <a:gd name="T22" fmla="*/ 119 w 122"/>
                <a:gd name="T23" fmla="*/ 27 h 74"/>
                <a:gd name="T24" fmla="*/ 120 w 122"/>
                <a:gd name="T25" fmla="*/ 58 h 74"/>
                <a:gd name="T26" fmla="*/ 29 w 122"/>
                <a:gd name="T27" fmla="*/ 69 h 74"/>
                <a:gd name="T28" fmla="*/ 0 w 122"/>
                <a:gd name="T29" fmla="*/ 5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2" h="74">
                  <a:moveTo>
                    <a:pt x="0" y="59"/>
                  </a:moveTo>
                  <a:cubicBezTo>
                    <a:pt x="2" y="51"/>
                    <a:pt x="0" y="43"/>
                    <a:pt x="1" y="36"/>
                  </a:cubicBezTo>
                  <a:cubicBezTo>
                    <a:pt x="1" y="23"/>
                    <a:pt x="8" y="14"/>
                    <a:pt x="12" y="3"/>
                  </a:cubicBezTo>
                  <a:cubicBezTo>
                    <a:pt x="13" y="1"/>
                    <a:pt x="15" y="0"/>
                    <a:pt x="17" y="0"/>
                  </a:cubicBezTo>
                  <a:cubicBezTo>
                    <a:pt x="23" y="1"/>
                    <a:pt x="29" y="2"/>
                    <a:pt x="34" y="6"/>
                  </a:cubicBezTo>
                  <a:cubicBezTo>
                    <a:pt x="35" y="8"/>
                    <a:pt x="35" y="9"/>
                    <a:pt x="35" y="11"/>
                  </a:cubicBezTo>
                  <a:cubicBezTo>
                    <a:pt x="35" y="25"/>
                    <a:pt x="44" y="33"/>
                    <a:pt x="58" y="31"/>
                  </a:cubicBezTo>
                  <a:cubicBezTo>
                    <a:pt x="60" y="30"/>
                    <a:pt x="62" y="30"/>
                    <a:pt x="64" y="31"/>
                  </a:cubicBezTo>
                  <a:cubicBezTo>
                    <a:pt x="73" y="34"/>
                    <a:pt x="78" y="29"/>
                    <a:pt x="84" y="23"/>
                  </a:cubicBezTo>
                  <a:cubicBezTo>
                    <a:pt x="90" y="18"/>
                    <a:pt x="85" y="13"/>
                    <a:pt x="85" y="8"/>
                  </a:cubicBezTo>
                  <a:cubicBezTo>
                    <a:pt x="91" y="3"/>
                    <a:pt x="98" y="1"/>
                    <a:pt x="106" y="2"/>
                  </a:cubicBezTo>
                  <a:cubicBezTo>
                    <a:pt x="116" y="7"/>
                    <a:pt x="117" y="18"/>
                    <a:pt x="119" y="27"/>
                  </a:cubicBezTo>
                  <a:cubicBezTo>
                    <a:pt x="122" y="37"/>
                    <a:pt x="121" y="48"/>
                    <a:pt x="120" y="58"/>
                  </a:cubicBezTo>
                  <a:cubicBezTo>
                    <a:pt x="91" y="73"/>
                    <a:pt x="60" y="74"/>
                    <a:pt x="29" y="69"/>
                  </a:cubicBezTo>
                  <a:cubicBezTo>
                    <a:pt x="19" y="67"/>
                    <a:pt x="9" y="64"/>
                    <a:pt x="0" y="59"/>
                  </a:cubicBezTo>
                  <a:close/>
                </a:path>
              </a:pathLst>
            </a:custGeom>
            <a:solidFill>
              <a:srgbClr val="15A6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5" name="Freeform 80"/>
            <p:cNvSpPr>
              <a:spLocks/>
            </p:cNvSpPr>
            <p:nvPr/>
          </p:nvSpPr>
          <p:spPr bwMode="auto">
            <a:xfrm>
              <a:off x="2816" y="2537"/>
              <a:ext cx="166" cy="124"/>
            </a:xfrm>
            <a:custGeom>
              <a:avLst/>
              <a:gdLst>
                <a:gd name="T0" fmla="*/ 100 w 108"/>
                <a:gd name="T1" fmla="*/ 72 h 81"/>
                <a:gd name="T2" fmla="*/ 87 w 108"/>
                <a:gd name="T3" fmla="*/ 76 h 81"/>
                <a:gd name="T4" fmla="*/ 12 w 108"/>
                <a:gd name="T5" fmla="*/ 74 h 81"/>
                <a:gd name="T6" fmla="*/ 6 w 108"/>
                <a:gd name="T7" fmla="*/ 71 h 81"/>
                <a:gd name="T8" fmla="*/ 3 w 108"/>
                <a:gd name="T9" fmla="*/ 40 h 81"/>
                <a:gd name="T10" fmla="*/ 19 w 108"/>
                <a:gd name="T11" fmla="*/ 3 h 81"/>
                <a:gd name="T12" fmla="*/ 24 w 108"/>
                <a:gd name="T13" fmla="*/ 0 h 81"/>
                <a:gd name="T14" fmla="*/ 27 w 108"/>
                <a:gd name="T15" fmla="*/ 4 h 81"/>
                <a:gd name="T16" fmla="*/ 77 w 108"/>
                <a:gd name="T17" fmla="*/ 11 h 81"/>
                <a:gd name="T18" fmla="*/ 87 w 108"/>
                <a:gd name="T19" fmla="*/ 9 h 81"/>
                <a:gd name="T20" fmla="*/ 102 w 108"/>
                <a:gd name="T21" fmla="*/ 40 h 81"/>
                <a:gd name="T22" fmla="*/ 100 w 108"/>
                <a:gd name="T23"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8" h="81">
                  <a:moveTo>
                    <a:pt x="100" y="72"/>
                  </a:moveTo>
                  <a:cubicBezTo>
                    <a:pt x="97" y="76"/>
                    <a:pt x="91" y="75"/>
                    <a:pt x="87" y="76"/>
                  </a:cubicBezTo>
                  <a:cubicBezTo>
                    <a:pt x="62" y="81"/>
                    <a:pt x="37" y="81"/>
                    <a:pt x="12" y="74"/>
                  </a:cubicBezTo>
                  <a:cubicBezTo>
                    <a:pt x="10" y="74"/>
                    <a:pt x="8" y="72"/>
                    <a:pt x="6" y="71"/>
                  </a:cubicBezTo>
                  <a:cubicBezTo>
                    <a:pt x="0" y="61"/>
                    <a:pt x="0" y="51"/>
                    <a:pt x="3" y="40"/>
                  </a:cubicBezTo>
                  <a:cubicBezTo>
                    <a:pt x="14" y="30"/>
                    <a:pt x="17" y="17"/>
                    <a:pt x="19" y="3"/>
                  </a:cubicBezTo>
                  <a:cubicBezTo>
                    <a:pt x="20" y="1"/>
                    <a:pt x="21" y="0"/>
                    <a:pt x="24" y="0"/>
                  </a:cubicBezTo>
                  <a:cubicBezTo>
                    <a:pt x="25" y="1"/>
                    <a:pt x="26" y="2"/>
                    <a:pt x="27" y="4"/>
                  </a:cubicBezTo>
                  <a:cubicBezTo>
                    <a:pt x="40" y="27"/>
                    <a:pt x="59" y="30"/>
                    <a:pt x="77" y="11"/>
                  </a:cubicBezTo>
                  <a:cubicBezTo>
                    <a:pt x="80" y="9"/>
                    <a:pt x="83" y="6"/>
                    <a:pt x="87" y="9"/>
                  </a:cubicBezTo>
                  <a:cubicBezTo>
                    <a:pt x="91" y="19"/>
                    <a:pt x="93" y="32"/>
                    <a:pt x="102" y="40"/>
                  </a:cubicBezTo>
                  <a:cubicBezTo>
                    <a:pt x="105" y="51"/>
                    <a:pt x="108" y="62"/>
                    <a:pt x="100" y="72"/>
                  </a:cubicBezTo>
                  <a:close/>
                </a:path>
              </a:pathLst>
            </a:custGeom>
            <a:solidFill>
              <a:srgbClr val="F9E9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6" name="Freeform 81"/>
            <p:cNvSpPr>
              <a:spLocks/>
            </p:cNvSpPr>
            <p:nvPr/>
          </p:nvSpPr>
          <p:spPr bwMode="auto">
            <a:xfrm>
              <a:off x="3294" y="2047"/>
              <a:ext cx="95" cy="84"/>
            </a:xfrm>
            <a:custGeom>
              <a:avLst/>
              <a:gdLst>
                <a:gd name="T0" fmla="*/ 59 w 62"/>
                <a:gd name="T1" fmla="*/ 54 h 55"/>
                <a:gd name="T2" fmla="*/ 35 w 62"/>
                <a:gd name="T3" fmla="*/ 53 h 55"/>
                <a:gd name="T4" fmla="*/ 28 w 62"/>
                <a:gd name="T5" fmla="*/ 50 h 55"/>
                <a:gd name="T6" fmla="*/ 13 w 62"/>
                <a:gd name="T7" fmla="*/ 46 h 55"/>
                <a:gd name="T8" fmla="*/ 3 w 62"/>
                <a:gd name="T9" fmla="*/ 43 h 55"/>
                <a:gd name="T10" fmla="*/ 2 w 62"/>
                <a:gd name="T11" fmla="*/ 21 h 55"/>
                <a:gd name="T12" fmla="*/ 8 w 62"/>
                <a:gd name="T13" fmla="*/ 2 h 55"/>
                <a:gd name="T14" fmla="*/ 18 w 62"/>
                <a:gd name="T15" fmla="*/ 7 h 55"/>
                <a:gd name="T16" fmla="*/ 30 w 62"/>
                <a:gd name="T17" fmla="*/ 11 h 55"/>
                <a:gd name="T18" fmla="*/ 41 w 62"/>
                <a:gd name="T19" fmla="*/ 15 h 55"/>
                <a:gd name="T20" fmla="*/ 52 w 62"/>
                <a:gd name="T21" fmla="*/ 23 h 55"/>
                <a:gd name="T22" fmla="*/ 51 w 62"/>
                <a:gd name="T23" fmla="*/ 34 h 55"/>
                <a:gd name="T24" fmla="*/ 57 w 62"/>
                <a:gd name="T25" fmla="*/ 43 h 55"/>
                <a:gd name="T26" fmla="*/ 59 w 62"/>
                <a:gd name="T27" fmla="*/ 5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2" h="55">
                  <a:moveTo>
                    <a:pt x="59" y="54"/>
                  </a:moveTo>
                  <a:cubicBezTo>
                    <a:pt x="51" y="55"/>
                    <a:pt x="43" y="55"/>
                    <a:pt x="35" y="53"/>
                  </a:cubicBezTo>
                  <a:cubicBezTo>
                    <a:pt x="34" y="51"/>
                    <a:pt x="30" y="52"/>
                    <a:pt x="28" y="50"/>
                  </a:cubicBezTo>
                  <a:cubicBezTo>
                    <a:pt x="25" y="45"/>
                    <a:pt x="20" y="43"/>
                    <a:pt x="13" y="46"/>
                  </a:cubicBezTo>
                  <a:cubicBezTo>
                    <a:pt x="11" y="47"/>
                    <a:pt x="7" y="45"/>
                    <a:pt x="3" y="43"/>
                  </a:cubicBezTo>
                  <a:cubicBezTo>
                    <a:pt x="0" y="36"/>
                    <a:pt x="2" y="28"/>
                    <a:pt x="2" y="21"/>
                  </a:cubicBezTo>
                  <a:cubicBezTo>
                    <a:pt x="3" y="14"/>
                    <a:pt x="3" y="7"/>
                    <a:pt x="8" y="2"/>
                  </a:cubicBezTo>
                  <a:cubicBezTo>
                    <a:pt x="13" y="0"/>
                    <a:pt x="16" y="3"/>
                    <a:pt x="18" y="7"/>
                  </a:cubicBezTo>
                  <a:cubicBezTo>
                    <a:pt x="21" y="12"/>
                    <a:pt x="25" y="13"/>
                    <a:pt x="30" y="11"/>
                  </a:cubicBezTo>
                  <a:cubicBezTo>
                    <a:pt x="33" y="14"/>
                    <a:pt x="36" y="16"/>
                    <a:pt x="41" y="15"/>
                  </a:cubicBezTo>
                  <a:cubicBezTo>
                    <a:pt x="46" y="13"/>
                    <a:pt x="52" y="15"/>
                    <a:pt x="52" y="23"/>
                  </a:cubicBezTo>
                  <a:cubicBezTo>
                    <a:pt x="51" y="27"/>
                    <a:pt x="52" y="30"/>
                    <a:pt x="51" y="34"/>
                  </a:cubicBezTo>
                  <a:cubicBezTo>
                    <a:pt x="51" y="38"/>
                    <a:pt x="49" y="43"/>
                    <a:pt x="57" y="43"/>
                  </a:cubicBezTo>
                  <a:cubicBezTo>
                    <a:pt x="62" y="44"/>
                    <a:pt x="61" y="50"/>
                    <a:pt x="59" y="54"/>
                  </a:cubicBezTo>
                  <a:close/>
                </a:path>
              </a:pathLst>
            </a:custGeom>
            <a:solidFill>
              <a:srgbClr val="EA5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7" name="Freeform 82"/>
            <p:cNvSpPr>
              <a:spLocks/>
            </p:cNvSpPr>
            <p:nvPr/>
          </p:nvSpPr>
          <p:spPr bwMode="auto">
            <a:xfrm>
              <a:off x="3754" y="1799"/>
              <a:ext cx="242" cy="319"/>
            </a:xfrm>
            <a:custGeom>
              <a:avLst/>
              <a:gdLst>
                <a:gd name="T0" fmla="*/ 62 w 158"/>
                <a:gd name="T1" fmla="*/ 148 h 208"/>
                <a:gd name="T2" fmla="*/ 53 w 158"/>
                <a:gd name="T3" fmla="*/ 193 h 208"/>
                <a:gd name="T4" fmla="*/ 56 w 158"/>
                <a:gd name="T5" fmla="*/ 204 h 208"/>
                <a:gd name="T6" fmla="*/ 56 w 158"/>
                <a:gd name="T7" fmla="*/ 208 h 208"/>
                <a:gd name="T8" fmla="*/ 45 w 158"/>
                <a:gd name="T9" fmla="*/ 204 h 208"/>
                <a:gd name="T10" fmla="*/ 49 w 158"/>
                <a:gd name="T11" fmla="*/ 192 h 208"/>
                <a:gd name="T12" fmla="*/ 55 w 158"/>
                <a:gd name="T13" fmla="*/ 149 h 208"/>
                <a:gd name="T14" fmla="*/ 52 w 158"/>
                <a:gd name="T15" fmla="*/ 140 h 208"/>
                <a:gd name="T16" fmla="*/ 17 w 158"/>
                <a:gd name="T17" fmla="*/ 98 h 208"/>
                <a:gd name="T18" fmla="*/ 11 w 158"/>
                <a:gd name="T19" fmla="*/ 91 h 208"/>
                <a:gd name="T20" fmla="*/ 1 w 158"/>
                <a:gd name="T21" fmla="*/ 77 h 208"/>
                <a:gd name="T22" fmla="*/ 11 w 158"/>
                <a:gd name="T23" fmla="*/ 62 h 208"/>
                <a:gd name="T24" fmla="*/ 18 w 158"/>
                <a:gd name="T25" fmla="*/ 54 h 208"/>
                <a:gd name="T26" fmla="*/ 60 w 158"/>
                <a:gd name="T27" fmla="*/ 9 h 208"/>
                <a:gd name="T28" fmla="*/ 99 w 158"/>
                <a:gd name="T29" fmla="*/ 0 h 208"/>
                <a:gd name="T30" fmla="*/ 158 w 158"/>
                <a:gd name="T31" fmla="*/ 17 h 208"/>
                <a:gd name="T32" fmla="*/ 157 w 158"/>
                <a:gd name="T33" fmla="*/ 20 h 208"/>
                <a:gd name="T34" fmla="*/ 146 w 158"/>
                <a:gd name="T35" fmla="*/ 17 h 208"/>
                <a:gd name="T36" fmla="*/ 115 w 158"/>
                <a:gd name="T37" fmla="*/ 7 h 208"/>
                <a:gd name="T38" fmla="*/ 107 w 158"/>
                <a:gd name="T39" fmla="*/ 7 h 208"/>
                <a:gd name="T40" fmla="*/ 96 w 158"/>
                <a:gd name="T41" fmla="*/ 7 h 208"/>
                <a:gd name="T42" fmla="*/ 66 w 158"/>
                <a:gd name="T43" fmla="*/ 14 h 208"/>
                <a:gd name="T44" fmla="*/ 25 w 158"/>
                <a:gd name="T45" fmla="*/ 56 h 208"/>
                <a:gd name="T46" fmla="*/ 13 w 158"/>
                <a:gd name="T47" fmla="*/ 68 h 208"/>
                <a:gd name="T48" fmla="*/ 14 w 158"/>
                <a:gd name="T49" fmla="*/ 85 h 208"/>
                <a:gd name="T50" fmla="*/ 24 w 158"/>
                <a:gd name="T51" fmla="*/ 99 h 208"/>
                <a:gd name="T52" fmla="*/ 58 w 158"/>
                <a:gd name="T53" fmla="*/ 135 h 208"/>
                <a:gd name="T54" fmla="*/ 62 w 158"/>
                <a:gd name="T55" fmla="*/ 148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208">
                  <a:moveTo>
                    <a:pt x="62" y="148"/>
                  </a:moveTo>
                  <a:cubicBezTo>
                    <a:pt x="48" y="160"/>
                    <a:pt x="53" y="177"/>
                    <a:pt x="53" y="193"/>
                  </a:cubicBezTo>
                  <a:cubicBezTo>
                    <a:pt x="53" y="197"/>
                    <a:pt x="53" y="201"/>
                    <a:pt x="56" y="204"/>
                  </a:cubicBezTo>
                  <a:cubicBezTo>
                    <a:pt x="57" y="205"/>
                    <a:pt x="57" y="207"/>
                    <a:pt x="56" y="208"/>
                  </a:cubicBezTo>
                  <a:cubicBezTo>
                    <a:pt x="52" y="207"/>
                    <a:pt x="48" y="205"/>
                    <a:pt x="45" y="204"/>
                  </a:cubicBezTo>
                  <a:cubicBezTo>
                    <a:pt x="47" y="200"/>
                    <a:pt x="48" y="197"/>
                    <a:pt x="49" y="192"/>
                  </a:cubicBezTo>
                  <a:cubicBezTo>
                    <a:pt x="50" y="178"/>
                    <a:pt x="44" y="162"/>
                    <a:pt x="55" y="149"/>
                  </a:cubicBezTo>
                  <a:cubicBezTo>
                    <a:pt x="58" y="145"/>
                    <a:pt x="55" y="142"/>
                    <a:pt x="52" y="140"/>
                  </a:cubicBezTo>
                  <a:cubicBezTo>
                    <a:pt x="35" y="130"/>
                    <a:pt x="23" y="116"/>
                    <a:pt x="17" y="98"/>
                  </a:cubicBezTo>
                  <a:cubicBezTo>
                    <a:pt x="16" y="94"/>
                    <a:pt x="14" y="92"/>
                    <a:pt x="11" y="91"/>
                  </a:cubicBezTo>
                  <a:cubicBezTo>
                    <a:pt x="2" y="90"/>
                    <a:pt x="1" y="83"/>
                    <a:pt x="1" y="77"/>
                  </a:cubicBezTo>
                  <a:cubicBezTo>
                    <a:pt x="0" y="70"/>
                    <a:pt x="4" y="64"/>
                    <a:pt x="11" y="62"/>
                  </a:cubicBezTo>
                  <a:cubicBezTo>
                    <a:pt x="16" y="61"/>
                    <a:pt x="17" y="58"/>
                    <a:pt x="18" y="54"/>
                  </a:cubicBezTo>
                  <a:cubicBezTo>
                    <a:pt x="25" y="32"/>
                    <a:pt x="41" y="19"/>
                    <a:pt x="60" y="9"/>
                  </a:cubicBezTo>
                  <a:cubicBezTo>
                    <a:pt x="72" y="2"/>
                    <a:pt x="86" y="0"/>
                    <a:pt x="99" y="0"/>
                  </a:cubicBezTo>
                  <a:cubicBezTo>
                    <a:pt x="120" y="0"/>
                    <a:pt x="140" y="5"/>
                    <a:pt x="158" y="17"/>
                  </a:cubicBezTo>
                  <a:cubicBezTo>
                    <a:pt x="158" y="18"/>
                    <a:pt x="158" y="19"/>
                    <a:pt x="157" y="20"/>
                  </a:cubicBezTo>
                  <a:cubicBezTo>
                    <a:pt x="153" y="21"/>
                    <a:pt x="149" y="19"/>
                    <a:pt x="146" y="17"/>
                  </a:cubicBezTo>
                  <a:cubicBezTo>
                    <a:pt x="136" y="11"/>
                    <a:pt x="125" y="10"/>
                    <a:pt x="115" y="7"/>
                  </a:cubicBezTo>
                  <a:cubicBezTo>
                    <a:pt x="112" y="6"/>
                    <a:pt x="109" y="7"/>
                    <a:pt x="107" y="7"/>
                  </a:cubicBezTo>
                  <a:cubicBezTo>
                    <a:pt x="103" y="8"/>
                    <a:pt x="100" y="8"/>
                    <a:pt x="96" y="7"/>
                  </a:cubicBezTo>
                  <a:cubicBezTo>
                    <a:pt x="85" y="5"/>
                    <a:pt x="74" y="10"/>
                    <a:pt x="66" y="14"/>
                  </a:cubicBezTo>
                  <a:cubicBezTo>
                    <a:pt x="48" y="23"/>
                    <a:pt x="31" y="34"/>
                    <a:pt x="25" y="56"/>
                  </a:cubicBezTo>
                  <a:cubicBezTo>
                    <a:pt x="23" y="61"/>
                    <a:pt x="18" y="64"/>
                    <a:pt x="13" y="68"/>
                  </a:cubicBezTo>
                  <a:cubicBezTo>
                    <a:pt x="5" y="75"/>
                    <a:pt x="5" y="79"/>
                    <a:pt x="14" y="85"/>
                  </a:cubicBezTo>
                  <a:cubicBezTo>
                    <a:pt x="19" y="89"/>
                    <a:pt x="22" y="93"/>
                    <a:pt x="24" y="99"/>
                  </a:cubicBezTo>
                  <a:cubicBezTo>
                    <a:pt x="32" y="114"/>
                    <a:pt x="41" y="128"/>
                    <a:pt x="58" y="135"/>
                  </a:cubicBezTo>
                  <a:cubicBezTo>
                    <a:pt x="63" y="137"/>
                    <a:pt x="66" y="142"/>
                    <a:pt x="62" y="148"/>
                  </a:cubicBezTo>
                  <a:close/>
                </a:path>
              </a:pathLst>
            </a:custGeom>
            <a:solidFill>
              <a:srgbClr val="BDB4A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8" name="Freeform 83"/>
            <p:cNvSpPr>
              <a:spLocks/>
            </p:cNvSpPr>
            <p:nvPr/>
          </p:nvSpPr>
          <p:spPr bwMode="auto">
            <a:xfrm>
              <a:off x="3389" y="2043"/>
              <a:ext cx="91" cy="87"/>
            </a:xfrm>
            <a:custGeom>
              <a:avLst/>
              <a:gdLst>
                <a:gd name="T0" fmla="*/ 59 w 59"/>
                <a:gd name="T1" fmla="*/ 15 h 57"/>
                <a:gd name="T2" fmla="*/ 59 w 59"/>
                <a:gd name="T3" fmla="*/ 30 h 57"/>
                <a:gd name="T4" fmla="*/ 54 w 59"/>
                <a:gd name="T5" fmla="*/ 33 h 57"/>
                <a:gd name="T6" fmla="*/ 43 w 59"/>
                <a:gd name="T7" fmla="*/ 45 h 57"/>
                <a:gd name="T8" fmla="*/ 40 w 59"/>
                <a:gd name="T9" fmla="*/ 51 h 57"/>
                <a:gd name="T10" fmla="*/ 6 w 59"/>
                <a:gd name="T11" fmla="*/ 57 h 57"/>
                <a:gd name="T12" fmla="*/ 0 w 59"/>
                <a:gd name="T13" fmla="*/ 51 h 57"/>
                <a:gd name="T14" fmla="*/ 7 w 59"/>
                <a:gd name="T15" fmla="*/ 47 h 57"/>
                <a:gd name="T16" fmla="*/ 14 w 59"/>
                <a:gd name="T17" fmla="*/ 40 h 57"/>
                <a:gd name="T18" fmla="*/ 10 w 59"/>
                <a:gd name="T19" fmla="*/ 32 h 57"/>
                <a:gd name="T20" fmla="*/ 11 w 59"/>
                <a:gd name="T21" fmla="*/ 29 h 57"/>
                <a:gd name="T22" fmla="*/ 31 w 59"/>
                <a:gd name="T23" fmla="*/ 13 h 57"/>
                <a:gd name="T24" fmla="*/ 45 w 59"/>
                <a:gd name="T25" fmla="*/ 4 h 57"/>
                <a:gd name="T26" fmla="*/ 54 w 59"/>
                <a:gd name="T27" fmla="*/ 1 h 57"/>
                <a:gd name="T28" fmla="*/ 59 w 59"/>
                <a:gd name="T29"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57">
                  <a:moveTo>
                    <a:pt x="59" y="15"/>
                  </a:moveTo>
                  <a:cubicBezTo>
                    <a:pt x="59" y="20"/>
                    <a:pt x="59" y="25"/>
                    <a:pt x="59" y="30"/>
                  </a:cubicBezTo>
                  <a:cubicBezTo>
                    <a:pt x="59" y="35"/>
                    <a:pt x="58" y="35"/>
                    <a:pt x="54" y="33"/>
                  </a:cubicBezTo>
                  <a:cubicBezTo>
                    <a:pt x="45" y="31"/>
                    <a:pt x="40" y="36"/>
                    <a:pt x="43" y="45"/>
                  </a:cubicBezTo>
                  <a:cubicBezTo>
                    <a:pt x="44" y="49"/>
                    <a:pt x="42" y="50"/>
                    <a:pt x="40" y="51"/>
                  </a:cubicBezTo>
                  <a:cubicBezTo>
                    <a:pt x="29" y="55"/>
                    <a:pt x="18" y="57"/>
                    <a:pt x="6" y="57"/>
                  </a:cubicBezTo>
                  <a:cubicBezTo>
                    <a:pt x="3" y="56"/>
                    <a:pt x="0" y="55"/>
                    <a:pt x="0" y="51"/>
                  </a:cubicBezTo>
                  <a:cubicBezTo>
                    <a:pt x="1" y="47"/>
                    <a:pt x="2" y="45"/>
                    <a:pt x="7" y="47"/>
                  </a:cubicBezTo>
                  <a:cubicBezTo>
                    <a:pt x="8" y="43"/>
                    <a:pt x="9" y="39"/>
                    <a:pt x="14" y="40"/>
                  </a:cubicBezTo>
                  <a:cubicBezTo>
                    <a:pt x="16" y="35"/>
                    <a:pt x="10" y="36"/>
                    <a:pt x="10" y="32"/>
                  </a:cubicBezTo>
                  <a:cubicBezTo>
                    <a:pt x="9" y="31"/>
                    <a:pt x="10" y="30"/>
                    <a:pt x="11" y="29"/>
                  </a:cubicBezTo>
                  <a:cubicBezTo>
                    <a:pt x="13" y="18"/>
                    <a:pt x="21" y="14"/>
                    <a:pt x="31" y="13"/>
                  </a:cubicBezTo>
                  <a:cubicBezTo>
                    <a:pt x="37" y="12"/>
                    <a:pt x="42" y="11"/>
                    <a:pt x="45" y="4"/>
                  </a:cubicBezTo>
                  <a:cubicBezTo>
                    <a:pt x="46" y="0"/>
                    <a:pt x="50" y="0"/>
                    <a:pt x="54" y="1"/>
                  </a:cubicBezTo>
                  <a:cubicBezTo>
                    <a:pt x="58" y="5"/>
                    <a:pt x="59" y="10"/>
                    <a:pt x="59" y="15"/>
                  </a:cubicBezTo>
                  <a:close/>
                </a:path>
              </a:pathLst>
            </a:custGeom>
            <a:solidFill>
              <a:srgbClr val="EA5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9" name="Freeform 84"/>
            <p:cNvSpPr>
              <a:spLocks/>
            </p:cNvSpPr>
            <p:nvPr/>
          </p:nvSpPr>
          <p:spPr bwMode="auto">
            <a:xfrm>
              <a:off x="3175" y="2000"/>
              <a:ext cx="130" cy="116"/>
            </a:xfrm>
            <a:custGeom>
              <a:avLst/>
              <a:gdLst>
                <a:gd name="T0" fmla="*/ 82 w 85"/>
                <a:gd name="T1" fmla="*/ 51 h 76"/>
                <a:gd name="T2" fmla="*/ 84 w 85"/>
                <a:gd name="T3" fmla="*/ 74 h 76"/>
                <a:gd name="T4" fmla="*/ 84 w 85"/>
                <a:gd name="T5" fmla="*/ 75 h 76"/>
                <a:gd name="T6" fmla="*/ 84 w 85"/>
                <a:gd name="T7" fmla="*/ 76 h 76"/>
                <a:gd name="T8" fmla="*/ 0 w 85"/>
                <a:gd name="T9" fmla="*/ 0 h 76"/>
                <a:gd name="T10" fmla="*/ 20 w 85"/>
                <a:gd name="T11" fmla="*/ 28 h 76"/>
                <a:gd name="T12" fmla="*/ 35 w 85"/>
                <a:gd name="T13" fmla="*/ 29 h 76"/>
                <a:gd name="T14" fmla="*/ 48 w 85"/>
                <a:gd name="T15" fmla="*/ 27 h 76"/>
                <a:gd name="T16" fmla="*/ 55 w 85"/>
                <a:gd name="T17" fmla="*/ 27 h 76"/>
                <a:gd name="T18" fmla="*/ 48 w 85"/>
                <a:gd name="T19" fmla="*/ 35 h 76"/>
                <a:gd name="T20" fmla="*/ 42 w 85"/>
                <a:gd name="T21" fmla="*/ 38 h 76"/>
                <a:gd name="T22" fmla="*/ 46 w 85"/>
                <a:gd name="T23" fmla="*/ 45 h 76"/>
                <a:gd name="T24" fmla="*/ 62 w 85"/>
                <a:gd name="T25" fmla="*/ 49 h 76"/>
                <a:gd name="T26" fmla="*/ 80 w 85"/>
                <a:gd name="T27" fmla="*/ 49 h 76"/>
                <a:gd name="T28" fmla="*/ 82 w 85"/>
                <a:gd name="T29" fmla="*/ 5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5" h="76">
                  <a:moveTo>
                    <a:pt x="82" y="51"/>
                  </a:moveTo>
                  <a:cubicBezTo>
                    <a:pt x="83" y="58"/>
                    <a:pt x="80" y="66"/>
                    <a:pt x="84" y="74"/>
                  </a:cubicBezTo>
                  <a:cubicBezTo>
                    <a:pt x="84" y="75"/>
                    <a:pt x="85" y="75"/>
                    <a:pt x="84" y="75"/>
                  </a:cubicBezTo>
                  <a:cubicBezTo>
                    <a:pt x="84" y="76"/>
                    <a:pt x="84" y="76"/>
                    <a:pt x="84" y="76"/>
                  </a:cubicBezTo>
                  <a:cubicBezTo>
                    <a:pt x="45" y="62"/>
                    <a:pt x="17" y="37"/>
                    <a:pt x="0" y="0"/>
                  </a:cubicBezTo>
                  <a:cubicBezTo>
                    <a:pt x="10" y="7"/>
                    <a:pt x="13" y="19"/>
                    <a:pt x="20" y="28"/>
                  </a:cubicBezTo>
                  <a:cubicBezTo>
                    <a:pt x="26" y="35"/>
                    <a:pt x="29" y="36"/>
                    <a:pt x="35" y="29"/>
                  </a:cubicBezTo>
                  <a:cubicBezTo>
                    <a:pt x="38" y="24"/>
                    <a:pt x="42" y="22"/>
                    <a:pt x="48" y="27"/>
                  </a:cubicBezTo>
                  <a:cubicBezTo>
                    <a:pt x="50" y="28"/>
                    <a:pt x="53" y="27"/>
                    <a:pt x="55" y="27"/>
                  </a:cubicBezTo>
                  <a:cubicBezTo>
                    <a:pt x="57" y="34"/>
                    <a:pt x="53" y="34"/>
                    <a:pt x="48" y="35"/>
                  </a:cubicBezTo>
                  <a:cubicBezTo>
                    <a:pt x="46" y="35"/>
                    <a:pt x="43" y="34"/>
                    <a:pt x="42" y="38"/>
                  </a:cubicBezTo>
                  <a:cubicBezTo>
                    <a:pt x="42" y="41"/>
                    <a:pt x="44" y="44"/>
                    <a:pt x="46" y="45"/>
                  </a:cubicBezTo>
                  <a:cubicBezTo>
                    <a:pt x="51" y="49"/>
                    <a:pt x="56" y="50"/>
                    <a:pt x="62" y="49"/>
                  </a:cubicBezTo>
                  <a:cubicBezTo>
                    <a:pt x="68" y="49"/>
                    <a:pt x="74" y="47"/>
                    <a:pt x="80" y="49"/>
                  </a:cubicBezTo>
                  <a:cubicBezTo>
                    <a:pt x="81" y="49"/>
                    <a:pt x="81" y="50"/>
                    <a:pt x="82" y="51"/>
                  </a:cubicBezTo>
                  <a:close/>
                </a:path>
              </a:pathLst>
            </a:custGeom>
            <a:solidFill>
              <a:srgbClr val="E58B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0" name="Freeform 85"/>
            <p:cNvSpPr>
              <a:spLocks/>
            </p:cNvSpPr>
            <p:nvPr/>
          </p:nvSpPr>
          <p:spPr bwMode="auto">
            <a:xfrm>
              <a:off x="3988" y="2531"/>
              <a:ext cx="31" cy="104"/>
            </a:xfrm>
            <a:custGeom>
              <a:avLst/>
              <a:gdLst>
                <a:gd name="T0" fmla="*/ 6 w 20"/>
                <a:gd name="T1" fmla="*/ 68 h 68"/>
                <a:gd name="T2" fmla="*/ 2 w 20"/>
                <a:gd name="T3" fmla="*/ 59 h 68"/>
                <a:gd name="T4" fmla="*/ 2 w 20"/>
                <a:gd name="T5" fmla="*/ 0 h 68"/>
                <a:gd name="T6" fmla="*/ 19 w 20"/>
                <a:gd name="T7" fmla="*/ 34 h 68"/>
                <a:gd name="T8" fmla="*/ 19 w 20"/>
                <a:gd name="T9" fmla="*/ 62 h 68"/>
                <a:gd name="T10" fmla="*/ 6 w 20"/>
                <a:gd name="T11" fmla="*/ 68 h 68"/>
              </a:gdLst>
              <a:ahLst/>
              <a:cxnLst>
                <a:cxn ang="0">
                  <a:pos x="T0" y="T1"/>
                </a:cxn>
                <a:cxn ang="0">
                  <a:pos x="T2" y="T3"/>
                </a:cxn>
                <a:cxn ang="0">
                  <a:pos x="T4" y="T5"/>
                </a:cxn>
                <a:cxn ang="0">
                  <a:pos x="T6" y="T7"/>
                </a:cxn>
                <a:cxn ang="0">
                  <a:pos x="T8" y="T9"/>
                </a:cxn>
                <a:cxn ang="0">
                  <a:pos x="T10" y="T11"/>
                </a:cxn>
              </a:cxnLst>
              <a:rect l="0" t="0" r="r" b="b"/>
              <a:pathLst>
                <a:path w="20" h="68">
                  <a:moveTo>
                    <a:pt x="6" y="68"/>
                  </a:moveTo>
                  <a:cubicBezTo>
                    <a:pt x="0" y="67"/>
                    <a:pt x="1" y="62"/>
                    <a:pt x="2" y="59"/>
                  </a:cubicBezTo>
                  <a:cubicBezTo>
                    <a:pt x="4" y="39"/>
                    <a:pt x="4" y="20"/>
                    <a:pt x="2" y="0"/>
                  </a:cubicBezTo>
                  <a:cubicBezTo>
                    <a:pt x="12" y="9"/>
                    <a:pt x="20" y="19"/>
                    <a:pt x="19" y="34"/>
                  </a:cubicBezTo>
                  <a:cubicBezTo>
                    <a:pt x="19" y="43"/>
                    <a:pt x="19" y="53"/>
                    <a:pt x="19" y="62"/>
                  </a:cubicBezTo>
                  <a:cubicBezTo>
                    <a:pt x="15" y="66"/>
                    <a:pt x="10" y="67"/>
                    <a:pt x="6" y="68"/>
                  </a:cubicBezTo>
                  <a:close/>
                </a:path>
              </a:pathLst>
            </a:custGeom>
            <a:solidFill>
              <a:srgbClr val="B0A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1" name="Freeform 86"/>
            <p:cNvSpPr>
              <a:spLocks/>
            </p:cNvSpPr>
            <p:nvPr/>
          </p:nvSpPr>
          <p:spPr bwMode="auto">
            <a:xfrm>
              <a:off x="2950" y="2528"/>
              <a:ext cx="40" cy="119"/>
            </a:xfrm>
            <a:custGeom>
              <a:avLst/>
              <a:gdLst>
                <a:gd name="T0" fmla="*/ 13 w 26"/>
                <a:gd name="T1" fmla="*/ 78 h 78"/>
                <a:gd name="T2" fmla="*/ 13 w 26"/>
                <a:gd name="T3" fmla="*/ 46 h 78"/>
                <a:gd name="T4" fmla="*/ 4 w 26"/>
                <a:gd name="T5" fmla="*/ 29 h 78"/>
                <a:gd name="T6" fmla="*/ 0 w 26"/>
                <a:gd name="T7" fmla="*/ 5 h 78"/>
                <a:gd name="T8" fmla="*/ 1 w 26"/>
                <a:gd name="T9" fmla="*/ 3 h 78"/>
                <a:gd name="T10" fmla="*/ 13 w 26"/>
                <a:gd name="T11" fmla="*/ 7 h 78"/>
                <a:gd name="T12" fmla="*/ 24 w 26"/>
                <a:gd name="T13" fmla="*/ 50 h 78"/>
                <a:gd name="T14" fmla="*/ 23 w 26"/>
                <a:gd name="T15" fmla="*/ 74 h 78"/>
                <a:gd name="T16" fmla="*/ 13 w 26"/>
                <a:gd name="T17"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78">
                  <a:moveTo>
                    <a:pt x="13" y="78"/>
                  </a:moveTo>
                  <a:cubicBezTo>
                    <a:pt x="15" y="67"/>
                    <a:pt x="17" y="57"/>
                    <a:pt x="13" y="46"/>
                  </a:cubicBezTo>
                  <a:cubicBezTo>
                    <a:pt x="12" y="39"/>
                    <a:pt x="5" y="36"/>
                    <a:pt x="4" y="29"/>
                  </a:cubicBezTo>
                  <a:cubicBezTo>
                    <a:pt x="1" y="22"/>
                    <a:pt x="1" y="13"/>
                    <a:pt x="0" y="5"/>
                  </a:cubicBezTo>
                  <a:cubicBezTo>
                    <a:pt x="0" y="4"/>
                    <a:pt x="1" y="3"/>
                    <a:pt x="1" y="3"/>
                  </a:cubicBezTo>
                  <a:cubicBezTo>
                    <a:pt x="7" y="0"/>
                    <a:pt x="10" y="4"/>
                    <a:pt x="13" y="7"/>
                  </a:cubicBezTo>
                  <a:cubicBezTo>
                    <a:pt x="26" y="19"/>
                    <a:pt x="25" y="35"/>
                    <a:pt x="24" y="50"/>
                  </a:cubicBezTo>
                  <a:cubicBezTo>
                    <a:pt x="23" y="58"/>
                    <a:pt x="23" y="66"/>
                    <a:pt x="23" y="74"/>
                  </a:cubicBezTo>
                  <a:cubicBezTo>
                    <a:pt x="20" y="75"/>
                    <a:pt x="17" y="77"/>
                    <a:pt x="13" y="78"/>
                  </a:cubicBezTo>
                  <a:close/>
                </a:path>
              </a:pathLst>
            </a:custGeom>
            <a:solidFill>
              <a:srgbClr val="EEAD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2" name="Freeform 87"/>
            <p:cNvSpPr>
              <a:spLocks/>
            </p:cNvSpPr>
            <p:nvPr/>
          </p:nvSpPr>
          <p:spPr bwMode="auto">
            <a:xfrm>
              <a:off x="3166" y="1131"/>
              <a:ext cx="95" cy="330"/>
            </a:xfrm>
            <a:custGeom>
              <a:avLst/>
              <a:gdLst>
                <a:gd name="T0" fmla="*/ 60 w 62"/>
                <a:gd name="T1" fmla="*/ 0 h 215"/>
                <a:gd name="T2" fmla="*/ 44 w 62"/>
                <a:gd name="T3" fmla="*/ 24 h 215"/>
                <a:gd name="T4" fmla="*/ 21 w 62"/>
                <a:gd name="T5" fmla="*/ 83 h 215"/>
                <a:gd name="T6" fmla="*/ 17 w 62"/>
                <a:gd name="T7" fmla="*/ 107 h 215"/>
                <a:gd name="T8" fmla="*/ 22 w 62"/>
                <a:gd name="T9" fmla="*/ 137 h 215"/>
                <a:gd name="T10" fmla="*/ 28 w 62"/>
                <a:gd name="T11" fmla="*/ 160 h 215"/>
                <a:gd name="T12" fmla="*/ 54 w 62"/>
                <a:gd name="T13" fmla="*/ 202 h 215"/>
                <a:gd name="T14" fmla="*/ 60 w 62"/>
                <a:gd name="T15" fmla="*/ 215 h 215"/>
                <a:gd name="T16" fmla="*/ 60 w 62"/>
                <a:gd name="T17"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215">
                  <a:moveTo>
                    <a:pt x="60" y="0"/>
                  </a:moveTo>
                  <a:cubicBezTo>
                    <a:pt x="59" y="11"/>
                    <a:pt x="50" y="16"/>
                    <a:pt x="44" y="24"/>
                  </a:cubicBezTo>
                  <a:cubicBezTo>
                    <a:pt x="32" y="42"/>
                    <a:pt x="23" y="61"/>
                    <a:pt x="21" y="83"/>
                  </a:cubicBezTo>
                  <a:cubicBezTo>
                    <a:pt x="21" y="91"/>
                    <a:pt x="17" y="99"/>
                    <a:pt x="17" y="107"/>
                  </a:cubicBezTo>
                  <a:cubicBezTo>
                    <a:pt x="17" y="117"/>
                    <a:pt x="20" y="127"/>
                    <a:pt x="22" y="137"/>
                  </a:cubicBezTo>
                  <a:cubicBezTo>
                    <a:pt x="24" y="145"/>
                    <a:pt x="25" y="153"/>
                    <a:pt x="28" y="160"/>
                  </a:cubicBezTo>
                  <a:cubicBezTo>
                    <a:pt x="35" y="175"/>
                    <a:pt x="42" y="190"/>
                    <a:pt x="54" y="202"/>
                  </a:cubicBezTo>
                  <a:cubicBezTo>
                    <a:pt x="57" y="206"/>
                    <a:pt x="62" y="209"/>
                    <a:pt x="60" y="215"/>
                  </a:cubicBezTo>
                  <a:cubicBezTo>
                    <a:pt x="0" y="160"/>
                    <a:pt x="0" y="54"/>
                    <a:pt x="60" y="0"/>
                  </a:cubicBezTo>
                  <a:close/>
                </a:path>
              </a:pathLst>
            </a:custGeom>
            <a:solidFill>
              <a:srgbClr val="B97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3" name="Freeform 88"/>
            <p:cNvSpPr>
              <a:spLocks/>
            </p:cNvSpPr>
            <p:nvPr/>
          </p:nvSpPr>
          <p:spPr bwMode="auto">
            <a:xfrm>
              <a:off x="3811" y="2525"/>
              <a:ext cx="38" cy="110"/>
            </a:xfrm>
            <a:custGeom>
              <a:avLst/>
              <a:gdLst>
                <a:gd name="T0" fmla="*/ 23 w 25"/>
                <a:gd name="T1" fmla="*/ 2 h 72"/>
                <a:gd name="T2" fmla="*/ 20 w 25"/>
                <a:gd name="T3" fmla="*/ 59 h 72"/>
                <a:gd name="T4" fmla="*/ 15 w 25"/>
                <a:gd name="T5" fmla="*/ 72 h 72"/>
                <a:gd name="T6" fmla="*/ 3 w 25"/>
                <a:gd name="T7" fmla="*/ 66 h 72"/>
                <a:gd name="T8" fmla="*/ 6 w 25"/>
                <a:gd name="T9" fmla="*/ 55 h 72"/>
                <a:gd name="T10" fmla="*/ 22 w 25"/>
                <a:gd name="T11" fmla="*/ 0 h 72"/>
                <a:gd name="T12" fmla="*/ 23 w 25"/>
                <a:gd name="T13" fmla="*/ 1 h 72"/>
                <a:gd name="T14" fmla="*/ 23 w 25"/>
                <a:gd name="T15" fmla="*/ 2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72">
                  <a:moveTo>
                    <a:pt x="23" y="2"/>
                  </a:moveTo>
                  <a:cubicBezTo>
                    <a:pt x="18" y="21"/>
                    <a:pt x="17" y="40"/>
                    <a:pt x="20" y="59"/>
                  </a:cubicBezTo>
                  <a:cubicBezTo>
                    <a:pt x="20" y="64"/>
                    <a:pt x="25" y="71"/>
                    <a:pt x="15" y="72"/>
                  </a:cubicBezTo>
                  <a:cubicBezTo>
                    <a:pt x="10" y="71"/>
                    <a:pt x="6" y="69"/>
                    <a:pt x="3" y="66"/>
                  </a:cubicBezTo>
                  <a:cubicBezTo>
                    <a:pt x="8" y="64"/>
                    <a:pt x="8" y="61"/>
                    <a:pt x="6" y="55"/>
                  </a:cubicBezTo>
                  <a:cubicBezTo>
                    <a:pt x="0" y="41"/>
                    <a:pt x="10" y="11"/>
                    <a:pt x="22" y="0"/>
                  </a:cubicBezTo>
                  <a:cubicBezTo>
                    <a:pt x="23" y="0"/>
                    <a:pt x="23" y="1"/>
                    <a:pt x="23" y="1"/>
                  </a:cubicBezTo>
                  <a:cubicBezTo>
                    <a:pt x="23" y="2"/>
                    <a:pt x="23" y="2"/>
                    <a:pt x="23" y="2"/>
                  </a:cubicBezTo>
                  <a:close/>
                </a:path>
              </a:pathLst>
            </a:custGeom>
            <a:solidFill>
              <a:srgbClr val="B3AE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4" name="Freeform 89"/>
            <p:cNvSpPr>
              <a:spLocks/>
            </p:cNvSpPr>
            <p:nvPr/>
          </p:nvSpPr>
          <p:spPr bwMode="auto">
            <a:xfrm>
              <a:off x="3902" y="2572"/>
              <a:ext cx="30" cy="77"/>
            </a:xfrm>
            <a:custGeom>
              <a:avLst/>
              <a:gdLst>
                <a:gd name="T0" fmla="*/ 1 w 19"/>
                <a:gd name="T1" fmla="*/ 50 h 50"/>
                <a:gd name="T2" fmla="*/ 3 w 19"/>
                <a:gd name="T3" fmla="*/ 9 h 50"/>
                <a:gd name="T4" fmla="*/ 10 w 19"/>
                <a:gd name="T5" fmla="*/ 1 h 50"/>
                <a:gd name="T6" fmla="*/ 15 w 19"/>
                <a:gd name="T7" fmla="*/ 8 h 50"/>
                <a:gd name="T8" fmla="*/ 17 w 19"/>
                <a:gd name="T9" fmla="*/ 50 h 50"/>
                <a:gd name="T10" fmla="*/ 1 w 19"/>
                <a:gd name="T11" fmla="*/ 50 h 50"/>
              </a:gdLst>
              <a:ahLst/>
              <a:cxnLst>
                <a:cxn ang="0">
                  <a:pos x="T0" y="T1"/>
                </a:cxn>
                <a:cxn ang="0">
                  <a:pos x="T2" y="T3"/>
                </a:cxn>
                <a:cxn ang="0">
                  <a:pos x="T4" y="T5"/>
                </a:cxn>
                <a:cxn ang="0">
                  <a:pos x="T6" y="T7"/>
                </a:cxn>
                <a:cxn ang="0">
                  <a:pos x="T8" y="T9"/>
                </a:cxn>
                <a:cxn ang="0">
                  <a:pos x="T10" y="T11"/>
                </a:cxn>
              </a:cxnLst>
              <a:rect l="0" t="0" r="r" b="b"/>
              <a:pathLst>
                <a:path w="19" h="50">
                  <a:moveTo>
                    <a:pt x="1" y="50"/>
                  </a:moveTo>
                  <a:cubicBezTo>
                    <a:pt x="0" y="37"/>
                    <a:pt x="0" y="23"/>
                    <a:pt x="3" y="9"/>
                  </a:cubicBezTo>
                  <a:cubicBezTo>
                    <a:pt x="3" y="5"/>
                    <a:pt x="5" y="1"/>
                    <a:pt x="10" y="1"/>
                  </a:cubicBezTo>
                  <a:cubicBezTo>
                    <a:pt x="14" y="0"/>
                    <a:pt x="15" y="5"/>
                    <a:pt x="15" y="8"/>
                  </a:cubicBezTo>
                  <a:cubicBezTo>
                    <a:pt x="17" y="22"/>
                    <a:pt x="19" y="36"/>
                    <a:pt x="17" y="50"/>
                  </a:cubicBezTo>
                  <a:cubicBezTo>
                    <a:pt x="12" y="50"/>
                    <a:pt x="6" y="50"/>
                    <a:pt x="1" y="50"/>
                  </a:cubicBezTo>
                  <a:close/>
                </a:path>
              </a:pathLst>
            </a:custGeom>
            <a:solidFill>
              <a:srgbClr val="B5AB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5" name="Freeform 90"/>
            <p:cNvSpPr>
              <a:spLocks/>
            </p:cNvSpPr>
            <p:nvPr/>
          </p:nvSpPr>
          <p:spPr bwMode="auto">
            <a:xfrm>
              <a:off x="3490" y="1320"/>
              <a:ext cx="102" cy="188"/>
            </a:xfrm>
            <a:custGeom>
              <a:avLst/>
              <a:gdLst>
                <a:gd name="T0" fmla="*/ 15 w 66"/>
                <a:gd name="T1" fmla="*/ 123 h 123"/>
                <a:gd name="T2" fmla="*/ 14 w 66"/>
                <a:gd name="T3" fmla="*/ 98 h 123"/>
                <a:gd name="T4" fmla="*/ 0 w 66"/>
                <a:gd name="T5" fmla="*/ 68 h 123"/>
                <a:gd name="T6" fmla="*/ 6 w 66"/>
                <a:gd name="T7" fmla="*/ 61 h 123"/>
                <a:gd name="T8" fmla="*/ 48 w 66"/>
                <a:gd name="T9" fmla="*/ 12 h 123"/>
                <a:gd name="T10" fmla="*/ 66 w 66"/>
                <a:gd name="T11" fmla="*/ 0 h 123"/>
                <a:gd name="T12" fmla="*/ 65 w 66"/>
                <a:gd name="T13" fmla="*/ 6 h 123"/>
                <a:gd name="T14" fmla="*/ 42 w 66"/>
                <a:gd name="T15" fmla="*/ 42 h 123"/>
                <a:gd name="T16" fmla="*/ 24 w 66"/>
                <a:gd name="T17" fmla="*/ 56 h 123"/>
                <a:gd name="T18" fmla="*/ 13 w 66"/>
                <a:gd name="T19" fmla="*/ 66 h 123"/>
                <a:gd name="T20" fmla="*/ 11 w 66"/>
                <a:gd name="T21" fmla="*/ 76 h 123"/>
                <a:gd name="T22" fmla="*/ 18 w 66"/>
                <a:gd name="T23" fmla="*/ 118 h 123"/>
                <a:gd name="T24" fmla="*/ 51 w 66"/>
                <a:gd name="T25" fmla="*/ 98 h 123"/>
                <a:gd name="T26" fmla="*/ 58 w 66"/>
                <a:gd name="T27" fmla="*/ 95 h 123"/>
                <a:gd name="T28" fmla="*/ 15 w 66"/>
                <a:gd name="T29" fmla="*/ 123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123">
                  <a:moveTo>
                    <a:pt x="15" y="123"/>
                  </a:moveTo>
                  <a:cubicBezTo>
                    <a:pt x="12" y="115"/>
                    <a:pt x="15" y="106"/>
                    <a:pt x="14" y="98"/>
                  </a:cubicBezTo>
                  <a:cubicBezTo>
                    <a:pt x="12" y="86"/>
                    <a:pt x="9" y="76"/>
                    <a:pt x="0" y="68"/>
                  </a:cubicBezTo>
                  <a:cubicBezTo>
                    <a:pt x="0" y="64"/>
                    <a:pt x="3" y="62"/>
                    <a:pt x="6" y="61"/>
                  </a:cubicBezTo>
                  <a:cubicBezTo>
                    <a:pt x="27" y="51"/>
                    <a:pt x="41" y="34"/>
                    <a:pt x="48" y="12"/>
                  </a:cubicBezTo>
                  <a:cubicBezTo>
                    <a:pt x="51" y="4"/>
                    <a:pt x="57" y="0"/>
                    <a:pt x="66" y="0"/>
                  </a:cubicBezTo>
                  <a:cubicBezTo>
                    <a:pt x="65" y="2"/>
                    <a:pt x="66" y="5"/>
                    <a:pt x="65" y="6"/>
                  </a:cubicBezTo>
                  <a:cubicBezTo>
                    <a:pt x="50" y="14"/>
                    <a:pt x="49" y="30"/>
                    <a:pt x="42" y="42"/>
                  </a:cubicBezTo>
                  <a:cubicBezTo>
                    <a:pt x="38" y="48"/>
                    <a:pt x="30" y="52"/>
                    <a:pt x="24" y="56"/>
                  </a:cubicBezTo>
                  <a:cubicBezTo>
                    <a:pt x="20" y="59"/>
                    <a:pt x="17" y="63"/>
                    <a:pt x="13" y="66"/>
                  </a:cubicBezTo>
                  <a:cubicBezTo>
                    <a:pt x="10" y="69"/>
                    <a:pt x="9" y="72"/>
                    <a:pt x="11" y="76"/>
                  </a:cubicBezTo>
                  <a:cubicBezTo>
                    <a:pt x="16" y="89"/>
                    <a:pt x="17" y="103"/>
                    <a:pt x="18" y="118"/>
                  </a:cubicBezTo>
                  <a:cubicBezTo>
                    <a:pt x="30" y="112"/>
                    <a:pt x="41" y="106"/>
                    <a:pt x="51" y="98"/>
                  </a:cubicBezTo>
                  <a:cubicBezTo>
                    <a:pt x="53" y="96"/>
                    <a:pt x="54" y="92"/>
                    <a:pt x="58" y="95"/>
                  </a:cubicBezTo>
                  <a:cubicBezTo>
                    <a:pt x="46" y="107"/>
                    <a:pt x="32" y="117"/>
                    <a:pt x="15" y="123"/>
                  </a:cubicBezTo>
                  <a:close/>
                </a:path>
              </a:pathLst>
            </a:custGeom>
            <a:solidFill>
              <a:srgbClr val="B67C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6" name="Freeform 91"/>
            <p:cNvSpPr>
              <a:spLocks/>
            </p:cNvSpPr>
            <p:nvPr/>
          </p:nvSpPr>
          <p:spPr bwMode="auto">
            <a:xfrm>
              <a:off x="3368" y="2073"/>
              <a:ext cx="49" cy="58"/>
            </a:xfrm>
            <a:custGeom>
              <a:avLst/>
              <a:gdLst>
                <a:gd name="T0" fmla="*/ 30 w 32"/>
                <a:gd name="T1" fmla="*/ 22 h 38"/>
                <a:gd name="T2" fmla="*/ 24 w 32"/>
                <a:gd name="T3" fmla="*/ 25 h 38"/>
                <a:gd name="T4" fmla="*/ 25 w 32"/>
                <a:gd name="T5" fmla="*/ 31 h 38"/>
                <a:gd name="T6" fmla="*/ 17 w 32"/>
                <a:gd name="T7" fmla="*/ 28 h 38"/>
                <a:gd name="T8" fmla="*/ 20 w 32"/>
                <a:gd name="T9" fmla="*/ 37 h 38"/>
                <a:gd name="T10" fmla="*/ 11 w 32"/>
                <a:gd name="T11" fmla="*/ 37 h 38"/>
                <a:gd name="T12" fmla="*/ 11 w 32"/>
                <a:gd name="T13" fmla="*/ 27 h 38"/>
                <a:gd name="T14" fmla="*/ 2 w 32"/>
                <a:gd name="T15" fmla="*/ 24 h 38"/>
                <a:gd name="T16" fmla="*/ 3 w 32"/>
                <a:gd name="T17" fmla="*/ 6 h 38"/>
                <a:gd name="T18" fmla="*/ 10 w 32"/>
                <a:gd name="T19" fmla="*/ 4 h 38"/>
                <a:gd name="T20" fmla="*/ 17 w 32"/>
                <a:gd name="T21" fmla="*/ 4 h 38"/>
                <a:gd name="T22" fmla="*/ 26 w 32"/>
                <a:gd name="T23" fmla="*/ 10 h 38"/>
                <a:gd name="T24" fmla="*/ 24 w 32"/>
                <a:gd name="T25" fmla="*/ 12 h 38"/>
                <a:gd name="T26" fmla="*/ 28 w 32"/>
                <a:gd name="T27" fmla="*/ 16 h 38"/>
                <a:gd name="T28" fmla="*/ 30 w 32"/>
                <a:gd name="T29"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8">
                  <a:moveTo>
                    <a:pt x="30" y="22"/>
                  </a:moveTo>
                  <a:cubicBezTo>
                    <a:pt x="24" y="23"/>
                    <a:pt x="24" y="23"/>
                    <a:pt x="24" y="25"/>
                  </a:cubicBezTo>
                  <a:cubicBezTo>
                    <a:pt x="25" y="27"/>
                    <a:pt x="27" y="29"/>
                    <a:pt x="25" y="31"/>
                  </a:cubicBezTo>
                  <a:cubicBezTo>
                    <a:pt x="23" y="32"/>
                    <a:pt x="22" y="31"/>
                    <a:pt x="17" y="28"/>
                  </a:cubicBezTo>
                  <a:cubicBezTo>
                    <a:pt x="15" y="32"/>
                    <a:pt x="17" y="35"/>
                    <a:pt x="20" y="37"/>
                  </a:cubicBezTo>
                  <a:cubicBezTo>
                    <a:pt x="17" y="38"/>
                    <a:pt x="14" y="38"/>
                    <a:pt x="11" y="37"/>
                  </a:cubicBezTo>
                  <a:cubicBezTo>
                    <a:pt x="11" y="34"/>
                    <a:pt x="11" y="31"/>
                    <a:pt x="11" y="27"/>
                  </a:cubicBezTo>
                  <a:cubicBezTo>
                    <a:pt x="6" y="30"/>
                    <a:pt x="0" y="38"/>
                    <a:pt x="2" y="24"/>
                  </a:cubicBezTo>
                  <a:cubicBezTo>
                    <a:pt x="2" y="21"/>
                    <a:pt x="1" y="12"/>
                    <a:pt x="3" y="6"/>
                  </a:cubicBezTo>
                  <a:cubicBezTo>
                    <a:pt x="4" y="4"/>
                    <a:pt x="8" y="8"/>
                    <a:pt x="10" y="4"/>
                  </a:cubicBezTo>
                  <a:cubicBezTo>
                    <a:pt x="11" y="0"/>
                    <a:pt x="15" y="0"/>
                    <a:pt x="17" y="4"/>
                  </a:cubicBezTo>
                  <a:cubicBezTo>
                    <a:pt x="19" y="8"/>
                    <a:pt x="29" y="1"/>
                    <a:pt x="26" y="10"/>
                  </a:cubicBezTo>
                  <a:cubicBezTo>
                    <a:pt x="25" y="11"/>
                    <a:pt x="25" y="12"/>
                    <a:pt x="24" y="12"/>
                  </a:cubicBezTo>
                  <a:cubicBezTo>
                    <a:pt x="25" y="15"/>
                    <a:pt x="27" y="15"/>
                    <a:pt x="28" y="16"/>
                  </a:cubicBezTo>
                  <a:cubicBezTo>
                    <a:pt x="32" y="17"/>
                    <a:pt x="32" y="19"/>
                    <a:pt x="30" y="22"/>
                  </a:cubicBezTo>
                  <a:close/>
                </a:path>
              </a:pathLst>
            </a:custGeom>
            <a:solidFill>
              <a:srgbClr val="F49D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7" name="Freeform 92"/>
            <p:cNvSpPr>
              <a:spLocks/>
            </p:cNvSpPr>
            <p:nvPr/>
          </p:nvSpPr>
          <p:spPr bwMode="auto">
            <a:xfrm>
              <a:off x="3592" y="1139"/>
              <a:ext cx="68" cy="274"/>
            </a:xfrm>
            <a:custGeom>
              <a:avLst/>
              <a:gdLst>
                <a:gd name="T0" fmla="*/ 20 w 45"/>
                <a:gd name="T1" fmla="*/ 179 h 179"/>
                <a:gd name="T2" fmla="*/ 26 w 45"/>
                <a:gd name="T3" fmla="*/ 160 h 179"/>
                <a:gd name="T4" fmla="*/ 27 w 45"/>
                <a:gd name="T5" fmla="*/ 49 h 179"/>
                <a:gd name="T6" fmla="*/ 2 w 45"/>
                <a:gd name="T7" fmla="*/ 7 h 179"/>
                <a:gd name="T8" fmla="*/ 0 w 45"/>
                <a:gd name="T9" fmla="*/ 0 h 179"/>
                <a:gd name="T10" fmla="*/ 38 w 45"/>
                <a:gd name="T11" fmla="*/ 71 h 179"/>
                <a:gd name="T12" fmla="*/ 20 w 45"/>
                <a:gd name="T13" fmla="*/ 179 h 179"/>
              </a:gdLst>
              <a:ahLst/>
              <a:cxnLst>
                <a:cxn ang="0">
                  <a:pos x="T0" y="T1"/>
                </a:cxn>
                <a:cxn ang="0">
                  <a:pos x="T2" y="T3"/>
                </a:cxn>
                <a:cxn ang="0">
                  <a:pos x="T4" y="T5"/>
                </a:cxn>
                <a:cxn ang="0">
                  <a:pos x="T6" y="T7"/>
                </a:cxn>
                <a:cxn ang="0">
                  <a:pos x="T8" y="T9"/>
                </a:cxn>
                <a:cxn ang="0">
                  <a:pos x="T10" y="T11"/>
                </a:cxn>
                <a:cxn ang="0">
                  <a:pos x="T12" y="T13"/>
                </a:cxn>
              </a:cxnLst>
              <a:rect l="0" t="0" r="r" b="b"/>
              <a:pathLst>
                <a:path w="45" h="179">
                  <a:moveTo>
                    <a:pt x="20" y="179"/>
                  </a:moveTo>
                  <a:cubicBezTo>
                    <a:pt x="19" y="172"/>
                    <a:pt x="23" y="166"/>
                    <a:pt x="26" y="160"/>
                  </a:cubicBezTo>
                  <a:cubicBezTo>
                    <a:pt x="41" y="123"/>
                    <a:pt x="41" y="86"/>
                    <a:pt x="27" y="49"/>
                  </a:cubicBezTo>
                  <a:cubicBezTo>
                    <a:pt x="21" y="33"/>
                    <a:pt x="13" y="19"/>
                    <a:pt x="2" y="7"/>
                  </a:cubicBezTo>
                  <a:cubicBezTo>
                    <a:pt x="0" y="5"/>
                    <a:pt x="0" y="2"/>
                    <a:pt x="0" y="0"/>
                  </a:cubicBezTo>
                  <a:cubicBezTo>
                    <a:pt x="20" y="20"/>
                    <a:pt x="32" y="44"/>
                    <a:pt x="38" y="71"/>
                  </a:cubicBezTo>
                  <a:cubicBezTo>
                    <a:pt x="45" y="109"/>
                    <a:pt x="40" y="146"/>
                    <a:pt x="20" y="179"/>
                  </a:cubicBezTo>
                  <a:close/>
                </a:path>
              </a:pathLst>
            </a:custGeom>
            <a:solidFill>
              <a:srgbClr val="B67D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8" name="Freeform 93"/>
            <p:cNvSpPr>
              <a:spLocks/>
            </p:cNvSpPr>
            <p:nvPr/>
          </p:nvSpPr>
          <p:spPr bwMode="auto">
            <a:xfrm>
              <a:off x="3434" y="2536"/>
              <a:ext cx="53" cy="119"/>
            </a:xfrm>
            <a:custGeom>
              <a:avLst/>
              <a:gdLst>
                <a:gd name="T0" fmla="*/ 1 w 35"/>
                <a:gd name="T1" fmla="*/ 78 h 78"/>
                <a:gd name="T2" fmla="*/ 6 w 35"/>
                <a:gd name="T3" fmla="*/ 72 h 78"/>
                <a:gd name="T4" fmla="*/ 11 w 35"/>
                <a:gd name="T5" fmla="*/ 73 h 78"/>
                <a:gd name="T6" fmla="*/ 29 w 35"/>
                <a:gd name="T7" fmla="*/ 54 h 78"/>
                <a:gd name="T8" fmla="*/ 29 w 35"/>
                <a:gd name="T9" fmla="*/ 28 h 78"/>
                <a:gd name="T10" fmla="*/ 20 w 35"/>
                <a:gd name="T11" fmla="*/ 9 h 78"/>
                <a:gd name="T12" fmla="*/ 12 w 35"/>
                <a:gd name="T13" fmla="*/ 12 h 78"/>
                <a:gd name="T14" fmla="*/ 6 w 35"/>
                <a:gd name="T15" fmla="*/ 17 h 78"/>
                <a:gd name="T16" fmla="*/ 3 w 35"/>
                <a:gd name="T17" fmla="*/ 8 h 78"/>
                <a:gd name="T18" fmla="*/ 4 w 35"/>
                <a:gd name="T19" fmla="*/ 5 h 78"/>
                <a:gd name="T20" fmla="*/ 19 w 35"/>
                <a:gd name="T21" fmla="*/ 0 h 78"/>
                <a:gd name="T22" fmla="*/ 23 w 35"/>
                <a:gd name="T23" fmla="*/ 2 h 78"/>
                <a:gd name="T24" fmla="*/ 33 w 35"/>
                <a:gd name="T25" fmla="*/ 51 h 78"/>
                <a:gd name="T26" fmla="*/ 32 w 35"/>
                <a:gd name="T27" fmla="*/ 70 h 78"/>
                <a:gd name="T28" fmla="*/ 1 w 35"/>
                <a:gd name="T2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78">
                  <a:moveTo>
                    <a:pt x="1" y="78"/>
                  </a:moveTo>
                  <a:cubicBezTo>
                    <a:pt x="0" y="77"/>
                    <a:pt x="4" y="72"/>
                    <a:pt x="6" y="72"/>
                  </a:cubicBezTo>
                  <a:cubicBezTo>
                    <a:pt x="8" y="72"/>
                    <a:pt x="9" y="73"/>
                    <a:pt x="11" y="73"/>
                  </a:cubicBezTo>
                  <a:cubicBezTo>
                    <a:pt x="24" y="72"/>
                    <a:pt x="29" y="68"/>
                    <a:pt x="29" y="54"/>
                  </a:cubicBezTo>
                  <a:cubicBezTo>
                    <a:pt x="30" y="45"/>
                    <a:pt x="29" y="37"/>
                    <a:pt x="29" y="28"/>
                  </a:cubicBezTo>
                  <a:cubicBezTo>
                    <a:pt x="29" y="20"/>
                    <a:pt x="26" y="14"/>
                    <a:pt x="20" y="9"/>
                  </a:cubicBezTo>
                  <a:cubicBezTo>
                    <a:pt x="15" y="5"/>
                    <a:pt x="11" y="3"/>
                    <a:pt x="12" y="12"/>
                  </a:cubicBezTo>
                  <a:cubicBezTo>
                    <a:pt x="12" y="16"/>
                    <a:pt x="10" y="17"/>
                    <a:pt x="6" y="17"/>
                  </a:cubicBezTo>
                  <a:cubicBezTo>
                    <a:pt x="3" y="15"/>
                    <a:pt x="3" y="11"/>
                    <a:pt x="3" y="8"/>
                  </a:cubicBezTo>
                  <a:cubicBezTo>
                    <a:pt x="3" y="7"/>
                    <a:pt x="3" y="6"/>
                    <a:pt x="4" y="5"/>
                  </a:cubicBezTo>
                  <a:cubicBezTo>
                    <a:pt x="8" y="1"/>
                    <a:pt x="14" y="0"/>
                    <a:pt x="19" y="0"/>
                  </a:cubicBezTo>
                  <a:cubicBezTo>
                    <a:pt x="21" y="0"/>
                    <a:pt x="22" y="1"/>
                    <a:pt x="23" y="2"/>
                  </a:cubicBezTo>
                  <a:cubicBezTo>
                    <a:pt x="35" y="17"/>
                    <a:pt x="34" y="34"/>
                    <a:pt x="33" y="51"/>
                  </a:cubicBezTo>
                  <a:cubicBezTo>
                    <a:pt x="32" y="57"/>
                    <a:pt x="32" y="64"/>
                    <a:pt x="32" y="70"/>
                  </a:cubicBezTo>
                  <a:cubicBezTo>
                    <a:pt x="22" y="75"/>
                    <a:pt x="12" y="77"/>
                    <a:pt x="1" y="78"/>
                  </a:cubicBezTo>
                  <a:close/>
                </a:path>
              </a:pathLst>
            </a:custGeom>
            <a:solidFill>
              <a:srgbClr val="E131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9" name="Freeform 94"/>
            <p:cNvSpPr>
              <a:spLocks/>
            </p:cNvSpPr>
            <p:nvPr/>
          </p:nvSpPr>
          <p:spPr bwMode="auto">
            <a:xfrm>
              <a:off x="3334" y="1056"/>
              <a:ext cx="178" cy="30"/>
            </a:xfrm>
            <a:custGeom>
              <a:avLst/>
              <a:gdLst>
                <a:gd name="T0" fmla="*/ 116 w 116"/>
                <a:gd name="T1" fmla="*/ 19 h 19"/>
                <a:gd name="T2" fmla="*/ 95 w 116"/>
                <a:gd name="T3" fmla="*/ 14 h 19"/>
                <a:gd name="T4" fmla="*/ 18 w 116"/>
                <a:gd name="T5" fmla="*/ 13 h 19"/>
                <a:gd name="T6" fmla="*/ 0 w 116"/>
                <a:gd name="T7" fmla="*/ 16 h 19"/>
                <a:gd name="T8" fmla="*/ 116 w 116"/>
                <a:gd name="T9" fmla="*/ 17 h 19"/>
                <a:gd name="T10" fmla="*/ 116 w 116"/>
                <a:gd name="T11" fmla="*/ 18 h 19"/>
                <a:gd name="T12" fmla="*/ 116 w 116"/>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116" h="19">
                  <a:moveTo>
                    <a:pt x="116" y="19"/>
                  </a:moveTo>
                  <a:cubicBezTo>
                    <a:pt x="109" y="17"/>
                    <a:pt x="102" y="16"/>
                    <a:pt x="95" y="14"/>
                  </a:cubicBezTo>
                  <a:cubicBezTo>
                    <a:pt x="69" y="5"/>
                    <a:pt x="43" y="8"/>
                    <a:pt x="18" y="13"/>
                  </a:cubicBezTo>
                  <a:cubicBezTo>
                    <a:pt x="12" y="14"/>
                    <a:pt x="6" y="18"/>
                    <a:pt x="0" y="16"/>
                  </a:cubicBezTo>
                  <a:cubicBezTo>
                    <a:pt x="39" y="0"/>
                    <a:pt x="77" y="1"/>
                    <a:pt x="116" y="17"/>
                  </a:cubicBezTo>
                  <a:cubicBezTo>
                    <a:pt x="116" y="17"/>
                    <a:pt x="116" y="18"/>
                    <a:pt x="116" y="18"/>
                  </a:cubicBezTo>
                  <a:cubicBezTo>
                    <a:pt x="116" y="18"/>
                    <a:pt x="116" y="19"/>
                    <a:pt x="116" y="19"/>
                  </a:cubicBezTo>
                  <a:close/>
                </a:path>
              </a:pathLst>
            </a:custGeom>
            <a:solidFill>
              <a:srgbClr val="B97F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0" name="Freeform 95"/>
            <p:cNvSpPr>
              <a:spLocks/>
            </p:cNvSpPr>
            <p:nvPr/>
          </p:nvSpPr>
          <p:spPr bwMode="auto">
            <a:xfrm>
              <a:off x="3261" y="1082"/>
              <a:ext cx="75" cy="54"/>
            </a:xfrm>
            <a:custGeom>
              <a:avLst/>
              <a:gdLst>
                <a:gd name="T0" fmla="*/ 47 w 49"/>
                <a:gd name="T1" fmla="*/ 33 h 35"/>
                <a:gd name="T2" fmla="*/ 37 w 49"/>
                <a:gd name="T3" fmla="*/ 24 h 35"/>
                <a:gd name="T4" fmla="*/ 27 w 49"/>
                <a:gd name="T5" fmla="*/ 15 h 35"/>
                <a:gd name="T6" fmla="*/ 13 w 49"/>
                <a:gd name="T7" fmla="*/ 24 h 35"/>
                <a:gd name="T8" fmla="*/ 0 w 49"/>
                <a:gd name="T9" fmla="*/ 31 h 35"/>
                <a:gd name="T10" fmla="*/ 45 w 49"/>
                <a:gd name="T11" fmla="*/ 0 h 35"/>
                <a:gd name="T12" fmla="*/ 43 w 49"/>
                <a:gd name="T13" fmla="*/ 5 h 35"/>
                <a:gd name="T14" fmla="*/ 45 w 49"/>
                <a:gd name="T15" fmla="*/ 9 h 35"/>
                <a:gd name="T16" fmla="*/ 46 w 49"/>
                <a:gd name="T17" fmla="*/ 24 h 35"/>
                <a:gd name="T18" fmla="*/ 47 w 49"/>
                <a:gd name="T1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 h="35">
                  <a:moveTo>
                    <a:pt x="47" y="33"/>
                  </a:moveTo>
                  <a:cubicBezTo>
                    <a:pt x="38" y="35"/>
                    <a:pt x="36" y="33"/>
                    <a:pt x="37" y="24"/>
                  </a:cubicBezTo>
                  <a:cubicBezTo>
                    <a:pt x="38" y="15"/>
                    <a:pt x="36" y="13"/>
                    <a:pt x="27" y="15"/>
                  </a:cubicBezTo>
                  <a:cubicBezTo>
                    <a:pt x="22" y="17"/>
                    <a:pt x="18" y="21"/>
                    <a:pt x="13" y="24"/>
                  </a:cubicBezTo>
                  <a:cubicBezTo>
                    <a:pt x="9" y="27"/>
                    <a:pt x="6" y="32"/>
                    <a:pt x="0" y="31"/>
                  </a:cubicBezTo>
                  <a:cubicBezTo>
                    <a:pt x="13" y="17"/>
                    <a:pt x="28" y="7"/>
                    <a:pt x="45" y="0"/>
                  </a:cubicBezTo>
                  <a:cubicBezTo>
                    <a:pt x="44" y="2"/>
                    <a:pt x="44" y="4"/>
                    <a:pt x="43" y="5"/>
                  </a:cubicBezTo>
                  <a:cubicBezTo>
                    <a:pt x="44" y="7"/>
                    <a:pt x="45" y="8"/>
                    <a:pt x="45" y="9"/>
                  </a:cubicBezTo>
                  <a:cubicBezTo>
                    <a:pt x="43" y="15"/>
                    <a:pt x="44" y="20"/>
                    <a:pt x="46" y="24"/>
                  </a:cubicBezTo>
                  <a:cubicBezTo>
                    <a:pt x="48" y="27"/>
                    <a:pt x="49" y="30"/>
                    <a:pt x="47" y="33"/>
                  </a:cubicBezTo>
                  <a:close/>
                </a:path>
              </a:pathLst>
            </a:custGeom>
            <a:solidFill>
              <a:srgbClr val="BA7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1" name="Freeform 96"/>
            <p:cNvSpPr>
              <a:spLocks/>
            </p:cNvSpPr>
            <p:nvPr/>
          </p:nvSpPr>
          <p:spPr bwMode="auto">
            <a:xfrm>
              <a:off x="3313" y="2534"/>
              <a:ext cx="50" cy="112"/>
            </a:xfrm>
            <a:custGeom>
              <a:avLst/>
              <a:gdLst>
                <a:gd name="T0" fmla="*/ 31 w 33"/>
                <a:gd name="T1" fmla="*/ 11 h 73"/>
                <a:gd name="T2" fmla="*/ 6 w 33"/>
                <a:gd name="T3" fmla="*/ 28 h 73"/>
                <a:gd name="T4" fmla="*/ 7 w 33"/>
                <a:gd name="T5" fmla="*/ 63 h 73"/>
                <a:gd name="T6" fmla="*/ 11 w 33"/>
                <a:gd name="T7" fmla="*/ 73 h 73"/>
                <a:gd name="T8" fmla="*/ 3 w 33"/>
                <a:gd name="T9" fmla="*/ 69 h 73"/>
                <a:gd name="T10" fmla="*/ 2 w 33"/>
                <a:gd name="T11" fmla="*/ 41 h 73"/>
                <a:gd name="T12" fmla="*/ 12 w 33"/>
                <a:gd name="T13" fmla="*/ 3 h 73"/>
                <a:gd name="T14" fmla="*/ 16 w 33"/>
                <a:gd name="T15" fmla="*/ 0 h 73"/>
                <a:gd name="T16" fmla="*/ 19 w 33"/>
                <a:gd name="T17" fmla="*/ 0 h 73"/>
                <a:gd name="T18" fmla="*/ 33 w 33"/>
                <a:gd name="T19" fmla="*/ 11 h 73"/>
                <a:gd name="T20" fmla="*/ 31 w 33"/>
                <a:gd name="T21" fmla="*/ 1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73">
                  <a:moveTo>
                    <a:pt x="31" y="11"/>
                  </a:moveTo>
                  <a:cubicBezTo>
                    <a:pt x="14" y="6"/>
                    <a:pt x="8" y="9"/>
                    <a:pt x="6" y="28"/>
                  </a:cubicBezTo>
                  <a:cubicBezTo>
                    <a:pt x="5" y="39"/>
                    <a:pt x="5" y="51"/>
                    <a:pt x="7" y="63"/>
                  </a:cubicBezTo>
                  <a:cubicBezTo>
                    <a:pt x="7" y="67"/>
                    <a:pt x="12" y="69"/>
                    <a:pt x="11" y="73"/>
                  </a:cubicBezTo>
                  <a:cubicBezTo>
                    <a:pt x="8" y="73"/>
                    <a:pt x="5" y="72"/>
                    <a:pt x="3" y="69"/>
                  </a:cubicBezTo>
                  <a:cubicBezTo>
                    <a:pt x="2" y="60"/>
                    <a:pt x="2" y="51"/>
                    <a:pt x="2" y="41"/>
                  </a:cubicBezTo>
                  <a:cubicBezTo>
                    <a:pt x="0" y="27"/>
                    <a:pt x="4" y="15"/>
                    <a:pt x="12" y="3"/>
                  </a:cubicBezTo>
                  <a:cubicBezTo>
                    <a:pt x="13" y="1"/>
                    <a:pt x="14" y="0"/>
                    <a:pt x="16" y="0"/>
                  </a:cubicBezTo>
                  <a:cubicBezTo>
                    <a:pt x="17" y="0"/>
                    <a:pt x="18" y="0"/>
                    <a:pt x="19" y="0"/>
                  </a:cubicBezTo>
                  <a:cubicBezTo>
                    <a:pt x="24" y="3"/>
                    <a:pt x="33" y="1"/>
                    <a:pt x="33" y="11"/>
                  </a:cubicBezTo>
                  <a:cubicBezTo>
                    <a:pt x="32" y="11"/>
                    <a:pt x="31" y="11"/>
                    <a:pt x="31" y="11"/>
                  </a:cubicBezTo>
                  <a:close/>
                </a:path>
              </a:pathLst>
            </a:custGeom>
            <a:solidFill>
              <a:srgbClr val="D63C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2" name="Freeform 97"/>
            <p:cNvSpPr>
              <a:spLocks/>
            </p:cNvSpPr>
            <p:nvPr/>
          </p:nvSpPr>
          <p:spPr bwMode="auto">
            <a:xfrm>
              <a:off x="3441" y="2078"/>
              <a:ext cx="43" cy="43"/>
            </a:xfrm>
            <a:custGeom>
              <a:avLst/>
              <a:gdLst>
                <a:gd name="T0" fmla="*/ 6 w 28"/>
                <a:gd name="T1" fmla="*/ 28 h 28"/>
                <a:gd name="T2" fmla="*/ 8 w 28"/>
                <a:gd name="T3" fmla="*/ 25 h 28"/>
                <a:gd name="T4" fmla="*/ 6 w 28"/>
                <a:gd name="T5" fmla="*/ 13 h 28"/>
                <a:gd name="T6" fmla="*/ 12 w 28"/>
                <a:gd name="T7" fmla="*/ 9 h 28"/>
                <a:gd name="T8" fmla="*/ 14 w 28"/>
                <a:gd name="T9" fmla="*/ 9 h 28"/>
                <a:gd name="T10" fmla="*/ 22 w 28"/>
                <a:gd name="T11" fmla="*/ 10 h 28"/>
                <a:gd name="T12" fmla="*/ 25 w 28"/>
                <a:gd name="T13" fmla="*/ 7 h 28"/>
                <a:gd name="T14" fmla="*/ 25 w 28"/>
                <a:gd name="T15" fmla="*/ 21 h 28"/>
                <a:gd name="T16" fmla="*/ 6 w 28"/>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8">
                  <a:moveTo>
                    <a:pt x="6" y="28"/>
                  </a:moveTo>
                  <a:cubicBezTo>
                    <a:pt x="6" y="27"/>
                    <a:pt x="7" y="26"/>
                    <a:pt x="8" y="25"/>
                  </a:cubicBezTo>
                  <a:cubicBezTo>
                    <a:pt x="0" y="22"/>
                    <a:pt x="5" y="18"/>
                    <a:pt x="6" y="13"/>
                  </a:cubicBezTo>
                  <a:cubicBezTo>
                    <a:pt x="6" y="7"/>
                    <a:pt x="7" y="6"/>
                    <a:pt x="12" y="9"/>
                  </a:cubicBezTo>
                  <a:cubicBezTo>
                    <a:pt x="13" y="10"/>
                    <a:pt x="14" y="10"/>
                    <a:pt x="14" y="9"/>
                  </a:cubicBezTo>
                  <a:cubicBezTo>
                    <a:pt x="18" y="0"/>
                    <a:pt x="19" y="3"/>
                    <a:pt x="22" y="10"/>
                  </a:cubicBezTo>
                  <a:cubicBezTo>
                    <a:pt x="22" y="11"/>
                    <a:pt x="24" y="9"/>
                    <a:pt x="25" y="7"/>
                  </a:cubicBezTo>
                  <a:cubicBezTo>
                    <a:pt x="28" y="12"/>
                    <a:pt x="27" y="16"/>
                    <a:pt x="25" y="21"/>
                  </a:cubicBezTo>
                  <a:cubicBezTo>
                    <a:pt x="19" y="24"/>
                    <a:pt x="13" y="27"/>
                    <a:pt x="6" y="28"/>
                  </a:cubicBezTo>
                  <a:close/>
                </a:path>
              </a:pathLst>
            </a:custGeom>
            <a:solidFill>
              <a:srgbClr val="F39E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3" name="Freeform 98"/>
            <p:cNvSpPr>
              <a:spLocks/>
            </p:cNvSpPr>
            <p:nvPr/>
          </p:nvSpPr>
          <p:spPr bwMode="auto">
            <a:xfrm>
              <a:off x="2807" y="2557"/>
              <a:ext cx="19" cy="89"/>
            </a:xfrm>
            <a:custGeom>
              <a:avLst/>
              <a:gdLst>
                <a:gd name="T0" fmla="*/ 11 w 12"/>
                <a:gd name="T1" fmla="*/ 27 h 58"/>
                <a:gd name="T2" fmla="*/ 12 w 12"/>
                <a:gd name="T3" fmla="*/ 58 h 58"/>
                <a:gd name="T4" fmla="*/ 1 w 12"/>
                <a:gd name="T5" fmla="*/ 54 h 58"/>
                <a:gd name="T6" fmla="*/ 1 w 12"/>
                <a:gd name="T7" fmla="*/ 13 h 58"/>
                <a:gd name="T8" fmla="*/ 5 w 12"/>
                <a:gd name="T9" fmla="*/ 0 h 58"/>
                <a:gd name="T10" fmla="*/ 6 w 12"/>
                <a:gd name="T11" fmla="*/ 11 h 58"/>
                <a:gd name="T12" fmla="*/ 9 w 12"/>
                <a:gd name="T13" fmla="*/ 23 h 58"/>
                <a:gd name="T14" fmla="*/ 11 w 12"/>
                <a:gd name="T15" fmla="*/ 2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8">
                  <a:moveTo>
                    <a:pt x="11" y="27"/>
                  </a:moveTo>
                  <a:cubicBezTo>
                    <a:pt x="8" y="38"/>
                    <a:pt x="11" y="48"/>
                    <a:pt x="12" y="58"/>
                  </a:cubicBezTo>
                  <a:cubicBezTo>
                    <a:pt x="9" y="57"/>
                    <a:pt x="5" y="55"/>
                    <a:pt x="1" y="54"/>
                  </a:cubicBezTo>
                  <a:cubicBezTo>
                    <a:pt x="1" y="40"/>
                    <a:pt x="1" y="27"/>
                    <a:pt x="1" y="13"/>
                  </a:cubicBezTo>
                  <a:cubicBezTo>
                    <a:pt x="1" y="9"/>
                    <a:pt x="0" y="3"/>
                    <a:pt x="5" y="0"/>
                  </a:cubicBezTo>
                  <a:cubicBezTo>
                    <a:pt x="8" y="3"/>
                    <a:pt x="6" y="7"/>
                    <a:pt x="6" y="11"/>
                  </a:cubicBezTo>
                  <a:cubicBezTo>
                    <a:pt x="6" y="15"/>
                    <a:pt x="5" y="20"/>
                    <a:pt x="9" y="23"/>
                  </a:cubicBezTo>
                  <a:cubicBezTo>
                    <a:pt x="10" y="24"/>
                    <a:pt x="11" y="26"/>
                    <a:pt x="11" y="27"/>
                  </a:cubicBezTo>
                  <a:close/>
                </a:path>
              </a:pathLst>
            </a:custGeom>
            <a:solidFill>
              <a:srgbClr val="E4B7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4" name="Freeform 99"/>
            <p:cNvSpPr>
              <a:spLocks/>
            </p:cNvSpPr>
            <p:nvPr/>
          </p:nvSpPr>
          <p:spPr bwMode="auto">
            <a:xfrm>
              <a:off x="2914" y="2088"/>
              <a:ext cx="33" cy="37"/>
            </a:xfrm>
            <a:custGeom>
              <a:avLst/>
              <a:gdLst>
                <a:gd name="T0" fmla="*/ 11 w 21"/>
                <a:gd name="T1" fmla="*/ 24 h 24"/>
                <a:gd name="T2" fmla="*/ 5 w 21"/>
                <a:gd name="T3" fmla="*/ 20 h 24"/>
                <a:gd name="T4" fmla="*/ 3 w 21"/>
                <a:gd name="T5" fmla="*/ 4 h 24"/>
                <a:gd name="T6" fmla="*/ 17 w 21"/>
                <a:gd name="T7" fmla="*/ 3 h 24"/>
                <a:gd name="T8" fmla="*/ 18 w 21"/>
                <a:gd name="T9" fmla="*/ 17 h 24"/>
                <a:gd name="T10" fmla="*/ 19 w 21"/>
                <a:gd name="T11" fmla="*/ 22 h 24"/>
                <a:gd name="T12" fmla="*/ 11 w 2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21" h="24">
                  <a:moveTo>
                    <a:pt x="11" y="24"/>
                  </a:moveTo>
                  <a:cubicBezTo>
                    <a:pt x="9" y="23"/>
                    <a:pt x="6" y="22"/>
                    <a:pt x="5" y="20"/>
                  </a:cubicBezTo>
                  <a:cubicBezTo>
                    <a:pt x="0" y="15"/>
                    <a:pt x="0" y="9"/>
                    <a:pt x="3" y="4"/>
                  </a:cubicBezTo>
                  <a:cubicBezTo>
                    <a:pt x="5" y="0"/>
                    <a:pt x="13" y="1"/>
                    <a:pt x="17" y="3"/>
                  </a:cubicBezTo>
                  <a:cubicBezTo>
                    <a:pt x="21" y="6"/>
                    <a:pt x="19" y="13"/>
                    <a:pt x="18" y="17"/>
                  </a:cubicBezTo>
                  <a:cubicBezTo>
                    <a:pt x="17" y="20"/>
                    <a:pt x="15" y="21"/>
                    <a:pt x="19" y="22"/>
                  </a:cubicBezTo>
                  <a:cubicBezTo>
                    <a:pt x="17" y="24"/>
                    <a:pt x="14" y="24"/>
                    <a:pt x="11" y="24"/>
                  </a:cubicBezTo>
                  <a:close/>
                </a:path>
              </a:pathLst>
            </a:custGeom>
            <a:solidFill>
              <a:srgbClr val="BCB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5" name="Freeform 100"/>
            <p:cNvSpPr>
              <a:spLocks/>
            </p:cNvSpPr>
            <p:nvPr/>
          </p:nvSpPr>
          <p:spPr bwMode="auto">
            <a:xfrm>
              <a:off x="2786" y="2013"/>
              <a:ext cx="32" cy="100"/>
            </a:xfrm>
            <a:custGeom>
              <a:avLst/>
              <a:gdLst>
                <a:gd name="T0" fmla="*/ 21 w 21"/>
                <a:gd name="T1" fmla="*/ 3 h 65"/>
                <a:gd name="T2" fmla="*/ 7 w 21"/>
                <a:gd name="T3" fmla="*/ 55 h 65"/>
                <a:gd name="T4" fmla="*/ 5 w 21"/>
                <a:gd name="T5" fmla="*/ 65 h 65"/>
                <a:gd name="T6" fmla="*/ 0 w 21"/>
                <a:gd name="T7" fmla="*/ 64 h 65"/>
                <a:gd name="T8" fmla="*/ 4 w 21"/>
                <a:gd name="T9" fmla="*/ 54 h 65"/>
                <a:gd name="T10" fmla="*/ 7 w 21"/>
                <a:gd name="T11" fmla="*/ 19 h 65"/>
                <a:gd name="T12" fmla="*/ 17 w 21"/>
                <a:gd name="T13" fmla="*/ 1 h 65"/>
                <a:gd name="T14" fmla="*/ 21 w 21"/>
                <a:gd name="T15" fmla="*/ 3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5">
                  <a:moveTo>
                    <a:pt x="21" y="3"/>
                  </a:moveTo>
                  <a:cubicBezTo>
                    <a:pt x="9" y="18"/>
                    <a:pt x="7" y="36"/>
                    <a:pt x="7" y="55"/>
                  </a:cubicBezTo>
                  <a:cubicBezTo>
                    <a:pt x="8" y="58"/>
                    <a:pt x="9" y="63"/>
                    <a:pt x="5" y="65"/>
                  </a:cubicBezTo>
                  <a:cubicBezTo>
                    <a:pt x="3" y="65"/>
                    <a:pt x="1" y="64"/>
                    <a:pt x="0" y="64"/>
                  </a:cubicBezTo>
                  <a:cubicBezTo>
                    <a:pt x="5" y="62"/>
                    <a:pt x="4" y="58"/>
                    <a:pt x="4" y="54"/>
                  </a:cubicBezTo>
                  <a:cubicBezTo>
                    <a:pt x="4" y="42"/>
                    <a:pt x="4" y="30"/>
                    <a:pt x="7" y="19"/>
                  </a:cubicBezTo>
                  <a:cubicBezTo>
                    <a:pt x="9" y="11"/>
                    <a:pt x="15" y="7"/>
                    <a:pt x="17" y="1"/>
                  </a:cubicBezTo>
                  <a:cubicBezTo>
                    <a:pt x="20" y="0"/>
                    <a:pt x="21" y="0"/>
                    <a:pt x="21" y="3"/>
                  </a:cubicBezTo>
                  <a:close/>
                </a:path>
              </a:pathLst>
            </a:custGeom>
            <a:solidFill>
              <a:srgbClr val="B96C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6" name="Freeform 101"/>
            <p:cNvSpPr>
              <a:spLocks/>
            </p:cNvSpPr>
            <p:nvPr/>
          </p:nvSpPr>
          <p:spPr bwMode="auto">
            <a:xfrm>
              <a:off x="2954" y="2013"/>
              <a:ext cx="52" cy="97"/>
            </a:xfrm>
            <a:custGeom>
              <a:avLst/>
              <a:gdLst>
                <a:gd name="T0" fmla="*/ 14 w 34"/>
                <a:gd name="T1" fmla="*/ 63 h 63"/>
                <a:gd name="T2" fmla="*/ 12 w 34"/>
                <a:gd name="T3" fmla="*/ 40 h 63"/>
                <a:gd name="T4" fmla="*/ 0 w 34"/>
                <a:gd name="T5" fmla="*/ 3 h 63"/>
                <a:gd name="T6" fmla="*/ 4 w 34"/>
                <a:gd name="T7" fmla="*/ 1 h 63"/>
                <a:gd name="T8" fmla="*/ 16 w 34"/>
                <a:gd name="T9" fmla="*/ 49 h 63"/>
                <a:gd name="T10" fmla="*/ 25 w 34"/>
                <a:gd name="T11" fmla="*/ 54 h 63"/>
                <a:gd name="T12" fmla="*/ 34 w 34"/>
                <a:gd name="T13" fmla="*/ 52 h 63"/>
                <a:gd name="T14" fmla="*/ 14 w 34"/>
                <a:gd name="T15" fmla="*/ 63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63">
                  <a:moveTo>
                    <a:pt x="14" y="63"/>
                  </a:moveTo>
                  <a:cubicBezTo>
                    <a:pt x="11" y="56"/>
                    <a:pt x="12" y="48"/>
                    <a:pt x="12" y="40"/>
                  </a:cubicBezTo>
                  <a:cubicBezTo>
                    <a:pt x="14" y="26"/>
                    <a:pt x="8" y="14"/>
                    <a:pt x="0" y="3"/>
                  </a:cubicBezTo>
                  <a:cubicBezTo>
                    <a:pt x="0" y="0"/>
                    <a:pt x="2" y="0"/>
                    <a:pt x="4" y="1"/>
                  </a:cubicBezTo>
                  <a:cubicBezTo>
                    <a:pt x="16" y="15"/>
                    <a:pt x="15" y="32"/>
                    <a:pt x="16" y="49"/>
                  </a:cubicBezTo>
                  <a:cubicBezTo>
                    <a:pt x="17" y="55"/>
                    <a:pt x="17" y="59"/>
                    <a:pt x="25" y="54"/>
                  </a:cubicBezTo>
                  <a:cubicBezTo>
                    <a:pt x="27" y="53"/>
                    <a:pt x="31" y="52"/>
                    <a:pt x="34" y="52"/>
                  </a:cubicBezTo>
                  <a:cubicBezTo>
                    <a:pt x="28" y="57"/>
                    <a:pt x="21" y="60"/>
                    <a:pt x="14" y="63"/>
                  </a:cubicBezTo>
                  <a:close/>
                </a:path>
              </a:pathLst>
            </a:custGeom>
            <a:solidFill>
              <a:srgbClr val="C364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7" name="Freeform 102"/>
            <p:cNvSpPr>
              <a:spLocks/>
            </p:cNvSpPr>
            <p:nvPr/>
          </p:nvSpPr>
          <p:spPr bwMode="auto">
            <a:xfrm>
              <a:off x="3512" y="1082"/>
              <a:ext cx="70" cy="51"/>
            </a:xfrm>
            <a:custGeom>
              <a:avLst/>
              <a:gdLst>
                <a:gd name="T0" fmla="*/ 0 w 46"/>
                <a:gd name="T1" fmla="*/ 2 h 33"/>
                <a:gd name="T2" fmla="*/ 0 w 46"/>
                <a:gd name="T3" fmla="*/ 0 h 33"/>
                <a:gd name="T4" fmla="*/ 46 w 46"/>
                <a:gd name="T5" fmla="*/ 31 h 33"/>
                <a:gd name="T6" fmla="*/ 33 w 46"/>
                <a:gd name="T7" fmla="*/ 23 h 33"/>
                <a:gd name="T8" fmla="*/ 0 w 46"/>
                <a:gd name="T9" fmla="*/ 2 h 33"/>
              </a:gdLst>
              <a:ahLst/>
              <a:cxnLst>
                <a:cxn ang="0">
                  <a:pos x="T0" y="T1"/>
                </a:cxn>
                <a:cxn ang="0">
                  <a:pos x="T2" y="T3"/>
                </a:cxn>
                <a:cxn ang="0">
                  <a:pos x="T4" y="T5"/>
                </a:cxn>
                <a:cxn ang="0">
                  <a:pos x="T6" y="T7"/>
                </a:cxn>
                <a:cxn ang="0">
                  <a:pos x="T8" y="T9"/>
                </a:cxn>
              </a:cxnLst>
              <a:rect l="0" t="0" r="r" b="b"/>
              <a:pathLst>
                <a:path w="46" h="33">
                  <a:moveTo>
                    <a:pt x="0" y="2"/>
                  </a:moveTo>
                  <a:cubicBezTo>
                    <a:pt x="0" y="1"/>
                    <a:pt x="0" y="0"/>
                    <a:pt x="0" y="0"/>
                  </a:cubicBezTo>
                  <a:cubicBezTo>
                    <a:pt x="17" y="7"/>
                    <a:pt x="33" y="17"/>
                    <a:pt x="46" y="31"/>
                  </a:cubicBezTo>
                  <a:cubicBezTo>
                    <a:pt x="39" y="33"/>
                    <a:pt x="37" y="26"/>
                    <a:pt x="33" y="23"/>
                  </a:cubicBezTo>
                  <a:cubicBezTo>
                    <a:pt x="22" y="15"/>
                    <a:pt x="9" y="12"/>
                    <a:pt x="0" y="2"/>
                  </a:cubicBezTo>
                  <a:close/>
                </a:path>
              </a:pathLst>
            </a:custGeom>
            <a:solidFill>
              <a:srgbClr val="BB7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8" name="Freeform 103"/>
            <p:cNvSpPr>
              <a:spLocks/>
            </p:cNvSpPr>
            <p:nvPr/>
          </p:nvSpPr>
          <p:spPr bwMode="auto">
            <a:xfrm>
              <a:off x="3840" y="2111"/>
              <a:ext cx="119" cy="22"/>
            </a:xfrm>
            <a:custGeom>
              <a:avLst/>
              <a:gdLst>
                <a:gd name="T0" fmla="*/ 0 w 78"/>
                <a:gd name="T1" fmla="*/ 4 h 14"/>
                <a:gd name="T2" fmla="*/ 0 w 78"/>
                <a:gd name="T3" fmla="*/ 0 h 14"/>
                <a:gd name="T4" fmla="*/ 26 w 78"/>
                <a:gd name="T5" fmla="*/ 7 h 14"/>
                <a:gd name="T6" fmla="*/ 75 w 78"/>
                <a:gd name="T7" fmla="*/ 6 h 14"/>
                <a:gd name="T8" fmla="*/ 78 w 78"/>
                <a:gd name="T9" fmla="*/ 8 h 14"/>
                <a:gd name="T10" fmla="*/ 0 w 78"/>
                <a:gd name="T11" fmla="*/ 4 h 14"/>
              </a:gdLst>
              <a:ahLst/>
              <a:cxnLst>
                <a:cxn ang="0">
                  <a:pos x="T0" y="T1"/>
                </a:cxn>
                <a:cxn ang="0">
                  <a:pos x="T2" y="T3"/>
                </a:cxn>
                <a:cxn ang="0">
                  <a:pos x="T4" y="T5"/>
                </a:cxn>
                <a:cxn ang="0">
                  <a:pos x="T6" y="T7"/>
                </a:cxn>
                <a:cxn ang="0">
                  <a:pos x="T8" y="T9"/>
                </a:cxn>
                <a:cxn ang="0">
                  <a:pos x="T10" y="T11"/>
                </a:cxn>
              </a:cxnLst>
              <a:rect l="0" t="0" r="r" b="b"/>
              <a:pathLst>
                <a:path w="78" h="14">
                  <a:moveTo>
                    <a:pt x="0" y="4"/>
                  </a:moveTo>
                  <a:cubicBezTo>
                    <a:pt x="0" y="3"/>
                    <a:pt x="0" y="1"/>
                    <a:pt x="0" y="0"/>
                  </a:cubicBezTo>
                  <a:cubicBezTo>
                    <a:pt x="7" y="8"/>
                    <a:pt x="18" y="6"/>
                    <a:pt x="26" y="7"/>
                  </a:cubicBezTo>
                  <a:cubicBezTo>
                    <a:pt x="42" y="9"/>
                    <a:pt x="59" y="14"/>
                    <a:pt x="75" y="6"/>
                  </a:cubicBezTo>
                  <a:cubicBezTo>
                    <a:pt x="76" y="6"/>
                    <a:pt x="77" y="7"/>
                    <a:pt x="78" y="8"/>
                  </a:cubicBezTo>
                  <a:cubicBezTo>
                    <a:pt x="52" y="14"/>
                    <a:pt x="26" y="14"/>
                    <a:pt x="0"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9" name="Freeform 104"/>
            <p:cNvSpPr>
              <a:spLocks/>
            </p:cNvSpPr>
            <p:nvPr/>
          </p:nvSpPr>
          <p:spPr bwMode="auto">
            <a:xfrm>
              <a:off x="3304" y="2108"/>
              <a:ext cx="44" cy="20"/>
            </a:xfrm>
            <a:custGeom>
              <a:avLst/>
              <a:gdLst>
                <a:gd name="T0" fmla="*/ 0 w 29"/>
                <a:gd name="T1" fmla="*/ 5 h 13"/>
                <a:gd name="T2" fmla="*/ 0 w 29"/>
                <a:gd name="T3" fmla="*/ 3 h 13"/>
                <a:gd name="T4" fmla="*/ 10 w 29"/>
                <a:gd name="T5" fmla="*/ 0 h 13"/>
                <a:gd name="T6" fmla="*/ 23 w 29"/>
                <a:gd name="T7" fmla="*/ 7 h 13"/>
                <a:gd name="T8" fmla="*/ 29 w 29"/>
                <a:gd name="T9" fmla="*/ 13 h 13"/>
                <a:gd name="T10" fmla="*/ 0 w 29"/>
                <a:gd name="T11" fmla="*/ 5 h 13"/>
              </a:gdLst>
              <a:ahLst/>
              <a:cxnLst>
                <a:cxn ang="0">
                  <a:pos x="T0" y="T1"/>
                </a:cxn>
                <a:cxn ang="0">
                  <a:pos x="T2" y="T3"/>
                </a:cxn>
                <a:cxn ang="0">
                  <a:pos x="T4" y="T5"/>
                </a:cxn>
                <a:cxn ang="0">
                  <a:pos x="T6" y="T7"/>
                </a:cxn>
                <a:cxn ang="0">
                  <a:pos x="T8" y="T9"/>
                </a:cxn>
                <a:cxn ang="0">
                  <a:pos x="T10" y="T11"/>
                </a:cxn>
              </a:cxnLst>
              <a:rect l="0" t="0" r="r" b="b"/>
              <a:pathLst>
                <a:path w="29" h="13">
                  <a:moveTo>
                    <a:pt x="0" y="5"/>
                  </a:moveTo>
                  <a:cubicBezTo>
                    <a:pt x="0" y="4"/>
                    <a:pt x="0" y="4"/>
                    <a:pt x="0" y="3"/>
                  </a:cubicBezTo>
                  <a:cubicBezTo>
                    <a:pt x="3" y="2"/>
                    <a:pt x="8" y="7"/>
                    <a:pt x="10" y="0"/>
                  </a:cubicBezTo>
                  <a:cubicBezTo>
                    <a:pt x="15" y="2"/>
                    <a:pt x="23" y="3"/>
                    <a:pt x="23" y="7"/>
                  </a:cubicBezTo>
                  <a:cubicBezTo>
                    <a:pt x="25" y="11"/>
                    <a:pt x="28" y="10"/>
                    <a:pt x="29" y="13"/>
                  </a:cubicBezTo>
                  <a:cubicBezTo>
                    <a:pt x="19" y="13"/>
                    <a:pt x="9" y="10"/>
                    <a:pt x="0" y="5"/>
                  </a:cubicBezTo>
                  <a:close/>
                </a:path>
              </a:pathLst>
            </a:custGeom>
            <a:solidFill>
              <a:srgbClr val="E994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0" name="Freeform 105"/>
            <p:cNvSpPr>
              <a:spLocks/>
            </p:cNvSpPr>
            <p:nvPr/>
          </p:nvSpPr>
          <p:spPr bwMode="auto">
            <a:xfrm>
              <a:off x="3817" y="2265"/>
              <a:ext cx="161" cy="263"/>
            </a:xfrm>
            <a:custGeom>
              <a:avLst/>
              <a:gdLst>
                <a:gd name="T0" fmla="*/ 19 w 105"/>
                <a:gd name="T1" fmla="*/ 172 h 172"/>
                <a:gd name="T2" fmla="*/ 18 w 105"/>
                <a:gd name="T3" fmla="*/ 170 h 172"/>
                <a:gd name="T4" fmla="*/ 15 w 105"/>
                <a:gd name="T5" fmla="*/ 135 h 172"/>
                <a:gd name="T6" fmla="*/ 13 w 105"/>
                <a:gd name="T7" fmla="*/ 120 h 172"/>
                <a:gd name="T8" fmla="*/ 13 w 105"/>
                <a:gd name="T9" fmla="*/ 63 h 172"/>
                <a:gd name="T10" fmla="*/ 4 w 105"/>
                <a:gd name="T11" fmla="*/ 40 h 172"/>
                <a:gd name="T12" fmla="*/ 2 w 105"/>
                <a:gd name="T13" fmla="*/ 10 h 172"/>
                <a:gd name="T14" fmla="*/ 15 w 105"/>
                <a:gd name="T15" fmla="*/ 5 h 172"/>
                <a:gd name="T16" fmla="*/ 29 w 105"/>
                <a:gd name="T17" fmla="*/ 21 h 172"/>
                <a:gd name="T18" fmla="*/ 40 w 105"/>
                <a:gd name="T19" fmla="*/ 24 h 172"/>
                <a:gd name="T20" fmla="*/ 83 w 105"/>
                <a:gd name="T21" fmla="*/ 21 h 172"/>
                <a:gd name="T22" fmla="*/ 104 w 105"/>
                <a:gd name="T23" fmla="*/ 16 h 172"/>
                <a:gd name="T24" fmla="*/ 93 w 105"/>
                <a:gd name="T25" fmla="*/ 30 h 172"/>
                <a:gd name="T26" fmla="*/ 88 w 105"/>
                <a:gd name="T27" fmla="*/ 30 h 172"/>
                <a:gd name="T28" fmla="*/ 43 w 105"/>
                <a:gd name="T29" fmla="*/ 31 h 172"/>
                <a:gd name="T30" fmla="*/ 28 w 105"/>
                <a:gd name="T31" fmla="*/ 31 h 172"/>
                <a:gd name="T32" fmla="*/ 19 w 105"/>
                <a:gd name="T33" fmla="*/ 22 h 172"/>
                <a:gd name="T34" fmla="*/ 13 w 105"/>
                <a:gd name="T35" fmla="*/ 20 h 172"/>
                <a:gd name="T36" fmla="*/ 11 w 105"/>
                <a:gd name="T37" fmla="*/ 26 h 172"/>
                <a:gd name="T38" fmla="*/ 18 w 105"/>
                <a:gd name="T39" fmla="*/ 52 h 172"/>
                <a:gd name="T40" fmla="*/ 20 w 105"/>
                <a:gd name="T41" fmla="*/ 69 h 172"/>
                <a:gd name="T42" fmla="*/ 19 w 105"/>
                <a:gd name="T43" fmla="*/ 121 h 172"/>
                <a:gd name="T44" fmla="*/ 23 w 105"/>
                <a:gd name="T45" fmla="*/ 134 h 172"/>
                <a:gd name="T46" fmla="*/ 24 w 105"/>
                <a:gd name="T47" fmla="*/ 151 h 172"/>
                <a:gd name="T48" fmla="*/ 19 w 105"/>
                <a:gd name="T49"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5" h="172">
                  <a:moveTo>
                    <a:pt x="19" y="172"/>
                  </a:moveTo>
                  <a:cubicBezTo>
                    <a:pt x="18" y="171"/>
                    <a:pt x="18" y="171"/>
                    <a:pt x="18" y="170"/>
                  </a:cubicBezTo>
                  <a:cubicBezTo>
                    <a:pt x="22" y="158"/>
                    <a:pt x="25" y="147"/>
                    <a:pt x="15" y="135"/>
                  </a:cubicBezTo>
                  <a:cubicBezTo>
                    <a:pt x="12" y="132"/>
                    <a:pt x="11" y="125"/>
                    <a:pt x="13" y="120"/>
                  </a:cubicBezTo>
                  <a:cubicBezTo>
                    <a:pt x="17" y="101"/>
                    <a:pt x="10" y="82"/>
                    <a:pt x="13" y="63"/>
                  </a:cubicBezTo>
                  <a:cubicBezTo>
                    <a:pt x="15" y="56"/>
                    <a:pt x="8" y="48"/>
                    <a:pt x="4" y="40"/>
                  </a:cubicBezTo>
                  <a:cubicBezTo>
                    <a:pt x="0" y="30"/>
                    <a:pt x="0" y="20"/>
                    <a:pt x="2" y="10"/>
                  </a:cubicBezTo>
                  <a:cubicBezTo>
                    <a:pt x="4" y="2"/>
                    <a:pt x="9" y="0"/>
                    <a:pt x="15" y="5"/>
                  </a:cubicBezTo>
                  <a:cubicBezTo>
                    <a:pt x="21" y="9"/>
                    <a:pt x="26" y="15"/>
                    <a:pt x="29" y="21"/>
                  </a:cubicBezTo>
                  <a:cubicBezTo>
                    <a:pt x="32" y="26"/>
                    <a:pt x="36" y="27"/>
                    <a:pt x="40" y="24"/>
                  </a:cubicBezTo>
                  <a:cubicBezTo>
                    <a:pt x="54" y="15"/>
                    <a:pt x="69" y="15"/>
                    <a:pt x="83" y="21"/>
                  </a:cubicBezTo>
                  <a:cubicBezTo>
                    <a:pt x="92" y="25"/>
                    <a:pt x="98" y="25"/>
                    <a:pt x="104" y="16"/>
                  </a:cubicBezTo>
                  <a:cubicBezTo>
                    <a:pt x="105" y="25"/>
                    <a:pt x="103" y="28"/>
                    <a:pt x="93" y="30"/>
                  </a:cubicBezTo>
                  <a:cubicBezTo>
                    <a:pt x="91" y="30"/>
                    <a:pt x="89" y="31"/>
                    <a:pt x="88" y="30"/>
                  </a:cubicBezTo>
                  <a:cubicBezTo>
                    <a:pt x="73" y="21"/>
                    <a:pt x="58" y="26"/>
                    <a:pt x="43" y="31"/>
                  </a:cubicBezTo>
                  <a:cubicBezTo>
                    <a:pt x="38" y="33"/>
                    <a:pt x="33" y="33"/>
                    <a:pt x="28" y="31"/>
                  </a:cubicBezTo>
                  <a:cubicBezTo>
                    <a:pt x="24" y="29"/>
                    <a:pt x="22" y="25"/>
                    <a:pt x="19" y="22"/>
                  </a:cubicBezTo>
                  <a:cubicBezTo>
                    <a:pt x="17" y="21"/>
                    <a:pt x="16" y="18"/>
                    <a:pt x="13" y="20"/>
                  </a:cubicBezTo>
                  <a:cubicBezTo>
                    <a:pt x="11" y="21"/>
                    <a:pt x="11" y="23"/>
                    <a:pt x="11" y="26"/>
                  </a:cubicBezTo>
                  <a:cubicBezTo>
                    <a:pt x="11" y="35"/>
                    <a:pt x="16" y="43"/>
                    <a:pt x="18" y="52"/>
                  </a:cubicBezTo>
                  <a:cubicBezTo>
                    <a:pt x="20" y="58"/>
                    <a:pt x="20" y="64"/>
                    <a:pt x="20" y="69"/>
                  </a:cubicBezTo>
                  <a:cubicBezTo>
                    <a:pt x="18" y="87"/>
                    <a:pt x="20" y="104"/>
                    <a:pt x="19" y="121"/>
                  </a:cubicBezTo>
                  <a:cubicBezTo>
                    <a:pt x="19" y="126"/>
                    <a:pt x="22" y="130"/>
                    <a:pt x="23" y="134"/>
                  </a:cubicBezTo>
                  <a:cubicBezTo>
                    <a:pt x="25" y="139"/>
                    <a:pt x="28" y="145"/>
                    <a:pt x="24" y="151"/>
                  </a:cubicBezTo>
                  <a:cubicBezTo>
                    <a:pt x="24" y="158"/>
                    <a:pt x="25" y="166"/>
                    <a:pt x="19" y="172"/>
                  </a:cubicBezTo>
                  <a:close/>
                </a:path>
              </a:pathLst>
            </a:custGeom>
            <a:solidFill>
              <a:srgbClr val="CCD0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1" name="Freeform 106"/>
            <p:cNvSpPr>
              <a:spLocks/>
            </p:cNvSpPr>
            <p:nvPr/>
          </p:nvSpPr>
          <p:spPr bwMode="auto">
            <a:xfrm>
              <a:off x="3958" y="2266"/>
              <a:ext cx="58" cy="265"/>
            </a:xfrm>
            <a:custGeom>
              <a:avLst/>
              <a:gdLst>
                <a:gd name="T0" fmla="*/ 0 w 38"/>
                <a:gd name="T1" fmla="*/ 27 h 173"/>
                <a:gd name="T2" fmla="*/ 12 w 38"/>
                <a:gd name="T3" fmla="*/ 15 h 173"/>
                <a:gd name="T4" fmla="*/ 18 w 38"/>
                <a:gd name="T5" fmla="*/ 7 h 173"/>
                <a:gd name="T6" fmla="*/ 32 w 38"/>
                <a:gd name="T7" fmla="*/ 2 h 173"/>
                <a:gd name="T8" fmla="*/ 35 w 38"/>
                <a:gd name="T9" fmla="*/ 14 h 173"/>
                <a:gd name="T10" fmla="*/ 25 w 38"/>
                <a:gd name="T11" fmla="*/ 56 h 173"/>
                <a:gd name="T12" fmla="*/ 24 w 38"/>
                <a:gd name="T13" fmla="*/ 60 h 173"/>
                <a:gd name="T14" fmla="*/ 25 w 38"/>
                <a:gd name="T15" fmla="*/ 116 h 173"/>
                <a:gd name="T16" fmla="*/ 21 w 38"/>
                <a:gd name="T17" fmla="*/ 137 h 173"/>
                <a:gd name="T18" fmla="*/ 20 w 38"/>
                <a:gd name="T19" fmla="*/ 168 h 173"/>
                <a:gd name="T20" fmla="*/ 21 w 38"/>
                <a:gd name="T21" fmla="*/ 173 h 173"/>
                <a:gd name="T22" fmla="*/ 12 w 38"/>
                <a:gd name="T23" fmla="*/ 155 h 173"/>
                <a:gd name="T24" fmla="*/ 12 w 38"/>
                <a:gd name="T25" fmla="*/ 138 h 173"/>
                <a:gd name="T26" fmla="*/ 19 w 38"/>
                <a:gd name="T27" fmla="*/ 102 h 173"/>
                <a:gd name="T28" fmla="*/ 16 w 38"/>
                <a:gd name="T29" fmla="*/ 49 h 173"/>
                <a:gd name="T30" fmla="*/ 24 w 38"/>
                <a:gd name="T31" fmla="*/ 18 h 173"/>
                <a:gd name="T32" fmla="*/ 7 w 38"/>
                <a:gd name="T33" fmla="*/ 31 h 173"/>
                <a:gd name="T34" fmla="*/ 0 w 38"/>
                <a:gd name="T35" fmla="*/ 27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73">
                  <a:moveTo>
                    <a:pt x="0" y="27"/>
                  </a:moveTo>
                  <a:cubicBezTo>
                    <a:pt x="8" y="27"/>
                    <a:pt x="11" y="22"/>
                    <a:pt x="12" y="15"/>
                  </a:cubicBezTo>
                  <a:cubicBezTo>
                    <a:pt x="13" y="12"/>
                    <a:pt x="15" y="9"/>
                    <a:pt x="18" y="7"/>
                  </a:cubicBezTo>
                  <a:cubicBezTo>
                    <a:pt x="22" y="4"/>
                    <a:pt x="27" y="0"/>
                    <a:pt x="32" y="2"/>
                  </a:cubicBezTo>
                  <a:cubicBezTo>
                    <a:pt x="38" y="5"/>
                    <a:pt x="35" y="10"/>
                    <a:pt x="35" y="14"/>
                  </a:cubicBezTo>
                  <a:cubicBezTo>
                    <a:pt x="37" y="29"/>
                    <a:pt x="32" y="43"/>
                    <a:pt x="25" y="56"/>
                  </a:cubicBezTo>
                  <a:cubicBezTo>
                    <a:pt x="24" y="57"/>
                    <a:pt x="23" y="59"/>
                    <a:pt x="24" y="60"/>
                  </a:cubicBezTo>
                  <a:cubicBezTo>
                    <a:pt x="29" y="78"/>
                    <a:pt x="20" y="97"/>
                    <a:pt x="25" y="116"/>
                  </a:cubicBezTo>
                  <a:cubicBezTo>
                    <a:pt x="27" y="123"/>
                    <a:pt x="25" y="131"/>
                    <a:pt x="21" y="137"/>
                  </a:cubicBezTo>
                  <a:cubicBezTo>
                    <a:pt x="13" y="148"/>
                    <a:pt x="14" y="158"/>
                    <a:pt x="20" y="168"/>
                  </a:cubicBezTo>
                  <a:cubicBezTo>
                    <a:pt x="20" y="170"/>
                    <a:pt x="21" y="171"/>
                    <a:pt x="21" y="173"/>
                  </a:cubicBezTo>
                  <a:cubicBezTo>
                    <a:pt x="11" y="171"/>
                    <a:pt x="12" y="163"/>
                    <a:pt x="12" y="155"/>
                  </a:cubicBezTo>
                  <a:cubicBezTo>
                    <a:pt x="7" y="150"/>
                    <a:pt x="9" y="143"/>
                    <a:pt x="12" y="138"/>
                  </a:cubicBezTo>
                  <a:cubicBezTo>
                    <a:pt x="20" y="127"/>
                    <a:pt x="19" y="114"/>
                    <a:pt x="19" y="102"/>
                  </a:cubicBezTo>
                  <a:cubicBezTo>
                    <a:pt x="19" y="84"/>
                    <a:pt x="19" y="66"/>
                    <a:pt x="16" y="49"/>
                  </a:cubicBezTo>
                  <a:cubicBezTo>
                    <a:pt x="25" y="40"/>
                    <a:pt x="26" y="30"/>
                    <a:pt x="24" y="18"/>
                  </a:cubicBezTo>
                  <a:cubicBezTo>
                    <a:pt x="16" y="20"/>
                    <a:pt x="14" y="29"/>
                    <a:pt x="7" y="31"/>
                  </a:cubicBezTo>
                  <a:cubicBezTo>
                    <a:pt x="4" y="31"/>
                    <a:pt x="1" y="32"/>
                    <a:pt x="0" y="27"/>
                  </a:cubicBezTo>
                  <a:close/>
                </a:path>
              </a:pathLst>
            </a:custGeom>
            <a:solidFill>
              <a:srgbClr val="CED1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2" name="Freeform 107"/>
            <p:cNvSpPr>
              <a:spLocks/>
            </p:cNvSpPr>
            <p:nvPr/>
          </p:nvSpPr>
          <p:spPr bwMode="auto">
            <a:xfrm>
              <a:off x="3893" y="2194"/>
              <a:ext cx="19" cy="46"/>
            </a:xfrm>
            <a:custGeom>
              <a:avLst/>
              <a:gdLst>
                <a:gd name="T0" fmla="*/ 11 w 12"/>
                <a:gd name="T1" fmla="*/ 10 h 30"/>
                <a:gd name="T2" fmla="*/ 4 w 12"/>
                <a:gd name="T3" fmla="*/ 30 h 30"/>
                <a:gd name="T4" fmla="*/ 2 w 12"/>
                <a:gd name="T5" fmla="*/ 6 h 30"/>
                <a:gd name="T6" fmla="*/ 11 w 12"/>
                <a:gd name="T7" fmla="*/ 6 h 30"/>
                <a:gd name="T8" fmla="*/ 11 w 12"/>
                <a:gd name="T9" fmla="*/ 10 h 30"/>
              </a:gdLst>
              <a:ahLst/>
              <a:cxnLst>
                <a:cxn ang="0">
                  <a:pos x="T0" y="T1"/>
                </a:cxn>
                <a:cxn ang="0">
                  <a:pos x="T2" y="T3"/>
                </a:cxn>
                <a:cxn ang="0">
                  <a:pos x="T4" y="T5"/>
                </a:cxn>
                <a:cxn ang="0">
                  <a:pos x="T6" y="T7"/>
                </a:cxn>
                <a:cxn ang="0">
                  <a:pos x="T8" y="T9"/>
                </a:cxn>
              </a:cxnLst>
              <a:rect l="0" t="0" r="r" b="b"/>
              <a:pathLst>
                <a:path w="12" h="30">
                  <a:moveTo>
                    <a:pt x="11" y="10"/>
                  </a:moveTo>
                  <a:cubicBezTo>
                    <a:pt x="6" y="16"/>
                    <a:pt x="5" y="23"/>
                    <a:pt x="4" y="30"/>
                  </a:cubicBezTo>
                  <a:cubicBezTo>
                    <a:pt x="0" y="22"/>
                    <a:pt x="1" y="14"/>
                    <a:pt x="2" y="6"/>
                  </a:cubicBezTo>
                  <a:cubicBezTo>
                    <a:pt x="3" y="0"/>
                    <a:pt x="8" y="9"/>
                    <a:pt x="11" y="6"/>
                  </a:cubicBezTo>
                  <a:cubicBezTo>
                    <a:pt x="12" y="7"/>
                    <a:pt x="12" y="9"/>
                    <a:pt x="11" y="10"/>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3" name="Freeform 108"/>
            <p:cNvSpPr>
              <a:spLocks/>
            </p:cNvSpPr>
            <p:nvPr/>
          </p:nvSpPr>
          <p:spPr bwMode="auto">
            <a:xfrm>
              <a:off x="3922" y="2200"/>
              <a:ext cx="13" cy="43"/>
            </a:xfrm>
            <a:custGeom>
              <a:avLst/>
              <a:gdLst>
                <a:gd name="T0" fmla="*/ 3 w 8"/>
                <a:gd name="T1" fmla="*/ 28 h 28"/>
                <a:gd name="T2" fmla="*/ 1 w 8"/>
                <a:gd name="T3" fmla="*/ 3 h 28"/>
                <a:gd name="T4" fmla="*/ 3 w 8"/>
                <a:gd name="T5" fmla="*/ 0 h 28"/>
                <a:gd name="T6" fmla="*/ 7 w 8"/>
                <a:gd name="T7" fmla="*/ 2 h 28"/>
                <a:gd name="T8" fmla="*/ 3 w 8"/>
                <a:gd name="T9" fmla="*/ 28 h 28"/>
              </a:gdLst>
              <a:ahLst/>
              <a:cxnLst>
                <a:cxn ang="0">
                  <a:pos x="T0" y="T1"/>
                </a:cxn>
                <a:cxn ang="0">
                  <a:pos x="T2" y="T3"/>
                </a:cxn>
                <a:cxn ang="0">
                  <a:pos x="T4" y="T5"/>
                </a:cxn>
                <a:cxn ang="0">
                  <a:pos x="T6" y="T7"/>
                </a:cxn>
                <a:cxn ang="0">
                  <a:pos x="T8" y="T9"/>
                </a:cxn>
              </a:cxnLst>
              <a:rect l="0" t="0" r="r" b="b"/>
              <a:pathLst>
                <a:path w="8" h="28">
                  <a:moveTo>
                    <a:pt x="3" y="28"/>
                  </a:moveTo>
                  <a:cubicBezTo>
                    <a:pt x="0" y="18"/>
                    <a:pt x="3" y="11"/>
                    <a:pt x="1" y="3"/>
                  </a:cubicBezTo>
                  <a:cubicBezTo>
                    <a:pt x="0" y="1"/>
                    <a:pt x="1" y="0"/>
                    <a:pt x="3" y="0"/>
                  </a:cubicBezTo>
                  <a:cubicBezTo>
                    <a:pt x="5" y="0"/>
                    <a:pt x="7" y="1"/>
                    <a:pt x="7" y="2"/>
                  </a:cubicBezTo>
                  <a:cubicBezTo>
                    <a:pt x="4" y="10"/>
                    <a:pt x="8" y="18"/>
                    <a:pt x="3" y="28"/>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4" name="Freeform 109"/>
            <p:cNvSpPr>
              <a:spLocks/>
            </p:cNvSpPr>
            <p:nvPr/>
          </p:nvSpPr>
          <p:spPr bwMode="auto">
            <a:xfrm>
              <a:off x="3910" y="2199"/>
              <a:ext cx="8" cy="43"/>
            </a:xfrm>
            <a:custGeom>
              <a:avLst/>
              <a:gdLst>
                <a:gd name="T0" fmla="*/ 0 w 5"/>
                <a:gd name="T1" fmla="*/ 7 h 28"/>
                <a:gd name="T2" fmla="*/ 0 w 5"/>
                <a:gd name="T3" fmla="*/ 3 h 28"/>
                <a:gd name="T4" fmla="*/ 3 w 5"/>
                <a:gd name="T5" fmla="*/ 3 h 28"/>
                <a:gd name="T6" fmla="*/ 5 w 5"/>
                <a:gd name="T7" fmla="*/ 25 h 28"/>
                <a:gd name="T8" fmla="*/ 3 w 5"/>
                <a:gd name="T9" fmla="*/ 28 h 28"/>
                <a:gd name="T10" fmla="*/ 0 w 5"/>
                <a:gd name="T11" fmla="*/ 25 h 28"/>
                <a:gd name="T12" fmla="*/ 0 w 5"/>
                <a:gd name="T13" fmla="*/ 7 h 28"/>
              </a:gdLst>
              <a:ahLst/>
              <a:cxnLst>
                <a:cxn ang="0">
                  <a:pos x="T0" y="T1"/>
                </a:cxn>
                <a:cxn ang="0">
                  <a:pos x="T2" y="T3"/>
                </a:cxn>
                <a:cxn ang="0">
                  <a:pos x="T4" y="T5"/>
                </a:cxn>
                <a:cxn ang="0">
                  <a:pos x="T6" y="T7"/>
                </a:cxn>
                <a:cxn ang="0">
                  <a:pos x="T8" y="T9"/>
                </a:cxn>
                <a:cxn ang="0">
                  <a:pos x="T10" y="T11"/>
                </a:cxn>
                <a:cxn ang="0">
                  <a:pos x="T12" y="T13"/>
                </a:cxn>
              </a:cxnLst>
              <a:rect l="0" t="0" r="r" b="b"/>
              <a:pathLst>
                <a:path w="5" h="28">
                  <a:moveTo>
                    <a:pt x="0" y="7"/>
                  </a:moveTo>
                  <a:cubicBezTo>
                    <a:pt x="0" y="6"/>
                    <a:pt x="0" y="4"/>
                    <a:pt x="0" y="3"/>
                  </a:cubicBezTo>
                  <a:cubicBezTo>
                    <a:pt x="1" y="2"/>
                    <a:pt x="3" y="0"/>
                    <a:pt x="3" y="3"/>
                  </a:cubicBezTo>
                  <a:cubicBezTo>
                    <a:pt x="3" y="11"/>
                    <a:pt x="0" y="18"/>
                    <a:pt x="5" y="25"/>
                  </a:cubicBezTo>
                  <a:cubicBezTo>
                    <a:pt x="5" y="27"/>
                    <a:pt x="5" y="28"/>
                    <a:pt x="3" y="28"/>
                  </a:cubicBezTo>
                  <a:cubicBezTo>
                    <a:pt x="1" y="28"/>
                    <a:pt x="0" y="26"/>
                    <a:pt x="0" y="25"/>
                  </a:cubicBezTo>
                  <a:cubicBezTo>
                    <a:pt x="0" y="19"/>
                    <a:pt x="0" y="13"/>
                    <a:pt x="0" y="7"/>
                  </a:cubicBezTo>
                  <a:close/>
                </a:path>
              </a:pathLst>
            </a:custGeom>
            <a:solidFill>
              <a:srgbClr val="88C4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5" name="Freeform 110"/>
            <p:cNvSpPr>
              <a:spLocks/>
            </p:cNvSpPr>
            <p:nvPr/>
          </p:nvSpPr>
          <p:spPr bwMode="auto">
            <a:xfrm>
              <a:off x="3754" y="1802"/>
              <a:ext cx="320" cy="237"/>
            </a:xfrm>
            <a:custGeom>
              <a:avLst/>
              <a:gdLst>
                <a:gd name="T0" fmla="*/ 107 w 209"/>
                <a:gd name="T1" fmla="*/ 4 h 155"/>
                <a:gd name="T2" fmla="*/ 137 w 209"/>
                <a:gd name="T3" fmla="*/ 8 h 155"/>
                <a:gd name="T4" fmla="*/ 157 w 209"/>
                <a:gd name="T5" fmla="*/ 17 h 155"/>
                <a:gd name="T6" fmla="*/ 184 w 209"/>
                <a:gd name="T7" fmla="*/ 46 h 155"/>
                <a:gd name="T8" fmla="*/ 192 w 209"/>
                <a:gd name="T9" fmla="*/ 57 h 155"/>
                <a:gd name="T10" fmla="*/ 193 w 209"/>
                <a:gd name="T11" fmla="*/ 86 h 155"/>
                <a:gd name="T12" fmla="*/ 188 w 209"/>
                <a:gd name="T13" fmla="*/ 91 h 155"/>
                <a:gd name="T14" fmla="*/ 152 w 209"/>
                <a:gd name="T15" fmla="*/ 136 h 155"/>
                <a:gd name="T16" fmla="*/ 149 w 209"/>
                <a:gd name="T17" fmla="*/ 150 h 155"/>
                <a:gd name="T18" fmla="*/ 152 w 209"/>
                <a:gd name="T19" fmla="*/ 155 h 155"/>
                <a:gd name="T20" fmla="*/ 119 w 209"/>
                <a:gd name="T21" fmla="*/ 151 h 155"/>
                <a:gd name="T22" fmla="*/ 111 w 209"/>
                <a:gd name="T23" fmla="*/ 151 h 155"/>
                <a:gd name="T24" fmla="*/ 88 w 209"/>
                <a:gd name="T25" fmla="*/ 148 h 155"/>
                <a:gd name="T26" fmla="*/ 76 w 209"/>
                <a:gd name="T27" fmla="*/ 143 h 155"/>
                <a:gd name="T28" fmla="*/ 62 w 209"/>
                <a:gd name="T29" fmla="*/ 146 h 155"/>
                <a:gd name="T30" fmla="*/ 54 w 209"/>
                <a:gd name="T31" fmla="*/ 133 h 155"/>
                <a:gd name="T32" fmla="*/ 26 w 209"/>
                <a:gd name="T33" fmla="*/ 105 h 155"/>
                <a:gd name="T34" fmla="*/ 9 w 209"/>
                <a:gd name="T35" fmla="*/ 83 h 155"/>
                <a:gd name="T36" fmla="*/ 13 w 209"/>
                <a:gd name="T37" fmla="*/ 63 h 155"/>
                <a:gd name="T38" fmla="*/ 23 w 209"/>
                <a:gd name="T39" fmla="*/ 51 h 155"/>
                <a:gd name="T40" fmla="*/ 47 w 209"/>
                <a:gd name="T41" fmla="*/ 20 h 155"/>
                <a:gd name="T42" fmla="*/ 88 w 209"/>
                <a:gd name="T43" fmla="*/ 2 h 155"/>
                <a:gd name="T44" fmla="*/ 95 w 209"/>
                <a:gd name="T45" fmla="*/ 4 h 155"/>
                <a:gd name="T46" fmla="*/ 95 w 209"/>
                <a:gd name="T47" fmla="*/ 8 h 155"/>
                <a:gd name="T48" fmla="*/ 104 w 209"/>
                <a:gd name="T49" fmla="*/ 26 h 155"/>
                <a:gd name="T50" fmla="*/ 108 w 209"/>
                <a:gd name="T51" fmla="*/ 24 h 155"/>
                <a:gd name="T52" fmla="*/ 107 w 209"/>
                <a:gd name="T5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09" h="155">
                  <a:moveTo>
                    <a:pt x="107" y="4"/>
                  </a:moveTo>
                  <a:cubicBezTo>
                    <a:pt x="118" y="0"/>
                    <a:pt x="127" y="6"/>
                    <a:pt x="137" y="8"/>
                  </a:cubicBezTo>
                  <a:cubicBezTo>
                    <a:pt x="144" y="10"/>
                    <a:pt x="151" y="14"/>
                    <a:pt x="157" y="17"/>
                  </a:cubicBezTo>
                  <a:cubicBezTo>
                    <a:pt x="168" y="25"/>
                    <a:pt x="179" y="33"/>
                    <a:pt x="184" y="46"/>
                  </a:cubicBezTo>
                  <a:cubicBezTo>
                    <a:pt x="185" y="51"/>
                    <a:pt x="188" y="54"/>
                    <a:pt x="192" y="57"/>
                  </a:cubicBezTo>
                  <a:cubicBezTo>
                    <a:pt x="208" y="66"/>
                    <a:pt x="209" y="76"/>
                    <a:pt x="193" y="86"/>
                  </a:cubicBezTo>
                  <a:cubicBezTo>
                    <a:pt x="191" y="88"/>
                    <a:pt x="190" y="89"/>
                    <a:pt x="188" y="91"/>
                  </a:cubicBezTo>
                  <a:cubicBezTo>
                    <a:pt x="182" y="110"/>
                    <a:pt x="171" y="126"/>
                    <a:pt x="152" y="136"/>
                  </a:cubicBezTo>
                  <a:cubicBezTo>
                    <a:pt x="146" y="139"/>
                    <a:pt x="143" y="144"/>
                    <a:pt x="149" y="150"/>
                  </a:cubicBezTo>
                  <a:cubicBezTo>
                    <a:pt x="151" y="151"/>
                    <a:pt x="152" y="153"/>
                    <a:pt x="152" y="155"/>
                  </a:cubicBezTo>
                  <a:cubicBezTo>
                    <a:pt x="142" y="144"/>
                    <a:pt x="131" y="144"/>
                    <a:pt x="119" y="151"/>
                  </a:cubicBezTo>
                  <a:cubicBezTo>
                    <a:pt x="117" y="152"/>
                    <a:pt x="113" y="152"/>
                    <a:pt x="111" y="151"/>
                  </a:cubicBezTo>
                  <a:cubicBezTo>
                    <a:pt x="104" y="147"/>
                    <a:pt x="96" y="149"/>
                    <a:pt x="88" y="148"/>
                  </a:cubicBezTo>
                  <a:cubicBezTo>
                    <a:pt x="84" y="147"/>
                    <a:pt x="80" y="147"/>
                    <a:pt x="76" y="143"/>
                  </a:cubicBezTo>
                  <a:cubicBezTo>
                    <a:pt x="71" y="139"/>
                    <a:pt x="66" y="142"/>
                    <a:pt x="62" y="146"/>
                  </a:cubicBezTo>
                  <a:cubicBezTo>
                    <a:pt x="63" y="139"/>
                    <a:pt x="60" y="136"/>
                    <a:pt x="54" y="133"/>
                  </a:cubicBezTo>
                  <a:cubicBezTo>
                    <a:pt x="41" y="128"/>
                    <a:pt x="32" y="117"/>
                    <a:pt x="26" y="105"/>
                  </a:cubicBezTo>
                  <a:cubicBezTo>
                    <a:pt x="21" y="96"/>
                    <a:pt x="18" y="88"/>
                    <a:pt x="9" y="83"/>
                  </a:cubicBezTo>
                  <a:cubicBezTo>
                    <a:pt x="0" y="78"/>
                    <a:pt x="2" y="69"/>
                    <a:pt x="13" y="63"/>
                  </a:cubicBezTo>
                  <a:cubicBezTo>
                    <a:pt x="18" y="60"/>
                    <a:pt x="22" y="56"/>
                    <a:pt x="23" y="51"/>
                  </a:cubicBezTo>
                  <a:cubicBezTo>
                    <a:pt x="27" y="38"/>
                    <a:pt x="36" y="28"/>
                    <a:pt x="47" y="20"/>
                  </a:cubicBezTo>
                  <a:cubicBezTo>
                    <a:pt x="59" y="11"/>
                    <a:pt x="73" y="6"/>
                    <a:pt x="88" y="2"/>
                  </a:cubicBezTo>
                  <a:cubicBezTo>
                    <a:pt x="91" y="2"/>
                    <a:pt x="93" y="1"/>
                    <a:pt x="95" y="4"/>
                  </a:cubicBezTo>
                  <a:cubicBezTo>
                    <a:pt x="96" y="5"/>
                    <a:pt x="95" y="6"/>
                    <a:pt x="95" y="8"/>
                  </a:cubicBezTo>
                  <a:cubicBezTo>
                    <a:pt x="92" y="16"/>
                    <a:pt x="96" y="24"/>
                    <a:pt x="104" y="26"/>
                  </a:cubicBezTo>
                  <a:cubicBezTo>
                    <a:pt x="106" y="27"/>
                    <a:pt x="107" y="25"/>
                    <a:pt x="108" y="24"/>
                  </a:cubicBezTo>
                  <a:cubicBezTo>
                    <a:pt x="114" y="18"/>
                    <a:pt x="113" y="12"/>
                    <a:pt x="107" y="4"/>
                  </a:cubicBezTo>
                  <a:close/>
                </a:path>
              </a:pathLst>
            </a:custGeom>
            <a:solidFill>
              <a:srgbClr val="F4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6" name="Freeform 111"/>
            <p:cNvSpPr>
              <a:spLocks/>
            </p:cNvSpPr>
            <p:nvPr/>
          </p:nvSpPr>
          <p:spPr bwMode="auto">
            <a:xfrm>
              <a:off x="3994" y="1825"/>
              <a:ext cx="75" cy="116"/>
            </a:xfrm>
            <a:custGeom>
              <a:avLst/>
              <a:gdLst>
                <a:gd name="T0" fmla="*/ 31 w 49"/>
                <a:gd name="T1" fmla="*/ 76 h 76"/>
                <a:gd name="T2" fmla="*/ 37 w 49"/>
                <a:gd name="T3" fmla="*/ 68 h 76"/>
                <a:gd name="T4" fmla="*/ 37 w 49"/>
                <a:gd name="T5" fmla="*/ 46 h 76"/>
                <a:gd name="T6" fmla="*/ 24 w 49"/>
                <a:gd name="T7" fmla="*/ 29 h 76"/>
                <a:gd name="T8" fmla="*/ 0 w 49"/>
                <a:gd name="T9" fmla="*/ 2 h 76"/>
                <a:gd name="T10" fmla="*/ 1 w 49"/>
                <a:gd name="T11" fmla="*/ 0 h 76"/>
                <a:gd name="T12" fmla="*/ 27 w 49"/>
                <a:gd name="T13" fmla="*/ 27 h 76"/>
                <a:gd name="T14" fmla="*/ 38 w 49"/>
                <a:gd name="T15" fmla="*/ 40 h 76"/>
                <a:gd name="T16" fmla="*/ 49 w 49"/>
                <a:gd name="T17" fmla="*/ 57 h 76"/>
                <a:gd name="T18" fmla="*/ 37 w 49"/>
                <a:gd name="T19" fmla="*/ 73 h 76"/>
                <a:gd name="T20" fmla="*/ 31 w 49"/>
                <a:gd name="T21"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76">
                  <a:moveTo>
                    <a:pt x="31" y="76"/>
                  </a:moveTo>
                  <a:cubicBezTo>
                    <a:pt x="30" y="71"/>
                    <a:pt x="34" y="70"/>
                    <a:pt x="37" y="68"/>
                  </a:cubicBezTo>
                  <a:cubicBezTo>
                    <a:pt x="49" y="61"/>
                    <a:pt x="49" y="53"/>
                    <a:pt x="37" y="46"/>
                  </a:cubicBezTo>
                  <a:cubicBezTo>
                    <a:pt x="30" y="41"/>
                    <a:pt x="26" y="36"/>
                    <a:pt x="24" y="29"/>
                  </a:cubicBezTo>
                  <a:cubicBezTo>
                    <a:pt x="20" y="17"/>
                    <a:pt x="7" y="12"/>
                    <a:pt x="0" y="2"/>
                  </a:cubicBezTo>
                  <a:cubicBezTo>
                    <a:pt x="0" y="1"/>
                    <a:pt x="1" y="1"/>
                    <a:pt x="1" y="0"/>
                  </a:cubicBezTo>
                  <a:cubicBezTo>
                    <a:pt x="12" y="7"/>
                    <a:pt x="22" y="15"/>
                    <a:pt x="27" y="27"/>
                  </a:cubicBezTo>
                  <a:cubicBezTo>
                    <a:pt x="30" y="33"/>
                    <a:pt x="31" y="37"/>
                    <a:pt x="38" y="40"/>
                  </a:cubicBezTo>
                  <a:cubicBezTo>
                    <a:pt x="44" y="43"/>
                    <a:pt x="49" y="48"/>
                    <a:pt x="49" y="57"/>
                  </a:cubicBezTo>
                  <a:cubicBezTo>
                    <a:pt x="49" y="65"/>
                    <a:pt x="44" y="70"/>
                    <a:pt x="37" y="73"/>
                  </a:cubicBezTo>
                  <a:cubicBezTo>
                    <a:pt x="35" y="74"/>
                    <a:pt x="33" y="75"/>
                    <a:pt x="31" y="76"/>
                  </a:cubicBezTo>
                  <a:close/>
                </a:path>
              </a:pathLst>
            </a:custGeom>
            <a:solidFill>
              <a:srgbClr val="AFAC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7" name="Freeform 112"/>
            <p:cNvSpPr>
              <a:spLocks/>
            </p:cNvSpPr>
            <p:nvPr/>
          </p:nvSpPr>
          <p:spPr bwMode="auto">
            <a:xfrm>
              <a:off x="3644" y="1643"/>
              <a:ext cx="517" cy="471"/>
            </a:xfrm>
            <a:custGeom>
              <a:avLst/>
              <a:gdLst>
                <a:gd name="T0" fmla="*/ 323 w 338"/>
                <a:gd name="T1" fmla="*/ 133 h 308"/>
                <a:gd name="T2" fmla="*/ 145 w 338"/>
                <a:gd name="T3" fmla="*/ 17 h 308"/>
                <a:gd name="T4" fmla="*/ 33 w 338"/>
                <a:gd name="T5" fmla="*/ 219 h 308"/>
                <a:gd name="T6" fmla="*/ 117 w 338"/>
                <a:gd name="T7" fmla="*/ 306 h 308"/>
                <a:gd name="T8" fmla="*/ 123 w 338"/>
                <a:gd name="T9" fmla="*/ 295 h 308"/>
                <a:gd name="T10" fmla="*/ 123 w 338"/>
                <a:gd name="T11" fmla="*/ 277 h 308"/>
                <a:gd name="T12" fmla="*/ 128 w 338"/>
                <a:gd name="T13" fmla="*/ 254 h 308"/>
                <a:gd name="T14" fmla="*/ 124 w 338"/>
                <a:gd name="T15" fmla="*/ 240 h 308"/>
                <a:gd name="T16" fmla="*/ 91 w 338"/>
                <a:gd name="T17" fmla="*/ 199 h 308"/>
                <a:gd name="T18" fmla="*/ 83 w 338"/>
                <a:gd name="T19" fmla="*/ 191 h 308"/>
                <a:gd name="T20" fmla="*/ 75 w 338"/>
                <a:gd name="T21" fmla="*/ 179 h 308"/>
                <a:gd name="T22" fmla="*/ 83 w 338"/>
                <a:gd name="T23" fmla="*/ 167 h 308"/>
                <a:gd name="T24" fmla="*/ 94 w 338"/>
                <a:gd name="T25" fmla="*/ 154 h 308"/>
                <a:gd name="T26" fmla="*/ 157 w 338"/>
                <a:gd name="T27" fmla="*/ 106 h 308"/>
                <a:gd name="T28" fmla="*/ 228 w 338"/>
                <a:gd name="T29" fmla="*/ 120 h 308"/>
                <a:gd name="T30" fmla="*/ 253 w 338"/>
                <a:gd name="T31" fmla="*/ 145 h 308"/>
                <a:gd name="T32" fmla="*/ 267 w 338"/>
                <a:gd name="T33" fmla="*/ 162 h 308"/>
                <a:gd name="T34" fmla="*/ 266 w 338"/>
                <a:gd name="T35" fmla="*/ 189 h 308"/>
                <a:gd name="T36" fmla="*/ 259 w 338"/>
                <a:gd name="T37" fmla="*/ 194 h 308"/>
                <a:gd name="T38" fmla="*/ 254 w 338"/>
                <a:gd name="T39" fmla="*/ 205 h 308"/>
                <a:gd name="T40" fmla="*/ 231 w 338"/>
                <a:gd name="T41" fmla="*/ 233 h 308"/>
                <a:gd name="T42" fmla="*/ 222 w 338"/>
                <a:gd name="T43" fmla="*/ 262 h 308"/>
                <a:gd name="T44" fmla="*/ 223 w 338"/>
                <a:gd name="T45" fmla="*/ 296 h 308"/>
                <a:gd name="T46" fmla="*/ 226 w 338"/>
                <a:gd name="T47" fmla="*/ 308 h 308"/>
                <a:gd name="T48" fmla="*/ 243 w 338"/>
                <a:gd name="T49" fmla="*/ 302 h 308"/>
                <a:gd name="T50" fmla="*/ 323 w 338"/>
                <a:gd name="T51" fmla="*/ 133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8" h="308">
                  <a:moveTo>
                    <a:pt x="323" y="133"/>
                  </a:moveTo>
                  <a:cubicBezTo>
                    <a:pt x="307" y="56"/>
                    <a:pt x="230" y="0"/>
                    <a:pt x="145" y="17"/>
                  </a:cubicBezTo>
                  <a:cubicBezTo>
                    <a:pt x="53" y="35"/>
                    <a:pt x="0" y="131"/>
                    <a:pt x="33" y="219"/>
                  </a:cubicBezTo>
                  <a:cubicBezTo>
                    <a:pt x="48" y="260"/>
                    <a:pt x="77" y="289"/>
                    <a:pt x="117" y="306"/>
                  </a:cubicBezTo>
                  <a:cubicBezTo>
                    <a:pt x="122" y="304"/>
                    <a:pt x="123" y="300"/>
                    <a:pt x="123" y="295"/>
                  </a:cubicBezTo>
                  <a:cubicBezTo>
                    <a:pt x="123" y="289"/>
                    <a:pt x="123" y="283"/>
                    <a:pt x="123" y="277"/>
                  </a:cubicBezTo>
                  <a:cubicBezTo>
                    <a:pt x="123" y="269"/>
                    <a:pt x="123" y="261"/>
                    <a:pt x="128" y="254"/>
                  </a:cubicBezTo>
                  <a:cubicBezTo>
                    <a:pt x="132" y="249"/>
                    <a:pt x="130" y="244"/>
                    <a:pt x="124" y="240"/>
                  </a:cubicBezTo>
                  <a:cubicBezTo>
                    <a:pt x="109" y="230"/>
                    <a:pt x="98" y="216"/>
                    <a:pt x="91" y="199"/>
                  </a:cubicBezTo>
                  <a:cubicBezTo>
                    <a:pt x="90" y="195"/>
                    <a:pt x="87" y="192"/>
                    <a:pt x="83" y="191"/>
                  </a:cubicBezTo>
                  <a:cubicBezTo>
                    <a:pt x="77" y="189"/>
                    <a:pt x="75" y="184"/>
                    <a:pt x="75" y="179"/>
                  </a:cubicBezTo>
                  <a:cubicBezTo>
                    <a:pt x="75" y="174"/>
                    <a:pt x="77" y="169"/>
                    <a:pt x="83" y="167"/>
                  </a:cubicBezTo>
                  <a:cubicBezTo>
                    <a:pt x="89" y="165"/>
                    <a:pt x="92" y="160"/>
                    <a:pt x="94" y="154"/>
                  </a:cubicBezTo>
                  <a:cubicBezTo>
                    <a:pt x="106" y="127"/>
                    <a:pt x="127" y="111"/>
                    <a:pt x="157" y="106"/>
                  </a:cubicBezTo>
                  <a:cubicBezTo>
                    <a:pt x="182" y="102"/>
                    <a:pt x="206" y="107"/>
                    <a:pt x="228" y="120"/>
                  </a:cubicBezTo>
                  <a:cubicBezTo>
                    <a:pt x="238" y="127"/>
                    <a:pt x="248" y="135"/>
                    <a:pt x="253" y="145"/>
                  </a:cubicBezTo>
                  <a:cubicBezTo>
                    <a:pt x="257" y="152"/>
                    <a:pt x="260" y="158"/>
                    <a:pt x="267" y="162"/>
                  </a:cubicBezTo>
                  <a:cubicBezTo>
                    <a:pt x="279" y="170"/>
                    <a:pt x="278" y="182"/>
                    <a:pt x="266" y="189"/>
                  </a:cubicBezTo>
                  <a:cubicBezTo>
                    <a:pt x="264" y="191"/>
                    <a:pt x="261" y="192"/>
                    <a:pt x="259" y="194"/>
                  </a:cubicBezTo>
                  <a:cubicBezTo>
                    <a:pt x="257" y="197"/>
                    <a:pt x="256" y="201"/>
                    <a:pt x="254" y="205"/>
                  </a:cubicBezTo>
                  <a:cubicBezTo>
                    <a:pt x="249" y="216"/>
                    <a:pt x="242" y="226"/>
                    <a:pt x="231" y="233"/>
                  </a:cubicBezTo>
                  <a:cubicBezTo>
                    <a:pt x="215" y="244"/>
                    <a:pt x="215" y="244"/>
                    <a:pt x="222" y="262"/>
                  </a:cubicBezTo>
                  <a:cubicBezTo>
                    <a:pt x="224" y="273"/>
                    <a:pt x="225" y="284"/>
                    <a:pt x="223" y="296"/>
                  </a:cubicBezTo>
                  <a:cubicBezTo>
                    <a:pt x="222" y="300"/>
                    <a:pt x="222" y="305"/>
                    <a:pt x="226" y="308"/>
                  </a:cubicBezTo>
                  <a:cubicBezTo>
                    <a:pt x="232" y="307"/>
                    <a:pt x="237" y="305"/>
                    <a:pt x="243" y="302"/>
                  </a:cubicBezTo>
                  <a:cubicBezTo>
                    <a:pt x="304" y="271"/>
                    <a:pt x="338" y="203"/>
                    <a:pt x="323" y="133"/>
                  </a:cubicBezTo>
                  <a:close/>
                </a:path>
              </a:pathLst>
            </a:custGeom>
            <a:solidFill>
              <a:srgbClr val="73A8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8" name="Freeform 113"/>
            <p:cNvSpPr>
              <a:spLocks/>
            </p:cNvSpPr>
            <p:nvPr/>
          </p:nvSpPr>
          <p:spPr bwMode="auto">
            <a:xfrm>
              <a:off x="2723" y="2315"/>
              <a:ext cx="345" cy="233"/>
            </a:xfrm>
            <a:custGeom>
              <a:avLst/>
              <a:gdLst>
                <a:gd name="T0" fmla="*/ 161 w 225"/>
                <a:gd name="T1" fmla="*/ 146 h 152"/>
                <a:gd name="T2" fmla="*/ 149 w 225"/>
                <a:gd name="T3" fmla="*/ 142 h 152"/>
                <a:gd name="T4" fmla="*/ 143 w 225"/>
                <a:gd name="T5" fmla="*/ 146 h 152"/>
                <a:gd name="T6" fmla="*/ 112 w 225"/>
                <a:gd name="T7" fmla="*/ 151 h 152"/>
                <a:gd name="T8" fmla="*/ 102 w 225"/>
                <a:gd name="T9" fmla="*/ 151 h 152"/>
                <a:gd name="T10" fmla="*/ 97 w 225"/>
                <a:gd name="T11" fmla="*/ 143 h 152"/>
                <a:gd name="T12" fmla="*/ 103 w 225"/>
                <a:gd name="T13" fmla="*/ 139 h 152"/>
                <a:gd name="T14" fmla="*/ 123 w 225"/>
                <a:gd name="T15" fmla="*/ 138 h 152"/>
                <a:gd name="T16" fmla="*/ 128 w 225"/>
                <a:gd name="T17" fmla="*/ 135 h 152"/>
                <a:gd name="T18" fmla="*/ 144 w 225"/>
                <a:gd name="T19" fmla="*/ 125 h 152"/>
                <a:gd name="T20" fmla="*/ 152 w 225"/>
                <a:gd name="T21" fmla="*/ 110 h 152"/>
                <a:gd name="T22" fmla="*/ 145 w 225"/>
                <a:gd name="T23" fmla="*/ 108 h 152"/>
                <a:gd name="T24" fmla="*/ 86 w 225"/>
                <a:gd name="T25" fmla="*/ 108 h 152"/>
                <a:gd name="T26" fmla="*/ 77 w 225"/>
                <a:gd name="T27" fmla="*/ 111 h 152"/>
                <a:gd name="T28" fmla="*/ 72 w 225"/>
                <a:gd name="T29" fmla="*/ 110 h 152"/>
                <a:gd name="T30" fmla="*/ 69 w 225"/>
                <a:gd name="T31" fmla="*/ 115 h 152"/>
                <a:gd name="T32" fmla="*/ 81 w 225"/>
                <a:gd name="T33" fmla="*/ 127 h 152"/>
                <a:gd name="T34" fmla="*/ 91 w 225"/>
                <a:gd name="T35" fmla="*/ 136 h 152"/>
                <a:gd name="T36" fmla="*/ 88 w 225"/>
                <a:gd name="T37" fmla="*/ 147 h 152"/>
                <a:gd name="T38" fmla="*/ 86 w 225"/>
                <a:gd name="T39" fmla="*/ 146 h 152"/>
                <a:gd name="T40" fmla="*/ 81 w 225"/>
                <a:gd name="T41" fmla="*/ 148 h 152"/>
                <a:gd name="T42" fmla="*/ 77 w 225"/>
                <a:gd name="T43" fmla="*/ 146 h 152"/>
                <a:gd name="T44" fmla="*/ 68 w 225"/>
                <a:gd name="T45" fmla="*/ 140 h 152"/>
                <a:gd name="T46" fmla="*/ 19 w 225"/>
                <a:gd name="T47" fmla="*/ 86 h 152"/>
                <a:gd name="T48" fmla="*/ 12 w 225"/>
                <a:gd name="T49" fmla="*/ 80 h 152"/>
                <a:gd name="T50" fmla="*/ 1 w 225"/>
                <a:gd name="T51" fmla="*/ 66 h 152"/>
                <a:gd name="T52" fmla="*/ 10 w 225"/>
                <a:gd name="T53" fmla="*/ 52 h 152"/>
                <a:gd name="T54" fmla="*/ 22 w 225"/>
                <a:gd name="T55" fmla="*/ 37 h 152"/>
                <a:gd name="T56" fmla="*/ 32 w 225"/>
                <a:gd name="T57" fmla="*/ 31 h 152"/>
                <a:gd name="T58" fmla="*/ 64 w 225"/>
                <a:gd name="T59" fmla="*/ 8 h 152"/>
                <a:gd name="T60" fmla="*/ 78 w 225"/>
                <a:gd name="T61" fmla="*/ 4 h 152"/>
                <a:gd name="T62" fmla="*/ 132 w 225"/>
                <a:gd name="T63" fmla="*/ 13 h 152"/>
                <a:gd name="T64" fmla="*/ 140 w 225"/>
                <a:gd name="T65" fmla="*/ 7 h 152"/>
                <a:gd name="T66" fmla="*/ 150 w 225"/>
                <a:gd name="T67" fmla="*/ 6 h 152"/>
                <a:gd name="T68" fmla="*/ 196 w 225"/>
                <a:gd name="T69" fmla="*/ 31 h 152"/>
                <a:gd name="T70" fmla="*/ 203 w 225"/>
                <a:gd name="T71" fmla="*/ 37 h 152"/>
                <a:gd name="T72" fmla="*/ 215 w 225"/>
                <a:gd name="T73" fmla="*/ 48 h 152"/>
                <a:gd name="T74" fmla="*/ 224 w 225"/>
                <a:gd name="T75" fmla="*/ 61 h 152"/>
                <a:gd name="T76" fmla="*/ 218 w 225"/>
                <a:gd name="T77" fmla="*/ 73 h 152"/>
                <a:gd name="T78" fmla="*/ 204 w 225"/>
                <a:gd name="T79" fmla="*/ 91 h 152"/>
                <a:gd name="T80" fmla="*/ 166 w 225"/>
                <a:gd name="T81" fmla="*/ 135 h 152"/>
                <a:gd name="T82" fmla="*/ 161 w 225"/>
                <a:gd name="T83" fmla="*/ 14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25" h="152">
                  <a:moveTo>
                    <a:pt x="161" y="146"/>
                  </a:moveTo>
                  <a:cubicBezTo>
                    <a:pt x="157" y="146"/>
                    <a:pt x="154" y="141"/>
                    <a:pt x="149" y="142"/>
                  </a:cubicBezTo>
                  <a:cubicBezTo>
                    <a:pt x="148" y="144"/>
                    <a:pt x="145" y="146"/>
                    <a:pt x="143" y="146"/>
                  </a:cubicBezTo>
                  <a:cubicBezTo>
                    <a:pt x="133" y="149"/>
                    <a:pt x="122" y="151"/>
                    <a:pt x="112" y="151"/>
                  </a:cubicBezTo>
                  <a:cubicBezTo>
                    <a:pt x="109" y="152"/>
                    <a:pt x="105" y="152"/>
                    <a:pt x="102" y="151"/>
                  </a:cubicBezTo>
                  <a:cubicBezTo>
                    <a:pt x="99" y="149"/>
                    <a:pt x="97" y="147"/>
                    <a:pt x="97" y="143"/>
                  </a:cubicBezTo>
                  <a:cubicBezTo>
                    <a:pt x="97" y="140"/>
                    <a:pt x="101" y="140"/>
                    <a:pt x="103" y="139"/>
                  </a:cubicBezTo>
                  <a:cubicBezTo>
                    <a:pt x="109" y="138"/>
                    <a:pt x="116" y="135"/>
                    <a:pt x="123" y="138"/>
                  </a:cubicBezTo>
                  <a:cubicBezTo>
                    <a:pt x="126" y="140"/>
                    <a:pt x="127" y="137"/>
                    <a:pt x="128" y="135"/>
                  </a:cubicBezTo>
                  <a:cubicBezTo>
                    <a:pt x="133" y="131"/>
                    <a:pt x="140" y="130"/>
                    <a:pt x="144" y="125"/>
                  </a:cubicBezTo>
                  <a:cubicBezTo>
                    <a:pt x="149" y="121"/>
                    <a:pt x="155" y="118"/>
                    <a:pt x="152" y="110"/>
                  </a:cubicBezTo>
                  <a:cubicBezTo>
                    <a:pt x="150" y="107"/>
                    <a:pt x="147" y="108"/>
                    <a:pt x="145" y="108"/>
                  </a:cubicBezTo>
                  <a:cubicBezTo>
                    <a:pt x="125" y="108"/>
                    <a:pt x="106" y="108"/>
                    <a:pt x="86" y="108"/>
                  </a:cubicBezTo>
                  <a:cubicBezTo>
                    <a:pt x="83" y="108"/>
                    <a:pt x="79" y="108"/>
                    <a:pt x="77" y="111"/>
                  </a:cubicBezTo>
                  <a:cubicBezTo>
                    <a:pt x="75" y="112"/>
                    <a:pt x="74" y="111"/>
                    <a:pt x="72" y="110"/>
                  </a:cubicBezTo>
                  <a:cubicBezTo>
                    <a:pt x="68" y="110"/>
                    <a:pt x="67" y="112"/>
                    <a:pt x="69" y="115"/>
                  </a:cubicBezTo>
                  <a:cubicBezTo>
                    <a:pt x="73" y="119"/>
                    <a:pt x="77" y="124"/>
                    <a:pt x="81" y="127"/>
                  </a:cubicBezTo>
                  <a:cubicBezTo>
                    <a:pt x="85" y="130"/>
                    <a:pt x="88" y="133"/>
                    <a:pt x="91" y="136"/>
                  </a:cubicBezTo>
                  <a:cubicBezTo>
                    <a:pt x="95" y="140"/>
                    <a:pt x="94" y="144"/>
                    <a:pt x="88" y="147"/>
                  </a:cubicBezTo>
                  <a:cubicBezTo>
                    <a:pt x="87" y="147"/>
                    <a:pt x="86" y="147"/>
                    <a:pt x="86" y="146"/>
                  </a:cubicBezTo>
                  <a:cubicBezTo>
                    <a:pt x="84" y="146"/>
                    <a:pt x="82" y="146"/>
                    <a:pt x="81" y="148"/>
                  </a:cubicBezTo>
                  <a:cubicBezTo>
                    <a:pt x="79" y="149"/>
                    <a:pt x="78" y="147"/>
                    <a:pt x="77" y="146"/>
                  </a:cubicBezTo>
                  <a:cubicBezTo>
                    <a:pt x="75" y="143"/>
                    <a:pt x="69" y="145"/>
                    <a:pt x="68" y="140"/>
                  </a:cubicBezTo>
                  <a:cubicBezTo>
                    <a:pt x="46" y="128"/>
                    <a:pt x="27" y="111"/>
                    <a:pt x="19" y="86"/>
                  </a:cubicBezTo>
                  <a:cubicBezTo>
                    <a:pt x="18" y="82"/>
                    <a:pt x="16" y="81"/>
                    <a:pt x="12" y="80"/>
                  </a:cubicBezTo>
                  <a:cubicBezTo>
                    <a:pt x="5" y="78"/>
                    <a:pt x="2" y="73"/>
                    <a:pt x="1" y="66"/>
                  </a:cubicBezTo>
                  <a:cubicBezTo>
                    <a:pt x="0" y="59"/>
                    <a:pt x="5" y="54"/>
                    <a:pt x="10" y="52"/>
                  </a:cubicBezTo>
                  <a:cubicBezTo>
                    <a:pt x="19" y="50"/>
                    <a:pt x="20" y="44"/>
                    <a:pt x="22" y="37"/>
                  </a:cubicBezTo>
                  <a:cubicBezTo>
                    <a:pt x="24" y="33"/>
                    <a:pt x="28" y="33"/>
                    <a:pt x="32" y="31"/>
                  </a:cubicBezTo>
                  <a:cubicBezTo>
                    <a:pt x="44" y="26"/>
                    <a:pt x="56" y="20"/>
                    <a:pt x="64" y="8"/>
                  </a:cubicBezTo>
                  <a:cubicBezTo>
                    <a:pt x="68" y="2"/>
                    <a:pt x="72" y="2"/>
                    <a:pt x="78" y="4"/>
                  </a:cubicBezTo>
                  <a:cubicBezTo>
                    <a:pt x="95" y="9"/>
                    <a:pt x="113" y="13"/>
                    <a:pt x="132" y="13"/>
                  </a:cubicBezTo>
                  <a:cubicBezTo>
                    <a:pt x="136" y="13"/>
                    <a:pt x="140" y="15"/>
                    <a:pt x="140" y="7"/>
                  </a:cubicBezTo>
                  <a:cubicBezTo>
                    <a:pt x="139" y="0"/>
                    <a:pt x="147" y="4"/>
                    <a:pt x="150" y="6"/>
                  </a:cubicBezTo>
                  <a:cubicBezTo>
                    <a:pt x="165" y="15"/>
                    <a:pt x="181" y="21"/>
                    <a:pt x="196" y="31"/>
                  </a:cubicBezTo>
                  <a:cubicBezTo>
                    <a:pt x="199" y="32"/>
                    <a:pt x="202" y="33"/>
                    <a:pt x="203" y="37"/>
                  </a:cubicBezTo>
                  <a:cubicBezTo>
                    <a:pt x="205" y="43"/>
                    <a:pt x="207" y="47"/>
                    <a:pt x="215" y="48"/>
                  </a:cubicBezTo>
                  <a:cubicBezTo>
                    <a:pt x="221" y="49"/>
                    <a:pt x="224" y="55"/>
                    <a:pt x="224" y="61"/>
                  </a:cubicBezTo>
                  <a:cubicBezTo>
                    <a:pt x="225" y="66"/>
                    <a:pt x="223" y="71"/>
                    <a:pt x="218" y="73"/>
                  </a:cubicBezTo>
                  <a:cubicBezTo>
                    <a:pt x="209" y="77"/>
                    <a:pt x="206" y="84"/>
                    <a:pt x="204" y="91"/>
                  </a:cubicBezTo>
                  <a:cubicBezTo>
                    <a:pt x="198" y="111"/>
                    <a:pt x="182" y="124"/>
                    <a:pt x="166" y="135"/>
                  </a:cubicBezTo>
                  <a:cubicBezTo>
                    <a:pt x="161" y="138"/>
                    <a:pt x="159" y="141"/>
                    <a:pt x="161" y="146"/>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9" name="Freeform 114"/>
            <p:cNvSpPr>
              <a:spLocks/>
            </p:cNvSpPr>
            <p:nvPr/>
          </p:nvSpPr>
          <p:spPr bwMode="auto">
            <a:xfrm>
              <a:off x="2757" y="2252"/>
              <a:ext cx="277" cy="120"/>
            </a:xfrm>
            <a:custGeom>
              <a:avLst/>
              <a:gdLst>
                <a:gd name="T0" fmla="*/ 181 w 181"/>
                <a:gd name="T1" fmla="*/ 78 h 78"/>
                <a:gd name="T2" fmla="*/ 120 w 181"/>
                <a:gd name="T3" fmla="*/ 45 h 78"/>
                <a:gd name="T4" fmla="*/ 120 w 181"/>
                <a:gd name="T5" fmla="*/ 50 h 78"/>
                <a:gd name="T6" fmla="*/ 116 w 181"/>
                <a:gd name="T7" fmla="*/ 57 h 78"/>
                <a:gd name="T8" fmla="*/ 54 w 181"/>
                <a:gd name="T9" fmla="*/ 47 h 78"/>
                <a:gd name="T10" fmla="*/ 46 w 181"/>
                <a:gd name="T11" fmla="*/ 48 h 78"/>
                <a:gd name="T12" fmla="*/ 0 w 181"/>
                <a:gd name="T13" fmla="*/ 78 h 78"/>
                <a:gd name="T14" fmla="*/ 15 w 181"/>
                <a:gd name="T15" fmla="*/ 50 h 78"/>
                <a:gd name="T16" fmla="*/ 172 w 181"/>
                <a:gd name="T17" fmla="*/ 59 h 78"/>
                <a:gd name="T18" fmla="*/ 181 w 181"/>
                <a:gd name="T1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1" h="78">
                  <a:moveTo>
                    <a:pt x="181" y="78"/>
                  </a:moveTo>
                  <a:cubicBezTo>
                    <a:pt x="160" y="67"/>
                    <a:pt x="140" y="56"/>
                    <a:pt x="120" y="45"/>
                  </a:cubicBezTo>
                  <a:cubicBezTo>
                    <a:pt x="118" y="48"/>
                    <a:pt x="119" y="49"/>
                    <a:pt x="120" y="50"/>
                  </a:cubicBezTo>
                  <a:cubicBezTo>
                    <a:pt x="124" y="56"/>
                    <a:pt x="122" y="57"/>
                    <a:pt x="116" y="57"/>
                  </a:cubicBezTo>
                  <a:cubicBezTo>
                    <a:pt x="95" y="57"/>
                    <a:pt x="74" y="53"/>
                    <a:pt x="54" y="47"/>
                  </a:cubicBezTo>
                  <a:cubicBezTo>
                    <a:pt x="51" y="46"/>
                    <a:pt x="48" y="44"/>
                    <a:pt x="46" y="48"/>
                  </a:cubicBezTo>
                  <a:cubicBezTo>
                    <a:pt x="35" y="65"/>
                    <a:pt x="18" y="72"/>
                    <a:pt x="0" y="78"/>
                  </a:cubicBezTo>
                  <a:cubicBezTo>
                    <a:pt x="0" y="66"/>
                    <a:pt x="8" y="58"/>
                    <a:pt x="15" y="50"/>
                  </a:cubicBezTo>
                  <a:cubicBezTo>
                    <a:pt x="60" y="0"/>
                    <a:pt x="140" y="11"/>
                    <a:pt x="172" y="59"/>
                  </a:cubicBezTo>
                  <a:cubicBezTo>
                    <a:pt x="176" y="65"/>
                    <a:pt x="181" y="70"/>
                    <a:pt x="181" y="78"/>
                  </a:cubicBezTo>
                  <a:close/>
                </a:path>
              </a:pathLst>
            </a:custGeom>
            <a:solidFill>
              <a:srgbClr val="5D4C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0" name="Freeform 115"/>
            <p:cNvSpPr>
              <a:spLocks/>
            </p:cNvSpPr>
            <p:nvPr/>
          </p:nvSpPr>
          <p:spPr bwMode="auto">
            <a:xfrm>
              <a:off x="2810" y="2529"/>
              <a:ext cx="34" cy="66"/>
            </a:xfrm>
            <a:custGeom>
              <a:avLst/>
              <a:gdLst>
                <a:gd name="T0" fmla="*/ 11 w 22"/>
                <a:gd name="T1" fmla="*/ 0 h 43"/>
                <a:gd name="T2" fmla="*/ 22 w 22"/>
                <a:gd name="T3" fmla="*/ 4 h 43"/>
                <a:gd name="T4" fmla="*/ 21 w 22"/>
                <a:gd name="T5" fmla="*/ 21 h 43"/>
                <a:gd name="T6" fmla="*/ 7 w 22"/>
                <a:gd name="T7" fmla="*/ 43 h 43"/>
                <a:gd name="T8" fmla="*/ 1 w 22"/>
                <a:gd name="T9" fmla="*/ 36 h 43"/>
                <a:gd name="T10" fmla="*/ 3 w 22"/>
                <a:gd name="T11" fmla="*/ 18 h 43"/>
                <a:gd name="T12" fmla="*/ 11 w 22"/>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22" h="43">
                  <a:moveTo>
                    <a:pt x="11" y="0"/>
                  </a:moveTo>
                  <a:cubicBezTo>
                    <a:pt x="14" y="3"/>
                    <a:pt x="19" y="0"/>
                    <a:pt x="22" y="4"/>
                  </a:cubicBezTo>
                  <a:cubicBezTo>
                    <a:pt x="19" y="10"/>
                    <a:pt x="22" y="15"/>
                    <a:pt x="21" y="21"/>
                  </a:cubicBezTo>
                  <a:cubicBezTo>
                    <a:pt x="18" y="30"/>
                    <a:pt x="16" y="39"/>
                    <a:pt x="7" y="43"/>
                  </a:cubicBezTo>
                  <a:cubicBezTo>
                    <a:pt x="2" y="43"/>
                    <a:pt x="1" y="40"/>
                    <a:pt x="1" y="36"/>
                  </a:cubicBezTo>
                  <a:cubicBezTo>
                    <a:pt x="0" y="30"/>
                    <a:pt x="4" y="24"/>
                    <a:pt x="3" y="18"/>
                  </a:cubicBezTo>
                  <a:cubicBezTo>
                    <a:pt x="3" y="10"/>
                    <a:pt x="10" y="7"/>
                    <a:pt x="11" y="0"/>
                  </a:cubicBezTo>
                  <a:close/>
                </a:path>
              </a:pathLst>
            </a:custGeom>
            <a:solidFill>
              <a:srgbClr val="F0A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1" name="Freeform 116"/>
            <p:cNvSpPr>
              <a:spLocks/>
            </p:cNvSpPr>
            <p:nvPr/>
          </p:nvSpPr>
          <p:spPr bwMode="auto">
            <a:xfrm>
              <a:off x="2904" y="2209"/>
              <a:ext cx="20" cy="40"/>
            </a:xfrm>
            <a:custGeom>
              <a:avLst/>
              <a:gdLst>
                <a:gd name="T0" fmla="*/ 3 w 13"/>
                <a:gd name="T1" fmla="*/ 0 h 26"/>
                <a:gd name="T2" fmla="*/ 8 w 13"/>
                <a:gd name="T3" fmla="*/ 10 h 26"/>
                <a:gd name="T4" fmla="*/ 11 w 13"/>
                <a:gd name="T5" fmla="*/ 0 h 26"/>
                <a:gd name="T6" fmla="*/ 9 w 13"/>
                <a:gd name="T7" fmla="*/ 25 h 26"/>
                <a:gd name="T8" fmla="*/ 5 w 13"/>
                <a:gd name="T9" fmla="*/ 16 h 26"/>
                <a:gd name="T10" fmla="*/ 1 w 13"/>
                <a:gd name="T11" fmla="*/ 26 h 26"/>
                <a:gd name="T12" fmla="*/ 3 w 13"/>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13" h="26">
                  <a:moveTo>
                    <a:pt x="3" y="0"/>
                  </a:moveTo>
                  <a:cubicBezTo>
                    <a:pt x="8" y="2"/>
                    <a:pt x="5" y="7"/>
                    <a:pt x="8" y="10"/>
                  </a:cubicBezTo>
                  <a:cubicBezTo>
                    <a:pt x="11" y="8"/>
                    <a:pt x="9" y="4"/>
                    <a:pt x="11" y="0"/>
                  </a:cubicBezTo>
                  <a:cubicBezTo>
                    <a:pt x="13" y="11"/>
                    <a:pt x="12" y="16"/>
                    <a:pt x="9" y="25"/>
                  </a:cubicBezTo>
                  <a:cubicBezTo>
                    <a:pt x="6" y="23"/>
                    <a:pt x="7" y="20"/>
                    <a:pt x="5" y="16"/>
                  </a:cubicBezTo>
                  <a:cubicBezTo>
                    <a:pt x="3" y="19"/>
                    <a:pt x="5" y="23"/>
                    <a:pt x="1" y="26"/>
                  </a:cubicBezTo>
                  <a:cubicBezTo>
                    <a:pt x="0" y="17"/>
                    <a:pt x="0" y="8"/>
                    <a:pt x="3" y="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2" name="Freeform 117"/>
            <p:cNvSpPr>
              <a:spLocks/>
            </p:cNvSpPr>
            <p:nvPr/>
          </p:nvSpPr>
          <p:spPr bwMode="auto">
            <a:xfrm>
              <a:off x="2887" y="2208"/>
              <a:ext cx="17" cy="43"/>
            </a:xfrm>
            <a:custGeom>
              <a:avLst/>
              <a:gdLst>
                <a:gd name="T0" fmla="*/ 0 w 11"/>
                <a:gd name="T1" fmla="*/ 20 h 28"/>
                <a:gd name="T2" fmla="*/ 0 w 11"/>
                <a:gd name="T3" fmla="*/ 6 h 28"/>
                <a:gd name="T4" fmla="*/ 4 w 11"/>
                <a:gd name="T5" fmla="*/ 0 h 28"/>
                <a:gd name="T6" fmla="*/ 9 w 11"/>
                <a:gd name="T7" fmla="*/ 6 h 28"/>
                <a:gd name="T8" fmla="*/ 9 w 11"/>
                <a:gd name="T9" fmla="*/ 17 h 28"/>
                <a:gd name="T10" fmla="*/ 6 w 11"/>
                <a:gd name="T11" fmla="*/ 27 h 28"/>
                <a:gd name="T12" fmla="*/ 0 w 11"/>
                <a:gd name="T13" fmla="*/ 20 h 28"/>
              </a:gdLst>
              <a:ahLst/>
              <a:cxnLst>
                <a:cxn ang="0">
                  <a:pos x="T0" y="T1"/>
                </a:cxn>
                <a:cxn ang="0">
                  <a:pos x="T2" y="T3"/>
                </a:cxn>
                <a:cxn ang="0">
                  <a:pos x="T4" y="T5"/>
                </a:cxn>
                <a:cxn ang="0">
                  <a:pos x="T6" y="T7"/>
                </a:cxn>
                <a:cxn ang="0">
                  <a:pos x="T8" y="T9"/>
                </a:cxn>
                <a:cxn ang="0">
                  <a:pos x="T10" y="T11"/>
                </a:cxn>
                <a:cxn ang="0">
                  <a:pos x="T12" y="T13"/>
                </a:cxn>
              </a:cxnLst>
              <a:rect l="0" t="0" r="r" b="b"/>
              <a:pathLst>
                <a:path w="11" h="28">
                  <a:moveTo>
                    <a:pt x="0" y="20"/>
                  </a:moveTo>
                  <a:cubicBezTo>
                    <a:pt x="0" y="15"/>
                    <a:pt x="0" y="11"/>
                    <a:pt x="0" y="6"/>
                  </a:cubicBezTo>
                  <a:cubicBezTo>
                    <a:pt x="0" y="3"/>
                    <a:pt x="1" y="0"/>
                    <a:pt x="4" y="0"/>
                  </a:cubicBezTo>
                  <a:cubicBezTo>
                    <a:pt x="8" y="0"/>
                    <a:pt x="9" y="3"/>
                    <a:pt x="9" y="6"/>
                  </a:cubicBezTo>
                  <a:cubicBezTo>
                    <a:pt x="9" y="10"/>
                    <a:pt x="10" y="13"/>
                    <a:pt x="9" y="17"/>
                  </a:cubicBezTo>
                  <a:cubicBezTo>
                    <a:pt x="9" y="20"/>
                    <a:pt x="11" y="26"/>
                    <a:pt x="6" y="27"/>
                  </a:cubicBezTo>
                  <a:cubicBezTo>
                    <a:pt x="1" y="28"/>
                    <a:pt x="3" y="21"/>
                    <a:pt x="0" y="20"/>
                  </a:cubicBezTo>
                  <a:close/>
                </a:path>
              </a:pathLst>
            </a:custGeom>
            <a:solidFill>
              <a:srgbClr val="15A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3" name="Freeform 118"/>
            <p:cNvSpPr>
              <a:spLocks/>
            </p:cNvSpPr>
            <p:nvPr/>
          </p:nvSpPr>
          <p:spPr bwMode="auto">
            <a:xfrm>
              <a:off x="2746" y="1162"/>
              <a:ext cx="348" cy="231"/>
            </a:xfrm>
            <a:custGeom>
              <a:avLst/>
              <a:gdLst>
                <a:gd name="T0" fmla="*/ 206 w 227"/>
                <a:gd name="T1" fmla="*/ 54 h 151"/>
                <a:gd name="T2" fmla="*/ 213 w 227"/>
                <a:gd name="T3" fmla="*/ 57 h 151"/>
                <a:gd name="T4" fmla="*/ 225 w 227"/>
                <a:gd name="T5" fmla="*/ 69 h 151"/>
                <a:gd name="T6" fmla="*/ 216 w 227"/>
                <a:gd name="T7" fmla="*/ 87 h 151"/>
                <a:gd name="T8" fmla="*/ 207 w 227"/>
                <a:gd name="T9" fmla="*/ 98 h 151"/>
                <a:gd name="T10" fmla="*/ 199 w 227"/>
                <a:gd name="T11" fmla="*/ 115 h 151"/>
                <a:gd name="T12" fmla="*/ 163 w 227"/>
                <a:gd name="T13" fmla="*/ 142 h 151"/>
                <a:gd name="T14" fmla="*/ 126 w 227"/>
                <a:gd name="T15" fmla="*/ 149 h 151"/>
                <a:gd name="T16" fmla="*/ 102 w 227"/>
                <a:gd name="T17" fmla="*/ 149 h 151"/>
                <a:gd name="T18" fmla="*/ 80 w 227"/>
                <a:gd name="T19" fmla="*/ 147 h 151"/>
                <a:gd name="T20" fmla="*/ 23 w 227"/>
                <a:gd name="T21" fmla="*/ 105 h 151"/>
                <a:gd name="T22" fmla="*/ 9 w 227"/>
                <a:gd name="T23" fmla="*/ 89 h 151"/>
                <a:gd name="T24" fmla="*/ 1 w 227"/>
                <a:gd name="T25" fmla="*/ 74 h 151"/>
                <a:gd name="T26" fmla="*/ 12 w 227"/>
                <a:gd name="T27" fmla="*/ 61 h 151"/>
                <a:gd name="T28" fmla="*/ 21 w 227"/>
                <a:gd name="T29" fmla="*/ 53 h 151"/>
                <a:gd name="T30" fmla="*/ 46 w 227"/>
                <a:gd name="T31" fmla="*/ 24 h 151"/>
                <a:gd name="T32" fmla="*/ 95 w 227"/>
                <a:gd name="T33" fmla="*/ 3 h 151"/>
                <a:gd name="T34" fmla="*/ 130 w 227"/>
                <a:gd name="T35" fmla="*/ 3 h 151"/>
                <a:gd name="T36" fmla="*/ 185 w 227"/>
                <a:gd name="T37" fmla="*/ 33 h 151"/>
                <a:gd name="T38" fmla="*/ 200 w 227"/>
                <a:gd name="T39" fmla="*/ 50 h 151"/>
                <a:gd name="T40" fmla="*/ 206 w 227"/>
                <a:gd name="T41" fmla="*/ 54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151">
                  <a:moveTo>
                    <a:pt x="206" y="54"/>
                  </a:moveTo>
                  <a:cubicBezTo>
                    <a:pt x="208" y="56"/>
                    <a:pt x="210" y="56"/>
                    <a:pt x="213" y="57"/>
                  </a:cubicBezTo>
                  <a:cubicBezTo>
                    <a:pt x="220" y="58"/>
                    <a:pt x="224" y="62"/>
                    <a:pt x="225" y="69"/>
                  </a:cubicBezTo>
                  <a:cubicBezTo>
                    <a:pt x="227" y="78"/>
                    <a:pt x="224" y="85"/>
                    <a:pt x="216" y="87"/>
                  </a:cubicBezTo>
                  <a:cubicBezTo>
                    <a:pt x="209" y="89"/>
                    <a:pt x="208" y="92"/>
                    <a:pt x="207" y="98"/>
                  </a:cubicBezTo>
                  <a:cubicBezTo>
                    <a:pt x="205" y="104"/>
                    <a:pt x="202" y="110"/>
                    <a:pt x="199" y="115"/>
                  </a:cubicBezTo>
                  <a:cubicBezTo>
                    <a:pt x="188" y="126"/>
                    <a:pt x="176" y="135"/>
                    <a:pt x="163" y="142"/>
                  </a:cubicBezTo>
                  <a:cubicBezTo>
                    <a:pt x="151" y="148"/>
                    <a:pt x="139" y="151"/>
                    <a:pt x="126" y="149"/>
                  </a:cubicBezTo>
                  <a:cubicBezTo>
                    <a:pt x="118" y="148"/>
                    <a:pt x="110" y="148"/>
                    <a:pt x="102" y="149"/>
                  </a:cubicBezTo>
                  <a:cubicBezTo>
                    <a:pt x="94" y="150"/>
                    <a:pt x="87" y="150"/>
                    <a:pt x="80" y="147"/>
                  </a:cubicBezTo>
                  <a:cubicBezTo>
                    <a:pt x="58" y="137"/>
                    <a:pt x="39" y="123"/>
                    <a:pt x="23" y="105"/>
                  </a:cubicBezTo>
                  <a:cubicBezTo>
                    <a:pt x="20" y="98"/>
                    <a:pt x="18" y="92"/>
                    <a:pt x="9" y="89"/>
                  </a:cubicBezTo>
                  <a:cubicBezTo>
                    <a:pt x="2" y="88"/>
                    <a:pt x="0" y="80"/>
                    <a:pt x="1" y="74"/>
                  </a:cubicBezTo>
                  <a:cubicBezTo>
                    <a:pt x="1" y="68"/>
                    <a:pt x="6" y="63"/>
                    <a:pt x="12" y="61"/>
                  </a:cubicBezTo>
                  <a:cubicBezTo>
                    <a:pt x="17" y="60"/>
                    <a:pt x="19" y="57"/>
                    <a:pt x="21" y="53"/>
                  </a:cubicBezTo>
                  <a:cubicBezTo>
                    <a:pt x="33" y="47"/>
                    <a:pt x="40" y="36"/>
                    <a:pt x="46" y="24"/>
                  </a:cubicBezTo>
                  <a:cubicBezTo>
                    <a:pt x="57" y="6"/>
                    <a:pt x="75" y="1"/>
                    <a:pt x="95" y="3"/>
                  </a:cubicBezTo>
                  <a:cubicBezTo>
                    <a:pt x="106" y="4"/>
                    <a:pt x="118" y="4"/>
                    <a:pt x="130" y="3"/>
                  </a:cubicBezTo>
                  <a:cubicBezTo>
                    <a:pt x="154" y="0"/>
                    <a:pt x="175" y="10"/>
                    <a:pt x="185" y="33"/>
                  </a:cubicBezTo>
                  <a:cubicBezTo>
                    <a:pt x="188" y="40"/>
                    <a:pt x="192" y="47"/>
                    <a:pt x="200" y="50"/>
                  </a:cubicBezTo>
                  <a:cubicBezTo>
                    <a:pt x="202" y="50"/>
                    <a:pt x="204" y="52"/>
                    <a:pt x="206" y="54"/>
                  </a:cubicBezTo>
                  <a:close/>
                </a:path>
              </a:pathLst>
            </a:custGeom>
            <a:solidFill>
              <a:srgbClr val="F5B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4" name="Freeform 119"/>
            <p:cNvSpPr>
              <a:spLocks/>
            </p:cNvSpPr>
            <p:nvPr/>
          </p:nvSpPr>
          <p:spPr bwMode="auto">
            <a:xfrm>
              <a:off x="2778" y="1141"/>
              <a:ext cx="284" cy="104"/>
            </a:xfrm>
            <a:custGeom>
              <a:avLst/>
              <a:gdLst>
                <a:gd name="T0" fmla="*/ 185 w 185"/>
                <a:gd name="T1" fmla="*/ 68 h 68"/>
                <a:gd name="T2" fmla="*/ 160 w 185"/>
                <a:gd name="T3" fmla="*/ 45 h 68"/>
                <a:gd name="T4" fmla="*/ 110 w 185"/>
                <a:gd name="T5" fmla="*/ 19 h 68"/>
                <a:gd name="T6" fmla="*/ 74 w 185"/>
                <a:gd name="T7" fmla="*/ 19 h 68"/>
                <a:gd name="T8" fmla="*/ 24 w 185"/>
                <a:gd name="T9" fmla="*/ 47 h 68"/>
                <a:gd name="T10" fmla="*/ 0 w 185"/>
                <a:gd name="T11" fmla="*/ 67 h 68"/>
                <a:gd name="T12" fmla="*/ 60 w 185"/>
                <a:gd name="T13" fmla="*/ 11 h 68"/>
                <a:gd name="T14" fmla="*/ 162 w 185"/>
                <a:gd name="T15" fmla="*/ 32 h 68"/>
                <a:gd name="T16" fmla="*/ 185 w 185"/>
                <a:gd name="T1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68">
                  <a:moveTo>
                    <a:pt x="185" y="68"/>
                  </a:moveTo>
                  <a:cubicBezTo>
                    <a:pt x="172" y="65"/>
                    <a:pt x="165" y="58"/>
                    <a:pt x="160" y="45"/>
                  </a:cubicBezTo>
                  <a:cubicBezTo>
                    <a:pt x="152" y="26"/>
                    <a:pt x="131" y="17"/>
                    <a:pt x="110" y="19"/>
                  </a:cubicBezTo>
                  <a:cubicBezTo>
                    <a:pt x="98" y="21"/>
                    <a:pt x="86" y="21"/>
                    <a:pt x="74" y="19"/>
                  </a:cubicBezTo>
                  <a:cubicBezTo>
                    <a:pt x="51" y="17"/>
                    <a:pt x="32" y="26"/>
                    <a:pt x="24" y="47"/>
                  </a:cubicBezTo>
                  <a:cubicBezTo>
                    <a:pt x="19" y="59"/>
                    <a:pt x="11" y="64"/>
                    <a:pt x="0" y="67"/>
                  </a:cubicBezTo>
                  <a:cubicBezTo>
                    <a:pt x="9" y="37"/>
                    <a:pt x="31" y="20"/>
                    <a:pt x="60" y="11"/>
                  </a:cubicBezTo>
                  <a:cubicBezTo>
                    <a:pt x="97" y="0"/>
                    <a:pt x="132" y="7"/>
                    <a:pt x="162" y="32"/>
                  </a:cubicBezTo>
                  <a:cubicBezTo>
                    <a:pt x="173" y="42"/>
                    <a:pt x="182" y="53"/>
                    <a:pt x="185" y="68"/>
                  </a:cubicBezTo>
                  <a:close/>
                </a:path>
              </a:pathLst>
            </a:custGeom>
            <a:solidFill>
              <a:srgbClr val="EDE5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5" name="Freeform 120"/>
            <p:cNvSpPr>
              <a:spLocks/>
            </p:cNvSpPr>
            <p:nvPr/>
          </p:nvSpPr>
          <p:spPr bwMode="auto">
            <a:xfrm>
              <a:off x="2781" y="1323"/>
              <a:ext cx="270" cy="90"/>
            </a:xfrm>
            <a:custGeom>
              <a:avLst/>
              <a:gdLst>
                <a:gd name="T0" fmla="*/ 0 w 176"/>
                <a:gd name="T1" fmla="*/ 0 h 59"/>
                <a:gd name="T2" fmla="*/ 46 w 176"/>
                <a:gd name="T3" fmla="*/ 34 h 59"/>
                <a:gd name="T4" fmla="*/ 80 w 176"/>
                <a:gd name="T5" fmla="*/ 41 h 59"/>
                <a:gd name="T6" fmla="*/ 108 w 176"/>
                <a:gd name="T7" fmla="*/ 42 h 59"/>
                <a:gd name="T8" fmla="*/ 152 w 176"/>
                <a:gd name="T9" fmla="*/ 27 h 59"/>
                <a:gd name="T10" fmla="*/ 176 w 176"/>
                <a:gd name="T11" fmla="*/ 10 h 59"/>
                <a:gd name="T12" fmla="*/ 134 w 176"/>
                <a:gd name="T13" fmla="*/ 47 h 59"/>
                <a:gd name="T14" fmla="*/ 115 w 176"/>
                <a:gd name="T15" fmla="*/ 53 h 59"/>
                <a:gd name="T16" fmla="*/ 111 w 176"/>
                <a:gd name="T17" fmla="*/ 55 h 59"/>
                <a:gd name="T18" fmla="*/ 72 w 176"/>
                <a:gd name="T19" fmla="*/ 57 h 59"/>
                <a:gd name="T20" fmla="*/ 66 w 176"/>
                <a:gd name="T21" fmla="*/ 53 h 59"/>
                <a:gd name="T22" fmla="*/ 47 w 176"/>
                <a:gd name="T23" fmla="*/ 47 h 59"/>
                <a:gd name="T24" fmla="*/ 2 w 176"/>
                <a:gd name="T25" fmla="*/ 6 h 59"/>
                <a:gd name="T26" fmla="*/ 0 w 176"/>
                <a:gd name="T2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6" h="59">
                  <a:moveTo>
                    <a:pt x="0" y="0"/>
                  </a:moveTo>
                  <a:cubicBezTo>
                    <a:pt x="15" y="11"/>
                    <a:pt x="29" y="25"/>
                    <a:pt x="46" y="34"/>
                  </a:cubicBezTo>
                  <a:cubicBezTo>
                    <a:pt x="56" y="40"/>
                    <a:pt x="67" y="44"/>
                    <a:pt x="80" y="41"/>
                  </a:cubicBezTo>
                  <a:cubicBezTo>
                    <a:pt x="89" y="40"/>
                    <a:pt x="99" y="41"/>
                    <a:pt x="108" y="42"/>
                  </a:cubicBezTo>
                  <a:cubicBezTo>
                    <a:pt x="125" y="44"/>
                    <a:pt x="138" y="36"/>
                    <a:pt x="152" y="27"/>
                  </a:cubicBezTo>
                  <a:cubicBezTo>
                    <a:pt x="160" y="21"/>
                    <a:pt x="166" y="14"/>
                    <a:pt x="176" y="10"/>
                  </a:cubicBezTo>
                  <a:cubicBezTo>
                    <a:pt x="166" y="27"/>
                    <a:pt x="151" y="38"/>
                    <a:pt x="134" y="47"/>
                  </a:cubicBezTo>
                  <a:cubicBezTo>
                    <a:pt x="128" y="49"/>
                    <a:pt x="121" y="51"/>
                    <a:pt x="115" y="53"/>
                  </a:cubicBezTo>
                  <a:cubicBezTo>
                    <a:pt x="114" y="54"/>
                    <a:pt x="112" y="55"/>
                    <a:pt x="111" y="55"/>
                  </a:cubicBezTo>
                  <a:cubicBezTo>
                    <a:pt x="98" y="59"/>
                    <a:pt x="85" y="57"/>
                    <a:pt x="72" y="57"/>
                  </a:cubicBezTo>
                  <a:cubicBezTo>
                    <a:pt x="69" y="56"/>
                    <a:pt x="68" y="55"/>
                    <a:pt x="66" y="53"/>
                  </a:cubicBezTo>
                  <a:cubicBezTo>
                    <a:pt x="60" y="51"/>
                    <a:pt x="53" y="49"/>
                    <a:pt x="47" y="47"/>
                  </a:cubicBezTo>
                  <a:cubicBezTo>
                    <a:pt x="28" y="38"/>
                    <a:pt x="12" y="25"/>
                    <a:pt x="2" y="6"/>
                  </a:cubicBezTo>
                  <a:cubicBezTo>
                    <a:pt x="1" y="4"/>
                    <a:pt x="1" y="2"/>
                    <a:pt x="0" y="0"/>
                  </a:cubicBezTo>
                  <a:close/>
                </a:path>
              </a:pathLst>
            </a:custGeom>
            <a:solidFill>
              <a:srgbClr val="EFE6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6" name="Freeform 121"/>
            <p:cNvSpPr>
              <a:spLocks/>
            </p:cNvSpPr>
            <p:nvPr/>
          </p:nvSpPr>
          <p:spPr bwMode="auto">
            <a:xfrm>
              <a:off x="2846" y="1087"/>
              <a:ext cx="56" cy="44"/>
            </a:xfrm>
            <a:custGeom>
              <a:avLst/>
              <a:gdLst>
                <a:gd name="T0" fmla="*/ 7 w 37"/>
                <a:gd name="T1" fmla="*/ 26 h 29"/>
                <a:gd name="T2" fmla="*/ 2 w 37"/>
                <a:gd name="T3" fmla="*/ 11 h 29"/>
                <a:gd name="T4" fmla="*/ 4 w 37"/>
                <a:gd name="T5" fmla="*/ 5 h 29"/>
                <a:gd name="T6" fmla="*/ 9 w 37"/>
                <a:gd name="T7" fmla="*/ 9 h 29"/>
                <a:gd name="T8" fmla="*/ 14 w 37"/>
                <a:gd name="T9" fmla="*/ 21 h 29"/>
                <a:gd name="T10" fmla="*/ 13 w 37"/>
                <a:gd name="T11" fmla="*/ 1 h 29"/>
                <a:gd name="T12" fmla="*/ 24 w 37"/>
                <a:gd name="T13" fmla="*/ 19 h 29"/>
                <a:gd name="T14" fmla="*/ 23 w 37"/>
                <a:gd name="T15" fmla="*/ 0 h 29"/>
                <a:gd name="T16" fmla="*/ 32 w 37"/>
                <a:gd name="T17" fmla="*/ 12 h 29"/>
                <a:gd name="T18" fmla="*/ 32 w 37"/>
                <a:gd name="T19" fmla="*/ 0 h 29"/>
                <a:gd name="T20" fmla="*/ 35 w 37"/>
                <a:gd name="T21" fmla="*/ 21 h 29"/>
                <a:gd name="T22" fmla="*/ 27 w 37"/>
                <a:gd name="T23" fmla="*/ 12 h 29"/>
                <a:gd name="T24" fmla="*/ 26 w 37"/>
                <a:gd name="T25" fmla="*/ 22 h 29"/>
                <a:gd name="T26" fmla="*/ 7 w 37"/>
                <a:gd name="T27" fmla="*/ 2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 h="29">
                  <a:moveTo>
                    <a:pt x="7" y="26"/>
                  </a:moveTo>
                  <a:cubicBezTo>
                    <a:pt x="7" y="21"/>
                    <a:pt x="4" y="16"/>
                    <a:pt x="2" y="11"/>
                  </a:cubicBezTo>
                  <a:cubicBezTo>
                    <a:pt x="1" y="9"/>
                    <a:pt x="0" y="6"/>
                    <a:pt x="4" y="5"/>
                  </a:cubicBezTo>
                  <a:cubicBezTo>
                    <a:pt x="7" y="4"/>
                    <a:pt x="8" y="7"/>
                    <a:pt x="9" y="9"/>
                  </a:cubicBezTo>
                  <a:cubicBezTo>
                    <a:pt x="9" y="14"/>
                    <a:pt x="9" y="18"/>
                    <a:pt x="14" y="21"/>
                  </a:cubicBezTo>
                  <a:cubicBezTo>
                    <a:pt x="16" y="15"/>
                    <a:pt x="13" y="8"/>
                    <a:pt x="13" y="1"/>
                  </a:cubicBezTo>
                  <a:cubicBezTo>
                    <a:pt x="20" y="5"/>
                    <a:pt x="19" y="13"/>
                    <a:pt x="24" y="19"/>
                  </a:cubicBezTo>
                  <a:cubicBezTo>
                    <a:pt x="23" y="12"/>
                    <a:pt x="21" y="6"/>
                    <a:pt x="23" y="0"/>
                  </a:cubicBezTo>
                  <a:cubicBezTo>
                    <a:pt x="28" y="2"/>
                    <a:pt x="28" y="7"/>
                    <a:pt x="32" y="12"/>
                  </a:cubicBezTo>
                  <a:cubicBezTo>
                    <a:pt x="32" y="7"/>
                    <a:pt x="32" y="4"/>
                    <a:pt x="32" y="0"/>
                  </a:cubicBezTo>
                  <a:cubicBezTo>
                    <a:pt x="35" y="7"/>
                    <a:pt x="37" y="14"/>
                    <a:pt x="35" y="21"/>
                  </a:cubicBezTo>
                  <a:cubicBezTo>
                    <a:pt x="30" y="20"/>
                    <a:pt x="31" y="14"/>
                    <a:pt x="27" y="12"/>
                  </a:cubicBezTo>
                  <a:cubicBezTo>
                    <a:pt x="24" y="15"/>
                    <a:pt x="29" y="22"/>
                    <a:pt x="26" y="22"/>
                  </a:cubicBezTo>
                  <a:cubicBezTo>
                    <a:pt x="18" y="21"/>
                    <a:pt x="14" y="29"/>
                    <a:pt x="7" y="26"/>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7" name="Freeform 122"/>
            <p:cNvSpPr>
              <a:spLocks/>
            </p:cNvSpPr>
            <p:nvPr/>
          </p:nvSpPr>
          <p:spPr bwMode="auto">
            <a:xfrm>
              <a:off x="2934" y="1084"/>
              <a:ext cx="17" cy="41"/>
            </a:xfrm>
            <a:custGeom>
              <a:avLst/>
              <a:gdLst>
                <a:gd name="T0" fmla="*/ 0 w 11"/>
                <a:gd name="T1" fmla="*/ 22 h 27"/>
                <a:gd name="T2" fmla="*/ 7 w 11"/>
                <a:gd name="T3" fmla="*/ 0 h 27"/>
                <a:gd name="T4" fmla="*/ 9 w 11"/>
                <a:gd name="T5" fmla="*/ 17 h 27"/>
                <a:gd name="T6" fmla="*/ 0 w 11"/>
                <a:gd name="T7" fmla="*/ 22 h 27"/>
              </a:gdLst>
              <a:ahLst/>
              <a:cxnLst>
                <a:cxn ang="0">
                  <a:pos x="T0" y="T1"/>
                </a:cxn>
                <a:cxn ang="0">
                  <a:pos x="T2" y="T3"/>
                </a:cxn>
                <a:cxn ang="0">
                  <a:pos x="T4" y="T5"/>
                </a:cxn>
                <a:cxn ang="0">
                  <a:pos x="T6" y="T7"/>
                </a:cxn>
              </a:cxnLst>
              <a:rect l="0" t="0" r="r" b="b"/>
              <a:pathLst>
                <a:path w="11" h="27">
                  <a:moveTo>
                    <a:pt x="0" y="22"/>
                  </a:moveTo>
                  <a:cubicBezTo>
                    <a:pt x="2" y="15"/>
                    <a:pt x="4" y="8"/>
                    <a:pt x="7" y="0"/>
                  </a:cubicBezTo>
                  <a:cubicBezTo>
                    <a:pt x="11" y="6"/>
                    <a:pt x="9" y="12"/>
                    <a:pt x="9" y="17"/>
                  </a:cubicBezTo>
                  <a:cubicBezTo>
                    <a:pt x="11" y="27"/>
                    <a:pt x="2" y="18"/>
                    <a:pt x="0" y="2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8" name="Freeform 123"/>
            <p:cNvSpPr>
              <a:spLocks/>
            </p:cNvSpPr>
            <p:nvPr/>
          </p:nvSpPr>
          <p:spPr bwMode="auto">
            <a:xfrm>
              <a:off x="2983" y="1099"/>
              <a:ext cx="23" cy="34"/>
            </a:xfrm>
            <a:custGeom>
              <a:avLst/>
              <a:gdLst>
                <a:gd name="T0" fmla="*/ 0 w 15"/>
                <a:gd name="T1" fmla="*/ 20 h 22"/>
                <a:gd name="T2" fmla="*/ 8 w 15"/>
                <a:gd name="T3" fmla="*/ 4 h 22"/>
                <a:gd name="T4" fmla="*/ 12 w 15"/>
                <a:gd name="T5" fmla="*/ 1 h 22"/>
                <a:gd name="T6" fmla="*/ 14 w 15"/>
                <a:gd name="T7" fmla="*/ 6 h 22"/>
                <a:gd name="T8" fmla="*/ 8 w 15"/>
                <a:gd name="T9" fmla="*/ 21 h 22"/>
                <a:gd name="T10" fmla="*/ 1 w 15"/>
                <a:gd name="T11" fmla="*/ 20 h 22"/>
                <a:gd name="T12" fmla="*/ 0 w 15"/>
                <a:gd name="T13" fmla="*/ 20 h 22"/>
              </a:gdLst>
              <a:ahLst/>
              <a:cxnLst>
                <a:cxn ang="0">
                  <a:pos x="T0" y="T1"/>
                </a:cxn>
                <a:cxn ang="0">
                  <a:pos x="T2" y="T3"/>
                </a:cxn>
                <a:cxn ang="0">
                  <a:pos x="T4" y="T5"/>
                </a:cxn>
                <a:cxn ang="0">
                  <a:pos x="T6" y="T7"/>
                </a:cxn>
                <a:cxn ang="0">
                  <a:pos x="T8" y="T9"/>
                </a:cxn>
                <a:cxn ang="0">
                  <a:pos x="T10" y="T11"/>
                </a:cxn>
                <a:cxn ang="0">
                  <a:pos x="T12" y="T13"/>
                </a:cxn>
              </a:cxnLst>
              <a:rect l="0" t="0" r="r" b="b"/>
              <a:pathLst>
                <a:path w="15" h="22">
                  <a:moveTo>
                    <a:pt x="0" y="20"/>
                  </a:moveTo>
                  <a:cubicBezTo>
                    <a:pt x="5" y="16"/>
                    <a:pt x="5" y="10"/>
                    <a:pt x="8" y="4"/>
                  </a:cubicBezTo>
                  <a:cubicBezTo>
                    <a:pt x="9" y="2"/>
                    <a:pt x="9" y="0"/>
                    <a:pt x="12" y="1"/>
                  </a:cubicBezTo>
                  <a:cubicBezTo>
                    <a:pt x="15" y="2"/>
                    <a:pt x="15" y="5"/>
                    <a:pt x="14" y="6"/>
                  </a:cubicBezTo>
                  <a:cubicBezTo>
                    <a:pt x="11" y="11"/>
                    <a:pt x="10" y="16"/>
                    <a:pt x="8" y="21"/>
                  </a:cubicBezTo>
                  <a:cubicBezTo>
                    <a:pt x="8" y="21"/>
                    <a:pt x="3" y="22"/>
                    <a:pt x="1" y="20"/>
                  </a:cubicBezTo>
                  <a:lnTo>
                    <a:pt x="0" y="20"/>
                  </a:ln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9" name="Freeform 124"/>
            <p:cNvSpPr>
              <a:spLocks/>
            </p:cNvSpPr>
            <p:nvPr/>
          </p:nvSpPr>
          <p:spPr bwMode="auto">
            <a:xfrm>
              <a:off x="2824" y="1095"/>
              <a:ext cx="32" cy="44"/>
            </a:xfrm>
            <a:custGeom>
              <a:avLst/>
              <a:gdLst>
                <a:gd name="T0" fmla="*/ 21 w 21"/>
                <a:gd name="T1" fmla="*/ 21 h 29"/>
                <a:gd name="T2" fmla="*/ 10 w 21"/>
                <a:gd name="T3" fmla="*/ 23 h 29"/>
                <a:gd name="T4" fmla="*/ 6 w 21"/>
                <a:gd name="T5" fmla="*/ 0 h 29"/>
                <a:gd name="T6" fmla="*/ 11 w 21"/>
                <a:gd name="T7" fmla="*/ 21 h 29"/>
                <a:gd name="T8" fmla="*/ 15 w 21"/>
                <a:gd name="T9" fmla="*/ 23 h 29"/>
                <a:gd name="T10" fmla="*/ 15 w 21"/>
                <a:gd name="T11" fmla="*/ 19 h 29"/>
                <a:gd name="T12" fmla="*/ 15 w 21"/>
                <a:gd name="T13" fmla="*/ 16 h 29"/>
                <a:gd name="T14" fmla="*/ 21 w 21"/>
                <a:gd name="T15" fmla="*/ 21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9">
                  <a:moveTo>
                    <a:pt x="21" y="21"/>
                  </a:moveTo>
                  <a:cubicBezTo>
                    <a:pt x="17" y="28"/>
                    <a:pt x="13" y="29"/>
                    <a:pt x="10" y="23"/>
                  </a:cubicBezTo>
                  <a:cubicBezTo>
                    <a:pt x="5" y="16"/>
                    <a:pt x="0" y="9"/>
                    <a:pt x="6" y="0"/>
                  </a:cubicBezTo>
                  <a:cubicBezTo>
                    <a:pt x="4" y="8"/>
                    <a:pt x="8" y="14"/>
                    <a:pt x="11" y="21"/>
                  </a:cubicBezTo>
                  <a:cubicBezTo>
                    <a:pt x="12" y="22"/>
                    <a:pt x="14" y="23"/>
                    <a:pt x="15" y="23"/>
                  </a:cubicBezTo>
                  <a:cubicBezTo>
                    <a:pt x="18" y="22"/>
                    <a:pt x="16" y="20"/>
                    <a:pt x="15" y="19"/>
                  </a:cubicBezTo>
                  <a:cubicBezTo>
                    <a:pt x="13" y="18"/>
                    <a:pt x="14" y="17"/>
                    <a:pt x="15" y="16"/>
                  </a:cubicBezTo>
                  <a:cubicBezTo>
                    <a:pt x="19" y="16"/>
                    <a:pt x="19" y="20"/>
                    <a:pt x="21" y="21"/>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0" name="Freeform 125"/>
            <p:cNvSpPr>
              <a:spLocks/>
            </p:cNvSpPr>
            <p:nvPr/>
          </p:nvSpPr>
          <p:spPr bwMode="auto">
            <a:xfrm>
              <a:off x="2898" y="1086"/>
              <a:ext cx="20" cy="33"/>
            </a:xfrm>
            <a:custGeom>
              <a:avLst/>
              <a:gdLst>
                <a:gd name="T0" fmla="*/ 3 w 13"/>
                <a:gd name="T1" fmla="*/ 10 h 22"/>
                <a:gd name="T2" fmla="*/ 6 w 13"/>
                <a:gd name="T3" fmla="*/ 0 h 22"/>
                <a:gd name="T4" fmla="*/ 13 w 13"/>
                <a:gd name="T5" fmla="*/ 12 h 22"/>
                <a:gd name="T6" fmla="*/ 8 w 13"/>
                <a:gd name="T7" fmla="*/ 22 h 22"/>
                <a:gd name="T8" fmla="*/ 3 w 13"/>
                <a:gd name="T9" fmla="*/ 10 h 22"/>
              </a:gdLst>
              <a:ahLst/>
              <a:cxnLst>
                <a:cxn ang="0">
                  <a:pos x="T0" y="T1"/>
                </a:cxn>
                <a:cxn ang="0">
                  <a:pos x="T2" y="T3"/>
                </a:cxn>
                <a:cxn ang="0">
                  <a:pos x="T4" y="T5"/>
                </a:cxn>
                <a:cxn ang="0">
                  <a:pos x="T6" y="T7"/>
                </a:cxn>
                <a:cxn ang="0">
                  <a:pos x="T8" y="T9"/>
                </a:cxn>
              </a:cxnLst>
              <a:rect l="0" t="0" r="r" b="b"/>
              <a:pathLst>
                <a:path w="13" h="22">
                  <a:moveTo>
                    <a:pt x="3" y="10"/>
                  </a:moveTo>
                  <a:cubicBezTo>
                    <a:pt x="5" y="7"/>
                    <a:pt x="1" y="0"/>
                    <a:pt x="6" y="0"/>
                  </a:cubicBezTo>
                  <a:cubicBezTo>
                    <a:pt x="13" y="0"/>
                    <a:pt x="13" y="7"/>
                    <a:pt x="13" y="12"/>
                  </a:cubicBezTo>
                  <a:cubicBezTo>
                    <a:pt x="13" y="16"/>
                    <a:pt x="13" y="22"/>
                    <a:pt x="8" y="22"/>
                  </a:cubicBezTo>
                  <a:cubicBezTo>
                    <a:pt x="0" y="22"/>
                    <a:pt x="6" y="14"/>
                    <a:pt x="3" y="10"/>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1" name="Freeform 126"/>
            <p:cNvSpPr>
              <a:spLocks/>
            </p:cNvSpPr>
            <p:nvPr/>
          </p:nvSpPr>
          <p:spPr bwMode="auto">
            <a:xfrm>
              <a:off x="2962" y="1092"/>
              <a:ext cx="18" cy="35"/>
            </a:xfrm>
            <a:custGeom>
              <a:avLst/>
              <a:gdLst>
                <a:gd name="T0" fmla="*/ 11 w 12"/>
                <a:gd name="T1" fmla="*/ 13 h 23"/>
                <a:gd name="T2" fmla="*/ 6 w 12"/>
                <a:gd name="T3" fmla="*/ 21 h 23"/>
                <a:gd name="T4" fmla="*/ 1 w 12"/>
                <a:gd name="T5" fmla="*/ 20 h 23"/>
                <a:gd name="T6" fmla="*/ 4 w 12"/>
                <a:gd name="T7" fmla="*/ 4 h 23"/>
                <a:gd name="T8" fmla="*/ 7 w 12"/>
                <a:gd name="T9" fmla="*/ 8 h 23"/>
                <a:gd name="T10" fmla="*/ 12 w 12"/>
                <a:gd name="T11" fmla="*/ 0 h 23"/>
                <a:gd name="T12" fmla="*/ 10 w 12"/>
                <a:gd name="T13" fmla="*/ 13 h 23"/>
                <a:gd name="T14" fmla="*/ 11 w 12"/>
                <a:gd name="T15" fmla="*/ 13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3">
                  <a:moveTo>
                    <a:pt x="11" y="13"/>
                  </a:moveTo>
                  <a:cubicBezTo>
                    <a:pt x="8" y="15"/>
                    <a:pt x="10" y="19"/>
                    <a:pt x="6" y="21"/>
                  </a:cubicBezTo>
                  <a:cubicBezTo>
                    <a:pt x="4" y="23"/>
                    <a:pt x="6" y="12"/>
                    <a:pt x="1" y="20"/>
                  </a:cubicBezTo>
                  <a:cubicBezTo>
                    <a:pt x="0" y="14"/>
                    <a:pt x="2" y="9"/>
                    <a:pt x="4" y="4"/>
                  </a:cubicBezTo>
                  <a:cubicBezTo>
                    <a:pt x="7" y="4"/>
                    <a:pt x="5" y="8"/>
                    <a:pt x="7" y="8"/>
                  </a:cubicBezTo>
                  <a:cubicBezTo>
                    <a:pt x="10" y="6"/>
                    <a:pt x="7" y="2"/>
                    <a:pt x="12" y="0"/>
                  </a:cubicBezTo>
                  <a:cubicBezTo>
                    <a:pt x="11" y="5"/>
                    <a:pt x="11" y="9"/>
                    <a:pt x="10" y="13"/>
                  </a:cubicBezTo>
                  <a:lnTo>
                    <a:pt x="11" y="13"/>
                  </a:ln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2" name="Freeform 127"/>
            <p:cNvSpPr>
              <a:spLocks/>
            </p:cNvSpPr>
            <p:nvPr/>
          </p:nvSpPr>
          <p:spPr bwMode="auto">
            <a:xfrm>
              <a:off x="2974" y="1093"/>
              <a:ext cx="20" cy="38"/>
            </a:xfrm>
            <a:custGeom>
              <a:avLst/>
              <a:gdLst>
                <a:gd name="T0" fmla="*/ 2 w 13"/>
                <a:gd name="T1" fmla="*/ 12 h 25"/>
                <a:gd name="T2" fmla="*/ 7 w 13"/>
                <a:gd name="T3" fmla="*/ 3 h 25"/>
                <a:gd name="T4" fmla="*/ 11 w 13"/>
                <a:gd name="T5" fmla="*/ 2 h 25"/>
                <a:gd name="T6" fmla="*/ 11 w 13"/>
                <a:gd name="T7" fmla="*/ 5 h 25"/>
                <a:gd name="T8" fmla="*/ 6 w 13"/>
                <a:gd name="T9" fmla="*/ 24 h 25"/>
                <a:gd name="T10" fmla="*/ 7 w 13"/>
                <a:gd name="T11" fmla="*/ 24 h 25"/>
                <a:gd name="T12" fmla="*/ 1 w 13"/>
                <a:gd name="T13" fmla="*/ 20 h 25"/>
                <a:gd name="T14" fmla="*/ 3 w 13"/>
                <a:gd name="T15" fmla="*/ 12 h 25"/>
                <a:gd name="T16" fmla="*/ 2 w 13"/>
                <a:gd name="T17"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5">
                  <a:moveTo>
                    <a:pt x="2" y="12"/>
                  </a:moveTo>
                  <a:cubicBezTo>
                    <a:pt x="6" y="10"/>
                    <a:pt x="6" y="6"/>
                    <a:pt x="7" y="3"/>
                  </a:cubicBezTo>
                  <a:cubicBezTo>
                    <a:pt x="8" y="2"/>
                    <a:pt x="9" y="0"/>
                    <a:pt x="11" y="2"/>
                  </a:cubicBezTo>
                  <a:cubicBezTo>
                    <a:pt x="13" y="3"/>
                    <a:pt x="11" y="4"/>
                    <a:pt x="11" y="5"/>
                  </a:cubicBezTo>
                  <a:cubicBezTo>
                    <a:pt x="11" y="12"/>
                    <a:pt x="1" y="16"/>
                    <a:pt x="6" y="24"/>
                  </a:cubicBezTo>
                  <a:cubicBezTo>
                    <a:pt x="6" y="24"/>
                    <a:pt x="7" y="24"/>
                    <a:pt x="7" y="24"/>
                  </a:cubicBezTo>
                  <a:cubicBezTo>
                    <a:pt x="3" y="25"/>
                    <a:pt x="0" y="25"/>
                    <a:pt x="1" y="20"/>
                  </a:cubicBezTo>
                  <a:cubicBezTo>
                    <a:pt x="2" y="17"/>
                    <a:pt x="2" y="15"/>
                    <a:pt x="3" y="12"/>
                  </a:cubicBezTo>
                  <a:cubicBezTo>
                    <a:pt x="3" y="12"/>
                    <a:pt x="2" y="12"/>
                    <a:pt x="2" y="12"/>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3" name="Freeform 128"/>
            <p:cNvSpPr>
              <a:spLocks/>
            </p:cNvSpPr>
            <p:nvPr/>
          </p:nvSpPr>
          <p:spPr bwMode="auto">
            <a:xfrm>
              <a:off x="2951" y="1086"/>
              <a:ext cx="12" cy="35"/>
            </a:xfrm>
            <a:custGeom>
              <a:avLst/>
              <a:gdLst>
                <a:gd name="T0" fmla="*/ 3 w 8"/>
                <a:gd name="T1" fmla="*/ 23 h 23"/>
                <a:gd name="T2" fmla="*/ 3 w 8"/>
                <a:gd name="T3" fmla="*/ 0 h 23"/>
                <a:gd name="T4" fmla="*/ 3 w 8"/>
                <a:gd name="T5" fmla="*/ 23 h 23"/>
              </a:gdLst>
              <a:ahLst/>
              <a:cxnLst>
                <a:cxn ang="0">
                  <a:pos x="T0" y="T1"/>
                </a:cxn>
                <a:cxn ang="0">
                  <a:pos x="T2" y="T3"/>
                </a:cxn>
                <a:cxn ang="0">
                  <a:pos x="T4" y="T5"/>
                </a:cxn>
              </a:cxnLst>
              <a:rect l="0" t="0" r="r" b="b"/>
              <a:pathLst>
                <a:path w="8" h="23">
                  <a:moveTo>
                    <a:pt x="3" y="23"/>
                  </a:moveTo>
                  <a:cubicBezTo>
                    <a:pt x="0" y="16"/>
                    <a:pt x="6" y="8"/>
                    <a:pt x="3" y="0"/>
                  </a:cubicBezTo>
                  <a:cubicBezTo>
                    <a:pt x="8" y="3"/>
                    <a:pt x="8" y="13"/>
                    <a:pt x="3" y="23"/>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4" name="Freeform 129"/>
            <p:cNvSpPr>
              <a:spLocks/>
            </p:cNvSpPr>
            <p:nvPr/>
          </p:nvSpPr>
          <p:spPr bwMode="auto">
            <a:xfrm>
              <a:off x="2925" y="1079"/>
              <a:ext cx="8" cy="39"/>
            </a:xfrm>
            <a:custGeom>
              <a:avLst/>
              <a:gdLst>
                <a:gd name="T0" fmla="*/ 3 w 5"/>
                <a:gd name="T1" fmla="*/ 0 h 25"/>
                <a:gd name="T2" fmla="*/ 2 w 5"/>
                <a:gd name="T3" fmla="*/ 25 h 25"/>
                <a:gd name="T4" fmla="*/ 3 w 5"/>
                <a:gd name="T5" fmla="*/ 0 h 25"/>
              </a:gdLst>
              <a:ahLst/>
              <a:cxnLst>
                <a:cxn ang="0">
                  <a:pos x="T0" y="T1"/>
                </a:cxn>
                <a:cxn ang="0">
                  <a:pos x="T2" y="T3"/>
                </a:cxn>
                <a:cxn ang="0">
                  <a:pos x="T4" y="T5"/>
                </a:cxn>
              </a:cxnLst>
              <a:rect l="0" t="0" r="r" b="b"/>
              <a:pathLst>
                <a:path w="5" h="25">
                  <a:moveTo>
                    <a:pt x="3" y="0"/>
                  </a:moveTo>
                  <a:cubicBezTo>
                    <a:pt x="3" y="9"/>
                    <a:pt x="5" y="17"/>
                    <a:pt x="2" y="25"/>
                  </a:cubicBezTo>
                  <a:cubicBezTo>
                    <a:pt x="2" y="17"/>
                    <a:pt x="0" y="8"/>
                    <a:pt x="3" y="0"/>
                  </a:cubicBezTo>
                  <a:close/>
                </a:path>
              </a:pathLst>
            </a:custGeom>
            <a:solidFill>
              <a:srgbClr val="9D8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5" name="Freeform 130"/>
            <p:cNvSpPr>
              <a:spLocks/>
            </p:cNvSpPr>
            <p:nvPr/>
          </p:nvSpPr>
          <p:spPr bwMode="auto">
            <a:xfrm>
              <a:off x="3238" y="2337"/>
              <a:ext cx="327" cy="237"/>
            </a:xfrm>
            <a:custGeom>
              <a:avLst/>
              <a:gdLst>
                <a:gd name="T0" fmla="*/ 66 w 214"/>
                <a:gd name="T1" fmla="*/ 130 h 155"/>
                <a:gd name="T2" fmla="*/ 64 w 214"/>
                <a:gd name="T3" fmla="*/ 130 h 155"/>
                <a:gd name="T4" fmla="*/ 19 w 214"/>
                <a:gd name="T5" fmla="*/ 88 h 155"/>
                <a:gd name="T6" fmla="*/ 12 w 214"/>
                <a:gd name="T7" fmla="*/ 75 h 155"/>
                <a:gd name="T8" fmla="*/ 8 w 214"/>
                <a:gd name="T9" fmla="*/ 47 h 155"/>
                <a:gd name="T10" fmla="*/ 15 w 214"/>
                <a:gd name="T11" fmla="*/ 46 h 155"/>
                <a:gd name="T12" fmla="*/ 23 w 214"/>
                <a:gd name="T13" fmla="*/ 45 h 155"/>
                <a:gd name="T14" fmla="*/ 35 w 214"/>
                <a:gd name="T15" fmla="*/ 22 h 155"/>
                <a:gd name="T16" fmla="*/ 49 w 214"/>
                <a:gd name="T17" fmla="*/ 13 h 155"/>
                <a:gd name="T18" fmla="*/ 53 w 214"/>
                <a:gd name="T19" fmla="*/ 13 h 155"/>
                <a:gd name="T20" fmla="*/ 69 w 214"/>
                <a:gd name="T21" fmla="*/ 4 h 155"/>
                <a:gd name="T22" fmla="*/ 73 w 214"/>
                <a:gd name="T23" fmla="*/ 0 h 155"/>
                <a:gd name="T24" fmla="*/ 76 w 214"/>
                <a:gd name="T25" fmla="*/ 4 h 155"/>
                <a:gd name="T26" fmla="*/ 89 w 214"/>
                <a:gd name="T27" fmla="*/ 13 h 155"/>
                <a:gd name="T28" fmla="*/ 123 w 214"/>
                <a:gd name="T29" fmla="*/ 13 h 155"/>
                <a:gd name="T30" fmla="*/ 137 w 214"/>
                <a:gd name="T31" fmla="*/ 5 h 155"/>
                <a:gd name="T32" fmla="*/ 144 w 214"/>
                <a:gd name="T33" fmla="*/ 5 h 155"/>
                <a:gd name="T34" fmla="*/ 160 w 214"/>
                <a:gd name="T35" fmla="*/ 13 h 155"/>
                <a:gd name="T36" fmla="*/ 180 w 214"/>
                <a:gd name="T37" fmla="*/ 27 h 155"/>
                <a:gd name="T38" fmla="*/ 194 w 214"/>
                <a:gd name="T39" fmla="*/ 49 h 155"/>
                <a:gd name="T40" fmla="*/ 204 w 214"/>
                <a:gd name="T41" fmla="*/ 43 h 155"/>
                <a:gd name="T42" fmla="*/ 202 w 214"/>
                <a:gd name="T43" fmla="*/ 72 h 155"/>
                <a:gd name="T44" fmla="*/ 198 w 214"/>
                <a:gd name="T45" fmla="*/ 78 h 155"/>
                <a:gd name="T46" fmla="*/ 175 w 214"/>
                <a:gd name="T47" fmla="*/ 116 h 155"/>
                <a:gd name="T48" fmla="*/ 148 w 214"/>
                <a:gd name="T49" fmla="*/ 132 h 155"/>
                <a:gd name="T50" fmla="*/ 132 w 214"/>
                <a:gd name="T51" fmla="*/ 136 h 155"/>
                <a:gd name="T52" fmla="*/ 115 w 214"/>
                <a:gd name="T53" fmla="*/ 149 h 155"/>
                <a:gd name="T54" fmla="*/ 98 w 214"/>
                <a:gd name="T55" fmla="*/ 149 h 155"/>
                <a:gd name="T56" fmla="*/ 89 w 214"/>
                <a:gd name="T57" fmla="*/ 141 h 155"/>
                <a:gd name="T58" fmla="*/ 66 w 214"/>
                <a:gd name="T59" fmla="*/ 13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4" h="155">
                  <a:moveTo>
                    <a:pt x="66" y="130"/>
                  </a:moveTo>
                  <a:cubicBezTo>
                    <a:pt x="65" y="130"/>
                    <a:pt x="64" y="130"/>
                    <a:pt x="64" y="130"/>
                  </a:cubicBezTo>
                  <a:cubicBezTo>
                    <a:pt x="41" y="124"/>
                    <a:pt x="29" y="108"/>
                    <a:pt x="19" y="88"/>
                  </a:cubicBezTo>
                  <a:cubicBezTo>
                    <a:pt x="17" y="84"/>
                    <a:pt x="16" y="79"/>
                    <a:pt x="12" y="75"/>
                  </a:cubicBezTo>
                  <a:cubicBezTo>
                    <a:pt x="0" y="67"/>
                    <a:pt x="0" y="63"/>
                    <a:pt x="8" y="47"/>
                  </a:cubicBezTo>
                  <a:cubicBezTo>
                    <a:pt x="10" y="44"/>
                    <a:pt x="14" y="44"/>
                    <a:pt x="15" y="46"/>
                  </a:cubicBezTo>
                  <a:cubicBezTo>
                    <a:pt x="20" y="52"/>
                    <a:pt x="21" y="47"/>
                    <a:pt x="23" y="45"/>
                  </a:cubicBezTo>
                  <a:cubicBezTo>
                    <a:pt x="28" y="38"/>
                    <a:pt x="32" y="30"/>
                    <a:pt x="35" y="22"/>
                  </a:cubicBezTo>
                  <a:cubicBezTo>
                    <a:pt x="37" y="15"/>
                    <a:pt x="42" y="12"/>
                    <a:pt x="49" y="13"/>
                  </a:cubicBezTo>
                  <a:cubicBezTo>
                    <a:pt x="50" y="13"/>
                    <a:pt x="52" y="13"/>
                    <a:pt x="53" y="13"/>
                  </a:cubicBezTo>
                  <a:cubicBezTo>
                    <a:pt x="61" y="13"/>
                    <a:pt x="67" y="12"/>
                    <a:pt x="69" y="4"/>
                  </a:cubicBezTo>
                  <a:cubicBezTo>
                    <a:pt x="70" y="2"/>
                    <a:pt x="71" y="0"/>
                    <a:pt x="73" y="0"/>
                  </a:cubicBezTo>
                  <a:cubicBezTo>
                    <a:pt x="75" y="0"/>
                    <a:pt x="76" y="2"/>
                    <a:pt x="76" y="4"/>
                  </a:cubicBezTo>
                  <a:cubicBezTo>
                    <a:pt x="77" y="12"/>
                    <a:pt x="82" y="13"/>
                    <a:pt x="89" y="13"/>
                  </a:cubicBezTo>
                  <a:cubicBezTo>
                    <a:pt x="100" y="13"/>
                    <a:pt x="112" y="13"/>
                    <a:pt x="123" y="13"/>
                  </a:cubicBezTo>
                  <a:cubicBezTo>
                    <a:pt x="129" y="13"/>
                    <a:pt x="135" y="13"/>
                    <a:pt x="137" y="5"/>
                  </a:cubicBezTo>
                  <a:cubicBezTo>
                    <a:pt x="139" y="1"/>
                    <a:pt x="142" y="0"/>
                    <a:pt x="144" y="5"/>
                  </a:cubicBezTo>
                  <a:cubicBezTo>
                    <a:pt x="148" y="12"/>
                    <a:pt x="153" y="13"/>
                    <a:pt x="160" y="13"/>
                  </a:cubicBezTo>
                  <a:cubicBezTo>
                    <a:pt x="175" y="13"/>
                    <a:pt x="175" y="13"/>
                    <a:pt x="180" y="27"/>
                  </a:cubicBezTo>
                  <a:cubicBezTo>
                    <a:pt x="183" y="35"/>
                    <a:pt x="188" y="42"/>
                    <a:pt x="194" y="49"/>
                  </a:cubicBezTo>
                  <a:cubicBezTo>
                    <a:pt x="195" y="43"/>
                    <a:pt x="197" y="38"/>
                    <a:pt x="204" y="43"/>
                  </a:cubicBezTo>
                  <a:cubicBezTo>
                    <a:pt x="214" y="57"/>
                    <a:pt x="214" y="57"/>
                    <a:pt x="202" y="72"/>
                  </a:cubicBezTo>
                  <a:cubicBezTo>
                    <a:pt x="199" y="73"/>
                    <a:pt x="199" y="76"/>
                    <a:pt x="198" y="78"/>
                  </a:cubicBezTo>
                  <a:cubicBezTo>
                    <a:pt x="193" y="92"/>
                    <a:pt x="186" y="105"/>
                    <a:pt x="175" y="116"/>
                  </a:cubicBezTo>
                  <a:cubicBezTo>
                    <a:pt x="166" y="122"/>
                    <a:pt x="158" y="129"/>
                    <a:pt x="148" y="132"/>
                  </a:cubicBezTo>
                  <a:cubicBezTo>
                    <a:pt x="142" y="131"/>
                    <a:pt x="137" y="134"/>
                    <a:pt x="132" y="136"/>
                  </a:cubicBezTo>
                  <a:cubicBezTo>
                    <a:pt x="126" y="140"/>
                    <a:pt x="120" y="144"/>
                    <a:pt x="115" y="149"/>
                  </a:cubicBezTo>
                  <a:cubicBezTo>
                    <a:pt x="110" y="155"/>
                    <a:pt x="104" y="154"/>
                    <a:pt x="98" y="149"/>
                  </a:cubicBezTo>
                  <a:cubicBezTo>
                    <a:pt x="95" y="147"/>
                    <a:pt x="92" y="144"/>
                    <a:pt x="89" y="141"/>
                  </a:cubicBezTo>
                  <a:cubicBezTo>
                    <a:pt x="83" y="134"/>
                    <a:pt x="75" y="132"/>
                    <a:pt x="66" y="130"/>
                  </a:cubicBezTo>
                  <a:close/>
                </a:path>
              </a:pathLst>
            </a:custGeom>
            <a:solidFill>
              <a:srgbClr val="F4BF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6" name="Freeform 131"/>
            <p:cNvSpPr>
              <a:spLocks/>
            </p:cNvSpPr>
            <p:nvPr/>
          </p:nvSpPr>
          <p:spPr bwMode="auto">
            <a:xfrm>
              <a:off x="3247" y="2272"/>
              <a:ext cx="303" cy="150"/>
            </a:xfrm>
            <a:custGeom>
              <a:avLst/>
              <a:gdLst>
                <a:gd name="T0" fmla="*/ 198 w 198"/>
                <a:gd name="T1" fmla="*/ 85 h 98"/>
                <a:gd name="T2" fmla="*/ 190 w 198"/>
                <a:gd name="T3" fmla="*/ 98 h 98"/>
                <a:gd name="T4" fmla="*/ 170 w 198"/>
                <a:gd name="T5" fmla="*/ 64 h 98"/>
                <a:gd name="T6" fmla="*/ 161 w 198"/>
                <a:gd name="T7" fmla="*/ 57 h 98"/>
                <a:gd name="T8" fmla="*/ 155 w 198"/>
                <a:gd name="T9" fmla="*/ 57 h 98"/>
                <a:gd name="T10" fmla="*/ 136 w 198"/>
                <a:gd name="T11" fmla="*/ 42 h 98"/>
                <a:gd name="T12" fmla="*/ 114 w 198"/>
                <a:gd name="T13" fmla="*/ 57 h 98"/>
                <a:gd name="T14" fmla="*/ 84 w 198"/>
                <a:gd name="T15" fmla="*/ 57 h 98"/>
                <a:gd name="T16" fmla="*/ 66 w 198"/>
                <a:gd name="T17" fmla="*/ 43 h 98"/>
                <a:gd name="T18" fmla="*/ 43 w 198"/>
                <a:gd name="T19" fmla="*/ 57 h 98"/>
                <a:gd name="T20" fmla="*/ 31 w 198"/>
                <a:gd name="T21" fmla="*/ 66 h 98"/>
                <a:gd name="T22" fmla="*/ 11 w 198"/>
                <a:gd name="T23" fmla="*/ 98 h 98"/>
                <a:gd name="T24" fmla="*/ 2 w 198"/>
                <a:gd name="T25" fmla="*/ 89 h 98"/>
                <a:gd name="T26" fmla="*/ 53 w 198"/>
                <a:gd name="T27" fmla="*/ 15 h 98"/>
                <a:gd name="T28" fmla="*/ 165 w 198"/>
                <a:gd name="T29" fmla="*/ 23 h 98"/>
                <a:gd name="T30" fmla="*/ 198 w 198"/>
                <a:gd name="T31" fmla="*/ 8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8" h="98">
                  <a:moveTo>
                    <a:pt x="198" y="85"/>
                  </a:moveTo>
                  <a:cubicBezTo>
                    <a:pt x="186" y="82"/>
                    <a:pt x="193" y="93"/>
                    <a:pt x="190" y="98"/>
                  </a:cubicBezTo>
                  <a:cubicBezTo>
                    <a:pt x="180" y="88"/>
                    <a:pt x="173" y="77"/>
                    <a:pt x="170" y="64"/>
                  </a:cubicBezTo>
                  <a:cubicBezTo>
                    <a:pt x="168" y="59"/>
                    <a:pt x="166" y="56"/>
                    <a:pt x="161" y="57"/>
                  </a:cubicBezTo>
                  <a:cubicBezTo>
                    <a:pt x="159" y="57"/>
                    <a:pt x="157" y="57"/>
                    <a:pt x="155" y="57"/>
                  </a:cubicBezTo>
                  <a:cubicBezTo>
                    <a:pt x="146" y="58"/>
                    <a:pt x="136" y="59"/>
                    <a:pt x="136" y="42"/>
                  </a:cubicBezTo>
                  <a:cubicBezTo>
                    <a:pt x="129" y="57"/>
                    <a:pt x="129" y="57"/>
                    <a:pt x="114" y="57"/>
                  </a:cubicBezTo>
                  <a:cubicBezTo>
                    <a:pt x="104" y="57"/>
                    <a:pt x="94" y="57"/>
                    <a:pt x="84" y="57"/>
                  </a:cubicBezTo>
                  <a:cubicBezTo>
                    <a:pt x="70" y="57"/>
                    <a:pt x="70" y="57"/>
                    <a:pt x="66" y="43"/>
                  </a:cubicBezTo>
                  <a:cubicBezTo>
                    <a:pt x="65" y="59"/>
                    <a:pt x="54" y="58"/>
                    <a:pt x="43" y="57"/>
                  </a:cubicBezTo>
                  <a:cubicBezTo>
                    <a:pt x="36" y="56"/>
                    <a:pt x="33" y="59"/>
                    <a:pt x="31" y="66"/>
                  </a:cubicBezTo>
                  <a:cubicBezTo>
                    <a:pt x="28" y="78"/>
                    <a:pt x="21" y="88"/>
                    <a:pt x="11" y="98"/>
                  </a:cubicBezTo>
                  <a:cubicBezTo>
                    <a:pt x="10" y="92"/>
                    <a:pt x="10" y="85"/>
                    <a:pt x="2" y="89"/>
                  </a:cubicBezTo>
                  <a:cubicBezTo>
                    <a:pt x="0" y="55"/>
                    <a:pt x="18" y="28"/>
                    <a:pt x="53" y="15"/>
                  </a:cubicBezTo>
                  <a:cubicBezTo>
                    <a:pt x="91" y="0"/>
                    <a:pt x="129" y="3"/>
                    <a:pt x="165" y="23"/>
                  </a:cubicBezTo>
                  <a:cubicBezTo>
                    <a:pt x="188" y="37"/>
                    <a:pt x="198" y="58"/>
                    <a:pt x="198" y="85"/>
                  </a:cubicBezTo>
                  <a:close/>
                </a:path>
              </a:pathLst>
            </a:custGeom>
            <a:solidFill>
              <a:srgbClr val="5C4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7" name="Freeform 132"/>
            <p:cNvSpPr>
              <a:spLocks/>
            </p:cNvSpPr>
            <p:nvPr/>
          </p:nvSpPr>
          <p:spPr bwMode="auto">
            <a:xfrm>
              <a:off x="3353" y="2211"/>
              <a:ext cx="110" cy="49"/>
            </a:xfrm>
            <a:custGeom>
              <a:avLst/>
              <a:gdLst>
                <a:gd name="T0" fmla="*/ 3 w 72"/>
                <a:gd name="T1" fmla="*/ 14 h 32"/>
                <a:gd name="T2" fmla="*/ 6 w 72"/>
                <a:gd name="T3" fmla="*/ 11 h 32"/>
                <a:gd name="T4" fmla="*/ 10 w 72"/>
                <a:gd name="T5" fmla="*/ 3 h 32"/>
                <a:gd name="T6" fmla="*/ 19 w 72"/>
                <a:gd name="T7" fmla="*/ 12 h 32"/>
                <a:gd name="T8" fmla="*/ 20 w 72"/>
                <a:gd name="T9" fmla="*/ 16 h 32"/>
                <a:gd name="T10" fmla="*/ 23 w 72"/>
                <a:gd name="T11" fmla="*/ 3 h 32"/>
                <a:gd name="T12" fmla="*/ 32 w 72"/>
                <a:gd name="T13" fmla="*/ 1 h 32"/>
                <a:gd name="T14" fmla="*/ 33 w 72"/>
                <a:gd name="T15" fmla="*/ 3 h 32"/>
                <a:gd name="T16" fmla="*/ 31 w 72"/>
                <a:gd name="T17" fmla="*/ 12 h 32"/>
                <a:gd name="T18" fmla="*/ 35 w 72"/>
                <a:gd name="T19" fmla="*/ 12 h 32"/>
                <a:gd name="T20" fmla="*/ 38 w 72"/>
                <a:gd name="T21" fmla="*/ 5 h 32"/>
                <a:gd name="T22" fmla="*/ 41 w 72"/>
                <a:gd name="T23" fmla="*/ 1 h 32"/>
                <a:gd name="T24" fmla="*/ 49 w 72"/>
                <a:gd name="T25" fmla="*/ 11 h 32"/>
                <a:gd name="T26" fmla="*/ 55 w 72"/>
                <a:gd name="T27" fmla="*/ 3 h 32"/>
                <a:gd name="T28" fmla="*/ 72 w 72"/>
                <a:gd name="T29" fmla="*/ 11 h 32"/>
                <a:gd name="T30" fmla="*/ 65 w 72"/>
                <a:gd name="T31" fmla="*/ 29 h 32"/>
                <a:gd name="T32" fmla="*/ 49 w 72"/>
                <a:gd name="T33" fmla="*/ 18 h 32"/>
                <a:gd name="T34" fmla="*/ 3 w 72"/>
                <a:gd name="T35" fmla="*/ 22 h 32"/>
                <a:gd name="T36" fmla="*/ 3 w 72"/>
                <a:gd name="T37" fmla="*/ 1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2" h="32">
                  <a:moveTo>
                    <a:pt x="3" y="14"/>
                  </a:moveTo>
                  <a:cubicBezTo>
                    <a:pt x="5" y="13"/>
                    <a:pt x="6" y="13"/>
                    <a:pt x="6" y="11"/>
                  </a:cubicBezTo>
                  <a:cubicBezTo>
                    <a:pt x="7" y="8"/>
                    <a:pt x="4" y="3"/>
                    <a:pt x="10" y="3"/>
                  </a:cubicBezTo>
                  <a:cubicBezTo>
                    <a:pt x="16" y="3"/>
                    <a:pt x="20" y="6"/>
                    <a:pt x="19" y="12"/>
                  </a:cubicBezTo>
                  <a:cubicBezTo>
                    <a:pt x="18" y="13"/>
                    <a:pt x="19" y="14"/>
                    <a:pt x="20" y="16"/>
                  </a:cubicBezTo>
                  <a:cubicBezTo>
                    <a:pt x="23" y="11"/>
                    <a:pt x="21" y="7"/>
                    <a:pt x="23" y="3"/>
                  </a:cubicBezTo>
                  <a:cubicBezTo>
                    <a:pt x="25" y="0"/>
                    <a:pt x="29" y="3"/>
                    <a:pt x="32" y="1"/>
                  </a:cubicBezTo>
                  <a:cubicBezTo>
                    <a:pt x="33" y="2"/>
                    <a:pt x="33" y="3"/>
                    <a:pt x="33" y="3"/>
                  </a:cubicBezTo>
                  <a:cubicBezTo>
                    <a:pt x="32" y="6"/>
                    <a:pt x="29" y="8"/>
                    <a:pt x="31" y="12"/>
                  </a:cubicBezTo>
                  <a:cubicBezTo>
                    <a:pt x="31" y="13"/>
                    <a:pt x="34" y="13"/>
                    <a:pt x="35" y="12"/>
                  </a:cubicBezTo>
                  <a:cubicBezTo>
                    <a:pt x="40" y="12"/>
                    <a:pt x="37" y="8"/>
                    <a:pt x="38" y="5"/>
                  </a:cubicBezTo>
                  <a:cubicBezTo>
                    <a:pt x="38" y="4"/>
                    <a:pt x="39" y="2"/>
                    <a:pt x="41" y="1"/>
                  </a:cubicBezTo>
                  <a:cubicBezTo>
                    <a:pt x="46" y="1"/>
                    <a:pt x="47" y="6"/>
                    <a:pt x="49" y="11"/>
                  </a:cubicBezTo>
                  <a:cubicBezTo>
                    <a:pt x="51" y="7"/>
                    <a:pt x="49" y="0"/>
                    <a:pt x="55" y="3"/>
                  </a:cubicBezTo>
                  <a:cubicBezTo>
                    <a:pt x="61" y="6"/>
                    <a:pt x="72" y="0"/>
                    <a:pt x="72" y="11"/>
                  </a:cubicBezTo>
                  <a:cubicBezTo>
                    <a:pt x="72" y="17"/>
                    <a:pt x="72" y="26"/>
                    <a:pt x="65" y="29"/>
                  </a:cubicBezTo>
                  <a:cubicBezTo>
                    <a:pt x="59" y="32"/>
                    <a:pt x="50" y="25"/>
                    <a:pt x="49" y="18"/>
                  </a:cubicBezTo>
                  <a:cubicBezTo>
                    <a:pt x="42" y="25"/>
                    <a:pt x="11" y="28"/>
                    <a:pt x="3" y="22"/>
                  </a:cubicBezTo>
                  <a:cubicBezTo>
                    <a:pt x="0" y="19"/>
                    <a:pt x="0" y="16"/>
                    <a:pt x="3" y="14"/>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8" name="Freeform 133"/>
            <p:cNvSpPr>
              <a:spLocks/>
            </p:cNvSpPr>
            <p:nvPr/>
          </p:nvSpPr>
          <p:spPr bwMode="auto">
            <a:xfrm>
              <a:off x="3256" y="2451"/>
              <a:ext cx="80" cy="114"/>
            </a:xfrm>
            <a:custGeom>
              <a:avLst/>
              <a:gdLst>
                <a:gd name="T0" fmla="*/ 0 w 52"/>
                <a:gd name="T1" fmla="*/ 0 h 74"/>
                <a:gd name="T2" fmla="*/ 6 w 52"/>
                <a:gd name="T3" fmla="*/ 4 h 74"/>
                <a:gd name="T4" fmla="*/ 52 w 52"/>
                <a:gd name="T5" fmla="*/ 55 h 74"/>
                <a:gd name="T6" fmla="*/ 49 w 52"/>
                <a:gd name="T7" fmla="*/ 57 h 74"/>
                <a:gd name="T8" fmla="*/ 32 w 52"/>
                <a:gd name="T9" fmla="*/ 62 h 74"/>
                <a:gd name="T10" fmla="*/ 16 w 52"/>
                <a:gd name="T11" fmla="*/ 73 h 74"/>
                <a:gd name="T12" fmla="*/ 7 w 52"/>
                <a:gd name="T13" fmla="*/ 64 h 74"/>
                <a:gd name="T14" fmla="*/ 18 w 52"/>
                <a:gd name="T15" fmla="*/ 47 h 74"/>
                <a:gd name="T16" fmla="*/ 19 w 52"/>
                <a:gd name="T17" fmla="*/ 38 h 74"/>
                <a:gd name="T18" fmla="*/ 0 w 52"/>
                <a:gd name="T1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4">
                  <a:moveTo>
                    <a:pt x="0" y="0"/>
                  </a:moveTo>
                  <a:cubicBezTo>
                    <a:pt x="2" y="0"/>
                    <a:pt x="5" y="0"/>
                    <a:pt x="6" y="4"/>
                  </a:cubicBezTo>
                  <a:cubicBezTo>
                    <a:pt x="13" y="28"/>
                    <a:pt x="30" y="44"/>
                    <a:pt x="52" y="55"/>
                  </a:cubicBezTo>
                  <a:cubicBezTo>
                    <a:pt x="51" y="57"/>
                    <a:pt x="50" y="57"/>
                    <a:pt x="49" y="57"/>
                  </a:cubicBezTo>
                  <a:cubicBezTo>
                    <a:pt x="41" y="53"/>
                    <a:pt x="36" y="54"/>
                    <a:pt x="32" y="62"/>
                  </a:cubicBezTo>
                  <a:cubicBezTo>
                    <a:pt x="28" y="68"/>
                    <a:pt x="23" y="72"/>
                    <a:pt x="16" y="73"/>
                  </a:cubicBezTo>
                  <a:cubicBezTo>
                    <a:pt x="9" y="74"/>
                    <a:pt x="6" y="71"/>
                    <a:pt x="7" y="64"/>
                  </a:cubicBezTo>
                  <a:cubicBezTo>
                    <a:pt x="9" y="57"/>
                    <a:pt x="13" y="52"/>
                    <a:pt x="18" y="47"/>
                  </a:cubicBezTo>
                  <a:cubicBezTo>
                    <a:pt x="23" y="44"/>
                    <a:pt x="22" y="41"/>
                    <a:pt x="19" y="38"/>
                  </a:cubicBezTo>
                  <a:cubicBezTo>
                    <a:pt x="10" y="27"/>
                    <a:pt x="2" y="15"/>
                    <a:pt x="0" y="0"/>
                  </a:cubicBezTo>
                  <a:close/>
                </a:path>
              </a:pathLst>
            </a:custGeom>
            <a:solidFill>
              <a:srgbClr val="674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9" name="Freeform 134"/>
            <p:cNvSpPr>
              <a:spLocks/>
            </p:cNvSpPr>
            <p:nvPr/>
          </p:nvSpPr>
          <p:spPr bwMode="auto">
            <a:xfrm>
              <a:off x="3464" y="2513"/>
              <a:ext cx="71" cy="50"/>
            </a:xfrm>
            <a:custGeom>
              <a:avLst/>
              <a:gdLst>
                <a:gd name="T0" fmla="*/ 0 w 46"/>
                <a:gd name="T1" fmla="*/ 17 h 33"/>
                <a:gd name="T2" fmla="*/ 25 w 46"/>
                <a:gd name="T3" fmla="*/ 0 h 33"/>
                <a:gd name="T4" fmla="*/ 40 w 46"/>
                <a:gd name="T5" fmla="*/ 16 h 33"/>
                <a:gd name="T6" fmla="*/ 41 w 46"/>
                <a:gd name="T7" fmla="*/ 29 h 33"/>
                <a:gd name="T8" fmla="*/ 28 w 46"/>
                <a:gd name="T9" fmla="*/ 27 h 33"/>
                <a:gd name="T10" fmla="*/ 24 w 46"/>
                <a:gd name="T11" fmla="*/ 25 h 33"/>
                <a:gd name="T12" fmla="*/ 21 w 46"/>
                <a:gd name="T13" fmla="*/ 23 h 33"/>
                <a:gd name="T14" fmla="*/ 3 w 46"/>
                <a:gd name="T15" fmla="*/ 17 h 33"/>
                <a:gd name="T16" fmla="*/ 0 w 46"/>
                <a:gd name="T17"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3">
                  <a:moveTo>
                    <a:pt x="0" y="17"/>
                  </a:moveTo>
                  <a:cubicBezTo>
                    <a:pt x="8" y="11"/>
                    <a:pt x="17" y="5"/>
                    <a:pt x="25" y="0"/>
                  </a:cubicBezTo>
                  <a:cubicBezTo>
                    <a:pt x="30" y="5"/>
                    <a:pt x="35" y="10"/>
                    <a:pt x="40" y="16"/>
                  </a:cubicBezTo>
                  <a:cubicBezTo>
                    <a:pt x="43" y="20"/>
                    <a:pt x="46" y="24"/>
                    <a:pt x="41" y="29"/>
                  </a:cubicBezTo>
                  <a:cubicBezTo>
                    <a:pt x="37" y="33"/>
                    <a:pt x="32" y="30"/>
                    <a:pt x="28" y="27"/>
                  </a:cubicBezTo>
                  <a:cubicBezTo>
                    <a:pt x="27" y="26"/>
                    <a:pt x="26" y="25"/>
                    <a:pt x="24" y="25"/>
                  </a:cubicBezTo>
                  <a:cubicBezTo>
                    <a:pt x="23" y="24"/>
                    <a:pt x="22" y="24"/>
                    <a:pt x="21" y="23"/>
                  </a:cubicBezTo>
                  <a:cubicBezTo>
                    <a:pt x="17" y="15"/>
                    <a:pt x="11" y="13"/>
                    <a:pt x="3" y="17"/>
                  </a:cubicBezTo>
                  <a:cubicBezTo>
                    <a:pt x="2" y="17"/>
                    <a:pt x="1" y="17"/>
                    <a:pt x="0" y="17"/>
                  </a:cubicBezTo>
                  <a:close/>
                </a:path>
              </a:pathLst>
            </a:custGeom>
            <a:solidFill>
              <a:srgbClr val="63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0" name="Freeform 135"/>
            <p:cNvSpPr>
              <a:spLocks/>
            </p:cNvSpPr>
            <p:nvPr/>
          </p:nvSpPr>
          <p:spPr bwMode="auto">
            <a:xfrm>
              <a:off x="3501" y="2445"/>
              <a:ext cx="46" cy="120"/>
            </a:xfrm>
            <a:custGeom>
              <a:avLst/>
              <a:gdLst>
                <a:gd name="T0" fmla="*/ 0 w 30"/>
                <a:gd name="T1" fmla="*/ 69 h 78"/>
                <a:gd name="T2" fmla="*/ 9 w 30"/>
                <a:gd name="T3" fmla="*/ 72 h 78"/>
                <a:gd name="T4" fmla="*/ 17 w 30"/>
                <a:gd name="T5" fmla="*/ 71 h 78"/>
                <a:gd name="T6" fmla="*/ 16 w 30"/>
                <a:gd name="T7" fmla="*/ 63 h 78"/>
                <a:gd name="T8" fmla="*/ 1 w 30"/>
                <a:gd name="T9" fmla="*/ 44 h 78"/>
                <a:gd name="T10" fmla="*/ 24 w 30"/>
                <a:gd name="T11" fmla="*/ 4 h 78"/>
                <a:gd name="T12" fmla="*/ 30 w 30"/>
                <a:gd name="T13" fmla="*/ 1 h 78"/>
                <a:gd name="T14" fmla="*/ 8 w 30"/>
                <a:gd name="T15" fmla="*/ 43 h 78"/>
                <a:gd name="T16" fmla="*/ 9 w 30"/>
                <a:gd name="T17" fmla="*/ 51 h 78"/>
                <a:gd name="T18" fmla="*/ 20 w 30"/>
                <a:gd name="T19" fmla="*/ 66 h 78"/>
                <a:gd name="T20" fmla="*/ 19 w 30"/>
                <a:gd name="T21" fmla="*/ 76 h 78"/>
                <a:gd name="T22" fmla="*/ 9 w 30"/>
                <a:gd name="T23" fmla="*/ 76 h 78"/>
                <a:gd name="T24" fmla="*/ 0 w 30"/>
                <a:gd name="T25" fmla="*/ 6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78">
                  <a:moveTo>
                    <a:pt x="0" y="69"/>
                  </a:moveTo>
                  <a:cubicBezTo>
                    <a:pt x="4" y="68"/>
                    <a:pt x="6" y="72"/>
                    <a:pt x="9" y="72"/>
                  </a:cubicBezTo>
                  <a:cubicBezTo>
                    <a:pt x="12" y="73"/>
                    <a:pt x="15" y="73"/>
                    <a:pt x="17" y="71"/>
                  </a:cubicBezTo>
                  <a:cubicBezTo>
                    <a:pt x="20" y="68"/>
                    <a:pt x="17" y="66"/>
                    <a:pt x="16" y="63"/>
                  </a:cubicBezTo>
                  <a:cubicBezTo>
                    <a:pt x="12" y="56"/>
                    <a:pt x="4" y="52"/>
                    <a:pt x="1" y="44"/>
                  </a:cubicBezTo>
                  <a:cubicBezTo>
                    <a:pt x="12" y="32"/>
                    <a:pt x="21" y="20"/>
                    <a:pt x="24" y="4"/>
                  </a:cubicBezTo>
                  <a:cubicBezTo>
                    <a:pt x="25" y="1"/>
                    <a:pt x="27" y="0"/>
                    <a:pt x="30" y="1"/>
                  </a:cubicBezTo>
                  <a:cubicBezTo>
                    <a:pt x="26" y="16"/>
                    <a:pt x="19" y="31"/>
                    <a:pt x="8" y="43"/>
                  </a:cubicBezTo>
                  <a:cubicBezTo>
                    <a:pt x="6" y="46"/>
                    <a:pt x="6" y="48"/>
                    <a:pt x="9" y="51"/>
                  </a:cubicBezTo>
                  <a:cubicBezTo>
                    <a:pt x="14" y="55"/>
                    <a:pt x="19" y="59"/>
                    <a:pt x="20" y="66"/>
                  </a:cubicBezTo>
                  <a:cubicBezTo>
                    <a:pt x="22" y="69"/>
                    <a:pt x="23" y="73"/>
                    <a:pt x="19" y="76"/>
                  </a:cubicBezTo>
                  <a:cubicBezTo>
                    <a:pt x="16" y="78"/>
                    <a:pt x="13" y="77"/>
                    <a:pt x="9" y="76"/>
                  </a:cubicBezTo>
                  <a:cubicBezTo>
                    <a:pt x="6" y="75"/>
                    <a:pt x="2" y="73"/>
                    <a:pt x="0" y="69"/>
                  </a:cubicBezTo>
                  <a:close/>
                </a:path>
              </a:pathLst>
            </a:custGeom>
            <a:solidFill>
              <a:srgbClr val="7852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1" name="Freeform 136"/>
            <p:cNvSpPr>
              <a:spLocks/>
            </p:cNvSpPr>
            <p:nvPr/>
          </p:nvSpPr>
          <p:spPr bwMode="auto">
            <a:xfrm>
              <a:off x="3334" y="2212"/>
              <a:ext cx="23" cy="43"/>
            </a:xfrm>
            <a:custGeom>
              <a:avLst/>
              <a:gdLst>
                <a:gd name="T0" fmla="*/ 15 w 15"/>
                <a:gd name="T1" fmla="*/ 13 h 28"/>
                <a:gd name="T2" fmla="*/ 15 w 15"/>
                <a:gd name="T3" fmla="*/ 21 h 28"/>
                <a:gd name="T4" fmla="*/ 11 w 15"/>
                <a:gd name="T5" fmla="*/ 28 h 28"/>
                <a:gd name="T6" fmla="*/ 7 w 15"/>
                <a:gd name="T7" fmla="*/ 21 h 28"/>
                <a:gd name="T8" fmla="*/ 3 w 15"/>
                <a:gd name="T9" fmla="*/ 9 h 28"/>
                <a:gd name="T10" fmla="*/ 4 w 15"/>
                <a:gd name="T11" fmla="*/ 2 h 28"/>
                <a:gd name="T12" fmla="*/ 11 w 15"/>
                <a:gd name="T13" fmla="*/ 5 h 28"/>
                <a:gd name="T14" fmla="*/ 15 w 15"/>
                <a:gd name="T15" fmla="*/ 13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28">
                  <a:moveTo>
                    <a:pt x="15" y="13"/>
                  </a:moveTo>
                  <a:cubicBezTo>
                    <a:pt x="15" y="15"/>
                    <a:pt x="15" y="18"/>
                    <a:pt x="15" y="21"/>
                  </a:cubicBezTo>
                  <a:cubicBezTo>
                    <a:pt x="15" y="24"/>
                    <a:pt x="15" y="27"/>
                    <a:pt x="11" y="28"/>
                  </a:cubicBezTo>
                  <a:cubicBezTo>
                    <a:pt x="7" y="28"/>
                    <a:pt x="7" y="24"/>
                    <a:pt x="7" y="21"/>
                  </a:cubicBezTo>
                  <a:cubicBezTo>
                    <a:pt x="6" y="17"/>
                    <a:pt x="4" y="13"/>
                    <a:pt x="3" y="9"/>
                  </a:cubicBezTo>
                  <a:cubicBezTo>
                    <a:pt x="2" y="7"/>
                    <a:pt x="0" y="4"/>
                    <a:pt x="4" y="2"/>
                  </a:cubicBezTo>
                  <a:cubicBezTo>
                    <a:pt x="8" y="0"/>
                    <a:pt x="10" y="2"/>
                    <a:pt x="11" y="5"/>
                  </a:cubicBezTo>
                  <a:cubicBezTo>
                    <a:pt x="13" y="7"/>
                    <a:pt x="15" y="10"/>
                    <a:pt x="15" y="13"/>
                  </a:cubicBezTo>
                  <a:close/>
                </a:path>
              </a:pathLst>
            </a:custGeom>
            <a:solidFill>
              <a:srgbClr val="FFD60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2" name="Freeform 137"/>
            <p:cNvSpPr>
              <a:spLocks/>
            </p:cNvSpPr>
            <p:nvPr/>
          </p:nvSpPr>
          <p:spPr bwMode="auto">
            <a:xfrm>
              <a:off x="2721" y="1785"/>
              <a:ext cx="333" cy="274"/>
            </a:xfrm>
            <a:custGeom>
              <a:avLst/>
              <a:gdLst>
                <a:gd name="T0" fmla="*/ 156 w 217"/>
                <a:gd name="T1" fmla="*/ 150 h 179"/>
                <a:gd name="T2" fmla="*/ 152 w 217"/>
                <a:gd name="T3" fmla="*/ 152 h 179"/>
                <a:gd name="T4" fmla="*/ 129 w 217"/>
                <a:gd name="T5" fmla="*/ 158 h 179"/>
                <a:gd name="T6" fmla="*/ 119 w 217"/>
                <a:gd name="T7" fmla="*/ 170 h 179"/>
                <a:gd name="T8" fmla="*/ 99 w 217"/>
                <a:gd name="T9" fmla="*/ 171 h 179"/>
                <a:gd name="T10" fmla="*/ 88 w 217"/>
                <a:gd name="T11" fmla="*/ 160 h 179"/>
                <a:gd name="T12" fmla="*/ 63 w 217"/>
                <a:gd name="T13" fmla="*/ 152 h 179"/>
                <a:gd name="T14" fmla="*/ 59 w 217"/>
                <a:gd name="T15" fmla="*/ 150 h 179"/>
                <a:gd name="T16" fmla="*/ 16 w 217"/>
                <a:gd name="T17" fmla="*/ 105 h 179"/>
                <a:gd name="T18" fmla="*/ 13 w 217"/>
                <a:gd name="T19" fmla="*/ 93 h 179"/>
                <a:gd name="T20" fmla="*/ 3 w 217"/>
                <a:gd name="T21" fmla="*/ 80 h 179"/>
                <a:gd name="T22" fmla="*/ 3 w 217"/>
                <a:gd name="T23" fmla="*/ 73 h 179"/>
                <a:gd name="T24" fmla="*/ 12 w 217"/>
                <a:gd name="T25" fmla="*/ 60 h 179"/>
                <a:gd name="T26" fmla="*/ 13 w 217"/>
                <a:gd name="T27" fmla="*/ 57 h 179"/>
                <a:gd name="T28" fmla="*/ 37 w 217"/>
                <a:gd name="T29" fmla="*/ 27 h 179"/>
                <a:gd name="T30" fmla="*/ 53 w 217"/>
                <a:gd name="T31" fmla="*/ 10 h 179"/>
                <a:gd name="T32" fmla="*/ 80 w 217"/>
                <a:gd name="T33" fmla="*/ 3 h 179"/>
                <a:gd name="T34" fmla="*/ 140 w 217"/>
                <a:gd name="T35" fmla="*/ 2 h 179"/>
                <a:gd name="T36" fmla="*/ 157 w 217"/>
                <a:gd name="T37" fmla="*/ 6 h 179"/>
                <a:gd name="T38" fmla="*/ 184 w 217"/>
                <a:gd name="T39" fmla="*/ 38 h 179"/>
                <a:gd name="T40" fmla="*/ 193 w 217"/>
                <a:gd name="T41" fmla="*/ 50 h 179"/>
                <a:gd name="T42" fmla="*/ 201 w 217"/>
                <a:gd name="T43" fmla="*/ 56 h 179"/>
                <a:gd name="T44" fmla="*/ 201 w 217"/>
                <a:gd name="T45" fmla="*/ 57 h 179"/>
                <a:gd name="T46" fmla="*/ 213 w 217"/>
                <a:gd name="T47" fmla="*/ 66 h 179"/>
                <a:gd name="T48" fmla="*/ 212 w 217"/>
                <a:gd name="T49" fmla="*/ 78 h 179"/>
                <a:gd name="T50" fmla="*/ 203 w 217"/>
                <a:gd name="T51" fmla="*/ 90 h 179"/>
                <a:gd name="T52" fmla="*/ 156 w 217"/>
                <a:gd name="T53" fmla="*/ 15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7" h="179">
                  <a:moveTo>
                    <a:pt x="156" y="150"/>
                  </a:moveTo>
                  <a:cubicBezTo>
                    <a:pt x="155" y="150"/>
                    <a:pt x="154" y="151"/>
                    <a:pt x="152" y="152"/>
                  </a:cubicBezTo>
                  <a:cubicBezTo>
                    <a:pt x="144" y="153"/>
                    <a:pt x="137" y="158"/>
                    <a:pt x="129" y="158"/>
                  </a:cubicBezTo>
                  <a:cubicBezTo>
                    <a:pt x="124" y="160"/>
                    <a:pt x="122" y="166"/>
                    <a:pt x="119" y="170"/>
                  </a:cubicBezTo>
                  <a:cubicBezTo>
                    <a:pt x="111" y="178"/>
                    <a:pt x="107" y="179"/>
                    <a:pt x="99" y="171"/>
                  </a:cubicBezTo>
                  <a:cubicBezTo>
                    <a:pt x="95" y="168"/>
                    <a:pt x="92" y="164"/>
                    <a:pt x="88" y="160"/>
                  </a:cubicBezTo>
                  <a:cubicBezTo>
                    <a:pt x="80" y="157"/>
                    <a:pt x="72" y="155"/>
                    <a:pt x="63" y="152"/>
                  </a:cubicBezTo>
                  <a:cubicBezTo>
                    <a:pt x="62" y="150"/>
                    <a:pt x="61" y="150"/>
                    <a:pt x="59" y="150"/>
                  </a:cubicBezTo>
                  <a:cubicBezTo>
                    <a:pt x="40" y="139"/>
                    <a:pt x="25" y="126"/>
                    <a:pt x="16" y="105"/>
                  </a:cubicBezTo>
                  <a:cubicBezTo>
                    <a:pt x="15" y="101"/>
                    <a:pt x="14" y="97"/>
                    <a:pt x="13" y="93"/>
                  </a:cubicBezTo>
                  <a:cubicBezTo>
                    <a:pt x="9" y="89"/>
                    <a:pt x="7" y="84"/>
                    <a:pt x="3" y="80"/>
                  </a:cubicBezTo>
                  <a:cubicBezTo>
                    <a:pt x="0" y="78"/>
                    <a:pt x="0" y="74"/>
                    <a:pt x="3" y="73"/>
                  </a:cubicBezTo>
                  <a:cubicBezTo>
                    <a:pt x="9" y="70"/>
                    <a:pt x="9" y="64"/>
                    <a:pt x="12" y="60"/>
                  </a:cubicBezTo>
                  <a:cubicBezTo>
                    <a:pt x="12" y="59"/>
                    <a:pt x="13" y="58"/>
                    <a:pt x="13" y="57"/>
                  </a:cubicBezTo>
                  <a:cubicBezTo>
                    <a:pt x="24" y="49"/>
                    <a:pt x="32" y="39"/>
                    <a:pt x="37" y="27"/>
                  </a:cubicBezTo>
                  <a:cubicBezTo>
                    <a:pt x="41" y="20"/>
                    <a:pt x="47" y="15"/>
                    <a:pt x="53" y="10"/>
                  </a:cubicBezTo>
                  <a:cubicBezTo>
                    <a:pt x="61" y="3"/>
                    <a:pt x="70" y="0"/>
                    <a:pt x="80" y="3"/>
                  </a:cubicBezTo>
                  <a:cubicBezTo>
                    <a:pt x="100" y="8"/>
                    <a:pt x="120" y="4"/>
                    <a:pt x="140" y="2"/>
                  </a:cubicBezTo>
                  <a:cubicBezTo>
                    <a:pt x="146" y="2"/>
                    <a:pt x="152" y="2"/>
                    <a:pt x="157" y="6"/>
                  </a:cubicBezTo>
                  <a:cubicBezTo>
                    <a:pt x="168" y="14"/>
                    <a:pt x="179" y="23"/>
                    <a:pt x="184" y="38"/>
                  </a:cubicBezTo>
                  <a:cubicBezTo>
                    <a:pt x="185" y="43"/>
                    <a:pt x="189" y="47"/>
                    <a:pt x="193" y="50"/>
                  </a:cubicBezTo>
                  <a:cubicBezTo>
                    <a:pt x="196" y="52"/>
                    <a:pt x="200" y="53"/>
                    <a:pt x="201" y="56"/>
                  </a:cubicBezTo>
                  <a:cubicBezTo>
                    <a:pt x="201" y="57"/>
                    <a:pt x="201" y="57"/>
                    <a:pt x="201" y="57"/>
                  </a:cubicBezTo>
                  <a:cubicBezTo>
                    <a:pt x="207" y="58"/>
                    <a:pt x="210" y="62"/>
                    <a:pt x="213" y="66"/>
                  </a:cubicBezTo>
                  <a:cubicBezTo>
                    <a:pt x="216" y="70"/>
                    <a:pt x="217" y="74"/>
                    <a:pt x="212" y="78"/>
                  </a:cubicBezTo>
                  <a:cubicBezTo>
                    <a:pt x="207" y="81"/>
                    <a:pt x="208" y="87"/>
                    <a:pt x="203" y="90"/>
                  </a:cubicBezTo>
                  <a:cubicBezTo>
                    <a:pt x="197" y="118"/>
                    <a:pt x="180" y="136"/>
                    <a:pt x="156" y="150"/>
                  </a:cubicBezTo>
                  <a:close/>
                </a:path>
              </a:pathLst>
            </a:custGeom>
            <a:solidFill>
              <a:srgbClr val="F5C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3" name="Freeform 138"/>
            <p:cNvSpPr>
              <a:spLocks/>
            </p:cNvSpPr>
            <p:nvPr/>
          </p:nvSpPr>
          <p:spPr bwMode="auto">
            <a:xfrm>
              <a:off x="2740" y="1749"/>
              <a:ext cx="292" cy="124"/>
            </a:xfrm>
            <a:custGeom>
              <a:avLst/>
              <a:gdLst>
                <a:gd name="T0" fmla="*/ 189 w 191"/>
                <a:gd name="T1" fmla="*/ 80 h 81"/>
                <a:gd name="T2" fmla="*/ 169 w 191"/>
                <a:gd name="T3" fmla="*/ 61 h 81"/>
                <a:gd name="T4" fmla="*/ 141 w 191"/>
                <a:gd name="T5" fmla="*/ 30 h 81"/>
                <a:gd name="T6" fmla="*/ 130 w 191"/>
                <a:gd name="T7" fmla="*/ 28 h 81"/>
                <a:gd name="T8" fmla="*/ 63 w 191"/>
                <a:gd name="T9" fmla="*/ 28 h 81"/>
                <a:gd name="T10" fmla="*/ 51 w 191"/>
                <a:gd name="T11" fmla="*/ 30 h 81"/>
                <a:gd name="T12" fmla="*/ 23 w 191"/>
                <a:gd name="T13" fmla="*/ 60 h 81"/>
                <a:gd name="T14" fmla="*/ 1 w 191"/>
                <a:gd name="T15" fmla="*/ 81 h 81"/>
                <a:gd name="T16" fmla="*/ 6 w 191"/>
                <a:gd name="T17" fmla="*/ 42 h 81"/>
                <a:gd name="T18" fmla="*/ 5 w 191"/>
                <a:gd name="T19" fmla="*/ 28 h 81"/>
                <a:gd name="T20" fmla="*/ 4 w 191"/>
                <a:gd name="T21" fmla="*/ 15 h 81"/>
                <a:gd name="T22" fmla="*/ 10 w 191"/>
                <a:gd name="T23" fmla="*/ 12 h 81"/>
                <a:gd name="T24" fmla="*/ 60 w 191"/>
                <a:gd name="T25" fmla="*/ 11 h 81"/>
                <a:gd name="T26" fmla="*/ 118 w 191"/>
                <a:gd name="T27" fmla="*/ 1 h 81"/>
                <a:gd name="T28" fmla="*/ 154 w 191"/>
                <a:gd name="T29" fmla="*/ 18 h 81"/>
                <a:gd name="T30" fmla="*/ 160 w 191"/>
                <a:gd name="T31" fmla="*/ 22 h 81"/>
                <a:gd name="T32" fmla="*/ 183 w 191"/>
                <a:gd name="T33" fmla="*/ 53 h 81"/>
                <a:gd name="T34" fmla="*/ 189 w 191"/>
                <a:gd name="T35" fmla="*/ 8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1" h="81">
                  <a:moveTo>
                    <a:pt x="189" y="80"/>
                  </a:moveTo>
                  <a:cubicBezTo>
                    <a:pt x="179" y="77"/>
                    <a:pt x="172" y="71"/>
                    <a:pt x="169" y="61"/>
                  </a:cubicBezTo>
                  <a:cubicBezTo>
                    <a:pt x="164" y="47"/>
                    <a:pt x="153" y="37"/>
                    <a:pt x="141" y="30"/>
                  </a:cubicBezTo>
                  <a:cubicBezTo>
                    <a:pt x="137" y="28"/>
                    <a:pt x="134" y="28"/>
                    <a:pt x="130" y="28"/>
                  </a:cubicBezTo>
                  <a:cubicBezTo>
                    <a:pt x="108" y="32"/>
                    <a:pt x="85" y="34"/>
                    <a:pt x="63" y="28"/>
                  </a:cubicBezTo>
                  <a:cubicBezTo>
                    <a:pt x="59" y="28"/>
                    <a:pt x="55" y="28"/>
                    <a:pt x="51" y="30"/>
                  </a:cubicBezTo>
                  <a:cubicBezTo>
                    <a:pt x="39" y="38"/>
                    <a:pt x="28" y="47"/>
                    <a:pt x="23" y="60"/>
                  </a:cubicBezTo>
                  <a:cubicBezTo>
                    <a:pt x="19" y="71"/>
                    <a:pt x="12" y="78"/>
                    <a:pt x="1" y="81"/>
                  </a:cubicBezTo>
                  <a:cubicBezTo>
                    <a:pt x="0" y="68"/>
                    <a:pt x="0" y="55"/>
                    <a:pt x="6" y="42"/>
                  </a:cubicBezTo>
                  <a:cubicBezTo>
                    <a:pt x="8" y="38"/>
                    <a:pt x="7" y="33"/>
                    <a:pt x="5" y="28"/>
                  </a:cubicBezTo>
                  <a:cubicBezTo>
                    <a:pt x="3" y="24"/>
                    <a:pt x="3" y="19"/>
                    <a:pt x="4" y="15"/>
                  </a:cubicBezTo>
                  <a:cubicBezTo>
                    <a:pt x="5" y="11"/>
                    <a:pt x="7" y="10"/>
                    <a:pt x="10" y="12"/>
                  </a:cubicBezTo>
                  <a:cubicBezTo>
                    <a:pt x="27" y="22"/>
                    <a:pt x="44" y="13"/>
                    <a:pt x="60" y="11"/>
                  </a:cubicBezTo>
                  <a:cubicBezTo>
                    <a:pt x="79" y="7"/>
                    <a:pt x="98" y="0"/>
                    <a:pt x="118" y="1"/>
                  </a:cubicBezTo>
                  <a:cubicBezTo>
                    <a:pt x="132" y="1"/>
                    <a:pt x="146" y="3"/>
                    <a:pt x="154" y="18"/>
                  </a:cubicBezTo>
                  <a:cubicBezTo>
                    <a:pt x="155" y="20"/>
                    <a:pt x="158" y="21"/>
                    <a:pt x="160" y="22"/>
                  </a:cubicBezTo>
                  <a:cubicBezTo>
                    <a:pt x="173" y="28"/>
                    <a:pt x="180" y="40"/>
                    <a:pt x="183" y="53"/>
                  </a:cubicBezTo>
                  <a:cubicBezTo>
                    <a:pt x="186" y="62"/>
                    <a:pt x="191" y="71"/>
                    <a:pt x="189" y="80"/>
                  </a:cubicBezTo>
                  <a:close/>
                </a:path>
              </a:pathLst>
            </a:custGeom>
            <a:solidFill>
              <a:srgbClr val="7566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4" name="Freeform 139"/>
            <p:cNvSpPr>
              <a:spLocks/>
            </p:cNvSpPr>
            <p:nvPr/>
          </p:nvSpPr>
          <p:spPr bwMode="auto">
            <a:xfrm>
              <a:off x="2711" y="1877"/>
              <a:ext cx="35" cy="51"/>
            </a:xfrm>
            <a:custGeom>
              <a:avLst/>
              <a:gdLst>
                <a:gd name="T0" fmla="*/ 19 w 23"/>
                <a:gd name="T1" fmla="*/ 0 h 33"/>
                <a:gd name="T2" fmla="*/ 11 w 23"/>
                <a:gd name="T3" fmla="*/ 13 h 33"/>
                <a:gd name="T4" fmla="*/ 12 w 23"/>
                <a:gd name="T5" fmla="*/ 20 h 33"/>
                <a:gd name="T6" fmla="*/ 20 w 23"/>
                <a:gd name="T7" fmla="*/ 33 h 33"/>
                <a:gd name="T8" fmla="*/ 2 w 23"/>
                <a:gd name="T9" fmla="*/ 20 h 33"/>
                <a:gd name="T10" fmla="*/ 19 w 23"/>
                <a:gd name="T11" fmla="*/ 0 h 33"/>
              </a:gdLst>
              <a:ahLst/>
              <a:cxnLst>
                <a:cxn ang="0">
                  <a:pos x="T0" y="T1"/>
                </a:cxn>
                <a:cxn ang="0">
                  <a:pos x="T2" y="T3"/>
                </a:cxn>
                <a:cxn ang="0">
                  <a:pos x="T4" y="T5"/>
                </a:cxn>
                <a:cxn ang="0">
                  <a:pos x="T6" y="T7"/>
                </a:cxn>
                <a:cxn ang="0">
                  <a:pos x="T8" y="T9"/>
                </a:cxn>
                <a:cxn ang="0">
                  <a:pos x="T10" y="T11"/>
                </a:cxn>
              </a:cxnLst>
              <a:rect l="0" t="0" r="r" b="b"/>
              <a:pathLst>
                <a:path w="23" h="33">
                  <a:moveTo>
                    <a:pt x="19" y="0"/>
                  </a:moveTo>
                  <a:cubicBezTo>
                    <a:pt x="17" y="5"/>
                    <a:pt x="23" y="13"/>
                    <a:pt x="11" y="13"/>
                  </a:cubicBezTo>
                  <a:cubicBezTo>
                    <a:pt x="9" y="13"/>
                    <a:pt x="9" y="18"/>
                    <a:pt x="12" y="20"/>
                  </a:cubicBezTo>
                  <a:cubicBezTo>
                    <a:pt x="18" y="23"/>
                    <a:pt x="19" y="28"/>
                    <a:pt x="20" y="33"/>
                  </a:cubicBezTo>
                  <a:cubicBezTo>
                    <a:pt x="11" y="32"/>
                    <a:pt x="4" y="29"/>
                    <a:pt x="2" y="20"/>
                  </a:cubicBezTo>
                  <a:cubicBezTo>
                    <a:pt x="0" y="8"/>
                    <a:pt x="6" y="2"/>
                    <a:pt x="19" y="0"/>
                  </a:cubicBezTo>
                  <a:close/>
                </a:path>
              </a:pathLst>
            </a:custGeom>
            <a:solidFill>
              <a:srgbClr val="F2A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5" name="Freeform 140"/>
            <p:cNvSpPr>
              <a:spLocks/>
            </p:cNvSpPr>
            <p:nvPr/>
          </p:nvSpPr>
          <p:spPr bwMode="auto">
            <a:xfrm>
              <a:off x="3029" y="1873"/>
              <a:ext cx="33" cy="50"/>
            </a:xfrm>
            <a:custGeom>
              <a:avLst/>
              <a:gdLst>
                <a:gd name="T0" fmla="*/ 2 w 21"/>
                <a:gd name="T1" fmla="*/ 33 h 33"/>
                <a:gd name="T2" fmla="*/ 12 w 21"/>
                <a:gd name="T3" fmla="*/ 18 h 33"/>
                <a:gd name="T4" fmla="*/ 12 w 21"/>
                <a:gd name="T5" fmla="*/ 12 h 33"/>
                <a:gd name="T6" fmla="*/ 0 w 21"/>
                <a:gd name="T7" fmla="*/ 0 h 33"/>
                <a:gd name="T8" fmla="*/ 19 w 21"/>
                <a:gd name="T9" fmla="*/ 14 h 33"/>
                <a:gd name="T10" fmla="*/ 2 w 21"/>
                <a:gd name="T11" fmla="*/ 33 h 33"/>
              </a:gdLst>
              <a:ahLst/>
              <a:cxnLst>
                <a:cxn ang="0">
                  <a:pos x="T0" y="T1"/>
                </a:cxn>
                <a:cxn ang="0">
                  <a:pos x="T2" y="T3"/>
                </a:cxn>
                <a:cxn ang="0">
                  <a:pos x="T4" y="T5"/>
                </a:cxn>
                <a:cxn ang="0">
                  <a:pos x="T6" y="T7"/>
                </a:cxn>
                <a:cxn ang="0">
                  <a:pos x="T8" y="T9"/>
                </a:cxn>
                <a:cxn ang="0">
                  <a:pos x="T10" y="T11"/>
                </a:cxn>
              </a:cxnLst>
              <a:rect l="0" t="0" r="r" b="b"/>
              <a:pathLst>
                <a:path w="21" h="33">
                  <a:moveTo>
                    <a:pt x="2" y="33"/>
                  </a:moveTo>
                  <a:cubicBezTo>
                    <a:pt x="4" y="27"/>
                    <a:pt x="4" y="20"/>
                    <a:pt x="12" y="18"/>
                  </a:cubicBezTo>
                  <a:cubicBezTo>
                    <a:pt x="14" y="17"/>
                    <a:pt x="14" y="14"/>
                    <a:pt x="12" y="12"/>
                  </a:cubicBezTo>
                  <a:cubicBezTo>
                    <a:pt x="8" y="8"/>
                    <a:pt x="5" y="3"/>
                    <a:pt x="0" y="0"/>
                  </a:cubicBezTo>
                  <a:cubicBezTo>
                    <a:pt x="12" y="0"/>
                    <a:pt x="18" y="4"/>
                    <a:pt x="19" y="14"/>
                  </a:cubicBezTo>
                  <a:cubicBezTo>
                    <a:pt x="21" y="24"/>
                    <a:pt x="15" y="30"/>
                    <a:pt x="2" y="33"/>
                  </a:cubicBezTo>
                  <a:close/>
                </a:path>
              </a:pathLst>
            </a:custGeom>
            <a:solidFill>
              <a:srgbClr val="F3A2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6" name="Freeform 141"/>
            <p:cNvSpPr>
              <a:spLocks/>
            </p:cNvSpPr>
            <p:nvPr/>
          </p:nvSpPr>
          <p:spPr bwMode="auto">
            <a:xfrm>
              <a:off x="2864" y="1684"/>
              <a:ext cx="50" cy="48"/>
            </a:xfrm>
            <a:custGeom>
              <a:avLst/>
              <a:gdLst>
                <a:gd name="T0" fmla="*/ 7 w 33"/>
                <a:gd name="T1" fmla="*/ 0 h 31"/>
                <a:gd name="T2" fmla="*/ 9 w 33"/>
                <a:gd name="T3" fmla="*/ 2 h 31"/>
                <a:gd name="T4" fmla="*/ 11 w 33"/>
                <a:gd name="T5" fmla="*/ 12 h 31"/>
                <a:gd name="T6" fmla="*/ 16 w 33"/>
                <a:gd name="T7" fmla="*/ 17 h 31"/>
                <a:gd name="T8" fmla="*/ 18 w 33"/>
                <a:gd name="T9" fmla="*/ 4 h 31"/>
                <a:gd name="T10" fmla="*/ 21 w 33"/>
                <a:gd name="T11" fmla="*/ 2 h 31"/>
                <a:gd name="T12" fmla="*/ 21 w 33"/>
                <a:gd name="T13" fmla="*/ 18 h 31"/>
                <a:gd name="T14" fmla="*/ 26 w 33"/>
                <a:gd name="T15" fmla="*/ 2 h 31"/>
                <a:gd name="T16" fmla="*/ 29 w 33"/>
                <a:gd name="T17" fmla="*/ 2 h 31"/>
                <a:gd name="T18" fmla="*/ 27 w 33"/>
                <a:gd name="T19" fmla="*/ 27 h 31"/>
                <a:gd name="T20" fmla="*/ 7 w 33"/>
                <a:gd name="T21" fmla="*/ 25 h 31"/>
                <a:gd name="T22" fmla="*/ 7 w 33"/>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1">
                  <a:moveTo>
                    <a:pt x="7" y="0"/>
                  </a:moveTo>
                  <a:cubicBezTo>
                    <a:pt x="7" y="1"/>
                    <a:pt x="8" y="2"/>
                    <a:pt x="9" y="2"/>
                  </a:cubicBezTo>
                  <a:cubicBezTo>
                    <a:pt x="12" y="5"/>
                    <a:pt x="11" y="9"/>
                    <a:pt x="11" y="12"/>
                  </a:cubicBezTo>
                  <a:cubicBezTo>
                    <a:pt x="11" y="16"/>
                    <a:pt x="19" y="13"/>
                    <a:pt x="16" y="17"/>
                  </a:cubicBezTo>
                  <a:cubicBezTo>
                    <a:pt x="17" y="13"/>
                    <a:pt x="14" y="8"/>
                    <a:pt x="18" y="4"/>
                  </a:cubicBezTo>
                  <a:cubicBezTo>
                    <a:pt x="19" y="3"/>
                    <a:pt x="20" y="3"/>
                    <a:pt x="21" y="2"/>
                  </a:cubicBezTo>
                  <a:cubicBezTo>
                    <a:pt x="23" y="8"/>
                    <a:pt x="21" y="13"/>
                    <a:pt x="21" y="18"/>
                  </a:cubicBezTo>
                  <a:cubicBezTo>
                    <a:pt x="23" y="13"/>
                    <a:pt x="19" y="6"/>
                    <a:pt x="26" y="2"/>
                  </a:cubicBezTo>
                  <a:cubicBezTo>
                    <a:pt x="27" y="2"/>
                    <a:pt x="28" y="2"/>
                    <a:pt x="29" y="2"/>
                  </a:cubicBezTo>
                  <a:cubicBezTo>
                    <a:pt x="33" y="11"/>
                    <a:pt x="30" y="19"/>
                    <a:pt x="27" y="27"/>
                  </a:cubicBezTo>
                  <a:cubicBezTo>
                    <a:pt x="20" y="31"/>
                    <a:pt x="13" y="25"/>
                    <a:pt x="7" y="25"/>
                  </a:cubicBezTo>
                  <a:cubicBezTo>
                    <a:pt x="5" y="17"/>
                    <a:pt x="0" y="9"/>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7" name="Freeform 142"/>
            <p:cNvSpPr>
              <a:spLocks/>
            </p:cNvSpPr>
            <p:nvPr/>
          </p:nvSpPr>
          <p:spPr bwMode="auto">
            <a:xfrm>
              <a:off x="2849" y="1686"/>
              <a:ext cx="20" cy="43"/>
            </a:xfrm>
            <a:custGeom>
              <a:avLst/>
              <a:gdLst>
                <a:gd name="T0" fmla="*/ 11 w 13"/>
                <a:gd name="T1" fmla="*/ 24 h 28"/>
                <a:gd name="T2" fmla="*/ 2 w 13"/>
                <a:gd name="T3" fmla="*/ 28 h 28"/>
                <a:gd name="T4" fmla="*/ 6 w 13"/>
                <a:gd name="T5" fmla="*/ 0 h 28"/>
                <a:gd name="T6" fmla="*/ 11 w 13"/>
                <a:gd name="T7" fmla="*/ 24 h 28"/>
              </a:gdLst>
              <a:ahLst/>
              <a:cxnLst>
                <a:cxn ang="0">
                  <a:pos x="T0" y="T1"/>
                </a:cxn>
                <a:cxn ang="0">
                  <a:pos x="T2" y="T3"/>
                </a:cxn>
                <a:cxn ang="0">
                  <a:pos x="T4" y="T5"/>
                </a:cxn>
                <a:cxn ang="0">
                  <a:pos x="T6" y="T7"/>
                </a:cxn>
              </a:cxnLst>
              <a:rect l="0" t="0" r="r" b="b"/>
              <a:pathLst>
                <a:path w="13" h="28">
                  <a:moveTo>
                    <a:pt x="11" y="24"/>
                  </a:moveTo>
                  <a:cubicBezTo>
                    <a:pt x="8" y="26"/>
                    <a:pt x="5" y="13"/>
                    <a:pt x="2" y="28"/>
                  </a:cubicBezTo>
                  <a:cubicBezTo>
                    <a:pt x="2" y="16"/>
                    <a:pt x="0" y="8"/>
                    <a:pt x="6" y="0"/>
                  </a:cubicBezTo>
                  <a:cubicBezTo>
                    <a:pt x="13" y="7"/>
                    <a:pt x="13" y="15"/>
                    <a:pt x="11" y="2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8" name="Freeform 143"/>
            <p:cNvSpPr>
              <a:spLocks/>
            </p:cNvSpPr>
            <p:nvPr/>
          </p:nvSpPr>
          <p:spPr bwMode="auto">
            <a:xfrm>
              <a:off x="2904" y="1687"/>
              <a:ext cx="20" cy="39"/>
            </a:xfrm>
            <a:custGeom>
              <a:avLst/>
              <a:gdLst>
                <a:gd name="T0" fmla="*/ 1 w 13"/>
                <a:gd name="T1" fmla="*/ 25 h 25"/>
                <a:gd name="T2" fmla="*/ 3 w 13"/>
                <a:gd name="T3" fmla="*/ 0 h 25"/>
                <a:gd name="T4" fmla="*/ 5 w 13"/>
                <a:gd name="T5" fmla="*/ 0 h 25"/>
                <a:gd name="T6" fmla="*/ 9 w 13"/>
                <a:gd name="T7" fmla="*/ 6 h 25"/>
                <a:gd name="T8" fmla="*/ 1 w 13"/>
                <a:gd name="T9" fmla="*/ 25 h 25"/>
              </a:gdLst>
              <a:ahLst/>
              <a:cxnLst>
                <a:cxn ang="0">
                  <a:pos x="T0" y="T1"/>
                </a:cxn>
                <a:cxn ang="0">
                  <a:pos x="T2" y="T3"/>
                </a:cxn>
                <a:cxn ang="0">
                  <a:pos x="T4" y="T5"/>
                </a:cxn>
                <a:cxn ang="0">
                  <a:pos x="T6" y="T7"/>
                </a:cxn>
                <a:cxn ang="0">
                  <a:pos x="T8" y="T9"/>
                </a:cxn>
              </a:cxnLst>
              <a:rect l="0" t="0" r="r" b="b"/>
              <a:pathLst>
                <a:path w="13" h="25">
                  <a:moveTo>
                    <a:pt x="1" y="25"/>
                  </a:moveTo>
                  <a:cubicBezTo>
                    <a:pt x="0" y="16"/>
                    <a:pt x="3" y="8"/>
                    <a:pt x="3" y="0"/>
                  </a:cubicBezTo>
                  <a:cubicBezTo>
                    <a:pt x="4" y="0"/>
                    <a:pt x="4" y="0"/>
                    <a:pt x="5" y="0"/>
                  </a:cubicBezTo>
                  <a:cubicBezTo>
                    <a:pt x="9" y="1"/>
                    <a:pt x="11" y="5"/>
                    <a:pt x="9" y="6"/>
                  </a:cubicBezTo>
                  <a:cubicBezTo>
                    <a:pt x="3" y="11"/>
                    <a:pt x="13" y="23"/>
                    <a:pt x="1" y="25"/>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9" name="Freeform 144"/>
            <p:cNvSpPr>
              <a:spLocks/>
            </p:cNvSpPr>
            <p:nvPr/>
          </p:nvSpPr>
          <p:spPr bwMode="auto">
            <a:xfrm>
              <a:off x="2878" y="1684"/>
              <a:ext cx="13" cy="37"/>
            </a:xfrm>
            <a:custGeom>
              <a:avLst/>
              <a:gdLst>
                <a:gd name="T0" fmla="*/ 9 w 9"/>
                <a:gd name="T1" fmla="*/ 4 h 24"/>
                <a:gd name="T2" fmla="*/ 8 w 9"/>
                <a:gd name="T3" fmla="*/ 24 h 24"/>
                <a:gd name="T4" fmla="*/ 5 w 9"/>
                <a:gd name="T5" fmla="*/ 15 h 24"/>
                <a:gd name="T6" fmla="*/ 0 w 9"/>
                <a:gd name="T7" fmla="*/ 23 h 24"/>
                <a:gd name="T8" fmla="*/ 0 w 9"/>
                <a:gd name="T9" fmla="*/ 2 h 24"/>
                <a:gd name="T10" fmla="*/ 5 w 9"/>
                <a:gd name="T11" fmla="*/ 9 h 24"/>
                <a:gd name="T12" fmla="*/ 6 w 9"/>
                <a:gd name="T13" fmla="*/ 3 h 24"/>
                <a:gd name="T14" fmla="*/ 9 w 9"/>
                <a:gd name="T15" fmla="*/ 4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24">
                  <a:moveTo>
                    <a:pt x="9" y="4"/>
                  </a:moveTo>
                  <a:cubicBezTo>
                    <a:pt x="8" y="10"/>
                    <a:pt x="8" y="17"/>
                    <a:pt x="8" y="24"/>
                  </a:cubicBezTo>
                  <a:cubicBezTo>
                    <a:pt x="4" y="21"/>
                    <a:pt x="7" y="17"/>
                    <a:pt x="5" y="15"/>
                  </a:cubicBezTo>
                  <a:cubicBezTo>
                    <a:pt x="3" y="17"/>
                    <a:pt x="6" y="21"/>
                    <a:pt x="0" y="23"/>
                  </a:cubicBezTo>
                  <a:cubicBezTo>
                    <a:pt x="0" y="16"/>
                    <a:pt x="0" y="9"/>
                    <a:pt x="0" y="2"/>
                  </a:cubicBezTo>
                  <a:cubicBezTo>
                    <a:pt x="8" y="1"/>
                    <a:pt x="1" y="9"/>
                    <a:pt x="5" y="9"/>
                  </a:cubicBezTo>
                  <a:cubicBezTo>
                    <a:pt x="5" y="8"/>
                    <a:pt x="5" y="5"/>
                    <a:pt x="6" y="3"/>
                  </a:cubicBezTo>
                  <a:cubicBezTo>
                    <a:pt x="7" y="0"/>
                    <a:pt x="8" y="3"/>
                    <a:pt x="9" y="4"/>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0" name="Freeform 145"/>
            <p:cNvSpPr>
              <a:spLocks/>
            </p:cNvSpPr>
            <p:nvPr/>
          </p:nvSpPr>
          <p:spPr bwMode="auto">
            <a:xfrm>
              <a:off x="2835" y="1684"/>
              <a:ext cx="14" cy="40"/>
            </a:xfrm>
            <a:custGeom>
              <a:avLst/>
              <a:gdLst>
                <a:gd name="T0" fmla="*/ 6 w 9"/>
                <a:gd name="T1" fmla="*/ 26 h 26"/>
                <a:gd name="T2" fmla="*/ 0 w 9"/>
                <a:gd name="T3" fmla="*/ 4 h 26"/>
                <a:gd name="T4" fmla="*/ 2 w 9"/>
                <a:gd name="T5" fmla="*/ 1 h 26"/>
                <a:gd name="T6" fmla="*/ 4 w 9"/>
                <a:gd name="T7" fmla="*/ 3 h 26"/>
                <a:gd name="T8" fmla="*/ 9 w 9"/>
                <a:gd name="T9" fmla="*/ 26 h 26"/>
                <a:gd name="T10" fmla="*/ 6 w 9"/>
                <a:gd name="T11" fmla="*/ 26 h 26"/>
              </a:gdLst>
              <a:ahLst/>
              <a:cxnLst>
                <a:cxn ang="0">
                  <a:pos x="T0" y="T1"/>
                </a:cxn>
                <a:cxn ang="0">
                  <a:pos x="T2" y="T3"/>
                </a:cxn>
                <a:cxn ang="0">
                  <a:pos x="T4" y="T5"/>
                </a:cxn>
                <a:cxn ang="0">
                  <a:pos x="T6" y="T7"/>
                </a:cxn>
                <a:cxn ang="0">
                  <a:pos x="T8" y="T9"/>
                </a:cxn>
                <a:cxn ang="0">
                  <a:pos x="T10" y="T11"/>
                </a:cxn>
              </a:cxnLst>
              <a:rect l="0" t="0" r="r" b="b"/>
              <a:pathLst>
                <a:path w="9" h="26">
                  <a:moveTo>
                    <a:pt x="6" y="26"/>
                  </a:moveTo>
                  <a:cubicBezTo>
                    <a:pt x="3" y="19"/>
                    <a:pt x="2" y="11"/>
                    <a:pt x="0" y="4"/>
                  </a:cubicBezTo>
                  <a:cubicBezTo>
                    <a:pt x="0" y="2"/>
                    <a:pt x="1" y="1"/>
                    <a:pt x="2" y="1"/>
                  </a:cubicBezTo>
                  <a:cubicBezTo>
                    <a:pt x="4" y="0"/>
                    <a:pt x="4" y="2"/>
                    <a:pt x="4" y="3"/>
                  </a:cubicBezTo>
                  <a:cubicBezTo>
                    <a:pt x="6" y="11"/>
                    <a:pt x="7" y="18"/>
                    <a:pt x="9" y="26"/>
                  </a:cubicBezTo>
                  <a:cubicBezTo>
                    <a:pt x="8" y="26"/>
                    <a:pt x="7" y="26"/>
                    <a:pt x="6" y="26"/>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1" name="Freeform 146"/>
            <p:cNvSpPr>
              <a:spLocks/>
            </p:cNvSpPr>
            <p:nvPr/>
          </p:nvSpPr>
          <p:spPr bwMode="auto">
            <a:xfrm>
              <a:off x="2887" y="1687"/>
              <a:ext cx="17" cy="35"/>
            </a:xfrm>
            <a:custGeom>
              <a:avLst/>
              <a:gdLst>
                <a:gd name="T0" fmla="*/ 11 w 11"/>
                <a:gd name="T1" fmla="*/ 0 h 23"/>
                <a:gd name="T2" fmla="*/ 7 w 11"/>
                <a:gd name="T3" fmla="*/ 23 h 23"/>
                <a:gd name="T4" fmla="*/ 6 w 11"/>
                <a:gd name="T5" fmla="*/ 0 h 23"/>
                <a:gd name="T6" fmla="*/ 11 w 11"/>
                <a:gd name="T7" fmla="*/ 0 h 23"/>
              </a:gdLst>
              <a:ahLst/>
              <a:cxnLst>
                <a:cxn ang="0">
                  <a:pos x="T0" y="T1"/>
                </a:cxn>
                <a:cxn ang="0">
                  <a:pos x="T2" y="T3"/>
                </a:cxn>
                <a:cxn ang="0">
                  <a:pos x="T4" y="T5"/>
                </a:cxn>
                <a:cxn ang="0">
                  <a:pos x="T6" y="T7"/>
                </a:cxn>
              </a:cxnLst>
              <a:rect l="0" t="0" r="r" b="b"/>
              <a:pathLst>
                <a:path w="11" h="23">
                  <a:moveTo>
                    <a:pt x="11" y="0"/>
                  </a:moveTo>
                  <a:cubicBezTo>
                    <a:pt x="7" y="7"/>
                    <a:pt x="8" y="15"/>
                    <a:pt x="7" y="23"/>
                  </a:cubicBezTo>
                  <a:cubicBezTo>
                    <a:pt x="0" y="16"/>
                    <a:pt x="7" y="8"/>
                    <a:pt x="6" y="0"/>
                  </a:cubicBezTo>
                  <a:cubicBezTo>
                    <a:pt x="8" y="0"/>
                    <a:pt x="10" y="0"/>
                    <a:pt x="11"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2" name="Freeform 147"/>
            <p:cNvSpPr>
              <a:spLocks/>
            </p:cNvSpPr>
            <p:nvPr/>
          </p:nvSpPr>
          <p:spPr bwMode="auto">
            <a:xfrm>
              <a:off x="2864" y="1684"/>
              <a:ext cx="12" cy="38"/>
            </a:xfrm>
            <a:custGeom>
              <a:avLst/>
              <a:gdLst>
                <a:gd name="T0" fmla="*/ 7 w 8"/>
                <a:gd name="T1" fmla="*/ 0 h 25"/>
                <a:gd name="T2" fmla="*/ 7 w 8"/>
                <a:gd name="T3" fmla="*/ 25 h 25"/>
                <a:gd name="T4" fmla="*/ 3 w 8"/>
                <a:gd name="T5" fmla="*/ 23 h 25"/>
                <a:gd name="T6" fmla="*/ 0 w 8"/>
                <a:gd name="T7" fmla="*/ 0 h 25"/>
                <a:gd name="T8" fmla="*/ 7 w 8"/>
                <a:gd name="T9" fmla="*/ 0 h 25"/>
              </a:gdLst>
              <a:ahLst/>
              <a:cxnLst>
                <a:cxn ang="0">
                  <a:pos x="T0" y="T1"/>
                </a:cxn>
                <a:cxn ang="0">
                  <a:pos x="T2" y="T3"/>
                </a:cxn>
                <a:cxn ang="0">
                  <a:pos x="T4" y="T5"/>
                </a:cxn>
                <a:cxn ang="0">
                  <a:pos x="T6" y="T7"/>
                </a:cxn>
                <a:cxn ang="0">
                  <a:pos x="T8" y="T9"/>
                </a:cxn>
              </a:cxnLst>
              <a:rect l="0" t="0" r="r" b="b"/>
              <a:pathLst>
                <a:path w="8" h="25">
                  <a:moveTo>
                    <a:pt x="7" y="0"/>
                  </a:moveTo>
                  <a:cubicBezTo>
                    <a:pt x="4" y="9"/>
                    <a:pt x="8" y="17"/>
                    <a:pt x="7" y="25"/>
                  </a:cubicBezTo>
                  <a:cubicBezTo>
                    <a:pt x="6" y="24"/>
                    <a:pt x="5" y="24"/>
                    <a:pt x="3" y="23"/>
                  </a:cubicBezTo>
                  <a:cubicBezTo>
                    <a:pt x="1" y="16"/>
                    <a:pt x="0" y="8"/>
                    <a:pt x="0" y="0"/>
                  </a:cubicBezTo>
                  <a:cubicBezTo>
                    <a:pt x="2" y="0"/>
                    <a:pt x="4" y="0"/>
                    <a:pt x="7"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3" name="Freeform 148"/>
            <p:cNvSpPr>
              <a:spLocks/>
            </p:cNvSpPr>
            <p:nvPr/>
          </p:nvSpPr>
          <p:spPr bwMode="auto">
            <a:xfrm>
              <a:off x="2858" y="1684"/>
              <a:ext cx="12" cy="38"/>
            </a:xfrm>
            <a:custGeom>
              <a:avLst/>
              <a:gdLst>
                <a:gd name="T0" fmla="*/ 4 w 8"/>
                <a:gd name="T1" fmla="*/ 0 h 25"/>
                <a:gd name="T2" fmla="*/ 7 w 8"/>
                <a:gd name="T3" fmla="*/ 23 h 25"/>
                <a:gd name="T4" fmla="*/ 5 w 8"/>
                <a:gd name="T5" fmla="*/ 25 h 25"/>
                <a:gd name="T6" fmla="*/ 0 w 8"/>
                <a:gd name="T7" fmla="*/ 1 h 25"/>
                <a:gd name="T8" fmla="*/ 4 w 8"/>
                <a:gd name="T9" fmla="*/ 0 h 25"/>
              </a:gdLst>
              <a:ahLst/>
              <a:cxnLst>
                <a:cxn ang="0">
                  <a:pos x="T0" y="T1"/>
                </a:cxn>
                <a:cxn ang="0">
                  <a:pos x="T2" y="T3"/>
                </a:cxn>
                <a:cxn ang="0">
                  <a:pos x="T4" y="T5"/>
                </a:cxn>
                <a:cxn ang="0">
                  <a:pos x="T6" y="T7"/>
                </a:cxn>
                <a:cxn ang="0">
                  <a:pos x="T8" y="T9"/>
                </a:cxn>
              </a:cxnLst>
              <a:rect l="0" t="0" r="r" b="b"/>
              <a:pathLst>
                <a:path w="8" h="25">
                  <a:moveTo>
                    <a:pt x="4" y="0"/>
                  </a:moveTo>
                  <a:cubicBezTo>
                    <a:pt x="8" y="7"/>
                    <a:pt x="7" y="15"/>
                    <a:pt x="7" y="23"/>
                  </a:cubicBezTo>
                  <a:cubicBezTo>
                    <a:pt x="7" y="24"/>
                    <a:pt x="6" y="24"/>
                    <a:pt x="5" y="25"/>
                  </a:cubicBezTo>
                  <a:cubicBezTo>
                    <a:pt x="4" y="17"/>
                    <a:pt x="3" y="9"/>
                    <a:pt x="0" y="1"/>
                  </a:cubicBezTo>
                  <a:cubicBezTo>
                    <a:pt x="1" y="0"/>
                    <a:pt x="2" y="0"/>
                    <a:pt x="4" y="0"/>
                  </a:cubicBezTo>
                  <a:close/>
                </a:path>
              </a:pathLst>
            </a:custGeom>
            <a:solidFill>
              <a:srgbClr val="E94C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4" name="Freeform 149"/>
            <p:cNvSpPr>
              <a:spLocks/>
            </p:cNvSpPr>
            <p:nvPr/>
          </p:nvSpPr>
          <p:spPr bwMode="auto">
            <a:xfrm>
              <a:off x="3222" y="1741"/>
              <a:ext cx="334" cy="173"/>
            </a:xfrm>
            <a:custGeom>
              <a:avLst/>
              <a:gdLst>
                <a:gd name="T0" fmla="*/ 32 w 218"/>
                <a:gd name="T1" fmla="*/ 25 h 113"/>
                <a:gd name="T2" fmla="*/ 73 w 218"/>
                <a:gd name="T3" fmla="*/ 6 h 113"/>
                <a:gd name="T4" fmla="*/ 141 w 218"/>
                <a:gd name="T5" fmla="*/ 4 h 113"/>
                <a:gd name="T6" fmla="*/ 159 w 218"/>
                <a:gd name="T7" fmla="*/ 18 h 113"/>
                <a:gd name="T8" fmla="*/ 182 w 218"/>
                <a:gd name="T9" fmla="*/ 22 h 113"/>
                <a:gd name="T10" fmla="*/ 203 w 218"/>
                <a:gd name="T11" fmla="*/ 46 h 113"/>
                <a:gd name="T12" fmla="*/ 214 w 218"/>
                <a:gd name="T13" fmla="*/ 86 h 113"/>
                <a:gd name="T14" fmla="*/ 207 w 218"/>
                <a:gd name="T15" fmla="*/ 96 h 113"/>
                <a:gd name="T16" fmla="*/ 197 w 218"/>
                <a:gd name="T17" fmla="*/ 92 h 113"/>
                <a:gd name="T18" fmla="*/ 154 w 218"/>
                <a:gd name="T19" fmla="*/ 69 h 113"/>
                <a:gd name="T20" fmla="*/ 137 w 218"/>
                <a:gd name="T21" fmla="*/ 67 h 113"/>
                <a:gd name="T22" fmla="*/ 75 w 218"/>
                <a:gd name="T23" fmla="*/ 56 h 113"/>
                <a:gd name="T24" fmla="*/ 63 w 218"/>
                <a:gd name="T25" fmla="*/ 59 h 113"/>
                <a:gd name="T26" fmla="*/ 44 w 218"/>
                <a:gd name="T27" fmla="*/ 74 h 113"/>
                <a:gd name="T28" fmla="*/ 19 w 218"/>
                <a:gd name="T29" fmla="*/ 106 h 113"/>
                <a:gd name="T30" fmla="*/ 14 w 218"/>
                <a:gd name="T31" fmla="*/ 113 h 113"/>
                <a:gd name="T32" fmla="*/ 11 w 218"/>
                <a:gd name="T33" fmla="*/ 110 h 113"/>
                <a:gd name="T34" fmla="*/ 3 w 218"/>
                <a:gd name="T35" fmla="*/ 96 h 113"/>
                <a:gd name="T36" fmla="*/ 2 w 218"/>
                <a:gd name="T37" fmla="*/ 88 h 113"/>
                <a:gd name="T38" fmla="*/ 5 w 218"/>
                <a:gd name="T39" fmla="*/ 64 h 113"/>
                <a:gd name="T40" fmla="*/ 32 w 218"/>
                <a:gd name="T41"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8" h="113">
                  <a:moveTo>
                    <a:pt x="32" y="25"/>
                  </a:moveTo>
                  <a:cubicBezTo>
                    <a:pt x="44" y="16"/>
                    <a:pt x="58" y="9"/>
                    <a:pt x="73" y="6"/>
                  </a:cubicBezTo>
                  <a:cubicBezTo>
                    <a:pt x="95" y="1"/>
                    <a:pt x="118" y="0"/>
                    <a:pt x="141" y="4"/>
                  </a:cubicBezTo>
                  <a:cubicBezTo>
                    <a:pt x="149" y="6"/>
                    <a:pt x="153" y="16"/>
                    <a:pt x="159" y="18"/>
                  </a:cubicBezTo>
                  <a:cubicBezTo>
                    <a:pt x="166" y="20"/>
                    <a:pt x="175" y="18"/>
                    <a:pt x="182" y="22"/>
                  </a:cubicBezTo>
                  <a:cubicBezTo>
                    <a:pt x="193" y="27"/>
                    <a:pt x="197" y="37"/>
                    <a:pt x="203" y="46"/>
                  </a:cubicBezTo>
                  <a:cubicBezTo>
                    <a:pt x="211" y="59"/>
                    <a:pt x="211" y="73"/>
                    <a:pt x="214" y="86"/>
                  </a:cubicBezTo>
                  <a:cubicBezTo>
                    <a:pt x="218" y="94"/>
                    <a:pt x="210" y="93"/>
                    <a:pt x="207" y="96"/>
                  </a:cubicBezTo>
                  <a:cubicBezTo>
                    <a:pt x="202" y="97"/>
                    <a:pt x="200" y="94"/>
                    <a:pt x="197" y="92"/>
                  </a:cubicBezTo>
                  <a:cubicBezTo>
                    <a:pt x="183" y="83"/>
                    <a:pt x="170" y="73"/>
                    <a:pt x="154" y="69"/>
                  </a:cubicBezTo>
                  <a:cubicBezTo>
                    <a:pt x="149" y="67"/>
                    <a:pt x="143" y="66"/>
                    <a:pt x="137" y="67"/>
                  </a:cubicBezTo>
                  <a:cubicBezTo>
                    <a:pt x="115" y="68"/>
                    <a:pt x="95" y="64"/>
                    <a:pt x="75" y="56"/>
                  </a:cubicBezTo>
                  <a:cubicBezTo>
                    <a:pt x="70" y="54"/>
                    <a:pt x="66" y="53"/>
                    <a:pt x="63" y="59"/>
                  </a:cubicBezTo>
                  <a:cubicBezTo>
                    <a:pt x="59" y="67"/>
                    <a:pt x="51" y="70"/>
                    <a:pt x="44" y="74"/>
                  </a:cubicBezTo>
                  <a:cubicBezTo>
                    <a:pt x="32" y="82"/>
                    <a:pt x="23" y="92"/>
                    <a:pt x="19" y="106"/>
                  </a:cubicBezTo>
                  <a:cubicBezTo>
                    <a:pt x="18" y="109"/>
                    <a:pt x="17" y="112"/>
                    <a:pt x="14" y="113"/>
                  </a:cubicBezTo>
                  <a:cubicBezTo>
                    <a:pt x="12" y="113"/>
                    <a:pt x="11" y="112"/>
                    <a:pt x="11" y="110"/>
                  </a:cubicBezTo>
                  <a:cubicBezTo>
                    <a:pt x="10" y="104"/>
                    <a:pt x="10" y="98"/>
                    <a:pt x="3" y="96"/>
                  </a:cubicBezTo>
                  <a:cubicBezTo>
                    <a:pt x="0" y="95"/>
                    <a:pt x="1" y="91"/>
                    <a:pt x="2" y="88"/>
                  </a:cubicBezTo>
                  <a:cubicBezTo>
                    <a:pt x="3" y="80"/>
                    <a:pt x="4" y="72"/>
                    <a:pt x="5" y="64"/>
                  </a:cubicBezTo>
                  <a:cubicBezTo>
                    <a:pt x="9" y="48"/>
                    <a:pt x="17" y="35"/>
                    <a:pt x="32" y="25"/>
                  </a:cubicBezTo>
                  <a:close/>
                </a:path>
              </a:pathLst>
            </a:custGeom>
            <a:solidFill>
              <a:srgbClr val="9D87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5" name="Freeform 150"/>
            <p:cNvSpPr>
              <a:spLocks/>
            </p:cNvSpPr>
            <p:nvPr/>
          </p:nvSpPr>
          <p:spPr bwMode="auto">
            <a:xfrm>
              <a:off x="3233" y="1938"/>
              <a:ext cx="86" cy="144"/>
            </a:xfrm>
            <a:custGeom>
              <a:avLst/>
              <a:gdLst>
                <a:gd name="T0" fmla="*/ 42 w 56"/>
                <a:gd name="T1" fmla="*/ 90 h 94"/>
                <a:gd name="T2" fmla="*/ 14 w 56"/>
                <a:gd name="T3" fmla="*/ 91 h 94"/>
                <a:gd name="T4" fmla="*/ 5 w 56"/>
                <a:gd name="T5" fmla="*/ 86 h 94"/>
                <a:gd name="T6" fmla="*/ 2 w 56"/>
                <a:gd name="T7" fmla="*/ 74 h 94"/>
                <a:gd name="T8" fmla="*/ 9 w 56"/>
                <a:gd name="T9" fmla="*/ 73 h 94"/>
                <a:gd name="T10" fmla="*/ 17 w 56"/>
                <a:gd name="T11" fmla="*/ 67 h 94"/>
                <a:gd name="T12" fmla="*/ 14 w 56"/>
                <a:gd name="T13" fmla="*/ 37 h 94"/>
                <a:gd name="T14" fmla="*/ 1 w 56"/>
                <a:gd name="T15" fmla="*/ 3 h 94"/>
                <a:gd name="T16" fmla="*/ 7 w 56"/>
                <a:gd name="T17" fmla="*/ 0 h 94"/>
                <a:gd name="T18" fmla="*/ 14 w 56"/>
                <a:gd name="T19" fmla="*/ 8 h 94"/>
                <a:gd name="T20" fmla="*/ 49 w 56"/>
                <a:gd name="T21" fmla="*/ 48 h 94"/>
                <a:gd name="T22" fmla="*/ 56 w 56"/>
                <a:gd name="T23" fmla="*/ 56 h 94"/>
                <a:gd name="T24" fmla="*/ 42 w 56"/>
                <a:gd name="T25" fmla="*/ 9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94">
                  <a:moveTo>
                    <a:pt x="42" y="90"/>
                  </a:moveTo>
                  <a:cubicBezTo>
                    <a:pt x="33" y="90"/>
                    <a:pt x="24" y="94"/>
                    <a:pt x="14" y="91"/>
                  </a:cubicBezTo>
                  <a:cubicBezTo>
                    <a:pt x="11" y="90"/>
                    <a:pt x="8" y="88"/>
                    <a:pt x="5" y="86"/>
                  </a:cubicBezTo>
                  <a:cubicBezTo>
                    <a:pt x="0" y="84"/>
                    <a:pt x="1" y="79"/>
                    <a:pt x="2" y="74"/>
                  </a:cubicBezTo>
                  <a:cubicBezTo>
                    <a:pt x="3" y="69"/>
                    <a:pt x="7" y="73"/>
                    <a:pt x="9" y="73"/>
                  </a:cubicBezTo>
                  <a:cubicBezTo>
                    <a:pt x="14" y="73"/>
                    <a:pt x="16" y="72"/>
                    <a:pt x="17" y="67"/>
                  </a:cubicBezTo>
                  <a:cubicBezTo>
                    <a:pt x="22" y="57"/>
                    <a:pt x="18" y="46"/>
                    <a:pt x="14" y="37"/>
                  </a:cubicBezTo>
                  <a:cubicBezTo>
                    <a:pt x="8" y="26"/>
                    <a:pt x="5" y="15"/>
                    <a:pt x="1" y="3"/>
                  </a:cubicBezTo>
                  <a:cubicBezTo>
                    <a:pt x="3" y="1"/>
                    <a:pt x="5" y="0"/>
                    <a:pt x="7" y="0"/>
                  </a:cubicBezTo>
                  <a:cubicBezTo>
                    <a:pt x="11" y="1"/>
                    <a:pt x="13" y="5"/>
                    <a:pt x="14" y="8"/>
                  </a:cubicBezTo>
                  <a:cubicBezTo>
                    <a:pt x="21" y="25"/>
                    <a:pt x="33" y="39"/>
                    <a:pt x="49" y="48"/>
                  </a:cubicBezTo>
                  <a:cubicBezTo>
                    <a:pt x="52" y="50"/>
                    <a:pt x="56" y="51"/>
                    <a:pt x="56" y="56"/>
                  </a:cubicBezTo>
                  <a:cubicBezTo>
                    <a:pt x="50" y="67"/>
                    <a:pt x="45" y="78"/>
                    <a:pt x="42" y="90"/>
                  </a:cubicBezTo>
                  <a:close/>
                </a:path>
              </a:pathLst>
            </a:custGeom>
            <a:solidFill>
              <a:srgbClr val="9F8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6" name="Freeform 151"/>
            <p:cNvSpPr>
              <a:spLocks/>
            </p:cNvSpPr>
            <p:nvPr/>
          </p:nvSpPr>
          <p:spPr bwMode="auto">
            <a:xfrm>
              <a:off x="3466" y="1934"/>
              <a:ext cx="86" cy="135"/>
            </a:xfrm>
            <a:custGeom>
              <a:avLst/>
              <a:gdLst>
                <a:gd name="T0" fmla="*/ 54 w 56"/>
                <a:gd name="T1" fmla="*/ 8 h 88"/>
                <a:gd name="T2" fmla="*/ 32 w 56"/>
                <a:gd name="T3" fmla="*/ 51 h 88"/>
                <a:gd name="T4" fmla="*/ 29 w 56"/>
                <a:gd name="T5" fmla="*/ 59 h 88"/>
                <a:gd name="T6" fmla="*/ 32 w 56"/>
                <a:gd name="T7" fmla="*/ 71 h 88"/>
                <a:gd name="T8" fmla="*/ 43 w 56"/>
                <a:gd name="T9" fmla="*/ 70 h 88"/>
                <a:gd name="T10" fmla="*/ 50 w 56"/>
                <a:gd name="T11" fmla="*/ 68 h 88"/>
                <a:gd name="T12" fmla="*/ 50 w 56"/>
                <a:gd name="T13" fmla="*/ 78 h 88"/>
                <a:gd name="T14" fmla="*/ 26 w 56"/>
                <a:gd name="T15" fmla="*/ 87 h 88"/>
                <a:gd name="T16" fmla="*/ 13 w 56"/>
                <a:gd name="T17" fmla="*/ 86 h 88"/>
                <a:gd name="T18" fmla="*/ 0 w 56"/>
                <a:gd name="T19" fmla="*/ 57 h 88"/>
                <a:gd name="T20" fmla="*/ 7 w 56"/>
                <a:gd name="T21" fmla="*/ 50 h 88"/>
                <a:gd name="T22" fmla="*/ 41 w 56"/>
                <a:gd name="T23" fmla="*/ 8 h 88"/>
                <a:gd name="T24" fmla="*/ 48 w 56"/>
                <a:gd name="T25" fmla="*/ 0 h 88"/>
                <a:gd name="T26" fmla="*/ 54 w 56"/>
                <a:gd name="T27" fmla="*/ 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88">
                  <a:moveTo>
                    <a:pt x="54" y="8"/>
                  </a:moveTo>
                  <a:cubicBezTo>
                    <a:pt x="51" y="25"/>
                    <a:pt x="38" y="36"/>
                    <a:pt x="32" y="51"/>
                  </a:cubicBezTo>
                  <a:cubicBezTo>
                    <a:pt x="31" y="54"/>
                    <a:pt x="30" y="56"/>
                    <a:pt x="29" y="59"/>
                  </a:cubicBezTo>
                  <a:cubicBezTo>
                    <a:pt x="27" y="64"/>
                    <a:pt x="29" y="68"/>
                    <a:pt x="32" y="71"/>
                  </a:cubicBezTo>
                  <a:cubicBezTo>
                    <a:pt x="36" y="74"/>
                    <a:pt x="39" y="72"/>
                    <a:pt x="43" y="70"/>
                  </a:cubicBezTo>
                  <a:cubicBezTo>
                    <a:pt x="45" y="69"/>
                    <a:pt x="47" y="65"/>
                    <a:pt x="50" y="68"/>
                  </a:cubicBezTo>
                  <a:cubicBezTo>
                    <a:pt x="52" y="71"/>
                    <a:pt x="52" y="75"/>
                    <a:pt x="50" y="78"/>
                  </a:cubicBezTo>
                  <a:cubicBezTo>
                    <a:pt x="44" y="87"/>
                    <a:pt x="35" y="88"/>
                    <a:pt x="26" y="87"/>
                  </a:cubicBezTo>
                  <a:cubicBezTo>
                    <a:pt x="21" y="87"/>
                    <a:pt x="17" y="86"/>
                    <a:pt x="13" y="86"/>
                  </a:cubicBezTo>
                  <a:cubicBezTo>
                    <a:pt x="6" y="77"/>
                    <a:pt x="2" y="68"/>
                    <a:pt x="0" y="57"/>
                  </a:cubicBezTo>
                  <a:cubicBezTo>
                    <a:pt x="1" y="53"/>
                    <a:pt x="4" y="52"/>
                    <a:pt x="7" y="50"/>
                  </a:cubicBezTo>
                  <a:cubicBezTo>
                    <a:pt x="24" y="40"/>
                    <a:pt x="35" y="26"/>
                    <a:pt x="41" y="8"/>
                  </a:cubicBezTo>
                  <a:cubicBezTo>
                    <a:pt x="43" y="5"/>
                    <a:pt x="43" y="0"/>
                    <a:pt x="48" y="0"/>
                  </a:cubicBezTo>
                  <a:cubicBezTo>
                    <a:pt x="53" y="0"/>
                    <a:pt x="56" y="2"/>
                    <a:pt x="54" y="8"/>
                  </a:cubicBezTo>
                  <a:close/>
                </a:path>
              </a:pathLst>
            </a:custGeom>
            <a:solidFill>
              <a:srgbClr val="9F86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7" name="Freeform 152"/>
            <p:cNvSpPr>
              <a:spLocks/>
            </p:cNvSpPr>
            <p:nvPr/>
          </p:nvSpPr>
          <p:spPr bwMode="auto">
            <a:xfrm>
              <a:off x="3374" y="1683"/>
              <a:ext cx="43" cy="43"/>
            </a:xfrm>
            <a:custGeom>
              <a:avLst/>
              <a:gdLst>
                <a:gd name="T0" fmla="*/ 28 w 28"/>
                <a:gd name="T1" fmla="*/ 7 h 28"/>
                <a:gd name="T2" fmla="*/ 23 w 28"/>
                <a:gd name="T3" fmla="*/ 28 h 28"/>
                <a:gd name="T4" fmla="*/ 13 w 28"/>
                <a:gd name="T5" fmla="*/ 19 h 28"/>
                <a:gd name="T6" fmla="*/ 12 w 28"/>
                <a:gd name="T7" fmla="*/ 26 h 28"/>
                <a:gd name="T8" fmla="*/ 9 w 28"/>
                <a:gd name="T9" fmla="*/ 4 h 28"/>
                <a:gd name="T10" fmla="*/ 6 w 28"/>
                <a:gd name="T11" fmla="*/ 25 h 28"/>
                <a:gd name="T12" fmla="*/ 2 w 28"/>
                <a:gd name="T13" fmla="*/ 4 h 28"/>
                <a:gd name="T14" fmla="*/ 6 w 28"/>
                <a:gd name="T15" fmla="*/ 1 h 28"/>
                <a:gd name="T16" fmla="*/ 17 w 28"/>
                <a:gd name="T17" fmla="*/ 15 h 28"/>
                <a:gd name="T18" fmla="*/ 20 w 28"/>
                <a:gd name="T19" fmla="*/ 11 h 28"/>
                <a:gd name="T20" fmla="*/ 20 w 28"/>
                <a:gd name="T21" fmla="*/ 7 h 28"/>
                <a:gd name="T22" fmla="*/ 28 w 28"/>
                <a:gd name="T23" fmla="*/ 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8">
                  <a:moveTo>
                    <a:pt x="28" y="7"/>
                  </a:moveTo>
                  <a:cubicBezTo>
                    <a:pt x="22" y="12"/>
                    <a:pt x="22" y="20"/>
                    <a:pt x="23" y="28"/>
                  </a:cubicBezTo>
                  <a:cubicBezTo>
                    <a:pt x="18" y="26"/>
                    <a:pt x="12" y="27"/>
                    <a:pt x="13" y="19"/>
                  </a:cubicBezTo>
                  <a:cubicBezTo>
                    <a:pt x="13" y="21"/>
                    <a:pt x="12" y="23"/>
                    <a:pt x="12" y="26"/>
                  </a:cubicBezTo>
                  <a:cubicBezTo>
                    <a:pt x="5" y="19"/>
                    <a:pt x="11" y="12"/>
                    <a:pt x="9" y="4"/>
                  </a:cubicBezTo>
                  <a:cubicBezTo>
                    <a:pt x="5" y="12"/>
                    <a:pt x="8" y="18"/>
                    <a:pt x="6" y="25"/>
                  </a:cubicBezTo>
                  <a:cubicBezTo>
                    <a:pt x="0" y="18"/>
                    <a:pt x="4" y="10"/>
                    <a:pt x="2" y="4"/>
                  </a:cubicBezTo>
                  <a:cubicBezTo>
                    <a:pt x="1" y="1"/>
                    <a:pt x="4" y="1"/>
                    <a:pt x="6" y="1"/>
                  </a:cubicBezTo>
                  <a:cubicBezTo>
                    <a:pt x="13" y="2"/>
                    <a:pt x="24" y="0"/>
                    <a:pt x="17" y="15"/>
                  </a:cubicBezTo>
                  <a:cubicBezTo>
                    <a:pt x="21" y="14"/>
                    <a:pt x="20" y="12"/>
                    <a:pt x="20" y="11"/>
                  </a:cubicBezTo>
                  <a:cubicBezTo>
                    <a:pt x="20" y="10"/>
                    <a:pt x="20" y="8"/>
                    <a:pt x="20" y="7"/>
                  </a:cubicBezTo>
                  <a:cubicBezTo>
                    <a:pt x="23" y="3"/>
                    <a:pt x="25" y="0"/>
                    <a:pt x="28" y="7"/>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8" name="Freeform 153"/>
            <p:cNvSpPr>
              <a:spLocks/>
            </p:cNvSpPr>
            <p:nvPr/>
          </p:nvSpPr>
          <p:spPr bwMode="auto">
            <a:xfrm>
              <a:off x="3331" y="1684"/>
              <a:ext cx="41" cy="40"/>
            </a:xfrm>
            <a:custGeom>
              <a:avLst/>
              <a:gdLst>
                <a:gd name="T0" fmla="*/ 5 w 27"/>
                <a:gd name="T1" fmla="*/ 26 h 26"/>
                <a:gd name="T2" fmla="*/ 2 w 27"/>
                <a:gd name="T3" fmla="*/ 3 h 26"/>
                <a:gd name="T4" fmla="*/ 8 w 27"/>
                <a:gd name="T5" fmla="*/ 10 h 26"/>
                <a:gd name="T6" fmla="*/ 12 w 27"/>
                <a:gd name="T7" fmla="*/ 0 h 26"/>
                <a:gd name="T8" fmla="*/ 17 w 27"/>
                <a:gd name="T9" fmla="*/ 18 h 26"/>
                <a:gd name="T10" fmla="*/ 17 w 27"/>
                <a:gd name="T11" fmla="*/ 11 h 26"/>
                <a:gd name="T12" fmla="*/ 20 w 27"/>
                <a:gd name="T13" fmla="*/ 2 h 26"/>
                <a:gd name="T14" fmla="*/ 27 w 27"/>
                <a:gd name="T15" fmla="*/ 10 h 26"/>
                <a:gd name="T16" fmla="*/ 27 w 27"/>
                <a:gd name="T17" fmla="*/ 20 h 26"/>
                <a:gd name="T18" fmla="*/ 24 w 27"/>
                <a:gd name="T19" fmla="*/ 25 h 26"/>
                <a:gd name="T20" fmla="*/ 13 w 27"/>
                <a:gd name="T21" fmla="*/ 22 h 26"/>
                <a:gd name="T22" fmla="*/ 5 w 27"/>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26">
                  <a:moveTo>
                    <a:pt x="5" y="26"/>
                  </a:moveTo>
                  <a:cubicBezTo>
                    <a:pt x="3" y="18"/>
                    <a:pt x="0" y="11"/>
                    <a:pt x="2" y="3"/>
                  </a:cubicBezTo>
                  <a:cubicBezTo>
                    <a:pt x="6" y="4"/>
                    <a:pt x="5" y="8"/>
                    <a:pt x="8" y="10"/>
                  </a:cubicBezTo>
                  <a:cubicBezTo>
                    <a:pt x="10" y="7"/>
                    <a:pt x="8" y="3"/>
                    <a:pt x="12" y="0"/>
                  </a:cubicBezTo>
                  <a:cubicBezTo>
                    <a:pt x="13" y="6"/>
                    <a:pt x="15" y="11"/>
                    <a:pt x="17" y="18"/>
                  </a:cubicBezTo>
                  <a:cubicBezTo>
                    <a:pt x="17" y="14"/>
                    <a:pt x="17" y="12"/>
                    <a:pt x="17" y="11"/>
                  </a:cubicBezTo>
                  <a:cubicBezTo>
                    <a:pt x="17" y="8"/>
                    <a:pt x="15" y="3"/>
                    <a:pt x="20" y="2"/>
                  </a:cubicBezTo>
                  <a:cubicBezTo>
                    <a:pt x="26" y="2"/>
                    <a:pt x="26" y="6"/>
                    <a:pt x="27" y="10"/>
                  </a:cubicBezTo>
                  <a:cubicBezTo>
                    <a:pt x="27" y="14"/>
                    <a:pt x="27" y="17"/>
                    <a:pt x="27" y="20"/>
                  </a:cubicBezTo>
                  <a:cubicBezTo>
                    <a:pt x="27" y="22"/>
                    <a:pt x="26" y="24"/>
                    <a:pt x="24" y="25"/>
                  </a:cubicBezTo>
                  <a:cubicBezTo>
                    <a:pt x="13" y="22"/>
                    <a:pt x="13" y="22"/>
                    <a:pt x="13" y="22"/>
                  </a:cubicBezTo>
                  <a:cubicBezTo>
                    <a:pt x="12" y="21"/>
                    <a:pt x="9" y="23"/>
                    <a:pt x="5" y="26"/>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9" name="Freeform 154"/>
            <p:cNvSpPr>
              <a:spLocks/>
            </p:cNvSpPr>
            <p:nvPr/>
          </p:nvSpPr>
          <p:spPr bwMode="auto">
            <a:xfrm>
              <a:off x="3216" y="1876"/>
              <a:ext cx="32" cy="58"/>
            </a:xfrm>
            <a:custGeom>
              <a:avLst/>
              <a:gdLst>
                <a:gd name="T0" fmla="*/ 6 w 21"/>
                <a:gd name="T1" fmla="*/ 0 h 38"/>
                <a:gd name="T2" fmla="*/ 7 w 21"/>
                <a:gd name="T3" fmla="*/ 5 h 38"/>
                <a:gd name="T4" fmla="*/ 18 w 21"/>
                <a:gd name="T5" fmla="*/ 24 h 38"/>
                <a:gd name="T6" fmla="*/ 14 w 21"/>
                <a:gd name="T7" fmla="*/ 35 h 38"/>
                <a:gd name="T8" fmla="*/ 10 w 21"/>
                <a:gd name="T9" fmla="*/ 38 h 38"/>
                <a:gd name="T10" fmla="*/ 2 w 21"/>
                <a:gd name="T11" fmla="*/ 11 h 38"/>
                <a:gd name="T12" fmla="*/ 6 w 21"/>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21" h="38">
                  <a:moveTo>
                    <a:pt x="6" y="0"/>
                  </a:moveTo>
                  <a:cubicBezTo>
                    <a:pt x="6" y="2"/>
                    <a:pt x="6" y="5"/>
                    <a:pt x="7" y="5"/>
                  </a:cubicBezTo>
                  <a:cubicBezTo>
                    <a:pt x="19" y="7"/>
                    <a:pt x="15" y="17"/>
                    <a:pt x="18" y="24"/>
                  </a:cubicBezTo>
                  <a:cubicBezTo>
                    <a:pt x="21" y="30"/>
                    <a:pt x="16" y="32"/>
                    <a:pt x="14" y="35"/>
                  </a:cubicBezTo>
                  <a:cubicBezTo>
                    <a:pt x="13" y="36"/>
                    <a:pt x="12" y="38"/>
                    <a:pt x="10" y="38"/>
                  </a:cubicBezTo>
                  <a:cubicBezTo>
                    <a:pt x="0" y="31"/>
                    <a:pt x="2" y="21"/>
                    <a:pt x="2" y="11"/>
                  </a:cubicBezTo>
                  <a:cubicBezTo>
                    <a:pt x="2" y="7"/>
                    <a:pt x="5" y="4"/>
                    <a:pt x="6" y="0"/>
                  </a:cubicBezTo>
                  <a:close/>
                </a:path>
              </a:pathLst>
            </a:custGeom>
            <a:solidFill>
              <a:srgbClr val="EE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0" name="Freeform 155"/>
            <p:cNvSpPr>
              <a:spLocks/>
            </p:cNvSpPr>
            <p:nvPr/>
          </p:nvSpPr>
          <p:spPr bwMode="auto">
            <a:xfrm>
              <a:off x="3538" y="1873"/>
              <a:ext cx="32" cy="73"/>
            </a:xfrm>
            <a:custGeom>
              <a:avLst/>
              <a:gdLst>
                <a:gd name="T0" fmla="*/ 7 w 21"/>
                <a:gd name="T1" fmla="*/ 48 h 48"/>
                <a:gd name="T2" fmla="*/ 0 w 21"/>
                <a:gd name="T3" fmla="*/ 41 h 48"/>
                <a:gd name="T4" fmla="*/ 1 w 21"/>
                <a:gd name="T5" fmla="*/ 39 h 48"/>
                <a:gd name="T6" fmla="*/ 5 w 21"/>
                <a:gd name="T7" fmla="*/ 32 h 48"/>
                <a:gd name="T8" fmla="*/ 0 w 21"/>
                <a:gd name="T9" fmla="*/ 9 h 48"/>
                <a:gd name="T10" fmla="*/ 8 w 21"/>
                <a:gd name="T11" fmla="*/ 0 h 48"/>
                <a:gd name="T12" fmla="*/ 19 w 21"/>
                <a:gd name="T13" fmla="*/ 17 h 48"/>
                <a:gd name="T14" fmla="*/ 19 w 21"/>
                <a:gd name="T15" fmla="*/ 25 h 48"/>
                <a:gd name="T16" fmla="*/ 7 w 21"/>
                <a:gd name="T17"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48">
                  <a:moveTo>
                    <a:pt x="7" y="48"/>
                  </a:moveTo>
                  <a:cubicBezTo>
                    <a:pt x="8" y="43"/>
                    <a:pt x="3" y="43"/>
                    <a:pt x="0" y="41"/>
                  </a:cubicBezTo>
                  <a:cubicBezTo>
                    <a:pt x="1" y="40"/>
                    <a:pt x="1" y="40"/>
                    <a:pt x="1" y="39"/>
                  </a:cubicBezTo>
                  <a:cubicBezTo>
                    <a:pt x="4" y="38"/>
                    <a:pt x="6" y="36"/>
                    <a:pt x="5" y="32"/>
                  </a:cubicBezTo>
                  <a:cubicBezTo>
                    <a:pt x="6" y="24"/>
                    <a:pt x="9" y="15"/>
                    <a:pt x="0" y="9"/>
                  </a:cubicBezTo>
                  <a:cubicBezTo>
                    <a:pt x="0" y="4"/>
                    <a:pt x="10" y="7"/>
                    <a:pt x="8" y="0"/>
                  </a:cubicBezTo>
                  <a:cubicBezTo>
                    <a:pt x="13" y="4"/>
                    <a:pt x="14" y="12"/>
                    <a:pt x="19" y="17"/>
                  </a:cubicBezTo>
                  <a:cubicBezTo>
                    <a:pt x="21" y="19"/>
                    <a:pt x="21" y="22"/>
                    <a:pt x="19" y="25"/>
                  </a:cubicBezTo>
                  <a:cubicBezTo>
                    <a:pt x="13" y="32"/>
                    <a:pt x="11" y="41"/>
                    <a:pt x="7" y="48"/>
                  </a:cubicBezTo>
                  <a:close/>
                </a:path>
              </a:pathLst>
            </a:custGeom>
            <a:solidFill>
              <a:srgbClr val="EAA2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1" name="Freeform 156"/>
            <p:cNvSpPr>
              <a:spLocks/>
            </p:cNvSpPr>
            <p:nvPr/>
          </p:nvSpPr>
          <p:spPr bwMode="auto">
            <a:xfrm>
              <a:off x="3414" y="1689"/>
              <a:ext cx="17" cy="37"/>
            </a:xfrm>
            <a:custGeom>
              <a:avLst/>
              <a:gdLst>
                <a:gd name="T0" fmla="*/ 2 w 11"/>
                <a:gd name="T1" fmla="*/ 3 h 24"/>
                <a:gd name="T2" fmla="*/ 9 w 11"/>
                <a:gd name="T3" fmla="*/ 8 h 24"/>
                <a:gd name="T4" fmla="*/ 7 w 11"/>
                <a:gd name="T5" fmla="*/ 19 h 24"/>
                <a:gd name="T6" fmla="*/ 3 w 11"/>
                <a:gd name="T7" fmla="*/ 24 h 24"/>
                <a:gd name="T8" fmla="*/ 0 w 11"/>
                <a:gd name="T9" fmla="*/ 18 h 24"/>
                <a:gd name="T10" fmla="*/ 2 w 11"/>
                <a:gd name="T11" fmla="*/ 3 h 24"/>
              </a:gdLst>
              <a:ahLst/>
              <a:cxnLst>
                <a:cxn ang="0">
                  <a:pos x="T0" y="T1"/>
                </a:cxn>
                <a:cxn ang="0">
                  <a:pos x="T2" y="T3"/>
                </a:cxn>
                <a:cxn ang="0">
                  <a:pos x="T4" y="T5"/>
                </a:cxn>
                <a:cxn ang="0">
                  <a:pos x="T6" y="T7"/>
                </a:cxn>
                <a:cxn ang="0">
                  <a:pos x="T8" y="T9"/>
                </a:cxn>
                <a:cxn ang="0">
                  <a:pos x="T10" y="T11"/>
                </a:cxn>
              </a:cxnLst>
              <a:rect l="0" t="0" r="r" b="b"/>
              <a:pathLst>
                <a:path w="11" h="24">
                  <a:moveTo>
                    <a:pt x="2" y="3"/>
                  </a:moveTo>
                  <a:cubicBezTo>
                    <a:pt x="8" y="0"/>
                    <a:pt x="11" y="1"/>
                    <a:pt x="9" y="8"/>
                  </a:cubicBezTo>
                  <a:cubicBezTo>
                    <a:pt x="8" y="12"/>
                    <a:pt x="7" y="15"/>
                    <a:pt x="7" y="19"/>
                  </a:cubicBezTo>
                  <a:cubicBezTo>
                    <a:pt x="8" y="22"/>
                    <a:pt x="7" y="24"/>
                    <a:pt x="3" y="24"/>
                  </a:cubicBezTo>
                  <a:cubicBezTo>
                    <a:pt x="0" y="24"/>
                    <a:pt x="0" y="21"/>
                    <a:pt x="0" y="18"/>
                  </a:cubicBezTo>
                  <a:cubicBezTo>
                    <a:pt x="1" y="13"/>
                    <a:pt x="2" y="8"/>
                    <a:pt x="2" y="3"/>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2" name="Freeform 157"/>
            <p:cNvSpPr>
              <a:spLocks/>
            </p:cNvSpPr>
            <p:nvPr/>
          </p:nvSpPr>
          <p:spPr bwMode="auto">
            <a:xfrm>
              <a:off x="3230" y="1779"/>
              <a:ext cx="41" cy="60"/>
            </a:xfrm>
            <a:custGeom>
              <a:avLst/>
              <a:gdLst>
                <a:gd name="T0" fmla="*/ 27 w 27"/>
                <a:gd name="T1" fmla="*/ 0 h 39"/>
                <a:gd name="T2" fmla="*/ 0 w 27"/>
                <a:gd name="T3" fmla="*/ 39 h 39"/>
                <a:gd name="T4" fmla="*/ 27 w 27"/>
                <a:gd name="T5" fmla="*/ 0 h 39"/>
              </a:gdLst>
              <a:ahLst/>
              <a:cxnLst>
                <a:cxn ang="0">
                  <a:pos x="T0" y="T1"/>
                </a:cxn>
                <a:cxn ang="0">
                  <a:pos x="T2" y="T3"/>
                </a:cxn>
                <a:cxn ang="0">
                  <a:pos x="T4" y="T5"/>
                </a:cxn>
              </a:cxnLst>
              <a:rect l="0" t="0" r="r" b="b"/>
              <a:pathLst>
                <a:path w="27" h="39">
                  <a:moveTo>
                    <a:pt x="27" y="0"/>
                  </a:moveTo>
                  <a:cubicBezTo>
                    <a:pt x="15" y="12"/>
                    <a:pt x="6" y="24"/>
                    <a:pt x="0" y="39"/>
                  </a:cubicBezTo>
                  <a:cubicBezTo>
                    <a:pt x="0" y="24"/>
                    <a:pt x="14" y="4"/>
                    <a:pt x="27" y="0"/>
                  </a:cubicBezTo>
                  <a:close/>
                </a:path>
              </a:pathLst>
            </a:custGeom>
            <a:solidFill>
              <a:srgbClr val="CE89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3" name="Freeform 158"/>
            <p:cNvSpPr>
              <a:spLocks/>
            </p:cNvSpPr>
            <p:nvPr/>
          </p:nvSpPr>
          <p:spPr bwMode="auto">
            <a:xfrm>
              <a:off x="3452" y="2020"/>
              <a:ext cx="34" cy="45"/>
            </a:xfrm>
            <a:custGeom>
              <a:avLst/>
              <a:gdLst>
                <a:gd name="T0" fmla="*/ 10 w 22"/>
                <a:gd name="T1" fmla="*/ 1 h 30"/>
                <a:gd name="T2" fmla="*/ 22 w 22"/>
                <a:gd name="T3" fmla="*/ 30 h 30"/>
                <a:gd name="T4" fmla="*/ 18 w 22"/>
                <a:gd name="T5" fmla="*/ 30 h 30"/>
                <a:gd name="T6" fmla="*/ 12 w 22"/>
                <a:gd name="T7" fmla="*/ 16 h 30"/>
                <a:gd name="T8" fmla="*/ 5 w 22"/>
                <a:gd name="T9" fmla="*/ 3 h 30"/>
                <a:gd name="T10" fmla="*/ 10 w 22"/>
                <a:gd name="T11" fmla="*/ 1 h 30"/>
              </a:gdLst>
              <a:ahLst/>
              <a:cxnLst>
                <a:cxn ang="0">
                  <a:pos x="T0" y="T1"/>
                </a:cxn>
                <a:cxn ang="0">
                  <a:pos x="T2" y="T3"/>
                </a:cxn>
                <a:cxn ang="0">
                  <a:pos x="T4" y="T5"/>
                </a:cxn>
                <a:cxn ang="0">
                  <a:pos x="T6" y="T7"/>
                </a:cxn>
                <a:cxn ang="0">
                  <a:pos x="T8" y="T9"/>
                </a:cxn>
                <a:cxn ang="0">
                  <a:pos x="T10" y="T11"/>
                </a:cxn>
              </a:cxnLst>
              <a:rect l="0" t="0" r="r" b="b"/>
              <a:pathLst>
                <a:path w="22" h="30">
                  <a:moveTo>
                    <a:pt x="10" y="1"/>
                  </a:moveTo>
                  <a:cubicBezTo>
                    <a:pt x="14" y="11"/>
                    <a:pt x="18" y="20"/>
                    <a:pt x="22" y="30"/>
                  </a:cubicBezTo>
                  <a:cubicBezTo>
                    <a:pt x="20" y="30"/>
                    <a:pt x="19" y="30"/>
                    <a:pt x="18" y="30"/>
                  </a:cubicBezTo>
                  <a:cubicBezTo>
                    <a:pt x="14" y="27"/>
                    <a:pt x="15" y="21"/>
                    <a:pt x="12" y="16"/>
                  </a:cubicBezTo>
                  <a:cubicBezTo>
                    <a:pt x="7" y="13"/>
                    <a:pt x="0" y="10"/>
                    <a:pt x="5" y="3"/>
                  </a:cubicBezTo>
                  <a:cubicBezTo>
                    <a:pt x="6" y="1"/>
                    <a:pt x="8" y="0"/>
                    <a:pt x="10" y="1"/>
                  </a:cubicBezTo>
                  <a:close/>
                </a:path>
              </a:pathLst>
            </a:custGeom>
            <a:solidFill>
              <a:srgbClr val="BA7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4" name="Freeform 159"/>
            <p:cNvSpPr>
              <a:spLocks/>
            </p:cNvSpPr>
            <p:nvPr/>
          </p:nvSpPr>
          <p:spPr bwMode="auto">
            <a:xfrm>
              <a:off x="3232" y="1926"/>
              <a:ext cx="15" cy="17"/>
            </a:xfrm>
            <a:custGeom>
              <a:avLst/>
              <a:gdLst>
                <a:gd name="T0" fmla="*/ 0 w 10"/>
                <a:gd name="T1" fmla="*/ 5 h 11"/>
                <a:gd name="T2" fmla="*/ 2 w 10"/>
                <a:gd name="T3" fmla="*/ 1 h 11"/>
                <a:gd name="T4" fmla="*/ 8 w 10"/>
                <a:gd name="T5" fmla="*/ 9 h 11"/>
                <a:gd name="T6" fmla="*/ 2 w 10"/>
                <a:gd name="T7" fmla="*/ 11 h 11"/>
                <a:gd name="T8" fmla="*/ 0 w 10"/>
                <a:gd name="T9" fmla="*/ 5 h 11"/>
              </a:gdLst>
              <a:ahLst/>
              <a:cxnLst>
                <a:cxn ang="0">
                  <a:pos x="T0" y="T1"/>
                </a:cxn>
                <a:cxn ang="0">
                  <a:pos x="T2" y="T3"/>
                </a:cxn>
                <a:cxn ang="0">
                  <a:pos x="T4" y="T5"/>
                </a:cxn>
                <a:cxn ang="0">
                  <a:pos x="T6" y="T7"/>
                </a:cxn>
                <a:cxn ang="0">
                  <a:pos x="T8" y="T9"/>
                </a:cxn>
              </a:cxnLst>
              <a:rect l="0" t="0" r="r" b="b"/>
              <a:pathLst>
                <a:path w="10" h="11">
                  <a:moveTo>
                    <a:pt x="0" y="5"/>
                  </a:moveTo>
                  <a:cubicBezTo>
                    <a:pt x="1" y="4"/>
                    <a:pt x="1" y="3"/>
                    <a:pt x="2" y="1"/>
                  </a:cubicBezTo>
                  <a:cubicBezTo>
                    <a:pt x="9" y="0"/>
                    <a:pt x="10" y="3"/>
                    <a:pt x="8" y="9"/>
                  </a:cubicBezTo>
                  <a:cubicBezTo>
                    <a:pt x="6" y="10"/>
                    <a:pt x="5" y="11"/>
                    <a:pt x="2" y="11"/>
                  </a:cubicBezTo>
                  <a:cubicBezTo>
                    <a:pt x="0" y="10"/>
                    <a:pt x="0" y="7"/>
                    <a:pt x="0" y="5"/>
                  </a:cubicBezTo>
                  <a:close/>
                </a:path>
              </a:pathLst>
            </a:custGeom>
            <a:solidFill>
              <a:srgbClr val="F7D9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5" name="Freeform 160"/>
            <p:cNvSpPr>
              <a:spLocks/>
            </p:cNvSpPr>
            <p:nvPr/>
          </p:nvSpPr>
          <p:spPr bwMode="auto">
            <a:xfrm>
              <a:off x="3267" y="1194"/>
              <a:ext cx="329" cy="274"/>
            </a:xfrm>
            <a:custGeom>
              <a:avLst/>
              <a:gdLst>
                <a:gd name="T0" fmla="*/ 212 w 215"/>
                <a:gd name="T1" fmla="*/ 82 h 179"/>
                <a:gd name="T2" fmla="*/ 195 w 215"/>
                <a:gd name="T3" fmla="*/ 99 h 179"/>
                <a:gd name="T4" fmla="*/ 153 w 215"/>
                <a:gd name="T5" fmla="*/ 145 h 179"/>
                <a:gd name="T6" fmla="*/ 146 w 215"/>
                <a:gd name="T7" fmla="*/ 150 h 179"/>
                <a:gd name="T8" fmla="*/ 127 w 215"/>
                <a:gd name="T9" fmla="*/ 157 h 179"/>
                <a:gd name="T10" fmla="*/ 108 w 215"/>
                <a:gd name="T11" fmla="*/ 176 h 179"/>
                <a:gd name="T12" fmla="*/ 94 w 215"/>
                <a:gd name="T13" fmla="*/ 174 h 179"/>
                <a:gd name="T14" fmla="*/ 74 w 215"/>
                <a:gd name="T15" fmla="*/ 154 h 179"/>
                <a:gd name="T16" fmla="*/ 57 w 215"/>
                <a:gd name="T17" fmla="*/ 148 h 179"/>
                <a:gd name="T18" fmla="*/ 9 w 215"/>
                <a:gd name="T19" fmla="*/ 96 h 179"/>
                <a:gd name="T20" fmla="*/ 1 w 215"/>
                <a:gd name="T21" fmla="*/ 73 h 179"/>
                <a:gd name="T22" fmla="*/ 6 w 215"/>
                <a:gd name="T23" fmla="*/ 58 h 179"/>
                <a:gd name="T24" fmla="*/ 10 w 215"/>
                <a:gd name="T25" fmla="*/ 50 h 179"/>
                <a:gd name="T26" fmla="*/ 74 w 215"/>
                <a:gd name="T27" fmla="*/ 6 h 179"/>
                <a:gd name="T28" fmla="*/ 88 w 215"/>
                <a:gd name="T29" fmla="*/ 6 h 179"/>
                <a:gd name="T30" fmla="*/ 123 w 215"/>
                <a:gd name="T31" fmla="*/ 7 h 179"/>
                <a:gd name="T32" fmla="*/ 132 w 215"/>
                <a:gd name="T33" fmla="*/ 7 h 179"/>
                <a:gd name="T34" fmla="*/ 191 w 215"/>
                <a:gd name="T35" fmla="*/ 42 h 179"/>
                <a:gd name="T36" fmla="*/ 196 w 215"/>
                <a:gd name="T37" fmla="*/ 56 h 179"/>
                <a:gd name="T38" fmla="*/ 198 w 215"/>
                <a:gd name="T39" fmla="*/ 55 h 179"/>
                <a:gd name="T40" fmla="*/ 213 w 215"/>
                <a:gd name="T41" fmla="*/ 74 h 179"/>
                <a:gd name="T42" fmla="*/ 212 w 215"/>
                <a:gd name="T43" fmla="*/ 8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5" h="179">
                  <a:moveTo>
                    <a:pt x="212" y="82"/>
                  </a:moveTo>
                  <a:cubicBezTo>
                    <a:pt x="203" y="85"/>
                    <a:pt x="198" y="90"/>
                    <a:pt x="195" y="99"/>
                  </a:cubicBezTo>
                  <a:cubicBezTo>
                    <a:pt x="187" y="120"/>
                    <a:pt x="174" y="136"/>
                    <a:pt x="153" y="145"/>
                  </a:cubicBezTo>
                  <a:cubicBezTo>
                    <a:pt x="151" y="146"/>
                    <a:pt x="148" y="148"/>
                    <a:pt x="146" y="150"/>
                  </a:cubicBezTo>
                  <a:cubicBezTo>
                    <a:pt x="139" y="152"/>
                    <a:pt x="132" y="152"/>
                    <a:pt x="127" y="157"/>
                  </a:cubicBezTo>
                  <a:cubicBezTo>
                    <a:pt x="123" y="166"/>
                    <a:pt x="116" y="171"/>
                    <a:pt x="108" y="176"/>
                  </a:cubicBezTo>
                  <a:cubicBezTo>
                    <a:pt x="104" y="179"/>
                    <a:pt x="98" y="177"/>
                    <a:pt x="94" y="174"/>
                  </a:cubicBezTo>
                  <a:cubicBezTo>
                    <a:pt x="85" y="169"/>
                    <a:pt x="81" y="161"/>
                    <a:pt x="74" y="154"/>
                  </a:cubicBezTo>
                  <a:cubicBezTo>
                    <a:pt x="68" y="152"/>
                    <a:pt x="62" y="150"/>
                    <a:pt x="57" y="148"/>
                  </a:cubicBezTo>
                  <a:cubicBezTo>
                    <a:pt x="35" y="136"/>
                    <a:pt x="18" y="120"/>
                    <a:pt x="9" y="96"/>
                  </a:cubicBezTo>
                  <a:cubicBezTo>
                    <a:pt x="6" y="89"/>
                    <a:pt x="0" y="82"/>
                    <a:pt x="1" y="73"/>
                  </a:cubicBezTo>
                  <a:cubicBezTo>
                    <a:pt x="2" y="68"/>
                    <a:pt x="3" y="62"/>
                    <a:pt x="6" y="58"/>
                  </a:cubicBezTo>
                  <a:cubicBezTo>
                    <a:pt x="9" y="56"/>
                    <a:pt x="9" y="53"/>
                    <a:pt x="10" y="50"/>
                  </a:cubicBezTo>
                  <a:cubicBezTo>
                    <a:pt x="19" y="21"/>
                    <a:pt x="43" y="4"/>
                    <a:pt x="74" y="6"/>
                  </a:cubicBezTo>
                  <a:cubicBezTo>
                    <a:pt x="79" y="6"/>
                    <a:pt x="83" y="6"/>
                    <a:pt x="88" y="6"/>
                  </a:cubicBezTo>
                  <a:cubicBezTo>
                    <a:pt x="100" y="6"/>
                    <a:pt x="112" y="5"/>
                    <a:pt x="123" y="7"/>
                  </a:cubicBezTo>
                  <a:cubicBezTo>
                    <a:pt x="126" y="8"/>
                    <a:pt x="129" y="8"/>
                    <a:pt x="132" y="7"/>
                  </a:cubicBezTo>
                  <a:cubicBezTo>
                    <a:pt x="155" y="0"/>
                    <a:pt x="183" y="23"/>
                    <a:pt x="191" y="42"/>
                  </a:cubicBezTo>
                  <a:cubicBezTo>
                    <a:pt x="192" y="47"/>
                    <a:pt x="194" y="51"/>
                    <a:pt x="196" y="56"/>
                  </a:cubicBezTo>
                  <a:cubicBezTo>
                    <a:pt x="197" y="58"/>
                    <a:pt x="197" y="55"/>
                    <a:pt x="198" y="55"/>
                  </a:cubicBezTo>
                  <a:cubicBezTo>
                    <a:pt x="212" y="57"/>
                    <a:pt x="215" y="61"/>
                    <a:pt x="213" y="74"/>
                  </a:cubicBezTo>
                  <a:cubicBezTo>
                    <a:pt x="212" y="77"/>
                    <a:pt x="212" y="80"/>
                    <a:pt x="212" y="82"/>
                  </a:cubicBezTo>
                  <a:close/>
                </a:path>
              </a:pathLst>
            </a:custGeom>
            <a:solidFill>
              <a:srgbClr val="F4C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6" name="Freeform 161"/>
            <p:cNvSpPr>
              <a:spLocks/>
            </p:cNvSpPr>
            <p:nvPr/>
          </p:nvSpPr>
          <p:spPr bwMode="auto">
            <a:xfrm>
              <a:off x="3276" y="1164"/>
              <a:ext cx="253" cy="122"/>
            </a:xfrm>
            <a:custGeom>
              <a:avLst/>
              <a:gdLst>
                <a:gd name="T0" fmla="*/ 82 w 165"/>
                <a:gd name="T1" fmla="*/ 28 h 80"/>
                <a:gd name="T2" fmla="*/ 52 w 165"/>
                <a:gd name="T3" fmla="*/ 29 h 80"/>
                <a:gd name="T4" fmla="*/ 7 w 165"/>
                <a:gd name="T5" fmla="*/ 69 h 80"/>
                <a:gd name="T6" fmla="*/ 2 w 165"/>
                <a:gd name="T7" fmla="*/ 80 h 80"/>
                <a:gd name="T8" fmla="*/ 1 w 165"/>
                <a:gd name="T9" fmla="*/ 75 h 80"/>
                <a:gd name="T10" fmla="*/ 18 w 165"/>
                <a:gd name="T11" fmla="*/ 36 h 80"/>
                <a:gd name="T12" fmla="*/ 47 w 165"/>
                <a:gd name="T13" fmla="*/ 14 h 80"/>
                <a:gd name="T14" fmla="*/ 60 w 165"/>
                <a:gd name="T15" fmla="*/ 9 h 80"/>
                <a:gd name="T16" fmla="*/ 67 w 165"/>
                <a:gd name="T17" fmla="*/ 6 h 80"/>
                <a:gd name="T18" fmla="*/ 127 w 165"/>
                <a:gd name="T19" fmla="*/ 7 h 80"/>
                <a:gd name="T20" fmla="*/ 138 w 165"/>
                <a:gd name="T21" fmla="*/ 13 h 80"/>
                <a:gd name="T22" fmla="*/ 160 w 165"/>
                <a:gd name="T23" fmla="*/ 24 h 80"/>
                <a:gd name="T24" fmla="*/ 163 w 165"/>
                <a:gd name="T25" fmla="*/ 32 h 80"/>
                <a:gd name="T26" fmla="*/ 154 w 165"/>
                <a:gd name="T27" fmla="*/ 32 h 80"/>
                <a:gd name="T28" fmla="*/ 123 w 165"/>
                <a:gd name="T29" fmla="*/ 28 h 80"/>
                <a:gd name="T30" fmla="*/ 91 w 165"/>
                <a:gd name="T31" fmla="*/ 27 h 80"/>
                <a:gd name="T32" fmla="*/ 82 w 165"/>
                <a:gd name="T33" fmla="*/ 2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5" h="80">
                  <a:moveTo>
                    <a:pt x="82" y="28"/>
                  </a:moveTo>
                  <a:cubicBezTo>
                    <a:pt x="72" y="31"/>
                    <a:pt x="62" y="27"/>
                    <a:pt x="52" y="29"/>
                  </a:cubicBezTo>
                  <a:cubicBezTo>
                    <a:pt x="29" y="33"/>
                    <a:pt x="15" y="48"/>
                    <a:pt x="7" y="69"/>
                  </a:cubicBezTo>
                  <a:cubicBezTo>
                    <a:pt x="5" y="72"/>
                    <a:pt x="5" y="77"/>
                    <a:pt x="2" y="80"/>
                  </a:cubicBezTo>
                  <a:cubicBezTo>
                    <a:pt x="1" y="78"/>
                    <a:pt x="0" y="77"/>
                    <a:pt x="1" y="75"/>
                  </a:cubicBezTo>
                  <a:cubicBezTo>
                    <a:pt x="3" y="60"/>
                    <a:pt x="11" y="49"/>
                    <a:pt x="18" y="36"/>
                  </a:cubicBezTo>
                  <a:cubicBezTo>
                    <a:pt x="23" y="24"/>
                    <a:pt x="35" y="19"/>
                    <a:pt x="47" y="14"/>
                  </a:cubicBezTo>
                  <a:cubicBezTo>
                    <a:pt x="51" y="12"/>
                    <a:pt x="56" y="11"/>
                    <a:pt x="60" y="9"/>
                  </a:cubicBezTo>
                  <a:cubicBezTo>
                    <a:pt x="62" y="8"/>
                    <a:pt x="65" y="7"/>
                    <a:pt x="67" y="6"/>
                  </a:cubicBezTo>
                  <a:cubicBezTo>
                    <a:pt x="87" y="1"/>
                    <a:pt x="107" y="0"/>
                    <a:pt x="127" y="7"/>
                  </a:cubicBezTo>
                  <a:cubicBezTo>
                    <a:pt x="130" y="10"/>
                    <a:pt x="134" y="12"/>
                    <a:pt x="138" y="13"/>
                  </a:cubicBezTo>
                  <a:cubicBezTo>
                    <a:pt x="145" y="16"/>
                    <a:pt x="154" y="18"/>
                    <a:pt x="160" y="24"/>
                  </a:cubicBezTo>
                  <a:cubicBezTo>
                    <a:pt x="161" y="27"/>
                    <a:pt x="165" y="29"/>
                    <a:pt x="163" y="32"/>
                  </a:cubicBezTo>
                  <a:cubicBezTo>
                    <a:pt x="160" y="35"/>
                    <a:pt x="156" y="34"/>
                    <a:pt x="154" y="32"/>
                  </a:cubicBezTo>
                  <a:cubicBezTo>
                    <a:pt x="144" y="26"/>
                    <a:pt x="134" y="26"/>
                    <a:pt x="123" y="28"/>
                  </a:cubicBezTo>
                  <a:cubicBezTo>
                    <a:pt x="113" y="29"/>
                    <a:pt x="102" y="27"/>
                    <a:pt x="91" y="27"/>
                  </a:cubicBezTo>
                  <a:cubicBezTo>
                    <a:pt x="88" y="28"/>
                    <a:pt x="85" y="26"/>
                    <a:pt x="82" y="28"/>
                  </a:cubicBezTo>
                  <a:close/>
                </a:path>
              </a:pathLst>
            </a:custGeom>
            <a:solidFill>
              <a:srgbClr val="E7E7E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7" name="Freeform 162"/>
            <p:cNvSpPr>
              <a:spLocks/>
            </p:cNvSpPr>
            <p:nvPr/>
          </p:nvSpPr>
          <p:spPr bwMode="auto">
            <a:xfrm>
              <a:off x="3302" y="1079"/>
              <a:ext cx="182" cy="140"/>
            </a:xfrm>
            <a:custGeom>
              <a:avLst/>
              <a:gdLst>
                <a:gd name="T0" fmla="*/ 43 w 119"/>
                <a:gd name="T1" fmla="*/ 66 h 91"/>
                <a:gd name="T2" fmla="*/ 1 w 119"/>
                <a:gd name="T3" fmla="*/ 91 h 91"/>
                <a:gd name="T4" fmla="*/ 13 w 119"/>
                <a:gd name="T5" fmla="*/ 75 h 91"/>
                <a:gd name="T6" fmla="*/ 33 w 119"/>
                <a:gd name="T7" fmla="*/ 66 h 91"/>
                <a:gd name="T8" fmla="*/ 38 w 119"/>
                <a:gd name="T9" fmla="*/ 61 h 91"/>
                <a:gd name="T10" fmla="*/ 50 w 119"/>
                <a:gd name="T11" fmla="*/ 41 h 91"/>
                <a:gd name="T12" fmla="*/ 53 w 119"/>
                <a:gd name="T13" fmla="*/ 29 h 91"/>
                <a:gd name="T14" fmla="*/ 50 w 119"/>
                <a:gd name="T15" fmla="*/ 18 h 91"/>
                <a:gd name="T16" fmla="*/ 55 w 119"/>
                <a:gd name="T17" fmla="*/ 17 h 91"/>
                <a:gd name="T18" fmla="*/ 55 w 119"/>
                <a:gd name="T19" fmla="*/ 17 h 91"/>
                <a:gd name="T20" fmla="*/ 58 w 119"/>
                <a:gd name="T21" fmla="*/ 21 h 91"/>
                <a:gd name="T22" fmla="*/ 60 w 119"/>
                <a:gd name="T23" fmla="*/ 17 h 91"/>
                <a:gd name="T24" fmla="*/ 61 w 119"/>
                <a:gd name="T25" fmla="*/ 9 h 91"/>
                <a:gd name="T26" fmla="*/ 62 w 119"/>
                <a:gd name="T27" fmla="*/ 9 h 91"/>
                <a:gd name="T28" fmla="*/ 67 w 119"/>
                <a:gd name="T29" fmla="*/ 22 h 91"/>
                <a:gd name="T30" fmla="*/ 68 w 119"/>
                <a:gd name="T31" fmla="*/ 4 h 91"/>
                <a:gd name="T32" fmla="*/ 78 w 119"/>
                <a:gd name="T33" fmla="*/ 2 h 91"/>
                <a:gd name="T34" fmla="*/ 79 w 119"/>
                <a:gd name="T35" fmla="*/ 17 h 91"/>
                <a:gd name="T36" fmla="*/ 89 w 119"/>
                <a:gd name="T37" fmla="*/ 19 h 91"/>
                <a:gd name="T38" fmla="*/ 90 w 119"/>
                <a:gd name="T39" fmla="*/ 2 h 91"/>
                <a:gd name="T40" fmla="*/ 106 w 119"/>
                <a:gd name="T41" fmla="*/ 6 h 91"/>
                <a:gd name="T42" fmla="*/ 107 w 119"/>
                <a:gd name="T43" fmla="*/ 20 h 91"/>
                <a:gd name="T44" fmla="*/ 109 w 119"/>
                <a:gd name="T45" fmla="*/ 5 h 91"/>
                <a:gd name="T46" fmla="*/ 115 w 119"/>
                <a:gd name="T47" fmla="*/ 5 h 91"/>
                <a:gd name="T48" fmla="*/ 115 w 119"/>
                <a:gd name="T49" fmla="*/ 9 h 91"/>
                <a:gd name="T50" fmla="*/ 111 w 119"/>
                <a:gd name="T51" fmla="*/ 27 h 91"/>
                <a:gd name="T52" fmla="*/ 118 w 119"/>
                <a:gd name="T53" fmla="*/ 22 h 91"/>
                <a:gd name="T54" fmla="*/ 116 w 119"/>
                <a:gd name="T55" fmla="*/ 33 h 91"/>
                <a:gd name="T56" fmla="*/ 111 w 119"/>
                <a:gd name="T57" fmla="*/ 40 h 91"/>
                <a:gd name="T58" fmla="*/ 113 w 119"/>
                <a:gd name="T59" fmla="*/ 49 h 91"/>
                <a:gd name="T60" fmla="*/ 105 w 119"/>
                <a:gd name="T61" fmla="*/ 45 h 91"/>
                <a:gd name="T62" fmla="*/ 62 w 119"/>
                <a:gd name="T63" fmla="*/ 40 h 91"/>
                <a:gd name="T64" fmla="*/ 46 w 119"/>
                <a:gd name="T65" fmla="*/ 61 h 91"/>
                <a:gd name="T66" fmla="*/ 43 w 119"/>
                <a:gd name="T67" fmla="*/ 66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9" h="91">
                  <a:moveTo>
                    <a:pt x="43" y="66"/>
                  </a:moveTo>
                  <a:cubicBezTo>
                    <a:pt x="27" y="72"/>
                    <a:pt x="12" y="78"/>
                    <a:pt x="1" y="91"/>
                  </a:cubicBezTo>
                  <a:cubicBezTo>
                    <a:pt x="0" y="83"/>
                    <a:pt x="7" y="78"/>
                    <a:pt x="13" y="75"/>
                  </a:cubicBezTo>
                  <a:cubicBezTo>
                    <a:pt x="19" y="72"/>
                    <a:pt x="25" y="67"/>
                    <a:pt x="33" y="66"/>
                  </a:cubicBezTo>
                  <a:cubicBezTo>
                    <a:pt x="37" y="66"/>
                    <a:pt x="39" y="63"/>
                    <a:pt x="38" y="61"/>
                  </a:cubicBezTo>
                  <a:cubicBezTo>
                    <a:pt x="35" y="49"/>
                    <a:pt x="43" y="45"/>
                    <a:pt x="50" y="41"/>
                  </a:cubicBezTo>
                  <a:cubicBezTo>
                    <a:pt x="56" y="37"/>
                    <a:pt x="58" y="34"/>
                    <a:pt x="53" y="29"/>
                  </a:cubicBezTo>
                  <a:cubicBezTo>
                    <a:pt x="50" y="26"/>
                    <a:pt x="49" y="22"/>
                    <a:pt x="50" y="18"/>
                  </a:cubicBezTo>
                  <a:cubicBezTo>
                    <a:pt x="51" y="14"/>
                    <a:pt x="53" y="14"/>
                    <a:pt x="55" y="17"/>
                  </a:cubicBezTo>
                  <a:cubicBezTo>
                    <a:pt x="55" y="17"/>
                    <a:pt x="55" y="17"/>
                    <a:pt x="55" y="17"/>
                  </a:cubicBezTo>
                  <a:cubicBezTo>
                    <a:pt x="56" y="19"/>
                    <a:pt x="56" y="21"/>
                    <a:pt x="58" y="21"/>
                  </a:cubicBezTo>
                  <a:cubicBezTo>
                    <a:pt x="60" y="21"/>
                    <a:pt x="60" y="19"/>
                    <a:pt x="60" y="17"/>
                  </a:cubicBezTo>
                  <a:cubicBezTo>
                    <a:pt x="60" y="15"/>
                    <a:pt x="58" y="12"/>
                    <a:pt x="61" y="9"/>
                  </a:cubicBezTo>
                  <a:cubicBezTo>
                    <a:pt x="61" y="9"/>
                    <a:pt x="62" y="9"/>
                    <a:pt x="62" y="9"/>
                  </a:cubicBezTo>
                  <a:cubicBezTo>
                    <a:pt x="67" y="12"/>
                    <a:pt x="64" y="18"/>
                    <a:pt x="67" y="22"/>
                  </a:cubicBezTo>
                  <a:cubicBezTo>
                    <a:pt x="73" y="16"/>
                    <a:pt x="67" y="10"/>
                    <a:pt x="68" y="4"/>
                  </a:cubicBezTo>
                  <a:cubicBezTo>
                    <a:pt x="72" y="3"/>
                    <a:pt x="75" y="3"/>
                    <a:pt x="78" y="2"/>
                  </a:cubicBezTo>
                  <a:cubicBezTo>
                    <a:pt x="83" y="7"/>
                    <a:pt x="79" y="12"/>
                    <a:pt x="79" y="17"/>
                  </a:cubicBezTo>
                  <a:cubicBezTo>
                    <a:pt x="81" y="14"/>
                    <a:pt x="81" y="14"/>
                    <a:pt x="89" y="19"/>
                  </a:cubicBezTo>
                  <a:cubicBezTo>
                    <a:pt x="88" y="13"/>
                    <a:pt x="87" y="7"/>
                    <a:pt x="90" y="2"/>
                  </a:cubicBezTo>
                  <a:cubicBezTo>
                    <a:pt x="96" y="1"/>
                    <a:pt x="102" y="0"/>
                    <a:pt x="106" y="6"/>
                  </a:cubicBezTo>
                  <a:cubicBezTo>
                    <a:pt x="108" y="10"/>
                    <a:pt x="108" y="10"/>
                    <a:pt x="107" y="20"/>
                  </a:cubicBezTo>
                  <a:cubicBezTo>
                    <a:pt x="107" y="16"/>
                    <a:pt x="110" y="11"/>
                    <a:pt x="109" y="5"/>
                  </a:cubicBezTo>
                  <a:cubicBezTo>
                    <a:pt x="111" y="3"/>
                    <a:pt x="113" y="3"/>
                    <a:pt x="115" y="5"/>
                  </a:cubicBezTo>
                  <a:cubicBezTo>
                    <a:pt x="117" y="6"/>
                    <a:pt x="116" y="8"/>
                    <a:pt x="115" y="9"/>
                  </a:cubicBezTo>
                  <a:cubicBezTo>
                    <a:pt x="118" y="16"/>
                    <a:pt x="113" y="21"/>
                    <a:pt x="111" y="27"/>
                  </a:cubicBezTo>
                  <a:cubicBezTo>
                    <a:pt x="113" y="24"/>
                    <a:pt x="113" y="19"/>
                    <a:pt x="118" y="22"/>
                  </a:cubicBezTo>
                  <a:cubicBezTo>
                    <a:pt x="119" y="26"/>
                    <a:pt x="118" y="29"/>
                    <a:pt x="116" y="33"/>
                  </a:cubicBezTo>
                  <a:cubicBezTo>
                    <a:pt x="111" y="33"/>
                    <a:pt x="108" y="34"/>
                    <a:pt x="111" y="40"/>
                  </a:cubicBezTo>
                  <a:cubicBezTo>
                    <a:pt x="112" y="42"/>
                    <a:pt x="114" y="45"/>
                    <a:pt x="113" y="49"/>
                  </a:cubicBezTo>
                  <a:cubicBezTo>
                    <a:pt x="109" y="49"/>
                    <a:pt x="107" y="47"/>
                    <a:pt x="105" y="45"/>
                  </a:cubicBezTo>
                  <a:cubicBezTo>
                    <a:pt x="91" y="35"/>
                    <a:pt x="77" y="33"/>
                    <a:pt x="62" y="40"/>
                  </a:cubicBezTo>
                  <a:cubicBezTo>
                    <a:pt x="53" y="44"/>
                    <a:pt x="46" y="50"/>
                    <a:pt x="46" y="61"/>
                  </a:cubicBezTo>
                  <a:cubicBezTo>
                    <a:pt x="45" y="63"/>
                    <a:pt x="45" y="64"/>
                    <a:pt x="43" y="66"/>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8" name="Freeform 163"/>
            <p:cNvSpPr>
              <a:spLocks/>
            </p:cNvSpPr>
            <p:nvPr/>
          </p:nvSpPr>
          <p:spPr bwMode="auto">
            <a:xfrm>
              <a:off x="3402" y="1199"/>
              <a:ext cx="168" cy="95"/>
            </a:xfrm>
            <a:custGeom>
              <a:avLst/>
              <a:gdLst>
                <a:gd name="T0" fmla="*/ 0 w 110"/>
                <a:gd name="T1" fmla="*/ 5 h 62"/>
                <a:gd name="T2" fmla="*/ 10 w 110"/>
                <a:gd name="T3" fmla="*/ 3 h 62"/>
                <a:gd name="T4" fmla="*/ 51 w 110"/>
                <a:gd name="T5" fmla="*/ 2 h 62"/>
                <a:gd name="T6" fmla="*/ 68 w 110"/>
                <a:gd name="T7" fmla="*/ 6 h 62"/>
                <a:gd name="T8" fmla="*/ 79 w 110"/>
                <a:gd name="T9" fmla="*/ 9 h 62"/>
                <a:gd name="T10" fmla="*/ 78 w 110"/>
                <a:gd name="T11" fmla="*/ 1 h 62"/>
                <a:gd name="T12" fmla="*/ 104 w 110"/>
                <a:gd name="T13" fmla="*/ 35 h 62"/>
                <a:gd name="T14" fmla="*/ 110 w 110"/>
                <a:gd name="T15" fmla="*/ 52 h 62"/>
                <a:gd name="T16" fmla="*/ 110 w 110"/>
                <a:gd name="T17" fmla="*/ 62 h 62"/>
                <a:gd name="T18" fmla="*/ 101 w 110"/>
                <a:gd name="T19" fmla="*/ 44 h 62"/>
                <a:gd name="T20" fmla="*/ 44 w 110"/>
                <a:gd name="T21" fmla="*/ 7 h 62"/>
                <a:gd name="T22" fmla="*/ 0 w 110"/>
                <a:gd name="T23" fmla="*/ 5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0" h="62">
                  <a:moveTo>
                    <a:pt x="0" y="5"/>
                  </a:moveTo>
                  <a:cubicBezTo>
                    <a:pt x="2" y="2"/>
                    <a:pt x="6" y="4"/>
                    <a:pt x="10" y="3"/>
                  </a:cubicBezTo>
                  <a:cubicBezTo>
                    <a:pt x="23" y="3"/>
                    <a:pt x="37" y="5"/>
                    <a:pt x="51" y="2"/>
                  </a:cubicBezTo>
                  <a:cubicBezTo>
                    <a:pt x="57" y="0"/>
                    <a:pt x="63" y="3"/>
                    <a:pt x="68" y="6"/>
                  </a:cubicBezTo>
                  <a:cubicBezTo>
                    <a:pt x="72" y="7"/>
                    <a:pt x="75" y="10"/>
                    <a:pt x="79" y="9"/>
                  </a:cubicBezTo>
                  <a:cubicBezTo>
                    <a:pt x="81" y="6"/>
                    <a:pt x="78" y="4"/>
                    <a:pt x="78" y="1"/>
                  </a:cubicBezTo>
                  <a:cubicBezTo>
                    <a:pt x="91" y="9"/>
                    <a:pt x="98" y="21"/>
                    <a:pt x="104" y="35"/>
                  </a:cubicBezTo>
                  <a:cubicBezTo>
                    <a:pt x="107" y="40"/>
                    <a:pt x="108" y="46"/>
                    <a:pt x="110" y="52"/>
                  </a:cubicBezTo>
                  <a:cubicBezTo>
                    <a:pt x="110" y="55"/>
                    <a:pt x="110" y="57"/>
                    <a:pt x="110" y="62"/>
                  </a:cubicBezTo>
                  <a:cubicBezTo>
                    <a:pt x="106" y="55"/>
                    <a:pt x="103" y="49"/>
                    <a:pt x="101" y="44"/>
                  </a:cubicBezTo>
                  <a:cubicBezTo>
                    <a:pt x="93" y="19"/>
                    <a:pt x="69" y="4"/>
                    <a:pt x="44" y="7"/>
                  </a:cubicBezTo>
                  <a:cubicBezTo>
                    <a:pt x="29" y="8"/>
                    <a:pt x="14" y="6"/>
                    <a:pt x="0" y="5"/>
                  </a:cubicBezTo>
                  <a:close/>
                </a:path>
              </a:pathLst>
            </a:custGeom>
            <a:solidFill>
              <a:srgbClr val="F3DC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9" name="Freeform 164"/>
            <p:cNvSpPr>
              <a:spLocks/>
            </p:cNvSpPr>
            <p:nvPr/>
          </p:nvSpPr>
          <p:spPr bwMode="auto">
            <a:xfrm>
              <a:off x="3368" y="1125"/>
              <a:ext cx="119" cy="59"/>
            </a:xfrm>
            <a:custGeom>
              <a:avLst/>
              <a:gdLst>
                <a:gd name="T0" fmla="*/ 0 w 78"/>
                <a:gd name="T1" fmla="*/ 36 h 38"/>
                <a:gd name="T2" fmla="*/ 40 w 78"/>
                <a:gd name="T3" fmla="*/ 3 h 38"/>
                <a:gd name="T4" fmla="*/ 70 w 78"/>
                <a:gd name="T5" fmla="*/ 19 h 38"/>
                <a:gd name="T6" fmla="*/ 78 w 78"/>
                <a:gd name="T7" fmla="*/ 38 h 38"/>
                <a:gd name="T8" fmla="*/ 68 w 78"/>
                <a:gd name="T9" fmla="*/ 34 h 38"/>
                <a:gd name="T10" fmla="*/ 38 w 78"/>
                <a:gd name="T11" fmla="*/ 11 h 38"/>
                <a:gd name="T12" fmla="*/ 6 w 78"/>
                <a:gd name="T13" fmla="*/ 34 h 38"/>
                <a:gd name="T14" fmla="*/ 0 w 78"/>
                <a:gd name="T15" fmla="*/ 36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38">
                  <a:moveTo>
                    <a:pt x="0" y="36"/>
                  </a:moveTo>
                  <a:cubicBezTo>
                    <a:pt x="1" y="15"/>
                    <a:pt x="19" y="0"/>
                    <a:pt x="40" y="3"/>
                  </a:cubicBezTo>
                  <a:cubicBezTo>
                    <a:pt x="52" y="5"/>
                    <a:pt x="62" y="10"/>
                    <a:pt x="70" y="19"/>
                  </a:cubicBezTo>
                  <a:cubicBezTo>
                    <a:pt x="73" y="25"/>
                    <a:pt x="69" y="34"/>
                    <a:pt x="78" y="38"/>
                  </a:cubicBezTo>
                  <a:cubicBezTo>
                    <a:pt x="74" y="38"/>
                    <a:pt x="70" y="38"/>
                    <a:pt x="68" y="34"/>
                  </a:cubicBezTo>
                  <a:cubicBezTo>
                    <a:pt x="66" y="16"/>
                    <a:pt x="54" y="11"/>
                    <a:pt x="38" y="11"/>
                  </a:cubicBezTo>
                  <a:cubicBezTo>
                    <a:pt x="18" y="11"/>
                    <a:pt x="12" y="15"/>
                    <a:pt x="6" y="34"/>
                  </a:cubicBezTo>
                  <a:cubicBezTo>
                    <a:pt x="4" y="35"/>
                    <a:pt x="2" y="35"/>
                    <a:pt x="0" y="36"/>
                  </a:cubicBezTo>
                  <a:close/>
                </a:path>
              </a:pathLst>
            </a:custGeom>
            <a:solidFill>
              <a:srgbClr val="E2C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0" name="Freeform 165"/>
            <p:cNvSpPr>
              <a:spLocks/>
            </p:cNvSpPr>
            <p:nvPr/>
          </p:nvSpPr>
          <p:spPr bwMode="auto">
            <a:xfrm>
              <a:off x="3337" y="1090"/>
              <a:ext cx="49" cy="45"/>
            </a:xfrm>
            <a:custGeom>
              <a:avLst/>
              <a:gdLst>
                <a:gd name="T0" fmla="*/ 32 w 32"/>
                <a:gd name="T1" fmla="*/ 10 h 29"/>
                <a:gd name="T2" fmla="*/ 29 w 32"/>
                <a:gd name="T3" fmla="*/ 13 h 29"/>
                <a:gd name="T4" fmla="*/ 30 w 32"/>
                <a:gd name="T5" fmla="*/ 22 h 29"/>
                <a:gd name="T6" fmla="*/ 26 w 32"/>
                <a:gd name="T7" fmla="*/ 24 h 29"/>
                <a:gd name="T8" fmla="*/ 11 w 32"/>
                <a:gd name="T9" fmla="*/ 27 h 29"/>
                <a:gd name="T10" fmla="*/ 7 w 32"/>
                <a:gd name="T11" fmla="*/ 23 h 29"/>
                <a:gd name="T12" fmla="*/ 2 w 32"/>
                <a:gd name="T13" fmla="*/ 12 h 29"/>
                <a:gd name="T14" fmla="*/ 4 w 32"/>
                <a:gd name="T15" fmla="*/ 4 h 29"/>
                <a:gd name="T16" fmla="*/ 13 w 32"/>
                <a:gd name="T17" fmla="*/ 9 h 29"/>
                <a:gd name="T18" fmla="*/ 17 w 32"/>
                <a:gd name="T19" fmla="*/ 20 h 29"/>
                <a:gd name="T20" fmla="*/ 17 w 32"/>
                <a:gd name="T21" fmla="*/ 20 h 29"/>
                <a:gd name="T22" fmla="*/ 15 w 32"/>
                <a:gd name="T23" fmla="*/ 1 h 29"/>
                <a:gd name="T24" fmla="*/ 23 w 32"/>
                <a:gd name="T25" fmla="*/ 9 h 29"/>
                <a:gd name="T26" fmla="*/ 25 w 32"/>
                <a:gd name="T27" fmla="*/ 0 h 29"/>
                <a:gd name="T28" fmla="*/ 32 w 32"/>
                <a:gd name="T2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9">
                  <a:moveTo>
                    <a:pt x="32" y="10"/>
                  </a:moveTo>
                  <a:cubicBezTo>
                    <a:pt x="30" y="10"/>
                    <a:pt x="27" y="9"/>
                    <a:pt x="29" y="13"/>
                  </a:cubicBezTo>
                  <a:cubicBezTo>
                    <a:pt x="30" y="16"/>
                    <a:pt x="30" y="19"/>
                    <a:pt x="30" y="22"/>
                  </a:cubicBezTo>
                  <a:cubicBezTo>
                    <a:pt x="29" y="22"/>
                    <a:pt x="27" y="23"/>
                    <a:pt x="26" y="24"/>
                  </a:cubicBezTo>
                  <a:cubicBezTo>
                    <a:pt x="21" y="23"/>
                    <a:pt x="17" y="29"/>
                    <a:pt x="11" y="27"/>
                  </a:cubicBezTo>
                  <a:cubicBezTo>
                    <a:pt x="9" y="26"/>
                    <a:pt x="8" y="25"/>
                    <a:pt x="7" y="23"/>
                  </a:cubicBezTo>
                  <a:cubicBezTo>
                    <a:pt x="5" y="20"/>
                    <a:pt x="4" y="16"/>
                    <a:pt x="2" y="12"/>
                  </a:cubicBezTo>
                  <a:cubicBezTo>
                    <a:pt x="2" y="9"/>
                    <a:pt x="0" y="5"/>
                    <a:pt x="4" y="4"/>
                  </a:cubicBezTo>
                  <a:cubicBezTo>
                    <a:pt x="8" y="2"/>
                    <a:pt x="11" y="5"/>
                    <a:pt x="13" y="9"/>
                  </a:cubicBezTo>
                  <a:cubicBezTo>
                    <a:pt x="14" y="13"/>
                    <a:pt x="14" y="17"/>
                    <a:pt x="17" y="20"/>
                  </a:cubicBezTo>
                  <a:cubicBezTo>
                    <a:pt x="17" y="21"/>
                    <a:pt x="17" y="19"/>
                    <a:pt x="17" y="20"/>
                  </a:cubicBezTo>
                  <a:cubicBezTo>
                    <a:pt x="14" y="23"/>
                    <a:pt x="13" y="9"/>
                    <a:pt x="15" y="1"/>
                  </a:cubicBezTo>
                  <a:cubicBezTo>
                    <a:pt x="21" y="0"/>
                    <a:pt x="19" y="7"/>
                    <a:pt x="23" y="9"/>
                  </a:cubicBezTo>
                  <a:cubicBezTo>
                    <a:pt x="25" y="7"/>
                    <a:pt x="23" y="3"/>
                    <a:pt x="25" y="0"/>
                  </a:cubicBezTo>
                  <a:cubicBezTo>
                    <a:pt x="30" y="2"/>
                    <a:pt x="32" y="5"/>
                    <a:pt x="32" y="1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1" name="Freeform 166"/>
            <p:cNvSpPr>
              <a:spLocks/>
            </p:cNvSpPr>
            <p:nvPr/>
          </p:nvSpPr>
          <p:spPr bwMode="auto">
            <a:xfrm>
              <a:off x="3323" y="1090"/>
              <a:ext cx="40" cy="48"/>
            </a:xfrm>
            <a:custGeom>
              <a:avLst/>
              <a:gdLst>
                <a:gd name="T0" fmla="*/ 24 w 26"/>
                <a:gd name="T1" fmla="*/ 1 h 31"/>
                <a:gd name="T2" fmla="*/ 26 w 26"/>
                <a:gd name="T3" fmla="*/ 22 h 31"/>
                <a:gd name="T4" fmla="*/ 20 w 26"/>
                <a:gd name="T5" fmla="*/ 11 h 31"/>
                <a:gd name="T6" fmla="*/ 14 w 26"/>
                <a:gd name="T7" fmla="*/ 5 h 31"/>
                <a:gd name="T8" fmla="*/ 14 w 26"/>
                <a:gd name="T9" fmla="*/ 13 h 31"/>
                <a:gd name="T10" fmla="*/ 17 w 26"/>
                <a:gd name="T11" fmla="*/ 24 h 31"/>
                <a:gd name="T12" fmla="*/ 6 w 26"/>
                <a:gd name="T13" fmla="*/ 24 h 31"/>
                <a:gd name="T14" fmla="*/ 2 w 26"/>
                <a:gd name="T15" fmla="*/ 5 h 31"/>
                <a:gd name="T16" fmla="*/ 2 w 26"/>
                <a:gd name="T17" fmla="*/ 0 h 31"/>
                <a:gd name="T18" fmla="*/ 24 w 26"/>
                <a:gd name="T19"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31">
                  <a:moveTo>
                    <a:pt x="24" y="1"/>
                  </a:moveTo>
                  <a:cubicBezTo>
                    <a:pt x="26" y="7"/>
                    <a:pt x="25" y="14"/>
                    <a:pt x="26" y="22"/>
                  </a:cubicBezTo>
                  <a:cubicBezTo>
                    <a:pt x="22" y="18"/>
                    <a:pt x="20" y="16"/>
                    <a:pt x="20" y="11"/>
                  </a:cubicBezTo>
                  <a:cubicBezTo>
                    <a:pt x="20" y="8"/>
                    <a:pt x="18" y="4"/>
                    <a:pt x="14" y="5"/>
                  </a:cubicBezTo>
                  <a:cubicBezTo>
                    <a:pt x="9" y="7"/>
                    <a:pt x="14" y="10"/>
                    <a:pt x="14" y="13"/>
                  </a:cubicBezTo>
                  <a:cubicBezTo>
                    <a:pt x="15" y="17"/>
                    <a:pt x="18" y="20"/>
                    <a:pt x="17" y="24"/>
                  </a:cubicBezTo>
                  <a:cubicBezTo>
                    <a:pt x="13" y="31"/>
                    <a:pt x="10" y="31"/>
                    <a:pt x="6" y="24"/>
                  </a:cubicBezTo>
                  <a:cubicBezTo>
                    <a:pt x="3" y="18"/>
                    <a:pt x="0" y="12"/>
                    <a:pt x="2" y="5"/>
                  </a:cubicBezTo>
                  <a:cubicBezTo>
                    <a:pt x="2" y="3"/>
                    <a:pt x="2" y="2"/>
                    <a:pt x="2" y="0"/>
                  </a:cubicBezTo>
                  <a:cubicBezTo>
                    <a:pt x="9" y="0"/>
                    <a:pt x="16" y="5"/>
                    <a:pt x="24" y="1"/>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2" name="Freeform 167"/>
            <p:cNvSpPr>
              <a:spLocks/>
            </p:cNvSpPr>
            <p:nvPr/>
          </p:nvSpPr>
          <p:spPr bwMode="auto">
            <a:xfrm>
              <a:off x="3421" y="1079"/>
              <a:ext cx="20" cy="42"/>
            </a:xfrm>
            <a:custGeom>
              <a:avLst/>
              <a:gdLst>
                <a:gd name="T0" fmla="*/ 12 w 13"/>
                <a:gd name="T1" fmla="*/ 2 h 27"/>
                <a:gd name="T2" fmla="*/ 11 w 13"/>
                <a:gd name="T3" fmla="*/ 26 h 27"/>
                <a:gd name="T4" fmla="*/ 5 w 13"/>
                <a:gd name="T5" fmla="*/ 22 h 27"/>
                <a:gd name="T6" fmla="*/ 3 w 13"/>
                <a:gd name="T7" fmla="*/ 14 h 27"/>
                <a:gd name="T8" fmla="*/ 2 w 13"/>
                <a:gd name="T9" fmla="*/ 23 h 27"/>
                <a:gd name="T10" fmla="*/ 0 w 13"/>
                <a:gd name="T11" fmla="*/ 23 h 27"/>
                <a:gd name="T12" fmla="*/ 0 w 13"/>
                <a:gd name="T13" fmla="*/ 2 h 27"/>
                <a:gd name="T14" fmla="*/ 7 w 13"/>
                <a:gd name="T15" fmla="*/ 10 h 27"/>
                <a:gd name="T16" fmla="*/ 12 w 13"/>
                <a:gd name="T17"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7">
                  <a:moveTo>
                    <a:pt x="12" y="2"/>
                  </a:moveTo>
                  <a:cubicBezTo>
                    <a:pt x="11" y="10"/>
                    <a:pt x="13" y="18"/>
                    <a:pt x="11" y="26"/>
                  </a:cubicBezTo>
                  <a:cubicBezTo>
                    <a:pt x="7" y="27"/>
                    <a:pt x="13" y="15"/>
                    <a:pt x="5" y="22"/>
                  </a:cubicBezTo>
                  <a:cubicBezTo>
                    <a:pt x="4" y="20"/>
                    <a:pt x="4" y="18"/>
                    <a:pt x="3" y="14"/>
                  </a:cubicBezTo>
                  <a:cubicBezTo>
                    <a:pt x="2" y="18"/>
                    <a:pt x="2" y="21"/>
                    <a:pt x="2" y="23"/>
                  </a:cubicBezTo>
                  <a:cubicBezTo>
                    <a:pt x="1" y="23"/>
                    <a:pt x="1" y="23"/>
                    <a:pt x="0" y="23"/>
                  </a:cubicBezTo>
                  <a:cubicBezTo>
                    <a:pt x="0" y="16"/>
                    <a:pt x="0" y="9"/>
                    <a:pt x="0" y="2"/>
                  </a:cubicBezTo>
                  <a:cubicBezTo>
                    <a:pt x="8" y="0"/>
                    <a:pt x="3" y="8"/>
                    <a:pt x="7" y="10"/>
                  </a:cubicBezTo>
                  <a:cubicBezTo>
                    <a:pt x="10" y="8"/>
                    <a:pt x="6" y="2"/>
                    <a:pt x="12" y="2"/>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3" name="Freeform 168"/>
            <p:cNvSpPr>
              <a:spLocks/>
            </p:cNvSpPr>
            <p:nvPr/>
          </p:nvSpPr>
          <p:spPr bwMode="auto">
            <a:xfrm>
              <a:off x="3397" y="1084"/>
              <a:ext cx="17" cy="35"/>
            </a:xfrm>
            <a:custGeom>
              <a:avLst/>
              <a:gdLst>
                <a:gd name="T0" fmla="*/ 6 w 11"/>
                <a:gd name="T1" fmla="*/ 1 h 23"/>
                <a:gd name="T2" fmla="*/ 10 w 11"/>
                <a:gd name="T3" fmla="*/ 16 h 23"/>
                <a:gd name="T4" fmla="*/ 5 w 11"/>
                <a:gd name="T5" fmla="*/ 23 h 23"/>
                <a:gd name="T6" fmla="*/ 1 w 11"/>
                <a:gd name="T7" fmla="*/ 16 h 23"/>
                <a:gd name="T8" fmla="*/ 0 w 11"/>
                <a:gd name="T9" fmla="*/ 6 h 23"/>
                <a:gd name="T10" fmla="*/ 6 w 11"/>
                <a:gd name="T11" fmla="*/ 1 h 23"/>
              </a:gdLst>
              <a:ahLst/>
              <a:cxnLst>
                <a:cxn ang="0">
                  <a:pos x="T0" y="T1"/>
                </a:cxn>
                <a:cxn ang="0">
                  <a:pos x="T2" y="T3"/>
                </a:cxn>
                <a:cxn ang="0">
                  <a:pos x="T4" y="T5"/>
                </a:cxn>
                <a:cxn ang="0">
                  <a:pos x="T6" y="T7"/>
                </a:cxn>
                <a:cxn ang="0">
                  <a:pos x="T8" y="T9"/>
                </a:cxn>
                <a:cxn ang="0">
                  <a:pos x="T10" y="T11"/>
                </a:cxn>
              </a:cxnLst>
              <a:rect l="0" t="0" r="r" b="b"/>
              <a:pathLst>
                <a:path w="11" h="23">
                  <a:moveTo>
                    <a:pt x="6" y="1"/>
                  </a:moveTo>
                  <a:cubicBezTo>
                    <a:pt x="9" y="5"/>
                    <a:pt x="11" y="10"/>
                    <a:pt x="10" y="16"/>
                  </a:cubicBezTo>
                  <a:cubicBezTo>
                    <a:pt x="10" y="19"/>
                    <a:pt x="10" y="23"/>
                    <a:pt x="5" y="23"/>
                  </a:cubicBezTo>
                  <a:cubicBezTo>
                    <a:pt x="1" y="23"/>
                    <a:pt x="1" y="19"/>
                    <a:pt x="1" y="16"/>
                  </a:cubicBezTo>
                  <a:cubicBezTo>
                    <a:pt x="0" y="13"/>
                    <a:pt x="0" y="10"/>
                    <a:pt x="0" y="6"/>
                  </a:cubicBezTo>
                  <a:cubicBezTo>
                    <a:pt x="0" y="3"/>
                    <a:pt x="1" y="0"/>
                    <a:pt x="6" y="1"/>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4" name="Freeform 169"/>
            <p:cNvSpPr>
              <a:spLocks/>
            </p:cNvSpPr>
            <p:nvPr/>
          </p:nvSpPr>
          <p:spPr bwMode="auto">
            <a:xfrm>
              <a:off x="3489" y="1102"/>
              <a:ext cx="29" cy="39"/>
            </a:xfrm>
            <a:custGeom>
              <a:avLst/>
              <a:gdLst>
                <a:gd name="T0" fmla="*/ 11 w 19"/>
                <a:gd name="T1" fmla="*/ 0 h 25"/>
                <a:gd name="T2" fmla="*/ 15 w 19"/>
                <a:gd name="T3" fmla="*/ 1 h 25"/>
                <a:gd name="T4" fmla="*/ 10 w 19"/>
                <a:gd name="T5" fmla="*/ 21 h 25"/>
                <a:gd name="T6" fmla="*/ 3 w 19"/>
                <a:gd name="T7" fmla="*/ 22 h 25"/>
                <a:gd name="T8" fmla="*/ 0 w 19"/>
                <a:gd name="T9" fmla="*/ 19 h 25"/>
                <a:gd name="T10" fmla="*/ 1 w 19"/>
                <a:gd name="T11" fmla="*/ 17 h 25"/>
                <a:gd name="T12" fmla="*/ 11 w 19"/>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9" h="25">
                  <a:moveTo>
                    <a:pt x="11" y="0"/>
                  </a:moveTo>
                  <a:cubicBezTo>
                    <a:pt x="12" y="1"/>
                    <a:pt x="15" y="0"/>
                    <a:pt x="15" y="1"/>
                  </a:cubicBezTo>
                  <a:cubicBezTo>
                    <a:pt x="19" y="9"/>
                    <a:pt x="9" y="13"/>
                    <a:pt x="10" y="21"/>
                  </a:cubicBezTo>
                  <a:cubicBezTo>
                    <a:pt x="10" y="25"/>
                    <a:pt x="5" y="21"/>
                    <a:pt x="3" y="22"/>
                  </a:cubicBezTo>
                  <a:cubicBezTo>
                    <a:pt x="1" y="21"/>
                    <a:pt x="1" y="21"/>
                    <a:pt x="0" y="19"/>
                  </a:cubicBezTo>
                  <a:cubicBezTo>
                    <a:pt x="0" y="18"/>
                    <a:pt x="0" y="17"/>
                    <a:pt x="1" y="17"/>
                  </a:cubicBezTo>
                  <a:cubicBezTo>
                    <a:pt x="6" y="12"/>
                    <a:pt x="6" y="5"/>
                    <a:pt x="11"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5" name="Freeform 170"/>
            <p:cNvSpPr>
              <a:spLocks/>
            </p:cNvSpPr>
            <p:nvPr/>
          </p:nvSpPr>
          <p:spPr bwMode="auto">
            <a:xfrm>
              <a:off x="3460" y="1087"/>
              <a:ext cx="14" cy="37"/>
            </a:xfrm>
            <a:custGeom>
              <a:avLst/>
              <a:gdLst>
                <a:gd name="T0" fmla="*/ 6 w 9"/>
                <a:gd name="T1" fmla="*/ 0 h 24"/>
                <a:gd name="T2" fmla="*/ 9 w 9"/>
                <a:gd name="T3" fmla="*/ 2 h 24"/>
                <a:gd name="T4" fmla="*/ 3 w 9"/>
                <a:gd name="T5" fmla="*/ 24 h 24"/>
                <a:gd name="T6" fmla="*/ 3 w 9"/>
                <a:gd name="T7" fmla="*/ 1 h 24"/>
                <a:gd name="T8" fmla="*/ 6 w 9"/>
                <a:gd name="T9" fmla="*/ 0 h 24"/>
              </a:gdLst>
              <a:ahLst/>
              <a:cxnLst>
                <a:cxn ang="0">
                  <a:pos x="T0" y="T1"/>
                </a:cxn>
                <a:cxn ang="0">
                  <a:pos x="T2" y="T3"/>
                </a:cxn>
                <a:cxn ang="0">
                  <a:pos x="T4" y="T5"/>
                </a:cxn>
                <a:cxn ang="0">
                  <a:pos x="T6" y="T7"/>
                </a:cxn>
                <a:cxn ang="0">
                  <a:pos x="T8" y="T9"/>
                </a:cxn>
              </a:cxnLst>
              <a:rect l="0" t="0" r="r" b="b"/>
              <a:pathLst>
                <a:path w="9" h="24">
                  <a:moveTo>
                    <a:pt x="6" y="0"/>
                  </a:moveTo>
                  <a:cubicBezTo>
                    <a:pt x="7" y="1"/>
                    <a:pt x="8" y="2"/>
                    <a:pt x="9" y="2"/>
                  </a:cubicBezTo>
                  <a:cubicBezTo>
                    <a:pt x="5" y="8"/>
                    <a:pt x="8" y="17"/>
                    <a:pt x="3" y="24"/>
                  </a:cubicBezTo>
                  <a:cubicBezTo>
                    <a:pt x="0" y="15"/>
                    <a:pt x="7" y="8"/>
                    <a:pt x="3" y="1"/>
                  </a:cubicBezTo>
                  <a:cubicBezTo>
                    <a:pt x="4" y="1"/>
                    <a:pt x="5" y="1"/>
                    <a:pt x="6"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6" name="Freeform 171"/>
            <p:cNvSpPr>
              <a:spLocks/>
            </p:cNvSpPr>
            <p:nvPr/>
          </p:nvSpPr>
          <p:spPr bwMode="auto">
            <a:xfrm>
              <a:off x="3484" y="1102"/>
              <a:ext cx="22" cy="28"/>
            </a:xfrm>
            <a:custGeom>
              <a:avLst/>
              <a:gdLst>
                <a:gd name="T0" fmla="*/ 14 w 14"/>
                <a:gd name="T1" fmla="*/ 0 h 18"/>
                <a:gd name="T2" fmla="*/ 4 w 14"/>
                <a:gd name="T3" fmla="*/ 18 h 18"/>
                <a:gd name="T4" fmla="*/ 12 w 14"/>
                <a:gd name="T5" fmla="*/ 0 h 18"/>
                <a:gd name="T6" fmla="*/ 14 w 14"/>
                <a:gd name="T7" fmla="*/ 0 h 18"/>
              </a:gdLst>
              <a:ahLst/>
              <a:cxnLst>
                <a:cxn ang="0">
                  <a:pos x="T0" y="T1"/>
                </a:cxn>
                <a:cxn ang="0">
                  <a:pos x="T2" y="T3"/>
                </a:cxn>
                <a:cxn ang="0">
                  <a:pos x="T4" y="T5"/>
                </a:cxn>
                <a:cxn ang="0">
                  <a:pos x="T6" y="T7"/>
                </a:cxn>
              </a:cxnLst>
              <a:rect l="0" t="0" r="r" b="b"/>
              <a:pathLst>
                <a:path w="14" h="18">
                  <a:moveTo>
                    <a:pt x="14" y="0"/>
                  </a:moveTo>
                  <a:cubicBezTo>
                    <a:pt x="12" y="7"/>
                    <a:pt x="11" y="14"/>
                    <a:pt x="4" y="18"/>
                  </a:cubicBezTo>
                  <a:cubicBezTo>
                    <a:pt x="0" y="12"/>
                    <a:pt x="5" y="2"/>
                    <a:pt x="12" y="0"/>
                  </a:cubicBezTo>
                  <a:cubicBezTo>
                    <a:pt x="12" y="0"/>
                    <a:pt x="13" y="0"/>
                    <a:pt x="14" y="0"/>
                  </a:cubicBezTo>
                  <a:close/>
                </a:path>
              </a:pathLst>
            </a:custGeom>
            <a:solidFill>
              <a:srgbClr val="B380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7" name="Freeform 172"/>
            <p:cNvSpPr>
              <a:spLocks/>
            </p:cNvSpPr>
            <p:nvPr/>
          </p:nvSpPr>
          <p:spPr bwMode="auto">
            <a:xfrm>
              <a:off x="3481" y="1093"/>
              <a:ext cx="22" cy="43"/>
            </a:xfrm>
            <a:custGeom>
              <a:avLst/>
              <a:gdLst>
                <a:gd name="T0" fmla="*/ 14 w 14"/>
                <a:gd name="T1" fmla="*/ 6 h 28"/>
                <a:gd name="T2" fmla="*/ 6 w 14"/>
                <a:gd name="T3" fmla="*/ 24 h 28"/>
                <a:gd name="T4" fmla="*/ 6 w 14"/>
                <a:gd name="T5" fmla="*/ 26 h 28"/>
                <a:gd name="T6" fmla="*/ 0 w 14"/>
                <a:gd name="T7" fmla="*/ 20 h 28"/>
                <a:gd name="T8" fmla="*/ 1 w 14"/>
                <a:gd name="T9" fmla="*/ 17 h 28"/>
                <a:gd name="T10" fmla="*/ 5 w 14"/>
                <a:gd name="T11" fmla="*/ 7 h 28"/>
                <a:gd name="T12" fmla="*/ 12 w 14"/>
                <a:gd name="T13" fmla="*/ 2 h 28"/>
                <a:gd name="T14" fmla="*/ 14 w 14"/>
                <a:gd name="T15" fmla="*/ 6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8">
                  <a:moveTo>
                    <a:pt x="14" y="6"/>
                  </a:moveTo>
                  <a:cubicBezTo>
                    <a:pt x="9" y="11"/>
                    <a:pt x="6" y="17"/>
                    <a:pt x="6" y="24"/>
                  </a:cubicBezTo>
                  <a:cubicBezTo>
                    <a:pt x="6" y="25"/>
                    <a:pt x="6" y="25"/>
                    <a:pt x="6" y="26"/>
                  </a:cubicBezTo>
                  <a:cubicBezTo>
                    <a:pt x="0" y="28"/>
                    <a:pt x="1" y="23"/>
                    <a:pt x="0" y="20"/>
                  </a:cubicBezTo>
                  <a:cubicBezTo>
                    <a:pt x="0" y="19"/>
                    <a:pt x="1" y="18"/>
                    <a:pt x="1" y="17"/>
                  </a:cubicBezTo>
                  <a:cubicBezTo>
                    <a:pt x="3" y="14"/>
                    <a:pt x="3" y="10"/>
                    <a:pt x="5" y="7"/>
                  </a:cubicBezTo>
                  <a:cubicBezTo>
                    <a:pt x="6" y="4"/>
                    <a:pt x="7" y="0"/>
                    <a:pt x="12" y="2"/>
                  </a:cubicBezTo>
                  <a:cubicBezTo>
                    <a:pt x="13" y="3"/>
                    <a:pt x="14" y="5"/>
                    <a:pt x="14" y="6"/>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8" name="Freeform 173"/>
            <p:cNvSpPr>
              <a:spLocks/>
            </p:cNvSpPr>
            <p:nvPr/>
          </p:nvSpPr>
          <p:spPr bwMode="auto">
            <a:xfrm>
              <a:off x="3386" y="1087"/>
              <a:ext cx="9" cy="34"/>
            </a:xfrm>
            <a:custGeom>
              <a:avLst/>
              <a:gdLst>
                <a:gd name="T0" fmla="*/ 6 w 6"/>
                <a:gd name="T1" fmla="*/ 4 h 22"/>
                <a:gd name="T2" fmla="*/ 6 w 6"/>
                <a:gd name="T3" fmla="*/ 22 h 22"/>
                <a:gd name="T4" fmla="*/ 0 w 6"/>
                <a:gd name="T5" fmla="*/ 12 h 22"/>
                <a:gd name="T6" fmla="*/ 3 w 6"/>
                <a:gd name="T7" fmla="*/ 11 h 22"/>
                <a:gd name="T8" fmla="*/ 2 w 6"/>
                <a:gd name="T9" fmla="*/ 0 h 22"/>
                <a:gd name="T10" fmla="*/ 6 w 6"/>
                <a:gd name="T11" fmla="*/ 4 h 22"/>
              </a:gdLst>
              <a:ahLst/>
              <a:cxnLst>
                <a:cxn ang="0">
                  <a:pos x="T0" y="T1"/>
                </a:cxn>
                <a:cxn ang="0">
                  <a:pos x="T2" y="T3"/>
                </a:cxn>
                <a:cxn ang="0">
                  <a:pos x="T4" y="T5"/>
                </a:cxn>
                <a:cxn ang="0">
                  <a:pos x="T6" y="T7"/>
                </a:cxn>
                <a:cxn ang="0">
                  <a:pos x="T8" y="T9"/>
                </a:cxn>
                <a:cxn ang="0">
                  <a:pos x="T10" y="T11"/>
                </a:cxn>
              </a:cxnLst>
              <a:rect l="0" t="0" r="r" b="b"/>
              <a:pathLst>
                <a:path w="6" h="22">
                  <a:moveTo>
                    <a:pt x="6" y="4"/>
                  </a:moveTo>
                  <a:cubicBezTo>
                    <a:pt x="6" y="10"/>
                    <a:pt x="6" y="16"/>
                    <a:pt x="6" y="22"/>
                  </a:cubicBezTo>
                  <a:cubicBezTo>
                    <a:pt x="1" y="20"/>
                    <a:pt x="0" y="16"/>
                    <a:pt x="0" y="12"/>
                  </a:cubicBezTo>
                  <a:cubicBezTo>
                    <a:pt x="1" y="12"/>
                    <a:pt x="4" y="14"/>
                    <a:pt x="3" y="11"/>
                  </a:cubicBezTo>
                  <a:cubicBezTo>
                    <a:pt x="2" y="7"/>
                    <a:pt x="2" y="4"/>
                    <a:pt x="2" y="0"/>
                  </a:cubicBezTo>
                  <a:cubicBezTo>
                    <a:pt x="4" y="2"/>
                    <a:pt x="5" y="3"/>
                    <a:pt x="6" y="4"/>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9" name="Freeform 174"/>
            <p:cNvSpPr>
              <a:spLocks/>
            </p:cNvSpPr>
            <p:nvPr/>
          </p:nvSpPr>
          <p:spPr bwMode="auto">
            <a:xfrm>
              <a:off x="3469" y="1093"/>
              <a:ext cx="20" cy="34"/>
            </a:xfrm>
            <a:custGeom>
              <a:avLst/>
              <a:gdLst>
                <a:gd name="T0" fmla="*/ 8 w 13"/>
                <a:gd name="T1" fmla="*/ 12 h 22"/>
                <a:gd name="T2" fmla="*/ 0 w 13"/>
                <a:gd name="T3" fmla="*/ 22 h 22"/>
                <a:gd name="T4" fmla="*/ 6 w 13"/>
                <a:gd name="T5" fmla="*/ 0 h 22"/>
                <a:gd name="T6" fmla="*/ 10 w 13"/>
                <a:gd name="T7" fmla="*/ 4 h 22"/>
                <a:gd name="T8" fmla="*/ 8 w 13"/>
                <a:gd name="T9" fmla="*/ 12 h 22"/>
              </a:gdLst>
              <a:ahLst/>
              <a:cxnLst>
                <a:cxn ang="0">
                  <a:pos x="T0" y="T1"/>
                </a:cxn>
                <a:cxn ang="0">
                  <a:pos x="T2" y="T3"/>
                </a:cxn>
                <a:cxn ang="0">
                  <a:pos x="T4" y="T5"/>
                </a:cxn>
                <a:cxn ang="0">
                  <a:pos x="T6" y="T7"/>
                </a:cxn>
                <a:cxn ang="0">
                  <a:pos x="T8" y="T9"/>
                </a:cxn>
              </a:cxnLst>
              <a:rect l="0" t="0" r="r" b="b"/>
              <a:pathLst>
                <a:path w="13" h="22">
                  <a:moveTo>
                    <a:pt x="8" y="12"/>
                  </a:moveTo>
                  <a:cubicBezTo>
                    <a:pt x="4" y="13"/>
                    <a:pt x="5" y="18"/>
                    <a:pt x="0" y="22"/>
                  </a:cubicBezTo>
                  <a:cubicBezTo>
                    <a:pt x="3" y="14"/>
                    <a:pt x="4" y="7"/>
                    <a:pt x="6" y="0"/>
                  </a:cubicBezTo>
                  <a:cubicBezTo>
                    <a:pt x="7" y="2"/>
                    <a:pt x="9" y="3"/>
                    <a:pt x="10" y="4"/>
                  </a:cubicBezTo>
                  <a:cubicBezTo>
                    <a:pt x="13" y="8"/>
                    <a:pt x="12" y="10"/>
                    <a:pt x="8" y="12"/>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0" name="Freeform 175"/>
            <p:cNvSpPr>
              <a:spLocks/>
            </p:cNvSpPr>
            <p:nvPr/>
          </p:nvSpPr>
          <p:spPr bwMode="auto">
            <a:xfrm>
              <a:off x="3477" y="1095"/>
              <a:ext cx="15" cy="35"/>
            </a:xfrm>
            <a:custGeom>
              <a:avLst/>
              <a:gdLst>
                <a:gd name="T0" fmla="*/ 3 w 10"/>
                <a:gd name="T1" fmla="*/ 11 h 23"/>
                <a:gd name="T2" fmla="*/ 5 w 10"/>
                <a:gd name="T3" fmla="*/ 3 h 23"/>
                <a:gd name="T4" fmla="*/ 9 w 10"/>
                <a:gd name="T5" fmla="*/ 0 h 23"/>
                <a:gd name="T6" fmla="*/ 5 w 10"/>
                <a:gd name="T7" fmla="*/ 17 h 23"/>
                <a:gd name="T8" fmla="*/ 5 w 10"/>
                <a:gd name="T9" fmla="*/ 17 h 23"/>
                <a:gd name="T10" fmla="*/ 3 w 10"/>
                <a:gd name="T11" fmla="*/ 23 h 23"/>
                <a:gd name="T12" fmla="*/ 2 w 10"/>
                <a:gd name="T13" fmla="*/ 23 h 23"/>
                <a:gd name="T14" fmla="*/ 3 w 10"/>
                <a:gd name="T15" fmla="*/ 11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23">
                  <a:moveTo>
                    <a:pt x="3" y="11"/>
                  </a:moveTo>
                  <a:cubicBezTo>
                    <a:pt x="4" y="9"/>
                    <a:pt x="5" y="6"/>
                    <a:pt x="5" y="3"/>
                  </a:cubicBezTo>
                  <a:cubicBezTo>
                    <a:pt x="6" y="2"/>
                    <a:pt x="7" y="0"/>
                    <a:pt x="9" y="0"/>
                  </a:cubicBezTo>
                  <a:cubicBezTo>
                    <a:pt x="10" y="6"/>
                    <a:pt x="7" y="11"/>
                    <a:pt x="5" y="17"/>
                  </a:cubicBezTo>
                  <a:cubicBezTo>
                    <a:pt x="5" y="17"/>
                    <a:pt x="5" y="17"/>
                    <a:pt x="5" y="17"/>
                  </a:cubicBezTo>
                  <a:cubicBezTo>
                    <a:pt x="3" y="18"/>
                    <a:pt x="5" y="21"/>
                    <a:pt x="3" y="23"/>
                  </a:cubicBezTo>
                  <a:cubicBezTo>
                    <a:pt x="2" y="23"/>
                    <a:pt x="2" y="23"/>
                    <a:pt x="2" y="23"/>
                  </a:cubicBezTo>
                  <a:cubicBezTo>
                    <a:pt x="0" y="19"/>
                    <a:pt x="2" y="15"/>
                    <a:pt x="3" y="11"/>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1" name="Freeform 176"/>
            <p:cNvSpPr>
              <a:spLocks/>
            </p:cNvSpPr>
            <p:nvPr/>
          </p:nvSpPr>
          <p:spPr bwMode="auto">
            <a:xfrm>
              <a:off x="3484" y="1092"/>
              <a:ext cx="16" cy="29"/>
            </a:xfrm>
            <a:custGeom>
              <a:avLst/>
              <a:gdLst>
                <a:gd name="T0" fmla="*/ 0 w 10"/>
                <a:gd name="T1" fmla="*/ 19 h 19"/>
                <a:gd name="T2" fmla="*/ 4 w 10"/>
                <a:gd name="T3" fmla="*/ 2 h 19"/>
                <a:gd name="T4" fmla="*/ 10 w 10"/>
                <a:gd name="T5" fmla="*/ 3 h 19"/>
                <a:gd name="T6" fmla="*/ 0 w 10"/>
                <a:gd name="T7" fmla="*/ 19 h 19"/>
              </a:gdLst>
              <a:ahLst/>
              <a:cxnLst>
                <a:cxn ang="0">
                  <a:pos x="T0" y="T1"/>
                </a:cxn>
                <a:cxn ang="0">
                  <a:pos x="T2" y="T3"/>
                </a:cxn>
                <a:cxn ang="0">
                  <a:pos x="T4" y="T5"/>
                </a:cxn>
                <a:cxn ang="0">
                  <a:pos x="T6" y="T7"/>
                </a:cxn>
              </a:cxnLst>
              <a:rect l="0" t="0" r="r" b="b"/>
              <a:pathLst>
                <a:path w="10" h="19">
                  <a:moveTo>
                    <a:pt x="0" y="19"/>
                  </a:moveTo>
                  <a:cubicBezTo>
                    <a:pt x="1" y="13"/>
                    <a:pt x="3" y="7"/>
                    <a:pt x="4" y="2"/>
                  </a:cubicBezTo>
                  <a:cubicBezTo>
                    <a:pt x="7" y="0"/>
                    <a:pt x="8" y="2"/>
                    <a:pt x="10" y="3"/>
                  </a:cubicBezTo>
                  <a:cubicBezTo>
                    <a:pt x="2" y="6"/>
                    <a:pt x="6" y="15"/>
                    <a:pt x="0" y="19"/>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2" name="Freeform 177"/>
            <p:cNvSpPr>
              <a:spLocks/>
            </p:cNvSpPr>
            <p:nvPr/>
          </p:nvSpPr>
          <p:spPr bwMode="auto">
            <a:xfrm>
              <a:off x="3481" y="1121"/>
              <a:ext cx="16" cy="20"/>
            </a:xfrm>
            <a:custGeom>
              <a:avLst/>
              <a:gdLst>
                <a:gd name="T0" fmla="*/ 0 w 10"/>
                <a:gd name="T1" fmla="*/ 6 h 13"/>
                <a:gd name="T2" fmla="*/ 2 w 10"/>
                <a:gd name="T3" fmla="*/ 0 h 13"/>
                <a:gd name="T4" fmla="*/ 6 w 10"/>
                <a:gd name="T5" fmla="*/ 8 h 13"/>
                <a:gd name="T6" fmla="*/ 8 w 10"/>
                <a:gd name="T7" fmla="*/ 10 h 13"/>
                <a:gd name="T8" fmla="*/ 7 w 10"/>
                <a:gd name="T9" fmla="*/ 13 h 13"/>
                <a:gd name="T10" fmla="*/ 0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0" y="6"/>
                  </a:moveTo>
                  <a:cubicBezTo>
                    <a:pt x="0" y="3"/>
                    <a:pt x="0" y="1"/>
                    <a:pt x="2" y="0"/>
                  </a:cubicBezTo>
                  <a:cubicBezTo>
                    <a:pt x="3" y="3"/>
                    <a:pt x="0" y="7"/>
                    <a:pt x="6" y="8"/>
                  </a:cubicBezTo>
                  <a:cubicBezTo>
                    <a:pt x="7" y="8"/>
                    <a:pt x="7" y="9"/>
                    <a:pt x="8" y="10"/>
                  </a:cubicBezTo>
                  <a:cubicBezTo>
                    <a:pt x="8" y="11"/>
                    <a:pt x="10" y="13"/>
                    <a:pt x="7" y="13"/>
                  </a:cubicBezTo>
                  <a:cubicBezTo>
                    <a:pt x="4" y="12"/>
                    <a:pt x="0" y="10"/>
                    <a:pt x="0" y="6"/>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3" name="Freeform 178"/>
            <p:cNvSpPr>
              <a:spLocks/>
            </p:cNvSpPr>
            <p:nvPr/>
          </p:nvSpPr>
          <p:spPr bwMode="auto">
            <a:xfrm>
              <a:off x="3238" y="1278"/>
              <a:ext cx="116" cy="146"/>
            </a:xfrm>
            <a:custGeom>
              <a:avLst/>
              <a:gdLst>
                <a:gd name="T0" fmla="*/ 26 w 76"/>
                <a:gd name="T1" fmla="*/ 0 h 95"/>
                <a:gd name="T2" fmla="*/ 27 w 76"/>
                <a:gd name="T3" fmla="*/ 5 h 95"/>
                <a:gd name="T4" fmla="*/ 28 w 76"/>
                <a:gd name="T5" fmla="*/ 36 h 95"/>
                <a:gd name="T6" fmla="*/ 42 w 76"/>
                <a:gd name="T7" fmla="*/ 63 h 95"/>
                <a:gd name="T8" fmla="*/ 62 w 76"/>
                <a:gd name="T9" fmla="*/ 81 h 95"/>
                <a:gd name="T10" fmla="*/ 76 w 76"/>
                <a:gd name="T11" fmla="*/ 93 h 95"/>
                <a:gd name="T12" fmla="*/ 72 w 76"/>
                <a:gd name="T13" fmla="*/ 95 h 95"/>
                <a:gd name="T14" fmla="*/ 48 w 76"/>
                <a:gd name="T15" fmla="*/ 77 h 95"/>
                <a:gd name="T16" fmla="*/ 35 w 76"/>
                <a:gd name="T17" fmla="*/ 60 h 95"/>
                <a:gd name="T18" fmla="*/ 13 w 76"/>
                <a:gd name="T19" fmla="*/ 32 h 95"/>
                <a:gd name="T20" fmla="*/ 26 w 76"/>
                <a:gd name="T21"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95">
                  <a:moveTo>
                    <a:pt x="26" y="0"/>
                  </a:moveTo>
                  <a:cubicBezTo>
                    <a:pt x="27" y="2"/>
                    <a:pt x="27" y="3"/>
                    <a:pt x="27" y="5"/>
                  </a:cubicBezTo>
                  <a:cubicBezTo>
                    <a:pt x="22" y="15"/>
                    <a:pt x="20" y="25"/>
                    <a:pt x="28" y="36"/>
                  </a:cubicBezTo>
                  <a:cubicBezTo>
                    <a:pt x="34" y="44"/>
                    <a:pt x="37" y="54"/>
                    <a:pt x="42" y="63"/>
                  </a:cubicBezTo>
                  <a:cubicBezTo>
                    <a:pt x="46" y="72"/>
                    <a:pt x="55" y="76"/>
                    <a:pt x="62" y="81"/>
                  </a:cubicBezTo>
                  <a:cubicBezTo>
                    <a:pt x="67" y="85"/>
                    <a:pt x="71" y="89"/>
                    <a:pt x="76" y="93"/>
                  </a:cubicBezTo>
                  <a:cubicBezTo>
                    <a:pt x="75" y="95"/>
                    <a:pt x="74" y="95"/>
                    <a:pt x="72" y="95"/>
                  </a:cubicBezTo>
                  <a:cubicBezTo>
                    <a:pt x="65" y="87"/>
                    <a:pt x="55" y="85"/>
                    <a:pt x="48" y="77"/>
                  </a:cubicBezTo>
                  <a:cubicBezTo>
                    <a:pt x="44" y="71"/>
                    <a:pt x="39" y="66"/>
                    <a:pt x="35" y="60"/>
                  </a:cubicBezTo>
                  <a:cubicBezTo>
                    <a:pt x="29" y="50"/>
                    <a:pt x="24" y="39"/>
                    <a:pt x="13" y="32"/>
                  </a:cubicBezTo>
                  <a:cubicBezTo>
                    <a:pt x="0" y="23"/>
                    <a:pt x="11" y="4"/>
                    <a:pt x="26" y="0"/>
                  </a:cubicBezTo>
                  <a:close/>
                </a:path>
              </a:pathLst>
            </a:custGeom>
            <a:solidFill>
              <a:srgbClr val="EEA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4" name="Freeform 179"/>
            <p:cNvSpPr>
              <a:spLocks/>
            </p:cNvSpPr>
            <p:nvPr/>
          </p:nvSpPr>
          <p:spPr bwMode="auto">
            <a:xfrm>
              <a:off x="3317" y="1098"/>
              <a:ext cx="40" cy="43"/>
            </a:xfrm>
            <a:custGeom>
              <a:avLst/>
              <a:gdLst>
                <a:gd name="T0" fmla="*/ 6 w 26"/>
                <a:gd name="T1" fmla="*/ 0 h 28"/>
                <a:gd name="T2" fmla="*/ 11 w 26"/>
                <a:gd name="T3" fmla="*/ 17 h 28"/>
                <a:gd name="T4" fmla="*/ 17 w 26"/>
                <a:gd name="T5" fmla="*/ 23 h 28"/>
                <a:gd name="T6" fmla="*/ 16 w 26"/>
                <a:gd name="T7" fmla="*/ 16 h 28"/>
                <a:gd name="T8" fmla="*/ 21 w 26"/>
                <a:gd name="T9" fmla="*/ 19 h 28"/>
                <a:gd name="T10" fmla="*/ 25 w 26"/>
                <a:gd name="T11" fmla="*/ 21 h 28"/>
                <a:gd name="T12" fmla="*/ 20 w 26"/>
                <a:gd name="T13" fmla="*/ 26 h 28"/>
                <a:gd name="T14" fmla="*/ 10 w 26"/>
                <a:gd name="T15" fmla="*/ 23 h 28"/>
                <a:gd name="T16" fmla="*/ 6 w 26"/>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28">
                  <a:moveTo>
                    <a:pt x="6" y="0"/>
                  </a:moveTo>
                  <a:cubicBezTo>
                    <a:pt x="7" y="5"/>
                    <a:pt x="7" y="11"/>
                    <a:pt x="11" y="17"/>
                  </a:cubicBezTo>
                  <a:cubicBezTo>
                    <a:pt x="12" y="19"/>
                    <a:pt x="13" y="23"/>
                    <a:pt x="17" y="23"/>
                  </a:cubicBezTo>
                  <a:cubicBezTo>
                    <a:pt x="21" y="20"/>
                    <a:pt x="12" y="19"/>
                    <a:pt x="16" y="16"/>
                  </a:cubicBezTo>
                  <a:cubicBezTo>
                    <a:pt x="19" y="14"/>
                    <a:pt x="20" y="18"/>
                    <a:pt x="21" y="19"/>
                  </a:cubicBezTo>
                  <a:cubicBezTo>
                    <a:pt x="23" y="19"/>
                    <a:pt x="24" y="20"/>
                    <a:pt x="25" y="21"/>
                  </a:cubicBezTo>
                  <a:cubicBezTo>
                    <a:pt x="26" y="26"/>
                    <a:pt x="23" y="26"/>
                    <a:pt x="20" y="26"/>
                  </a:cubicBezTo>
                  <a:cubicBezTo>
                    <a:pt x="15" y="28"/>
                    <a:pt x="13" y="25"/>
                    <a:pt x="10" y="23"/>
                  </a:cubicBezTo>
                  <a:cubicBezTo>
                    <a:pt x="8" y="15"/>
                    <a:pt x="0" y="9"/>
                    <a:pt x="6" y="0"/>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5" name="Freeform 180"/>
            <p:cNvSpPr>
              <a:spLocks/>
            </p:cNvSpPr>
            <p:nvPr/>
          </p:nvSpPr>
          <p:spPr bwMode="auto">
            <a:xfrm>
              <a:off x="3348" y="1116"/>
              <a:ext cx="29" cy="26"/>
            </a:xfrm>
            <a:custGeom>
              <a:avLst/>
              <a:gdLst>
                <a:gd name="T0" fmla="*/ 0 w 19"/>
                <a:gd name="T1" fmla="*/ 14 h 17"/>
                <a:gd name="T2" fmla="*/ 5 w 19"/>
                <a:gd name="T3" fmla="*/ 9 h 17"/>
                <a:gd name="T4" fmla="*/ 13 w 19"/>
                <a:gd name="T5" fmla="*/ 6 h 17"/>
                <a:gd name="T6" fmla="*/ 19 w 19"/>
                <a:gd name="T7" fmla="*/ 7 h 17"/>
                <a:gd name="T8" fmla="*/ 0 w 19"/>
                <a:gd name="T9" fmla="*/ 14 h 17"/>
              </a:gdLst>
              <a:ahLst/>
              <a:cxnLst>
                <a:cxn ang="0">
                  <a:pos x="T0" y="T1"/>
                </a:cxn>
                <a:cxn ang="0">
                  <a:pos x="T2" y="T3"/>
                </a:cxn>
                <a:cxn ang="0">
                  <a:pos x="T4" y="T5"/>
                </a:cxn>
                <a:cxn ang="0">
                  <a:pos x="T6" y="T7"/>
                </a:cxn>
                <a:cxn ang="0">
                  <a:pos x="T8" y="T9"/>
                </a:cxn>
              </a:cxnLst>
              <a:rect l="0" t="0" r="r" b="b"/>
              <a:pathLst>
                <a:path w="19" h="17">
                  <a:moveTo>
                    <a:pt x="0" y="14"/>
                  </a:moveTo>
                  <a:cubicBezTo>
                    <a:pt x="1" y="12"/>
                    <a:pt x="5" y="12"/>
                    <a:pt x="5" y="9"/>
                  </a:cubicBezTo>
                  <a:cubicBezTo>
                    <a:pt x="7" y="7"/>
                    <a:pt x="11" y="10"/>
                    <a:pt x="13" y="6"/>
                  </a:cubicBezTo>
                  <a:cubicBezTo>
                    <a:pt x="16" y="0"/>
                    <a:pt x="17" y="6"/>
                    <a:pt x="19" y="7"/>
                  </a:cubicBezTo>
                  <a:cubicBezTo>
                    <a:pt x="12" y="9"/>
                    <a:pt x="8" y="17"/>
                    <a:pt x="0" y="14"/>
                  </a:cubicBezTo>
                  <a:close/>
                </a:path>
              </a:pathLst>
            </a:custGeom>
            <a:solidFill>
              <a:srgbClr val="BD75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6" name="Freeform 181"/>
            <p:cNvSpPr>
              <a:spLocks/>
            </p:cNvSpPr>
            <p:nvPr/>
          </p:nvSpPr>
          <p:spPr bwMode="auto">
            <a:xfrm>
              <a:off x="2878" y="1404"/>
              <a:ext cx="79" cy="40"/>
            </a:xfrm>
            <a:custGeom>
              <a:avLst/>
              <a:gdLst>
                <a:gd name="T0" fmla="*/ 48 w 52"/>
                <a:gd name="T1" fmla="*/ 0 h 26"/>
                <a:gd name="T2" fmla="*/ 52 w 52"/>
                <a:gd name="T3" fmla="*/ 0 h 26"/>
                <a:gd name="T4" fmla="*/ 52 w 52"/>
                <a:gd name="T5" fmla="*/ 12 h 26"/>
                <a:gd name="T6" fmla="*/ 39 w 52"/>
                <a:gd name="T7" fmla="*/ 25 h 26"/>
                <a:gd name="T8" fmla="*/ 15 w 52"/>
                <a:gd name="T9" fmla="*/ 25 h 26"/>
                <a:gd name="T10" fmla="*/ 2 w 52"/>
                <a:gd name="T11" fmla="*/ 10 h 26"/>
                <a:gd name="T12" fmla="*/ 3 w 52"/>
                <a:gd name="T13" fmla="*/ 0 h 26"/>
                <a:gd name="T14" fmla="*/ 7 w 52"/>
                <a:gd name="T15" fmla="*/ 2 h 26"/>
                <a:gd name="T16" fmla="*/ 15 w 52"/>
                <a:gd name="T17" fmla="*/ 13 h 26"/>
                <a:gd name="T18" fmla="*/ 39 w 52"/>
                <a:gd name="T19" fmla="*/ 13 h 26"/>
                <a:gd name="T20" fmla="*/ 48 w 52"/>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6">
                  <a:moveTo>
                    <a:pt x="48" y="0"/>
                  </a:moveTo>
                  <a:cubicBezTo>
                    <a:pt x="49" y="0"/>
                    <a:pt x="51" y="0"/>
                    <a:pt x="52" y="0"/>
                  </a:cubicBezTo>
                  <a:cubicBezTo>
                    <a:pt x="52" y="4"/>
                    <a:pt x="52" y="8"/>
                    <a:pt x="52" y="12"/>
                  </a:cubicBezTo>
                  <a:cubicBezTo>
                    <a:pt x="52" y="24"/>
                    <a:pt x="50" y="26"/>
                    <a:pt x="39" y="25"/>
                  </a:cubicBezTo>
                  <a:cubicBezTo>
                    <a:pt x="31" y="24"/>
                    <a:pt x="23" y="23"/>
                    <a:pt x="15" y="25"/>
                  </a:cubicBezTo>
                  <a:cubicBezTo>
                    <a:pt x="4" y="26"/>
                    <a:pt x="0" y="21"/>
                    <a:pt x="2" y="10"/>
                  </a:cubicBezTo>
                  <a:cubicBezTo>
                    <a:pt x="2" y="7"/>
                    <a:pt x="3" y="4"/>
                    <a:pt x="3" y="0"/>
                  </a:cubicBezTo>
                  <a:cubicBezTo>
                    <a:pt x="5" y="1"/>
                    <a:pt x="6" y="1"/>
                    <a:pt x="7" y="2"/>
                  </a:cubicBezTo>
                  <a:cubicBezTo>
                    <a:pt x="10" y="5"/>
                    <a:pt x="12" y="10"/>
                    <a:pt x="15" y="13"/>
                  </a:cubicBezTo>
                  <a:cubicBezTo>
                    <a:pt x="24" y="20"/>
                    <a:pt x="30" y="20"/>
                    <a:pt x="39" y="13"/>
                  </a:cubicBezTo>
                  <a:cubicBezTo>
                    <a:pt x="43" y="9"/>
                    <a:pt x="45" y="4"/>
                    <a:pt x="48" y="0"/>
                  </a:cubicBezTo>
                  <a:close/>
                </a:path>
              </a:pathLst>
            </a:custGeom>
            <a:solidFill>
              <a:srgbClr val="A287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7" name="Freeform 182"/>
            <p:cNvSpPr>
              <a:spLocks/>
            </p:cNvSpPr>
            <p:nvPr/>
          </p:nvSpPr>
          <p:spPr bwMode="auto">
            <a:xfrm>
              <a:off x="3838" y="2300"/>
              <a:ext cx="155" cy="245"/>
            </a:xfrm>
            <a:custGeom>
              <a:avLst/>
              <a:gdLst>
                <a:gd name="T0" fmla="*/ 96 w 101"/>
                <a:gd name="T1" fmla="*/ 25 h 160"/>
                <a:gd name="T2" fmla="*/ 99 w 101"/>
                <a:gd name="T3" fmla="*/ 69 h 160"/>
                <a:gd name="T4" fmla="*/ 100 w 101"/>
                <a:gd name="T5" fmla="*/ 99 h 160"/>
                <a:gd name="T6" fmla="*/ 96 w 101"/>
                <a:gd name="T7" fmla="*/ 112 h 160"/>
                <a:gd name="T8" fmla="*/ 90 w 101"/>
                <a:gd name="T9" fmla="*/ 133 h 160"/>
                <a:gd name="T10" fmla="*/ 62 w 101"/>
                <a:gd name="T11" fmla="*/ 157 h 160"/>
                <a:gd name="T12" fmla="*/ 48 w 101"/>
                <a:gd name="T13" fmla="*/ 158 h 160"/>
                <a:gd name="T14" fmla="*/ 10 w 101"/>
                <a:gd name="T15" fmla="*/ 128 h 160"/>
                <a:gd name="T16" fmla="*/ 5 w 101"/>
                <a:gd name="T17" fmla="*/ 109 h 160"/>
                <a:gd name="T18" fmla="*/ 2 w 101"/>
                <a:gd name="T19" fmla="*/ 99 h 160"/>
                <a:gd name="T20" fmla="*/ 4 w 101"/>
                <a:gd name="T21" fmla="*/ 40 h 160"/>
                <a:gd name="T22" fmla="*/ 0 w 101"/>
                <a:gd name="T23" fmla="*/ 28 h 160"/>
                <a:gd name="T24" fmla="*/ 14 w 101"/>
                <a:gd name="T25" fmla="*/ 7 h 160"/>
                <a:gd name="T26" fmla="*/ 50 w 101"/>
                <a:gd name="T27" fmla="*/ 0 h 160"/>
                <a:gd name="T28" fmla="*/ 73 w 101"/>
                <a:gd name="T29" fmla="*/ 4 h 160"/>
                <a:gd name="T30" fmla="*/ 78 w 101"/>
                <a:gd name="T31" fmla="*/ 5 h 160"/>
                <a:gd name="T32" fmla="*/ 86 w 101"/>
                <a:gd name="T33" fmla="*/ 7 h 160"/>
                <a:gd name="T34" fmla="*/ 96 w 101"/>
                <a:gd name="T35" fmla="*/ 2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1" h="160">
                  <a:moveTo>
                    <a:pt x="96" y="25"/>
                  </a:moveTo>
                  <a:cubicBezTo>
                    <a:pt x="99" y="39"/>
                    <a:pt x="101" y="54"/>
                    <a:pt x="99" y="69"/>
                  </a:cubicBezTo>
                  <a:cubicBezTo>
                    <a:pt x="98" y="79"/>
                    <a:pt x="99" y="89"/>
                    <a:pt x="100" y="99"/>
                  </a:cubicBezTo>
                  <a:cubicBezTo>
                    <a:pt x="100" y="104"/>
                    <a:pt x="99" y="108"/>
                    <a:pt x="96" y="112"/>
                  </a:cubicBezTo>
                  <a:cubicBezTo>
                    <a:pt x="90" y="118"/>
                    <a:pt x="89" y="125"/>
                    <a:pt x="90" y="133"/>
                  </a:cubicBezTo>
                  <a:cubicBezTo>
                    <a:pt x="80" y="141"/>
                    <a:pt x="71" y="149"/>
                    <a:pt x="62" y="157"/>
                  </a:cubicBezTo>
                  <a:cubicBezTo>
                    <a:pt x="57" y="160"/>
                    <a:pt x="53" y="160"/>
                    <a:pt x="48" y="158"/>
                  </a:cubicBezTo>
                  <a:cubicBezTo>
                    <a:pt x="30" y="154"/>
                    <a:pt x="20" y="141"/>
                    <a:pt x="10" y="128"/>
                  </a:cubicBezTo>
                  <a:cubicBezTo>
                    <a:pt x="10" y="121"/>
                    <a:pt x="9" y="115"/>
                    <a:pt x="5" y="109"/>
                  </a:cubicBezTo>
                  <a:cubicBezTo>
                    <a:pt x="3" y="106"/>
                    <a:pt x="2" y="103"/>
                    <a:pt x="2" y="99"/>
                  </a:cubicBezTo>
                  <a:cubicBezTo>
                    <a:pt x="4" y="80"/>
                    <a:pt x="0" y="60"/>
                    <a:pt x="4" y="40"/>
                  </a:cubicBezTo>
                  <a:cubicBezTo>
                    <a:pt x="5" y="36"/>
                    <a:pt x="0" y="33"/>
                    <a:pt x="0" y="28"/>
                  </a:cubicBezTo>
                  <a:cubicBezTo>
                    <a:pt x="6" y="22"/>
                    <a:pt x="8" y="13"/>
                    <a:pt x="14" y="7"/>
                  </a:cubicBezTo>
                  <a:cubicBezTo>
                    <a:pt x="27" y="10"/>
                    <a:pt x="38" y="1"/>
                    <a:pt x="50" y="0"/>
                  </a:cubicBezTo>
                  <a:cubicBezTo>
                    <a:pt x="59" y="0"/>
                    <a:pt x="66" y="0"/>
                    <a:pt x="73" y="4"/>
                  </a:cubicBezTo>
                  <a:cubicBezTo>
                    <a:pt x="74" y="5"/>
                    <a:pt x="76" y="5"/>
                    <a:pt x="78" y="5"/>
                  </a:cubicBezTo>
                  <a:cubicBezTo>
                    <a:pt x="80" y="8"/>
                    <a:pt x="84" y="7"/>
                    <a:pt x="86" y="7"/>
                  </a:cubicBezTo>
                  <a:cubicBezTo>
                    <a:pt x="91" y="12"/>
                    <a:pt x="97" y="17"/>
                    <a:pt x="96" y="25"/>
                  </a:cubicBezTo>
                  <a:close/>
                </a:path>
              </a:pathLst>
            </a:custGeom>
            <a:solidFill>
              <a:srgbClr val="DACC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8" name="Freeform 183"/>
            <p:cNvSpPr>
              <a:spLocks/>
            </p:cNvSpPr>
            <p:nvPr/>
          </p:nvSpPr>
          <p:spPr bwMode="auto">
            <a:xfrm>
              <a:off x="2853" y="2027"/>
              <a:ext cx="66" cy="35"/>
            </a:xfrm>
            <a:custGeom>
              <a:avLst/>
              <a:gdLst>
                <a:gd name="T0" fmla="*/ 2 w 43"/>
                <a:gd name="T1" fmla="*/ 2 h 23"/>
                <a:gd name="T2" fmla="*/ 14 w 43"/>
                <a:gd name="T3" fmla="*/ 12 h 23"/>
                <a:gd name="T4" fmla="*/ 31 w 43"/>
                <a:gd name="T5" fmla="*/ 10 h 23"/>
                <a:gd name="T6" fmla="*/ 43 w 43"/>
                <a:gd name="T7" fmla="*/ 0 h 23"/>
                <a:gd name="T8" fmla="*/ 41 w 43"/>
                <a:gd name="T9" fmla="*/ 11 h 23"/>
                <a:gd name="T10" fmla="*/ 30 w 43"/>
                <a:gd name="T11" fmla="*/ 23 h 23"/>
                <a:gd name="T12" fmla="*/ 14 w 43"/>
                <a:gd name="T13" fmla="*/ 23 h 23"/>
                <a:gd name="T14" fmla="*/ 2 w 43"/>
                <a:gd name="T15" fmla="*/ 8 h 23"/>
                <a:gd name="T16" fmla="*/ 2 w 43"/>
                <a:gd name="T17"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3">
                  <a:moveTo>
                    <a:pt x="2" y="2"/>
                  </a:moveTo>
                  <a:cubicBezTo>
                    <a:pt x="9" y="2"/>
                    <a:pt x="10" y="8"/>
                    <a:pt x="14" y="12"/>
                  </a:cubicBezTo>
                  <a:cubicBezTo>
                    <a:pt x="22" y="18"/>
                    <a:pt x="25" y="18"/>
                    <a:pt x="31" y="10"/>
                  </a:cubicBezTo>
                  <a:cubicBezTo>
                    <a:pt x="34" y="5"/>
                    <a:pt x="37" y="0"/>
                    <a:pt x="43" y="0"/>
                  </a:cubicBezTo>
                  <a:cubicBezTo>
                    <a:pt x="40" y="3"/>
                    <a:pt x="41" y="7"/>
                    <a:pt x="41" y="11"/>
                  </a:cubicBezTo>
                  <a:cubicBezTo>
                    <a:pt x="43" y="20"/>
                    <a:pt x="38" y="23"/>
                    <a:pt x="30" y="23"/>
                  </a:cubicBezTo>
                  <a:cubicBezTo>
                    <a:pt x="25" y="23"/>
                    <a:pt x="19" y="23"/>
                    <a:pt x="14" y="23"/>
                  </a:cubicBezTo>
                  <a:cubicBezTo>
                    <a:pt x="2" y="22"/>
                    <a:pt x="0" y="19"/>
                    <a:pt x="2" y="8"/>
                  </a:cubicBezTo>
                  <a:cubicBezTo>
                    <a:pt x="2" y="6"/>
                    <a:pt x="2" y="4"/>
                    <a:pt x="2" y="2"/>
                  </a:cubicBezTo>
                  <a:close/>
                </a:path>
              </a:pathLst>
            </a:custGeom>
            <a:solidFill>
              <a:srgbClr val="CBB7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9" name="Freeform 184"/>
            <p:cNvSpPr>
              <a:spLocks/>
            </p:cNvSpPr>
            <p:nvPr/>
          </p:nvSpPr>
          <p:spPr bwMode="auto">
            <a:xfrm>
              <a:off x="3339" y="2532"/>
              <a:ext cx="101" cy="48"/>
            </a:xfrm>
            <a:custGeom>
              <a:avLst/>
              <a:gdLst>
                <a:gd name="T0" fmla="*/ 0 w 66"/>
                <a:gd name="T1" fmla="*/ 2 h 31"/>
                <a:gd name="T2" fmla="*/ 33 w 66"/>
                <a:gd name="T3" fmla="*/ 19 h 31"/>
                <a:gd name="T4" fmla="*/ 49 w 66"/>
                <a:gd name="T5" fmla="*/ 18 h 31"/>
                <a:gd name="T6" fmla="*/ 66 w 66"/>
                <a:gd name="T7" fmla="*/ 8 h 31"/>
                <a:gd name="T8" fmla="*/ 66 w 66"/>
                <a:gd name="T9" fmla="*/ 10 h 31"/>
                <a:gd name="T10" fmla="*/ 62 w 66"/>
                <a:gd name="T11" fmla="*/ 16 h 31"/>
                <a:gd name="T12" fmla="*/ 43 w 66"/>
                <a:gd name="T13" fmla="*/ 30 h 31"/>
                <a:gd name="T14" fmla="*/ 39 w 66"/>
                <a:gd name="T15" fmla="*/ 31 h 31"/>
                <a:gd name="T16" fmla="*/ 15 w 66"/>
                <a:gd name="T17" fmla="*/ 11 h 31"/>
                <a:gd name="T18" fmla="*/ 0 w 66"/>
                <a:gd name="T19"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 h="31">
                  <a:moveTo>
                    <a:pt x="0" y="2"/>
                  </a:moveTo>
                  <a:cubicBezTo>
                    <a:pt x="15" y="0"/>
                    <a:pt x="24" y="10"/>
                    <a:pt x="33" y="19"/>
                  </a:cubicBezTo>
                  <a:cubicBezTo>
                    <a:pt x="39" y="24"/>
                    <a:pt x="43" y="25"/>
                    <a:pt x="49" y="18"/>
                  </a:cubicBezTo>
                  <a:cubicBezTo>
                    <a:pt x="53" y="14"/>
                    <a:pt x="57" y="6"/>
                    <a:pt x="66" y="8"/>
                  </a:cubicBezTo>
                  <a:cubicBezTo>
                    <a:pt x="66" y="9"/>
                    <a:pt x="66" y="9"/>
                    <a:pt x="66" y="10"/>
                  </a:cubicBezTo>
                  <a:cubicBezTo>
                    <a:pt x="65" y="12"/>
                    <a:pt x="63" y="14"/>
                    <a:pt x="62" y="16"/>
                  </a:cubicBezTo>
                  <a:cubicBezTo>
                    <a:pt x="61" y="27"/>
                    <a:pt x="52" y="29"/>
                    <a:pt x="43" y="30"/>
                  </a:cubicBezTo>
                  <a:cubicBezTo>
                    <a:pt x="41" y="30"/>
                    <a:pt x="40" y="31"/>
                    <a:pt x="39" y="31"/>
                  </a:cubicBezTo>
                  <a:cubicBezTo>
                    <a:pt x="26" y="30"/>
                    <a:pt x="18" y="24"/>
                    <a:pt x="15" y="11"/>
                  </a:cubicBezTo>
                  <a:cubicBezTo>
                    <a:pt x="13" y="4"/>
                    <a:pt x="4" y="7"/>
                    <a:pt x="0" y="2"/>
                  </a:cubicBezTo>
                  <a:close/>
                </a:path>
              </a:pathLst>
            </a:custGeom>
            <a:solidFill>
              <a:srgbClr val="F09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0" name="Freeform 185"/>
            <p:cNvSpPr>
              <a:spLocks/>
            </p:cNvSpPr>
            <p:nvPr/>
          </p:nvSpPr>
          <p:spPr bwMode="auto">
            <a:xfrm>
              <a:off x="3405" y="2548"/>
              <a:ext cx="38" cy="40"/>
            </a:xfrm>
            <a:custGeom>
              <a:avLst/>
              <a:gdLst>
                <a:gd name="T0" fmla="*/ 0 w 25"/>
                <a:gd name="T1" fmla="*/ 20 h 26"/>
                <a:gd name="T2" fmla="*/ 7 w 25"/>
                <a:gd name="T3" fmla="*/ 17 h 26"/>
                <a:gd name="T4" fmla="*/ 16 w 25"/>
                <a:gd name="T5" fmla="*/ 7 h 26"/>
                <a:gd name="T6" fmla="*/ 23 w 25"/>
                <a:gd name="T7" fmla="*/ 0 h 26"/>
                <a:gd name="T8" fmla="*/ 25 w 25"/>
                <a:gd name="T9" fmla="*/ 9 h 26"/>
                <a:gd name="T10" fmla="*/ 12 w 25"/>
                <a:gd name="T11" fmla="*/ 21 h 26"/>
                <a:gd name="T12" fmla="*/ 0 w 25"/>
                <a:gd name="T13" fmla="*/ 20 h 26"/>
              </a:gdLst>
              <a:ahLst/>
              <a:cxnLst>
                <a:cxn ang="0">
                  <a:pos x="T0" y="T1"/>
                </a:cxn>
                <a:cxn ang="0">
                  <a:pos x="T2" y="T3"/>
                </a:cxn>
                <a:cxn ang="0">
                  <a:pos x="T4" y="T5"/>
                </a:cxn>
                <a:cxn ang="0">
                  <a:pos x="T6" y="T7"/>
                </a:cxn>
                <a:cxn ang="0">
                  <a:pos x="T8" y="T9"/>
                </a:cxn>
                <a:cxn ang="0">
                  <a:pos x="T10" y="T11"/>
                </a:cxn>
                <a:cxn ang="0">
                  <a:pos x="T12" y="T13"/>
                </a:cxn>
              </a:cxnLst>
              <a:rect l="0" t="0" r="r" b="b"/>
              <a:pathLst>
                <a:path w="25" h="26">
                  <a:moveTo>
                    <a:pt x="0" y="20"/>
                  </a:moveTo>
                  <a:cubicBezTo>
                    <a:pt x="1" y="16"/>
                    <a:pt x="5" y="18"/>
                    <a:pt x="7" y="17"/>
                  </a:cubicBezTo>
                  <a:cubicBezTo>
                    <a:pt x="12" y="15"/>
                    <a:pt x="17" y="14"/>
                    <a:pt x="16" y="7"/>
                  </a:cubicBezTo>
                  <a:cubicBezTo>
                    <a:pt x="15" y="3"/>
                    <a:pt x="19" y="0"/>
                    <a:pt x="23" y="0"/>
                  </a:cubicBezTo>
                  <a:cubicBezTo>
                    <a:pt x="25" y="3"/>
                    <a:pt x="25" y="6"/>
                    <a:pt x="25" y="9"/>
                  </a:cubicBezTo>
                  <a:cubicBezTo>
                    <a:pt x="20" y="13"/>
                    <a:pt x="18" y="19"/>
                    <a:pt x="12" y="21"/>
                  </a:cubicBezTo>
                  <a:cubicBezTo>
                    <a:pt x="8" y="23"/>
                    <a:pt x="3" y="26"/>
                    <a:pt x="0" y="20"/>
                  </a:cubicBezTo>
                  <a:close/>
                </a:path>
              </a:pathLst>
            </a:custGeom>
            <a:solidFill>
              <a:srgbClr val="ED7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1" name="Freeform 186"/>
            <p:cNvSpPr>
              <a:spLocks/>
            </p:cNvSpPr>
            <p:nvPr/>
          </p:nvSpPr>
          <p:spPr bwMode="auto">
            <a:xfrm>
              <a:off x="3360" y="2549"/>
              <a:ext cx="39" cy="37"/>
            </a:xfrm>
            <a:custGeom>
              <a:avLst/>
              <a:gdLst>
                <a:gd name="T0" fmla="*/ 1 w 25"/>
                <a:gd name="T1" fmla="*/ 0 h 24"/>
                <a:gd name="T2" fmla="*/ 25 w 25"/>
                <a:gd name="T3" fmla="*/ 20 h 24"/>
                <a:gd name="T4" fmla="*/ 0 w 25"/>
                <a:gd name="T5" fmla="*/ 1 h 24"/>
                <a:gd name="T6" fmla="*/ 1 w 25"/>
                <a:gd name="T7" fmla="*/ 0 h 24"/>
              </a:gdLst>
              <a:ahLst/>
              <a:cxnLst>
                <a:cxn ang="0">
                  <a:pos x="T0" y="T1"/>
                </a:cxn>
                <a:cxn ang="0">
                  <a:pos x="T2" y="T3"/>
                </a:cxn>
                <a:cxn ang="0">
                  <a:pos x="T4" y="T5"/>
                </a:cxn>
                <a:cxn ang="0">
                  <a:pos x="T6" y="T7"/>
                </a:cxn>
              </a:cxnLst>
              <a:rect l="0" t="0" r="r" b="b"/>
              <a:pathLst>
                <a:path w="25" h="24">
                  <a:moveTo>
                    <a:pt x="1" y="0"/>
                  </a:moveTo>
                  <a:cubicBezTo>
                    <a:pt x="6" y="11"/>
                    <a:pt x="15" y="16"/>
                    <a:pt x="25" y="20"/>
                  </a:cubicBezTo>
                  <a:cubicBezTo>
                    <a:pt x="14" y="24"/>
                    <a:pt x="0" y="14"/>
                    <a:pt x="0" y="1"/>
                  </a:cubicBezTo>
                  <a:cubicBezTo>
                    <a:pt x="0" y="1"/>
                    <a:pt x="1" y="1"/>
                    <a:pt x="1" y="0"/>
                  </a:cubicBezTo>
                  <a:close/>
                </a:path>
              </a:pathLst>
            </a:custGeom>
            <a:solidFill>
              <a:srgbClr val="ED6C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2" name="Freeform 187"/>
            <p:cNvSpPr>
              <a:spLocks/>
            </p:cNvSpPr>
            <p:nvPr/>
          </p:nvSpPr>
          <p:spPr bwMode="auto">
            <a:xfrm>
              <a:off x="3376" y="1430"/>
              <a:ext cx="95" cy="48"/>
            </a:xfrm>
            <a:custGeom>
              <a:avLst/>
              <a:gdLst>
                <a:gd name="T0" fmla="*/ 3 w 62"/>
                <a:gd name="T1" fmla="*/ 0 h 31"/>
                <a:gd name="T2" fmla="*/ 10 w 62"/>
                <a:gd name="T3" fmla="*/ 5 h 31"/>
                <a:gd name="T4" fmla="*/ 24 w 62"/>
                <a:gd name="T5" fmla="*/ 18 h 31"/>
                <a:gd name="T6" fmla="*/ 39 w 62"/>
                <a:gd name="T7" fmla="*/ 18 h 31"/>
                <a:gd name="T8" fmla="*/ 56 w 62"/>
                <a:gd name="T9" fmla="*/ 3 h 31"/>
                <a:gd name="T10" fmla="*/ 58 w 62"/>
                <a:gd name="T11" fmla="*/ 15 h 31"/>
                <a:gd name="T12" fmla="*/ 33 w 62"/>
                <a:gd name="T13" fmla="*/ 25 h 31"/>
                <a:gd name="T14" fmla="*/ 30 w 62"/>
                <a:gd name="T15" fmla="*/ 25 h 31"/>
                <a:gd name="T16" fmla="*/ 6 w 62"/>
                <a:gd name="T17" fmla="*/ 18 h 31"/>
                <a:gd name="T18" fmla="*/ 3 w 62"/>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1">
                  <a:moveTo>
                    <a:pt x="3" y="0"/>
                  </a:moveTo>
                  <a:cubicBezTo>
                    <a:pt x="7" y="0"/>
                    <a:pt x="9" y="2"/>
                    <a:pt x="10" y="5"/>
                  </a:cubicBezTo>
                  <a:cubicBezTo>
                    <a:pt x="13" y="11"/>
                    <a:pt x="19" y="14"/>
                    <a:pt x="24" y="18"/>
                  </a:cubicBezTo>
                  <a:cubicBezTo>
                    <a:pt x="29" y="23"/>
                    <a:pt x="34" y="23"/>
                    <a:pt x="39" y="18"/>
                  </a:cubicBezTo>
                  <a:cubicBezTo>
                    <a:pt x="44" y="13"/>
                    <a:pt x="50" y="8"/>
                    <a:pt x="56" y="3"/>
                  </a:cubicBezTo>
                  <a:cubicBezTo>
                    <a:pt x="61" y="6"/>
                    <a:pt x="62" y="9"/>
                    <a:pt x="58" y="15"/>
                  </a:cubicBezTo>
                  <a:cubicBezTo>
                    <a:pt x="49" y="27"/>
                    <a:pt x="47" y="28"/>
                    <a:pt x="33" y="25"/>
                  </a:cubicBezTo>
                  <a:cubicBezTo>
                    <a:pt x="32" y="25"/>
                    <a:pt x="31" y="25"/>
                    <a:pt x="30" y="25"/>
                  </a:cubicBezTo>
                  <a:cubicBezTo>
                    <a:pt x="20" y="31"/>
                    <a:pt x="14" y="24"/>
                    <a:pt x="6" y="18"/>
                  </a:cubicBezTo>
                  <a:cubicBezTo>
                    <a:pt x="0" y="13"/>
                    <a:pt x="3" y="7"/>
                    <a:pt x="3" y="0"/>
                  </a:cubicBezTo>
                  <a:close/>
                </a:path>
              </a:pathLst>
            </a:custGeom>
            <a:solidFill>
              <a:srgbClr val="6F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3" name="Freeform 188"/>
            <p:cNvSpPr>
              <a:spLocks/>
            </p:cNvSpPr>
            <p:nvPr/>
          </p:nvSpPr>
          <p:spPr bwMode="auto">
            <a:xfrm>
              <a:off x="2855" y="2536"/>
              <a:ext cx="90" cy="44"/>
            </a:xfrm>
            <a:custGeom>
              <a:avLst/>
              <a:gdLst>
                <a:gd name="T0" fmla="*/ 0 w 59"/>
                <a:gd name="T1" fmla="*/ 2 h 29"/>
                <a:gd name="T2" fmla="*/ 1 w 59"/>
                <a:gd name="T3" fmla="*/ 2 h 29"/>
                <a:gd name="T4" fmla="*/ 10 w 59"/>
                <a:gd name="T5" fmla="*/ 9 h 29"/>
                <a:gd name="T6" fmla="*/ 47 w 59"/>
                <a:gd name="T7" fmla="*/ 9 h 29"/>
                <a:gd name="T8" fmla="*/ 57 w 59"/>
                <a:gd name="T9" fmla="*/ 3 h 29"/>
                <a:gd name="T10" fmla="*/ 54 w 59"/>
                <a:gd name="T11" fmla="*/ 14 h 29"/>
                <a:gd name="T12" fmla="*/ 23 w 59"/>
                <a:gd name="T13" fmla="*/ 26 h 29"/>
                <a:gd name="T14" fmla="*/ 0 w 59"/>
                <a:gd name="T15" fmla="*/ 2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29">
                  <a:moveTo>
                    <a:pt x="0" y="2"/>
                  </a:moveTo>
                  <a:cubicBezTo>
                    <a:pt x="0" y="2"/>
                    <a:pt x="1" y="2"/>
                    <a:pt x="1" y="2"/>
                  </a:cubicBezTo>
                  <a:cubicBezTo>
                    <a:pt x="6" y="1"/>
                    <a:pt x="8" y="5"/>
                    <a:pt x="10" y="9"/>
                  </a:cubicBezTo>
                  <a:cubicBezTo>
                    <a:pt x="20" y="24"/>
                    <a:pt x="36" y="24"/>
                    <a:pt x="47" y="9"/>
                  </a:cubicBezTo>
                  <a:cubicBezTo>
                    <a:pt x="49" y="6"/>
                    <a:pt x="50" y="0"/>
                    <a:pt x="57" y="3"/>
                  </a:cubicBezTo>
                  <a:cubicBezTo>
                    <a:pt x="59" y="7"/>
                    <a:pt x="56" y="10"/>
                    <a:pt x="54" y="14"/>
                  </a:cubicBezTo>
                  <a:cubicBezTo>
                    <a:pt x="46" y="25"/>
                    <a:pt x="36" y="29"/>
                    <a:pt x="23" y="26"/>
                  </a:cubicBezTo>
                  <a:cubicBezTo>
                    <a:pt x="9" y="23"/>
                    <a:pt x="2" y="16"/>
                    <a:pt x="0" y="2"/>
                  </a:cubicBezTo>
                  <a:close/>
                </a:path>
              </a:pathLst>
            </a:custGeom>
            <a:solidFill>
              <a:srgbClr val="D98C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4" name="Freeform 189"/>
            <p:cNvSpPr>
              <a:spLocks/>
            </p:cNvSpPr>
            <p:nvPr/>
          </p:nvSpPr>
          <p:spPr bwMode="auto">
            <a:xfrm>
              <a:off x="2821" y="2536"/>
              <a:ext cx="26" cy="62"/>
            </a:xfrm>
            <a:custGeom>
              <a:avLst/>
              <a:gdLst>
                <a:gd name="T0" fmla="*/ 0 w 17"/>
                <a:gd name="T1" fmla="*/ 39 h 41"/>
                <a:gd name="T2" fmla="*/ 12 w 17"/>
                <a:gd name="T3" fmla="*/ 7 h 41"/>
                <a:gd name="T4" fmla="*/ 15 w 17"/>
                <a:gd name="T5" fmla="*/ 0 h 41"/>
                <a:gd name="T6" fmla="*/ 17 w 17"/>
                <a:gd name="T7" fmla="*/ 4 h 41"/>
                <a:gd name="T8" fmla="*/ 2 w 17"/>
                <a:gd name="T9" fmla="*/ 41 h 41"/>
                <a:gd name="T10" fmla="*/ 0 w 17"/>
                <a:gd name="T11" fmla="*/ 39 h 41"/>
              </a:gdLst>
              <a:ahLst/>
              <a:cxnLst>
                <a:cxn ang="0">
                  <a:pos x="T0" y="T1"/>
                </a:cxn>
                <a:cxn ang="0">
                  <a:pos x="T2" y="T3"/>
                </a:cxn>
                <a:cxn ang="0">
                  <a:pos x="T4" y="T5"/>
                </a:cxn>
                <a:cxn ang="0">
                  <a:pos x="T6" y="T7"/>
                </a:cxn>
                <a:cxn ang="0">
                  <a:pos x="T8" y="T9"/>
                </a:cxn>
                <a:cxn ang="0">
                  <a:pos x="T10" y="T11"/>
                </a:cxn>
              </a:cxnLst>
              <a:rect l="0" t="0" r="r" b="b"/>
              <a:pathLst>
                <a:path w="17" h="41">
                  <a:moveTo>
                    <a:pt x="0" y="39"/>
                  </a:moveTo>
                  <a:cubicBezTo>
                    <a:pt x="8" y="30"/>
                    <a:pt x="13" y="20"/>
                    <a:pt x="12" y="7"/>
                  </a:cubicBezTo>
                  <a:cubicBezTo>
                    <a:pt x="11" y="4"/>
                    <a:pt x="11" y="1"/>
                    <a:pt x="15" y="0"/>
                  </a:cubicBezTo>
                  <a:cubicBezTo>
                    <a:pt x="16" y="1"/>
                    <a:pt x="17" y="3"/>
                    <a:pt x="17" y="4"/>
                  </a:cubicBezTo>
                  <a:cubicBezTo>
                    <a:pt x="17" y="19"/>
                    <a:pt x="15" y="32"/>
                    <a:pt x="2" y="41"/>
                  </a:cubicBezTo>
                  <a:cubicBezTo>
                    <a:pt x="1" y="40"/>
                    <a:pt x="0" y="40"/>
                    <a:pt x="0" y="39"/>
                  </a:cubicBezTo>
                  <a:close/>
                </a:path>
              </a:pathLst>
            </a:custGeom>
            <a:solidFill>
              <a:srgbClr val="DC8F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5" name="Freeform 190"/>
            <p:cNvSpPr>
              <a:spLocks/>
            </p:cNvSpPr>
            <p:nvPr/>
          </p:nvSpPr>
          <p:spPr bwMode="auto">
            <a:xfrm>
              <a:off x="2945" y="2536"/>
              <a:ext cx="29" cy="62"/>
            </a:xfrm>
            <a:custGeom>
              <a:avLst/>
              <a:gdLst>
                <a:gd name="T0" fmla="*/ 4 w 19"/>
                <a:gd name="T1" fmla="*/ 0 h 41"/>
                <a:gd name="T2" fmla="*/ 6 w 19"/>
                <a:gd name="T3" fmla="*/ 3 h 41"/>
                <a:gd name="T4" fmla="*/ 17 w 19"/>
                <a:gd name="T5" fmla="*/ 36 h 41"/>
                <a:gd name="T6" fmla="*/ 16 w 19"/>
                <a:gd name="T7" fmla="*/ 41 h 41"/>
                <a:gd name="T8" fmla="*/ 2 w 19"/>
                <a:gd name="T9" fmla="*/ 10 h 41"/>
                <a:gd name="T10" fmla="*/ 4 w 19"/>
                <a:gd name="T11" fmla="*/ 0 h 41"/>
              </a:gdLst>
              <a:ahLst/>
              <a:cxnLst>
                <a:cxn ang="0">
                  <a:pos x="T0" y="T1"/>
                </a:cxn>
                <a:cxn ang="0">
                  <a:pos x="T2" y="T3"/>
                </a:cxn>
                <a:cxn ang="0">
                  <a:pos x="T4" y="T5"/>
                </a:cxn>
                <a:cxn ang="0">
                  <a:pos x="T6" y="T7"/>
                </a:cxn>
                <a:cxn ang="0">
                  <a:pos x="T8" y="T9"/>
                </a:cxn>
                <a:cxn ang="0">
                  <a:pos x="T10" y="T11"/>
                </a:cxn>
              </a:cxnLst>
              <a:rect l="0" t="0" r="r" b="b"/>
              <a:pathLst>
                <a:path w="19" h="41">
                  <a:moveTo>
                    <a:pt x="4" y="0"/>
                  </a:moveTo>
                  <a:cubicBezTo>
                    <a:pt x="5" y="1"/>
                    <a:pt x="6" y="2"/>
                    <a:pt x="6" y="3"/>
                  </a:cubicBezTo>
                  <a:cubicBezTo>
                    <a:pt x="6" y="16"/>
                    <a:pt x="7" y="27"/>
                    <a:pt x="17" y="36"/>
                  </a:cubicBezTo>
                  <a:cubicBezTo>
                    <a:pt x="19" y="37"/>
                    <a:pt x="18" y="40"/>
                    <a:pt x="16" y="41"/>
                  </a:cubicBezTo>
                  <a:cubicBezTo>
                    <a:pt x="5" y="33"/>
                    <a:pt x="3" y="22"/>
                    <a:pt x="2" y="10"/>
                  </a:cubicBezTo>
                  <a:cubicBezTo>
                    <a:pt x="0" y="6"/>
                    <a:pt x="0" y="3"/>
                    <a:pt x="4" y="0"/>
                  </a:cubicBezTo>
                  <a:close/>
                </a:path>
              </a:pathLst>
            </a:custGeom>
            <a:solidFill>
              <a:srgbClr val="DA9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6" name="Freeform 191"/>
            <p:cNvSpPr>
              <a:spLocks/>
            </p:cNvSpPr>
            <p:nvPr/>
          </p:nvSpPr>
          <p:spPr bwMode="auto">
            <a:xfrm>
              <a:off x="2937" y="2532"/>
              <a:ext cx="14" cy="25"/>
            </a:xfrm>
            <a:custGeom>
              <a:avLst/>
              <a:gdLst>
                <a:gd name="T0" fmla="*/ 9 w 9"/>
                <a:gd name="T1" fmla="*/ 2 h 16"/>
                <a:gd name="T2" fmla="*/ 7 w 9"/>
                <a:gd name="T3" fmla="*/ 12 h 16"/>
                <a:gd name="T4" fmla="*/ 0 w 9"/>
                <a:gd name="T5" fmla="*/ 16 h 16"/>
                <a:gd name="T6" fmla="*/ 2 w 9"/>
                <a:gd name="T7" fmla="*/ 4 h 16"/>
                <a:gd name="T8" fmla="*/ 3 w 9"/>
                <a:gd name="T9" fmla="*/ 2 h 16"/>
                <a:gd name="T10" fmla="*/ 9 w 9"/>
                <a:gd name="T11" fmla="*/ 0 h 16"/>
                <a:gd name="T12" fmla="*/ 9 w 9"/>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9" h="16">
                  <a:moveTo>
                    <a:pt x="9" y="2"/>
                  </a:moveTo>
                  <a:cubicBezTo>
                    <a:pt x="8" y="5"/>
                    <a:pt x="8" y="8"/>
                    <a:pt x="7" y="12"/>
                  </a:cubicBezTo>
                  <a:cubicBezTo>
                    <a:pt x="4" y="12"/>
                    <a:pt x="2" y="15"/>
                    <a:pt x="0" y="16"/>
                  </a:cubicBezTo>
                  <a:cubicBezTo>
                    <a:pt x="0" y="12"/>
                    <a:pt x="3" y="8"/>
                    <a:pt x="2" y="4"/>
                  </a:cubicBezTo>
                  <a:cubicBezTo>
                    <a:pt x="2" y="3"/>
                    <a:pt x="3" y="3"/>
                    <a:pt x="3" y="2"/>
                  </a:cubicBezTo>
                  <a:cubicBezTo>
                    <a:pt x="5" y="1"/>
                    <a:pt x="7" y="1"/>
                    <a:pt x="9" y="0"/>
                  </a:cubicBezTo>
                  <a:cubicBezTo>
                    <a:pt x="9" y="1"/>
                    <a:pt x="9" y="1"/>
                    <a:pt x="9" y="2"/>
                  </a:cubicBezTo>
                  <a:close/>
                </a:path>
              </a:pathLst>
            </a:custGeom>
            <a:solidFill>
              <a:srgbClr val="FCD1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7" name="Freeform 192"/>
            <p:cNvSpPr>
              <a:spLocks/>
            </p:cNvSpPr>
            <p:nvPr/>
          </p:nvSpPr>
          <p:spPr bwMode="auto">
            <a:xfrm>
              <a:off x="3310" y="2021"/>
              <a:ext cx="50" cy="52"/>
            </a:xfrm>
            <a:custGeom>
              <a:avLst/>
              <a:gdLst>
                <a:gd name="T0" fmla="*/ 20 w 33"/>
                <a:gd name="T1" fmla="*/ 29 h 34"/>
                <a:gd name="T2" fmla="*/ 14 w 33"/>
                <a:gd name="T3" fmla="*/ 33 h 34"/>
                <a:gd name="T4" fmla="*/ 0 w 33"/>
                <a:gd name="T5" fmla="*/ 19 h 34"/>
                <a:gd name="T6" fmla="*/ 10 w 33"/>
                <a:gd name="T7" fmla="*/ 1 h 34"/>
                <a:gd name="T8" fmla="*/ 23 w 33"/>
                <a:gd name="T9" fmla="*/ 4 h 34"/>
                <a:gd name="T10" fmla="*/ 30 w 33"/>
                <a:gd name="T11" fmla="*/ 11 h 34"/>
                <a:gd name="T12" fmla="*/ 30 w 33"/>
                <a:gd name="T13" fmla="*/ 21 h 34"/>
                <a:gd name="T14" fmla="*/ 31 w 33"/>
                <a:gd name="T15" fmla="*/ 24 h 34"/>
                <a:gd name="T16" fmla="*/ 30 w 33"/>
                <a:gd name="T17" fmla="*/ 31 h 34"/>
                <a:gd name="T18" fmla="*/ 24 w 33"/>
                <a:gd name="T19" fmla="*/ 31 h 34"/>
                <a:gd name="T20" fmla="*/ 20 w 33"/>
                <a:gd name="T21"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34">
                  <a:moveTo>
                    <a:pt x="20" y="29"/>
                  </a:moveTo>
                  <a:cubicBezTo>
                    <a:pt x="19" y="32"/>
                    <a:pt x="20" y="34"/>
                    <a:pt x="14" y="33"/>
                  </a:cubicBezTo>
                  <a:cubicBezTo>
                    <a:pt x="6" y="31"/>
                    <a:pt x="7" y="21"/>
                    <a:pt x="0" y="19"/>
                  </a:cubicBezTo>
                  <a:cubicBezTo>
                    <a:pt x="2" y="12"/>
                    <a:pt x="4" y="6"/>
                    <a:pt x="10" y="1"/>
                  </a:cubicBezTo>
                  <a:cubicBezTo>
                    <a:pt x="15" y="0"/>
                    <a:pt x="19" y="3"/>
                    <a:pt x="23" y="4"/>
                  </a:cubicBezTo>
                  <a:cubicBezTo>
                    <a:pt x="26" y="6"/>
                    <a:pt x="29" y="7"/>
                    <a:pt x="30" y="11"/>
                  </a:cubicBezTo>
                  <a:cubicBezTo>
                    <a:pt x="30" y="14"/>
                    <a:pt x="30" y="17"/>
                    <a:pt x="30" y="21"/>
                  </a:cubicBezTo>
                  <a:cubicBezTo>
                    <a:pt x="30" y="22"/>
                    <a:pt x="30" y="23"/>
                    <a:pt x="31" y="24"/>
                  </a:cubicBezTo>
                  <a:cubicBezTo>
                    <a:pt x="31" y="27"/>
                    <a:pt x="33" y="29"/>
                    <a:pt x="30" y="31"/>
                  </a:cubicBezTo>
                  <a:cubicBezTo>
                    <a:pt x="28" y="33"/>
                    <a:pt x="26" y="32"/>
                    <a:pt x="24" y="31"/>
                  </a:cubicBezTo>
                  <a:cubicBezTo>
                    <a:pt x="22" y="30"/>
                    <a:pt x="22" y="28"/>
                    <a:pt x="20" y="29"/>
                  </a:cubicBezTo>
                  <a:close/>
                </a:path>
              </a:pathLst>
            </a:custGeom>
            <a:solidFill>
              <a:srgbClr val="F49F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8" name="Freeform 193"/>
            <p:cNvSpPr>
              <a:spLocks/>
            </p:cNvSpPr>
            <p:nvPr/>
          </p:nvSpPr>
          <p:spPr bwMode="auto">
            <a:xfrm>
              <a:off x="3340" y="2052"/>
              <a:ext cx="101" cy="41"/>
            </a:xfrm>
            <a:custGeom>
              <a:avLst/>
              <a:gdLst>
                <a:gd name="T0" fmla="*/ 0 w 66"/>
                <a:gd name="T1" fmla="*/ 9 h 27"/>
                <a:gd name="T2" fmla="*/ 3 w 66"/>
                <a:gd name="T3" fmla="*/ 8 h 27"/>
                <a:gd name="T4" fmla="*/ 9 w 66"/>
                <a:gd name="T5" fmla="*/ 10 h 27"/>
                <a:gd name="T6" fmla="*/ 7 w 66"/>
                <a:gd name="T7" fmla="*/ 3 h 27"/>
                <a:gd name="T8" fmla="*/ 9 w 66"/>
                <a:gd name="T9" fmla="*/ 1 h 27"/>
                <a:gd name="T10" fmla="*/ 18 w 66"/>
                <a:gd name="T11" fmla="*/ 4 h 27"/>
                <a:gd name="T12" fmla="*/ 32 w 66"/>
                <a:gd name="T13" fmla="*/ 8 h 27"/>
                <a:gd name="T14" fmla="*/ 35 w 66"/>
                <a:gd name="T15" fmla="*/ 8 h 27"/>
                <a:gd name="T16" fmla="*/ 49 w 66"/>
                <a:gd name="T17" fmla="*/ 4 h 27"/>
                <a:gd name="T18" fmla="*/ 53 w 66"/>
                <a:gd name="T19" fmla="*/ 2 h 27"/>
                <a:gd name="T20" fmla="*/ 61 w 66"/>
                <a:gd name="T21" fmla="*/ 3 h 27"/>
                <a:gd name="T22" fmla="*/ 64 w 66"/>
                <a:gd name="T23" fmla="*/ 9 h 27"/>
                <a:gd name="T24" fmla="*/ 47 w 66"/>
                <a:gd name="T25" fmla="*/ 23 h 27"/>
                <a:gd name="T26" fmla="*/ 44 w 66"/>
                <a:gd name="T27" fmla="*/ 24 h 27"/>
                <a:gd name="T28" fmla="*/ 40 w 66"/>
                <a:gd name="T29" fmla="*/ 21 h 27"/>
                <a:gd name="T30" fmla="*/ 34 w 66"/>
                <a:gd name="T31" fmla="*/ 19 h 27"/>
                <a:gd name="T32" fmla="*/ 29 w 66"/>
                <a:gd name="T33" fmla="*/ 18 h 27"/>
                <a:gd name="T34" fmla="*/ 21 w 66"/>
                <a:gd name="T35" fmla="*/ 20 h 27"/>
                <a:gd name="T36" fmla="*/ 10 w 66"/>
                <a:gd name="T37" fmla="*/ 14 h 27"/>
                <a:gd name="T38" fmla="*/ 0 w 66"/>
                <a:gd name="T39" fmla="*/ 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27">
                  <a:moveTo>
                    <a:pt x="0" y="9"/>
                  </a:moveTo>
                  <a:cubicBezTo>
                    <a:pt x="0" y="8"/>
                    <a:pt x="1" y="7"/>
                    <a:pt x="3" y="8"/>
                  </a:cubicBezTo>
                  <a:cubicBezTo>
                    <a:pt x="5" y="9"/>
                    <a:pt x="7" y="12"/>
                    <a:pt x="9" y="10"/>
                  </a:cubicBezTo>
                  <a:cubicBezTo>
                    <a:pt x="12" y="7"/>
                    <a:pt x="8" y="6"/>
                    <a:pt x="7" y="3"/>
                  </a:cubicBezTo>
                  <a:cubicBezTo>
                    <a:pt x="6" y="1"/>
                    <a:pt x="8" y="1"/>
                    <a:pt x="9" y="1"/>
                  </a:cubicBezTo>
                  <a:cubicBezTo>
                    <a:pt x="13" y="0"/>
                    <a:pt x="16" y="1"/>
                    <a:pt x="18" y="4"/>
                  </a:cubicBezTo>
                  <a:cubicBezTo>
                    <a:pt x="22" y="10"/>
                    <a:pt x="26" y="10"/>
                    <a:pt x="32" y="8"/>
                  </a:cubicBezTo>
                  <a:cubicBezTo>
                    <a:pt x="33" y="8"/>
                    <a:pt x="34" y="8"/>
                    <a:pt x="35" y="8"/>
                  </a:cubicBezTo>
                  <a:cubicBezTo>
                    <a:pt x="41" y="10"/>
                    <a:pt x="46" y="11"/>
                    <a:pt x="49" y="4"/>
                  </a:cubicBezTo>
                  <a:cubicBezTo>
                    <a:pt x="50" y="2"/>
                    <a:pt x="52" y="2"/>
                    <a:pt x="53" y="2"/>
                  </a:cubicBezTo>
                  <a:cubicBezTo>
                    <a:pt x="56" y="3"/>
                    <a:pt x="58" y="3"/>
                    <a:pt x="61" y="3"/>
                  </a:cubicBezTo>
                  <a:cubicBezTo>
                    <a:pt x="65" y="3"/>
                    <a:pt x="66" y="5"/>
                    <a:pt x="64" y="9"/>
                  </a:cubicBezTo>
                  <a:cubicBezTo>
                    <a:pt x="56" y="11"/>
                    <a:pt x="46" y="10"/>
                    <a:pt x="47" y="23"/>
                  </a:cubicBezTo>
                  <a:cubicBezTo>
                    <a:pt x="47" y="23"/>
                    <a:pt x="45" y="24"/>
                    <a:pt x="44" y="24"/>
                  </a:cubicBezTo>
                  <a:cubicBezTo>
                    <a:pt x="44" y="22"/>
                    <a:pt x="42" y="20"/>
                    <a:pt x="40" y="21"/>
                  </a:cubicBezTo>
                  <a:cubicBezTo>
                    <a:pt x="37" y="22"/>
                    <a:pt x="35" y="25"/>
                    <a:pt x="34" y="19"/>
                  </a:cubicBezTo>
                  <a:cubicBezTo>
                    <a:pt x="33" y="16"/>
                    <a:pt x="30" y="16"/>
                    <a:pt x="29" y="18"/>
                  </a:cubicBezTo>
                  <a:cubicBezTo>
                    <a:pt x="28" y="27"/>
                    <a:pt x="23" y="19"/>
                    <a:pt x="21" y="20"/>
                  </a:cubicBezTo>
                  <a:cubicBezTo>
                    <a:pt x="21" y="13"/>
                    <a:pt x="14" y="12"/>
                    <a:pt x="10" y="14"/>
                  </a:cubicBezTo>
                  <a:cubicBezTo>
                    <a:pt x="3" y="19"/>
                    <a:pt x="2" y="14"/>
                    <a:pt x="0" y="9"/>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9" name="Freeform 194"/>
            <p:cNvSpPr>
              <a:spLocks/>
            </p:cNvSpPr>
            <p:nvPr/>
          </p:nvSpPr>
          <p:spPr bwMode="auto">
            <a:xfrm>
              <a:off x="3297" y="2023"/>
              <a:ext cx="28" cy="55"/>
            </a:xfrm>
            <a:custGeom>
              <a:avLst/>
              <a:gdLst>
                <a:gd name="T0" fmla="*/ 18 w 18"/>
                <a:gd name="T1" fmla="*/ 1 h 36"/>
                <a:gd name="T2" fmla="*/ 8 w 18"/>
                <a:gd name="T3" fmla="*/ 18 h 36"/>
                <a:gd name="T4" fmla="*/ 2 w 18"/>
                <a:gd name="T5" fmla="*/ 36 h 36"/>
                <a:gd name="T6" fmla="*/ 0 w 18"/>
                <a:gd name="T7" fmla="*/ 35 h 36"/>
                <a:gd name="T8" fmla="*/ 14 w 18"/>
                <a:gd name="T9" fmla="*/ 1 h 36"/>
                <a:gd name="T10" fmla="*/ 18 w 18"/>
                <a:gd name="T11" fmla="*/ 1 h 36"/>
              </a:gdLst>
              <a:ahLst/>
              <a:cxnLst>
                <a:cxn ang="0">
                  <a:pos x="T0" y="T1"/>
                </a:cxn>
                <a:cxn ang="0">
                  <a:pos x="T2" y="T3"/>
                </a:cxn>
                <a:cxn ang="0">
                  <a:pos x="T4" y="T5"/>
                </a:cxn>
                <a:cxn ang="0">
                  <a:pos x="T6" y="T7"/>
                </a:cxn>
                <a:cxn ang="0">
                  <a:pos x="T8" y="T9"/>
                </a:cxn>
                <a:cxn ang="0">
                  <a:pos x="T10" y="T11"/>
                </a:cxn>
              </a:cxnLst>
              <a:rect l="0" t="0" r="r" b="b"/>
              <a:pathLst>
                <a:path w="18" h="36">
                  <a:moveTo>
                    <a:pt x="18" y="1"/>
                  </a:moveTo>
                  <a:cubicBezTo>
                    <a:pt x="15" y="7"/>
                    <a:pt x="14" y="14"/>
                    <a:pt x="8" y="18"/>
                  </a:cubicBezTo>
                  <a:cubicBezTo>
                    <a:pt x="4" y="23"/>
                    <a:pt x="4" y="30"/>
                    <a:pt x="2" y="36"/>
                  </a:cubicBezTo>
                  <a:cubicBezTo>
                    <a:pt x="1" y="36"/>
                    <a:pt x="1" y="35"/>
                    <a:pt x="0" y="35"/>
                  </a:cubicBezTo>
                  <a:cubicBezTo>
                    <a:pt x="1" y="22"/>
                    <a:pt x="4" y="10"/>
                    <a:pt x="14" y="1"/>
                  </a:cubicBezTo>
                  <a:cubicBezTo>
                    <a:pt x="15" y="0"/>
                    <a:pt x="16" y="0"/>
                    <a:pt x="18" y="1"/>
                  </a:cubicBezTo>
                  <a:close/>
                </a:path>
              </a:pathLst>
            </a:custGeom>
            <a:solidFill>
              <a:srgbClr val="C876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0" name="Freeform 195"/>
            <p:cNvSpPr>
              <a:spLocks/>
            </p:cNvSpPr>
            <p:nvPr/>
          </p:nvSpPr>
          <p:spPr bwMode="auto">
            <a:xfrm>
              <a:off x="3889" y="1808"/>
              <a:ext cx="41" cy="40"/>
            </a:xfrm>
            <a:custGeom>
              <a:avLst/>
              <a:gdLst>
                <a:gd name="T0" fmla="*/ 19 w 27"/>
                <a:gd name="T1" fmla="*/ 0 h 26"/>
                <a:gd name="T2" fmla="*/ 27 w 27"/>
                <a:gd name="T3" fmla="*/ 11 h 26"/>
                <a:gd name="T4" fmla="*/ 19 w 27"/>
                <a:gd name="T5" fmla="*/ 24 h 26"/>
                <a:gd name="T6" fmla="*/ 5 w 27"/>
                <a:gd name="T7" fmla="*/ 18 h 26"/>
                <a:gd name="T8" fmla="*/ 2 w 27"/>
                <a:gd name="T9" fmla="*/ 8 h 26"/>
                <a:gd name="T10" fmla="*/ 7 w 27"/>
                <a:gd name="T11" fmla="*/ 0 h 26"/>
                <a:gd name="T12" fmla="*/ 19 w 27"/>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7" h="26">
                  <a:moveTo>
                    <a:pt x="19" y="0"/>
                  </a:moveTo>
                  <a:cubicBezTo>
                    <a:pt x="25" y="1"/>
                    <a:pt x="27" y="5"/>
                    <a:pt x="27" y="11"/>
                  </a:cubicBezTo>
                  <a:cubicBezTo>
                    <a:pt x="27" y="17"/>
                    <a:pt x="24" y="23"/>
                    <a:pt x="19" y="24"/>
                  </a:cubicBezTo>
                  <a:cubicBezTo>
                    <a:pt x="14" y="26"/>
                    <a:pt x="10" y="20"/>
                    <a:pt x="5" y="18"/>
                  </a:cubicBezTo>
                  <a:cubicBezTo>
                    <a:pt x="2" y="16"/>
                    <a:pt x="0" y="12"/>
                    <a:pt x="2" y="8"/>
                  </a:cubicBezTo>
                  <a:cubicBezTo>
                    <a:pt x="4" y="5"/>
                    <a:pt x="6" y="2"/>
                    <a:pt x="7" y="0"/>
                  </a:cubicBezTo>
                  <a:cubicBezTo>
                    <a:pt x="11" y="0"/>
                    <a:pt x="15" y="0"/>
                    <a:pt x="19" y="0"/>
                  </a:cubicBezTo>
                  <a:close/>
                </a:path>
              </a:pathLst>
            </a:custGeom>
            <a:solidFill>
              <a:srgbClr val="A387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1" name="Freeform 196"/>
            <p:cNvSpPr>
              <a:spLocks/>
            </p:cNvSpPr>
            <p:nvPr/>
          </p:nvSpPr>
          <p:spPr bwMode="auto">
            <a:xfrm>
              <a:off x="3423" y="2023"/>
              <a:ext cx="48" cy="44"/>
            </a:xfrm>
            <a:custGeom>
              <a:avLst/>
              <a:gdLst>
                <a:gd name="T0" fmla="*/ 10 w 31"/>
                <a:gd name="T1" fmla="*/ 28 h 29"/>
                <a:gd name="T2" fmla="*/ 6 w 31"/>
                <a:gd name="T3" fmla="*/ 24 h 29"/>
                <a:gd name="T4" fmla="*/ 0 w 31"/>
                <a:gd name="T5" fmla="*/ 22 h 29"/>
                <a:gd name="T6" fmla="*/ 1 w 31"/>
                <a:gd name="T7" fmla="*/ 10 h 29"/>
                <a:gd name="T8" fmla="*/ 3 w 31"/>
                <a:gd name="T9" fmla="*/ 6 h 29"/>
                <a:gd name="T10" fmla="*/ 25 w 31"/>
                <a:gd name="T11" fmla="*/ 1 h 29"/>
                <a:gd name="T12" fmla="*/ 31 w 31"/>
                <a:gd name="T13" fmla="*/ 14 h 29"/>
                <a:gd name="T14" fmla="*/ 24 w 31"/>
                <a:gd name="T15" fmla="*/ 22 h 29"/>
                <a:gd name="T16" fmla="*/ 10 w 31"/>
                <a:gd name="T17"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9">
                  <a:moveTo>
                    <a:pt x="10" y="28"/>
                  </a:moveTo>
                  <a:cubicBezTo>
                    <a:pt x="9" y="26"/>
                    <a:pt x="11" y="21"/>
                    <a:pt x="6" y="24"/>
                  </a:cubicBezTo>
                  <a:cubicBezTo>
                    <a:pt x="3" y="26"/>
                    <a:pt x="1" y="27"/>
                    <a:pt x="0" y="22"/>
                  </a:cubicBezTo>
                  <a:cubicBezTo>
                    <a:pt x="2" y="18"/>
                    <a:pt x="3" y="15"/>
                    <a:pt x="1" y="10"/>
                  </a:cubicBezTo>
                  <a:cubicBezTo>
                    <a:pt x="1" y="8"/>
                    <a:pt x="2" y="7"/>
                    <a:pt x="3" y="6"/>
                  </a:cubicBezTo>
                  <a:cubicBezTo>
                    <a:pt x="10" y="2"/>
                    <a:pt x="17" y="0"/>
                    <a:pt x="25" y="1"/>
                  </a:cubicBezTo>
                  <a:cubicBezTo>
                    <a:pt x="22" y="8"/>
                    <a:pt x="31" y="9"/>
                    <a:pt x="31" y="14"/>
                  </a:cubicBezTo>
                  <a:cubicBezTo>
                    <a:pt x="28" y="16"/>
                    <a:pt x="25" y="16"/>
                    <a:pt x="24" y="22"/>
                  </a:cubicBezTo>
                  <a:cubicBezTo>
                    <a:pt x="24" y="26"/>
                    <a:pt x="16" y="29"/>
                    <a:pt x="10" y="28"/>
                  </a:cubicBezTo>
                  <a:close/>
                </a:path>
              </a:pathLst>
            </a:custGeom>
            <a:solidFill>
              <a:srgbClr val="F2A0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2" name="Freeform 197"/>
            <p:cNvSpPr>
              <a:spLocks/>
            </p:cNvSpPr>
            <p:nvPr/>
          </p:nvSpPr>
          <p:spPr bwMode="auto">
            <a:xfrm>
              <a:off x="3399" y="2092"/>
              <a:ext cx="24" cy="15"/>
            </a:xfrm>
            <a:custGeom>
              <a:avLst/>
              <a:gdLst>
                <a:gd name="T0" fmla="*/ 10 w 16"/>
                <a:gd name="T1" fmla="*/ 10 h 10"/>
                <a:gd name="T2" fmla="*/ 4 w 16"/>
                <a:gd name="T3" fmla="*/ 4 h 10"/>
                <a:gd name="T4" fmla="*/ 4 w 16"/>
                <a:gd name="T5" fmla="*/ 0 h 10"/>
                <a:gd name="T6" fmla="*/ 11 w 16"/>
                <a:gd name="T7" fmla="*/ 3 h 10"/>
                <a:gd name="T8" fmla="*/ 10 w 16"/>
                <a:gd name="T9" fmla="*/ 10 h 10"/>
              </a:gdLst>
              <a:ahLst/>
              <a:cxnLst>
                <a:cxn ang="0">
                  <a:pos x="T0" y="T1"/>
                </a:cxn>
                <a:cxn ang="0">
                  <a:pos x="T2" y="T3"/>
                </a:cxn>
                <a:cxn ang="0">
                  <a:pos x="T4" y="T5"/>
                </a:cxn>
                <a:cxn ang="0">
                  <a:pos x="T6" y="T7"/>
                </a:cxn>
                <a:cxn ang="0">
                  <a:pos x="T8" y="T9"/>
                </a:cxn>
              </a:cxnLst>
              <a:rect l="0" t="0" r="r" b="b"/>
              <a:pathLst>
                <a:path w="16" h="10">
                  <a:moveTo>
                    <a:pt x="10" y="10"/>
                  </a:moveTo>
                  <a:cubicBezTo>
                    <a:pt x="10" y="5"/>
                    <a:pt x="8" y="5"/>
                    <a:pt x="4" y="4"/>
                  </a:cubicBezTo>
                  <a:cubicBezTo>
                    <a:pt x="0" y="3"/>
                    <a:pt x="2" y="2"/>
                    <a:pt x="4" y="0"/>
                  </a:cubicBezTo>
                  <a:cubicBezTo>
                    <a:pt x="6" y="1"/>
                    <a:pt x="9" y="2"/>
                    <a:pt x="11" y="3"/>
                  </a:cubicBezTo>
                  <a:cubicBezTo>
                    <a:pt x="14" y="6"/>
                    <a:pt x="16" y="9"/>
                    <a:pt x="10" y="10"/>
                  </a:cubicBezTo>
                  <a:close/>
                </a:path>
              </a:pathLst>
            </a:custGeom>
            <a:solidFill>
              <a:srgbClr val="E369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3" name="Freeform 198"/>
            <p:cNvSpPr>
              <a:spLocks/>
            </p:cNvSpPr>
            <p:nvPr/>
          </p:nvSpPr>
          <p:spPr bwMode="auto">
            <a:xfrm>
              <a:off x="3827" y="2286"/>
              <a:ext cx="33" cy="57"/>
            </a:xfrm>
            <a:custGeom>
              <a:avLst/>
              <a:gdLst>
                <a:gd name="T0" fmla="*/ 21 w 21"/>
                <a:gd name="T1" fmla="*/ 16 h 37"/>
                <a:gd name="T2" fmla="*/ 7 w 21"/>
                <a:gd name="T3" fmla="*/ 37 h 37"/>
                <a:gd name="T4" fmla="*/ 2 w 21"/>
                <a:gd name="T5" fmla="*/ 8 h 37"/>
                <a:gd name="T6" fmla="*/ 4 w 21"/>
                <a:gd name="T7" fmla="*/ 2 h 37"/>
                <a:gd name="T8" fmla="*/ 12 w 21"/>
                <a:gd name="T9" fmla="*/ 4 h 37"/>
                <a:gd name="T10" fmla="*/ 21 w 21"/>
                <a:gd name="T11" fmla="*/ 16 h 37"/>
              </a:gdLst>
              <a:ahLst/>
              <a:cxnLst>
                <a:cxn ang="0">
                  <a:pos x="T0" y="T1"/>
                </a:cxn>
                <a:cxn ang="0">
                  <a:pos x="T2" y="T3"/>
                </a:cxn>
                <a:cxn ang="0">
                  <a:pos x="T4" y="T5"/>
                </a:cxn>
                <a:cxn ang="0">
                  <a:pos x="T6" y="T7"/>
                </a:cxn>
                <a:cxn ang="0">
                  <a:pos x="T8" y="T9"/>
                </a:cxn>
                <a:cxn ang="0">
                  <a:pos x="T10" y="T11"/>
                </a:cxn>
              </a:cxnLst>
              <a:rect l="0" t="0" r="r" b="b"/>
              <a:pathLst>
                <a:path w="21" h="37">
                  <a:moveTo>
                    <a:pt x="21" y="16"/>
                  </a:moveTo>
                  <a:cubicBezTo>
                    <a:pt x="18" y="24"/>
                    <a:pt x="15" y="32"/>
                    <a:pt x="7" y="37"/>
                  </a:cubicBezTo>
                  <a:cubicBezTo>
                    <a:pt x="6" y="28"/>
                    <a:pt x="0" y="19"/>
                    <a:pt x="2" y="8"/>
                  </a:cubicBezTo>
                  <a:cubicBezTo>
                    <a:pt x="2" y="6"/>
                    <a:pt x="1" y="3"/>
                    <a:pt x="4" y="2"/>
                  </a:cubicBezTo>
                  <a:cubicBezTo>
                    <a:pt x="7" y="0"/>
                    <a:pt x="10" y="2"/>
                    <a:pt x="12" y="4"/>
                  </a:cubicBezTo>
                  <a:cubicBezTo>
                    <a:pt x="15" y="8"/>
                    <a:pt x="18" y="12"/>
                    <a:pt x="21" y="16"/>
                  </a:cubicBezTo>
                  <a:close/>
                </a:path>
              </a:pathLst>
            </a:custGeom>
            <a:solidFill>
              <a:srgbClr val="A498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4" name="Freeform 199"/>
            <p:cNvSpPr>
              <a:spLocks/>
            </p:cNvSpPr>
            <p:nvPr/>
          </p:nvSpPr>
          <p:spPr bwMode="auto">
            <a:xfrm>
              <a:off x="3970" y="2284"/>
              <a:ext cx="35" cy="57"/>
            </a:xfrm>
            <a:custGeom>
              <a:avLst/>
              <a:gdLst>
                <a:gd name="T0" fmla="*/ 10 w 23"/>
                <a:gd name="T1" fmla="*/ 35 h 37"/>
                <a:gd name="T2" fmla="*/ 0 w 23"/>
                <a:gd name="T3" fmla="*/ 17 h 37"/>
                <a:gd name="T4" fmla="*/ 3 w 23"/>
                <a:gd name="T5" fmla="*/ 13 h 37"/>
                <a:gd name="T6" fmla="*/ 17 w 23"/>
                <a:gd name="T7" fmla="*/ 3 h 37"/>
                <a:gd name="T8" fmla="*/ 19 w 23"/>
                <a:gd name="T9" fmla="*/ 21 h 37"/>
                <a:gd name="T10" fmla="*/ 16 w 23"/>
                <a:gd name="T11" fmla="*/ 33 h 37"/>
                <a:gd name="T12" fmla="*/ 10 w 23"/>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23" h="37">
                  <a:moveTo>
                    <a:pt x="10" y="35"/>
                  </a:moveTo>
                  <a:cubicBezTo>
                    <a:pt x="8" y="28"/>
                    <a:pt x="2" y="24"/>
                    <a:pt x="0" y="17"/>
                  </a:cubicBezTo>
                  <a:cubicBezTo>
                    <a:pt x="1" y="16"/>
                    <a:pt x="2" y="14"/>
                    <a:pt x="3" y="13"/>
                  </a:cubicBezTo>
                  <a:cubicBezTo>
                    <a:pt x="8" y="9"/>
                    <a:pt x="11" y="0"/>
                    <a:pt x="17" y="3"/>
                  </a:cubicBezTo>
                  <a:cubicBezTo>
                    <a:pt x="23" y="5"/>
                    <a:pt x="19" y="14"/>
                    <a:pt x="19" y="21"/>
                  </a:cubicBezTo>
                  <a:cubicBezTo>
                    <a:pt x="19" y="25"/>
                    <a:pt x="17" y="29"/>
                    <a:pt x="16" y="33"/>
                  </a:cubicBezTo>
                  <a:cubicBezTo>
                    <a:pt x="15" y="37"/>
                    <a:pt x="13" y="36"/>
                    <a:pt x="10" y="35"/>
                  </a:cubicBezTo>
                  <a:close/>
                </a:path>
              </a:pathLst>
            </a:custGeom>
            <a:solidFill>
              <a:srgbClr val="A598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5" name="Freeform 200"/>
            <p:cNvSpPr>
              <a:spLocks/>
            </p:cNvSpPr>
            <p:nvPr/>
          </p:nvSpPr>
          <p:spPr bwMode="auto">
            <a:xfrm>
              <a:off x="3866" y="1954"/>
              <a:ext cx="93" cy="69"/>
            </a:xfrm>
            <a:custGeom>
              <a:avLst/>
              <a:gdLst>
                <a:gd name="T0" fmla="*/ 45 w 61"/>
                <a:gd name="T1" fmla="*/ 39 h 45"/>
                <a:gd name="T2" fmla="*/ 11 w 61"/>
                <a:gd name="T3" fmla="*/ 36 h 45"/>
                <a:gd name="T4" fmla="*/ 16 w 61"/>
                <a:gd name="T5" fmla="*/ 5 h 45"/>
                <a:gd name="T6" fmla="*/ 51 w 61"/>
                <a:gd name="T7" fmla="*/ 6 h 45"/>
                <a:gd name="T8" fmla="*/ 60 w 61"/>
                <a:gd name="T9" fmla="*/ 26 h 45"/>
                <a:gd name="T10" fmla="*/ 45 w 61"/>
                <a:gd name="T11" fmla="*/ 39 h 45"/>
                <a:gd name="T12" fmla="*/ 51 w 61"/>
                <a:gd name="T13" fmla="*/ 31 h 45"/>
                <a:gd name="T14" fmla="*/ 46 w 61"/>
                <a:gd name="T15" fmla="*/ 10 h 45"/>
                <a:gd name="T16" fmla="*/ 17 w 61"/>
                <a:gd name="T17" fmla="*/ 11 h 45"/>
                <a:gd name="T18" fmla="*/ 9 w 61"/>
                <a:gd name="T19" fmla="*/ 24 h 45"/>
                <a:gd name="T20" fmla="*/ 19 w 61"/>
                <a:gd name="T21" fmla="*/ 34 h 45"/>
                <a:gd name="T22" fmla="*/ 38 w 61"/>
                <a:gd name="T23" fmla="*/ 37 h 45"/>
                <a:gd name="T24" fmla="*/ 45 w 61"/>
                <a:gd name="T2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45">
                  <a:moveTo>
                    <a:pt x="45" y="39"/>
                  </a:moveTo>
                  <a:cubicBezTo>
                    <a:pt x="35" y="45"/>
                    <a:pt x="20" y="44"/>
                    <a:pt x="11" y="36"/>
                  </a:cubicBezTo>
                  <a:cubicBezTo>
                    <a:pt x="0" y="27"/>
                    <a:pt x="1" y="10"/>
                    <a:pt x="16" y="5"/>
                  </a:cubicBezTo>
                  <a:cubicBezTo>
                    <a:pt x="27" y="1"/>
                    <a:pt x="39" y="0"/>
                    <a:pt x="51" y="6"/>
                  </a:cubicBezTo>
                  <a:cubicBezTo>
                    <a:pt x="59" y="11"/>
                    <a:pt x="61" y="19"/>
                    <a:pt x="60" y="26"/>
                  </a:cubicBezTo>
                  <a:cubicBezTo>
                    <a:pt x="59" y="34"/>
                    <a:pt x="53" y="38"/>
                    <a:pt x="45" y="39"/>
                  </a:cubicBezTo>
                  <a:cubicBezTo>
                    <a:pt x="45" y="35"/>
                    <a:pt x="49" y="33"/>
                    <a:pt x="51" y="31"/>
                  </a:cubicBezTo>
                  <a:cubicBezTo>
                    <a:pt x="58" y="23"/>
                    <a:pt x="56" y="13"/>
                    <a:pt x="46" y="10"/>
                  </a:cubicBezTo>
                  <a:cubicBezTo>
                    <a:pt x="36" y="7"/>
                    <a:pt x="26" y="6"/>
                    <a:pt x="17" y="11"/>
                  </a:cubicBezTo>
                  <a:cubicBezTo>
                    <a:pt x="12" y="14"/>
                    <a:pt x="8" y="17"/>
                    <a:pt x="9" y="24"/>
                  </a:cubicBezTo>
                  <a:cubicBezTo>
                    <a:pt x="10" y="29"/>
                    <a:pt x="14" y="33"/>
                    <a:pt x="19" y="34"/>
                  </a:cubicBezTo>
                  <a:cubicBezTo>
                    <a:pt x="25" y="36"/>
                    <a:pt x="31" y="38"/>
                    <a:pt x="38" y="37"/>
                  </a:cubicBezTo>
                  <a:cubicBezTo>
                    <a:pt x="40" y="37"/>
                    <a:pt x="43" y="36"/>
                    <a:pt x="45" y="39"/>
                  </a:cubicBezTo>
                  <a:close/>
                </a:path>
              </a:pathLst>
            </a:custGeom>
            <a:solidFill>
              <a:srgbClr val="CBC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6" name="Freeform 201"/>
            <p:cNvSpPr>
              <a:spLocks/>
            </p:cNvSpPr>
            <p:nvPr/>
          </p:nvSpPr>
          <p:spPr bwMode="auto">
            <a:xfrm>
              <a:off x="3951" y="1932"/>
              <a:ext cx="43" cy="22"/>
            </a:xfrm>
            <a:custGeom>
              <a:avLst/>
              <a:gdLst>
                <a:gd name="T0" fmla="*/ 28 w 28"/>
                <a:gd name="T1" fmla="*/ 5 h 14"/>
                <a:gd name="T2" fmla="*/ 13 w 28"/>
                <a:gd name="T3" fmla="*/ 13 h 14"/>
                <a:gd name="T4" fmla="*/ 9 w 28"/>
                <a:gd name="T5" fmla="*/ 10 h 14"/>
                <a:gd name="T6" fmla="*/ 0 w 28"/>
                <a:gd name="T7" fmla="*/ 6 h 14"/>
                <a:gd name="T8" fmla="*/ 10 w 28"/>
                <a:gd name="T9" fmla="*/ 1 h 14"/>
                <a:gd name="T10" fmla="*/ 24 w 28"/>
                <a:gd name="T11" fmla="*/ 0 h 14"/>
                <a:gd name="T12" fmla="*/ 28 w 28"/>
                <a:gd name="T13" fmla="*/ 5 h 14"/>
              </a:gdLst>
              <a:ahLst/>
              <a:cxnLst>
                <a:cxn ang="0">
                  <a:pos x="T0" y="T1"/>
                </a:cxn>
                <a:cxn ang="0">
                  <a:pos x="T2" y="T3"/>
                </a:cxn>
                <a:cxn ang="0">
                  <a:pos x="T4" y="T5"/>
                </a:cxn>
                <a:cxn ang="0">
                  <a:pos x="T6" y="T7"/>
                </a:cxn>
                <a:cxn ang="0">
                  <a:pos x="T8" y="T9"/>
                </a:cxn>
                <a:cxn ang="0">
                  <a:pos x="T10" y="T11"/>
                </a:cxn>
                <a:cxn ang="0">
                  <a:pos x="T12" y="T13"/>
                </a:cxn>
              </a:cxnLst>
              <a:rect l="0" t="0" r="r" b="b"/>
              <a:pathLst>
                <a:path w="28" h="14">
                  <a:moveTo>
                    <a:pt x="28" y="5"/>
                  </a:moveTo>
                  <a:cubicBezTo>
                    <a:pt x="28" y="9"/>
                    <a:pt x="17" y="14"/>
                    <a:pt x="13" y="13"/>
                  </a:cubicBezTo>
                  <a:cubicBezTo>
                    <a:pt x="11" y="12"/>
                    <a:pt x="10" y="11"/>
                    <a:pt x="9" y="10"/>
                  </a:cubicBezTo>
                  <a:cubicBezTo>
                    <a:pt x="5" y="9"/>
                    <a:pt x="0" y="10"/>
                    <a:pt x="0" y="6"/>
                  </a:cubicBezTo>
                  <a:cubicBezTo>
                    <a:pt x="0" y="1"/>
                    <a:pt x="6" y="1"/>
                    <a:pt x="10" y="1"/>
                  </a:cubicBezTo>
                  <a:cubicBezTo>
                    <a:pt x="14" y="0"/>
                    <a:pt x="19" y="0"/>
                    <a:pt x="24" y="0"/>
                  </a:cubicBezTo>
                  <a:cubicBezTo>
                    <a:pt x="27" y="0"/>
                    <a:pt x="28" y="2"/>
                    <a:pt x="28" y="5"/>
                  </a:cubicBezTo>
                  <a:close/>
                </a:path>
              </a:pathLst>
            </a:custGeom>
            <a:solidFill>
              <a:srgbClr val="E89D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7" name="Freeform 202"/>
            <p:cNvSpPr>
              <a:spLocks/>
            </p:cNvSpPr>
            <p:nvPr/>
          </p:nvSpPr>
          <p:spPr bwMode="auto">
            <a:xfrm>
              <a:off x="3950" y="1889"/>
              <a:ext cx="21" cy="33"/>
            </a:xfrm>
            <a:custGeom>
              <a:avLst/>
              <a:gdLst>
                <a:gd name="T0" fmla="*/ 0 w 14"/>
                <a:gd name="T1" fmla="*/ 10 h 21"/>
                <a:gd name="T2" fmla="*/ 7 w 14"/>
                <a:gd name="T3" fmla="*/ 0 h 21"/>
                <a:gd name="T4" fmla="*/ 14 w 14"/>
                <a:gd name="T5" fmla="*/ 11 h 21"/>
                <a:gd name="T6" fmla="*/ 7 w 14"/>
                <a:gd name="T7" fmla="*/ 20 h 21"/>
                <a:gd name="T8" fmla="*/ 0 w 14"/>
                <a:gd name="T9" fmla="*/ 10 h 21"/>
              </a:gdLst>
              <a:ahLst/>
              <a:cxnLst>
                <a:cxn ang="0">
                  <a:pos x="T0" y="T1"/>
                </a:cxn>
                <a:cxn ang="0">
                  <a:pos x="T2" y="T3"/>
                </a:cxn>
                <a:cxn ang="0">
                  <a:pos x="T4" y="T5"/>
                </a:cxn>
                <a:cxn ang="0">
                  <a:pos x="T6" y="T7"/>
                </a:cxn>
                <a:cxn ang="0">
                  <a:pos x="T8" y="T9"/>
                </a:cxn>
              </a:cxnLst>
              <a:rect l="0" t="0" r="r" b="b"/>
              <a:pathLst>
                <a:path w="14" h="21">
                  <a:moveTo>
                    <a:pt x="0" y="10"/>
                  </a:moveTo>
                  <a:cubicBezTo>
                    <a:pt x="1" y="6"/>
                    <a:pt x="2" y="0"/>
                    <a:pt x="7" y="0"/>
                  </a:cubicBezTo>
                  <a:cubicBezTo>
                    <a:pt x="13" y="1"/>
                    <a:pt x="14" y="6"/>
                    <a:pt x="14" y="11"/>
                  </a:cubicBezTo>
                  <a:cubicBezTo>
                    <a:pt x="14" y="16"/>
                    <a:pt x="13" y="21"/>
                    <a:pt x="7" y="20"/>
                  </a:cubicBezTo>
                  <a:cubicBezTo>
                    <a:pt x="1" y="20"/>
                    <a:pt x="1" y="15"/>
                    <a:pt x="0" y="10"/>
                  </a:cubicBezTo>
                  <a:close/>
                </a:path>
              </a:pathLst>
            </a:custGeom>
            <a:solidFill>
              <a:srgbClr val="544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8" name="Freeform 203"/>
            <p:cNvSpPr>
              <a:spLocks/>
            </p:cNvSpPr>
            <p:nvPr/>
          </p:nvSpPr>
          <p:spPr bwMode="auto">
            <a:xfrm>
              <a:off x="3852" y="1889"/>
              <a:ext cx="21" cy="33"/>
            </a:xfrm>
            <a:custGeom>
              <a:avLst/>
              <a:gdLst>
                <a:gd name="T0" fmla="*/ 14 w 14"/>
                <a:gd name="T1" fmla="*/ 10 h 21"/>
                <a:gd name="T2" fmla="*/ 7 w 14"/>
                <a:gd name="T3" fmla="*/ 20 h 21"/>
                <a:gd name="T4" fmla="*/ 0 w 14"/>
                <a:gd name="T5" fmla="*/ 11 h 21"/>
                <a:gd name="T6" fmla="*/ 7 w 14"/>
                <a:gd name="T7" fmla="*/ 0 h 21"/>
                <a:gd name="T8" fmla="*/ 14 w 14"/>
                <a:gd name="T9" fmla="*/ 10 h 21"/>
              </a:gdLst>
              <a:ahLst/>
              <a:cxnLst>
                <a:cxn ang="0">
                  <a:pos x="T0" y="T1"/>
                </a:cxn>
                <a:cxn ang="0">
                  <a:pos x="T2" y="T3"/>
                </a:cxn>
                <a:cxn ang="0">
                  <a:pos x="T4" y="T5"/>
                </a:cxn>
                <a:cxn ang="0">
                  <a:pos x="T6" y="T7"/>
                </a:cxn>
                <a:cxn ang="0">
                  <a:pos x="T8" y="T9"/>
                </a:cxn>
              </a:cxnLst>
              <a:rect l="0" t="0" r="r" b="b"/>
              <a:pathLst>
                <a:path w="14" h="21">
                  <a:moveTo>
                    <a:pt x="14" y="10"/>
                  </a:moveTo>
                  <a:cubicBezTo>
                    <a:pt x="13" y="15"/>
                    <a:pt x="13" y="20"/>
                    <a:pt x="7" y="20"/>
                  </a:cubicBezTo>
                  <a:cubicBezTo>
                    <a:pt x="1" y="21"/>
                    <a:pt x="0" y="16"/>
                    <a:pt x="0" y="11"/>
                  </a:cubicBezTo>
                  <a:cubicBezTo>
                    <a:pt x="0" y="6"/>
                    <a:pt x="1" y="1"/>
                    <a:pt x="7" y="0"/>
                  </a:cubicBezTo>
                  <a:cubicBezTo>
                    <a:pt x="12" y="0"/>
                    <a:pt x="13" y="6"/>
                    <a:pt x="14" y="10"/>
                  </a:cubicBezTo>
                  <a:close/>
                </a:path>
              </a:pathLst>
            </a:custGeom>
            <a:solidFill>
              <a:srgbClr val="523D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9" name="Freeform 204"/>
            <p:cNvSpPr>
              <a:spLocks/>
            </p:cNvSpPr>
            <p:nvPr/>
          </p:nvSpPr>
          <p:spPr bwMode="auto">
            <a:xfrm>
              <a:off x="3829" y="1931"/>
              <a:ext cx="37" cy="21"/>
            </a:xfrm>
            <a:custGeom>
              <a:avLst/>
              <a:gdLst>
                <a:gd name="T0" fmla="*/ 12 w 24"/>
                <a:gd name="T1" fmla="*/ 11 h 14"/>
                <a:gd name="T2" fmla="*/ 5 w 24"/>
                <a:gd name="T3" fmla="*/ 11 h 14"/>
                <a:gd name="T4" fmla="*/ 0 w 24"/>
                <a:gd name="T5" fmla="*/ 7 h 14"/>
                <a:gd name="T6" fmla="*/ 4 w 24"/>
                <a:gd name="T7" fmla="*/ 2 h 14"/>
                <a:gd name="T8" fmla="*/ 11 w 24"/>
                <a:gd name="T9" fmla="*/ 1 h 14"/>
                <a:gd name="T10" fmla="*/ 24 w 24"/>
                <a:gd name="T11" fmla="*/ 7 h 14"/>
                <a:gd name="T12" fmla="*/ 12 w 24"/>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24" h="14">
                  <a:moveTo>
                    <a:pt x="12" y="11"/>
                  </a:moveTo>
                  <a:cubicBezTo>
                    <a:pt x="9" y="11"/>
                    <a:pt x="7" y="11"/>
                    <a:pt x="5" y="11"/>
                  </a:cubicBezTo>
                  <a:cubicBezTo>
                    <a:pt x="2" y="11"/>
                    <a:pt x="0" y="10"/>
                    <a:pt x="0" y="7"/>
                  </a:cubicBezTo>
                  <a:cubicBezTo>
                    <a:pt x="0" y="4"/>
                    <a:pt x="1" y="2"/>
                    <a:pt x="4" y="2"/>
                  </a:cubicBezTo>
                  <a:cubicBezTo>
                    <a:pt x="6" y="1"/>
                    <a:pt x="9" y="1"/>
                    <a:pt x="11" y="1"/>
                  </a:cubicBezTo>
                  <a:cubicBezTo>
                    <a:pt x="16" y="1"/>
                    <a:pt x="24" y="0"/>
                    <a:pt x="24" y="7"/>
                  </a:cubicBezTo>
                  <a:cubicBezTo>
                    <a:pt x="23" y="14"/>
                    <a:pt x="16" y="10"/>
                    <a:pt x="12" y="11"/>
                  </a:cubicBezTo>
                  <a:close/>
                </a:path>
              </a:pathLst>
            </a:custGeom>
            <a:solidFill>
              <a:srgbClr val="E79B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0" name="Freeform 205"/>
            <p:cNvSpPr>
              <a:spLocks/>
            </p:cNvSpPr>
            <p:nvPr/>
          </p:nvSpPr>
          <p:spPr bwMode="auto">
            <a:xfrm>
              <a:off x="3898" y="1915"/>
              <a:ext cx="20" cy="33"/>
            </a:xfrm>
            <a:custGeom>
              <a:avLst/>
              <a:gdLst>
                <a:gd name="T0" fmla="*/ 11 w 13"/>
                <a:gd name="T1" fmla="*/ 10 h 21"/>
                <a:gd name="T2" fmla="*/ 5 w 13"/>
                <a:gd name="T3" fmla="*/ 21 h 21"/>
                <a:gd name="T4" fmla="*/ 1 w 13"/>
                <a:gd name="T5" fmla="*/ 14 h 21"/>
                <a:gd name="T6" fmla="*/ 9 w 13"/>
                <a:gd name="T7" fmla="*/ 1 h 21"/>
                <a:gd name="T8" fmla="*/ 11 w 13"/>
                <a:gd name="T9" fmla="*/ 10 h 21"/>
              </a:gdLst>
              <a:ahLst/>
              <a:cxnLst>
                <a:cxn ang="0">
                  <a:pos x="T0" y="T1"/>
                </a:cxn>
                <a:cxn ang="0">
                  <a:pos x="T2" y="T3"/>
                </a:cxn>
                <a:cxn ang="0">
                  <a:pos x="T4" y="T5"/>
                </a:cxn>
                <a:cxn ang="0">
                  <a:pos x="T6" y="T7"/>
                </a:cxn>
                <a:cxn ang="0">
                  <a:pos x="T8" y="T9"/>
                </a:cxn>
              </a:cxnLst>
              <a:rect l="0" t="0" r="r" b="b"/>
              <a:pathLst>
                <a:path w="13" h="21">
                  <a:moveTo>
                    <a:pt x="11" y="10"/>
                  </a:moveTo>
                  <a:cubicBezTo>
                    <a:pt x="10" y="14"/>
                    <a:pt x="13" y="20"/>
                    <a:pt x="5" y="21"/>
                  </a:cubicBezTo>
                  <a:cubicBezTo>
                    <a:pt x="0" y="21"/>
                    <a:pt x="1" y="17"/>
                    <a:pt x="1" y="14"/>
                  </a:cubicBezTo>
                  <a:cubicBezTo>
                    <a:pt x="1" y="8"/>
                    <a:pt x="3" y="1"/>
                    <a:pt x="9" y="1"/>
                  </a:cubicBezTo>
                  <a:cubicBezTo>
                    <a:pt x="13" y="0"/>
                    <a:pt x="10" y="7"/>
                    <a:pt x="11" y="10"/>
                  </a:cubicBezTo>
                  <a:close/>
                </a:path>
              </a:pathLst>
            </a:custGeom>
            <a:solidFill>
              <a:srgbClr val="E699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1" name="Freeform 206"/>
            <p:cNvSpPr>
              <a:spLocks/>
            </p:cNvSpPr>
            <p:nvPr/>
          </p:nvSpPr>
          <p:spPr bwMode="auto">
            <a:xfrm>
              <a:off x="2826" y="2479"/>
              <a:ext cx="141" cy="53"/>
            </a:xfrm>
            <a:custGeom>
              <a:avLst/>
              <a:gdLst>
                <a:gd name="T0" fmla="*/ 88 w 92"/>
                <a:gd name="T1" fmla="*/ 4 h 35"/>
                <a:gd name="T2" fmla="*/ 87 w 92"/>
                <a:gd name="T3" fmla="*/ 12 h 35"/>
                <a:gd name="T4" fmla="*/ 63 w 92"/>
                <a:gd name="T5" fmla="*/ 28 h 35"/>
                <a:gd name="T6" fmla="*/ 46 w 92"/>
                <a:gd name="T7" fmla="*/ 31 h 35"/>
                <a:gd name="T8" fmla="*/ 6 w 92"/>
                <a:gd name="T9" fmla="*/ 11 h 35"/>
                <a:gd name="T10" fmla="*/ 6 w 92"/>
                <a:gd name="T11" fmla="*/ 0 h 35"/>
                <a:gd name="T12" fmla="*/ 8 w 92"/>
                <a:gd name="T13" fmla="*/ 4 h 35"/>
                <a:gd name="T14" fmla="*/ 18 w 92"/>
                <a:gd name="T15" fmla="*/ 1 h 35"/>
                <a:gd name="T16" fmla="*/ 79 w 92"/>
                <a:gd name="T17" fmla="*/ 1 h 35"/>
                <a:gd name="T18" fmla="*/ 88 w 92"/>
                <a:gd name="T1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35">
                  <a:moveTo>
                    <a:pt x="88" y="4"/>
                  </a:moveTo>
                  <a:cubicBezTo>
                    <a:pt x="92" y="7"/>
                    <a:pt x="88" y="10"/>
                    <a:pt x="87" y="12"/>
                  </a:cubicBezTo>
                  <a:cubicBezTo>
                    <a:pt x="81" y="20"/>
                    <a:pt x="73" y="26"/>
                    <a:pt x="63" y="28"/>
                  </a:cubicBezTo>
                  <a:cubicBezTo>
                    <a:pt x="59" y="35"/>
                    <a:pt x="52" y="30"/>
                    <a:pt x="46" y="31"/>
                  </a:cubicBezTo>
                  <a:cubicBezTo>
                    <a:pt x="28" y="34"/>
                    <a:pt x="16" y="25"/>
                    <a:pt x="6" y="11"/>
                  </a:cubicBezTo>
                  <a:cubicBezTo>
                    <a:pt x="3" y="8"/>
                    <a:pt x="0" y="4"/>
                    <a:pt x="6" y="0"/>
                  </a:cubicBezTo>
                  <a:cubicBezTo>
                    <a:pt x="7" y="2"/>
                    <a:pt x="7" y="3"/>
                    <a:pt x="8" y="4"/>
                  </a:cubicBezTo>
                  <a:cubicBezTo>
                    <a:pt x="11" y="2"/>
                    <a:pt x="15" y="1"/>
                    <a:pt x="18" y="1"/>
                  </a:cubicBezTo>
                  <a:cubicBezTo>
                    <a:pt x="38" y="1"/>
                    <a:pt x="59" y="1"/>
                    <a:pt x="79" y="1"/>
                  </a:cubicBezTo>
                  <a:cubicBezTo>
                    <a:pt x="82" y="1"/>
                    <a:pt x="85" y="1"/>
                    <a:pt x="88" y="4"/>
                  </a:cubicBezTo>
                  <a:close/>
                </a:path>
              </a:pathLst>
            </a:custGeom>
            <a:solidFill>
              <a:srgbClr val="EB83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2" name="Freeform 207"/>
            <p:cNvSpPr>
              <a:spLocks/>
            </p:cNvSpPr>
            <p:nvPr/>
          </p:nvSpPr>
          <p:spPr bwMode="auto">
            <a:xfrm>
              <a:off x="2820" y="2473"/>
              <a:ext cx="122" cy="98"/>
            </a:xfrm>
            <a:custGeom>
              <a:avLst/>
              <a:gdLst>
                <a:gd name="T0" fmla="*/ 10 w 80"/>
                <a:gd name="T1" fmla="*/ 4 h 64"/>
                <a:gd name="T2" fmla="*/ 28 w 80"/>
                <a:gd name="T3" fmla="*/ 29 h 64"/>
                <a:gd name="T4" fmla="*/ 67 w 80"/>
                <a:gd name="T5" fmla="*/ 32 h 64"/>
                <a:gd name="T6" fmla="*/ 61 w 80"/>
                <a:gd name="T7" fmla="*/ 38 h 64"/>
                <a:gd name="T8" fmla="*/ 35 w 80"/>
                <a:gd name="T9" fmla="*/ 39 h 64"/>
                <a:gd name="T10" fmla="*/ 48 w 80"/>
                <a:gd name="T11" fmla="*/ 46 h 64"/>
                <a:gd name="T12" fmla="*/ 80 w 80"/>
                <a:gd name="T13" fmla="*/ 41 h 64"/>
                <a:gd name="T14" fmla="*/ 79 w 80"/>
                <a:gd name="T15" fmla="*/ 43 h 64"/>
                <a:gd name="T16" fmla="*/ 73 w 80"/>
                <a:gd name="T17" fmla="*/ 50 h 64"/>
                <a:gd name="T18" fmla="*/ 51 w 80"/>
                <a:gd name="T19" fmla="*/ 64 h 64"/>
                <a:gd name="T20" fmla="*/ 30 w 80"/>
                <a:gd name="T21" fmla="*/ 49 h 64"/>
                <a:gd name="T22" fmla="*/ 24 w 80"/>
                <a:gd name="T23" fmla="*/ 43 h 64"/>
                <a:gd name="T24" fmla="*/ 25 w 80"/>
                <a:gd name="T25" fmla="*/ 33 h 64"/>
                <a:gd name="T26" fmla="*/ 5 w 80"/>
                <a:gd name="T27" fmla="*/ 15 h 64"/>
                <a:gd name="T28" fmla="*/ 6 w 80"/>
                <a:gd name="T29" fmla="*/ 1 h 64"/>
                <a:gd name="T30" fmla="*/ 10 w 80"/>
                <a:gd name="T31" fmla="*/ 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64">
                  <a:moveTo>
                    <a:pt x="10" y="4"/>
                  </a:moveTo>
                  <a:cubicBezTo>
                    <a:pt x="9" y="14"/>
                    <a:pt x="15" y="24"/>
                    <a:pt x="28" y="29"/>
                  </a:cubicBezTo>
                  <a:cubicBezTo>
                    <a:pt x="41" y="34"/>
                    <a:pt x="54" y="35"/>
                    <a:pt x="67" y="32"/>
                  </a:cubicBezTo>
                  <a:cubicBezTo>
                    <a:pt x="67" y="35"/>
                    <a:pt x="67" y="41"/>
                    <a:pt x="61" y="38"/>
                  </a:cubicBezTo>
                  <a:cubicBezTo>
                    <a:pt x="52" y="33"/>
                    <a:pt x="44" y="39"/>
                    <a:pt x="35" y="39"/>
                  </a:cubicBezTo>
                  <a:cubicBezTo>
                    <a:pt x="38" y="45"/>
                    <a:pt x="41" y="47"/>
                    <a:pt x="48" y="46"/>
                  </a:cubicBezTo>
                  <a:cubicBezTo>
                    <a:pt x="59" y="46"/>
                    <a:pt x="69" y="41"/>
                    <a:pt x="80" y="41"/>
                  </a:cubicBezTo>
                  <a:cubicBezTo>
                    <a:pt x="80" y="42"/>
                    <a:pt x="79" y="42"/>
                    <a:pt x="79" y="43"/>
                  </a:cubicBezTo>
                  <a:cubicBezTo>
                    <a:pt x="75" y="44"/>
                    <a:pt x="75" y="48"/>
                    <a:pt x="73" y="50"/>
                  </a:cubicBezTo>
                  <a:cubicBezTo>
                    <a:pt x="68" y="59"/>
                    <a:pt x="61" y="64"/>
                    <a:pt x="51" y="64"/>
                  </a:cubicBezTo>
                  <a:cubicBezTo>
                    <a:pt x="42" y="64"/>
                    <a:pt x="34" y="59"/>
                    <a:pt x="30" y="49"/>
                  </a:cubicBezTo>
                  <a:cubicBezTo>
                    <a:pt x="29" y="46"/>
                    <a:pt x="27" y="45"/>
                    <a:pt x="24" y="43"/>
                  </a:cubicBezTo>
                  <a:cubicBezTo>
                    <a:pt x="29" y="40"/>
                    <a:pt x="30" y="37"/>
                    <a:pt x="25" y="33"/>
                  </a:cubicBezTo>
                  <a:cubicBezTo>
                    <a:pt x="18" y="27"/>
                    <a:pt x="12" y="21"/>
                    <a:pt x="5" y="15"/>
                  </a:cubicBezTo>
                  <a:cubicBezTo>
                    <a:pt x="0" y="10"/>
                    <a:pt x="1" y="4"/>
                    <a:pt x="6" y="1"/>
                  </a:cubicBezTo>
                  <a:cubicBezTo>
                    <a:pt x="10" y="0"/>
                    <a:pt x="10" y="2"/>
                    <a:pt x="10" y="4"/>
                  </a:cubicBezTo>
                  <a:close/>
                </a:path>
              </a:pathLst>
            </a:custGeom>
            <a:solidFill>
              <a:srgbClr val="F5B5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3" name="Freeform 208"/>
            <p:cNvSpPr>
              <a:spLocks/>
            </p:cNvSpPr>
            <p:nvPr/>
          </p:nvSpPr>
          <p:spPr bwMode="auto">
            <a:xfrm>
              <a:off x="2838" y="2476"/>
              <a:ext cx="124" cy="11"/>
            </a:xfrm>
            <a:custGeom>
              <a:avLst/>
              <a:gdLst>
                <a:gd name="T0" fmla="*/ 80 w 81"/>
                <a:gd name="T1" fmla="*/ 6 h 7"/>
                <a:gd name="T2" fmla="*/ 0 w 81"/>
                <a:gd name="T3" fmla="*/ 6 h 7"/>
                <a:gd name="T4" fmla="*/ 7 w 81"/>
                <a:gd name="T5" fmla="*/ 0 h 7"/>
                <a:gd name="T6" fmla="*/ 75 w 81"/>
                <a:gd name="T7" fmla="*/ 0 h 7"/>
                <a:gd name="T8" fmla="*/ 80 w 81"/>
                <a:gd name="T9" fmla="*/ 6 h 7"/>
              </a:gdLst>
              <a:ahLst/>
              <a:cxnLst>
                <a:cxn ang="0">
                  <a:pos x="T0" y="T1"/>
                </a:cxn>
                <a:cxn ang="0">
                  <a:pos x="T2" y="T3"/>
                </a:cxn>
                <a:cxn ang="0">
                  <a:pos x="T4" y="T5"/>
                </a:cxn>
                <a:cxn ang="0">
                  <a:pos x="T6" y="T7"/>
                </a:cxn>
                <a:cxn ang="0">
                  <a:pos x="T8" y="T9"/>
                </a:cxn>
              </a:cxnLst>
              <a:rect l="0" t="0" r="r" b="b"/>
              <a:pathLst>
                <a:path w="81" h="7">
                  <a:moveTo>
                    <a:pt x="80" y="6"/>
                  </a:moveTo>
                  <a:cubicBezTo>
                    <a:pt x="53" y="7"/>
                    <a:pt x="27" y="6"/>
                    <a:pt x="0" y="6"/>
                  </a:cubicBezTo>
                  <a:cubicBezTo>
                    <a:pt x="0" y="1"/>
                    <a:pt x="3" y="0"/>
                    <a:pt x="7" y="0"/>
                  </a:cubicBezTo>
                  <a:cubicBezTo>
                    <a:pt x="29" y="0"/>
                    <a:pt x="52" y="0"/>
                    <a:pt x="75" y="0"/>
                  </a:cubicBezTo>
                  <a:cubicBezTo>
                    <a:pt x="79" y="0"/>
                    <a:pt x="81" y="2"/>
                    <a:pt x="80" y="6"/>
                  </a:cubicBezTo>
                  <a:close/>
                </a:path>
              </a:pathLst>
            </a:custGeom>
            <a:solidFill>
              <a:srgbClr val="FFF6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4" name="Freeform 209"/>
            <p:cNvSpPr>
              <a:spLocks/>
            </p:cNvSpPr>
            <p:nvPr/>
          </p:nvSpPr>
          <p:spPr bwMode="auto">
            <a:xfrm>
              <a:off x="2795" y="2430"/>
              <a:ext cx="54" cy="24"/>
            </a:xfrm>
            <a:custGeom>
              <a:avLst/>
              <a:gdLst>
                <a:gd name="T0" fmla="*/ 17 w 35"/>
                <a:gd name="T1" fmla="*/ 15 h 16"/>
                <a:gd name="T2" fmla="*/ 9 w 35"/>
                <a:gd name="T3" fmla="*/ 14 h 16"/>
                <a:gd name="T4" fmla="*/ 0 w 35"/>
                <a:gd name="T5" fmla="*/ 9 h 16"/>
                <a:gd name="T6" fmla="*/ 11 w 35"/>
                <a:gd name="T7" fmla="*/ 3 h 16"/>
                <a:gd name="T8" fmla="*/ 26 w 35"/>
                <a:gd name="T9" fmla="*/ 2 h 16"/>
                <a:gd name="T10" fmla="*/ 33 w 35"/>
                <a:gd name="T11" fmla="*/ 7 h 16"/>
                <a:gd name="T12" fmla="*/ 28 w 35"/>
                <a:gd name="T13" fmla="*/ 13 h 16"/>
                <a:gd name="T14" fmla="*/ 17 w 35"/>
                <a:gd name="T15" fmla="*/ 15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6">
                  <a:moveTo>
                    <a:pt x="17" y="15"/>
                  </a:moveTo>
                  <a:cubicBezTo>
                    <a:pt x="14" y="15"/>
                    <a:pt x="12" y="15"/>
                    <a:pt x="9" y="14"/>
                  </a:cubicBezTo>
                  <a:cubicBezTo>
                    <a:pt x="6" y="12"/>
                    <a:pt x="0" y="14"/>
                    <a:pt x="0" y="9"/>
                  </a:cubicBezTo>
                  <a:cubicBezTo>
                    <a:pt x="1" y="4"/>
                    <a:pt x="7" y="3"/>
                    <a:pt x="11" y="3"/>
                  </a:cubicBezTo>
                  <a:cubicBezTo>
                    <a:pt x="16" y="3"/>
                    <a:pt x="21" y="4"/>
                    <a:pt x="26" y="2"/>
                  </a:cubicBezTo>
                  <a:cubicBezTo>
                    <a:pt x="30" y="0"/>
                    <a:pt x="32" y="3"/>
                    <a:pt x="33" y="7"/>
                  </a:cubicBezTo>
                  <a:cubicBezTo>
                    <a:pt x="35" y="11"/>
                    <a:pt x="32" y="12"/>
                    <a:pt x="28" y="13"/>
                  </a:cubicBezTo>
                  <a:cubicBezTo>
                    <a:pt x="24" y="13"/>
                    <a:pt x="21" y="16"/>
                    <a:pt x="17" y="15"/>
                  </a:cubicBezTo>
                  <a:close/>
                </a:path>
              </a:pathLst>
            </a:custGeom>
            <a:solidFill>
              <a:srgbClr val="E8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5" name="Freeform 210"/>
            <p:cNvSpPr>
              <a:spLocks/>
            </p:cNvSpPr>
            <p:nvPr/>
          </p:nvSpPr>
          <p:spPr bwMode="auto">
            <a:xfrm>
              <a:off x="2942" y="2431"/>
              <a:ext cx="51" cy="22"/>
            </a:xfrm>
            <a:custGeom>
              <a:avLst/>
              <a:gdLst>
                <a:gd name="T0" fmla="*/ 14 w 33"/>
                <a:gd name="T1" fmla="*/ 14 h 14"/>
                <a:gd name="T2" fmla="*/ 0 w 33"/>
                <a:gd name="T3" fmla="*/ 8 h 14"/>
                <a:gd name="T4" fmla="*/ 14 w 33"/>
                <a:gd name="T5" fmla="*/ 2 h 14"/>
                <a:gd name="T6" fmla="*/ 20 w 33"/>
                <a:gd name="T7" fmla="*/ 2 h 14"/>
                <a:gd name="T8" fmla="*/ 32 w 33"/>
                <a:gd name="T9" fmla="*/ 7 h 14"/>
                <a:gd name="T10" fmla="*/ 22 w 33"/>
                <a:gd name="T11" fmla="*/ 13 h 14"/>
                <a:gd name="T12" fmla="*/ 14 w 33"/>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4" y="14"/>
                  </a:moveTo>
                  <a:cubicBezTo>
                    <a:pt x="9" y="13"/>
                    <a:pt x="0" y="14"/>
                    <a:pt x="0" y="8"/>
                  </a:cubicBezTo>
                  <a:cubicBezTo>
                    <a:pt x="0" y="1"/>
                    <a:pt x="8" y="2"/>
                    <a:pt x="14" y="2"/>
                  </a:cubicBezTo>
                  <a:cubicBezTo>
                    <a:pt x="16" y="2"/>
                    <a:pt x="18" y="2"/>
                    <a:pt x="20" y="2"/>
                  </a:cubicBezTo>
                  <a:cubicBezTo>
                    <a:pt x="25" y="0"/>
                    <a:pt x="31" y="0"/>
                    <a:pt x="32" y="7"/>
                  </a:cubicBezTo>
                  <a:cubicBezTo>
                    <a:pt x="33" y="12"/>
                    <a:pt x="25" y="11"/>
                    <a:pt x="22" y="13"/>
                  </a:cubicBezTo>
                  <a:cubicBezTo>
                    <a:pt x="19" y="14"/>
                    <a:pt x="17" y="14"/>
                    <a:pt x="14" y="14"/>
                  </a:cubicBezTo>
                  <a:close/>
                </a:path>
              </a:pathLst>
            </a:custGeom>
            <a:solidFill>
              <a:srgbClr val="E99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6" name="Freeform 211"/>
            <p:cNvSpPr>
              <a:spLocks/>
            </p:cNvSpPr>
            <p:nvPr/>
          </p:nvSpPr>
          <p:spPr bwMode="auto">
            <a:xfrm>
              <a:off x="2829" y="2385"/>
              <a:ext cx="23" cy="36"/>
            </a:xfrm>
            <a:custGeom>
              <a:avLst/>
              <a:gdLst>
                <a:gd name="T0" fmla="*/ 15 w 15"/>
                <a:gd name="T1" fmla="*/ 12 h 23"/>
                <a:gd name="T2" fmla="*/ 8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8" y="23"/>
                  </a:cubicBezTo>
                  <a:cubicBezTo>
                    <a:pt x="1" y="23"/>
                    <a:pt x="0" y="17"/>
                    <a:pt x="0" y="11"/>
                  </a:cubicBezTo>
                  <a:cubicBezTo>
                    <a:pt x="0" y="6"/>
                    <a:pt x="1" y="0"/>
                    <a:pt x="8" y="0"/>
                  </a:cubicBezTo>
                  <a:cubicBezTo>
                    <a:pt x="15" y="0"/>
                    <a:pt x="14" y="7"/>
                    <a:pt x="15" y="12"/>
                  </a:cubicBezTo>
                  <a:close/>
                </a:path>
              </a:pathLst>
            </a:custGeom>
            <a:solidFill>
              <a:srgbClr val="4E3D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7" name="Freeform 212"/>
            <p:cNvSpPr>
              <a:spLocks/>
            </p:cNvSpPr>
            <p:nvPr/>
          </p:nvSpPr>
          <p:spPr bwMode="auto">
            <a:xfrm>
              <a:off x="2939" y="2385"/>
              <a:ext cx="23" cy="36"/>
            </a:xfrm>
            <a:custGeom>
              <a:avLst/>
              <a:gdLst>
                <a:gd name="T0" fmla="*/ 0 w 15"/>
                <a:gd name="T1" fmla="*/ 11 h 23"/>
                <a:gd name="T2" fmla="*/ 8 w 15"/>
                <a:gd name="T3" fmla="*/ 1 h 23"/>
                <a:gd name="T4" fmla="*/ 15 w 15"/>
                <a:gd name="T5" fmla="*/ 12 h 23"/>
                <a:gd name="T6" fmla="*/ 7 w 15"/>
                <a:gd name="T7" fmla="*/ 23 h 23"/>
                <a:gd name="T8" fmla="*/ 0 w 15"/>
                <a:gd name="T9" fmla="*/ 11 h 23"/>
              </a:gdLst>
              <a:ahLst/>
              <a:cxnLst>
                <a:cxn ang="0">
                  <a:pos x="T0" y="T1"/>
                </a:cxn>
                <a:cxn ang="0">
                  <a:pos x="T2" y="T3"/>
                </a:cxn>
                <a:cxn ang="0">
                  <a:pos x="T4" y="T5"/>
                </a:cxn>
                <a:cxn ang="0">
                  <a:pos x="T6" y="T7"/>
                </a:cxn>
                <a:cxn ang="0">
                  <a:pos x="T8" y="T9"/>
                </a:cxn>
              </a:cxnLst>
              <a:rect l="0" t="0" r="r" b="b"/>
              <a:pathLst>
                <a:path w="15" h="23">
                  <a:moveTo>
                    <a:pt x="0" y="11"/>
                  </a:moveTo>
                  <a:cubicBezTo>
                    <a:pt x="0" y="6"/>
                    <a:pt x="1" y="1"/>
                    <a:pt x="8" y="1"/>
                  </a:cubicBezTo>
                  <a:cubicBezTo>
                    <a:pt x="14" y="0"/>
                    <a:pt x="15" y="7"/>
                    <a:pt x="15" y="12"/>
                  </a:cubicBezTo>
                  <a:cubicBezTo>
                    <a:pt x="15" y="17"/>
                    <a:pt x="14" y="23"/>
                    <a:pt x="7" y="23"/>
                  </a:cubicBezTo>
                  <a:cubicBezTo>
                    <a:pt x="1" y="23"/>
                    <a:pt x="0" y="16"/>
                    <a:pt x="0" y="11"/>
                  </a:cubicBezTo>
                  <a:close/>
                </a:path>
              </a:pathLst>
            </a:custGeom>
            <a:solidFill>
              <a:srgbClr val="4D3C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8" name="Freeform 213"/>
            <p:cNvSpPr>
              <a:spLocks/>
            </p:cNvSpPr>
            <p:nvPr/>
          </p:nvSpPr>
          <p:spPr bwMode="auto">
            <a:xfrm>
              <a:off x="2879" y="2408"/>
              <a:ext cx="22" cy="43"/>
            </a:xfrm>
            <a:custGeom>
              <a:avLst/>
              <a:gdLst>
                <a:gd name="T0" fmla="*/ 14 w 14"/>
                <a:gd name="T1" fmla="*/ 0 h 28"/>
                <a:gd name="T2" fmla="*/ 12 w 14"/>
                <a:gd name="T3" fmla="*/ 22 h 28"/>
                <a:gd name="T4" fmla="*/ 6 w 14"/>
                <a:gd name="T5" fmla="*/ 28 h 28"/>
                <a:gd name="T6" fmla="*/ 1 w 14"/>
                <a:gd name="T7" fmla="*/ 20 h 28"/>
                <a:gd name="T8" fmla="*/ 14 w 14"/>
                <a:gd name="T9" fmla="*/ 0 h 28"/>
              </a:gdLst>
              <a:ahLst/>
              <a:cxnLst>
                <a:cxn ang="0">
                  <a:pos x="T0" y="T1"/>
                </a:cxn>
                <a:cxn ang="0">
                  <a:pos x="T2" y="T3"/>
                </a:cxn>
                <a:cxn ang="0">
                  <a:pos x="T4" y="T5"/>
                </a:cxn>
                <a:cxn ang="0">
                  <a:pos x="T6" y="T7"/>
                </a:cxn>
                <a:cxn ang="0">
                  <a:pos x="T8" y="T9"/>
                </a:cxn>
              </a:cxnLst>
              <a:rect l="0" t="0" r="r" b="b"/>
              <a:pathLst>
                <a:path w="14" h="28">
                  <a:moveTo>
                    <a:pt x="14" y="0"/>
                  </a:moveTo>
                  <a:cubicBezTo>
                    <a:pt x="13" y="9"/>
                    <a:pt x="13" y="16"/>
                    <a:pt x="12" y="22"/>
                  </a:cubicBezTo>
                  <a:cubicBezTo>
                    <a:pt x="12" y="26"/>
                    <a:pt x="10" y="28"/>
                    <a:pt x="6" y="28"/>
                  </a:cubicBezTo>
                  <a:cubicBezTo>
                    <a:pt x="2" y="28"/>
                    <a:pt x="0" y="25"/>
                    <a:pt x="1" y="20"/>
                  </a:cubicBezTo>
                  <a:cubicBezTo>
                    <a:pt x="2" y="13"/>
                    <a:pt x="7" y="7"/>
                    <a:pt x="14" y="0"/>
                  </a:cubicBezTo>
                  <a:close/>
                </a:path>
              </a:pathLst>
            </a:custGeom>
            <a:solidFill>
              <a:srgbClr val="E599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9" name="Freeform 214"/>
            <p:cNvSpPr>
              <a:spLocks/>
            </p:cNvSpPr>
            <p:nvPr/>
          </p:nvSpPr>
          <p:spPr bwMode="auto">
            <a:xfrm>
              <a:off x="2821" y="2352"/>
              <a:ext cx="31" cy="20"/>
            </a:xfrm>
            <a:custGeom>
              <a:avLst/>
              <a:gdLst>
                <a:gd name="T0" fmla="*/ 10 w 20"/>
                <a:gd name="T1" fmla="*/ 12 h 13"/>
                <a:gd name="T2" fmla="*/ 0 w 20"/>
                <a:gd name="T3" fmla="*/ 6 h 13"/>
                <a:gd name="T4" fmla="*/ 11 w 20"/>
                <a:gd name="T5" fmla="*/ 2 h 13"/>
                <a:gd name="T6" fmla="*/ 20 w 20"/>
                <a:gd name="T7" fmla="*/ 6 h 13"/>
                <a:gd name="T8" fmla="*/ 10 w 20"/>
                <a:gd name="T9" fmla="*/ 12 h 13"/>
              </a:gdLst>
              <a:ahLst/>
              <a:cxnLst>
                <a:cxn ang="0">
                  <a:pos x="T0" y="T1"/>
                </a:cxn>
                <a:cxn ang="0">
                  <a:pos x="T2" y="T3"/>
                </a:cxn>
                <a:cxn ang="0">
                  <a:pos x="T4" y="T5"/>
                </a:cxn>
                <a:cxn ang="0">
                  <a:pos x="T6" y="T7"/>
                </a:cxn>
                <a:cxn ang="0">
                  <a:pos x="T8" y="T9"/>
                </a:cxn>
              </a:cxnLst>
              <a:rect l="0" t="0" r="r" b="b"/>
              <a:pathLst>
                <a:path w="20" h="13">
                  <a:moveTo>
                    <a:pt x="10" y="12"/>
                  </a:moveTo>
                  <a:cubicBezTo>
                    <a:pt x="6" y="11"/>
                    <a:pt x="0" y="12"/>
                    <a:pt x="0" y="6"/>
                  </a:cubicBezTo>
                  <a:cubicBezTo>
                    <a:pt x="0" y="0"/>
                    <a:pt x="6" y="2"/>
                    <a:pt x="11" y="2"/>
                  </a:cubicBezTo>
                  <a:cubicBezTo>
                    <a:pt x="15" y="2"/>
                    <a:pt x="20" y="0"/>
                    <a:pt x="20" y="6"/>
                  </a:cubicBezTo>
                  <a:cubicBezTo>
                    <a:pt x="20" y="13"/>
                    <a:pt x="14" y="11"/>
                    <a:pt x="10" y="12"/>
                  </a:cubicBezTo>
                  <a:close/>
                </a:path>
              </a:pathLst>
            </a:custGeom>
            <a:solidFill>
              <a:srgbClr val="684E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0" name="Freeform 215"/>
            <p:cNvSpPr>
              <a:spLocks/>
            </p:cNvSpPr>
            <p:nvPr/>
          </p:nvSpPr>
          <p:spPr bwMode="auto">
            <a:xfrm>
              <a:off x="2941" y="2352"/>
              <a:ext cx="30" cy="20"/>
            </a:xfrm>
            <a:custGeom>
              <a:avLst/>
              <a:gdLst>
                <a:gd name="T0" fmla="*/ 10 w 20"/>
                <a:gd name="T1" fmla="*/ 1 h 13"/>
                <a:gd name="T2" fmla="*/ 19 w 20"/>
                <a:gd name="T3" fmla="*/ 6 h 13"/>
                <a:gd name="T4" fmla="*/ 9 w 20"/>
                <a:gd name="T5" fmla="*/ 11 h 13"/>
                <a:gd name="T6" fmla="*/ 0 w 20"/>
                <a:gd name="T7" fmla="*/ 6 h 13"/>
                <a:gd name="T8" fmla="*/ 10 w 20"/>
                <a:gd name="T9" fmla="*/ 1 h 13"/>
              </a:gdLst>
              <a:ahLst/>
              <a:cxnLst>
                <a:cxn ang="0">
                  <a:pos x="T0" y="T1"/>
                </a:cxn>
                <a:cxn ang="0">
                  <a:pos x="T2" y="T3"/>
                </a:cxn>
                <a:cxn ang="0">
                  <a:pos x="T4" y="T5"/>
                </a:cxn>
                <a:cxn ang="0">
                  <a:pos x="T6" y="T7"/>
                </a:cxn>
                <a:cxn ang="0">
                  <a:pos x="T8" y="T9"/>
                </a:cxn>
              </a:cxnLst>
              <a:rect l="0" t="0" r="r" b="b"/>
              <a:pathLst>
                <a:path w="20" h="13">
                  <a:moveTo>
                    <a:pt x="10" y="1"/>
                  </a:moveTo>
                  <a:cubicBezTo>
                    <a:pt x="14" y="2"/>
                    <a:pt x="19" y="0"/>
                    <a:pt x="19" y="6"/>
                  </a:cubicBezTo>
                  <a:cubicBezTo>
                    <a:pt x="20" y="13"/>
                    <a:pt x="14" y="11"/>
                    <a:pt x="9" y="11"/>
                  </a:cubicBezTo>
                  <a:cubicBezTo>
                    <a:pt x="6" y="11"/>
                    <a:pt x="0" y="13"/>
                    <a:pt x="0" y="6"/>
                  </a:cubicBezTo>
                  <a:cubicBezTo>
                    <a:pt x="0" y="0"/>
                    <a:pt x="6" y="2"/>
                    <a:pt x="10" y="1"/>
                  </a:cubicBezTo>
                  <a:close/>
                </a:path>
              </a:pathLst>
            </a:custGeom>
            <a:solidFill>
              <a:srgbClr val="674C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1" name="Freeform 216"/>
            <p:cNvSpPr>
              <a:spLocks/>
            </p:cNvSpPr>
            <p:nvPr/>
          </p:nvSpPr>
          <p:spPr bwMode="auto">
            <a:xfrm>
              <a:off x="2875" y="1318"/>
              <a:ext cx="99" cy="46"/>
            </a:xfrm>
            <a:custGeom>
              <a:avLst/>
              <a:gdLst>
                <a:gd name="T0" fmla="*/ 41 w 65"/>
                <a:gd name="T1" fmla="*/ 26 h 30"/>
                <a:gd name="T2" fmla="*/ 9 w 65"/>
                <a:gd name="T3" fmla="*/ 24 h 30"/>
                <a:gd name="T4" fmla="*/ 1 w 65"/>
                <a:gd name="T5" fmla="*/ 19 h 30"/>
                <a:gd name="T6" fmla="*/ 7 w 65"/>
                <a:gd name="T7" fmla="*/ 11 h 30"/>
                <a:gd name="T8" fmla="*/ 27 w 65"/>
                <a:gd name="T9" fmla="*/ 7 h 30"/>
                <a:gd name="T10" fmla="*/ 31 w 65"/>
                <a:gd name="T11" fmla="*/ 8 h 30"/>
                <a:gd name="T12" fmla="*/ 61 w 65"/>
                <a:gd name="T13" fmla="*/ 13 h 30"/>
                <a:gd name="T14" fmla="*/ 64 w 65"/>
                <a:gd name="T15" fmla="*/ 18 h 30"/>
                <a:gd name="T16" fmla="*/ 60 w 65"/>
                <a:gd name="T17" fmla="*/ 21 h 30"/>
                <a:gd name="T18" fmla="*/ 41 w 65"/>
                <a:gd name="T19" fmla="*/ 2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30">
                  <a:moveTo>
                    <a:pt x="41" y="26"/>
                  </a:moveTo>
                  <a:cubicBezTo>
                    <a:pt x="32" y="21"/>
                    <a:pt x="20" y="30"/>
                    <a:pt x="9" y="24"/>
                  </a:cubicBezTo>
                  <a:cubicBezTo>
                    <a:pt x="6" y="23"/>
                    <a:pt x="2" y="22"/>
                    <a:pt x="1" y="19"/>
                  </a:cubicBezTo>
                  <a:cubicBezTo>
                    <a:pt x="0" y="14"/>
                    <a:pt x="5" y="13"/>
                    <a:pt x="7" y="11"/>
                  </a:cubicBezTo>
                  <a:cubicBezTo>
                    <a:pt x="13" y="5"/>
                    <a:pt x="20" y="3"/>
                    <a:pt x="27" y="7"/>
                  </a:cubicBezTo>
                  <a:cubicBezTo>
                    <a:pt x="28" y="8"/>
                    <a:pt x="30" y="9"/>
                    <a:pt x="31" y="8"/>
                  </a:cubicBezTo>
                  <a:cubicBezTo>
                    <a:pt x="42" y="0"/>
                    <a:pt x="51" y="9"/>
                    <a:pt x="61" y="13"/>
                  </a:cubicBezTo>
                  <a:cubicBezTo>
                    <a:pt x="63" y="14"/>
                    <a:pt x="64" y="16"/>
                    <a:pt x="64" y="18"/>
                  </a:cubicBezTo>
                  <a:cubicBezTo>
                    <a:pt x="65" y="20"/>
                    <a:pt x="62" y="20"/>
                    <a:pt x="60" y="21"/>
                  </a:cubicBezTo>
                  <a:cubicBezTo>
                    <a:pt x="55" y="23"/>
                    <a:pt x="50" y="27"/>
                    <a:pt x="41" y="26"/>
                  </a:cubicBezTo>
                  <a:close/>
                </a:path>
              </a:pathLst>
            </a:custGeom>
            <a:solidFill>
              <a:srgbClr val="EBE7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2" name="Freeform 217"/>
            <p:cNvSpPr>
              <a:spLocks/>
            </p:cNvSpPr>
            <p:nvPr/>
          </p:nvSpPr>
          <p:spPr bwMode="auto">
            <a:xfrm>
              <a:off x="2963" y="1291"/>
              <a:ext cx="51" cy="26"/>
            </a:xfrm>
            <a:custGeom>
              <a:avLst/>
              <a:gdLst>
                <a:gd name="T0" fmla="*/ 33 w 33"/>
                <a:gd name="T1" fmla="*/ 10 h 17"/>
                <a:gd name="T2" fmla="*/ 5 w 33"/>
                <a:gd name="T3" fmla="*/ 14 h 17"/>
                <a:gd name="T4" fmla="*/ 1 w 33"/>
                <a:gd name="T5" fmla="*/ 9 h 17"/>
                <a:gd name="T6" fmla="*/ 6 w 33"/>
                <a:gd name="T7" fmla="*/ 4 h 17"/>
                <a:gd name="T8" fmla="*/ 33 w 33"/>
                <a:gd name="T9" fmla="*/ 10 h 17"/>
              </a:gdLst>
              <a:ahLst/>
              <a:cxnLst>
                <a:cxn ang="0">
                  <a:pos x="T0" y="T1"/>
                </a:cxn>
                <a:cxn ang="0">
                  <a:pos x="T2" y="T3"/>
                </a:cxn>
                <a:cxn ang="0">
                  <a:pos x="T4" y="T5"/>
                </a:cxn>
                <a:cxn ang="0">
                  <a:pos x="T6" y="T7"/>
                </a:cxn>
                <a:cxn ang="0">
                  <a:pos x="T8" y="T9"/>
                </a:cxn>
              </a:cxnLst>
              <a:rect l="0" t="0" r="r" b="b"/>
              <a:pathLst>
                <a:path w="33" h="17">
                  <a:moveTo>
                    <a:pt x="33" y="10"/>
                  </a:moveTo>
                  <a:cubicBezTo>
                    <a:pt x="27" y="15"/>
                    <a:pt x="12" y="17"/>
                    <a:pt x="5" y="14"/>
                  </a:cubicBezTo>
                  <a:cubicBezTo>
                    <a:pt x="3" y="13"/>
                    <a:pt x="0" y="12"/>
                    <a:pt x="1" y="9"/>
                  </a:cubicBezTo>
                  <a:cubicBezTo>
                    <a:pt x="1" y="6"/>
                    <a:pt x="3" y="4"/>
                    <a:pt x="6" y="4"/>
                  </a:cubicBezTo>
                  <a:cubicBezTo>
                    <a:pt x="15" y="4"/>
                    <a:pt x="26" y="0"/>
                    <a:pt x="33" y="10"/>
                  </a:cubicBezTo>
                  <a:close/>
                </a:path>
              </a:pathLst>
            </a:custGeom>
            <a:solidFill>
              <a:srgbClr val="E99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3" name="Freeform 218"/>
            <p:cNvSpPr>
              <a:spLocks/>
            </p:cNvSpPr>
            <p:nvPr/>
          </p:nvSpPr>
          <p:spPr bwMode="auto">
            <a:xfrm>
              <a:off x="2821" y="1294"/>
              <a:ext cx="51" cy="21"/>
            </a:xfrm>
            <a:custGeom>
              <a:avLst/>
              <a:gdLst>
                <a:gd name="T0" fmla="*/ 18 w 33"/>
                <a:gd name="T1" fmla="*/ 14 h 14"/>
                <a:gd name="T2" fmla="*/ 6 w 33"/>
                <a:gd name="T3" fmla="*/ 12 h 14"/>
                <a:gd name="T4" fmla="*/ 0 w 33"/>
                <a:gd name="T5" fmla="*/ 7 h 14"/>
                <a:gd name="T6" fmla="*/ 5 w 33"/>
                <a:gd name="T7" fmla="*/ 3 h 14"/>
                <a:gd name="T8" fmla="*/ 29 w 33"/>
                <a:gd name="T9" fmla="*/ 4 h 14"/>
                <a:gd name="T10" fmla="*/ 33 w 33"/>
                <a:gd name="T11" fmla="*/ 8 h 14"/>
                <a:gd name="T12" fmla="*/ 28 w 33"/>
                <a:gd name="T13" fmla="*/ 13 h 14"/>
                <a:gd name="T14" fmla="*/ 18 w 33"/>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14">
                  <a:moveTo>
                    <a:pt x="18" y="14"/>
                  </a:moveTo>
                  <a:cubicBezTo>
                    <a:pt x="13" y="13"/>
                    <a:pt x="9" y="14"/>
                    <a:pt x="6" y="12"/>
                  </a:cubicBezTo>
                  <a:cubicBezTo>
                    <a:pt x="3" y="11"/>
                    <a:pt x="0" y="11"/>
                    <a:pt x="0" y="7"/>
                  </a:cubicBezTo>
                  <a:cubicBezTo>
                    <a:pt x="0" y="5"/>
                    <a:pt x="3" y="4"/>
                    <a:pt x="5" y="3"/>
                  </a:cubicBezTo>
                  <a:cubicBezTo>
                    <a:pt x="13" y="1"/>
                    <a:pt x="21" y="0"/>
                    <a:pt x="29" y="4"/>
                  </a:cubicBezTo>
                  <a:cubicBezTo>
                    <a:pt x="31" y="4"/>
                    <a:pt x="33" y="6"/>
                    <a:pt x="33" y="8"/>
                  </a:cubicBezTo>
                  <a:cubicBezTo>
                    <a:pt x="33" y="11"/>
                    <a:pt x="30" y="12"/>
                    <a:pt x="28" y="13"/>
                  </a:cubicBezTo>
                  <a:cubicBezTo>
                    <a:pt x="24" y="13"/>
                    <a:pt x="21" y="13"/>
                    <a:pt x="18" y="14"/>
                  </a:cubicBezTo>
                  <a:close/>
                </a:path>
              </a:pathLst>
            </a:custGeom>
            <a:solidFill>
              <a:srgbClr val="E69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4" name="Freeform 219"/>
            <p:cNvSpPr>
              <a:spLocks/>
            </p:cNvSpPr>
            <p:nvPr/>
          </p:nvSpPr>
          <p:spPr bwMode="auto">
            <a:xfrm>
              <a:off x="2963" y="1248"/>
              <a:ext cx="23" cy="37"/>
            </a:xfrm>
            <a:custGeom>
              <a:avLst/>
              <a:gdLst>
                <a:gd name="T0" fmla="*/ 15 w 15"/>
                <a:gd name="T1" fmla="*/ 11 h 24"/>
                <a:gd name="T2" fmla="*/ 7 w 15"/>
                <a:gd name="T3" fmla="*/ 24 h 24"/>
                <a:gd name="T4" fmla="*/ 0 w 15"/>
                <a:gd name="T5" fmla="*/ 13 h 24"/>
                <a:gd name="T6" fmla="*/ 7 w 15"/>
                <a:gd name="T7" fmla="*/ 1 h 24"/>
                <a:gd name="T8" fmla="*/ 15 w 15"/>
                <a:gd name="T9" fmla="*/ 11 h 24"/>
              </a:gdLst>
              <a:ahLst/>
              <a:cxnLst>
                <a:cxn ang="0">
                  <a:pos x="T0" y="T1"/>
                </a:cxn>
                <a:cxn ang="0">
                  <a:pos x="T2" y="T3"/>
                </a:cxn>
                <a:cxn ang="0">
                  <a:pos x="T4" y="T5"/>
                </a:cxn>
                <a:cxn ang="0">
                  <a:pos x="T6" y="T7"/>
                </a:cxn>
                <a:cxn ang="0">
                  <a:pos x="T8" y="T9"/>
                </a:cxn>
              </a:cxnLst>
              <a:rect l="0" t="0" r="r" b="b"/>
              <a:pathLst>
                <a:path w="15" h="24">
                  <a:moveTo>
                    <a:pt x="15" y="11"/>
                  </a:moveTo>
                  <a:cubicBezTo>
                    <a:pt x="14" y="17"/>
                    <a:pt x="14" y="24"/>
                    <a:pt x="7" y="24"/>
                  </a:cubicBezTo>
                  <a:cubicBezTo>
                    <a:pt x="1" y="23"/>
                    <a:pt x="0" y="18"/>
                    <a:pt x="0" y="13"/>
                  </a:cubicBezTo>
                  <a:cubicBezTo>
                    <a:pt x="0" y="7"/>
                    <a:pt x="0" y="1"/>
                    <a:pt x="7" y="1"/>
                  </a:cubicBezTo>
                  <a:cubicBezTo>
                    <a:pt x="14" y="0"/>
                    <a:pt x="14" y="6"/>
                    <a:pt x="15" y="11"/>
                  </a:cubicBezTo>
                  <a:close/>
                </a:path>
              </a:pathLst>
            </a:custGeom>
            <a:solidFill>
              <a:srgbClr val="5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5" name="Freeform 220"/>
            <p:cNvSpPr>
              <a:spLocks/>
            </p:cNvSpPr>
            <p:nvPr/>
          </p:nvSpPr>
          <p:spPr bwMode="auto">
            <a:xfrm>
              <a:off x="2853" y="1249"/>
              <a:ext cx="23" cy="36"/>
            </a:xfrm>
            <a:custGeom>
              <a:avLst/>
              <a:gdLst>
                <a:gd name="T0" fmla="*/ 15 w 15"/>
                <a:gd name="T1" fmla="*/ 11 h 23"/>
                <a:gd name="T2" fmla="*/ 7 w 15"/>
                <a:gd name="T3" fmla="*/ 22 h 23"/>
                <a:gd name="T4" fmla="*/ 0 w 15"/>
                <a:gd name="T5" fmla="*/ 11 h 23"/>
                <a:gd name="T6" fmla="*/ 8 w 15"/>
                <a:gd name="T7" fmla="*/ 0 h 23"/>
                <a:gd name="T8" fmla="*/ 15 w 15"/>
                <a:gd name="T9" fmla="*/ 11 h 23"/>
              </a:gdLst>
              <a:ahLst/>
              <a:cxnLst>
                <a:cxn ang="0">
                  <a:pos x="T0" y="T1"/>
                </a:cxn>
                <a:cxn ang="0">
                  <a:pos x="T2" y="T3"/>
                </a:cxn>
                <a:cxn ang="0">
                  <a:pos x="T4" y="T5"/>
                </a:cxn>
                <a:cxn ang="0">
                  <a:pos x="T6" y="T7"/>
                </a:cxn>
                <a:cxn ang="0">
                  <a:pos x="T8" y="T9"/>
                </a:cxn>
              </a:cxnLst>
              <a:rect l="0" t="0" r="r" b="b"/>
              <a:pathLst>
                <a:path w="15" h="23">
                  <a:moveTo>
                    <a:pt x="15" y="11"/>
                  </a:moveTo>
                  <a:cubicBezTo>
                    <a:pt x="14" y="17"/>
                    <a:pt x="14" y="23"/>
                    <a:pt x="7" y="22"/>
                  </a:cubicBezTo>
                  <a:cubicBezTo>
                    <a:pt x="1" y="22"/>
                    <a:pt x="0" y="16"/>
                    <a:pt x="0" y="11"/>
                  </a:cubicBezTo>
                  <a:cubicBezTo>
                    <a:pt x="0" y="6"/>
                    <a:pt x="1" y="0"/>
                    <a:pt x="8" y="0"/>
                  </a:cubicBezTo>
                  <a:cubicBezTo>
                    <a:pt x="14" y="0"/>
                    <a:pt x="14" y="7"/>
                    <a:pt x="15" y="11"/>
                  </a:cubicBezTo>
                  <a:close/>
                </a:path>
              </a:pathLst>
            </a:custGeom>
            <a:solidFill>
              <a:srgbClr val="5041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6" name="Freeform 221"/>
            <p:cNvSpPr>
              <a:spLocks/>
            </p:cNvSpPr>
            <p:nvPr/>
          </p:nvSpPr>
          <p:spPr bwMode="auto">
            <a:xfrm>
              <a:off x="2904" y="1274"/>
              <a:ext cx="23" cy="41"/>
            </a:xfrm>
            <a:custGeom>
              <a:avLst/>
              <a:gdLst>
                <a:gd name="T0" fmla="*/ 12 w 15"/>
                <a:gd name="T1" fmla="*/ 0 h 27"/>
                <a:gd name="T2" fmla="*/ 13 w 15"/>
                <a:gd name="T3" fmla="*/ 18 h 27"/>
                <a:gd name="T4" fmla="*/ 7 w 15"/>
                <a:gd name="T5" fmla="*/ 26 h 27"/>
                <a:gd name="T6" fmla="*/ 2 w 15"/>
                <a:gd name="T7" fmla="*/ 25 h 27"/>
                <a:gd name="T8" fmla="*/ 2 w 15"/>
                <a:gd name="T9" fmla="*/ 15 h 27"/>
                <a:gd name="T10" fmla="*/ 12 w 15"/>
                <a:gd name="T11" fmla="*/ 0 h 27"/>
              </a:gdLst>
              <a:ahLst/>
              <a:cxnLst>
                <a:cxn ang="0">
                  <a:pos x="T0" y="T1"/>
                </a:cxn>
                <a:cxn ang="0">
                  <a:pos x="T2" y="T3"/>
                </a:cxn>
                <a:cxn ang="0">
                  <a:pos x="T4" y="T5"/>
                </a:cxn>
                <a:cxn ang="0">
                  <a:pos x="T6" y="T7"/>
                </a:cxn>
                <a:cxn ang="0">
                  <a:pos x="T8" y="T9"/>
                </a:cxn>
                <a:cxn ang="0">
                  <a:pos x="T10" y="T11"/>
                </a:cxn>
              </a:cxnLst>
              <a:rect l="0" t="0" r="r" b="b"/>
              <a:pathLst>
                <a:path w="15" h="27">
                  <a:moveTo>
                    <a:pt x="12" y="0"/>
                  </a:moveTo>
                  <a:cubicBezTo>
                    <a:pt x="12" y="6"/>
                    <a:pt x="15" y="12"/>
                    <a:pt x="13" y="18"/>
                  </a:cubicBezTo>
                  <a:cubicBezTo>
                    <a:pt x="12" y="22"/>
                    <a:pt x="11" y="25"/>
                    <a:pt x="7" y="26"/>
                  </a:cubicBezTo>
                  <a:cubicBezTo>
                    <a:pt x="5" y="27"/>
                    <a:pt x="3" y="27"/>
                    <a:pt x="2" y="25"/>
                  </a:cubicBezTo>
                  <a:cubicBezTo>
                    <a:pt x="0" y="22"/>
                    <a:pt x="0" y="19"/>
                    <a:pt x="2" y="15"/>
                  </a:cubicBezTo>
                  <a:cubicBezTo>
                    <a:pt x="5" y="10"/>
                    <a:pt x="6" y="4"/>
                    <a:pt x="12" y="0"/>
                  </a:cubicBezTo>
                  <a:close/>
                </a:path>
              </a:pathLst>
            </a:custGeom>
            <a:solidFill>
              <a:srgbClr val="E49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7" name="Freeform 222"/>
            <p:cNvSpPr>
              <a:spLocks/>
            </p:cNvSpPr>
            <p:nvPr/>
          </p:nvSpPr>
          <p:spPr bwMode="auto">
            <a:xfrm>
              <a:off x="2963" y="1220"/>
              <a:ext cx="33" cy="20"/>
            </a:xfrm>
            <a:custGeom>
              <a:avLst/>
              <a:gdLst>
                <a:gd name="T0" fmla="*/ 10 w 21"/>
                <a:gd name="T1" fmla="*/ 3 h 13"/>
                <a:gd name="T2" fmla="*/ 21 w 21"/>
                <a:gd name="T3" fmla="*/ 8 h 13"/>
                <a:gd name="T4" fmla="*/ 10 w 21"/>
                <a:gd name="T5" fmla="*/ 13 h 13"/>
                <a:gd name="T6" fmla="*/ 0 w 21"/>
                <a:gd name="T7" fmla="*/ 7 h 13"/>
                <a:gd name="T8" fmla="*/ 10 w 21"/>
                <a:gd name="T9" fmla="*/ 3 h 13"/>
              </a:gdLst>
              <a:ahLst/>
              <a:cxnLst>
                <a:cxn ang="0">
                  <a:pos x="T0" y="T1"/>
                </a:cxn>
                <a:cxn ang="0">
                  <a:pos x="T2" y="T3"/>
                </a:cxn>
                <a:cxn ang="0">
                  <a:pos x="T4" y="T5"/>
                </a:cxn>
                <a:cxn ang="0">
                  <a:pos x="T6" y="T7"/>
                </a:cxn>
                <a:cxn ang="0">
                  <a:pos x="T8" y="T9"/>
                </a:cxn>
              </a:cxnLst>
              <a:rect l="0" t="0" r="r" b="b"/>
              <a:pathLst>
                <a:path w="21" h="13">
                  <a:moveTo>
                    <a:pt x="10" y="3"/>
                  </a:moveTo>
                  <a:cubicBezTo>
                    <a:pt x="15" y="3"/>
                    <a:pt x="21" y="2"/>
                    <a:pt x="21" y="8"/>
                  </a:cubicBezTo>
                  <a:cubicBezTo>
                    <a:pt x="20" y="13"/>
                    <a:pt x="14" y="13"/>
                    <a:pt x="10" y="13"/>
                  </a:cubicBezTo>
                  <a:cubicBezTo>
                    <a:pt x="6" y="13"/>
                    <a:pt x="0" y="13"/>
                    <a:pt x="0" y="7"/>
                  </a:cubicBezTo>
                  <a:cubicBezTo>
                    <a:pt x="1" y="0"/>
                    <a:pt x="7" y="4"/>
                    <a:pt x="10" y="3"/>
                  </a:cubicBezTo>
                  <a:close/>
                </a:path>
              </a:pathLst>
            </a:custGeom>
            <a:solidFill>
              <a:srgbClr val="F5E2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8" name="Freeform 223"/>
            <p:cNvSpPr>
              <a:spLocks/>
            </p:cNvSpPr>
            <p:nvPr/>
          </p:nvSpPr>
          <p:spPr bwMode="auto">
            <a:xfrm>
              <a:off x="2844" y="1220"/>
              <a:ext cx="32" cy="20"/>
            </a:xfrm>
            <a:custGeom>
              <a:avLst/>
              <a:gdLst>
                <a:gd name="T0" fmla="*/ 12 w 21"/>
                <a:gd name="T1" fmla="*/ 3 h 13"/>
                <a:gd name="T2" fmla="*/ 21 w 21"/>
                <a:gd name="T3" fmla="*/ 6 h 13"/>
                <a:gd name="T4" fmla="*/ 10 w 21"/>
                <a:gd name="T5" fmla="*/ 13 h 13"/>
                <a:gd name="T6" fmla="*/ 1 w 21"/>
                <a:gd name="T7" fmla="*/ 7 h 13"/>
                <a:gd name="T8" fmla="*/ 12 w 21"/>
                <a:gd name="T9" fmla="*/ 3 h 13"/>
              </a:gdLst>
              <a:ahLst/>
              <a:cxnLst>
                <a:cxn ang="0">
                  <a:pos x="T0" y="T1"/>
                </a:cxn>
                <a:cxn ang="0">
                  <a:pos x="T2" y="T3"/>
                </a:cxn>
                <a:cxn ang="0">
                  <a:pos x="T4" y="T5"/>
                </a:cxn>
                <a:cxn ang="0">
                  <a:pos x="T6" y="T7"/>
                </a:cxn>
                <a:cxn ang="0">
                  <a:pos x="T8" y="T9"/>
                </a:cxn>
              </a:cxnLst>
              <a:rect l="0" t="0" r="r" b="b"/>
              <a:pathLst>
                <a:path w="21" h="13">
                  <a:moveTo>
                    <a:pt x="12" y="3"/>
                  </a:moveTo>
                  <a:cubicBezTo>
                    <a:pt x="15" y="4"/>
                    <a:pt x="21" y="1"/>
                    <a:pt x="21" y="6"/>
                  </a:cubicBezTo>
                  <a:cubicBezTo>
                    <a:pt x="21" y="12"/>
                    <a:pt x="15" y="13"/>
                    <a:pt x="10" y="13"/>
                  </a:cubicBezTo>
                  <a:cubicBezTo>
                    <a:pt x="6" y="12"/>
                    <a:pt x="0" y="13"/>
                    <a:pt x="1" y="7"/>
                  </a:cubicBezTo>
                  <a:cubicBezTo>
                    <a:pt x="1" y="0"/>
                    <a:pt x="8" y="4"/>
                    <a:pt x="12" y="3"/>
                  </a:cubicBezTo>
                  <a:close/>
                </a:path>
              </a:pathLst>
            </a:custGeom>
            <a:solidFill>
              <a:srgbClr val="F5E1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9" name="Freeform 224"/>
            <p:cNvSpPr>
              <a:spLocks/>
            </p:cNvSpPr>
            <p:nvPr/>
          </p:nvSpPr>
          <p:spPr bwMode="auto">
            <a:xfrm>
              <a:off x="2888" y="1404"/>
              <a:ext cx="63" cy="32"/>
            </a:xfrm>
            <a:custGeom>
              <a:avLst/>
              <a:gdLst>
                <a:gd name="T0" fmla="*/ 41 w 41"/>
                <a:gd name="T1" fmla="*/ 0 h 21"/>
                <a:gd name="T2" fmla="*/ 21 w 41"/>
                <a:gd name="T3" fmla="*/ 21 h 21"/>
                <a:gd name="T4" fmla="*/ 0 w 41"/>
                <a:gd name="T5" fmla="*/ 2 h 21"/>
                <a:gd name="T6" fmla="*/ 41 w 41"/>
                <a:gd name="T7" fmla="*/ 0 h 21"/>
              </a:gdLst>
              <a:ahLst/>
              <a:cxnLst>
                <a:cxn ang="0">
                  <a:pos x="T0" y="T1"/>
                </a:cxn>
                <a:cxn ang="0">
                  <a:pos x="T2" y="T3"/>
                </a:cxn>
                <a:cxn ang="0">
                  <a:pos x="T4" y="T5"/>
                </a:cxn>
                <a:cxn ang="0">
                  <a:pos x="T6" y="T7"/>
                </a:cxn>
              </a:cxnLst>
              <a:rect l="0" t="0" r="r" b="b"/>
              <a:pathLst>
                <a:path w="41" h="21">
                  <a:moveTo>
                    <a:pt x="41" y="0"/>
                  </a:moveTo>
                  <a:cubicBezTo>
                    <a:pt x="40" y="11"/>
                    <a:pt x="29" y="21"/>
                    <a:pt x="21" y="21"/>
                  </a:cubicBezTo>
                  <a:cubicBezTo>
                    <a:pt x="11" y="21"/>
                    <a:pt x="2" y="13"/>
                    <a:pt x="0" y="2"/>
                  </a:cubicBezTo>
                  <a:cubicBezTo>
                    <a:pt x="14" y="1"/>
                    <a:pt x="28" y="3"/>
                    <a:pt x="41" y="0"/>
                  </a:cubicBezTo>
                  <a:close/>
                </a:path>
              </a:pathLst>
            </a:custGeom>
            <a:solidFill>
              <a:srgbClr val="EBAA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0" name="Freeform 225"/>
            <p:cNvSpPr>
              <a:spLocks/>
            </p:cNvSpPr>
            <p:nvPr/>
          </p:nvSpPr>
          <p:spPr bwMode="auto">
            <a:xfrm>
              <a:off x="3305" y="2445"/>
              <a:ext cx="51" cy="22"/>
            </a:xfrm>
            <a:custGeom>
              <a:avLst/>
              <a:gdLst>
                <a:gd name="T0" fmla="*/ 17 w 33"/>
                <a:gd name="T1" fmla="*/ 1 h 14"/>
                <a:gd name="T2" fmla="*/ 19 w 33"/>
                <a:gd name="T3" fmla="*/ 1 h 14"/>
                <a:gd name="T4" fmla="*/ 33 w 33"/>
                <a:gd name="T5" fmla="*/ 6 h 14"/>
                <a:gd name="T6" fmla="*/ 17 w 33"/>
                <a:gd name="T7" fmla="*/ 14 h 14"/>
                <a:gd name="T8" fmla="*/ 3 w 33"/>
                <a:gd name="T9" fmla="*/ 9 h 14"/>
                <a:gd name="T10" fmla="*/ 4 w 33"/>
                <a:gd name="T11" fmla="*/ 3 h 14"/>
                <a:gd name="T12" fmla="*/ 17 w 33"/>
                <a:gd name="T13" fmla="*/ 1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7" y="1"/>
                  </a:moveTo>
                  <a:cubicBezTo>
                    <a:pt x="18" y="1"/>
                    <a:pt x="19" y="1"/>
                    <a:pt x="19" y="1"/>
                  </a:cubicBezTo>
                  <a:cubicBezTo>
                    <a:pt x="24" y="1"/>
                    <a:pt x="33" y="1"/>
                    <a:pt x="33" y="6"/>
                  </a:cubicBezTo>
                  <a:cubicBezTo>
                    <a:pt x="32" y="12"/>
                    <a:pt x="23" y="14"/>
                    <a:pt x="17" y="14"/>
                  </a:cubicBezTo>
                  <a:cubicBezTo>
                    <a:pt x="13" y="14"/>
                    <a:pt x="8" y="12"/>
                    <a:pt x="3" y="9"/>
                  </a:cubicBezTo>
                  <a:cubicBezTo>
                    <a:pt x="0" y="8"/>
                    <a:pt x="1" y="5"/>
                    <a:pt x="4" y="3"/>
                  </a:cubicBezTo>
                  <a:cubicBezTo>
                    <a:pt x="8" y="1"/>
                    <a:pt x="13" y="0"/>
                    <a:pt x="17" y="1"/>
                  </a:cubicBezTo>
                  <a:close/>
                </a:path>
              </a:pathLst>
            </a:custGeom>
            <a:solidFill>
              <a:srgbClr val="EB9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1" name="Freeform 226"/>
            <p:cNvSpPr>
              <a:spLocks/>
            </p:cNvSpPr>
            <p:nvPr/>
          </p:nvSpPr>
          <p:spPr bwMode="auto">
            <a:xfrm>
              <a:off x="3444" y="2445"/>
              <a:ext cx="46" cy="20"/>
            </a:xfrm>
            <a:custGeom>
              <a:avLst/>
              <a:gdLst>
                <a:gd name="T0" fmla="*/ 14 w 30"/>
                <a:gd name="T1" fmla="*/ 12 h 13"/>
                <a:gd name="T2" fmla="*/ 10 w 30"/>
                <a:gd name="T3" fmla="*/ 12 h 13"/>
                <a:gd name="T4" fmla="*/ 0 w 30"/>
                <a:gd name="T5" fmla="*/ 6 h 13"/>
                <a:gd name="T6" fmla="*/ 10 w 30"/>
                <a:gd name="T7" fmla="*/ 1 h 13"/>
                <a:gd name="T8" fmla="*/ 26 w 30"/>
                <a:gd name="T9" fmla="*/ 3 h 13"/>
                <a:gd name="T10" fmla="*/ 30 w 30"/>
                <a:gd name="T11" fmla="*/ 7 h 13"/>
                <a:gd name="T12" fmla="*/ 26 w 30"/>
                <a:gd name="T13" fmla="*/ 10 h 13"/>
                <a:gd name="T14" fmla="*/ 14 w 30"/>
                <a:gd name="T15" fmla="*/ 12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13">
                  <a:moveTo>
                    <a:pt x="14" y="12"/>
                  </a:moveTo>
                  <a:cubicBezTo>
                    <a:pt x="12" y="12"/>
                    <a:pt x="11" y="12"/>
                    <a:pt x="10" y="12"/>
                  </a:cubicBezTo>
                  <a:cubicBezTo>
                    <a:pt x="6" y="12"/>
                    <a:pt x="0" y="9"/>
                    <a:pt x="0" y="6"/>
                  </a:cubicBezTo>
                  <a:cubicBezTo>
                    <a:pt x="0" y="1"/>
                    <a:pt x="6" y="1"/>
                    <a:pt x="10" y="1"/>
                  </a:cubicBezTo>
                  <a:cubicBezTo>
                    <a:pt x="15" y="1"/>
                    <a:pt x="21" y="0"/>
                    <a:pt x="26" y="3"/>
                  </a:cubicBezTo>
                  <a:cubicBezTo>
                    <a:pt x="28" y="4"/>
                    <a:pt x="30" y="4"/>
                    <a:pt x="30" y="7"/>
                  </a:cubicBezTo>
                  <a:cubicBezTo>
                    <a:pt x="29" y="9"/>
                    <a:pt x="28" y="10"/>
                    <a:pt x="26" y="10"/>
                  </a:cubicBezTo>
                  <a:cubicBezTo>
                    <a:pt x="21" y="11"/>
                    <a:pt x="18" y="13"/>
                    <a:pt x="14" y="12"/>
                  </a:cubicBezTo>
                  <a:close/>
                </a:path>
              </a:pathLst>
            </a:custGeom>
            <a:solidFill>
              <a:srgbClr val="E99B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2" name="Freeform 227"/>
            <p:cNvSpPr>
              <a:spLocks/>
            </p:cNvSpPr>
            <p:nvPr/>
          </p:nvSpPr>
          <p:spPr bwMode="auto">
            <a:xfrm>
              <a:off x="3349" y="2487"/>
              <a:ext cx="108" cy="23"/>
            </a:xfrm>
            <a:custGeom>
              <a:avLst/>
              <a:gdLst>
                <a:gd name="T0" fmla="*/ 0 w 70"/>
                <a:gd name="T1" fmla="*/ 0 h 15"/>
                <a:gd name="T2" fmla="*/ 70 w 70"/>
                <a:gd name="T3" fmla="*/ 0 h 15"/>
                <a:gd name="T4" fmla="*/ 0 w 70"/>
                <a:gd name="T5" fmla="*/ 0 h 15"/>
              </a:gdLst>
              <a:ahLst/>
              <a:cxnLst>
                <a:cxn ang="0">
                  <a:pos x="T0" y="T1"/>
                </a:cxn>
                <a:cxn ang="0">
                  <a:pos x="T2" y="T3"/>
                </a:cxn>
                <a:cxn ang="0">
                  <a:pos x="T4" y="T5"/>
                </a:cxn>
              </a:cxnLst>
              <a:rect l="0" t="0" r="r" b="b"/>
              <a:pathLst>
                <a:path w="70" h="15">
                  <a:moveTo>
                    <a:pt x="0" y="0"/>
                  </a:moveTo>
                  <a:cubicBezTo>
                    <a:pt x="23" y="12"/>
                    <a:pt x="47" y="11"/>
                    <a:pt x="70" y="0"/>
                  </a:cubicBezTo>
                  <a:cubicBezTo>
                    <a:pt x="60" y="15"/>
                    <a:pt x="14" y="15"/>
                    <a:pt x="0" y="0"/>
                  </a:cubicBezTo>
                  <a:close/>
                </a:path>
              </a:pathLst>
            </a:custGeom>
            <a:solidFill>
              <a:srgbClr val="9E75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3" name="Freeform 228"/>
            <p:cNvSpPr>
              <a:spLocks/>
            </p:cNvSpPr>
            <p:nvPr/>
          </p:nvSpPr>
          <p:spPr bwMode="auto">
            <a:xfrm>
              <a:off x="3386" y="2425"/>
              <a:ext cx="20" cy="37"/>
            </a:xfrm>
            <a:custGeom>
              <a:avLst/>
              <a:gdLst>
                <a:gd name="T0" fmla="*/ 11 w 13"/>
                <a:gd name="T1" fmla="*/ 0 h 24"/>
                <a:gd name="T2" fmla="*/ 12 w 13"/>
                <a:gd name="T3" fmla="*/ 18 h 24"/>
                <a:gd name="T4" fmla="*/ 5 w 13"/>
                <a:gd name="T5" fmla="*/ 24 h 24"/>
                <a:gd name="T6" fmla="*/ 1 w 13"/>
                <a:gd name="T7" fmla="*/ 16 h 24"/>
                <a:gd name="T8" fmla="*/ 11 w 13"/>
                <a:gd name="T9" fmla="*/ 0 h 24"/>
              </a:gdLst>
              <a:ahLst/>
              <a:cxnLst>
                <a:cxn ang="0">
                  <a:pos x="T0" y="T1"/>
                </a:cxn>
                <a:cxn ang="0">
                  <a:pos x="T2" y="T3"/>
                </a:cxn>
                <a:cxn ang="0">
                  <a:pos x="T4" y="T5"/>
                </a:cxn>
                <a:cxn ang="0">
                  <a:pos x="T6" y="T7"/>
                </a:cxn>
                <a:cxn ang="0">
                  <a:pos x="T8" y="T9"/>
                </a:cxn>
              </a:cxnLst>
              <a:rect l="0" t="0" r="r" b="b"/>
              <a:pathLst>
                <a:path w="13" h="24">
                  <a:moveTo>
                    <a:pt x="11" y="0"/>
                  </a:moveTo>
                  <a:cubicBezTo>
                    <a:pt x="13" y="7"/>
                    <a:pt x="12" y="12"/>
                    <a:pt x="12" y="18"/>
                  </a:cubicBezTo>
                  <a:cubicBezTo>
                    <a:pt x="12" y="23"/>
                    <a:pt x="10" y="24"/>
                    <a:pt x="5" y="24"/>
                  </a:cubicBezTo>
                  <a:cubicBezTo>
                    <a:pt x="0" y="23"/>
                    <a:pt x="0" y="20"/>
                    <a:pt x="1" y="16"/>
                  </a:cubicBezTo>
                  <a:cubicBezTo>
                    <a:pt x="2" y="10"/>
                    <a:pt x="5" y="5"/>
                    <a:pt x="11" y="0"/>
                  </a:cubicBezTo>
                  <a:close/>
                </a:path>
              </a:pathLst>
            </a:custGeom>
            <a:solidFill>
              <a:srgbClr val="E999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4" name="Freeform 229"/>
            <p:cNvSpPr>
              <a:spLocks/>
            </p:cNvSpPr>
            <p:nvPr/>
          </p:nvSpPr>
          <p:spPr bwMode="auto">
            <a:xfrm>
              <a:off x="3331" y="2395"/>
              <a:ext cx="41" cy="21"/>
            </a:xfrm>
            <a:custGeom>
              <a:avLst/>
              <a:gdLst>
                <a:gd name="T0" fmla="*/ 27 w 27"/>
                <a:gd name="T1" fmla="*/ 14 h 14"/>
                <a:gd name="T2" fmla="*/ 0 w 27"/>
                <a:gd name="T3" fmla="*/ 14 h 14"/>
                <a:gd name="T4" fmla="*/ 13 w 27"/>
                <a:gd name="T5" fmla="*/ 0 h 14"/>
                <a:gd name="T6" fmla="*/ 27 w 27"/>
                <a:gd name="T7" fmla="*/ 14 h 14"/>
              </a:gdLst>
              <a:ahLst/>
              <a:cxnLst>
                <a:cxn ang="0">
                  <a:pos x="T0" y="T1"/>
                </a:cxn>
                <a:cxn ang="0">
                  <a:pos x="T2" y="T3"/>
                </a:cxn>
                <a:cxn ang="0">
                  <a:pos x="T4" y="T5"/>
                </a:cxn>
                <a:cxn ang="0">
                  <a:pos x="T6" y="T7"/>
                </a:cxn>
              </a:cxnLst>
              <a:rect l="0" t="0" r="r" b="b"/>
              <a:pathLst>
                <a:path w="27" h="14">
                  <a:moveTo>
                    <a:pt x="27" y="14"/>
                  </a:moveTo>
                  <a:cubicBezTo>
                    <a:pt x="12" y="0"/>
                    <a:pt x="12" y="0"/>
                    <a:pt x="0" y="14"/>
                  </a:cubicBezTo>
                  <a:cubicBezTo>
                    <a:pt x="1" y="6"/>
                    <a:pt x="5" y="0"/>
                    <a:pt x="13" y="0"/>
                  </a:cubicBezTo>
                  <a:cubicBezTo>
                    <a:pt x="20" y="0"/>
                    <a:pt x="25" y="5"/>
                    <a:pt x="27" y="14"/>
                  </a:cubicBezTo>
                  <a:close/>
                </a:path>
              </a:pathLst>
            </a:custGeom>
            <a:solidFill>
              <a:srgbClr val="A174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5" name="Freeform 230"/>
            <p:cNvSpPr>
              <a:spLocks/>
            </p:cNvSpPr>
            <p:nvPr/>
          </p:nvSpPr>
          <p:spPr bwMode="auto">
            <a:xfrm>
              <a:off x="3432" y="2395"/>
              <a:ext cx="39" cy="20"/>
            </a:xfrm>
            <a:custGeom>
              <a:avLst/>
              <a:gdLst>
                <a:gd name="T0" fmla="*/ 0 w 25"/>
                <a:gd name="T1" fmla="*/ 13 h 13"/>
                <a:gd name="T2" fmla="*/ 13 w 25"/>
                <a:gd name="T3" fmla="*/ 0 h 13"/>
                <a:gd name="T4" fmla="*/ 25 w 25"/>
                <a:gd name="T5" fmla="*/ 10 h 13"/>
                <a:gd name="T6" fmla="*/ 11 w 25"/>
                <a:gd name="T7" fmla="*/ 3 h 13"/>
                <a:gd name="T8" fmla="*/ 0 w 25"/>
                <a:gd name="T9" fmla="*/ 13 h 13"/>
              </a:gdLst>
              <a:ahLst/>
              <a:cxnLst>
                <a:cxn ang="0">
                  <a:pos x="T0" y="T1"/>
                </a:cxn>
                <a:cxn ang="0">
                  <a:pos x="T2" y="T3"/>
                </a:cxn>
                <a:cxn ang="0">
                  <a:pos x="T4" y="T5"/>
                </a:cxn>
                <a:cxn ang="0">
                  <a:pos x="T6" y="T7"/>
                </a:cxn>
                <a:cxn ang="0">
                  <a:pos x="T8" y="T9"/>
                </a:cxn>
              </a:cxnLst>
              <a:rect l="0" t="0" r="r" b="b"/>
              <a:pathLst>
                <a:path w="25" h="13">
                  <a:moveTo>
                    <a:pt x="0" y="13"/>
                  </a:moveTo>
                  <a:cubicBezTo>
                    <a:pt x="2" y="7"/>
                    <a:pt x="5" y="1"/>
                    <a:pt x="13" y="0"/>
                  </a:cubicBezTo>
                  <a:cubicBezTo>
                    <a:pt x="19" y="0"/>
                    <a:pt x="22" y="4"/>
                    <a:pt x="25" y="10"/>
                  </a:cubicBezTo>
                  <a:cubicBezTo>
                    <a:pt x="20" y="8"/>
                    <a:pt x="18" y="1"/>
                    <a:pt x="11" y="3"/>
                  </a:cubicBezTo>
                  <a:cubicBezTo>
                    <a:pt x="6" y="5"/>
                    <a:pt x="5" y="11"/>
                    <a:pt x="0" y="13"/>
                  </a:cubicBezTo>
                  <a:close/>
                </a:path>
              </a:pathLst>
            </a:custGeom>
            <a:solidFill>
              <a:srgbClr val="9A70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6" name="Freeform 231"/>
            <p:cNvSpPr>
              <a:spLocks/>
            </p:cNvSpPr>
            <p:nvPr/>
          </p:nvSpPr>
          <p:spPr bwMode="auto">
            <a:xfrm>
              <a:off x="2931" y="1918"/>
              <a:ext cx="48" cy="23"/>
            </a:xfrm>
            <a:custGeom>
              <a:avLst/>
              <a:gdLst>
                <a:gd name="T0" fmla="*/ 15 w 31"/>
                <a:gd name="T1" fmla="*/ 1 h 15"/>
                <a:gd name="T2" fmla="*/ 19 w 31"/>
                <a:gd name="T3" fmla="*/ 1 h 15"/>
                <a:gd name="T4" fmla="*/ 30 w 31"/>
                <a:gd name="T5" fmla="*/ 8 h 15"/>
                <a:gd name="T6" fmla="*/ 17 w 31"/>
                <a:gd name="T7" fmla="*/ 14 h 15"/>
                <a:gd name="T8" fmla="*/ 14 w 31"/>
                <a:gd name="T9" fmla="*/ 14 h 15"/>
                <a:gd name="T10" fmla="*/ 1 w 31"/>
                <a:gd name="T11" fmla="*/ 7 h 15"/>
                <a:gd name="T12" fmla="*/ 15 w 31"/>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5" y="1"/>
                  </a:moveTo>
                  <a:cubicBezTo>
                    <a:pt x="17" y="1"/>
                    <a:pt x="18" y="1"/>
                    <a:pt x="19" y="1"/>
                  </a:cubicBezTo>
                  <a:cubicBezTo>
                    <a:pt x="22" y="4"/>
                    <a:pt x="31" y="0"/>
                    <a:pt x="30" y="8"/>
                  </a:cubicBezTo>
                  <a:cubicBezTo>
                    <a:pt x="30" y="15"/>
                    <a:pt x="22" y="12"/>
                    <a:pt x="17" y="14"/>
                  </a:cubicBezTo>
                  <a:cubicBezTo>
                    <a:pt x="16" y="14"/>
                    <a:pt x="15" y="14"/>
                    <a:pt x="14" y="14"/>
                  </a:cubicBezTo>
                  <a:cubicBezTo>
                    <a:pt x="10" y="11"/>
                    <a:pt x="0" y="14"/>
                    <a:pt x="1" y="7"/>
                  </a:cubicBezTo>
                  <a:cubicBezTo>
                    <a:pt x="2" y="0"/>
                    <a:pt x="11" y="4"/>
                    <a:pt x="15" y="1"/>
                  </a:cubicBezTo>
                  <a:close/>
                </a:path>
              </a:pathLst>
            </a:custGeom>
            <a:solidFill>
              <a:srgbClr val="EB98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7" name="Freeform 232"/>
            <p:cNvSpPr>
              <a:spLocks/>
            </p:cNvSpPr>
            <p:nvPr/>
          </p:nvSpPr>
          <p:spPr bwMode="auto">
            <a:xfrm>
              <a:off x="2787" y="1918"/>
              <a:ext cx="49" cy="23"/>
            </a:xfrm>
            <a:custGeom>
              <a:avLst/>
              <a:gdLst>
                <a:gd name="T0" fmla="*/ 14 w 32"/>
                <a:gd name="T1" fmla="*/ 12 h 15"/>
                <a:gd name="T2" fmla="*/ 1 w 32"/>
                <a:gd name="T3" fmla="*/ 7 h 15"/>
                <a:gd name="T4" fmla="*/ 14 w 32"/>
                <a:gd name="T5" fmla="*/ 2 h 15"/>
                <a:gd name="T6" fmla="*/ 25 w 32"/>
                <a:gd name="T7" fmla="*/ 2 h 15"/>
                <a:gd name="T8" fmla="*/ 31 w 32"/>
                <a:gd name="T9" fmla="*/ 7 h 15"/>
                <a:gd name="T10" fmla="*/ 25 w 32"/>
                <a:gd name="T11" fmla="*/ 12 h 15"/>
                <a:gd name="T12" fmla="*/ 14 w 32"/>
                <a:gd name="T13" fmla="*/ 12 h 15"/>
              </a:gdLst>
              <a:ahLst/>
              <a:cxnLst>
                <a:cxn ang="0">
                  <a:pos x="T0" y="T1"/>
                </a:cxn>
                <a:cxn ang="0">
                  <a:pos x="T2" y="T3"/>
                </a:cxn>
                <a:cxn ang="0">
                  <a:pos x="T4" y="T5"/>
                </a:cxn>
                <a:cxn ang="0">
                  <a:pos x="T6" y="T7"/>
                </a:cxn>
                <a:cxn ang="0">
                  <a:pos x="T8" y="T9"/>
                </a:cxn>
                <a:cxn ang="0">
                  <a:pos x="T10" y="T11"/>
                </a:cxn>
                <a:cxn ang="0">
                  <a:pos x="T12" y="T13"/>
                </a:cxn>
              </a:cxnLst>
              <a:rect l="0" t="0" r="r" b="b"/>
              <a:pathLst>
                <a:path w="32" h="15">
                  <a:moveTo>
                    <a:pt x="14" y="12"/>
                  </a:moveTo>
                  <a:cubicBezTo>
                    <a:pt x="10" y="11"/>
                    <a:pt x="1" y="15"/>
                    <a:pt x="1" y="7"/>
                  </a:cubicBezTo>
                  <a:cubicBezTo>
                    <a:pt x="0" y="0"/>
                    <a:pt x="9" y="4"/>
                    <a:pt x="14" y="2"/>
                  </a:cubicBezTo>
                  <a:cubicBezTo>
                    <a:pt x="18" y="1"/>
                    <a:pt x="22" y="2"/>
                    <a:pt x="25" y="2"/>
                  </a:cubicBezTo>
                  <a:cubicBezTo>
                    <a:pt x="28" y="3"/>
                    <a:pt x="32" y="4"/>
                    <a:pt x="31" y="7"/>
                  </a:cubicBezTo>
                  <a:cubicBezTo>
                    <a:pt x="31" y="11"/>
                    <a:pt x="28" y="12"/>
                    <a:pt x="25" y="12"/>
                  </a:cubicBezTo>
                  <a:cubicBezTo>
                    <a:pt x="22" y="12"/>
                    <a:pt x="18" y="12"/>
                    <a:pt x="14" y="12"/>
                  </a:cubicBezTo>
                  <a:close/>
                </a:path>
              </a:pathLst>
            </a:custGeom>
            <a:solidFill>
              <a:srgbClr val="EB9A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8" name="Freeform 233"/>
            <p:cNvSpPr>
              <a:spLocks/>
            </p:cNvSpPr>
            <p:nvPr/>
          </p:nvSpPr>
          <p:spPr bwMode="auto">
            <a:xfrm>
              <a:off x="2820" y="1873"/>
              <a:ext cx="22" cy="35"/>
            </a:xfrm>
            <a:custGeom>
              <a:avLst/>
              <a:gdLst>
                <a:gd name="T0" fmla="*/ 0 w 15"/>
                <a:gd name="T1" fmla="*/ 12 h 23"/>
                <a:gd name="T2" fmla="*/ 8 w 15"/>
                <a:gd name="T3" fmla="*/ 0 h 23"/>
                <a:gd name="T4" fmla="*/ 15 w 15"/>
                <a:gd name="T5" fmla="*/ 12 h 23"/>
                <a:gd name="T6" fmla="*/ 8 w 15"/>
                <a:gd name="T7" fmla="*/ 23 h 23"/>
                <a:gd name="T8" fmla="*/ 0 w 15"/>
                <a:gd name="T9" fmla="*/ 12 h 23"/>
              </a:gdLst>
              <a:ahLst/>
              <a:cxnLst>
                <a:cxn ang="0">
                  <a:pos x="T0" y="T1"/>
                </a:cxn>
                <a:cxn ang="0">
                  <a:pos x="T2" y="T3"/>
                </a:cxn>
                <a:cxn ang="0">
                  <a:pos x="T4" y="T5"/>
                </a:cxn>
                <a:cxn ang="0">
                  <a:pos x="T6" y="T7"/>
                </a:cxn>
                <a:cxn ang="0">
                  <a:pos x="T8" y="T9"/>
                </a:cxn>
              </a:cxnLst>
              <a:rect l="0" t="0" r="r" b="b"/>
              <a:pathLst>
                <a:path w="15" h="23">
                  <a:moveTo>
                    <a:pt x="0" y="12"/>
                  </a:moveTo>
                  <a:cubicBezTo>
                    <a:pt x="1" y="7"/>
                    <a:pt x="1" y="0"/>
                    <a:pt x="8" y="0"/>
                  </a:cubicBezTo>
                  <a:cubicBezTo>
                    <a:pt x="14" y="0"/>
                    <a:pt x="15" y="6"/>
                    <a:pt x="15" y="12"/>
                  </a:cubicBezTo>
                  <a:cubicBezTo>
                    <a:pt x="15" y="17"/>
                    <a:pt x="14" y="23"/>
                    <a:pt x="8" y="23"/>
                  </a:cubicBezTo>
                  <a:cubicBezTo>
                    <a:pt x="1" y="23"/>
                    <a:pt x="1" y="16"/>
                    <a:pt x="0" y="12"/>
                  </a:cubicBezTo>
                  <a:close/>
                </a:path>
              </a:pathLst>
            </a:custGeom>
            <a:solidFill>
              <a:srgbClr val="52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9" name="Freeform 234"/>
            <p:cNvSpPr>
              <a:spLocks/>
            </p:cNvSpPr>
            <p:nvPr/>
          </p:nvSpPr>
          <p:spPr bwMode="auto">
            <a:xfrm>
              <a:off x="2930" y="1873"/>
              <a:ext cx="23" cy="35"/>
            </a:xfrm>
            <a:custGeom>
              <a:avLst/>
              <a:gdLst>
                <a:gd name="T0" fmla="*/ 15 w 15"/>
                <a:gd name="T1" fmla="*/ 12 h 23"/>
                <a:gd name="T2" fmla="*/ 7 w 15"/>
                <a:gd name="T3" fmla="*/ 23 h 23"/>
                <a:gd name="T4" fmla="*/ 0 w 15"/>
                <a:gd name="T5" fmla="*/ 11 h 23"/>
                <a:gd name="T6" fmla="*/ 8 w 15"/>
                <a:gd name="T7" fmla="*/ 0 h 23"/>
                <a:gd name="T8" fmla="*/ 15 w 15"/>
                <a:gd name="T9" fmla="*/ 12 h 23"/>
              </a:gdLst>
              <a:ahLst/>
              <a:cxnLst>
                <a:cxn ang="0">
                  <a:pos x="T0" y="T1"/>
                </a:cxn>
                <a:cxn ang="0">
                  <a:pos x="T2" y="T3"/>
                </a:cxn>
                <a:cxn ang="0">
                  <a:pos x="T4" y="T5"/>
                </a:cxn>
                <a:cxn ang="0">
                  <a:pos x="T6" y="T7"/>
                </a:cxn>
                <a:cxn ang="0">
                  <a:pos x="T8" y="T9"/>
                </a:cxn>
              </a:cxnLst>
              <a:rect l="0" t="0" r="r" b="b"/>
              <a:pathLst>
                <a:path w="15" h="23">
                  <a:moveTo>
                    <a:pt x="15" y="12"/>
                  </a:moveTo>
                  <a:cubicBezTo>
                    <a:pt x="14" y="17"/>
                    <a:pt x="14" y="23"/>
                    <a:pt x="7" y="23"/>
                  </a:cubicBezTo>
                  <a:cubicBezTo>
                    <a:pt x="1" y="23"/>
                    <a:pt x="0" y="17"/>
                    <a:pt x="0" y="11"/>
                  </a:cubicBezTo>
                  <a:cubicBezTo>
                    <a:pt x="0" y="6"/>
                    <a:pt x="1" y="0"/>
                    <a:pt x="8" y="0"/>
                  </a:cubicBezTo>
                  <a:cubicBezTo>
                    <a:pt x="14" y="0"/>
                    <a:pt x="15" y="6"/>
                    <a:pt x="15" y="12"/>
                  </a:cubicBezTo>
                  <a:close/>
                </a:path>
              </a:pathLst>
            </a:custGeom>
            <a:solidFill>
              <a:srgbClr val="5142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0" name="Freeform 235"/>
            <p:cNvSpPr>
              <a:spLocks/>
            </p:cNvSpPr>
            <p:nvPr/>
          </p:nvSpPr>
          <p:spPr bwMode="auto">
            <a:xfrm>
              <a:off x="2870" y="1897"/>
              <a:ext cx="21" cy="41"/>
            </a:xfrm>
            <a:custGeom>
              <a:avLst/>
              <a:gdLst>
                <a:gd name="T0" fmla="*/ 13 w 14"/>
                <a:gd name="T1" fmla="*/ 0 h 27"/>
                <a:gd name="T2" fmla="*/ 13 w 14"/>
                <a:gd name="T3" fmla="*/ 19 h 27"/>
                <a:gd name="T4" fmla="*/ 10 w 14"/>
                <a:gd name="T5" fmla="*/ 26 h 27"/>
                <a:gd name="T6" fmla="*/ 3 w 14"/>
                <a:gd name="T7" fmla="*/ 25 h 27"/>
                <a:gd name="T8" fmla="*/ 2 w 14"/>
                <a:gd name="T9" fmla="*/ 17 h 27"/>
                <a:gd name="T10" fmla="*/ 13 w 14"/>
                <a:gd name="T11" fmla="*/ 0 h 27"/>
              </a:gdLst>
              <a:ahLst/>
              <a:cxnLst>
                <a:cxn ang="0">
                  <a:pos x="T0" y="T1"/>
                </a:cxn>
                <a:cxn ang="0">
                  <a:pos x="T2" y="T3"/>
                </a:cxn>
                <a:cxn ang="0">
                  <a:pos x="T4" y="T5"/>
                </a:cxn>
                <a:cxn ang="0">
                  <a:pos x="T6" y="T7"/>
                </a:cxn>
                <a:cxn ang="0">
                  <a:pos x="T8" y="T9"/>
                </a:cxn>
                <a:cxn ang="0">
                  <a:pos x="T10" y="T11"/>
                </a:cxn>
              </a:cxnLst>
              <a:rect l="0" t="0" r="r" b="b"/>
              <a:pathLst>
                <a:path w="14" h="27">
                  <a:moveTo>
                    <a:pt x="13" y="0"/>
                  </a:moveTo>
                  <a:cubicBezTo>
                    <a:pt x="13" y="8"/>
                    <a:pt x="13" y="14"/>
                    <a:pt x="13" y="19"/>
                  </a:cubicBezTo>
                  <a:cubicBezTo>
                    <a:pt x="13" y="22"/>
                    <a:pt x="14" y="25"/>
                    <a:pt x="10" y="26"/>
                  </a:cubicBezTo>
                  <a:cubicBezTo>
                    <a:pt x="8" y="27"/>
                    <a:pt x="5" y="27"/>
                    <a:pt x="3" y="25"/>
                  </a:cubicBezTo>
                  <a:cubicBezTo>
                    <a:pt x="1" y="23"/>
                    <a:pt x="0" y="19"/>
                    <a:pt x="2" y="17"/>
                  </a:cubicBezTo>
                  <a:cubicBezTo>
                    <a:pt x="4" y="12"/>
                    <a:pt x="6" y="6"/>
                    <a:pt x="13" y="0"/>
                  </a:cubicBezTo>
                  <a:close/>
                </a:path>
              </a:pathLst>
            </a:custGeom>
            <a:solidFill>
              <a:srgbClr val="E999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1" name="Freeform 236"/>
            <p:cNvSpPr>
              <a:spLocks/>
            </p:cNvSpPr>
            <p:nvPr/>
          </p:nvSpPr>
          <p:spPr bwMode="auto">
            <a:xfrm>
              <a:off x="2931" y="1845"/>
              <a:ext cx="29" cy="21"/>
            </a:xfrm>
            <a:custGeom>
              <a:avLst/>
              <a:gdLst>
                <a:gd name="T0" fmla="*/ 9 w 19"/>
                <a:gd name="T1" fmla="*/ 12 h 14"/>
                <a:gd name="T2" fmla="*/ 0 w 19"/>
                <a:gd name="T3" fmla="*/ 7 h 14"/>
                <a:gd name="T4" fmla="*/ 10 w 19"/>
                <a:gd name="T5" fmla="*/ 2 h 14"/>
                <a:gd name="T6" fmla="*/ 19 w 19"/>
                <a:gd name="T7" fmla="*/ 7 h 14"/>
                <a:gd name="T8" fmla="*/ 9 w 19"/>
                <a:gd name="T9" fmla="*/ 12 h 14"/>
              </a:gdLst>
              <a:ahLst/>
              <a:cxnLst>
                <a:cxn ang="0">
                  <a:pos x="T0" y="T1"/>
                </a:cxn>
                <a:cxn ang="0">
                  <a:pos x="T2" y="T3"/>
                </a:cxn>
                <a:cxn ang="0">
                  <a:pos x="T4" y="T5"/>
                </a:cxn>
                <a:cxn ang="0">
                  <a:pos x="T6" y="T7"/>
                </a:cxn>
                <a:cxn ang="0">
                  <a:pos x="T8" y="T9"/>
                </a:cxn>
              </a:cxnLst>
              <a:rect l="0" t="0" r="r" b="b"/>
              <a:pathLst>
                <a:path w="19" h="14">
                  <a:moveTo>
                    <a:pt x="9" y="12"/>
                  </a:moveTo>
                  <a:cubicBezTo>
                    <a:pt x="5" y="11"/>
                    <a:pt x="0" y="13"/>
                    <a:pt x="0" y="7"/>
                  </a:cubicBezTo>
                  <a:cubicBezTo>
                    <a:pt x="0" y="0"/>
                    <a:pt x="6" y="2"/>
                    <a:pt x="10" y="2"/>
                  </a:cubicBezTo>
                  <a:cubicBezTo>
                    <a:pt x="14" y="2"/>
                    <a:pt x="19" y="1"/>
                    <a:pt x="19" y="7"/>
                  </a:cubicBezTo>
                  <a:cubicBezTo>
                    <a:pt x="19" y="14"/>
                    <a:pt x="13" y="11"/>
                    <a:pt x="9" y="12"/>
                  </a:cubicBezTo>
                  <a:close/>
                </a:path>
              </a:pathLst>
            </a:custGeom>
            <a:solidFill>
              <a:srgbClr val="8165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2" name="Freeform 237"/>
            <p:cNvSpPr>
              <a:spLocks/>
            </p:cNvSpPr>
            <p:nvPr/>
          </p:nvSpPr>
          <p:spPr bwMode="auto">
            <a:xfrm>
              <a:off x="2812" y="1845"/>
              <a:ext cx="30" cy="21"/>
            </a:xfrm>
            <a:custGeom>
              <a:avLst/>
              <a:gdLst>
                <a:gd name="T0" fmla="*/ 10 w 20"/>
                <a:gd name="T1" fmla="*/ 12 h 14"/>
                <a:gd name="T2" fmla="*/ 0 w 20"/>
                <a:gd name="T3" fmla="*/ 7 h 14"/>
                <a:gd name="T4" fmla="*/ 11 w 20"/>
                <a:gd name="T5" fmla="*/ 2 h 14"/>
                <a:gd name="T6" fmla="*/ 20 w 20"/>
                <a:gd name="T7" fmla="*/ 8 h 14"/>
                <a:gd name="T8" fmla="*/ 10 w 20"/>
                <a:gd name="T9" fmla="*/ 12 h 14"/>
              </a:gdLst>
              <a:ahLst/>
              <a:cxnLst>
                <a:cxn ang="0">
                  <a:pos x="T0" y="T1"/>
                </a:cxn>
                <a:cxn ang="0">
                  <a:pos x="T2" y="T3"/>
                </a:cxn>
                <a:cxn ang="0">
                  <a:pos x="T4" y="T5"/>
                </a:cxn>
                <a:cxn ang="0">
                  <a:pos x="T6" y="T7"/>
                </a:cxn>
                <a:cxn ang="0">
                  <a:pos x="T8" y="T9"/>
                </a:cxn>
              </a:cxnLst>
              <a:rect l="0" t="0" r="r" b="b"/>
              <a:pathLst>
                <a:path w="20" h="14">
                  <a:moveTo>
                    <a:pt x="10" y="12"/>
                  </a:moveTo>
                  <a:cubicBezTo>
                    <a:pt x="6" y="11"/>
                    <a:pt x="0" y="13"/>
                    <a:pt x="0" y="7"/>
                  </a:cubicBezTo>
                  <a:cubicBezTo>
                    <a:pt x="0" y="0"/>
                    <a:pt x="7" y="2"/>
                    <a:pt x="11" y="2"/>
                  </a:cubicBezTo>
                  <a:cubicBezTo>
                    <a:pt x="15" y="2"/>
                    <a:pt x="20" y="1"/>
                    <a:pt x="20" y="8"/>
                  </a:cubicBezTo>
                  <a:cubicBezTo>
                    <a:pt x="19" y="14"/>
                    <a:pt x="13" y="11"/>
                    <a:pt x="10" y="12"/>
                  </a:cubicBezTo>
                  <a:close/>
                </a:path>
              </a:pathLst>
            </a:custGeom>
            <a:solidFill>
              <a:srgbClr val="8467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3" name="Freeform 238"/>
            <p:cNvSpPr>
              <a:spLocks/>
            </p:cNvSpPr>
            <p:nvPr/>
          </p:nvSpPr>
          <p:spPr bwMode="auto">
            <a:xfrm>
              <a:off x="2861" y="1978"/>
              <a:ext cx="50" cy="9"/>
            </a:xfrm>
            <a:custGeom>
              <a:avLst/>
              <a:gdLst>
                <a:gd name="T0" fmla="*/ 33 w 33"/>
                <a:gd name="T1" fmla="*/ 0 h 6"/>
                <a:gd name="T2" fmla="*/ 0 w 33"/>
                <a:gd name="T3" fmla="*/ 0 h 6"/>
                <a:gd name="T4" fmla="*/ 33 w 33"/>
                <a:gd name="T5" fmla="*/ 0 h 6"/>
              </a:gdLst>
              <a:ahLst/>
              <a:cxnLst>
                <a:cxn ang="0">
                  <a:pos x="T0" y="T1"/>
                </a:cxn>
                <a:cxn ang="0">
                  <a:pos x="T2" y="T3"/>
                </a:cxn>
                <a:cxn ang="0">
                  <a:pos x="T4" y="T5"/>
                </a:cxn>
              </a:cxnLst>
              <a:rect l="0" t="0" r="r" b="b"/>
              <a:pathLst>
                <a:path w="33" h="6">
                  <a:moveTo>
                    <a:pt x="33" y="0"/>
                  </a:moveTo>
                  <a:cubicBezTo>
                    <a:pt x="22" y="6"/>
                    <a:pt x="11" y="5"/>
                    <a:pt x="0" y="0"/>
                  </a:cubicBezTo>
                  <a:cubicBezTo>
                    <a:pt x="11" y="0"/>
                    <a:pt x="22" y="2"/>
                    <a:pt x="33" y="0"/>
                  </a:cubicBezTo>
                  <a:close/>
                </a:path>
              </a:pathLst>
            </a:custGeom>
            <a:solidFill>
              <a:srgbClr val="A87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4" name="Freeform 239"/>
            <p:cNvSpPr>
              <a:spLocks/>
            </p:cNvSpPr>
            <p:nvPr/>
          </p:nvSpPr>
          <p:spPr bwMode="auto">
            <a:xfrm>
              <a:off x="3235" y="1814"/>
              <a:ext cx="320" cy="233"/>
            </a:xfrm>
            <a:custGeom>
              <a:avLst/>
              <a:gdLst>
                <a:gd name="T0" fmla="*/ 148 w 209"/>
                <a:gd name="T1" fmla="*/ 137 h 152"/>
                <a:gd name="T2" fmla="*/ 127 w 209"/>
                <a:gd name="T3" fmla="*/ 143 h 152"/>
                <a:gd name="T4" fmla="*/ 79 w 209"/>
                <a:gd name="T5" fmla="*/ 144 h 152"/>
                <a:gd name="T6" fmla="*/ 72 w 209"/>
                <a:gd name="T7" fmla="*/ 141 h 152"/>
                <a:gd name="T8" fmla="*/ 59 w 209"/>
                <a:gd name="T9" fmla="*/ 137 h 152"/>
                <a:gd name="T10" fmla="*/ 55 w 209"/>
                <a:gd name="T11" fmla="*/ 137 h 152"/>
                <a:gd name="T12" fmla="*/ 6 w 209"/>
                <a:gd name="T13" fmla="*/ 82 h 152"/>
                <a:gd name="T14" fmla="*/ 0 w 209"/>
                <a:gd name="T15" fmla="*/ 74 h 152"/>
                <a:gd name="T16" fmla="*/ 6 w 209"/>
                <a:gd name="T17" fmla="*/ 64 h 152"/>
                <a:gd name="T18" fmla="*/ 42 w 209"/>
                <a:gd name="T19" fmla="*/ 20 h 152"/>
                <a:gd name="T20" fmla="*/ 53 w 209"/>
                <a:gd name="T21" fmla="*/ 10 h 152"/>
                <a:gd name="T22" fmla="*/ 67 w 209"/>
                <a:gd name="T23" fmla="*/ 5 h 152"/>
                <a:gd name="T24" fmla="*/ 119 w 209"/>
                <a:gd name="T25" fmla="*/ 16 h 152"/>
                <a:gd name="T26" fmla="*/ 190 w 209"/>
                <a:gd name="T27" fmla="*/ 42 h 152"/>
                <a:gd name="T28" fmla="*/ 198 w 209"/>
                <a:gd name="T29" fmla="*/ 47 h 152"/>
                <a:gd name="T30" fmla="*/ 206 w 209"/>
                <a:gd name="T31" fmla="*/ 63 h 152"/>
                <a:gd name="T32" fmla="*/ 204 w 209"/>
                <a:gd name="T33" fmla="*/ 70 h 152"/>
                <a:gd name="T34" fmla="*/ 199 w 209"/>
                <a:gd name="T35" fmla="*/ 78 h 152"/>
                <a:gd name="T36" fmla="*/ 198 w 209"/>
                <a:gd name="T37" fmla="*/ 79 h 152"/>
                <a:gd name="T38" fmla="*/ 184 w 209"/>
                <a:gd name="T39" fmla="*/ 108 h 152"/>
                <a:gd name="T40" fmla="*/ 152 w 209"/>
                <a:gd name="T41" fmla="*/ 135 h 152"/>
                <a:gd name="T42" fmla="*/ 148 w 209"/>
                <a:gd name="T43" fmla="*/ 13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152">
                  <a:moveTo>
                    <a:pt x="148" y="137"/>
                  </a:moveTo>
                  <a:cubicBezTo>
                    <a:pt x="141" y="141"/>
                    <a:pt x="134" y="140"/>
                    <a:pt x="127" y="143"/>
                  </a:cubicBezTo>
                  <a:cubicBezTo>
                    <a:pt x="111" y="152"/>
                    <a:pt x="95" y="152"/>
                    <a:pt x="79" y="144"/>
                  </a:cubicBezTo>
                  <a:cubicBezTo>
                    <a:pt x="77" y="143"/>
                    <a:pt x="74" y="142"/>
                    <a:pt x="72" y="141"/>
                  </a:cubicBezTo>
                  <a:cubicBezTo>
                    <a:pt x="67" y="142"/>
                    <a:pt x="63" y="137"/>
                    <a:pt x="59" y="137"/>
                  </a:cubicBezTo>
                  <a:cubicBezTo>
                    <a:pt x="57" y="137"/>
                    <a:pt x="56" y="137"/>
                    <a:pt x="55" y="137"/>
                  </a:cubicBezTo>
                  <a:cubicBezTo>
                    <a:pt x="32" y="124"/>
                    <a:pt x="16" y="106"/>
                    <a:pt x="6" y="82"/>
                  </a:cubicBezTo>
                  <a:cubicBezTo>
                    <a:pt x="7" y="77"/>
                    <a:pt x="4" y="75"/>
                    <a:pt x="0" y="74"/>
                  </a:cubicBezTo>
                  <a:cubicBezTo>
                    <a:pt x="0" y="70"/>
                    <a:pt x="7" y="69"/>
                    <a:pt x="6" y="64"/>
                  </a:cubicBezTo>
                  <a:cubicBezTo>
                    <a:pt x="11" y="44"/>
                    <a:pt x="23" y="30"/>
                    <a:pt x="42" y="20"/>
                  </a:cubicBezTo>
                  <a:cubicBezTo>
                    <a:pt x="46" y="17"/>
                    <a:pt x="52" y="15"/>
                    <a:pt x="53" y="10"/>
                  </a:cubicBezTo>
                  <a:cubicBezTo>
                    <a:pt x="55" y="0"/>
                    <a:pt x="61" y="2"/>
                    <a:pt x="67" y="5"/>
                  </a:cubicBezTo>
                  <a:cubicBezTo>
                    <a:pt x="84" y="12"/>
                    <a:pt x="101" y="17"/>
                    <a:pt x="119" y="16"/>
                  </a:cubicBezTo>
                  <a:cubicBezTo>
                    <a:pt x="147" y="14"/>
                    <a:pt x="169" y="26"/>
                    <a:pt x="190" y="42"/>
                  </a:cubicBezTo>
                  <a:cubicBezTo>
                    <a:pt x="193" y="44"/>
                    <a:pt x="194" y="47"/>
                    <a:pt x="198" y="47"/>
                  </a:cubicBezTo>
                  <a:cubicBezTo>
                    <a:pt x="207" y="49"/>
                    <a:pt x="209" y="55"/>
                    <a:pt x="206" y="63"/>
                  </a:cubicBezTo>
                  <a:cubicBezTo>
                    <a:pt x="205" y="65"/>
                    <a:pt x="205" y="68"/>
                    <a:pt x="204" y="70"/>
                  </a:cubicBezTo>
                  <a:cubicBezTo>
                    <a:pt x="203" y="73"/>
                    <a:pt x="200" y="75"/>
                    <a:pt x="199" y="78"/>
                  </a:cubicBezTo>
                  <a:cubicBezTo>
                    <a:pt x="199" y="78"/>
                    <a:pt x="198" y="79"/>
                    <a:pt x="198" y="79"/>
                  </a:cubicBezTo>
                  <a:cubicBezTo>
                    <a:pt x="193" y="88"/>
                    <a:pt x="191" y="99"/>
                    <a:pt x="184" y="108"/>
                  </a:cubicBezTo>
                  <a:cubicBezTo>
                    <a:pt x="176" y="120"/>
                    <a:pt x="164" y="127"/>
                    <a:pt x="152" y="135"/>
                  </a:cubicBezTo>
                  <a:cubicBezTo>
                    <a:pt x="151" y="136"/>
                    <a:pt x="149" y="136"/>
                    <a:pt x="148" y="137"/>
                  </a:cubicBezTo>
                  <a:close/>
                </a:path>
              </a:pathLst>
            </a:custGeom>
            <a:solidFill>
              <a:srgbClr val="F5C0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5" name="Freeform 240"/>
            <p:cNvSpPr>
              <a:spLocks/>
            </p:cNvSpPr>
            <p:nvPr/>
          </p:nvSpPr>
          <p:spPr bwMode="auto">
            <a:xfrm>
              <a:off x="3360" y="1695"/>
              <a:ext cx="11" cy="23"/>
            </a:xfrm>
            <a:custGeom>
              <a:avLst/>
              <a:gdLst>
                <a:gd name="T0" fmla="*/ 2 w 7"/>
                <a:gd name="T1" fmla="*/ 0 h 15"/>
                <a:gd name="T2" fmla="*/ 4 w 7"/>
                <a:gd name="T3" fmla="*/ 15 h 15"/>
                <a:gd name="T4" fmla="*/ 2 w 7"/>
                <a:gd name="T5" fmla="*/ 0 h 15"/>
              </a:gdLst>
              <a:ahLst/>
              <a:cxnLst>
                <a:cxn ang="0">
                  <a:pos x="T0" y="T1"/>
                </a:cxn>
                <a:cxn ang="0">
                  <a:pos x="T2" y="T3"/>
                </a:cxn>
                <a:cxn ang="0">
                  <a:pos x="T4" y="T5"/>
                </a:cxn>
              </a:cxnLst>
              <a:rect l="0" t="0" r="r" b="b"/>
              <a:pathLst>
                <a:path w="7" h="15">
                  <a:moveTo>
                    <a:pt x="2" y="0"/>
                  </a:moveTo>
                  <a:cubicBezTo>
                    <a:pt x="4" y="4"/>
                    <a:pt x="7" y="8"/>
                    <a:pt x="4" y="15"/>
                  </a:cubicBezTo>
                  <a:cubicBezTo>
                    <a:pt x="0" y="10"/>
                    <a:pt x="3" y="4"/>
                    <a:pt x="2" y="0"/>
                  </a:cubicBezTo>
                  <a:close/>
                </a:path>
              </a:pathLst>
            </a:custGeom>
            <a:solidFill>
              <a:srgbClr val="F084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6" name="Freeform 241"/>
            <p:cNvSpPr>
              <a:spLocks/>
            </p:cNvSpPr>
            <p:nvPr/>
          </p:nvSpPr>
          <p:spPr bwMode="auto">
            <a:xfrm>
              <a:off x="3535" y="1922"/>
              <a:ext cx="20" cy="13"/>
            </a:xfrm>
            <a:custGeom>
              <a:avLst/>
              <a:gdLst>
                <a:gd name="T0" fmla="*/ 3 w 13"/>
                <a:gd name="T1" fmla="*/ 8 h 9"/>
                <a:gd name="T2" fmla="*/ 8 w 13"/>
                <a:gd name="T3" fmla="*/ 0 h 9"/>
                <a:gd name="T4" fmla="*/ 3 w 13"/>
                <a:gd name="T5" fmla="*/ 8 h 9"/>
              </a:gdLst>
              <a:ahLst/>
              <a:cxnLst>
                <a:cxn ang="0">
                  <a:pos x="T0" y="T1"/>
                </a:cxn>
                <a:cxn ang="0">
                  <a:pos x="T2" y="T3"/>
                </a:cxn>
                <a:cxn ang="0">
                  <a:pos x="T4" y="T5"/>
                </a:cxn>
              </a:cxnLst>
              <a:rect l="0" t="0" r="r" b="b"/>
              <a:pathLst>
                <a:path w="13" h="9">
                  <a:moveTo>
                    <a:pt x="3" y="8"/>
                  </a:moveTo>
                  <a:cubicBezTo>
                    <a:pt x="0" y="2"/>
                    <a:pt x="3" y="1"/>
                    <a:pt x="8" y="0"/>
                  </a:cubicBezTo>
                  <a:cubicBezTo>
                    <a:pt x="13" y="8"/>
                    <a:pt x="9" y="9"/>
                    <a:pt x="3" y="8"/>
                  </a:cubicBezTo>
                  <a:close/>
                </a:path>
              </a:pathLst>
            </a:custGeom>
            <a:solidFill>
              <a:srgbClr val="FADE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7" name="Freeform 242"/>
            <p:cNvSpPr>
              <a:spLocks/>
            </p:cNvSpPr>
            <p:nvPr/>
          </p:nvSpPr>
          <p:spPr bwMode="auto">
            <a:xfrm>
              <a:off x="3467" y="1324"/>
              <a:ext cx="53" cy="23"/>
            </a:xfrm>
            <a:custGeom>
              <a:avLst/>
              <a:gdLst>
                <a:gd name="T0" fmla="*/ 20 w 34"/>
                <a:gd name="T1" fmla="*/ 1 h 15"/>
                <a:gd name="T2" fmla="*/ 33 w 34"/>
                <a:gd name="T3" fmla="*/ 8 h 15"/>
                <a:gd name="T4" fmla="*/ 20 w 34"/>
                <a:gd name="T5" fmla="*/ 14 h 15"/>
                <a:gd name="T6" fmla="*/ 2 w 34"/>
                <a:gd name="T7" fmla="*/ 10 h 15"/>
                <a:gd name="T8" fmla="*/ 1 w 34"/>
                <a:gd name="T9" fmla="*/ 6 h 15"/>
                <a:gd name="T10" fmla="*/ 20 w 34"/>
                <a:gd name="T11" fmla="*/ 1 h 15"/>
              </a:gdLst>
              <a:ahLst/>
              <a:cxnLst>
                <a:cxn ang="0">
                  <a:pos x="T0" y="T1"/>
                </a:cxn>
                <a:cxn ang="0">
                  <a:pos x="T2" y="T3"/>
                </a:cxn>
                <a:cxn ang="0">
                  <a:pos x="T4" y="T5"/>
                </a:cxn>
                <a:cxn ang="0">
                  <a:pos x="T6" y="T7"/>
                </a:cxn>
                <a:cxn ang="0">
                  <a:pos x="T8" y="T9"/>
                </a:cxn>
                <a:cxn ang="0">
                  <a:pos x="T10" y="T11"/>
                </a:cxn>
              </a:cxnLst>
              <a:rect l="0" t="0" r="r" b="b"/>
              <a:pathLst>
                <a:path w="34" h="15">
                  <a:moveTo>
                    <a:pt x="20" y="1"/>
                  </a:moveTo>
                  <a:cubicBezTo>
                    <a:pt x="24" y="2"/>
                    <a:pt x="33" y="0"/>
                    <a:pt x="33" y="8"/>
                  </a:cubicBezTo>
                  <a:cubicBezTo>
                    <a:pt x="34" y="15"/>
                    <a:pt x="25" y="12"/>
                    <a:pt x="20" y="14"/>
                  </a:cubicBezTo>
                  <a:cubicBezTo>
                    <a:pt x="14" y="15"/>
                    <a:pt x="8" y="14"/>
                    <a:pt x="2" y="10"/>
                  </a:cubicBezTo>
                  <a:cubicBezTo>
                    <a:pt x="1" y="10"/>
                    <a:pt x="0" y="8"/>
                    <a:pt x="1" y="6"/>
                  </a:cubicBezTo>
                  <a:cubicBezTo>
                    <a:pt x="6" y="2"/>
                    <a:pt x="12" y="1"/>
                    <a:pt x="20" y="1"/>
                  </a:cubicBezTo>
                  <a:close/>
                </a:path>
              </a:pathLst>
            </a:custGeom>
            <a:solidFill>
              <a:srgbClr val="EC9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8" name="Freeform 243"/>
            <p:cNvSpPr>
              <a:spLocks/>
            </p:cNvSpPr>
            <p:nvPr/>
          </p:nvSpPr>
          <p:spPr bwMode="auto">
            <a:xfrm>
              <a:off x="3325" y="1324"/>
              <a:ext cx="47" cy="23"/>
            </a:xfrm>
            <a:custGeom>
              <a:avLst/>
              <a:gdLst>
                <a:gd name="T0" fmla="*/ 15 w 31"/>
                <a:gd name="T1" fmla="*/ 13 h 15"/>
                <a:gd name="T2" fmla="*/ 1 w 31"/>
                <a:gd name="T3" fmla="*/ 8 h 15"/>
                <a:gd name="T4" fmla="*/ 15 w 31"/>
                <a:gd name="T5" fmla="*/ 1 h 15"/>
                <a:gd name="T6" fmla="*/ 18 w 31"/>
                <a:gd name="T7" fmla="*/ 1 h 15"/>
                <a:gd name="T8" fmla="*/ 31 w 31"/>
                <a:gd name="T9" fmla="*/ 8 h 15"/>
                <a:gd name="T10" fmla="*/ 19 w 31"/>
                <a:gd name="T11" fmla="*/ 13 h 15"/>
                <a:gd name="T12" fmla="*/ 15 w 31"/>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31" h="15">
                  <a:moveTo>
                    <a:pt x="15" y="13"/>
                  </a:moveTo>
                  <a:cubicBezTo>
                    <a:pt x="10" y="12"/>
                    <a:pt x="1" y="15"/>
                    <a:pt x="1" y="8"/>
                  </a:cubicBezTo>
                  <a:cubicBezTo>
                    <a:pt x="0" y="1"/>
                    <a:pt x="10" y="4"/>
                    <a:pt x="15" y="1"/>
                  </a:cubicBezTo>
                  <a:cubicBezTo>
                    <a:pt x="16" y="1"/>
                    <a:pt x="17" y="1"/>
                    <a:pt x="18" y="1"/>
                  </a:cubicBezTo>
                  <a:cubicBezTo>
                    <a:pt x="24" y="0"/>
                    <a:pt x="31" y="3"/>
                    <a:pt x="31" y="8"/>
                  </a:cubicBezTo>
                  <a:cubicBezTo>
                    <a:pt x="31" y="14"/>
                    <a:pt x="24" y="12"/>
                    <a:pt x="19" y="13"/>
                  </a:cubicBezTo>
                  <a:cubicBezTo>
                    <a:pt x="18" y="13"/>
                    <a:pt x="17" y="13"/>
                    <a:pt x="15" y="13"/>
                  </a:cubicBezTo>
                  <a:close/>
                </a:path>
              </a:pathLst>
            </a:custGeom>
            <a:solidFill>
              <a:srgbClr val="E899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9" name="Freeform 244"/>
            <p:cNvSpPr>
              <a:spLocks/>
            </p:cNvSpPr>
            <p:nvPr/>
          </p:nvSpPr>
          <p:spPr bwMode="auto">
            <a:xfrm>
              <a:off x="3356" y="1278"/>
              <a:ext cx="24" cy="37"/>
            </a:xfrm>
            <a:custGeom>
              <a:avLst/>
              <a:gdLst>
                <a:gd name="T0" fmla="*/ 16 w 16"/>
                <a:gd name="T1" fmla="*/ 12 h 24"/>
                <a:gd name="T2" fmla="*/ 7 w 16"/>
                <a:gd name="T3" fmla="*/ 23 h 24"/>
                <a:gd name="T4" fmla="*/ 1 w 16"/>
                <a:gd name="T5" fmla="*/ 11 h 24"/>
                <a:gd name="T6" fmla="*/ 9 w 16"/>
                <a:gd name="T7" fmla="*/ 0 h 24"/>
                <a:gd name="T8" fmla="*/ 16 w 16"/>
                <a:gd name="T9" fmla="*/ 12 h 24"/>
              </a:gdLst>
              <a:ahLst/>
              <a:cxnLst>
                <a:cxn ang="0">
                  <a:pos x="T0" y="T1"/>
                </a:cxn>
                <a:cxn ang="0">
                  <a:pos x="T2" y="T3"/>
                </a:cxn>
                <a:cxn ang="0">
                  <a:pos x="T4" y="T5"/>
                </a:cxn>
                <a:cxn ang="0">
                  <a:pos x="T6" y="T7"/>
                </a:cxn>
                <a:cxn ang="0">
                  <a:pos x="T8" y="T9"/>
                </a:cxn>
              </a:cxnLst>
              <a:rect l="0" t="0" r="r" b="b"/>
              <a:pathLst>
                <a:path w="16" h="24">
                  <a:moveTo>
                    <a:pt x="16" y="12"/>
                  </a:moveTo>
                  <a:cubicBezTo>
                    <a:pt x="15" y="17"/>
                    <a:pt x="14" y="24"/>
                    <a:pt x="7" y="23"/>
                  </a:cubicBezTo>
                  <a:cubicBezTo>
                    <a:pt x="1" y="22"/>
                    <a:pt x="0" y="16"/>
                    <a:pt x="1" y="11"/>
                  </a:cubicBezTo>
                  <a:cubicBezTo>
                    <a:pt x="1" y="6"/>
                    <a:pt x="2" y="0"/>
                    <a:pt x="9" y="0"/>
                  </a:cubicBezTo>
                  <a:cubicBezTo>
                    <a:pt x="15" y="1"/>
                    <a:pt x="15" y="7"/>
                    <a:pt x="16" y="12"/>
                  </a:cubicBezTo>
                  <a:close/>
                </a:path>
              </a:pathLst>
            </a:custGeom>
            <a:solidFill>
              <a:srgbClr val="5543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0" name="Freeform 245"/>
            <p:cNvSpPr>
              <a:spLocks/>
            </p:cNvSpPr>
            <p:nvPr/>
          </p:nvSpPr>
          <p:spPr bwMode="auto">
            <a:xfrm>
              <a:off x="3368" y="1369"/>
              <a:ext cx="115" cy="26"/>
            </a:xfrm>
            <a:custGeom>
              <a:avLst/>
              <a:gdLst>
                <a:gd name="T0" fmla="*/ 0 w 75"/>
                <a:gd name="T1" fmla="*/ 1 h 17"/>
                <a:gd name="T2" fmla="*/ 75 w 75"/>
                <a:gd name="T3" fmla="*/ 0 h 17"/>
                <a:gd name="T4" fmla="*/ 0 w 75"/>
                <a:gd name="T5" fmla="*/ 1 h 17"/>
              </a:gdLst>
              <a:ahLst/>
              <a:cxnLst>
                <a:cxn ang="0">
                  <a:pos x="T0" y="T1"/>
                </a:cxn>
                <a:cxn ang="0">
                  <a:pos x="T2" y="T3"/>
                </a:cxn>
                <a:cxn ang="0">
                  <a:pos x="T4" y="T5"/>
                </a:cxn>
              </a:cxnLst>
              <a:rect l="0" t="0" r="r" b="b"/>
              <a:pathLst>
                <a:path w="75" h="17">
                  <a:moveTo>
                    <a:pt x="0" y="1"/>
                  </a:moveTo>
                  <a:cubicBezTo>
                    <a:pt x="25" y="13"/>
                    <a:pt x="50" y="12"/>
                    <a:pt x="75" y="0"/>
                  </a:cubicBezTo>
                  <a:cubicBezTo>
                    <a:pt x="66" y="17"/>
                    <a:pt x="14" y="17"/>
                    <a:pt x="0" y="1"/>
                  </a:cubicBezTo>
                  <a:close/>
                </a:path>
              </a:pathLst>
            </a:custGeom>
            <a:solidFill>
              <a:srgbClr val="A67C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1" name="Freeform 246"/>
            <p:cNvSpPr>
              <a:spLocks/>
            </p:cNvSpPr>
            <p:nvPr/>
          </p:nvSpPr>
          <p:spPr bwMode="auto">
            <a:xfrm>
              <a:off x="3466" y="1278"/>
              <a:ext cx="24" cy="36"/>
            </a:xfrm>
            <a:custGeom>
              <a:avLst/>
              <a:gdLst>
                <a:gd name="T0" fmla="*/ 16 w 16"/>
                <a:gd name="T1" fmla="*/ 12 h 23"/>
                <a:gd name="T2" fmla="*/ 8 w 16"/>
                <a:gd name="T3" fmla="*/ 23 h 23"/>
                <a:gd name="T4" fmla="*/ 0 w 16"/>
                <a:gd name="T5" fmla="*/ 12 h 23"/>
                <a:gd name="T6" fmla="*/ 8 w 16"/>
                <a:gd name="T7" fmla="*/ 0 h 23"/>
                <a:gd name="T8" fmla="*/ 16 w 16"/>
                <a:gd name="T9" fmla="*/ 12 h 23"/>
              </a:gdLst>
              <a:ahLst/>
              <a:cxnLst>
                <a:cxn ang="0">
                  <a:pos x="T0" y="T1"/>
                </a:cxn>
                <a:cxn ang="0">
                  <a:pos x="T2" y="T3"/>
                </a:cxn>
                <a:cxn ang="0">
                  <a:pos x="T4" y="T5"/>
                </a:cxn>
                <a:cxn ang="0">
                  <a:pos x="T6" y="T7"/>
                </a:cxn>
                <a:cxn ang="0">
                  <a:pos x="T8" y="T9"/>
                </a:cxn>
              </a:cxnLst>
              <a:rect l="0" t="0" r="r" b="b"/>
              <a:pathLst>
                <a:path w="16" h="23">
                  <a:moveTo>
                    <a:pt x="16" y="12"/>
                  </a:moveTo>
                  <a:cubicBezTo>
                    <a:pt x="15" y="17"/>
                    <a:pt x="15" y="23"/>
                    <a:pt x="8" y="23"/>
                  </a:cubicBezTo>
                  <a:cubicBezTo>
                    <a:pt x="1" y="23"/>
                    <a:pt x="1" y="17"/>
                    <a:pt x="0" y="12"/>
                  </a:cubicBezTo>
                  <a:cubicBezTo>
                    <a:pt x="0" y="6"/>
                    <a:pt x="2" y="1"/>
                    <a:pt x="8" y="0"/>
                  </a:cubicBezTo>
                  <a:cubicBezTo>
                    <a:pt x="14" y="0"/>
                    <a:pt x="15" y="7"/>
                    <a:pt x="16" y="12"/>
                  </a:cubicBezTo>
                  <a:close/>
                </a:path>
              </a:pathLst>
            </a:custGeom>
            <a:solidFill>
              <a:srgbClr val="504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2" name="Freeform 247"/>
            <p:cNvSpPr>
              <a:spLocks/>
            </p:cNvSpPr>
            <p:nvPr/>
          </p:nvSpPr>
          <p:spPr bwMode="auto">
            <a:xfrm>
              <a:off x="3409" y="1308"/>
              <a:ext cx="16" cy="36"/>
            </a:xfrm>
            <a:custGeom>
              <a:avLst/>
              <a:gdLst>
                <a:gd name="T0" fmla="*/ 10 w 10"/>
                <a:gd name="T1" fmla="*/ 0 h 24"/>
                <a:gd name="T2" fmla="*/ 10 w 10"/>
                <a:gd name="T3" fmla="*/ 19 h 24"/>
                <a:gd name="T4" fmla="*/ 5 w 10"/>
                <a:gd name="T5" fmla="*/ 24 h 24"/>
                <a:gd name="T6" fmla="*/ 0 w 10"/>
                <a:gd name="T7" fmla="*/ 18 h 24"/>
                <a:gd name="T8" fmla="*/ 10 w 10"/>
                <a:gd name="T9" fmla="*/ 0 h 24"/>
              </a:gdLst>
              <a:ahLst/>
              <a:cxnLst>
                <a:cxn ang="0">
                  <a:pos x="T0" y="T1"/>
                </a:cxn>
                <a:cxn ang="0">
                  <a:pos x="T2" y="T3"/>
                </a:cxn>
                <a:cxn ang="0">
                  <a:pos x="T4" y="T5"/>
                </a:cxn>
                <a:cxn ang="0">
                  <a:pos x="T6" y="T7"/>
                </a:cxn>
                <a:cxn ang="0">
                  <a:pos x="T8" y="T9"/>
                </a:cxn>
              </a:cxnLst>
              <a:rect l="0" t="0" r="r" b="b"/>
              <a:pathLst>
                <a:path w="10" h="24">
                  <a:moveTo>
                    <a:pt x="10" y="0"/>
                  </a:moveTo>
                  <a:cubicBezTo>
                    <a:pt x="10" y="6"/>
                    <a:pt x="10" y="13"/>
                    <a:pt x="10" y="19"/>
                  </a:cubicBezTo>
                  <a:cubicBezTo>
                    <a:pt x="10" y="22"/>
                    <a:pt x="9" y="24"/>
                    <a:pt x="5" y="24"/>
                  </a:cubicBezTo>
                  <a:cubicBezTo>
                    <a:pt x="2" y="24"/>
                    <a:pt x="1" y="22"/>
                    <a:pt x="0" y="18"/>
                  </a:cubicBezTo>
                  <a:cubicBezTo>
                    <a:pt x="0" y="11"/>
                    <a:pt x="5" y="6"/>
                    <a:pt x="10" y="0"/>
                  </a:cubicBezTo>
                  <a:close/>
                </a:path>
              </a:pathLst>
            </a:custGeom>
            <a:solidFill>
              <a:srgbClr val="E696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3" name="Freeform 248"/>
            <p:cNvSpPr>
              <a:spLocks/>
            </p:cNvSpPr>
            <p:nvPr/>
          </p:nvSpPr>
          <p:spPr bwMode="auto">
            <a:xfrm>
              <a:off x="3463" y="1245"/>
              <a:ext cx="30" cy="18"/>
            </a:xfrm>
            <a:custGeom>
              <a:avLst/>
              <a:gdLst>
                <a:gd name="T0" fmla="*/ 11 w 20"/>
                <a:gd name="T1" fmla="*/ 12 h 12"/>
                <a:gd name="T2" fmla="*/ 1 w 20"/>
                <a:gd name="T3" fmla="*/ 6 h 12"/>
                <a:gd name="T4" fmla="*/ 8 w 20"/>
                <a:gd name="T5" fmla="*/ 1 h 12"/>
                <a:gd name="T6" fmla="*/ 19 w 20"/>
                <a:gd name="T7" fmla="*/ 7 h 12"/>
                <a:gd name="T8" fmla="*/ 11 w 20"/>
                <a:gd name="T9" fmla="*/ 12 h 12"/>
              </a:gdLst>
              <a:ahLst/>
              <a:cxnLst>
                <a:cxn ang="0">
                  <a:pos x="T0" y="T1"/>
                </a:cxn>
                <a:cxn ang="0">
                  <a:pos x="T2" y="T3"/>
                </a:cxn>
                <a:cxn ang="0">
                  <a:pos x="T4" y="T5"/>
                </a:cxn>
                <a:cxn ang="0">
                  <a:pos x="T6" y="T7"/>
                </a:cxn>
                <a:cxn ang="0">
                  <a:pos x="T8" y="T9"/>
                </a:cxn>
              </a:cxnLst>
              <a:rect l="0" t="0" r="r" b="b"/>
              <a:pathLst>
                <a:path w="20" h="12">
                  <a:moveTo>
                    <a:pt x="11" y="12"/>
                  </a:moveTo>
                  <a:cubicBezTo>
                    <a:pt x="7" y="12"/>
                    <a:pt x="2" y="11"/>
                    <a:pt x="1" y="6"/>
                  </a:cubicBezTo>
                  <a:cubicBezTo>
                    <a:pt x="0" y="1"/>
                    <a:pt x="5" y="0"/>
                    <a:pt x="8" y="1"/>
                  </a:cubicBezTo>
                  <a:cubicBezTo>
                    <a:pt x="13" y="1"/>
                    <a:pt x="19" y="1"/>
                    <a:pt x="19" y="7"/>
                  </a:cubicBezTo>
                  <a:cubicBezTo>
                    <a:pt x="20" y="12"/>
                    <a:pt x="16" y="12"/>
                    <a:pt x="11" y="12"/>
                  </a:cubicBezTo>
                  <a:close/>
                </a:path>
              </a:pathLst>
            </a:custGeom>
            <a:solidFill>
              <a:srgbClr val="F3E2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4" name="Freeform 249"/>
            <p:cNvSpPr>
              <a:spLocks/>
            </p:cNvSpPr>
            <p:nvPr/>
          </p:nvSpPr>
          <p:spPr bwMode="auto">
            <a:xfrm>
              <a:off x="3351" y="1245"/>
              <a:ext cx="28" cy="18"/>
            </a:xfrm>
            <a:custGeom>
              <a:avLst/>
              <a:gdLst>
                <a:gd name="T0" fmla="*/ 8 w 18"/>
                <a:gd name="T1" fmla="*/ 12 h 12"/>
                <a:gd name="T2" fmla="*/ 0 w 18"/>
                <a:gd name="T3" fmla="*/ 8 h 12"/>
                <a:gd name="T4" fmla="*/ 11 w 18"/>
                <a:gd name="T5" fmla="*/ 1 h 12"/>
                <a:gd name="T6" fmla="*/ 18 w 18"/>
                <a:gd name="T7" fmla="*/ 4 h 12"/>
                <a:gd name="T8" fmla="*/ 8 w 18"/>
                <a:gd name="T9" fmla="*/ 12 h 12"/>
              </a:gdLst>
              <a:ahLst/>
              <a:cxnLst>
                <a:cxn ang="0">
                  <a:pos x="T0" y="T1"/>
                </a:cxn>
                <a:cxn ang="0">
                  <a:pos x="T2" y="T3"/>
                </a:cxn>
                <a:cxn ang="0">
                  <a:pos x="T4" y="T5"/>
                </a:cxn>
                <a:cxn ang="0">
                  <a:pos x="T6" y="T7"/>
                </a:cxn>
                <a:cxn ang="0">
                  <a:pos x="T8" y="T9"/>
                </a:cxn>
              </a:cxnLst>
              <a:rect l="0" t="0" r="r" b="b"/>
              <a:pathLst>
                <a:path w="18" h="12">
                  <a:moveTo>
                    <a:pt x="8" y="12"/>
                  </a:moveTo>
                  <a:cubicBezTo>
                    <a:pt x="3" y="12"/>
                    <a:pt x="0" y="12"/>
                    <a:pt x="0" y="8"/>
                  </a:cubicBezTo>
                  <a:cubicBezTo>
                    <a:pt x="0" y="1"/>
                    <a:pt x="6" y="1"/>
                    <a:pt x="11" y="1"/>
                  </a:cubicBezTo>
                  <a:cubicBezTo>
                    <a:pt x="14" y="0"/>
                    <a:pt x="18" y="0"/>
                    <a:pt x="18" y="4"/>
                  </a:cubicBezTo>
                  <a:cubicBezTo>
                    <a:pt x="18" y="11"/>
                    <a:pt x="11" y="11"/>
                    <a:pt x="8" y="12"/>
                  </a:cubicBezTo>
                  <a:close/>
                </a:path>
              </a:pathLst>
            </a:custGeom>
            <a:solidFill>
              <a:srgbClr val="F6E3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5" name="Freeform 250"/>
            <p:cNvSpPr>
              <a:spLocks/>
            </p:cNvSpPr>
            <p:nvPr/>
          </p:nvSpPr>
          <p:spPr bwMode="auto">
            <a:xfrm>
              <a:off x="3374" y="1138"/>
              <a:ext cx="98" cy="42"/>
            </a:xfrm>
            <a:custGeom>
              <a:avLst/>
              <a:gdLst>
                <a:gd name="T0" fmla="*/ 2 w 64"/>
                <a:gd name="T1" fmla="*/ 26 h 28"/>
                <a:gd name="T2" fmla="*/ 21 w 64"/>
                <a:gd name="T3" fmla="*/ 1 h 28"/>
                <a:gd name="T4" fmla="*/ 46 w 64"/>
                <a:gd name="T5" fmla="*/ 2 h 28"/>
                <a:gd name="T6" fmla="*/ 64 w 64"/>
                <a:gd name="T7" fmla="*/ 26 h 28"/>
                <a:gd name="T8" fmla="*/ 41 w 64"/>
                <a:gd name="T9" fmla="*/ 22 h 28"/>
                <a:gd name="T10" fmla="*/ 2 w 64"/>
                <a:gd name="T11" fmla="*/ 26 h 28"/>
              </a:gdLst>
              <a:ahLst/>
              <a:cxnLst>
                <a:cxn ang="0">
                  <a:pos x="T0" y="T1"/>
                </a:cxn>
                <a:cxn ang="0">
                  <a:pos x="T2" y="T3"/>
                </a:cxn>
                <a:cxn ang="0">
                  <a:pos x="T4" y="T5"/>
                </a:cxn>
                <a:cxn ang="0">
                  <a:pos x="T6" y="T7"/>
                </a:cxn>
                <a:cxn ang="0">
                  <a:pos x="T8" y="T9"/>
                </a:cxn>
                <a:cxn ang="0">
                  <a:pos x="T10" y="T11"/>
                </a:cxn>
              </a:cxnLst>
              <a:rect l="0" t="0" r="r" b="b"/>
              <a:pathLst>
                <a:path w="64" h="28">
                  <a:moveTo>
                    <a:pt x="2" y="26"/>
                  </a:moveTo>
                  <a:cubicBezTo>
                    <a:pt x="0" y="14"/>
                    <a:pt x="8" y="2"/>
                    <a:pt x="21" y="1"/>
                  </a:cubicBezTo>
                  <a:cubicBezTo>
                    <a:pt x="29" y="0"/>
                    <a:pt x="37" y="0"/>
                    <a:pt x="46" y="2"/>
                  </a:cubicBezTo>
                  <a:cubicBezTo>
                    <a:pt x="61" y="6"/>
                    <a:pt x="64" y="10"/>
                    <a:pt x="64" y="26"/>
                  </a:cubicBezTo>
                  <a:cubicBezTo>
                    <a:pt x="56" y="28"/>
                    <a:pt x="49" y="22"/>
                    <a:pt x="41" y="22"/>
                  </a:cubicBezTo>
                  <a:cubicBezTo>
                    <a:pt x="28" y="22"/>
                    <a:pt x="15" y="24"/>
                    <a:pt x="2" y="26"/>
                  </a:cubicBezTo>
                  <a:close/>
                </a:path>
              </a:pathLst>
            </a:custGeom>
            <a:solidFill>
              <a:srgbClr val="D2D2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6" name="Freeform 251"/>
            <p:cNvSpPr>
              <a:spLocks/>
            </p:cNvSpPr>
            <p:nvPr/>
          </p:nvSpPr>
          <p:spPr bwMode="auto">
            <a:xfrm>
              <a:off x="3889" y="2483"/>
              <a:ext cx="52" cy="36"/>
            </a:xfrm>
            <a:custGeom>
              <a:avLst/>
              <a:gdLst>
                <a:gd name="T0" fmla="*/ 18 w 34"/>
                <a:gd name="T1" fmla="*/ 0 h 23"/>
                <a:gd name="T2" fmla="*/ 28 w 34"/>
                <a:gd name="T3" fmla="*/ 2 h 23"/>
                <a:gd name="T4" fmla="*/ 34 w 34"/>
                <a:gd name="T5" fmla="*/ 9 h 23"/>
                <a:gd name="T6" fmla="*/ 18 w 34"/>
                <a:gd name="T7" fmla="*/ 23 h 23"/>
                <a:gd name="T8" fmla="*/ 1 w 34"/>
                <a:gd name="T9" fmla="*/ 10 h 23"/>
                <a:gd name="T10" fmla="*/ 18 w 34"/>
                <a:gd name="T11" fmla="*/ 0 h 23"/>
              </a:gdLst>
              <a:ahLst/>
              <a:cxnLst>
                <a:cxn ang="0">
                  <a:pos x="T0" y="T1"/>
                </a:cxn>
                <a:cxn ang="0">
                  <a:pos x="T2" y="T3"/>
                </a:cxn>
                <a:cxn ang="0">
                  <a:pos x="T4" y="T5"/>
                </a:cxn>
                <a:cxn ang="0">
                  <a:pos x="T6" y="T7"/>
                </a:cxn>
                <a:cxn ang="0">
                  <a:pos x="T8" y="T9"/>
                </a:cxn>
                <a:cxn ang="0">
                  <a:pos x="T10" y="T11"/>
                </a:cxn>
              </a:cxnLst>
              <a:rect l="0" t="0" r="r" b="b"/>
              <a:pathLst>
                <a:path w="34" h="23">
                  <a:moveTo>
                    <a:pt x="18" y="0"/>
                  </a:moveTo>
                  <a:cubicBezTo>
                    <a:pt x="21" y="1"/>
                    <a:pt x="25" y="1"/>
                    <a:pt x="28" y="2"/>
                  </a:cubicBezTo>
                  <a:cubicBezTo>
                    <a:pt x="32" y="3"/>
                    <a:pt x="34" y="5"/>
                    <a:pt x="34" y="9"/>
                  </a:cubicBezTo>
                  <a:cubicBezTo>
                    <a:pt x="34" y="16"/>
                    <a:pt x="26" y="23"/>
                    <a:pt x="18" y="23"/>
                  </a:cubicBezTo>
                  <a:cubicBezTo>
                    <a:pt x="11" y="23"/>
                    <a:pt x="1" y="16"/>
                    <a:pt x="1" y="10"/>
                  </a:cubicBezTo>
                  <a:cubicBezTo>
                    <a:pt x="0" y="4"/>
                    <a:pt x="7" y="0"/>
                    <a:pt x="18" y="0"/>
                  </a:cubicBezTo>
                  <a:close/>
                </a:path>
              </a:pathLst>
            </a:custGeom>
            <a:solidFill>
              <a:srgbClr val="907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7" name="Freeform 252"/>
            <p:cNvSpPr>
              <a:spLocks/>
            </p:cNvSpPr>
            <p:nvPr/>
          </p:nvSpPr>
          <p:spPr bwMode="auto">
            <a:xfrm>
              <a:off x="3956" y="2379"/>
              <a:ext cx="22" cy="40"/>
            </a:xfrm>
            <a:custGeom>
              <a:avLst/>
              <a:gdLst>
                <a:gd name="T0" fmla="*/ 1 w 14"/>
                <a:gd name="T1" fmla="*/ 13 h 26"/>
                <a:gd name="T2" fmla="*/ 7 w 14"/>
                <a:gd name="T3" fmla="*/ 0 h 26"/>
                <a:gd name="T4" fmla="*/ 14 w 14"/>
                <a:gd name="T5" fmla="*/ 13 h 26"/>
                <a:gd name="T6" fmla="*/ 7 w 14"/>
                <a:gd name="T7" fmla="*/ 26 h 26"/>
                <a:gd name="T8" fmla="*/ 1 w 14"/>
                <a:gd name="T9" fmla="*/ 13 h 26"/>
              </a:gdLst>
              <a:ahLst/>
              <a:cxnLst>
                <a:cxn ang="0">
                  <a:pos x="T0" y="T1"/>
                </a:cxn>
                <a:cxn ang="0">
                  <a:pos x="T2" y="T3"/>
                </a:cxn>
                <a:cxn ang="0">
                  <a:pos x="T4" y="T5"/>
                </a:cxn>
                <a:cxn ang="0">
                  <a:pos x="T6" y="T7"/>
                </a:cxn>
                <a:cxn ang="0">
                  <a:pos x="T8" y="T9"/>
                </a:cxn>
              </a:cxnLst>
              <a:rect l="0" t="0" r="r" b="b"/>
              <a:pathLst>
                <a:path w="14" h="26">
                  <a:moveTo>
                    <a:pt x="1" y="13"/>
                  </a:moveTo>
                  <a:cubicBezTo>
                    <a:pt x="2" y="8"/>
                    <a:pt x="0" y="0"/>
                    <a:pt x="7" y="0"/>
                  </a:cubicBezTo>
                  <a:cubicBezTo>
                    <a:pt x="14" y="0"/>
                    <a:pt x="14" y="8"/>
                    <a:pt x="14" y="13"/>
                  </a:cubicBezTo>
                  <a:cubicBezTo>
                    <a:pt x="14" y="18"/>
                    <a:pt x="14" y="26"/>
                    <a:pt x="7" y="26"/>
                  </a:cubicBezTo>
                  <a:cubicBezTo>
                    <a:pt x="1" y="26"/>
                    <a:pt x="1" y="18"/>
                    <a:pt x="1" y="13"/>
                  </a:cubicBezTo>
                  <a:close/>
                </a:path>
              </a:pathLst>
            </a:custGeom>
            <a:solidFill>
              <a:srgbClr val="4D49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8" name="Freeform 253"/>
            <p:cNvSpPr>
              <a:spLocks/>
            </p:cNvSpPr>
            <p:nvPr/>
          </p:nvSpPr>
          <p:spPr bwMode="auto">
            <a:xfrm>
              <a:off x="3853" y="2376"/>
              <a:ext cx="22" cy="40"/>
            </a:xfrm>
            <a:custGeom>
              <a:avLst/>
              <a:gdLst>
                <a:gd name="T0" fmla="*/ 14 w 14"/>
                <a:gd name="T1" fmla="*/ 16 h 26"/>
                <a:gd name="T2" fmla="*/ 7 w 14"/>
                <a:gd name="T3" fmla="*/ 26 h 26"/>
                <a:gd name="T4" fmla="*/ 1 w 14"/>
                <a:gd name="T5" fmla="*/ 14 h 26"/>
                <a:gd name="T6" fmla="*/ 1 w 14"/>
                <a:gd name="T7" fmla="*/ 9 h 26"/>
                <a:gd name="T8" fmla="*/ 7 w 14"/>
                <a:gd name="T9" fmla="*/ 0 h 26"/>
                <a:gd name="T10" fmla="*/ 14 w 14"/>
                <a:gd name="T11" fmla="*/ 10 h 26"/>
                <a:gd name="T12" fmla="*/ 14 w 14"/>
                <a:gd name="T13" fmla="*/ 1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14" y="16"/>
                  </a:moveTo>
                  <a:cubicBezTo>
                    <a:pt x="14" y="19"/>
                    <a:pt x="14" y="26"/>
                    <a:pt x="7" y="26"/>
                  </a:cubicBezTo>
                  <a:cubicBezTo>
                    <a:pt x="1" y="26"/>
                    <a:pt x="1" y="19"/>
                    <a:pt x="1" y="14"/>
                  </a:cubicBezTo>
                  <a:cubicBezTo>
                    <a:pt x="0" y="12"/>
                    <a:pt x="1" y="11"/>
                    <a:pt x="1" y="9"/>
                  </a:cubicBezTo>
                  <a:cubicBezTo>
                    <a:pt x="2" y="5"/>
                    <a:pt x="3" y="0"/>
                    <a:pt x="7" y="0"/>
                  </a:cubicBezTo>
                  <a:cubicBezTo>
                    <a:pt x="13" y="0"/>
                    <a:pt x="13" y="5"/>
                    <a:pt x="14" y="10"/>
                  </a:cubicBezTo>
                  <a:cubicBezTo>
                    <a:pt x="14" y="11"/>
                    <a:pt x="14" y="12"/>
                    <a:pt x="14" y="16"/>
                  </a:cubicBezTo>
                  <a:close/>
                </a:path>
              </a:pathLst>
            </a:custGeom>
            <a:solidFill>
              <a:srgbClr val="4543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9" name="Freeform 254"/>
            <p:cNvSpPr>
              <a:spLocks/>
            </p:cNvSpPr>
            <p:nvPr/>
          </p:nvSpPr>
          <p:spPr bwMode="auto">
            <a:xfrm>
              <a:off x="3345" y="2030"/>
              <a:ext cx="84" cy="39"/>
            </a:xfrm>
            <a:custGeom>
              <a:avLst/>
              <a:gdLst>
                <a:gd name="T0" fmla="*/ 0 w 55"/>
                <a:gd name="T1" fmla="*/ 0 h 25"/>
                <a:gd name="T2" fmla="*/ 28 w 55"/>
                <a:gd name="T3" fmla="*/ 6 h 25"/>
                <a:gd name="T4" fmla="*/ 55 w 55"/>
                <a:gd name="T5" fmla="*/ 2 h 25"/>
                <a:gd name="T6" fmla="*/ 53 w 55"/>
                <a:gd name="T7" fmla="*/ 5 h 25"/>
                <a:gd name="T8" fmla="*/ 39 w 55"/>
                <a:gd name="T9" fmla="*/ 21 h 25"/>
                <a:gd name="T10" fmla="*/ 31 w 55"/>
                <a:gd name="T11" fmla="*/ 23 h 25"/>
                <a:gd name="T12" fmla="*/ 30 w 55"/>
                <a:gd name="T13" fmla="*/ 23 h 25"/>
                <a:gd name="T14" fmla="*/ 30 w 55"/>
                <a:gd name="T15" fmla="*/ 23 h 25"/>
                <a:gd name="T16" fmla="*/ 6 w 55"/>
                <a:gd name="T17" fmla="*/ 5 h 25"/>
                <a:gd name="T18" fmla="*/ 0 w 55"/>
                <a:gd name="T1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5">
                  <a:moveTo>
                    <a:pt x="0" y="0"/>
                  </a:moveTo>
                  <a:cubicBezTo>
                    <a:pt x="10" y="0"/>
                    <a:pt x="17" y="7"/>
                    <a:pt x="28" y="6"/>
                  </a:cubicBezTo>
                  <a:cubicBezTo>
                    <a:pt x="37" y="5"/>
                    <a:pt x="46" y="4"/>
                    <a:pt x="55" y="2"/>
                  </a:cubicBezTo>
                  <a:cubicBezTo>
                    <a:pt x="54" y="3"/>
                    <a:pt x="53" y="4"/>
                    <a:pt x="53" y="5"/>
                  </a:cubicBezTo>
                  <a:cubicBezTo>
                    <a:pt x="50" y="12"/>
                    <a:pt x="44" y="16"/>
                    <a:pt x="39" y="21"/>
                  </a:cubicBezTo>
                  <a:cubicBezTo>
                    <a:pt x="37" y="23"/>
                    <a:pt x="34" y="25"/>
                    <a:pt x="31" y="23"/>
                  </a:cubicBezTo>
                  <a:cubicBezTo>
                    <a:pt x="30" y="23"/>
                    <a:pt x="30" y="23"/>
                    <a:pt x="30" y="23"/>
                  </a:cubicBezTo>
                  <a:cubicBezTo>
                    <a:pt x="30" y="23"/>
                    <a:pt x="30" y="23"/>
                    <a:pt x="30" y="23"/>
                  </a:cubicBezTo>
                  <a:cubicBezTo>
                    <a:pt x="19" y="21"/>
                    <a:pt x="13" y="12"/>
                    <a:pt x="6" y="5"/>
                  </a:cubicBezTo>
                  <a:cubicBezTo>
                    <a:pt x="4" y="3"/>
                    <a:pt x="2" y="2"/>
                    <a:pt x="0" y="0"/>
                  </a:cubicBezTo>
                  <a:close/>
                </a:path>
              </a:pathLst>
            </a:custGeom>
            <a:solidFill>
              <a:srgbClr val="EFAF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0" name="Freeform 255"/>
            <p:cNvSpPr>
              <a:spLocks/>
            </p:cNvSpPr>
            <p:nvPr/>
          </p:nvSpPr>
          <p:spPr bwMode="auto">
            <a:xfrm>
              <a:off x="3351" y="2038"/>
              <a:ext cx="40" cy="38"/>
            </a:xfrm>
            <a:custGeom>
              <a:avLst/>
              <a:gdLst>
                <a:gd name="T0" fmla="*/ 2 w 26"/>
                <a:gd name="T1" fmla="*/ 0 h 25"/>
                <a:gd name="T2" fmla="*/ 26 w 26"/>
                <a:gd name="T3" fmla="*/ 18 h 25"/>
                <a:gd name="T4" fmla="*/ 10 w 26"/>
                <a:gd name="T5" fmla="*/ 15 h 25"/>
                <a:gd name="T6" fmla="*/ 2 w 26"/>
                <a:gd name="T7" fmla="*/ 10 h 25"/>
                <a:gd name="T8" fmla="*/ 2 w 26"/>
                <a:gd name="T9" fmla="*/ 0 h 25"/>
              </a:gdLst>
              <a:ahLst/>
              <a:cxnLst>
                <a:cxn ang="0">
                  <a:pos x="T0" y="T1"/>
                </a:cxn>
                <a:cxn ang="0">
                  <a:pos x="T2" y="T3"/>
                </a:cxn>
                <a:cxn ang="0">
                  <a:pos x="T4" y="T5"/>
                </a:cxn>
                <a:cxn ang="0">
                  <a:pos x="T6" y="T7"/>
                </a:cxn>
                <a:cxn ang="0">
                  <a:pos x="T8" y="T9"/>
                </a:cxn>
              </a:cxnLst>
              <a:rect l="0" t="0" r="r" b="b"/>
              <a:pathLst>
                <a:path w="26" h="25">
                  <a:moveTo>
                    <a:pt x="2" y="0"/>
                  </a:moveTo>
                  <a:cubicBezTo>
                    <a:pt x="11" y="4"/>
                    <a:pt x="17" y="13"/>
                    <a:pt x="26" y="18"/>
                  </a:cubicBezTo>
                  <a:cubicBezTo>
                    <a:pt x="19" y="23"/>
                    <a:pt x="13" y="25"/>
                    <a:pt x="10" y="15"/>
                  </a:cubicBezTo>
                  <a:cubicBezTo>
                    <a:pt x="8" y="11"/>
                    <a:pt x="4" y="13"/>
                    <a:pt x="2" y="10"/>
                  </a:cubicBezTo>
                  <a:cubicBezTo>
                    <a:pt x="0" y="7"/>
                    <a:pt x="0" y="4"/>
                    <a:pt x="2" y="0"/>
                  </a:cubicBezTo>
                  <a:close/>
                </a:path>
              </a:pathLst>
            </a:custGeom>
            <a:solidFill>
              <a:srgbClr val="FCD3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1" name="Freeform 256"/>
            <p:cNvSpPr>
              <a:spLocks/>
            </p:cNvSpPr>
            <p:nvPr/>
          </p:nvSpPr>
          <p:spPr bwMode="auto">
            <a:xfrm>
              <a:off x="3392" y="2038"/>
              <a:ext cx="45" cy="38"/>
            </a:xfrm>
            <a:custGeom>
              <a:avLst/>
              <a:gdLst>
                <a:gd name="T0" fmla="*/ 0 w 29"/>
                <a:gd name="T1" fmla="*/ 18 h 25"/>
                <a:gd name="T2" fmla="*/ 16 w 29"/>
                <a:gd name="T3" fmla="*/ 5 h 25"/>
                <a:gd name="T4" fmla="*/ 22 w 29"/>
                <a:gd name="T5" fmla="*/ 0 h 25"/>
                <a:gd name="T6" fmla="*/ 20 w 29"/>
                <a:gd name="T7" fmla="*/ 12 h 25"/>
                <a:gd name="T8" fmla="*/ 16 w 29"/>
                <a:gd name="T9" fmla="*/ 14 h 25"/>
                <a:gd name="T10" fmla="*/ 0 w 29"/>
                <a:gd name="T11" fmla="*/ 18 h 25"/>
              </a:gdLst>
              <a:ahLst/>
              <a:cxnLst>
                <a:cxn ang="0">
                  <a:pos x="T0" y="T1"/>
                </a:cxn>
                <a:cxn ang="0">
                  <a:pos x="T2" y="T3"/>
                </a:cxn>
                <a:cxn ang="0">
                  <a:pos x="T4" y="T5"/>
                </a:cxn>
                <a:cxn ang="0">
                  <a:pos x="T6" y="T7"/>
                </a:cxn>
                <a:cxn ang="0">
                  <a:pos x="T8" y="T9"/>
                </a:cxn>
                <a:cxn ang="0">
                  <a:pos x="T10" y="T11"/>
                </a:cxn>
              </a:cxnLst>
              <a:rect l="0" t="0" r="r" b="b"/>
              <a:pathLst>
                <a:path w="29" h="25">
                  <a:moveTo>
                    <a:pt x="0" y="18"/>
                  </a:moveTo>
                  <a:cubicBezTo>
                    <a:pt x="8" y="16"/>
                    <a:pt x="11" y="9"/>
                    <a:pt x="16" y="5"/>
                  </a:cubicBezTo>
                  <a:cubicBezTo>
                    <a:pt x="18" y="3"/>
                    <a:pt x="19" y="0"/>
                    <a:pt x="22" y="0"/>
                  </a:cubicBezTo>
                  <a:cubicBezTo>
                    <a:pt x="29" y="5"/>
                    <a:pt x="26" y="9"/>
                    <a:pt x="20" y="12"/>
                  </a:cubicBezTo>
                  <a:cubicBezTo>
                    <a:pt x="19" y="13"/>
                    <a:pt x="17" y="13"/>
                    <a:pt x="16" y="14"/>
                  </a:cubicBezTo>
                  <a:cubicBezTo>
                    <a:pt x="13" y="25"/>
                    <a:pt x="7" y="22"/>
                    <a:pt x="0" y="18"/>
                  </a:cubicBezTo>
                  <a:close/>
                </a:path>
              </a:pathLst>
            </a:custGeom>
            <a:solidFill>
              <a:srgbClr val="FDD3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2" name="Freeform 257"/>
            <p:cNvSpPr>
              <a:spLocks/>
            </p:cNvSpPr>
            <p:nvPr/>
          </p:nvSpPr>
          <p:spPr bwMode="auto">
            <a:xfrm>
              <a:off x="3875" y="1960"/>
              <a:ext cx="81" cy="56"/>
            </a:xfrm>
            <a:custGeom>
              <a:avLst/>
              <a:gdLst>
                <a:gd name="T0" fmla="*/ 39 w 53"/>
                <a:gd name="T1" fmla="*/ 35 h 37"/>
                <a:gd name="T2" fmla="*/ 15 w 53"/>
                <a:gd name="T3" fmla="*/ 34 h 37"/>
                <a:gd name="T4" fmla="*/ 0 w 53"/>
                <a:gd name="T5" fmla="*/ 19 h 37"/>
                <a:gd name="T6" fmla="*/ 14 w 53"/>
                <a:gd name="T7" fmla="*/ 2 h 37"/>
                <a:gd name="T8" fmla="*/ 38 w 53"/>
                <a:gd name="T9" fmla="*/ 3 h 37"/>
                <a:gd name="T10" fmla="*/ 51 w 53"/>
                <a:gd name="T11" fmla="*/ 14 h 37"/>
                <a:gd name="T12" fmla="*/ 44 w 53"/>
                <a:gd name="T13" fmla="*/ 31 h 37"/>
                <a:gd name="T14" fmla="*/ 39 w 53"/>
                <a:gd name="T15" fmla="*/ 35 h 37"/>
                <a:gd name="T16" fmla="*/ 39 w 53"/>
                <a:gd name="T17"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37">
                  <a:moveTo>
                    <a:pt x="39" y="35"/>
                  </a:moveTo>
                  <a:cubicBezTo>
                    <a:pt x="31" y="36"/>
                    <a:pt x="23" y="37"/>
                    <a:pt x="15" y="34"/>
                  </a:cubicBezTo>
                  <a:cubicBezTo>
                    <a:pt x="8" y="32"/>
                    <a:pt x="1" y="28"/>
                    <a:pt x="0" y="19"/>
                  </a:cubicBezTo>
                  <a:cubicBezTo>
                    <a:pt x="0" y="9"/>
                    <a:pt x="7" y="5"/>
                    <a:pt x="14" y="2"/>
                  </a:cubicBezTo>
                  <a:cubicBezTo>
                    <a:pt x="22" y="0"/>
                    <a:pt x="31" y="0"/>
                    <a:pt x="38" y="3"/>
                  </a:cubicBezTo>
                  <a:cubicBezTo>
                    <a:pt x="44" y="4"/>
                    <a:pt x="50" y="7"/>
                    <a:pt x="51" y="14"/>
                  </a:cubicBezTo>
                  <a:cubicBezTo>
                    <a:pt x="53" y="22"/>
                    <a:pt x="50" y="27"/>
                    <a:pt x="44" y="31"/>
                  </a:cubicBezTo>
                  <a:cubicBezTo>
                    <a:pt x="42" y="32"/>
                    <a:pt x="41" y="33"/>
                    <a:pt x="39" y="35"/>
                  </a:cubicBezTo>
                  <a:cubicBezTo>
                    <a:pt x="39" y="35"/>
                    <a:pt x="39" y="35"/>
                    <a:pt x="39" y="35"/>
                  </a:cubicBezTo>
                  <a:close/>
                </a:path>
              </a:pathLst>
            </a:custGeom>
            <a:solidFill>
              <a:srgbClr val="5DA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3" name="Freeform 258"/>
            <p:cNvSpPr>
              <a:spLocks/>
            </p:cNvSpPr>
            <p:nvPr/>
          </p:nvSpPr>
          <p:spPr bwMode="auto">
            <a:xfrm>
              <a:off x="3437" y="1928"/>
              <a:ext cx="50" cy="21"/>
            </a:xfrm>
            <a:custGeom>
              <a:avLst/>
              <a:gdLst>
                <a:gd name="T0" fmla="*/ 13 w 33"/>
                <a:gd name="T1" fmla="*/ 12 h 14"/>
                <a:gd name="T2" fmla="*/ 0 w 33"/>
                <a:gd name="T3" fmla="*/ 6 h 14"/>
                <a:gd name="T4" fmla="*/ 16 w 33"/>
                <a:gd name="T5" fmla="*/ 0 h 14"/>
                <a:gd name="T6" fmla="*/ 26 w 33"/>
                <a:gd name="T7" fmla="*/ 2 h 14"/>
                <a:gd name="T8" fmla="*/ 33 w 33"/>
                <a:gd name="T9" fmla="*/ 6 h 14"/>
                <a:gd name="T10" fmla="*/ 25 w 33"/>
                <a:gd name="T11" fmla="*/ 12 h 14"/>
                <a:gd name="T12" fmla="*/ 13 w 33"/>
                <a:gd name="T13" fmla="*/ 12 h 14"/>
              </a:gdLst>
              <a:ahLst/>
              <a:cxnLst>
                <a:cxn ang="0">
                  <a:pos x="T0" y="T1"/>
                </a:cxn>
                <a:cxn ang="0">
                  <a:pos x="T2" y="T3"/>
                </a:cxn>
                <a:cxn ang="0">
                  <a:pos x="T4" y="T5"/>
                </a:cxn>
                <a:cxn ang="0">
                  <a:pos x="T6" y="T7"/>
                </a:cxn>
                <a:cxn ang="0">
                  <a:pos x="T8" y="T9"/>
                </a:cxn>
                <a:cxn ang="0">
                  <a:pos x="T10" y="T11"/>
                </a:cxn>
                <a:cxn ang="0">
                  <a:pos x="T12" y="T13"/>
                </a:cxn>
              </a:cxnLst>
              <a:rect l="0" t="0" r="r" b="b"/>
              <a:pathLst>
                <a:path w="33" h="14">
                  <a:moveTo>
                    <a:pt x="13" y="12"/>
                  </a:moveTo>
                  <a:cubicBezTo>
                    <a:pt x="10" y="12"/>
                    <a:pt x="0" y="14"/>
                    <a:pt x="0" y="6"/>
                  </a:cubicBezTo>
                  <a:cubicBezTo>
                    <a:pt x="0" y="0"/>
                    <a:pt x="10" y="0"/>
                    <a:pt x="16" y="0"/>
                  </a:cubicBezTo>
                  <a:cubicBezTo>
                    <a:pt x="19" y="1"/>
                    <a:pt x="23" y="1"/>
                    <a:pt x="26" y="2"/>
                  </a:cubicBezTo>
                  <a:cubicBezTo>
                    <a:pt x="28" y="2"/>
                    <a:pt x="33" y="2"/>
                    <a:pt x="33" y="6"/>
                  </a:cubicBezTo>
                  <a:cubicBezTo>
                    <a:pt x="32" y="11"/>
                    <a:pt x="28" y="11"/>
                    <a:pt x="25" y="12"/>
                  </a:cubicBezTo>
                  <a:cubicBezTo>
                    <a:pt x="22" y="12"/>
                    <a:pt x="19" y="12"/>
                    <a:pt x="13" y="12"/>
                  </a:cubicBezTo>
                  <a:close/>
                </a:path>
              </a:pathLst>
            </a:custGeom>
            <a:solidFill>
              <a:srgbClr val="EB9A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4" name="Freeform 259"/>
            <p:cNvSpPr>
              <a:spLocks/>
            </p:cNvSpPr>
            <p:nvPr/>
          </p:nvSpPr>
          <p:spPr bwMode="auto">
            <a:xfrm>
              <a:off x="3291" y="1928"/>
              <a:ext cx="49" cy="23"/>
            </a:xfrm>
            <a:custGeom>
              <a:avLst/>
              <a:gdLst>
                <a:gd name="T0" fmla="*/ 14 w 32"/>
                <a:gd name="T1" fmla="*/ 12 h 15"/>
                <a:gd name="T2" fmla="*/ 0 w 32"/>
                <a:gd name="T3" fmla="*/ 7 h 15"/>
                <a:gd name="T4" fmla="*/ 15 w 32"/>
                <a:gd name="T5" fmla="*/ 1 h 15"/>
                <a:gd name="T6" fmla="*/ 32 w 32"/>
                <a:gd name="T7" fmla="*/ 6 h 15"/>
                <a:gd name="T8" fmla="*/ 14 w 32"/>
                <a:gd name="T9" fmla="*/ 12 h 15"/>
              </a:gdLst>
              <a:ahLst/>
              <a:cxnLst>
                <a:cxn ang="0">
                  <a:pos x="T0" y="T1"/>
                </a:cxn>
                <a:cxn ang="0">
                  <a:pos x="T2" y="T3"/>
                </a:cxn>
                <a:cxn ang="0">
                  <a:pos x="T4" y="T5"/>
                </a:cxn>
                <a:cxn ang="0">
                  <a:pos x="T6" y="T7"/>
                </a:cxn>
                <a:cxn ang="0">
                  <a:pos x="T8" y="T9"/>
                </a:cxn>
              </a:cxnLst>
              <a:rect l="0" t="0" r="r" b="b"/>
              <a:pathLst>
                <a:path w="32" h="15">
                  <a:moveTo>
                    <a:pt x="14" y="12"/>
                  </a:moveTo>
                  <a:cubicBezTo>
                    <a:pt x="9" y="11"/>
                    <a:pt x="0" y="15"/>
                    <a:pt x="0" y="7"/>
                  </a:cubicBezTo>
                  <a:cubicBezTo>
                    <a:pt x="0" y="1"/>
                    <a:pt x="9" y="1"/>
                    <a:pt x="15" y="1"/>
                  </a:cubicBezTo>
                  <a:cubicBezTo>
                    <a:pt x="21" y="0"/>
                    <a:pt x="32" y="0"/>
                    <a:pt x="32" y="6"/>
                  </a:cubicBezTo>
                  <a:cubicBezTo>
                    <a:pt x="32" y="14"/>
                    <a:pt x="21" y="11"/>
                    <a:pt x="14" y="12"/>
                  </a:cubicBezTo>
                  <a:close/>
                </a:path>
              </a:pathLst>
            </a:custGeom>
            <a:solidFill>
              <a:srgbClr val="E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5" name="Freeform 260"/>
            <p:cNvSpPr>
              <a:spLocks/>
            </p:cNvSpPr>
            <p:nvPr/>
          </p:nvSpPr>
          <p:spPr bwMode="auto">
            <a:xfrm>
              <a:off x="3376" y="1905"/>
              <a:ext cx="24" cy="43"/>
            </a:xfrm>
            <a:custGeom>
              <a:avLst/>
              <a:gdLst>
                <a:gd name="T0" fmla="*/ 14 w 16"/>
                <a:gd name="T1" fmla="*/ 13 h 28"/>
                <a:gd name="T2" fmla="*/ 9 w 16"/>
                <a:gd name="T3" fmla="*/ 27 h 28"/>
                <a:gd name="T4" fmla="*/ 2 w 16"/>
                <a:gd name="T5" fmla="*/ 25 h 28"/>
                <a:gd name="T6" fmla="*/ 4 w 16"/>
                <a:gd name="T7" fmla="*/ 9 h 28"/>
                <a:gd name="T8" fmla="*/ 12 w 16"/>
                <a:gd name="T9" fmla="*/ 1 h 28"/>
                <a:gd name="T10" fmla="*/ 14 w 16"/>
                <a:gd name="T11" fmla="*/ 13 h 28"/>
              </a:gdLst>
              <a:ahLst/>
              <a:cxnLst>
                <a:cxn ang="0">
                  <a:pos x="T0" y="T1"/>
                </a:cxn>
                <a:cxn ang="0">
                  <a:pos x="T2" y="T3"/>
                </a:cxn>
                <a:cxn ang="0">
                  <a:pos x="T4" y="T5"/>
                </a:cxn>
                <a:cxn ang="0">
                  <a:pos x="T6" y="T7"/>
                </a:cxn>
                <a:cxn ang="0">
                  <a:pos x="T8" y="T9"/>
                </a:cxn>
                <a:cxn ang="0">
                  <a:pos x="T10" y="T11"/>
                </a:cxn>
              </a:cxnLst>
              <a:rect l="0" t="0" r="r" b="b"/>
              <a:pathLst>
                <a:path w="16" h="28">
                  <a:moveTo>
                    <a:pt x="14" y="13"/>
                  </a:moveTo>
                  <a:cubicBezTo>
                    <a:pt x="12" y="18"/>
                    <a:pt x="16" y="24"/>
                    <a:pt x="9" y="27"/>
                  </a:cubicBezTo>
                  <a:cubicBezTo>
                    <a:pt x="7" y="28"/>
                    <a:pt x="3" y="28"/>
                    <a:pt x="2" y="25"/>
                  </a:cubicBezTo>
                  <a:cubicBezTo>
                    <a:pt x="1" y="20"/>
                    <a:pt x="0" y="14"/>
                    <a:pt x="4" y="9"/>
                  </a:cubicBezTo>
                  <a:cubicBezTo>
                    <a:pt x="6" y="6"/>
                    <a:pt x="7" y="0"/>
                    <a:pt x="12" y="1"/>
                  </a:cubicBezTo>
                  <a:cubicBezTo>
                    <a:pt x="16" y="3"/>
                    <a:pt x="12" y="9"/>
                    <a:pt x="14" y="13"/>
                  </a:cubicBezTo>
                  <a:close/>
                </a:path>
              </a:pathLst>
            </a:custGeom>
            <a:solidFill>
              <a:srgbClr val="E79B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6" name="Freeform 261"/>
            <p:cNvSpPr>
              <a:spLocks/>
            </p:cNvSpPr>
            <p:nvPr/>
          </p:nvSpPr>
          <p:spPr bwMode="auto">
            <a:xfrm>
              <a:off x="3323" y="1880"/>
              <a:ext cx="25" cy="35"/>
            </a:xfrm>
            <a:custGeom>
              <a:avLst/>
              <a:gdLst>
                <a:gd name="T0" fmla="*/ 16 w 16"/>
                <a:gd name="T1" fmla="*/ 13 h 23"/>
                <a:gd name="T2" fmla="*/ 8 w 16"/>
                <a:gd name="T3" fmla="*/ 23 h 23"/>
                <a:gd name="T4" fmla="*/ 1 w 16"/>
                <a:gd name="T5" fmla="*/ 11 h 23"/>
                <a:gd name="T6" fmla="*/ 8 w 16"/>
                <a:gd name="T7" fmla="*/ 0 h 23"/>
                <a:gd name="T8" fmla="*/ 16 w 16"/>
                <a:gd name="T9" fmla="*/ 13 h 23"/>
              </a:gdLst>
              <a:ahLst/>
              <a:cxnLst>
                <a:cxn ang="0">
                  <a:pos x="T0" y="T1"/>
                </a:cxn>
                <a:cxn ang="0">
                  <a:pos x="T2" y="T3"/>
                </a:cxn>
                <a:cxn ang="0">
                  <a:pos x="T4" y="T5"/>
                </a:cxn>
                <a:cxn ang="0">
                  <a:pos x="T6" y="T7"/>
                </a:cxn>
                <a:cxn ang="0">
                  <a:pos x="T8" y="T9"/>
                </a:cxn>
              </a:cxnLst>
              <a:rect l="0" t="0" r="r" b="b"/>
              <a:pathLst>
                <a:path w="16" h="23">
                  <a:moveTo>
                    <a:pt x="16" y="13"/>
                  </a:moveTo>
                  <a:cubicBezTo>
                    <a:pt x="15" y="17"/>
                    <a:pt x="15" y="23"/>
                    <a:pt x="8" y="23"/>
                  </a:cubicBezTo>
                  <a:cubicBezTo>
                    <a:pt x="1" y="23"/>
                    <a:pt x="0" y="17"/>
                    <a:pt x="1" y="11"/>
                  </a:cubicBezTo>
                  <a:cubicBezTo>
                    <a:pt x="1" y="6"/>
                    <a:pt x="2" y="0"/>
                    <a:pt x="8" y="0"/>
                  </a:cubicBezTo>
                  <a:cubicBezTo>
                    <a:pt x="15" y="1"/>
                    <a:pt x="15" y="7"/>
                    <a:pt x="16" y="13"/>
                  </a:cubicBezTo>
                  <a:close/>
                </a:path>
              </a:pathLst>
            </a:custGeom>
            <a:solidFill>
              <a:srgbClr val="5042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7" name="Freeform 262"/>
            <p:cNvSpPr>
              <a:spLocks/>
            </p:cNvSpPr>
            <p:nvPr/>
          </p:nvSpPr>
          <p:spPr bwMode="auto">
            <a:xfrm>
              <a:off x="3434" y="1880"/>
              <a:ext cx="24" cy="35"/>
            </a:xfrm>
            <a:custGeom>
              <a:avLst/>
              <a:gdLst>
                <a:gd name="T0" fmla="*/ 16 w 16"/>
                <a:gd name="T1" fmla="*/ 12 h 23"/>
                <a:gd name="T2" fmla="*/ 8 w 16"/>
                <a:gd name="T3" fmla="*/ 23 h 23"/>
                <a:gd name="T4" fmla="*/ 1 w 16"/>
                <a:gd name="T5" fmla="*/ 12 h 23"/>
                <a:gd name="T6" fmla="*/ 8 w 16"/>
                <a:gd name="T7" fmla="*/ 0 h 23"/>
                <a:gd name="T8" fmla="*/ 16 w 16"/>
                <a:gd name="T9" fmla="*/ 12 h 23"/>
              </a:gdLst>
              <a:ahLst/>
              <a:cxnLst>
                <a:cxn ang="0">
                  <a:pos x="T0" y="T1"/>
                </a:cxn>
                <a:cxn ang="0">
                  <a:pos x="T2" y="T3"/>
                </a:cxn>
                <a:cxn ang="0">
                  <a:pos x="T4" y="T5"/>
                </a:cxn>
                <a:cxn ang="0">
                  <a:pos x="T6" y="T7"/>
                </a:cxn>
                <a:cxn ang="0">
                  <a:pos x="T8" y="T9"/>
                </a:cxn>
              </a:cxnLst>
              <a:rect l="0" t="0" r="r" b="b"/>
              <a:pathLst>
                <a:path w="16" h="23">
                  <a:moveTo>
                    <a:pt x="16" y="12"/>
                  </a:moveTo>
                  <a:cubicBezTo>
                    <a:pt x="15" y="17"/>
                    <a:pt x="15" y="23"/>
                    <a:pt x="8" y="23"/>
                  </a:cubicBezTo>
                  <a:cubicBezTo>
                    <a:pt x="2" y="23"/>
                    <a:pt x="1" y="17"/>
                    <a:pt x="1" y="12"/>
                  </a:cubicBezTo>
                  <a:cubicBezTo>
                    <a:pt x="0" y="7"/>
                    <a:pt x="2" y="1"/>
                    <a:pt x="8" y="0"/>
                  </a:cubicBezTo>
                  <a:cubicBezTo>
                    <a:pt x="15" y="0"/>
                    <a:pt x="15" y="7"/>
                    <a:pt x="16" y="12"/>
                  </a:cubicBezTo>
                  <a:close/>
                </a:path>
              </a:pathLst>
            </a:custGeom>
            <a:solidFill>
              <a:srgbClr val="4F42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8" name="Freeform 263"/>
            <p:cNvSpPr>
              <a:spLocks/>
            </p:cNvSpPr>
            <p:nvPr/>
          </p:nvSpPr>
          <p:spPr bwMode="auto">
            <a:xfrm>
              <a:off x="3343" y="1975"/>
              <a:ext cx="97" cy="23"/>
            </a:xfrm>
            <a:custGeom>
              <a:avLst/>
              <a:gdLst>
                <a:gd name="T0" fmla="*/ 0 w 63"/>
                <a:gd name="T1" fmla="*/ 0 h 15"/>
                <a:gd name="T2" fmla="*/ 63 w 63"/>
                <a:gd name="T3" fmla="*/ 1 h 15"/>
                <a:gd name="T4" fmla="*/ 0 w 63"/>
                <a:gd name="T5" fmla="*/ 0 h 15"/>
              </a:gdLst>
              <a:ahLst/>
              <a:cxnLst>
                <a:cxn ang="0">
                  <a:pos x="T0" y="T1"/>
                </a:cxn>
                <a:cxn ang="0">
                  <a:pos x="T2" y="T3"/>
                </a:cxn>
                <a:cxn ang="0">
                  <a:pos x="T4" y="T5"/>
                </a:cxn>
              </a:cxnLst>
              <a:rect l="0" t="0" r="r" b="b"/>
              <a:pathLst>
                <a:path w="63" h="15">
                  <a:moveTo>
                    <a:pt x="0" y="0"/>
                  </a:moveTo>
                  <a:cubicBezTo>
                    <a:pt x="26" y="10"/>
                    <a:pt x="37" y="11"/>
                    <a:pt x="63" y="1"/>
                  </a:cubicBezTo>
                  <a:cubicBezTo>
                    <a:pt x="52" y="14"/>
                    <a:pt x="17" y="15"/>
                    <a:pt x="0" y="0"/>
                  </a:cubicBezTo>
                  <a:close/>
                </a:path>
              </a:pathLst>
            </a:custGeom>
            <a:solidFill>
              <a:srgbClr val="9B7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9" name="Freeform 264"/>
            <p:cNvSpPr>
              <a:spLocks/>
            </p:cNvSpPr>
            <p:nvPr/>
          </p:nvSpPr>
          <p:spPr bwMode="auto">
            <a:xfrm>
              <a:off x="3437" y="1856"/>
              <a:ext cx="26" cy="9"/>
            </a:xfrm>
            <a:custGeom>
              <a:avLst/>
              <a:gdLst>
                <a:gd name="T0" fmla="*/ 0 w 17"/>
                <a:gd name="T1" fmla="*/ 2 h 6"/>
                <a:gd name="T2" fmla="*/ 17 w 17"/>
                <a:gd name="T3" fmla="*/ 2 h 6"/>
                <a:gd name="T4" fmla="*/ 0 w 17"/>
                <a:gd name="T5" fmla="*/ 2 h 6"/>
              </a:gdLst>
              <a:ahLst/>
              <a:cxnLst>
                <a:cxn ang="0">
                  <a:pos x="T0" y="T1"/>
                </a:cxn>
                <a:cxn ang="0">
                  <a:pos x="T2" y="T3"/>
                </a:cxn>
                <a:cxn ang="0">
                  <a:pos x="T4" y="T5"/>
                </a:cxn>
              </a:cxnLst>
              <a:rect l="0" t="0" r="r" b="b"/>
              <a:pathLst>
                <a:path w="17" h="6">
                  <a:moveTo>
                    <a:pt x="0" y="2"/>
                  </a:moveTo>
                  <a:cubicBezTo>
                    <a:pt x="7" y="0"/>
                    <a:pt x="12" y="0"/>
                    <a:pt x="17" y="2"/>
                  </a:cubicBezTo>
                  <a:cubicBezTo>
                    <a:pt x="12" y="6"/>
                    <a:pt x="10" y="6"/>
                    <a:pt x="0" y="2"/>
                  </a:cubicBezTo>
                  <a:close/>
                </a:path>
              </a:pathLst>
            </a:custGeom>
            <a:solidFill>
              <a:srgbClr val="BA8C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0" name="Freeform 265"/>
            <p:cNvSpPr>
              <a:spLocks/>
            </p:cNvSpPr>
            <p:nvPr/>
          </p:nvSpPr>
          <p:spPr bwMode="auto">
            <a:xfrm>
              <a:off x="3317" y="1856"/>
              <a:ext cx="23" cy="9"/>
            </a:xfrm>
            <a:custGeom>
              <a:avLst/>
              <a:gdLst>
                <a:gd name="T0" fmla="*/ 0 w 15"/>
                <a:gd name="T1" fmla="*/ 3 h 6"/>
                <a:gd name="T2" fmla="*/ 15 w 15"/>
                <a:gd name="T3" fmla="*/ 2 h 6"/>
                <a:gd name="T4" fmla="*/ 0 w 15"/>
                <a:gd name="T5" fmla="*/ 3 h 6"/>
              </a:gdLst>
              <a:ahLst/>
              <a:cxnLst>
                <a:cxn ang="0">
                  <a:pos x="T0" y="T1"/>
                </a:cxn>
                <a:cxn ang="0">
                  <a:pos x="T2" y="T3"/>
                </a:cxn>
                <a:cxn ang="0">
                  <a:pos x="T4" y="T5"/>
                </a:cxn>
              </a:cxnLst>
              <a:rect l="0" t="0" r="r" b="b"/>
              <a:pathLst>
                <a:path w="15" h="6">
                  <a:moveTo>
                    <a:pt x="0" y="3"/>
                  </a:moveTo>
                  <a:cubicBezTo>
                    <a:pt x="5" y="0"/>
                    <a:pt x="10" y="1"/>
                    <a:pt x="15" y="2"/>
                  </a:cubicBezTo>
                  <a:cubicBezTo>
                    <a:pt x="10" y="6"/>
                    <a:pt x="5" y="5"/>
                    <a:pt x="0" y="3"/>
                  </a:cubicBezTo>
                  <a:close/>
                </a:path>
              </a:pathLst>
            </a:custGeom>
            <a:solidFill>
              <a:srgbClr val="BE8C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3652" name="Freeform 267"/>
          <p:cNvSpPr>
            <a:spLocks/>
          </p:cNvSpPr>
          <p:nvPr/>
        </p:nvSpPr>
        <p:spPr bwMode="auto">
          <a:xfrm>
            <a:off x="5473700" y="1728788"/>
            <a:ext cx="14288" cy="41275"/>
          </a:xfrm>
          <a:custGeom>
            <a:avLst/>
            <a:gdLst>
              <a:gd name="T0" fmla="*/ 0 w 6"/>
              <a:gd name="T1" fmla="*/ 17 h 17"/>
              <a:gd name="T2" fmla="*/ 2 w 6"/>
              <a:gd name="T3" fmla="*/ 0 h 17"/>
              <a:gd name="T4" fmla="*/ 0 w 6"/>
              <a:gd name="T5" fmla="*/ 17 h 17"/>
            </a:gdLst>
            <a:ahLst/>
            <a:cxnLst>
              <a:cxn ang="0">
                <a:pos x="T0" y="T1"/>
              </a:cxn>
              <a:cxn ang="0">
                <a:pos x="T2" y="T3"/>
              </a:cxn>
              <a:cxn ang="0">
                <a:pos x="T4" y="T5"/>
              </a:cxn>
            </a:cxnLst>
            <a:rect l="0" t="0" r="r" b="b"/>
            <a:pathLst>
              <a:path w="6" h="17">
                <a:moveTo>
                  <a:pt x="0" y="17"/>
                </a:moveTo>
                <a:cubicBezTo>
                  <a:pt x="0" y="12"/>
                  <a:pt x="1" y="7"/>
                  <a:pt x="2" y="0"/>
                </a:cubicBezTo>
                <a:cubicBezTo>
                  <a:pt x="6" y="8"/>
                  <a:pt x="4" y="13"/>
                  <a:pt x="0" y="17"/>
                </a:cubicBezTo>
                <a:close/>
              </a:path>
            </a:pathLst>
          </a:custGeom>
          <a:solidFill>
            <a:srgbClr val="C66C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3" name="Freeform 268"/>
          <p:cNvSpPr>
            <a:spLocks/>
          </p:cNvSpPr>
          <p:nvPr/>
        </p:nvSpPr>
        <p:spPr bwMode="auto">
          <a:xfrm>
            <a:off x="6289675" y="3789363"/>
            <a:ext cx="14288" cy="22225"/>
          </a:xfrm>
          <a:custGeom>
            <a:avLst/>
            <a:gdLst>
              <a:gd name="T0" fmla="*/ 3 w 6"/>
              <a:gd name="T1" fmla="*/ 9 h 9"/>
              <a:gd name="T2" fmla="*/ 0 w 6"/>
              <a:gd name="T3" fmla="*/ 5 h 9"/>
              <a:gd name="T4" fmla="*/ 2 w 6"/>
              <a:gd name="T5" fmla="*/ 1 h 9"/>
              <a:gd name="T6" fmla="*/ 6 w 6"/>
              <a:gd name="T7" fmla="*/ 4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1" y="9"/>
                  <a:pt x="0" y="7"/>
                  <a:pt x="0" y="5"/>
                </a:cubicBezTo>
                <a:cubicBezTo>
                  <a:pt x="0" y="3"/>
                  <a:pt x="0" y="1"/>
                  <a:pt x="2" y="1"/>
                </a:cubicBezTo>
                <a:cubicBezTo>
                  <a:pt x="5" y="0"/>
                  <a:pt x="6" y="3"/>
                  <a:pt x="6" y="4"/>
                </a:cubicBezTo>
                <a:cubicBezTo>
                  <a:pt x="6" y="6"/>
                  <a:pt x="6" y="8"/>
                  <a:pt x="3" y="9"/>
                </a:cubicBezTo>
                <a:close/>
              </a:path>
            </a:pathLst>
          </a:custGeom>
          <a:solidFill>
            <a:srgbClr val="E1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4" name="Freeform 269"/>
          <p:cNvSpPr>
            <a:spLocks/>
          </p:cNvSpPr>
          <p:nvPr/>
        </p:nvSpPr>
        <p:spPr bwMode="auto">
          <a:xfrm>
            <a:off x="6127750" y="3786188"/>
            <a:ext cx="14288" cy="22225"/>
          </a:xfrm>
          <a:custGeom>
            <a:avLst/>
            <a:gdLst>
              <a:gd name="T0" fmla="*/ 3 w 6"/>
              <a:gd name="T1" fmla="*/ 9 h 9"/>
              <a:gd name="T2" fmla="*/ 0 w 6"/>
              <a:gd name="T3" fmla="*/ 3 h 9"/>
              <a:gd name="T4" fmla="*/ 3 w 6"/>
              <a:gd name="T5" fmla="*/ 0 h 9"/>
              <a:gd name="T6" fmla="*/ 6 w 6"/>
              <a:gd name="T7" fmla="*/ 5 h 9"/>
              <a:gd name="T8" fmla="*/ 3 w 6"/>
              <a:gd name="T9" fmla="*/ 9 h 9"/>
            </a:gdLst>
            <a:ahLst/>
            <a:cxnLst>
              <a:cxn ang="0">
                <a:pos x="T0" y="T1"/>
              </a:cxn>
              <a:cxn ang="0">
                <a:pos x="T2" y="T3"/>
              </a:cxn>
              <a:cxn ang="0">
                <a:pos x="T4" y="T5"/>
              </a:cxn>
              <a:cxn ang="0">
                <a:pos x="T6" y="T7"/>
              </a:cxn>
              <a:cxn ang="0">
                <a:pos x="T8" y="T9"/>
              </a:cxn>
            </a:cxnLst>
            <a:rect l="0" t="0" r="r" b="b"/>
            <a:pathLst>
              <a:path w="6" h="9">
                <a:moveTo>
                  <a:pt x="3" y="9"/>
                </a:moveTo>
                <a:cubicBezTo>
                  <a:pt x="0" y="8"/>
                  <a:pt x="0" y="6"/>
                  <a:pt x="0" y="3"/>
                </a:cubicBezTo>
                <a:cubicBezTo>
                  <a:pt x="0" y="2"/>
                  <a:pt x="1" y="0"/>
                  <a:pt x="3" y="0"/>
                </a:cubicBezTo>
                <a:cubicBezTo>
                  <a:pt x="5" y="0"/>
                  <a:pt x="6" y="3"/>
                  <a:pt x="6" y="5"/>
                </a:cubicBezTo>
                <a:cubicBezTo>
                  <a:pt x="6" y="7"/>
                  <a:pt x="5" y="8"/>
                  <a:pt x="3" y="9"/>
                </a:cubicBezTo>
                <a:close/>
              </a:path>
            </a:pathLst>
          </a:custGeom>
          <a:solidFill>
            <a:srgbClr val="DF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5" name="Freeform 270"/>
          <p:cNvSpPr>
            <a:spLocks/>
          </p:cNvSpPr>
          <p:nvPr/>
        </p:nvSpPr>
        <p:spPr bwMode="auto">
          <a:xfrm>
            <a:off x="6157913" y="3113088"/>
            <a:ext cx="117475" cy="73025"/>
          </a:xfrm>
          <a:custGeom>
            <a:avLst/>
            <a:gdLst>
              <a:gd name="T0" fmla="*/ 15 w 48"/>
              <a:gd name="T1" fmla="*/ 30 h 30"/>
              <a:gd name="T2" fmla="*/ 13 w 48"/>
              <a:gd name="T3" fmla="*/ 30 h 30"/>
              <a:gd name="T4" fmla="*/ 0 w 48"/>
              <a:gd name="T5" fmla="*/ 19 h 30"/>
              <a:gd name="T6" fmla="*/ 12 w 48"/>
              <a:gd name="T7" fmla="*/ 4 h 30"/>
              <a:gd name="T8" fmla="*/ 44 w 48"/>
              <a:gd name="T9" fmla="*/ 11 h 30"/>
              <a:gd name="T10" fmla="*/ 36 w 48"/>
              <a:gd name="T11" fmla="*/ 26 h 30"/>
              <a:gd name="T12" fmla="*/ 32 w 48"/>
              <a:gd name="T13" fmla="*/ 24 h 30"/>
              <a:gd name="T14" fmla="*/ 11 w 48"/>
              <a:gd name="T15" fmla="*/ 23 h 30"/>
              <a:gd name="T16" fmla="*/ 15 w 48"/>
              <a:gd name="T17"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30">
                <a:moveTo>
                  <a:pt x="15" y="30"/>
                </a:moveTo>
                <a:cubicBezTo>
                  <a:pt x="15" y="30"/>
                  <a:pt x="14" y="30"/>
                  <a:pt x="13" y="30"/>
                </a:cubicBezTo>
                <a:cubicBezTo>
                  <a:pt x="8" y="27"/>
                  <a:pt x="0" y="26"/>
                  <a:pt x="0" y="19"/>
                </a:cubicBezTo>
                <a:cubicBezTo>
                  <a:pt x="0" y="11"/>
                  <a:pt x="6" y="7"/>
                  <a:pt x="12" y="4"/>
                </a:cubicBezTo>
                <a:cubicBezTo>
                  <a:pt x="21" y="0"/>
                  <a:pt x="40" y="4"/>
                  <a:pt x="44" y="11"/>
                </a:cubicBezTo>
                <a:cubicBezTo>
                  <a:pt x="48" y="19"/>
                  <a:pt x="46" y="24"/>
                  <a:pt x="36" y="26"/>
                </a:cubicBezTo>
                <a:cubicBezTo>
                  <a:pt x="34" y="27"/>
                  <a:pt x="38" y="19"/>
                  <a:pt x="32" y="24"/>
                </a:cubicBezTo>
                <a:cubicBezTo>
                  <a:pt x="26" y="28"/>
                  <a:pt x="19" y="27"/>
                  <a:pt x="11" y="23"/>
                </a:cubicBezTo>
                <a:cubicBezTo>
                  <a:pt x="13" y="25"/>
                  <a:pt x="16" y="26"/>
                  <a:pt x="15" y="30"/>
                </a:cubicBezTo>
                <a:close/>
              </a:path>
            </a:pathLst>
          </a:custGeom>
          <a:solidFill>
            <a:srgbClr val="2AAC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6" name="Freeform 271"/>
          <p:cNvSpPr>
            <a:spLocks/>
          </p:cNvSpPr>
          <p:nvPr/>
        </p:nvSpPr>
        <p:spPr bwMode="auto">
          <a:xfrm>
            <a:off x="6170613" y="3148013"/>
            <a:ext cx="87313" cy="42863"/>
          </a:xfrm>
          <a:custGeom>
            <a:avLst/>
            <a:gdLst>
              <a:gd name="T0" fmla="*/ 10 w 36"/>
              <a:gd name="T1" fmla="*/ 16 h 18"/>
              <a:gd name="T2" fmla="*/ 6 w 36"/>
              <a:gd name="T3" fmla="*/ 11 h 18"/>
              <a:gd name="T4" fmla="*/ 4 w 36"/>
              <a:gd name="T5" fmla="*/ 3 h 18"/>
              <a:gd name="T6" fmla="*/ 9 w 36"/>
              <a:gd name="T7" fmla="*/ 8 h 18"/>
              <a:gd name="T8" fmla="*/ 28 w 36"/>
              <a:gd name="T9" fmla="*/ 7 h 18"/>
              <a:gd name="T10" fmla="*/ 31 w 36"/>
              <a:gd name="T11" fmla="*/ 1 h 18"/>
              <a:gd name="T12" fmla="*/ 31 w 36"/>
              <a:gd name="T13" fmla="*/ 12 h 18"/>
              <a:gd name="T14" fmla="*/ 10 w 36"/>
              <a:gd name="T15" fmla="*/ 16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8">
                <a:moveTo>
                  <a:pt x="10" y="16"/>
                </a:moveTo>
                <a:cubicBezTo>
                  <a:pt x="9" y="14"/>
                  <a:pt x="7" y="12"/>
                  <a:pt x="6" y="11"/>
                </a:cubicBezTo>
                <a:cubicBezTo>
                  <a:pt x="4" y="8"/>
                  <a:pt x="0" y="5"/>
                  <a:pt x="4" y="3"/>
                </a:cubicBezTo>
                <a:cubicBezTo>
                  <a:pt x="8" y="0"/>
                  <a:pt x="7" y="5"/>
                  <a:pt x="9" y="8"/>
                </a:cubicBezTo>
                <a:cubicBezTo>
                  <a:pt x="11" y="12"/>
                  <a:pt x="24" y="11"/>
                  <a:pt x="28" y="7"/>
                </a:cubicBezTo>
                <a:cubicBezTo>
                  <a:pt x="29" y="5"/>
                  <a:pt x="30" y="3"/>
                  <a:pt x="31" y="1"/>
                </a:cubicBezTo>
                <a:cubicBezTo>
                  <a:pt x="36" y="5"/>
                  <a:pt x="31" y="8"/>
                  <a:pt x="31" y="12"/>
                </a:cubicBezTo>
                <a:cubicBezTo>
                  <a:pt x="25" y="18"/>
                  <a:pt x="17" y="15"/>
                  <a:pt x="10" y="16"/>
                </a:cubicBezTo>
                <a:close/>
              </a:path>
            </a:pathLst>
          </a:custGeom>
          <a:solidFill>
            <a:srgbClr val="7ACC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7" name="Freeform 272"/>
          <p:cNvSpPr>
            <a:spLocks/>
          </p:cNvSpPr>
          <p:nvPr/>
        </p:nvSpPr>
        <p:spPr bwMode="auto">
          <a:xfrm>
            <a:off x="5287963" y="2998788"/>
            <a:ext cx="17463" cy="15875"/>
          </a:xfrm>
          <a:custGeom>
            <a:avLst/>
            <a:gdLst>
              <a:gd name="T0" fmla="*/ 3 w 7"/>
              <a:gd name="T1" fmla="*/ 0 h 6"/>
              <a:gd name="T2" fmla="*/ 7 w 7"/>
              <a:gd name="T3" fmla="*/ 3 h 6"/>
              <a:gd name="T4" fmla="*/ 4 w 7"/>
              <a:gd name="T5" fmla="*/ 6 h 6"/>
              <a:gd name="T6" fmla="*/ 0 w 7"/>
              <a:gd name="T7" fmla="*/ 2 h 6"/>
              <a:gd name="T8" fmla="*/ 3 w 7"/>
              <a:gd name="T9" fmla="*/ 0 h 6"/>
            </a:gdLst>
            <a:ahLst/>
            <a:cxnLst>
              <a:cxn ang="0">
                <a:pos x="T0" y="T1"/>
              </a:cxn>
              <a:cxn ang="0">
                <a:pos x="T2" y="T3"/>
              </a:cxn>
              <a:cxn ang="0">
                <a:pos x="T4" y="T5"/>
              </a:cxn>
              <a:cxn ang="0">
                <a:pos x="T6" y="T7"/>
              </a:cxn>
              <a:cxn ang="0">
                <a:pos x="T8" y="T9"/>
              </a:cxn>
            </a:cxnLst>
            <a:rect l="0" t="0" r="r" b="b"/>
            <a:pathLst>
              <a:path w="7" h="6">
                <a:moveTo>
                  <a:pt x="3" y="0"/>
                </a:moveTo>
                <a:cubicBezTo>
                  <a:pt x="5" y="0"/>
                  <a:pt x="7" y="1"/>
                  <a:pt x="7" y="3"/>
                </a:cubicBezTo>
                <a:cubicBezTo>
                  <a:pt x="6" y="4"/>
                  <a:pt x="5" y="6"/>
                  <a:pt x="4" y="6"/>
                </a:cubicBezTo>
                <a:cubicBezTo>
                  <a:pt x="1" y="6"/>
                  <a:pt x="0" y="4"/>
                  <a:pt x="0" y="2"/>
                </a:cubicBezTo>
                <a:cubicBezTo>
                  <a:pt x="0" y="0"/>
                  <a:pt x="2" y="0"/>
                  <a:pt x="3" y="0"/>
                </a:cubicBezTo>
                <a:close/>
              </a:path>
            </a:pathLst>
          </a:custGeom>
          <a:solidFill>
            <a:srgbClr val="D2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8" name="Freeform 273"/>
          <p:cNvSpPr>
            <a:spLocks/>
          </p:cNvSpPr>
          <p:nvPr/>
        </p:nvSpPr>
        <p:spPr bwMode="auto">
          <a:xfrm>
            <a:off x="5462588" y="2998788"/>
            <a:ext cx="15875" cy="15875"/>
          </a:xfrm>
          <a:custGeom>
            <a:avLst/>
            <a:gdLst>
              <a:gd name="T0" fmla="*/ 3 w 6"/>
              <a:gd name="T1" fmla="*/ 6 h 6"/>
              <a:gd name="T2" fmla="*/ 0 w 6"/>
              <a:gd name="T3" fmla="*/ 3 h 6"/>
              <a:gd name="T4" fmla="*/ 3 w 6"/>
              <a:gd name="T5" fmla="*/ 0 h 6"/>
              <a:gd name="T6" fmla="*/ 6 w 6"/>
              <a:gd name="T7" fmla="*/ 2 h 6"/>
              <a:gd name="T8" fmla="*/ 3 w 6"/>
              <a:gd name="T9" fmla="*/ 6 h 6"/>
            </a:gdLst>
            <a:ahLst/>
            <a:cxnLst>
              <a:cxn ang="0">
                <a:pos x="T0" y="T1"/>
              </a:cxn>
              <a:cxn ang="0">
                <a:pos x="T2" y="T3"/>
              </a:cxn>
              <a:cxn ang="0">
                <a:pos x="T4" y="T5"/>
              </a:cxn>
              <a:cxn ang="0">
                <a:pos x="T6" y="T7"/>
              </a:cxn>
              <a:cxn ang="0">
                <a:pos x="T8" y="T9"/>
              </a:cxn>
            </a:cxnLst>
            <a:rect l="0" t="0" r="r" b="b"/>
            <a:pathLst>
              <a:path w="6" h="6">
                <a:moveTo>
                  <a:pt x="3" y="6"/>
                </a:moveTo>
                <a:cubicBezTo>
                  <a:pt x="1" y="6"/>
                  <a:pt x="0" y="5"/>
                  <a:pt x="0" y="3"/>
                </a:cubicBezTo>
                <a:cubicBezTo>
                  <a:pt x="0" y="1"/>
                  <a:pt x="1" y="0"/>
                  <a:pt x="3" y="0"/>
                </a:cubicBezTo>
                <a:cubicBezTo>
                  <a:pt x="5" y="0"/>
                  <a:pt x="6" y="0"/>
                  <a:pt x="6" y="2"/>
                </a:cubicBezTo>
                <a:cubicBezTo>
                  <a:pt x="6" y="4"/>
                  <a:pt x="6" y="6"/>
                  <a:pt x="3" y="6"/>
                </a:cubicBezTo>
                <a:close/>
              </a:path>
            </a:pathLst>
          </a:custGeom>
          <a:solidFill>
            <a:srgbClr val="C1C2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113686560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3836" name="Freeform 5"/>
          <p:cNvSpPr>
            <a:spLocks/>
          </p:cNvSpPr>
          <p:nvPr/>
        </p:nvSpPr>
        <p:spPr bwMode="auto">
          <a:xfrm>
            <a:off x="3106738" y="2535237"/>
            <a:ext cx="196850" cy="415925"/>
          </a:xfrm>
          <a:custGeom>
            <a:avLst/>
            <a:gdLst>
              <a:gd name="T0" fmla="*/ 72 w 103"/>
              <a:gd name="T1" fmla="*/ 217 h 217"/>
              <a:gd name="T2" fmla="*/ 3 w 103"/>
              <a:gd name="T3" fmla="*/ 217 h 217"/>
              <a:gd name="T4" fmla="*/ 1 w 103"/>
              <a:gd name="T5" fmla="*/ 203 h 217"/>
              <a:gd name="T6" fmla="*/ 12 w 103"/>
              <a:gd name="T7" fmla="*/ 149 h 217"/>
              <a:gd name="T8" fmla="*/ 22 w 103"/>
              <a:gd name="T9" fmla="*/ 115 h 217"/>
              <a:gd name="T10" fmla="*/ 24 w 103"/>
              <a:gd name="T11" fmla="*/ 109 h 217"/>
              <a:gd name="T12" fmla="*/ 39 w 103"/>
              <a:gd name="T13" fmla="*/ 80 h 217"/>
              <a:gd name="T14" fmla="*/ 75 w 103"/>
              <a:gd name="T15" fmla="*/ 18 h 217"/>
              <a:gd name="T16" fmla="*/ 88 w 103"/>
              <a:gd name="T17" fmla="*/ 5 h 217"/>
              <a:gd name="T18" fmla="*/ 101 w 103"/>
              <a:gd name="T19" fmla="*/ 11 h 217"/>
              <a:gd name="T20" fmla="*/ 101 w 103"/>
              <a:gd name="T21" fmla="*/ 13 h 217"/>
              <a:gd name="T22" fmla="*/ 99 w 103"/>
              <a:gd name="T23" fmla="*/ 124 h 217"/>
              <a:gd name="T24" fmla="*/ 79 w 103"/>
              <a:gd name="T25" fmla="*/ 204 h 217"/>
              <a:gd name="T26" fmla="*/ 72 w 103"/>
              <a:gd name="T27" fmla="*/ 21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3" h="217">
                <a:moveTo>
                  <a:pt x="72" y="217"/>
                </a:moveTo>
                <a:cubicBezTo>
                  <a:pt x="49" y="217"/>
                  <a:pt x="26" y="217"/>
                  <a:pt x="3" y="217"/>
                </a:cubicBezTo>
                <a:cubicBezTo>
                  <a:pt x="0" y="213"/>
                  <a:pt x="0" y="208"/>
                  <a:pt x="1" y="203"/>
                </a:cubicBezTo>
                <a:cubicBezTo>
                  <a:pt x="5" y="185"/>
                  <a:pt x="6" y="167"/>
                  <a:pt x="12" y="149"/>
                </a:cubicBezTo>
                <a:cubicBezTo>
                  <a:pt x="16" y="138"/>
                  <a:pt x="19" y="127"/>
                  <a:pt x="22" y="115"/>
                </a:cubicBezTo>
                <a:cubicBezTo>
                  <a:pt x="23" y="113"/>
                  <a:pt x="23" y="111"/>
                  <a:pt x="24" y="109"/>
                </a:cubicBezTo>
                <a:cubicBezTo>
                  <a:pt x="30" y="100"/>
                  <a:pt x="33" y="89"/>
                  <a:pt x="39" y="80"/>
                </a:cubicBezTo>
                <a:cubicBezTo>
                  <a:pt x="53" y="60"/>
                  <a:pt x="59" y="37"/>
                  <a:pt x="75" y="18"/>
                </a:cubicBezTo>
                <a:cubicBezTo>
                  <a:pt x="79" y="13"/>
                  <a:pt x="83" y="8"/>
                  <a:pt x="88" y="5"/>
                </a:cubicBezTo>
                <a:cubicBezTo>
                  <a:pt x="96" y="0"/>
                  <a:pt x="101" y="2"/>
                  <a:pt x="101" y="11"/>
                </a:cubicBezTo>
                <a:cubicBezTo>
                  <a:pt x="101" y="12"/>
                  <a:pt x="102" y="12"/>
                  <a:pt x="101" y="13"/>
                </a:cubicBezTo>
                <a:cubicBezTo>
                  <a:pt x="93" y="50"/>
                  <a:pt x="103" y="87"/>
                  <a:pt x="99" y="124"/>
                </a:cubicBezTo>
                <a:cubicBezTo>
                  <a:pt x="91" y="151"/>
                  <a:pt x="83" y="177"/>
                  <a:pt x="79" y="204"/>
                </a:cubicBezTo>
                <a:cubicBezTo>
                  <a:pt x="78" y="209"/>
                  <a:pt x="76" y="213"/>
                  <a:pt x="72" y="217"/>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7" name="Freeform 6"/>
          <p:cNvSpPr>
            <a:spLocks/>
          </p:cNvSpPr>
          <p:nvPr/>
        </p:nvSpPr>
        <p:spPr bwMode="auto">
          <a:xfrm>
            <a:off x="3613151" y="2595562"/>
            <a:ext cx="187325" cy="355600"/>
          </a:xfrm>
          <a:custGeom>
            <a:avLst/>
            <a:gdLst>
              <a:gd name="T0" fmla="*/ 72 w 98"/>
              <a:gd name="T1" fmla="*/ 73 h 186"/>
              <a:gd name="T2" fmla="*/ 95 w 98"/>
              <a:gd name="T3" fmla="*/ 163 h 186"/>
              <a:gd name="T4" fmla="*/ 96 w 98"/>
              <a:gd name="T5" fmla="*/ 186 h 186"/>
              <a:gd name="T6" fmla="*/ 30 w 98"/>
              <a:gd name="T7" fmla="*/ 186 h 186"/>
              <a:gd name="T8" fmla="*/ 23 w 98"/>
              <a:gd name="T9" fmla="*/ 169 h 186"/>
              <a:gd name="T10" fmla="*/ 3 w 98"/>
              <a:gd name="T11" fmla="*/ 102 h 186"/>
              <a:gd name="T12" fmla="*/ 6 w 98"/>
              <a:gd name="T13" fmla="*/ 8 h 186"/>
              <a:gd name="T14" fmla="*/ 26 w 98"/>
              <a:gd name="T15" fmla="*/ 15 h 186"/>
              <a:gd name="T16" fmla="*/ 40 w 98"/>
              <a:gd name="T17" fmla="*/ 25 h 186"/>
              <a:gd name="T18" fmla="*/ 54 w 98"/>
              <a:gd name="T19" fmla="*/ 32 h 186"/>
              <a:gd name="T20" fmla="*/ 72 w 98"/>
              <a:gd name="T21" fmla="*/ 73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8" h="186">
                <a:moveTo>
                  <a:pt x="72" y="73"/>
                </a:moveTo>
                <a:cubicBezTo>
                  <a:pt x="81" y="102"/>
                  <a:pt x="91" y="132"/>
                  <a:pt x="95" y="163"/>
                </a:cubicBezTo>
                <a:cubicBezTo>
                  <a:pt x="96" y="170"/>
                  <a:pt x="98" y="178"/>
                  <a:pt x="96" y="186"/>
                </a:cubicBezTo>
                <a:cubicBezTo>
                  <a:pt x="74" y="186"/>
                  <a:pt x="52" y="186"/>
                  <a:pt x="30" y="186"/>
                </a:cubicBezTo>
                <a:cubicBezTo>
                  <a:pt x="25" y="181"/>
                  <a:pt x="24" y="175"/>
                  <a:pt x="23" y="169"/>
                </a:cubicBezTo>
                <a:cubicBezTo>
                  <a:pt x="17" y="146"/>
                  <a:pt x="15" y="123"/>
                  <a:pt x="3" y="102"/>
                </a:cubicBezTo>
                <a:cubicBezTo>
                  <a:pt x="4" y="71"/>
                  <a:pt x="0" y="39"/>
                  <a:pt x="6" y="8"/>
                </a:cubicBezTo>
                <a:cubicBezTo>
                  <a:pt x="19" y="0"/>
                  <a:pt x="20" y="0"/>
                  <a:pt x="26" y="15"/>
                </a:cubicBezTo>
                <a:cubicBezTo>
                  <a:pt x="29" y="22"/>
                  <a:pt x="39" y="18"/>
                  <a:pt x="40" y="25"/>
                </a:cubicBezTo>
                <a:cubicBezTo>
                  <a:pt x="42" y="34"/>
                  <a:pt x="48" y="33"/>
                  <a:pt x="54" y="32"/>
                </a:cubicBezTo>
                <a:cubicBezTo>
                  <a:pt x="66" y="43"/>
                  <a:pt x="70" y="58"/>
                  <a:pt x="72" y="73"/>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8" name="Freeform 7"/>
          <p:cNvSpPr>
            <a:spLocks/>
          </p:cNvSpPr>
          <p:nvPr/>
        </p:nvSpPr>
        <p:spPr bwMode="auto">
          <a:xfrm>
            <a:off x="2681288" y="2517775"/>
            <a:ext cx="190500" cy="433388"/>
          </a:xfrm>
          <a:custGeom>
            <a:avLst/>
            <a:gdLst>
              <a:gd name="T0" fmla="*/ 0 w 99"/>
              <a:gd name="T1" fmla="*/ 226 h 226"/>
              <a:gd name="T2" fmla="*/ 2 w 99"/>
              <a:gd name="T3" fmla="*/ 215 h 226"/>
              <a:gd name="T4" fmla="*/ 6 w 99"/>
              <a:gd name="T5" fmla="*/ 189 h 226"/>
              <a:gd name="T6" fmla="*/ 10 w 99"/>
              <a:gd name="T7" fmla="*/ 177 h 226"/>
              <a:gd name="T8" fmla="*/ 41 w 99"/>
              <a:gd name="T9" fmla="*/ 50 h 226"/>
              <a:gd name="T10" fmla="*/ 55 w 99"/>
              <a:gd name="T11" fmla="*/ 21 h 226"/>
              <a:gd name="T12" fmla="*/ 69 w 99"/>
              <a:gd name="T13" fmla="*/ 0 h 226"/>
              <a:gd name="T14" fmla="*/ 99 w 99"/>
              <a:gd name="T15" fmla="*/ 34 h 226"/>
              <a:gd name="T16" fmla="*/ 73 w 99"/>
              <a:gd name="T17" fmla="*/ 95 h 226"/>
              <a:gd name="T18" fmla="*/ 54 w 99"/>
              <a:gd name="T19" fmla="*/ 177 h 226"/>
              <a:gd name="T20" fmla="*/ 69 w 99"/>
              <a:gd name="T21" fmla="*/ 209 h 226"/>
              <a:gd name="T22" fmla="*/ 76 w 99"/>
              <a:gd name="T23" fmla="*/ 214 h 226"/>
              <a:gd name="T24" fmla="*/ 74 w 99"/>
              <a:gd name="T25" fmla="*/ 226 h 226"/>
              <a:gd name="T26" fmla="*/ 0 w 99"/>
              <a:gd name="T27" fmla="*/ 226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9" h="226">
                <a:moveTo>
                  <a:pt x="0" y="226"/>
                </a:moveTo>
                <a:cubicBezTo>
                  <a:pt x="0" y="222"/>
                  <a:pt x="1" y="218"/>
                  <a:pt x="2" y="215"/>
                </a:cubicBezTo>
                <a:cubicBezTo>
                  <a:pt x="0" y="205"/>
                  <a:pt x="0" y="197"/>
                  <a:pt x="6" y="189"/>
                </a:cubicBezTo>
                <a:cubicBezTo>
                  <a:pt x="9" y="185"/>
                  <a:pt x="10" y="181"/>
                  <a:pt x="10" y="177"/>
                </a:cubicBezTo>
                <a:cubicBezTo>
                  <a:pt x="15" y="133"/>
                  <a:pt x="25" y="91"/>
                  <a:pt x="41" y="50"/>
                </a:cubicBezTo>
                <a:cubicBezTo>
                  <a:pt x="47" y="41"/>
                  <a:pt x="50" y="30"/>
                  <a:pt x="55" y="21"/>
                </a:cubicBezTo>
                <a:cubicBezTo>
                  <a:pt x="59" y="14"/>
                  <a:pt x="61" y="5"/>
                  <a:pt x="69" y="0"/>
                </a:cubicBezTo>
                <a:cubicBezTo>
                  <a:pt x="85" y="6"/>
                  <a:pt x="93" y="19"/>
                  <a:pt x="99" y="34"/>
                </a:cubicBezTo>
                <a:cubicBezTo>
                  <a:pt x="91" y="54"/>
                  <a:pt x="81" y="74"/>
                  <a:pt x="73" y="95"/>
                </a:cubicBezTo>
                <a:cubicBezTo>
                  <a:pt x="64" y="121"/>
                  <a:pt x="59" y="149"/>
                  <a:pt x="54" y="177"/>
                </a:cubicBezTo>
                <a:cubicBezTo>
                  <a:pt x="52" y="192"/>
                  <a:pt x="57" y="202"/>
                  <a:pt x="69" y="209"/>
                </a:cubicBezTo>
                <a:cubicBezTo>
                  <a:pt x="72" y="211"/>
                  <a:pt x="74" y="212"/>
                  <a:pt x="76" y="214"/>
                </a:cubicBezTo>
                <a:cubicBezTo>
                  <a:pt x="78" y="219"/>
                  <a:pt x="77" y="222"/>
                  <a:pt x="74" y="226"/>
                </a:cubicBezTo>
                <a:cubicBezTo>
                  <a:pt x="49" y="226"/>
                  <a:pt x="25" y="226"/>
                  <a:pt x="0" y="226"/>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9" name="Freeform 8"/>
          <p:cNvSpPr>
            <a:spLocks/>
          </p:cNvSpPr>
          <p:nvPr/>
        </p:nvSpPr>
        <p:spPr bwMode="auto">
          <a:xfrm>
            <a:off x="2773363" y="2568575"/>
            <a:ext cx="384175" cy="382588"/>
          </a:xfrm>
          <a:custGeom>
            <a:avLst/>
            <a:gdLst>
              <a:gd name="T0" fmla="*/ 26 w 200"/>
              <a:gd name="T1" fmla="*/ 188 h 200"/>
              <a:gd name="T2" fmla="*/ 2 w 200"/>
              <a:gd name="T3" fmla="*/ 151 h 200"/>
              <a:gd name="T4" fmla="*/ 49 w 200"/>
              <a:gd name="T5" fmla="*/ 7 h 200"/>
              <a:gd name="T6" fmla="*/ 73 w 200"/>
              <a:gd name="T7" fmla="*/ 14 h 200"/>
              <a:gd name="T8" fmla="*/ 74 w 200"/>
              <a:gd name="T9" fmla="*/ 62 h 200"/>
              <a:gd name="T10" fmla="*/ 100 w 200"/>
              <a:gd name="T11" fmla="*/ 89 h 200"/>
              <a:gd name="T12" fmla="*/ 181 w 200"/>
              <a:gd name="T13" fmla="*/ 89 h 200"/>
              <a:gd name="T14" fmla="*/ 200 w 200"/>
              <a:gd name="T15" fmla="*/ 93 h 200"/>
              <a:gd name="T16" fmla="*/ 198 w 200"/>
              <a:gd name="T17" fmla="*/ 99 h 200"/>
              <a:gd name="T18" fmla="*/ 177 w 200"/>
              <a:gd name="T19" fmla="*/ 103 h 200"/>
              <a:gd name="T20" fmla="*/ 100 w 200"/>
              <a:gd name="T21" fmla="*/ 103 h 200"/>
              <a:gd name="T22" fmla="*/ 83 w 200"/>
              <a:gd name="T23" fmla="*/ 120 h 200"/>
              <a:gd name="T24" fmla="*/ 84 w 200"/>
              <a:gd name="T25" fmla="*/ 164 h 200"/>
              <a:gd name="T26" fmla="*/ 84 w 200"/>
              <a:gd name="T27" fmla="*/ 200 h 200"/>
              <a:gd name="T28" fmla="*/ 58 w 200"/>
              <a:gd name="T29" fmla="*/ 200 h 200"/>
              <a:gd name="T30" fmla="*/ 51 w 200"/>
              <a:gd name="T31" fmla="*/ 160 h 200"/>
              <a:gd name="T32" fmla="*/ 51 w 200"/>
              <a:gd name="T33" fmla="*/ 104 h 200"/>
              <a:gd name="T34" fmla="*/ 50 w 200"/>
              <a:gd name="T35" fmla="*/ 90 h 200"/>
              <a:gd name="T36" fmla="*/ 39 w 200"/>
              <a:gd name="T37" fmla="*/ 81 h 200"/>
              <a:gd name="T38" fmla="*/ 31 w 200"/>
              <a:gd name="T39" fmla="*/ 91 h 200"/>
              <a:gd name="T40" fmla="*/ 31 w 200"/>
              <a:gd name="T41" fmla="*/ 120 h 200"/>
              <a:gd name="T42" fmla="*/ 31 w 200"/>
              <a:gd name="T43" fmla="*/ 171 h 200"/>
              <a:gd name="T44" fmla="*/ 26 w 200"/>
              <a:gd name="T45" fmla="*/ 188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0" h="200">
                <a:moveTo>
                  <a:pt x="26" y="188"/>
                </a:moveTo>
                <a:cubicBezTo>
                  <a:pt x="6" y="183"/>
                  <a:pt x="0" y="171"/>
                  <a:pt x="2" y="151"/>
                </a:cubicBezTo>
                <a:cubicBezTo>
                  <a:pt x="9" y="100"/>
                  <a:pt x="24" y="52"/>
                  <a:pt x="49" y="7"/>
                </a:cubicBezTo>
                <a:cubicBezTo>
                  <a:pt x="57" y="8"/>
                  <a:pt x="68" y="0"/>
                  <a:pt x="73" y="14"/>
                </a:cubicBezTo>
                <a:cubicBezTo>
                  <a:pt x="75" y="30"/>
                  <a:pt x="74" y="46"/>
                  <a:pt x="74" y="62"/>
                </a:cubicBezTo>
                <a:cubicBezTo>
                  <a:pt x="74" y="87"/>
                  <a:pt x="75" y="89"/>
                  <a:pt x="100" y="89"/>
                </a:cubicBezTo>
                <a:cubicBezTo>
                  <a:pt x="127" y="89"/>
                  <a:pt x="154" y="88"/>
                  <a:pt x="181" y="89"/>
                </a:cubicBezTo>
                <a:cubicBezTo>
                  <a:pt x="187" y="89"/>
                  <a:pt x="194" y="88"/>
                  <a:pt x="200" y="93"/>
                </a:cubicBezTo>
                <a:cubicBezTo>
                  <a:pt x="199" y="95"/>
                  <a:pt x="199" y="97"/>
                  <a:pt x="198" y="99"/>
                </a:cubicBezTo>
                <a:cubicBezTo>
                  <a:pt x="192" y="104"/>
                  <a:pt x="185" y="103"/>
                  <a:pt x="177" y="103"/>
                </a:cubicBezTo>
                <a:cubicBezTo>
                  <a:pt x="152" y="103"/>
                  <a:pt x="126" y="103"/>
                  <a:pt x="100" y="103"/>
                </a:cubicBezTo>
                <a:cubicBezTo>
                  <a:pt x="85" y="103"/>
                  <a:pt x="83" y="105"/>
                  <a:pt x="83" y="120"/>
                </a:cubicBezTo>
                <a:cubicBezTo>
                  <a:pt x="82" y="134"/>
                  <a:pt x="81" y="149"/>
                  <a:pt x="84" y="164"/>
                </a:cubicBezTo>
                <a:cubicBezTo>
                  <a:pt x="85" y="176"/>
                  <a:pt x="88" y="188"/>
                  <a:pt x="84" y="200"/>
                </a:cubicBezTo>
                <a:cubicBezTo>
                  <a:pt x="75" y="200"/>
                  <a:pt x="67" y="200"/>
                  <a:pt x="58" y="200"/>
                </a:cubicBezTo>
                <a:cubicBezTo>
                  <a:pt x="51" y="187"/>
                  <a:pt x="52" y="174"/>
                  <a:pt x="51" y="160"/>
                </a:cubicBezTo>
                <a:cubicBezTo>
                  <a:pt x="50" y="142"/>
                  <a:pt x="51" y="123"/>
                  <a:pt x="51" y="104"/>
                </a:cubicBezTo>
                <a:cubicBezTo>
                  <a:pt x="51" y="100"/>
                  <a:pt x="51" y="95"/>
                  <a:pt x="50" y="90"/>
                </a:cubicBezTo>
                <a:cubicBezTo>
                  <a:pt x="48" y="84"/>
                  <a:pt x="45" y="81"/>
                  <a:pt x="39" y="81"/>
                </a:cubicBezTo>
                <a:cubicBezTo>
                  <a:pt x="32" y="82"/>
                  <a:pt x="31" y="87"/>
                  <a:pt x="31" y="91"/>
                </a:cubicBezTo>
                <a:cubicBezTo>
                  <a:pt x="30" y="101"/>
                  <a:pt x="31" y="111"/>
                  <a:pt x="31" y="120"/>
                </a:cubicBezTo>
                <a:cubicBezTo>
                  <a:pt x="31" y="137"/>
                  <a:pt x="31" y="154"/>
                  <a:pt x="31" y="171"/>
                </a:cubicBezTo>
                <a:cubicBezTo>
                  <a:pt x="31" y="177"/>
                  <a:pt x="32" y="183"/>
                  <a:pt x="26" y="188"/>
                </a:cubicBezTo>
                <a:close/>
              </a:path>
            </a:pathLst>
          </a:custGeom>
          <a:solidFill>
            <a:srgbClr val="37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0" name="Freeform 9"/>
          <p:cNvSpPr>
            <a:spLocks/>
          </p:cNvSpPr>
          <p:nvPr/>
        </p:nvSpPr>
        <p:spPr bwMode="auto">
          <a:xfrm>
            <a:off x="2924176" y="2792412"/>
            <a:ext cx="217488" cy="158750"/>
          </a:xfrm>
          <a:custGeom>
            <a:avLst/>
            <a:gdLst>
              <a:gd name="T0" fmla="*/ 6 w 114"/>
              <a:gd name="T1" fmla="*/ 83 h 83"/>
              <a:gd name="T2" fmla="*/ 3 w 114"/>
              <a:gd name="T3" fmla="*/ 48 h 83"/>
              <a:gd name="T4" fmla="*/ 2 w 114"/>
              <a:gd name="T5" fmla="*/ 11 h 83"/>
              <a:gd name="T6" fmla="*/ 13 w 114"/>
              <a:gd name="T7" fmla="*/ 1 h 83"/>
              <a:gd name="T8" fmla="*/ 100 w 114"/>
              <a:gd name="T9" fmla="*/ 1 h 83"/>
              <a:gd name="T10" fmla="*/ 110 w 114"/>
              <a:gd name="T11" fmla="*/ 14 h 83"/>
              <a:gd name="T12" fmla="*/ 98 w 114"/>
              <a:gd name="T13" fmla="*/ 83 h 83"/>
              <a:gd name="T14" fmla="*/ 90 w 114"/>
              <a:gd name="T15" fmla="*/ 83 h 83"/>
              <a:gd name="T16" fmla="*/ 85 w 114"/>
              <a:gd name="T17" fmla="*/ 66 h 83"/>
              <a:gd name="T18" fmla="*/ 77 w 114"/>
              <a:gd name="T19" fmla="*/ 58 h 83"/>
              <a:gd name="T20" fmla="*/ 71 w 114"/>
              <a:gd name="T21" fmla="*/ 66 h 83"/>
              <a:gd name="T22" fmla="*/ 67 w 114"/>
              <a:gd name="T23" fmla="*/ 83 h 83"/>
              <a:gd name="T24" fmla="*/ 6 w 114"/>
              <a:gd name="T25" fmla="*/ 83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4" h="83">
                <a:moveTo>
                  <a:pt x="6" y="83"/>
                </a:moveTo>
                <a:cubicBezTo>
                  <a:pt x="2" y="71"/>
                  <a:pt x="4" y="60"/>
                  <a:pt x="3" y="48"/>
                </a:cubicBezTo>
                <a:cubicBezTo>
                  <a:pt x="0" y="36"/>
                  <a:pt x="2" y="23"/>
                  <a:pt x="2" y="11"/>
                </a:cubicBezTo>
                <a:cubicBezTo>
                  <a:pt x="1" y="3"/>
                  <a:pt x="7" y="1"/>
                  <a:pt x="13" y="1"/>
                </a:cubicBezTo>
                <a:cubicBezTo>
                  <a:pt x="42" y="0"/>
                  <a:pt x="71" y="0"/>
                  <a:pt x="100" y="1"/>
                </a:cubicBezTo>
                <a:cubicBezTo>
                  <a:pt x="108" y="1"/>
                  <a:pt x="114" y="4"/>
                  <a:pt x="110" y="14"/>
                </a:cubicBezTo>
                <a:cubicBezTo>
                  <a:pt x="106" y="37"/>
                  <a:pt x="102" y="60"/>
                  <a:pt x="98" y="83"/>
                </a:cubicBezTo>
                <a:cubicBezTo>
                  <a:pt x="95" y="83"/>
                  <a:pt x="92" y="83"/>
                  <a:pt x="90" y="83"/>
                </a:cubicBezTo>
                <a:cubicBezTo>
                  <a:pt x="85" y="78"/>
                  <a:pt x="86" y="72"/>
                  <a:pt x="85" y="66"/>
                </a:cubicBezTo>
                <a:cubicBezTo>
                  <a:pt x="85" y="62"/>
                  <a:pt x="83" y="58"/>
                  <a:pt x="77" y="58"/>
                </a:cubicBezTo>
                <a:cubicBezTo>
                  <a:pt x="73" y="59"/>
                  <a:pt x="71" y="62"/>
                  <a:pt x="71" y="66"/>
                </a:cubicBezTo>
                <a:cubicBezTo>
                  <a:pt x="70" y="72"/>
                  <a:pt x="71" y="78"/>
                  <a:pt x="67" y="83"/>
                </a:cubicBezTo>
                <a:cubicBezTo>
                  <a:pt x="46" y="83"/>
                  <a:pt x="26" y="83"/>
                  <a:pt x="6" y="83"/>
                </a:cubicBezTo>
                <a:close/>
              </a:path>
            </a:pathLst>
          </a:custGeom>
          <a:solidFill>
            <a:srgbClr val="086D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1" name="Freeform 10"/>
          <p:cNvSpPr>
            <a:spLocks/>
          </p:cNvSpPr>
          <p:nvPr/>
        </p:nvSpPr>
        <p:spPr bwMode="auto">
          <a:xfrm>
            <a:off x="3306763" y="2908300"/>
            <a:ext cx="309563" cy="42863"/>
          </a:xfrm>
          <a:custGeom>
            <a:avLst/>
            <a:gdLst>
              <a:gd name="T0" fmla="*/ 155 w 161"/>
              <a:gd name="T1" fmla="*/ 23 h 23"/>
              <a:gd name="T2" fmla="*/ 5 w 161"/>
              <a:gd name="T3" fmla="*/ 23 h 23"/>
              <a:gd name="T4" fmla="*/ 5 w 161"/>
              <a:gd name="T5" fmla="*/ 4 h 23"/>
              <a:gd name="T6" fmla="*/ 16 w 161"/>
              <a:gd name="T7" fmla="*/ 1 h 23"/>
              <a:gd name="T8" fmla="*/ 142 w 161"/>
              <a:gd name="T9" fmla="*/ 1 h 23"/>
              <a:gd name="T10" fmla="*/ 155 w 161"/>
              <a:gd name="T11" fmla="*/ 23 h 23"/>
            </a:gdLst>
            <a:ahLst/>
            <a:cxnLst>
              <a:cxn ang="0">
                <a:pos x="T0" y="T1"/>
              </a:cxn>
              <a:cxn ang="0">
                <a:pos x="T2" y="T3"/>
              </a:cxn>
              <a:cxn ang="0">
                <a:pos x="T4" y="T5"/>
              </a:cxn>
              <a:cxn ang="0">
                <a:pos x="T6" y="T7"/>
              </a:cxn>
              <a:cxn ang="0">
                <a:pos x="T8" y="T9"/>
              </a:cxn>
              <a:cxn ang="0">
                <a:pos x="T10" y="T11"/>
              </a:cxn>
            </a:cxnLst>
            <a:rect l="0" t="0" r="r" b="b"/>
            <a:pathLst>
              <a:path w="161" h="23">
                <a:moveTo>
                  <a:pt x="155" y="23"/>
                </a:moveTo>
                <a:cubicBezTo>
                  <a:pt x="105" y="23"/>
                  <a:pt x="55" y="23"/>
                  <a:pt x="5" y="23"/>
                </a:cubicBezTo>
                <a:cubicBezTo>
                  <a:pt x="0" y="16"/>
                  <a:pt x="0" y="10"/>
                  <a:pt x="5" y="4"/>
                </a:cubicBezTo>
                <a:cubicBezTo>
                  <a:pt x="8" y="2"/>
                  <a:pt x="12" y="1"/>
                  <a:pt x="16" y="1"/>
                </a:cubicBezTo>
                <a:cubicBezTo>
                  <a:pt x="58" y="0"/>
                  <a:pt x="100" y="0"/>
                  <a:pt x="142" y="1"/>
                </a:cubicBezTo>
                <a:cubicBezTo>
                  <a:pt x="157" y="1"/>
                  <a:pt x="161" y="8"/>
                  <a:pt x="155" y="23"/>
                </a:cubicBezTo>
                <a:close/>
              </a:path>
            </a:pathLst>
          </a:custGeom>
          <a:solidFill>
            <a:srgbClr val="076C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2" name="Freeform 11"/>
          <p:cNvSpPr>
            <a:spLocks/>
          </p:cNvSpPr>
          <p:nvPr/>
        </p:nvSpPr>
        <p:spPr bwMode="auto">
          <a:xfrm>
            <a:off x="3306763" y="2881312"/>
            <a:ext cx="325438" cy="69850"/>
          </a:xfrm>
          <a:custGeom>
            <a:avLst/>
            <a:gdLst>
              <a:gd name="T0" fmla="*/ 155 w 169"/>
              <a:gd name="T1" fmla="*/ 37 h 37"/>
              <a:gd name="T2" fmla="*/ 138 w 169"/>
              <a:gd name="T3" fmla="*/ 19 h 37"/>
              <a:gd name="T4" fmla="*/ 5 w 169"/>
              <a:gd name="T5" fmla="*/ 19 h 37"/>
              <a:gd name="T6" fmla="*/ 5 w 169"/>
              <a:gd name="T7" fmla="*/ 4 h 37"/>
              <a:gd name="T8" fmla="*/ 23 w 169"/>
              <a:gd name="T9" fmla="*/ 1 h 37"/>
              <a:gd name="T10" fmla="*/ 137 w 169"/>
              <a:gd name="T11" fmla="*/ 1 h 37"/>
              <a:gd name="T12" fmla="*/ 157 w 169"/>
              <a:gd name="T13" fmla="*/ 37 h 37"/>
              <a:gd name="T14" fmla="*/ 155 w 169"/>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37">
                <a:moveTo>
                  <a:pt x="155" y="37"/>
                </a:moveTo>
                <a:cubicBezTo>
                  <a:pt x="157" y="23"/>
                  <a:pt x="152" y="19"/>
                  <a:pt x="138" y="19"/>
                </a:cubicBezTo>
                <a:cubicBezTo>
                  <a:pt x="94" y="20"/>
                  <a:pt x="49" y="19"/>
                  <a:pt x="5" y="19"/>
                </a:cubicBezTo>
                <a:cubicBezTo>
                  <a:pt x="0" y="14"/>
                  <a:pt x="1" y="9"/>
                  <a:pt x="5" y="4"/>
                </a:cubicBezTo>
                <a:cubicBezTo>
                  <a:pt x="11" y="0"/>
                  <a:pt x="17" y="1"/>
                  <a:pt x="23" y="1"/>
                </a:cubicBezTo>
                <a:cubicBezTo>
                  <a:pt x="61" y="1"/>
                  <a:pt x="99" y="1"/>
                  <a:pt x="137" y="1"/>
                </a:cubicBezTo>
                <a:cubicBezTo>
                  <a:pt x="162" y="1"/>
                  <a:pt x="169" y="13"/>
                  <a:pt x="157" y="37"/>
                </a:cubicBezTo>
                <a:cubicBezTo>
                  <a:pt x="157" y="37"/>
                  <a:pt x="156" y="37"/>
                  <a:pt x="155" y="37"/>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3" name="Freeform 12"/>
          <p:cNvSpPr>
            <a:spLocks/>
          </p:cNvSpPr>
          <p:nvPr/>
        </p:nvSpPr>
        <p:spPr bwMode="auto">
          <a:xfrm>
            <a:off x="3314701" y="2790825"/>
            <a:ext cx="355600" cy="160338"/>
          </a:xfrm>
          <a:custGeom>
            <a:avLst/>
            <a:gdLst>
              <a:gd name="T0" fmla="*/ 1 w 185"/>
              <a:gd name="T1" fmla="*/ 52 h 84"/>
              <a:gd name="T2" fmla="*/ 0 w 185"/>
              <a:gd name="T3" fmla="*/ 49 h 84"/>
              <a:gd name="T4" fmla="*/ 6 w 185"/>
              <a:gd name="T5" fmla="*/ 45 h 84"/>
              <a:gd name="T6" fmla="*/ 147 w 185"/>
              <a:gd name="T7" fmla="*/ 44 h 84"/>
              <a:gd name="T8" fmla="*/ 155 w 185"/>
              <a:gd name="T9" fmla="*/ 41 h 84"/>
              <a:gd name="T10" fmla="*/ 158 w 185"/>
              <a:gd name="T11" fmla="*/ 16 h 84"/>
              <a:gd name="T12" fmla="*/ 162 w 185"/>
              <a:gd name="T13" fmla="*/ 0 h 84"/>
              <a:gd name="T14" fmla="*/ 182 w 185"/>
              <a:gd name="T15" fmla="*/ 68 h 84"/>
              <a:gd name="T16" fmla="*/ 185 w 185"/>
              <a:gd name="T17" fmla="*/ 84 h 84"/>
              <a:gd name="T18" fmla="*/ 153 w 185"/>
              <a:gd name="T19" fmla="*/ 84 h 84"/>
              <a:gd name="T20" fmla="*/ 122 w 185"/>
              <a:gd name="T21" fmla="*/ 52 h 84"/>
              <a:gd name="T22" fmla="*/ 1 w 185"/>
              <a:gd name="T23" fmla="*/ 52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5" h="84">
                <a:moveTo>
                  <a:pt x="1" y="52"/>
                </a:moveTo>
                <a:cubicBezTo>
                  <a:pt x="1" y="51"/>
                  <a:pt x="1" y="50"/>
                  <a:pt x="0" y="49"/>
                </a:cubicBezTo>
                <a:cubicBezTo>
                  <a:pt x="1" y="45"/>
                  <a:pt x="3" y="45"/>
                  <a:pt x="6" y="45"/>
                </a:cubicBezTo>
                <a:cubicBezTo>
                  <a:pt x="53" y="45"/>
                  <a:pt x="100" y="46"/>
                  <a:pt x="147" y="44"/>
                </a:cubicBezTo>
                <a:cubicBezTo>
                  <a:pt x="150" y="43"/>
                  <a:pt x="153" y="42"/>
                  <a:pt x="155" y="41"/>
                </a:cubicBezTo>
                <a:cubicBezTo>
                  <a:pt x="161" y="33"/>
                  <a:pt x="157" y="24"/>
                  <a:pt x="158" y="16"/>
                </a:cubicBezTo>
                <a:cubicBezTo>
                  <a:pt x="158" y="10"/>
                  <a:pt x="157" y="4"/>
                  <a:pt x="162" y="0"/>
                </a:cubicBezTo>
                <a:cubicBezTo>
                  <a:pt x="175" y="21"/>
                  <a:pt x="176" y="45"/>
                  <a:pt x="182" y="68"/>
                </a:cubicBezTo>
                <a:cubicBezTo>
                  <a:pt x="183" y="73"/>
                  <a:pt x="184" y="78"/>
                  <a:pt x="185" y="84"/>
                </a:cubicBezTo>
                <a:cubicBezTo>
                  <a:pt x="175" y="84"/>
                  <a:pt x="164" y="84"/>
                  <a:pt x="153" y="84"/>
                </a:cubicBezTo>
                <a:cubicBezTo>
                  <a:pt x="154" y="52"/>
                  <a:pt x="154" y="52"/>
                  <a:pt x="122" y="52"/>
                </a:cubicBezTo>
                <a:cubicBezTo>
                  <a:pt x="82" y="52"/>
                  <a:pt x="41" y="52"/>
                  <a:pt x="1" y="52"/>
                </a:cubicBezTo>
                <a:close/>
              </a:path>
            </a:pathLst>
          </a:custGeom>
          <a:solidFill>
            <a:srgbClr val="3534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4" name="Freeform 13"/>
          <p:cNvSpPr>
            <a:spLocks/>
          </p:cNvSpPr>
          <p:nvPr/>
        </p:nvSpPr>
        <p:spPr bwMode="auto">
          <a:xfrm>
            <a:off x="2686051" y="1141412"/>
            <a:ext cx="1355725" cy="1179513"/>
          </a:xfrm>
          <a:custGeom>
            <a:avLst/>
            <a:gdLst>
              <a:gd name="T0" fmla="*/ 0 w 707"/>
              <a:gd name="T1" fmla="*/ 93 h 614"/>
              <a:gd name="T2" fmla="*/ 155 w 707"/>
              <a:gd name="T3" fmla="*/ 9 h 614"/>
              <a:gd name="T4" fmla="*/ 276 w 707"/>
              <a:gd name="T5" fmla="*/ 13 h 614"/>
              <a:gd name="T6" fmla="*/ 346 w 707"/>
              <a:gd name="T7" fmla="*/ 75 h 614"/>
              <a:gd name="T8" fmla="*/ 446 w 707"/>
              <a:gd name="T9" fmla="*/ 123 h 614"/>
              <a:gd name="T10" fmla="*/ 590 w 707"/>
              <a:gd name="T11" fmla="*/ 104 h 614"/>
              <a:gd name="T12" fmla="*/ 677 w 707"/>
              <a:gd name="T13" fmla="*/ 153 h 614"/>
              <a:gd name="T14" fmla="*/ 695 w 707"/>
              <a:gd name="T15" fmla="*/ 270 h 614"/>
              <a:gd name="T16" fmla="*/ 659 w 707"/>
              <a:gd name="T17" fmla="*/ 321 h 614"/>
              <a:gd name="T18" fmla="*/ 568 w 707"/>
              <a:gd name="T19" fmla="*/ 377 h 614"/>
              <a:gd name="T20" fmla="*/ 544 w 707"/>
              <a:gd name="T21" fmla="*/ 399 h 614"/>
              <a:gd name="T22" fmla="*/ 540 w 707"/>
              <a:gd name="T23" fmla="*/ 379 h 614"/>
              <a:gd name="T24" fmla="*/ 541 w 707"/>
              <a:gd name="T25" fmla="*/ 331 h 614"/>
              <a:gd name="T26" fmla="*/ 549 w 707"/>
              <a:gd name="T27" fmla="*/ 309 h 614"/>
              <a:gd name="T28" fmla="*/ 549 w 707"/>
              <a:gd name="T29" fmla="*/ 275 h 614"/>
              <a:gd name="T30" fmla="*/ 544 w 707"/>
              <a:gd name="T31" fmla="*/ 257 h 614"/>
              <a:gd name="T32" fmla="*/ 438 w 707"/>
              <a:gd name="T33" fmla="*/ 151 h 614"/>
              <a:gd name="T34" fmla="*/ 379 w 707"/>
              <a:gd name="T35" fmla="*/ 191 h 614"/>
              <a:gd name="T36" fmla="*/ 352 w 707"/>
              <a:gd name="T37" fmla="*/ 262 h 614"/>
              <a:gd name="T38" fmla="*/ 344 w 707"/>
              <a:gd name="T39" fmla="*/ 275 h 614"/>
              <a:gd name="T40" fmla="*/ 344 w 707"/>
              <a:gd name="T41" fmla="*/ 309 h 614"/>
              <a:gd name="T42" fmla="*/ 354 w 707"/>
              <a:gd name="T43" fmla="*/ 322 h 614"/>
              <a:gd name="T44" fmla="*/ 355 w 707"/>
              <a:gd name="T45" fmla="*/ 383 h 614"/>
              <a:gd name="T46" fmla="*/ 349 w 707"/>
              <a:gd name="T47" fmla="*/ 414 h 614"/>
              <a:gd name="T48" fmla="*/ 345 w 707"/>
              <a:gd name="T49" fmla="*/ 474 h 614"/>
              <a:gd name="T50" fmla="*/ 343 w 707"/>
              <a:gd name="T51" fmla="*/ 482 h 614"/>
              <a:gd name="T52" fmla="*/ 306 w 707"/>
              <a:gd name="T53" fmla="*/ 548 h 614"/>
              <a:gd name="T54" fmla="*/ 302 w 707"/>
              <a:gd name="T55" fmla="*/ 555 h 614"/>
              <a:gd name="T56" fmla="*/ 287 w 707"/>
              <a:gd name="T57" fmla="*/ 596 h 614"/>
              <a:gd name="T58" fmla="*/ 275 w 707"/>
              <a:gd name="T59" fmla="*/ 613 h 614"/>
              <a:gd name="T60" fmla="*/ 262 w 707"/>
              <a:gd name="T61" fmla="*/ 611 h 614"/>
              <a:gd name="T62" fmla="*/ 246 w 707"/>
              <a:gd name="T63" fmla="*/ 605 h 614"/>
              <a:gd name="T64" fmla="*/ 238 w 707"/>
              <a:gd name="T65" fmla="*/ 602 h 614"/>
              <a:gd name="T66" fmla="*/ 218 w 707"/>
              <a:gd name="T67" fmla="*/ 582 h 614"/>
              <a:gd name="T68" fmla="*/ 235 w 707"/>
              <a:gd name="T69" fmla="*/ 553 h 614"/>
              <a:gd name="T70" fmla="*/ 265 w 707"/>
              <a:gd name="T71" fmla="*/ 517 h 614"/>
              <a:gd name="T72" fmla="*/ 282 w 707"/>
              <a:gd name="T73" fmla="*/ 498 h 614"/>
              <a:gd name="T74" fmla="*/ 295 w 707"/>
              <a:gd name="T75" fmla="*/ 481 h 614"/>
              <a:gd name="T76" fmla="*/ 286 w 707"/>
              <a:gd name="T77" fmla="*/ 467 h 614"/>
              <a:gd name="T78" fmla="*/ 272 w 707"/>
              <a:gd name="T79" fmla="*/ 455 h 614"/>
              <a:gd name="T80" fmla="*/ 265 w 707"/>
              <a:gd name="T81" fmla="*/ 416 h 614"/>
              <a:gd name="T82" fmla="*/ 267 w 707"/>
              <a:gd name="T83" fmla="*/ 399 h 614"/>
              <a:gd name="T84" fmla="*/ 237 w 707"/>
              <a:gd name="T85" fmla="*/ 351 h 614"/>
              <a:gd name="T86" fmla="*/ 208 w 707"/>
              <a:gd name="T87" fmla="*/ 351 h 614"/>
              <a:gd name="T88" fmla="*/ 145 w 707"/>
              <a:gd name="T89" fmla="*/ 365 h 614"/>
              <a:gd name="T90" fmla="*/ 112 w 707"/>
              <a:gd name="T91" fmla="*/ 379 h 614"/>
              <a:gd name="T92" fmla="*/ 103 w 707"/>
              <a:gd name="T93" fmla="*/ 353 h 614"/>
              <a:gd name="T94" fmla="*/ 105 w 707"/>
              <a:gd name="T95" fmla="*/ 339 h 614"/>
              <a:gd name="T96" fmla="*/ 111 w 707"/>
              <a:gd name="T97" fmla="*/ 333 h 614"/>
              <a:gd name="T98" fmla="*/ 165 w 707"/>
              <a:gd name="T99" fmla="*/ 263 h 614"/>
              <a:gd name="T100" fmla="*/ 170 w 707"/>
              <a:gd name="T101" fmla="*/ 256 h 614"/>
              <a:gd name="T102" fmla="*/ 194 w 707"/>
              <a:gd name="T103" fmla="*/ 233 h 614"/>
              <a:gd name="T104" fmla="*/ 183 w 707"/>
              <a:gd name="T105" fmla="*/ 214 h 614"/>
              <a:gd name="T106" fmla="*/ 171 w 707"/>
              <a:gd name="T107" fmla="*/ 207 h 614"/>
              <a:gd name="T108" fmla="*/ 171 w 707"/>
              <a:gd name="T109" fmla="*/ 193 h 614"/>
              <a:gd name="T110" fmla="*/ 172 w 707"/>
              <a:gd name="T111" fmla="*/ 161 h 614"/>
              <a:gd name="T112" fmla="*/ 125 w 707"/>
              <a:gd name="T113" fmla="*/ 110 h 614"/>
              <a:gd name="T114" fmla="*/ 73 w 707"/>
              <a:gd name="T115" fmla="*/ 99 h 614"/>
              <a:gd name="T116" fmla="*/ 45 w 707"/>
              <a:gd name="T117" fmla="*/ 102 h 614"/>
              <a:gd name="T118" fmla="*/ 11 w 707"/>
              <a:gd name="T119" fmla="*/ 102 h 614"/>
              <a:gd name="T120" fmla="*/ 0 w 707"/>
              <a:gd name="T121" fmla="*/ 93 h 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07" h="614">
                <a:moveTo>
                  <a:pt x="0" y="93"/>
                </a:moveTo>
                <a:cubicBezTo>
                  <a:pt x="40" y="43"/>
                  <a:pt x="95" y="22"/>
                  <a:pt x="155" y="9"/>
                </a:cubicBezTo>
                <a:cubicBezTo>
                  <a:pt x="195" y="1"/>
                  <a:pt x="236" y="0"/>
                  <a:pt x="276" y="13"/>
                </a:cubicBezTo>
                <a:cubicBezTo>
                  <a:pt x="309" y="24"/>
                  <a:pt x="333" y="44"/>
                  <a:pt x="346" y="75"/>
                </a:cubicBezTo>
                <a:cubicBezTo>
                  <a:pt x="366" y="125"/>
                  <a:pt x="398" y="127"/>
                  <a:pt x="446" y="123"/>
                </a:cubicBezTo>
                <a:cubicBezTo>
                  <a:pt x="495" y="119"/>
                  <a:pt x="541" y="101"/>
                  <a:pt x="590" y="104"/>
                </a:cubicBezTo>
                <a:cubicBezTo>
                  <a:pt x="629" y="106"/>
                  <a:pt x="658" y="121"/>
                  <a:pt x="677" y="153"/>
                </a:cubicBezTo>
                <a:cubicBezTo>
                  <a:pt x="699" y="189"/>
                  <a:pt x="707" y="228"/>
                  <a:pt x="695" y="270"/>
                </a:cubicBezTo>
                <a:cubicBezTo>
                  <a:pt x="689" y="291"/>
                  <a:pt x="677" y="308"/>
                  <a:pt x="659" y="321"/>
                </a:cubicBezTo>
                <a:cubicBezTo>
                  <a:pt x="630" y="341"/>
                  <a:pt x="598" y="357"/>
                  <a:pt x="568" y="377"/>
                </a:cubicBezTo>
                <a:cubicBezTo>
                  <a:pt x="559" y="383"/>
                  <a:pt x="548" y="386"/>
                  <a:pt x="544" y="399"/>
                </a:cubicBezTo>
                <a:cubicBezTo>
                  <a:pt x="535" y="394"/>
                  <a:pt x="538" y="386"/>
                  <a:pt x="540" y="379"/>
                </a:cubicBezTo>
                <a:cubicBezTo>
                  <a:pt x="544" y="363"/>
                  <a:pt x="544" y="347"/>
                  <a:pt x="541" y="331"/>
                </a:cubicBezTo>
                <a:cubicBezTo>
                  <a:pt x="540" y="322"/>
                  <a:pt x="544" y="316"/>
                  <a:pt x="549" y="309"/>
                </a:cubicBezTo>
                <a:cubicBezTo>
                  <a:pt x="561" y="295"/>
                  <a:pt x="561" y="288"/>
                  <a:pt x="549" y="275"/>
                </a:cubicBezTo>
                <a:cubicBezTo>
                  <a:pt x="545" y="270"/>
                  <a:pt x="544" y="264"/>
                  <a:pt x="544" y="257"/>
                </a:cubicBezTo>
                <a:cubicBezTo>
                  <a:pt x="545" y="196"/>
                  <a:pt x="498" y="149"/>
                  <a:pt x="438" y="151"/>
                </a:cubicBezTo>
                <a:cubicBezTo>
                  <a:pt x="411" y="152"/>
                  <a:pt x="390" y="166"/>
                  <a:pt x="379" y="191"/>
                </a:cubicBezTo>
                <a:cubicBezTo>
                  <a:pt x="370" y="214"/>
                  <a:pt x="355" y="236"/>
                  <a:pt x="352" y="262"/>
                </a:cubicBezTo>
                <a:cubicBezTo>
                  <a:pt x="350" y="267"/>
                  <a:pt x="347" y="271"/>
                  <a:pt x="344" y="275"/>
                </a:cubicBezTo>
                <a:cubicBezTo>
                  <a:pt x="333" y="287"/>
                  <a:pt x="334" y="297"/>
                  <a:pt x="344" y="309"/>
                </a:cubicBezTo>
                <a:cubicBezTo>
                  <a:pt x="348" y="313"/>
                  <a:pt x="354" y="315"/>
                  <a:pt x="354" y="322"/>
                </a:cubicBezTo>
                <a:cubicBezTo>
                  <a:pt x="351" y="342"/>
                  <a:pt x="349" y="362"/>
                  <a:pt x="355" y="383"/>
                </a:cubicBezTo>
                <a:cubicBezTo>
                  <a:pt x="358" y="394"/>
                  <a:pt x="354" y="404"/>
                  <a:pt x="349" y="414"/>
                </a:cubicBezTo>
                <a:cubicBezTo>
                  <a:pt x="340" y="434"/>
                  <a:pt x="336" y="453"/>
                  <a:pt x="345" y="474"/>
                </a:cubicBezTo>
                <a:cubicBezTo>
                  <a:pt x="345" y="477"/>
                  <a:pt x="345" y="480"/>
                  <a:pt x="343" y="482"/>
                </a:cubicBezTo>
                <a:cubicBezTo>
                  <a:pt x="324" y="500"/>
                  <a:pt x="317" y="525"/>
                  <a:pt x="306" y="548"/>
                </a:cubicBezTo>
                <a:cubicBezTo>
                  <a:pt x="304" y="550"/>
                  <a:pt x="303" y="553"/>
                  <a:pt x="302" y="555"/>
                </a:cubicBezTo>
                <a:cubicBezTo>
                  <a:pt x="297" y="569"/>
                  <a:pt x="291" y="582"/>
                  <a:pt x="287" y="596"/>
                </a:cubicBezTo>
                <a:cubicBezTo>
                  <a:pt x="285" y="602"/>
                  <a:pt x="283" y="610"/>
                  <a:pt x="275" y="613"/>
                </a:cubicBezTo>
                <a:cubicBezTo>
                  <a:pt x="271" y="614"/>
                  <a:pt x="267" y="612"/>
                  <a:pt x="262" y="611"/>
                </a:cubicBezTo>
                <a:cubicBezTo>
                  <a:pt x="257" y="609"/>
                  <a:pt x="251" y="608"/>
                  <a:pt x="246" y="605"/>
                </a:cubicBezTo>
                <a:cubicBezTo>
                  <a:pt x="244" y="604"/>
                  <a:pt x="241" y="603"/>
                  <a:pt x="238" y="602"/>
                </a:cubicBezTo>
                <a:cubicBezTo>
                  <a:pt x="227" y="600"/>
                  <a:pt x="218" y="596"/>
                  <a:pt x="218" y="582"/>
                </a:cubicBezTo>
                <a:cubicBezTo>
                  <a:pt x="218" y="563"/>
                  <a:pt x="220" y="559"/>
                  <a:pt x="235" y="553"/>
                </a:cubicBezTo>
                <a:cubicBezTo>
                  <a:pt x="252" y="546"/>
                  <a:pt x="262" y="535"/>
                  <a:pt x="265" y="517"/>
                </a:cubicBezTo>
                <a:cubicBezTo>
                  <a:pt x="267" y="507"/>
                  <a:pt x="272" y="501"/>
                  <a:pt x="282" y="498"/>
                </a:cubicBezTo>
                <a:cubicBezTo>
                  <a:pt x="291" y="496"/>
                  <a:pt x="294" y="489"/>
                  <a:pt x="295" y="481"/>
                </a:cubicBezTo>
                <a:cubicBezTo>
                  <a:pt x="297" y="473"/>
                  <a:pt x="294" y="467"/>
                  <a:pt x="286" y="467"/>
                </a:cubicBezTo>
                <a:cubicBezTo>
                  <a:pt x="278" y="466"/>
                  <a:pt x="273" y="463"/>
                  <a:pt x="272" y="455"/>
                </a:cubicBezTo>
                <a:cubicBezTo>
                  <a:pt x="270" y="442"/>
                  <a:pt x="270" y="429"/>
                  <a:pt x="265" y="416"/>
                </a:cubicBezTo>
                <a:cubicBezTo>
                  <a:pt x="263" y="410"/>
                  <a:pt x="266" y="405"/>
                  <a:pt x="267" y="399"/>
                </a:cubicBezTo>
                <a:cubicBezTo>
                  <a:pt x="274" y="375"/>
                  <a:pt x="261" y="354"/>
                  <a:pt x="237" y="351"/>
                </a:cubicBezTo>
                <a:cubicBezTo>
                  <a:pt x="227" y="349"/>
                  <a:pt x="217" y="348"/>
                  <a:pt x="208" y="351"/>
                </a:cubicBezTo>
                <a:cubicBezTo>
                  <a:pt x="188" y="358"/>
                  <a:pt x="167" y="362"/>
                  <a:pt x="145" y="365"/>
                </a:cubicBezTo>
                <a:cubicBezTo>
                  <a:pt x="133" y="367"/>
                  <a:pt x="124" y="378"/>
                  <a:pt x="112" y="379"/>
                </a:cubicBezTo>
                <a:cubicBezTo>
                  <a:pt x="100" y="373"/>
                  <a:pt x="104" y="362"/>
                  <a:pt x="103" y="353"/>
                </a:cubicBezTo>
                <a:cubicBezTo>
                  <a:pt x="103" y="348"/>
                  <a:pt x="103" y="343"/>
                  <a:pt x="105" y="339"/>
                </a:cubicBezTo>
                <a:cubicBezTo>
                  <a:pt x="106" y="336"/>
                  <a:pt x="109" y="334"/>
                  <a:pt x="111" y="333"/>
                </a:cubicBezTo>
                <a:cubicBezTo>
                  <a:pt x="146" y="322"/>
                  <a:pt x="160" y="296"/>
                  <a:pt x="165" y="263"/>
                </a:cubicBezTo>
                <a:cubicBezTo>
                  <a:pt x="166" y="260"/>
                  <a:pt x="168" y="258"/>
                  <a:pt x="170" y="256"/>
                </a:cubicBezTo>
                <a:cubicBezTo>
                  <a:pt x="182" y="252"/>
                  <a:pt x="192" y="246"/>
                  <a:pt x="194" y="233"/>
                </a:cubicBezTo>
                <a:cubicBezTo>
                  <a:pt x="196" y="223"/>
                  <a:pt x="195" y="215"/>
                  <a:pt x="183" y="214"/>
                </a:cubicBezTo>
                <a:cubicBezTo>
                  <a:pt x="178" y="214"/>
                  <a:pt x="172" y="213"/>
                  <a:pt x="171" y="207"/>
                </a:cubicBezTo>
                <a:cubicBezTo>
                  <a:pt x="169" y="202"/>
                  <a:pt x="170" y="197"/>
                  <a:pt x="171" y="193"/>
                </a:cubicBezTo>
                <a:cubicBezTo>
                  <a:pt x="173" y="182"/>
                  <a:pt x="173" y="171"/>
                  <a:pt x="172" y="161"/>
                </a:cubicBezTo>
                <a:cubicBezTo>
                  <a:pt x="170" y="125"/>
                  <a:pt x="160" y="115"/>
                  <a:pt x="125" y="110"/>
                </a:cubicBezTo>
                <a:cubicBezTo>
                  <a:pt x="108" y="108"/>
                  <a:pt x="90" y="107"/>
                  <a:pt x="73" y="99"/>
                </a:cubicBezTo>
                <a:cubicBezTo>
                  <a:pt x="64" y="95"/>
                  <a:pt x="54" y="99"/>
                  <a:pt x="45" y="102"/>
                </a:cubicBezTo>
                <a:cubicBezTo>
                  <a:pt x="34" y="105"/>
                  <a:pt x="23" y="106"/>
                  <a:pt x="11" y="102"/>
                </a:cubicBezTo>
                <a:cubicBezTo>
                  <a:pt x="6" y="101"/>
                  <a:pt x="1" y="100"/>
                  <a:pt x="0" y="93"/>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5" name="Freeform 14"/>
          <p:cNvSpPr>
            <a:spLocks/>
          </p:cNvSpPr>
          <p:nvPr/>
        </p:nvSpPr>
        <p:spPr bwMode="auto">
          <a:xfrm>
            <a:off x="2463801" y="1893887"/>
            <a:ext cx="579438" cy="706438"/>
          </a:xfrm>
          <a:custGeom>
            <a:avLst/>
            <a:gdLst>
              <a:gd name="T0" fmla="*/ 88 w 302"/>
              <a:gd name="T1" fmla="*/ 251 h 368"/>
              <a:gd name="T2" fmla="*/ 85 w 302"/>
              <a:gd name="T3" fmla="*/ 311 h 368"/>
              <a:gd name="T4" fmla="*/ 69 w 302"/>
              <a:gd name="T5" fmla="*/ 352 h 368"/>
              <a:gd name="T6" fmla="*/ 16 w 302"/>
              <a:gd name="T7" fmla="*/ 350 h 368"/>
              <a:gd name="T8" fmla="*/ 0 w 302"/>
              <a:gd name="T9" fmla="*/ 303 h 368"/>
              <a:gd name="T10" fmla="*/ 11 w 302"/>
              <a:gd name="T11" fmla="*/ 197 h 368"/>
              <a:gd name="T12" fmla="*/ 13 w 302"/>
              <a:gd name="T13" fmla="*/ 183 h 368"/>
              <a:gd name="T14" fmla="*/ 75 w 302"/>
              <a:gd name="T15" fmla="*/ 33 h 368"/>
              <a:gd name="T16" fmla="*/ 115 w 302"/>
              <a:gd name="T17" fmla="*/ 4 h 368"/>
              <a:gd name="T18" fmla="*/ 129 w 302"/>
              <a:gd name="T19" fmla="*/ 2 h 368"/>
              <a:gd name="T20" fmla="*/ 191 w 302"/>
              <a:gd name="T21" fmla="*/ 42 h 368"/>
              <a:gd name="T22" fmla="*/ 229 w 302"/>
              <a:gd name="T23" fmla="*/ 37 h 368"/>
              <a:gd name="T24" fmla="*/ 243 w 302"/>
              <a:gd name="T25" fmla="*/ 36 h 368"/>
              <a:gd name="T26" fmla="*/ 247 w 302"/>
              <a:gd name="T27" fmla="*/ 75 h 368"/>
              <a:gd name="T28" fmla="*/ 239 w 302"/>
              <a:gd name="T29" fmla="*/ 76 h 368"/>
              <a:gd name="T30" fmla="*/ 222 w 302"/>
              <a:gd name="T31" fmla="*/ 80 h 368"/>
              <a:gd name="T32" fmla="*/ 231 w 302"/>
              <a:gd name="T33" fmla="*/ 103 h 368"/>
              <a:gd name="T34" fmla="*/ 254 w 302"/>
              <a:gd name="T35" fmla="*/ 132 h 368"/>
              <a:gd name="T36" fmla="*/ 283 w 302"/>
              <a:gd name="T37" fmla="*/ 161 h 368"/>
              <a:gd name="T38" fmla="*/ 301 w 302"/>
              <a:gd name="T39" fmla="*/ 174 h 368"/>
              <a:gd name="T40" fmla="*/ 302 w 302"/>
              <a:gd name="T41" fmla="*/ 194 h 368"/>
              <a:gd name="T42" fmla="*/ 292 w 302"/>
              <a:gd name="T43" fmla="*/ 203 h 368"/>
              <a:gd name="T44" fmla="*/ 276 w 302"/>
              <a:gd name="T45" fmla="*/ 198 h 368"/>
              <a:gd name="T46" fmla="*/ 114 w 302"/>
              <a:gd name="T47" fmla="*/ 198 h 368"/>
              <a:gd name="T48" fmla="*/ 97 w 302"/>
              <a:gd name="T49" fmla="*/ 210 h 368"/>
              <a:gd name="T50" fmla="*/ 88 w 302"/>
              <a:gd name="T51" fmla="*/ 251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2" h="368">
                <a:moveTo>
                  <a:pt x="88" y="251"/>
                </a:moveTo>
                <a:cubicBezTo>
                  <a:pt x="87" y="271"/>
                  <a:pt x="85" y="291"/>
                  <a:pt x="85" y="311"/>
                </a:cubicBezTo>
                <a:cubicBezTo>
                  <a:pt x="86" y="327"/>
                  <a:pt x="81" y="341"/>
                  <a:pt x="69" y="352"/>
                </a:cubicBezTo>
                <a:cubicBezTo>
                  <a:pt x="53" y="368"/>
                  <a:pt x="29" y="367"/>
                  <a:pt x="16" y="350"/>
                </a:cubicBezTo>
                <a:cubicBezTo>
                  <a:pt x="1" y="337"/>
                  <a:pt x="0" y="320"/>
                  <a:pt x="0" y="303"/>
                </a:cubicBezTo>
                <a:cubicBezTo>
                  <a:pt x="2" y="267"/>
                  <a:pt x="5" y="232"/>
                  <a:pt x="11" y="197"/>
                </a:cubicBezTo>
                <a:cubicBezTo>
                  <a:pt x="12" y="192"/>
                  <a:pt x="13" y="188"/>
                  <a:pt x="13" y="183"/>
                </a:cubicBezTo>
                <a:cubicBezTo>
                  <a:pt x="19" y="127"/>
                  <a:pt x="40" y="76"/>
                  <a:pt x="75" y="33"/>
                </a:cubicBezTo>
                <a:cubicBezTo>
                  <a:pt x="86" y="20"/>
                  <a:pt x="100" y="11"/>
                  <a:pt x="115" y="4"/>
                </a:cubicBezTo>
                <a:cubicBezTo>
                  <a:pt x="119" y="2"/>
                  <a:pt x="124" y="0"/>
                  <a:pt x="129" y="2"/>
                </a:cubicBezTo>
                <a:cubicBezTo>
                  <a:pt x="143" y="25"/>
                  <a:pt x="164" y="38"/>
                  <a:pt x="191" y="42"/>
                </a:cubicBezTo>
                <a:cubicBezTo>
                  <a:pt x="204" y="43"/>
                  <a:pt x="217" y="40"/>
                  <a:pt x="229" y="37"/>
                </a:cubicBezTo>
                <a:cubicBezTo>
                  <a:pt x="234" y="36"/>
                  <a:pt x="238" y="34"/>
                  <a:pt x="243" y="36"/>
                </a:cubicBezTo>
                <a:cubicBezTo>
                  <a:pt x="255" y="48"/>
                  <a:pt x="251" y="61"/>
                  <a:pt x="247" y="75"/>
                </a:cubicBezTo>
                <a:cubicBezTo>
                  <a:pt x="244" y="77"/>
                  <a:pt x="242" y="77"/>
                  <a:pt x="239" y="76"/>
                </a:cubicBezTo>
                <a:cubicBezTo>
                  <a:pt x="233" y="75"/>
                  <a:pt x="225" y="70"/>
                  <a:pt x="222" y="80"/>
                </a:cubicBezTo>
                <a:cubicBezTo>
                  <a:pt x="219" y="90"/>
                  <a:pt x="222" y="102"/>
                  <a:pt x="231" y="103"/>
                </a:cubicBezTo>
                <a:cubicBezTo>
                  <a:pt x="249" y="107"/>
                  <a:pt x="250" y="119"/>
                  <a:pt x="254" y="132"/>
                </a:cubicBezTo>
                <a:cubicBezTo>
                  <a:pt x="257" y="148"/>
                  <a:pt x="269" y="155"/>
                  <a:pt x="283" y="161"/>
                </a:cubicBezTo>
                <a:cubicBezTo>
                  <a:pt x="290" y="165"/>
                  <a:pt x="298" y="166"/>
                  <a:pt x="301" y="174"/>
                </a:cubicBezTo>
                <a:cubicBezTo>
                  <a:pt x="302" y="181"/>
                  <a:pt x="302" y="187"/>
                  <a:pt x="302" y="194"/>
                </a:cubicBezTo>
                <a:cubicBezTo>
                  <a:pt x="301" y="199"/>
                  <a:pt x="299" y="204"/>
                  <a:pt x="292" y="203"/>
                </a:cubicBezTo>
                <a:cubicBezTo>
                  <a:pt x="288" y="198"/>
                  <a:pt x="282" y="198"/>
                  <a:pt x="276" y="198"/>
                </a:cubicBezTo>
                <a:cubicBezTo>
                  <a:pt x="222" y="198"/>
                  <a:pt x="168" y="198"/>
                  <a:pt x="114" y="198"/>
                </a:cubicBezTo>
                <a:cubicBezTo>
                  <a:pt x="105" y="198"/>
                  <a:pt x="98" y="199"/>
                  <a:pt x="97" y="210"/>
                </a:cubicBezTo>
                <a:cubicBezTo>
                  <a:pt x="90" y="223"/>
                  <a:pt x="95" y="238"/>
                  <a:pt x="88" y="251"/>
                </a:cubicBezTo>
                <a:close/>
              </a:path>
            </a:pathLst>
          </a:custGeom>
          <a:solidFill>
            <a:srgbClr val="814B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6" name="Freeform 15"/>
          <p:cNvSpPr>
            <a:spLocks/>
          </p:cNvSpPr>
          <p:nvPr/>
        </p:nvSpPr>
        <p:spPr bwMode="auto">
          <a:xfrm>
            <a:off x="2332038" y="1585912"/>
            <a:ext cx="481013" cy="658813"/>
          </a:xfrm>
          <a:custGeom>
            <a:avLst/>
            <a:gdLst>
              <a:gd name="T0" fmla="*/ 196 w 250"/>
              <a:gd name="T1" fmla="*/ 164 h 344"/>
              <a:gd name="T2" fmla="*/ 127 w 250"/>
              <a:gd name="T3" fmla="*/ 221 h 344"/>
              <a:gd name="T4" fmla="*/ 84 w 250"/>
              <a:gd name="T5" fmla="*/ 336 h 344"/>
              <a:gd name="T6" fmla="*/ 81 w 250"/>
              <a:gd name="T7" fmla="*/ 344 h 344"/>
              <a:gd name="T8" fmla="*/ 73 w 250"/>
              <a:gd name="T9" fmla="*/ 331 h 344"/>
              <a:gd name="T10" fmla="*/ 17 w 250"/>
              <a:gd name="T11" fmla="*/ 128 h 344"/>
              <a:gd name="T12" fmla="*/ 65 w 250"/>
              <a:gd name="T13" fmla="*/ 57 h 344"/>
              <a:gd name="T14" fmla="*/ 152 w 250"/>
              <a:gd name="T15" fmla="*/ 0 h 344"/>
              <a:gd name="T16" fmla="*/ 182 w 250"/>
              <a:gd name="T17" fmla="*/ 25 h 344"/>
              <a:gd name="T18" fmla="*/ 192 w 250"/>
              <a:gd name="T19" fmla="*/ 55 h 344"/>
              <a:gd name="T20" fmla="*/ 231 w 250"/>
              <a:gd name="T21" fmla="*/ 99 h 344"/>
              <a:gd name="T22" fmla="*/ 246 w 250"/>
              <a:gd name="T23" fmla="*/ 107 h 344"/>
              <a:gd name="T24" fmla="*/ 248 w 250"/>
              <a:gd name="T25" fmla="*/ 111 h 344"/>
              <a:gd name="T26" fmla="*/ 249 w 250"/>
              <a:gd name="T27" fmla="*/ 120 h 344"/>
              <a:gd name="T28" fmla="*/ 225 w 250"/>
              <a:gd name="T29" fmla="*/ 155 h 344"/>
              <a:gd name="T30" fmla="*/ 196 w 250"/>
              <a:gd name="T31" fmla="*/ 164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0" h="344">
                <a:moveTo>
                  <a:pt x="196" y="164"/>
                </a:moveTo>
                <a:cubicBezTo>
                  <a:pt x="165" y="174"/>
                  <a:pt x="144" y="195"/>
                  <a:pt x="127" y="221"/>
                </a:cubicBezTo>
                <a:cubicBezTo>
                  <a:pt x="105" y="257"/>
                  <a:pt x="93" y="296"/>
                  <a:pt x="84" y="336"/>
                </a:cubicBezTo>
                <a:cubicBezTo>
                  <a:pt x="83" y="339"/>
                  <a:pt x="82" y="341"/>
                  <a:pt x="81" y="344"/>
                </a:cubicBezTo>
                <a:cubicBezTo>
                  <a:pt x="81" y="338"/>
                  <a:pt x="77" y="335"/>
                  <a:pt x="73" y="331"/>
                </a:cubicBezTo>
                <a:cubicBezTo>
                  <a:pt x="18" y="273"/>
                  <a:pt x="0" y="205"/>
                  <a:pt x="17" y="128"/>
                </a:cubicBezTo>
                <a:cubicBezTo>
                  <a:pt x="24" y="98"/>
                  <a:pt x="41" y="75"/>
                  <a:pt x="65" y="57"/>
                </a:cubicBezTo>
                <a:cubicBezTo>
                  <a:pt x="92" y="35"/>
                  <a:pt x="121" y="15"/>
                  <a:pt x="152" y="0"/>
                </a:cubicBezTo>
                <a:cubicBezTo>
                  <a:pt x="161" y="11"/>
                  <a:pt x="168" y="22"/>
                  <a:pt x="182" y="25"/>
                </a:cubicBezTo>
                <a:cubicBezTo>
                  <a:pt x="187" y="35"/>
                  <a:pt x="189" y="46"/>
                  <a:pt x="192" y="55"/>
                </a:cubicBezTo>
                <a:cubicBezTo>
                  <a:pt x="199" y="75"/>
                  <a:pt x="211" y="91"/>
                  <a:pt x="231" y="99"/>
                </a:cubicBezTo>
                <a:cubicBezTo>
                  <a:pt x="237" y="101"/>
                  <a:pt x="242" y="102"/>
                  <a:pt x="246" y="107"/>
                </a:cubicBezTo>
                <a:cubicBezTo>
                  <a:pt x="247" y="108"/>
                  <a:pt x="248" y="110"/>
                  <a:pt x="248" y="111"/>
                </a:cubicBezTo>
                <a:cubicBezTo>
                  <a:pt x="249" y="114"/>
                  <a:pt x="249" y="117"/>
                  <a:pt x="249" y="120"/>
                </a:cubicBezTo>
                <a:cubicBezTo>
                  <a:pt x="250" y="146"/>
                  <a:pt x="250" y="146"/>
                  <a:pt x="225" y="155"/>
                </a:cubicBezTo>
                <a:cubicBezTo>
                  <a:pt x="215" y="157"/>
                  <a:pt x="206" y="163"/>
                  <a:pt x="196" y="164"/>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7" name="Freeform 16"/>
          <p:cNvSpPr>
            <a:spLocks/>
          </p:cNvSpPr>
          <p:nvPr/>
        </p:nvSpPr>
        <p:spPr bwMode="auto">
          <a:xfrm>
            <a:off x="2622551" y="1292225"/>
            <a:ext cx="406400" cy="515938"/>
          </a:xfrm>
          <a:custGeom>
            <a:avLst/>
            <a:gdLst>
              <a:gd name="T0" fmla="*/ 94 w 212"/>
              <a:gd name="T1" fmla="*/ 260 h 269"/>
              <a:gd name="T2" fmla="*/ 31 w 212"/>
              <a:gd name="T3" fmla="*/ 179 h 269"/>
              <a:gd name="T4" fmla="*/ 27 w 212"/>
              <a:gd name="T5" fmla="*/ 166 h 269"/>
              <a:gd name="T6" fmla="*/ 25 w 212"/>
              <a:gd name="T7" fmla="*/ 130 h 269"/>
              <a:gd name="T8" fmla="*/ 22 w 212"/>
              <a:gd name="T9" fmla="*/ 69 h 269"/>
              <a:gd name="T10" fmla="*/ 19 w 212"/>
              <a:gd name="T11" fmla="*/ 49 h 269"/>
              <a:gd name="T12" fmla="*/ 2 w 212"/>
              <a:gd name="T13" fmla="*/ 13 h 269"/>
              <a:gd name="T14" fmla="*/ 4 w 212"/>
              <a:gd name="T15" fmla="*/ 3 h 269"/>
              <a:gd name="T16" fmla="*/ 14 w 212"/>
              <a:gd name="T17" fmla="*/ 5 h 269"/>
              <a:gd name="T18" fmla="*/ 33 w 212"/>
              <a:gd name="T19" fmla="*/ 15 h 269"/>
              <a:gd name="T20" fmla="*/ 74 w 212"/>
              <a:gd name="T21" fmla="*/ 20 h 269"/>
              <a:gd name="T22" fmla="*/ 122 w 212"/>
              <a:gd name="T23" fmla="*/ 22 h 269"/>
              <a:gd name="T24" fmla="*/ 166 w 212"/>
              <a:gd name="T25" fmla="*/ 28 h 269"/>
              <a:gd name="T26" fmla="*/ 205 w 212"/>
              <a:gd name="T27" fmla="*/ 59 h 269"/>
              <a:gd name="T28" fmla="*/ 205 w 212"/>
              <a:gd name="T29" fmla="*/ 130 h 269"/>
              <a:gd name="T30" fmla="*/ 205 w 212"/>
              <a:gd name="T31" fmla="*/ 155 h 269"/>
              <a:gd name="T32" fmla="*/ 201 w 212"/>
              <a:gd name="T33" fmla="*/ 184 h 269"/>
              <a:gd name="T34" fmla="*/ 141 w 212"/>
              <a:gd name="T35" fmla="*/ 260 h 269"/>
              <a:gd name="T36" fmla="*/ 94 w 212"/>
              <a:gd name="T37" fmla="*/ 260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2" h="269">
                <a:moveTo>
                  <a:pt x="94" y="260"/>
                </a:moveTo>
                <a:cubicBezTo>
                  <a:pt x="53" y="251"/>
                  <a:pt x="37" y="223"/>
                  <a:pt x="31" y="179"/>
                </a:cubicBezTo>
                <a:cubicBezTo>
                  <a:pt x="27" y="175"/>
                  <a:pt x="26" y="171"/>
                  <a:pt x="27" y="166"/>
                </a:cubicBezTo>
                <a:cubicBezTo>
                  <a:pt x="31" y="154"/>
                  <a:pt x="27" y="142"/>
                  <a:pt x="25" y="130"/>
                </a:cubicBezTo>
                <a:cubicBezTo>
                  <a:pt x="21" y="110"/>
                  <a:pt x="19" y="89"/>
                  <a:pt x="22" y="69"/>
                </a:cubicBezTo>
                <a:cubicBezTo>
                  <a:pt x="23" y="62"/>
                  <a:pt x="21" y="55"/>
                  <a:pt x="19" y="49"/>
                </a:cubicBezTo>
                <a:cubicBezTo>
                  <a:pt x="12" y="38"/>
                  <a:pt x="4" y="27"/>
                  <a:pt x="2" y="13"/>
                </a:cubicBezTo>
                <a:cubicBezTo>
                  <a:pt x="1" y="10"/>
                  <a:pt x="0" y="6"/>
                  <a:pt x="4" y="3"/>
                </a:cubicBezTo>
                <a:cubicBezTo>
                  <a:pt x="8" y="0"/>
                  <a:pt x="11" y="3"/>
                  <a:pt x="14" y="5"/>
                </a:cubicBezTo>
                <a:cubicBezTo>
                  <a:pt x="20" y="8"/>
                  <a:pt x="26" y="13"/>
                  <a:pt x="33" y="15"/>
                </a:cubicBezTo>
                <a:cubicBezTo>
                  <a:pt x="46" y="23"/>
                  <a:pt x="60" y="25"/>
                  <a:pt x="74" y="20"/>
                </a:cubicBezTo>
                <a:cubicBezTo>
                  <a:pt x="91" y="14"/>
                  <a:pt x="106" y="14"/>
                  <a:pt x="122" y="22"/>
                </a:cubicBezTo>
                <a:cubicBezTo>
                  <a:pt x="136" y="29"/>
                  <a:pt x="151" y="27"/>
                  <a:pt x="166" y="28"/>
                </a:cubicBezTo>
                <a:cubicBezTo>
                  <a:pt x="190" y="30"/>
                  <a:pt x="198" y="36"/>
                  <a:pt x="205" y="59"/>
                </a:cubicBezTo>
                <a:cubicBezTo>
                  <a:pt x="212" y="83"/>
                  <a:pt x="209" y="107"/>
                  <a:pt x="205" y="130"/>
                </a:cubicBezTo>
                <a:cubicBezTo>
                  <a:pt x="208" y="139"/>
                  <a:pt x="204" y="147"/>
                  <a:pt x="205" y="155"/>
                </a:cubicBezTo>
                <a:cubicBezTo>
                  <a:pt x="205" y="165"/>
                  <a:pt x="204" y="175"/>
                  <a:pt x="201" y="184"/>
                </a:cubicBezTo>
                <a:cubicBezTo>
                  <a:pt x="198" y="223"/>
                  <a:pt x="179" y="249"/>
                  <a:pt x="141" y="260"/>
                </a:cubicBezTo>
                <a:cubicBezTo>
                  <a:pt x="125" y="268"/>
                  <a:pt x="109" y="269"/>
                  <a:pt x="94" y="260"/>
                </a:cubicBezTo>
                <a:close/>
              </a:path>
            </a:pathLst>
          </a:custGeom>
          <a:solidFill>
            <a:srgbClr val="9553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8" name="Freeform 17"/>
          <p:cNvSpPr>
            <a:spLocks/>
          </p:cNvSpPr>
          <p:nvPr/>
        </p:nvSpPr>
        <p:spPr bwMode="auto">
          <a:xfrm>
            <a:off x="3702051" y="2022475"/>
            <a:ext cx="234950" cy="712788"/>
          </a:xfrm>
          <a:custGeom>
            <a:avLst/>
            <a:gdLst>
              <a:gd name="T0" fmla="*/ 25 w 122"/>
              <a:gd name="T1" fmla="*/ 371 h 371"/>
              <a:gd name="T2" fmla="*/ 6 w 122"/>
              <a:gd name="T3" fmla="*/ 330 h 371"/>
              <a:gd name="T4" fmla="*/ 4 w 122"/>
              <a:gd name="T5" fmla="*/ 292 h 371"/>
              <a:gd name="T6" fmla="*/ 22 w 122"/>
              <a:gd name="T7" fmla="*/ 266 h 371"/>
              <a:gd name="T8" fmla="*/ 25 w 122"/>
              <a:gd name="T9" fmla="*/ 232 h 371"/>
              <a:gd name="T10" fmla="*/ 26 w 122"/>
              <a:gd name="T11" fmla="*/ 145 h 371"/>
              <a:gd name="T12" fmla="*/ 25 w 122"/>
              <a:gd name="T13" fmla="*/ 100 h 371"/>
              <a:gd name="T14" fmla="*/ 4 w 122"/>
              <a:gd name="T15" fmla="*/ 18 h 371"/>
              <a:gd name="T16" fmla="*/ 0 w 122"/>
              <a:gd name="T17" fmla="*/ 7 h 371"/>
              <a:gd name="T18" fmla="*/ 21 w 122"/>
              <a:gd name="T19" fmla="*/ 17 h 371"/>
              <a:gd name="T20" fmla="*/ 36 w 122"/>
              <a:gd name="T21" fmla="*/ 34 h 371"/>
              <a:gd name="T22" fmla="*/ 78 w 122"/>
              <a:gd name="T23" fmla="*/ 309 h 371"/>
              <a:gd name="T24" fmla="*/ 25 w 122"/>
              <a:gd name="T25"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2" h="371">
                <a:moveTo>
                  <a:pt x="25" y="371"/>
                </a:moveTo>
                <a:cubicBezTo>
                  <a:pt x="19" y="357"/>
                  <a:pt x="12" y="344"/>
                  <a:pt x="6" y="330"/>
                </a:cubicBezTo>
                <a:cubicBezTo>
                  <a:pt x="3" y="318"/>
                  <a:pt x="4" y="305"/>
                  <a:pt x="4" y="292"/>
                </a:cubicBezTo>
                <a:cubicBezTo>
                  <a:pt x="22" y="286"/>
                  <a:pt x="22" y="286"/>
                  <a:pt x="22" y="266"/>
                </a:cubicBezTo>
                <a:cubicBezTo>
                  <a:pt x="22" y="255"/>
                  <a:pt x="22" y="243"/>
                  <a:pt x="25" y="232"/>
                </a:cubicBezTo>
                <a:cubicBezTo>
                  <a:pt x="32" y="203"/>
                  <a:pt x="33" y="174"/>
                  <a:pt x="26" y="145"/>
                </a:cubicBezTo>
                <a:cubicBezTo>
                  <a:pt x="23" y="130"/>
                  <a:pt x="23" y="115"/>
                  <a:pt x="25" y="100"/>
                </a:cubicBezTo>
                <a:cubicBezTo>
                  <a:pt x="27" y="70"/>
                  <a:pt x="17" y="43"/>
                  <a:pt x="4" y="18"/>
                </a:cubicBezTo>
                <a:cubicBezTo>
                  <a:pt x="3" y="14"/>
                  <a:pt x="0" y="11"/>
                  <a:pt x="0" y="7"/>
                </a:cubicBezTo>
                <a:cubicBezTo>
                  <a:pt x="12" y="0"/>
                  <a:pt x="14" y="12"/>
                  <a:pt x="21" y="17"/>
                </a:cubicBezTo>
                <a:cubicBezTo>
                  <a:pt x="26" y="23"/>
                  <a:pt x="30" y="29"/>
                  <a:pt x="36" y="34"/>
                </a:cubicBezTo>
                <a:cubicBezTo>
                  <a:pt x="104" y="107"/>
                  <a:pt x="122" y="220"/>
                  <a:pt x="78" y="309"/>
                </a:cubicBezTo>
                <a:cubicBezTo>
                  <a:pt x="66" y="334"/>
                  <a:pt x="51" y="357"/>
                  <a:pt x="25" y="371"/>
                </a:cubicBezTo>
                <a:close/>
              </a:path>
            </a:pathLst>
          </a:custGeom>
          <a:solidFill>
            <a:srgbClr val="ED6E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49" name="Freeform 18"/>
          <p:cNvSpPr>
            <a:spLocks/>
          </p:cNvSpPr>
          <p:nvPr/>
        </p:nvSpPr>
        <p:spPr bwMode="auto">
          <a:xfrm>
            <a:off x="3581401" y="1739900"/>
            <a:ext cx="182563" cy="315913"/>
          </a:xfrm>
          <a:custGeom>
            <a:avLst/>
            <a:gdLst>
              <a:gd name="T0" fmla="*/ 84 w 95"/>
              <a:gd name="T1" fmla="*/ 164 h 164"/>
              <a:gd name="T2" fmla="*/ 63 w 95"/>
              <a:gd name="T3" fmla="*/ 153 h 164"/>
              <a:gd name="T4" fmla="*/ 43 w 95"/>
              <a:gd name="T5" fmla="*/ 146 h 164"/>
              <a:gd name="T6" fmla="*/ 18 w 95"/>
              <a:gd name="T7" fmla="*/ 135 h 164"/>
              <a:gd name="T8" fmla="*/ 3 w 95"/>
              <a:gd name="T9" fmla="*/ 124 h 164"/>
              <a:gd name="T10" fmla="*/ 3 w 95"/>
              <a:gd name="T11" fmla="*/ 77 h 164"/>
              <a:gd name="T12" fmla="*/ 18 w 95"/>
              <a:gd name="T13" fmla="*/ 66 h 164"/>
              <a:gd name="T14" fmla="*/ 57 w 95"/>
              <a:gd name="T15" fmla="*/ 16 h 164"/>
              <a:gd name="T16" fmla="*/ 64 w 95"/>
              <a:gd name="T17" fmla="*/ 3 h 164"/>
              <a:gd name="T18" fmla="*/ 77 w 95"/>
              <a:gd name="T19" fmla="*/ 17 h 164"/>
              <a:gd name="T20" fmla="*/ 76 w 95"/>
              <a:gd name="T21" fmla="*/ 69 h 164"/>
              <a:gd name="T22" fmla="*/ 77 w 95"/>
              <a:gd name="T23" fmla="*/ 87 h 164"/>
              <a:gd name="T24" fmla="*/ 87 w 95"/>
              <a:gd name="T25" fmla="*/ 113 h 164"/>
              <a:gd name="T26" fmla="*/ 84 w 95"/>
              <a:gd name="T27"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5" h="164">
                <a:moveTo>
                  <a:pt x="84" y="164"/>
                </a:moveTo>
                <a:cubicBezTo>
                  <a:pt x="75" y="164"/>
                  <a:pt x="73" y="152"/>
                  <a:pt x="63" y="153"/>
                </a:cubicBezTo>
                <a:cubicBezTo>
                  <a:pt x="55" y="156"/>
                  <a:pt x="50" y="148"/>
                  <a:pt x="43" y="146"/>
                </a:cubicBezTo>
                <a:cubicBezTo>
                  <a:pt x="35" y="140"/>
                  <a:pt x="26" y="139"/>
                  <a:pt x="18" y="135"/>
                </a:cubicBezTo>
                <a:cubicBezTo>
                  <a:pt x="12" y="133"/>
                  <a:pt x="6" y="131"/>
                  <a:pt x="3" y="124"/>
                </a:cubicBezTo>
                <a:cubicBezTo>
                  <a:pt x="1" y="108"/>
                  <a:pt x="0" y="92"/>
                  <a:pt x="3" y="77"/>
                </a:cubicBezTo>
                <a:cubicBezTo>
                  <a:pt x="6" y="70"/>
                  <a:pt x="12" y="68"/>
                  <a:pt x="18" y="66"/>
                </a:cubicBezTo>
                <a:cubicBezTo>
                  <a:pt x="41" y="58"/>
                  <a:pt x="55" y="41"/>
                  <a:pt x="57" y="16"/>
                </a:cubicBezTo>
                <a:cubicBezTo>
                  <a:pt x="57" y="11"/>
                  <a:pt x="58" y="6"/>
                  <a:pt x="64" y="3"/>
                </a:cubicBezTo>
                <a:cubicBezTo>
                  <a:pt x="72" y="0"/>
                  <a:pt x="75" y="4"/>
                  <a:pt x="77" y="17"/>
                </a:cubicBezTo>
                <a:cubicBezTo>
                  <a:pt x="82" y="34"/>
                  <a:pt x="83" y="52"/>
                  <a:pt x="76" y="69"/>
                </a:cubicBezTo>
                <a:cubicBezTo>
                  <a:pt x="74" y="75"/>
                  <a:pt x="74" y="81"/>
                  <a:pt x="77" y="87"/>
                </a:cubicBezTo>
                <a:cubicBezTo>
                  <a:pt x="78" y="96"/>
                  <a:pt x="84" y="104"/>
                  <a:pt x="87" y="113"/>
                </a:cubicBezTo>
                <a:cubicBezTo>
                  <a:pt x="94" y="131"/>
                  <a:pt x="95" y="148"/>
                  <a:pt x="84" y="164"/>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0" name="Freeform 19"/>
          <p:cNvSpPr>
            <a:spLocks/>
          </p:cNvSpPr>
          <p:nvPr/>
        </p:nvSpPr>
        <p:spPr bwMode="auto">
          <a:xfrm>
            <a:off x="2643188" y="2409825"/>
            <a:ext cx="173038" cy="160338"/>
          </a:xfrm>
          <a:custGeom>
            <a:avLst/>
            <a:gdLst>
              <a:gd name="T0" fmla="*/ 89 w 90"/>
              <a:gd name="T1" fmla="*/ 57 h 83"/>
              <a:gd name="T2" fmla="*/ 78 w 90"/>
              <a:gd name="T3" fmla="*/ 78 h 83"/>
              <a:gd name="T4" fmla="*/ 13 w 90"/>
              <a:gd name="T5" fmla="*/ 74 h 83"/>
              <a:gd name="T6" fmla="*/ 1 w 90"/>
              <a:gd name="T7" fmla="*/ 62 h 83"/>
              <a:gd name="T8" fmla="*/ 0 w 90"/>
              <a:gd name="T9" fmla="*/ 0 h 83"/>
              <a:gd name="T10" fmla="*/ 37 w 90"/>
              <a:gd name="T11" fmla="*/ 12 h 83"/>
              <a:gd name="T12" fmla="*/ 80 w 90"/>
              <a:gd name="T13" fmla="*/ 10 h 83"/>
              <a:gd name="T14" fmla="*/ 83 w 90"/>
              <a:gd name="T15" fmla="*/ 18 h 83"/>
              <a:gd name="T16" fmla="*/ 87 w 90"/>
              <a:gd name="T17" fmla="*/ 49 h 83"/>
              <a:gd name="T18" fmla="*/ 89 w 90"/>
              <a:gd name="T19" fmla="*/ 5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83">
                <a:moveTo>
                  <a:pt x="89" y="57"/>
                </a:moveTo>
                <a:cubicBezTo>
                  <a:pt x="85" y="64"/>
                  <a:pt x="82" y="71"/>
                  <a:pt x="78" y="78"/>
                </a:cubicBezTo>
                <a:cubicBezTo>
                  <a:pt x="56" y="78"/>
                  <a:pt x="34" y="83"/>
                  <a:pt x="13" y="74"/>
                </a:cubicBezTo>
                <a:cubicBezTo>
                  <a:pt x="4" y="75"/>
                  <a:pt x="1" y="72"/>
                  <a:pt x="1" y="62"/>
                </a:cubicBezTo>
                <a:cubicBezTo>
                  <a:pt x="1" y="41"/>
                  <a:pt x="0" y="20"/>
                  <a:pt x="0" y="0"/>
                </a:cubicBezTo>
                <a:cubicBezTo>
                  <a:pt x="8" y="16"/>
                  <a:pt x="23" y="12"/>
                  <a:pt x="37" y="12"/>
                </a:cubicBezTo>
                <a:cubicBezTo>
                  <a:pt x="51" y="12"/>
                  <a:pt x="66" y="14"/>
                  <a:pt x="80" y="10"/>
                </a:cubicBezTo>
                <a:cubicBezTo>
                  <a:pt x="86" y="11"/>
                  <a:pt x="85" y="15"/>
                  <a:pt x="83" y="18"/>
                </a:cubicBezTo>
                <a:cubicBezTo>
                  <a:pt x="73" y="30"/>
                  <a:pt x="79" y="40"/>
                  <a:pt x="87" y="49"/>
                </a:cubicBezTo>
                <a:cubicBezTo>
                  <a:pt x="89" y="51"/>
                  <a:pt x="90" y="54"/>
                  <a:pt x="89" y="57"/>
                </a:cubicBezTo>
                <a:close/>
              </a:path>
            </a:pathLst>
          </a:custGeom>
          <a:solidFill>
            <a:srgbClr val="81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1" name="Freeform 20"/>
          <p:cNvSpPr>
            <a:spLocks/>
          </p:cNvSpPr>
          <p:nvPr/>
        </p:nvSpPr>
        <p:spPr bwMode="auto">
          <a:xfrm>
            <a:off x="2441576" y="2606675"/>
            <a:ext cx="187325" cy="165100"/>
          </a:xfrm>
          <a:custGeom>
            <a:avLst/>
            <a:gdLst>
              <a:gd name="T0" fmla="*/ 75 w 97"/>
              <a:gd name="T1" fmla="*/ 5 h 86"/>
              <a:gd name="T2" fmla="*/ 83 w 97"/>
              <a:gd name="T3" fmla="*/ 26 h 86"/>
              <a:gd name="T4" fmla="*/ 90 w 97"/>
              <a:gd name="T5" fmla="*/ 29 h 86"/>
              <a:gd name="T6" fmla="*/ 96 w 97"/>
              <a:gd name="T7" fmla="*/ 40 h 86"/>
              <a:gd name="T8" fmla="*/ 85 w 97"/>
              <a:gd name="T9" fmla="*/ 43 h 86"/>
              <a:gd name="T10" fmla="*/ 74 w 97"/>
              <a:gd name="T11" fmla="*/ 54 h 86"/>
              <a:gd name="T12" fmla="*/ 75 w 97"/>
              <a:gd name="T13" fmla="*/ 55 h 86"/>
              <a:gd name="T14" fmla="*/ 75 w 97"/>
              <a:gd name="T15" fmla="*/ 75 h 86"/>
              <a:gd name="T16" fmla="*/ 59 w 97"/>
              <a:gd name="T17" fmla="*/ 63 h 86"/>
              <a:gd name="T18" fmla="*/ 44 w 97"/>
              <a:gd name="T19" fmla="*/ 81 h 86"/>
              <a:gd name="T20" fmla="*/ 42 w 97"/>
              <a:gd name="T21" fmla="*/ 58 h 86"/>
              <a:gd name="T22" fmla="*/ 36 w 97"/>
              <a:gd name="T23" fmla="*/ 70 h 86"/>
              <a:gd name="T24" fmla="*/ 26 w 97"/>
              <a:gd name="T25" fmla="*/ 77 h 86"/>
              <a:gd name="T26" fmla="*/ 21 w 97"/>
              <a:gd name="T27" fmla="*/ 66 h 86"/>
              <a:gd name="T28" fmla="*/ 23 w 97"/>
              <a:gd name="T29" fmla="*/ 56 h 86"/>
              <a:gd name="T30" fmla="*/ 13 w 97"/>
              <a:gd name="T31" fmla="*/ 64 h 86"/>
              <a:gd name="T32" fmla="*/ 5 w 97"/>
              <a:gd name="T33" fmla="*/ 62 h 86"/>
              <a:gd name="T34" fmla="*/ 3 w 97"/>
              <a:gd name="T35" fmla="*/ 53 h 86"/>
              <a:gd name="T36" fmla="*/ 27 w 97"/>
              <a:gd name="T37" fmla="*/ 1 h 86"/>
              <a:gd name="T38" fmla="*/ 75 w 97"/>
              <a:gd name="T39" fmla="*/ 5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7" h="86">
                <a:moveTo>
                  <a:pt x="75" y="5"/>
                </a:moveTo>
                <a:cubicBezTo>
                  <a:pt x="69" y="15"/>
                  <a:pt x="79" y="20"/>
                  <a:pt x="83" y="26"/>
                </a:cubicBezTo>
                <a:cubicBezTo>
                  <a:pt x="85" y="28"/>
                  <a:pt x="87" y="28"/>
                  <a:pt x="90" y="29"/>
                </a:cubicBezTo>
                <a:cubicBezTo>
                  <a:pt x="95" y="31"/>
                  <a:pt x="97" y="35"/>
                  <a:pt x="96" y="40"/>
                </a:cubicBezTo>
                <a:cubicBezTo>
                  <a:pt x="94" y="46"/>
                  <a:pt x="89" y="44"/>
                  <a:pt x="85" y="43"/>
                </a:cubicBezTo>
                <a:cubicBezTo>
                  <a:pt x="73" y="39"/>
                  <a:pt x="72" y="45"/>
                  <a:pt x="74" y="54"/>
                </a:cubicBezTo>
                <a:cubicBezTo>
                  <a:pt x="75" y="55"/>
                  <a:pt x="75" y="55"/>
                  <a:pt x="75" y="55"/>
                </a:cubicBezTo>
                <a:cubicBezTo>
                  <a:pt x="76" y="62"/>
                  <a:pt x="84" y="70"/>
                  <a:pt x="75" y="75"/>
                </a:cubicBezTo>
                <a:cubicBezTo>
                  <a:pt x="65" y="81"/>
                  <a:pt x="65" y="67"/>
                  <a:pt x="59" y="63"/>
                </a:cubicBezTo>
                <a:cubicBezTo>
                  <a:pt x="53" y="69"/>
                  <a:pt x="58" y="86"/>
                  <a:pt x="44" y="81"/>
                </a:cubicBezTo>
                <a:cubicBezTo>
                  <a:pt x="32" y="77"/>
                  <a:pt x="44" y="66"/>
                  <a:pt x="42" y="58"/>
                </a:cubicBezTo>
                <a:cubicBezTo>
                  <a:pt x="37" y="61"/>
                  <a:pt x="38" y="66"/>
                  <a:pt x="36" y="70"/>
                </a:cubicBezTo>
                <a:cubicBezTo>
                  <a:pt x="34" y="74"/>
                  <a:pt x="32" y="79"/>
                  <a:pt x="26" y="77"/>
                </a:cubicBezTo>
                <a:cubicBezTo>
                  <a:pt x="21" y="76"/>
                  <a:pt x="20" y="71"/>
                  <a:pt x="21" y="66"/>
                </a:cubicBezTo>
                <a:cubicBezTo>
                  <a:pt x="21" y="63"/>
                  <a:pt x="22" y="60"/>
                  <a:pt x="23" y="56"/>
                </a:cubicBezTo>
                <a:cubicBezTo>
                  <a:pt x="19" y="59"/>
                  <a:pt x="16" y="62"/>
                  <a:pt x="13" y="64"/>
                </a:cubicBezTo>
                <a:cubicBezTo>
                  <a:pt x="10" y="65"/>
                  <a:pt x="7" y="65"/>
                  <a:pt x="5" y="62"/>
                </a:cubicBezTo>
                <a:cubicBezTo>
                  <a:pt x="2" y="60"/>
                  <a:pt x="0" y="55"/>
                  <a:pt x="3" y="53"/>
                </a:cubicBezTo>
                <a:cubicBezTo>
                  <a:pt x="20" y="40"/>
                  <a:pt x="15" y="17"/>
                  <a:pt x="27" y="1"/>
                </a:cubicBezTo>
                <a:cubicBezTo>
                  <a:pt x="43" y="3"/>
                  <a:pt x="59" y="0"/>
                  <a:pt x="75" y="5"/>
                </a:cubicBezTo>
                <a:close/>
              </a:path>
            </a:pathLst>
          </a:custGeom>
          <a:solidFill>
            <a:srgbClr val="F7B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2" name="Freeform 21"/>
          <p:cNvSpPr>
            <a:spLocks/>
          </p:cNvSpPr>
          <p:nvPr/>
        </p:nvSpPr>
        <p:spPr bwMode="auto">
          <a:xfrm>
            <a:off x="2670176" y="2590800"/>
            <a:ext cx="98425" cy="339725"/>
          </a:xfrm>
          <a:custGeom>
            <a:avLst/>
            <a:gdLst>
              <a:gd name="T0" fmla="*/ 51 w 51"/>
              <a:gd name="T1" fmla="*/ 12 h 177"/>
              <a:gd name="T2" fmla="*/ 20 w 51"/>
              <a:gd name="T3" fmla="*/ 146 h 177"/>
              <a:gd name="T4" fmla="*/ 18 w 51"/>
              <a:gd name="T5" fmla="*/ 152 h 177"/>
              <a:gd name="T6" fmla="*/ 8 w 51"/>
              <a:gd name="T7" fmla="*/ 177 h 177"/>
              <a:gd name="T8" fmla="*/ 5 w 51"/>
              <a:gd name="T9" fmla="*/ 157 h 177"/>
              <a:gd name="T10" fmla="*/ 3 w 51"/>
              <a:gd name="T11" fmla="*/ 107 h 177"/>
              <a:gd name="T12" fmla="*/ 0 w 51"/>
              <a:gd name="T13" fmla="*/ 6 h 177"/>
              <a:gd name="T14" fmla="*/ 41 w 51"/>
              <a:gd name="T15" fmla="*/ 2 h 177"/>
              <a:gd name="T16" fmla="*/ 51 w 51"/>
              <a:gd name="T17" fmla="*/ 12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77">
                <a:moveTo>
                  <a:pt x="51" y="12"/>
                </a:moveTo>
                <a:cubicBezTo>
                  <a:pt x="35" y="55"/>
                  <a:pt x="22" y="99"/>
                  <a:pt x="20" y="146"/>
                </a:cubicBezTo>
                <a:cubicBezTo>
                  <a:pt x="20" y="148"/>
                  <a:pt x="19" y="151"/>
                  <a:pt x="18" y="152"/>
                </a:cubicBezTo>
                <a:cubicBezTo>
                  <a:pt x="6" y="157"/>
                  <a:pt x="9" y="168"/>
                  <a:pt x="8" y="177"/>
                </a:cubicBezTo>
                <a:cubicBezTo>
                  <a:pt x="2" y="171"/>
                  <a:pt x="6" y="164"/>
                  <a:pt x="5" y="157"/>
                </a:cubicBezTo>
                <a:cubicBezTo>
                  <a:pt x="2" y="140"/>
                  <a:pt x="6" y="124"/>
                  <a:pt x="3" y="107"/>
                </a:cubicBezTo>
                <a:cubicBezTo>
                  <a:pt x="2" y="73"/>
                  <a:pt x="1" y="40"/>
                  <a:pt x="0" y="6"/>
                </a:cubicBezTo>
                <a:cubicBezTo>
                  <a:pt x="13" y="0"/>
                  <a:pt x="27" y="0"/>
                  <a:pt x="41" y="2"/>
                </a:cubicBezTo>
                <a:cubicBezTo>
                  <a:pt x="47" y="2"/>
                  <a:pt x="51" y="5"/>
                  <a:pt x="51" y="12"/>
                </a:cubicBezTo>
                <a:close/>
              </a:path>
            </a:pathLst>
          </a:custGeom>
          <a:solidFill>
            <a:srgbClr val="3633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3" name="Freeform 22"/>
          <p:cNvSpPr>
            <a:spLocks/>
          </p:cNvSpPr>
          <p:nvPr/>
        </p:nvSpPr>
        <p:spPr bwMode="auto">
          <a:xfrm>
            <a:off x="2640013" y="2362200"/>
            <a:ext cx="211138" cy="82550"/>
          </a:xfrm>
          <a:custGeom>
            <a:avLst/>
            <a:gdLst>
              <a:gd name="T0" fmla="*/ 85 w 110"/>
              <a:gd name="T1" fmla="*/ 36 h 43"/>
              <a:gd name="T2" fmla="*/ 65 w 110"/>
              <a:gd name="T3" fmla="*/ 42 h 43"/>
              <a:gd name="T4" fmla="*/ 25 w 110"/>
              <a:gd name="T5" fmla="*/ 42 h 43"/>
              <a:gd name="T6" fmla="*/ 2 w 110"/>
              <a:gd name="T7" fmla="*/ 25 h 43"/>
              <a:gd name="T8" fmla="*/ 1 w 110"/>
              <a:gd name="T9" fmla="*/ 10 h 43"/>
              <a:gd name="T10" fmla="*/ 2 w 110"/>
              <a:gd name="T11" fmla="*/ 3 h 43"/>
              <a:gd name="T12" fmla="*/ 18 w 110"/>
              <a:gd name="T13" fmla="*/ 0 h 43"/>
              <a:gd name="T14" fmla="*/ 91 w 110"/>
              <a:gd name="T15" fmla="*/ 0 h 43"/>
              <a:gd name="T16" fmla="*/ 106 w 110"/>
              <a:gd name="T17" fmla="*/ 2 h 43"/>
              <a:gd name="T18" fmla="*/ 109 w 110"/>
              <a:gd name="T19" fmla="*/ 10 h 43"/>
              <a:gd name="T20" fmla="*/ 85 w 110"/>
              <a:gd name="T21"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0" h="43">
                <a:moveTo>
                  <a:pt x="85" y="36"/>
                </a:moveTo>
                <a:cubicBezTo>
                  <a:pt x="79" y="41"/>
                  <a:pt x="73" y="42"/>
                  <a:pt x="65" y="42"/>
                </a:cubicBezTo>
                <a:cubicBezTo>
                  <a:pt x="52" y="41"/>
                  <a:pt x="38" y="41"/>
                  <a:pt x="25" y="42"/>
                </a:cubicBezTo>
                <a:cubicBezTo>
                  <a:pt x="11" y="43"/>
                  <a:pt x="2" y="40"/>
                  <a:pt x="2" y="25"/>
                </a:cubicBezTo>
                <a:cubicBezTo>
                  <a:pt x="2" y="20"/>
                  <a:pt x="1" y="15"/>
                  <a:pt x="1" y="10"/>
                </a:cubicBezTo>
                <a:cubicBezTo>
                  <a:pt x="0" y="7"/>
                  <a:pt x="0" y="5"/>
                  <a:pt x="2" y="3"/>
                </a:cubicBezTo>
                <a:cubicBezTo>
                  <a:pt x="7" y="0"/>
                  <a:pt x="12" y="0"/>
                  <a:pt x="18" y="0"/>
                </a:cubicBezTo>
                <a:cubicBezTo>
                  <a:pt x="42" y="0"/>
                  <a:pt x="67" y="0"/>
                  <a:pt x="91" y="0"/>
                </a:cubicBezTo>
                <a:cubicBezTo>
                  <a:pt x="96" y="0"/>
                  <a:pt x="102" y="0"/>
                  <a:pt x="106" y="2"/>
                </a:cubicBezTo>
                <a:cubicBezTo>
                  <a:pt x="109" y="4"/>
                  <a:pt x="110" y="7"/>
                  <a:pt x="109" y="10"/>
                </a:cubicBezTo>
                <a:cubicBezTo>
                  <a:pt x="102" y="20"/>
                  <a:pt x="97" y="31"/>
                  <a:pt x="85" y="36"/>
                </a:cubicBezTo>
                <a:close/>
              </a:path>
            </a:pathLst>
          </a:custGeom>
          <a:solidFill>
            <a:srgbClr val="473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4" name="Freeform 23"/>
          <p:cNvSpPr>
            <a:spLocks/>
          </p:cNvSpPr>
          <p:nvPr/>
        </p:nvSpPr>
        <p:spPr bwMode="auto">
          <a:xfrm>
            <a:off x="2668588" y="2552700"/>
            <a:ext cx="123825" cy="61913"/>
          </a:xfrm>
          <a:custGeom>
            <a:avLst/>
            <a:gdLst>
              <a:gd name="T0" fmla="*/ 52 w 65"/>
              <a:gd name="T1" fmla="*/ 32 h 32"/>
              <a:gd name="T2" fmla="*/ 28 w 65"/>
              <a:gd name="T3" fmla="*/ 25 h 32"/>
              <a:gd name="T4" fmla="*/ 1 w 65"/>
              <a:gd name="T5" fmla="*/ 26 h 32"/>
              <a:gd name="T6" fmla="*/ 0 w 65"/>
              <a:gd name="T7" fmla="*/ 0 h 32"/>
              <a:gd name="T8" fmla="*/ 54 w 65"/>
              <a:gd name="T9" fmla="*/ 0 h 32"/>
              <a:gd name="T10" fmla="*/ 65 w 65"/>
              <a:gd name="T11" fmla="*/ 4 h 32"/>
              <a:gd name="T12" fmla="*/ 52 w 65"/>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65" h="32">
                <a:moveTo>
                  <a:pt x="52" y="32"/>
                </a:moveTo>
                <a:cubicBezTo>
                  <a:pt x="46" y="22"/>
                  <a:pt x="36" y="23"/>
                  <a:pt x="28" y="25"/>
                </a:cubicBezTo>
                <a:cubicBezTo>
                  <a:pt x="19" y="26"/>
                  <a:pt x="10" y="25"/>
                  <a:pt x="1" y="26"/>
                </a:cubicBezTo>
                <a:cubicBezTo>
                  <a:pt x="1" y="17"/>
                  <a:pt x="0" y="9"/>
                  <a:pt x="0" y="0"/>
                </a:cubicBezTo>
                <a:cubicBezTo>
                  <a:pt x="18" y="0"/>
                  <a:pt x="36" y="0"/>
                  <a:pt x="54" y="0"/>
                </a:cubicBezTo>
                <a:cubicBezTo>
                  <a:pt x="58" y="0"/>
                  <a:pt x="62" y="0"/>
                  <a:pt x="65" y="4"/>
                </a:cubicBezTo>
                <a:cubicBezTo>
                  <a:pt x="61" y="13"/>
                  <a:pt x="56" y="22"/>
                  <a:pt x="52" y="32"/>
                </a:cubicBezTo>
                <a:close/>
              </a:path>
            </a:pathLst>
          </a:custGeom>
          <a:solidFill>
            <a:srgbClr val="282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5" name="Freeform 24"/>
          <p:cNvSpPr>
            <a:spLocks/>
          </p:cNvSpPr>
          <p:nvPr/>
        </p:nvSpPr>
        <p:spPr bwMode="auto">
          <a:xfrm>
            <a:off x="2474913" y="2565400"/>
            <a:ext cx="138113" cy="60325"/>
          </a:xfrm>
          <a:custGeom>
            <a:avLst/>
            <a:gdLst>
              <a:gd name="T0" fmla="*/ 58 w 72"/>
              <a:gd name="T1" fmla="*/ 26 h 31"/>
              <a:gd name="T2" fmla="*/ 10 w 72"/>
              <a:gd name="T3" fmla="*/ 22 h 31"/>
              <a:gd name="T4" fmla="*/ 10 w 72"/>
              <a:gd name="T5" fmla="*/ 0 h 31"/>
              <a:gd name="T6" fmla="*/ 63 w 72"/>
              <a:gd name="T7" fmla="*/ 2 h 31"/>
              <a:gd name="T8" fmla="*/ 58 w 72"/>
              <a:gd name="T9" fmla="*/ 26 h 31"/>
            </a:gdLst>
            <a:ahLst/>
            <a:cxnLst>
              <a:cxn ang="0">
                <a:pos x="T0" y="T1"/>
              </a:cxn>
              <a:cxn ang="0">
                <a:pos x="T2" y="T3"/>
              </a:cxn>
              <a:cxn ang="0">
                <a:pos x="T4" y="T5"/>
              </a:cxn>
              <a:cxn ang="0">
                <a:pos x="T6" y="T7"/>
              </a:cxn>
              <a:cxn ang="0">
                <a:pos x="T8" y="T9"/>
              </a:cxn>
            </a:cxnLst>
            <a:rect l="0" t="0" r="r" b="b"/>
            <a:pathLst>
              <a:path w="72" h="31">
                <a:moveTo>
                  <a:pt x="58" y="26"/>
                </a:moveTo>
                <a:cubicBezTo>
                  <a:pt x="42" y="27"/>
                  <a:pt x="26" y="31"/>
                  <a:pt x="10" y="22"/>
                </a:cubicBezTo>
                <a:cubicBezTo>
                  <a:pt x="0" y="15"/>
                  <a:pt x="5" y="7"/>
                  <a:pt x="10" y="0"/>
                </a:cubicBezTo>
                <a:cubicBezTo>
                  <a:pt x="27" y="12"/>
                  <a:pt x="45" y="12"/>
                  <a:pt x="63" y="2"/>
                </a:cubicBezTo>
                <a:cubicBezTo>
                  <a:pt x="72" y="15"/>
                  <a:pt x="72" y="18"/>
                  <a:pt x="58" y="26"/>
                </a:cubicBezTo>
                <a:close/>
              </a:path>
            </a:pathLst>
          </a:custGeom>
          <a:solidFill>
            <a:srgbClr val="EAB7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6" name="Freeform 25"/>
          <p:cNvSpPr>
            <a:spLocks/>
          </p:cNvSpPr>
          <p:nvPr/>
        </p:nvSpPr>
        <p:spPr bwMode="auto">
          <a:xfrm>
            <a:off x="2624138" y="1538287"/>
            <a:ext cx="66675" cy="96838"/>
          </a:xfrm>
          <a:custGeom>
            <a:avLst/>
            <a:gdLst>
              <a:gd name="T0" fmla="*/ 27 w 35"/>
              <a:gd name="T1" fmla="*/ 1 h 50"/>
              <a:gd name="T2" fmla="*/ 30 w 35"/>
              <a:gd name="T3" fmla="*/ 50 h 50"/>
              <a:gd name="T4" fmla="*/ 0 w 35"/>
              <a:gd name="T5" fmla="*/ 24 h 50"/>
              <a:gd name="T6" fmla="*/ 10 w 35"/>
              <a:gd name="T7" fmla="*/ 3 h 50"/>
              <a:gd name="T8" fmla="*/ 27 w 35"/>
              <a:gd name="T9" fmla="*/ 1 h 50"/>
            </a:gdLst>
            <a:ahLst/>
            <a:cxnLst>
              <a:cxn ang="0">
                <a:pos x="T0" y="T1"/>
              </a:cxn>
              <a:cxn ang="0">
                <a:pos x="T2" y="T3"/>
              </a:cxn>
              <a:cxn ang="0">
                <a:pos x="T4" y="T5"/>
              </a:cxn>
              <a:cxn ang="0">
                <a:pos x="T6" y="T7"/>
              </a:cxn>
              <a:cxn ang="0">
                <a:pos x="T8" y="T9"/>
              </a:cxn>
            </a:cxnLst>
            <a:rect l="0" t="0" r="r" b="b"/>
            <a:pathLst>
              <a:path w="35" h="50">
                <a:moveTo>
                  <a:pt x="27" y="1"/>
                </a:moveTo>
                <a:cubicBezTo>
                  <a:pt x="35" y="17"/>
                  <a:pt x="30" y="34"/>
                  <a:pt x="30" y="50"/>
                </a:cubicBezTo>
                <a:cubicBezTo>
                  <a:pt x="12" y="50"/>
                  <a:pt x="5" y="39"/>
                  <a:pt x="0" y="24"/>
                </a:cubicBezTo>
                <a:cubicBezTo>
                  <a:pt x="1" y="16"/>
                  <a:pt x="2" y="8"/>
                  <a:pt x="10" y="3"/>
                </a:cubicBezTo>
                <a:cubicBezTo>
                  <a:pt x="15" y="3"/>
                  <a:pt x="21" y="0"/>
                  <a:pt x="27" y="1"/>
                </a:cubicBezTo>
                <a:close/>
              </a:path>
            </a:pathLst>
          </a:custGeom>
          <a:solidFill>
            <a:srgbClr val="F1B1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7" name="Freeform 26"/>
          <p:cNvSpPr>
            <a:spLocks/>
          </p:cNvSpPr>
          <p:nvPr/>
        </p:nvSpPr>
        <p:spPr bwMode="auto">
          <a:xfrm>
            <a:off x="2643188" y="1385887"/>
            <a:ext cx="36513" cy="165100"/>
          </a:xfrm>
          <a:custGeom>
            <a:avLst/>
            <a:gdLst>
              <a:gd name="T0" fmla="*/ 17 w 19"/>
              <a:gd name="T1" fmla="*/ 81 h 86"/>
              <a:gd name="T2" fmla="*/ 0 w 19"/>
              <a:gd name="T3" fmla="*/ 83 h 86"/>
              <a:gd name="T4" fmla="*/ 7 w 19"/>
              <a:gd name="T5" fmla="*/ 62 h 86"/>
              <a:gd name="T6" fmla="*/ 8 w 19"/>
              <a:gd name="T7" fmla="*/ 0 h 86"/>
              <a:gd name="T8" fmla="*/ 17 w 19"/>
              <a:gd name="T9" fmla="*/ 16 h 86"/>
              <a:gd name="T10" fmla="*/ 17 w 19"/>
              <a:gd name="T11" fmla="*/ 81 h 86"/>
            </a:gdLst>
            <a:ahLst/>
            <a:cxnLst>
              <a:cxn ang="0">
                <a:pos x="T0" y="T1"/>
              </a:cxn>
              <a:cxn ang="0">
                <a:pos x="T2" y="T3"/>
              </a:cxn>
              <a:cxn ang="0">
                <a:pos x="T4" y="T5"/>
              </a:cxn>
              <a:cxn ang="0">
                <a:pos x="T6" y="T7"/>
              </a:cxn>
              <a:cxn ang="0">
                <a:pos x="T8" y="T9"/>
              </a:cxn>
              <a:cxn ang="0">
                <a:pos x="T10" y="T11"/>
              </a:cxn>
            </a:cxnLst>
            <a:rect l="0" t="0" r="r" b="b"/>
            <a:pathLst>
              <a:path w="19" h="86">
                <a:moveTo>
                  <a:pt x="17" y="81"/>
                </a:moveTo>
                <a:cubicBezTo>
                  <a:pt x="12" y="86"/>
                  <a:pt x="6" y="83"/>
                  <a:pt x="0" y="83"/>
                </a:cubicBezTo>
                <a:cubicBezTo>
                  <a:pt x="10" y="79"/>
                  <a:pt x="8" y="71"/>
                  <a:pt x="7" y="62"/>
                </a:cubicBezTo>
                <a:cubicBezTo>
                  <a:pt x="4" y="41"/>
                  <a:pt x="3" y="21"/>
                  <a:pt x="8" y="0"/>
                </a:cubicBezTo>
                <a:cubicBezTo>
                  <a:pt x="14" y="4"/>
                  <a:pt x="19" y="8"/>
                  <a:pt x="17" y="16"/>
                </a:cubicBezTo>
                <a:cubicBezTo>
                  <a:pt x="11" y="38"/>
                  <a:pt x="14" y="60"/>
                  <a:pt x="17" y="81"/>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8" name="Freeform 27"/>
          <p:cNvSpPr>
            <a:spLocks/>
          </p:cNvSpPr>
          <p:nvPr/>
        </p:nvSpPr>
        <p:spPr bwMode="auto">
          <a:xfrm>
            <a:off x="2630488" y="2298700"/>
            <a:ext cx="23813" cy="82550"/>
          </a:xfrm>
          <a:custGeom>
            <a:avLst/>
            <a:gdLst>
              <a:gd name="T0" fmla="*/ 7 w 13"/>
              <a:gd name="T1" fmla="*/ 37 h 43"/>
              <a:gd name="T2" fmla="*/ 6 w 13"/>
              <a:gd name="T3" fmla="*/ 43 h 43"/>
              <a:gd name="T4" fmla="*/ 1 w 13"/>
              <a:gd name="T5" fmla="*/ 40 h 43"/>
              <a:gd name="T6" fmla="*/ 6 w 13"/>
              <a:gd name="T7" fmla="*/ 0 h 43"/>
              <a:gd name="T8" fmla="*/ 10 w 13"/>
              <a:gd name="T9" fmla="*/ 6 h 43"/>
              <a:gd name="T10" fmla="*/ 7 w 13"/>
              <a:gd name="T11" fmla="*/ 37 h 43"/>
            </a:gdLst>
            <a:ahLst/>
            <a:cxnLst>
              <a:cxn ang="0">
                <a:pos x="T0" y="T1"/>
              </a:cxn>
              <a:cxn ang="0">
                <a:pos x="T2" y="T3"/>
              </a:cxn>
              <a:cxn ang="0">
                <a:pos x="T4" y="T5"/>
              </a:cxn>
              <a:cxn ang="0">
                <a:pos x="T6" y="T7"/>
              </a:cxn>
              <a:cxn ang="0">
                <a:pos x="T8" y="T9"/>
              </a:cxn>
              <a:cxn ang="0">
                <a:pos x="T10" y="T11"/>
              </a:cxn>
            </a:cxnLst>
            <a:rect l="0" t="0" r="r" b="b"/>
            <a:pathLst>
              <a:path w="13" h="43">
                <a:moveTo>
                  <a:pt x="7" y="37"/>
                </a:moveTo>
                <a:cubicBezTo>
                  <a:pt x="7" y="39"/>
                  <a:pt x="6" y="41"/>
                  <a:pt x="6" y="43"/>
                </a:cubicBezTo>
                <a:cubicBezTo>
                  <a:pt x="4" y="42"/>
                  <a:pt x="3" y="41"/>
                  <a:pt x="1" y="40"/>
                </a:cubicBezTo>
                <a:cubicBezTo>
                  <a:pt x="0" y="26"/>
                  <a:pt x="0" y="13"/>
                  <a:pt x="6" y="0"/>
                </a:cubicBezTo>
                <a:cubicBezTo>
                  <a:pt x="8" y="1"/>
                  <a:pt x="9" y="4"/>
                  <a:pt x="10" y="6"/>
                </a:cubicBezTo>
                <a:cubicBezTo>
                  <a:pt x="10" y="17"/>
                  <a:pt x="13" y="27"/>
                  <a:pt x="7" y="37"/>
                </a:cubicBezTo>
                <a:close/>
              </a:path>
            </a:pathLst>
          </a:custGeom>
          <a:solidFill>
            <a:srgbClr val="F2D9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59" name="Freeform 28"/>
          <p:cNvSpPr>
            <a:spLocks/>
          </p:cNvSpPr>
          <p:nvPr/>
        </p:nvSpPr>
        <p:spPr bwMode="auto">
          <a:xfrm>
            <a:off x="2674938" y="2797175"/>
            <a:ext cx="11113" cy="95250"/>
          </a:xfrm>
          <a:custGeom>
            <a:avLst/>
            <a:gdLst>
              <a:gd name="T0" fmla="*/ 1 w 6"/>
              <a:gd name="T1" fmla="*/ 0 h 50"/>
              <a:gd name="T2" fmla="*/ 3 w 6"/>
              <a:gd name="T3" fmla="*/ 50 h 50"/>
              <a:gd name="T4" fmla="*/ 1 w 6"/>
              <a:gd name="T5" fmla="*/ 0 h 50"/>
            </a:gdLst>
            <a:ahLst/>
            <a:cxnLst>
              <a:cxn ang="0">
                <a:pos x="T0" y="T1"/>
              </a:cxn>
              <a:cxn ang="0">
                <a:pos x="T2" y="T3"/>
              </a:cxn>
              <a:cxn ang="0">
                <a:pos x="T4" y="T5"/>
              </a:cxn>
            </a:cxnLst>
            <a:rect l="0" t="0" r="r" b="b"/>
            <a:pathLst>
              <a:path w="6" h="50">
                <a:moveTo>
                  <a:pt x="1" y="0"/>
                </a:moveTo>
                <a:cubicBezTo>
                  <a:pt x="6" y="16"/>
                  <a:pt x="3" y="33"/>
                  <a:pt x="3" y="50"/>
                </a:cubicBezTo>
                <a:cubicBezTo>
                  <a:pt x="0" y="33"/>
                  <a:pt x="1" y="17"/>
                  <a:pt x="1" y="0"/>
                </a:cubicBezTo>
                <a:close/>
              </a:path>
            </a:pathLst>
          </a:custGeom>
          <a:solidFill>
            <a:srgbClr val="6254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0" name="Freeform 29"/>
          <p:cNvSpPr>
            <a:spLocks/>
          </p:cNvSpPr>
          <p:nvPr/>
        </p:nvSpPr>
        <p:spPr bwMode="auto">
          <a:xfrm>
            <a:off x="2890838" y="2287587"/>
            <a:ext cx="357188" cy="460375"/>
          </a:xfrm>
          <a:custGeom>
            <a:avLst/>
            <a:gdLst>
              <a:gd name="T0" fmla="*/ 141 w 186"/>
              <a:gd name="T1" fmla="*/ 6 h 240"/>
              <a:gd name="T2" fmla="*/ 156 w 186"/>
              <a:gd name="T3" fmla="*/ 10 h 240"/>
              <a:gd name="T4" fmla="*/ 185 w 186"/>
              <a:gd name="T5" fmla="*/ 72 h 240"/>
              <a:gd name="T6" fmla="*/ 186 w 186"/>
              <a:gd name="T7" fmla="*/ 148 h 240"/>
              <a:gd name="T8" fmla="*/ 153 w 186"/>
              <a:gd name="T9" fmla="*/ 213 h 240"/>
              <a:gd name="T10" fmla="*/ 139 w 186"/>
              <a:gd name="T11" fmla="*/ 239 h 240"/>
              <a:gd name="T12" fmla="*/ 24 w 186"/>
              <a:gd name="T13" fmla="*/ 239 h 240"/>
              <a:gd name="T14" fmla="*/ 10 w 186"/>
              <a:gd name="T15" fmla="*/ 226 h 240"/>
              <a:gd name="T16" fmla="*/ 9 w 186"/>
              <a:gd name="T17" fmla="*/ 155 h 240"/>
              <a:gd name="T18" fmla="*/ 3 w 186"/>
              <a:gd name="T19" fmla="*/ 133 h 240"/>
              <a:gd name="T20" fmla="*/ 5 w 186"/>
              <a:gd name="T21" fmla="*/ 55 h 240"/>
              <a:gd name="T22" fmla="*/ 29 w 186"/>
              <a:gd name="T23" fmla="*/ 11 h 240"/>
              <a:gd name="T24" fmla="*/ 55 w 186"/>
              <a:gd name="T25" fmla="*/ 1 h 240"/>
              <a:gd name="T26" fmla="*/ 126 w 186"/>
              <a:gd name="T27" fmla="*/ 7 h 240"/>
              <a:gd name="T28" fmla="*/ 141 w 186"/>
              <a:gd name="T29" fmla="*/ 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6" h="240">
                <a:moveTo>
                  <a:pt x="141" y="6"/>
                </a:moveTo>
                <a:cubicBezTo>
                  <a:pt x="146" y="7"/>
                  <a:pt x="151" y="9"/>
                  <a:pt x="156" y="10"/>
                </a:cubicBezTo>
                <a:cubicBezTo>
                  <a:pt x="177" y="26"/>
                  <a:pt x="184" y="48"/>
                  <a:pt x="185" y="72"/>
                </a:cubicBezTo>
                <a:cubicBezTo>
                  <a:pt x="186" y="97"/>
                  <a:pt x="185" y="123"/>
                  <a:pt x="186" y="148"/>
                </a:cubicBezTo>
                <a:cubicBezTo>
                  <a:pt x="175" y="169"/>
                  <a:pt x="163" y="191"/>
                  <a:pt x="153" y="213"/>
                </a:cubicBezTo>
                <a:cubicBezTo>
                  <a:pt x="147" y="221"/>
                  <a:pt x="147" y="232"/>
                  <a:pt x="139" y="239"/>
                </a:cubicBezTo>
                <a:cubicBezTo>
                  <a:pt x="100" y="239"/>
                  <a:pt x="62" y="239"/>
                  <a:pt x="24" y="239"/>
                </a:cubicBezTo>
                <a:cubicBezTo>
                  <a:pt x="13" y="240"/>
                  <a:pt x="10" y="235"/>
                  <a:pt x="10" y="226"/>
                </a:cubicBezTo>
                <a:cubicBezTo>
                  <a:pt x="9" y="202"/>
                  <a:pt x="9" y="179"/>
                  <a:pt x="9" y="155"/>
                </a:cubicBezTo>
                <a:cubicBezTo>
                  <a:pt x="4" y="149"/>
                  <a:pt x="4" y="141"/>
                  <a:pt x="3" y="133"/>
                </a:cubicBezTo>
                <a:cubicBezTo>
                  <a:pt x="1" y="107"/>
                  <a:pt x="0" y="81"/>
                  <a:pt x="5" y="55"/>
                </a:cubicBezTo>
                <a:cubicBezTo>
                  <a:pt x="8" y="38"/>
                  <a:pt x="15" y="23"/>
                  <a:pt x="29" y="11"/>
                </a:cubicBezTo>
                <a:cubicBezTo>
                  <a:pt x="37" y="5"/>
                  <a:pt x="45" y="0"/>
                  <a:pt x="55" y="1"/>
                </a:cubicBezTo>
                <a:cubicBezTo>
                  <a:pt x="78" y="17"/>
                  <a:pt x="101" y="17"/>
                  <a:pt x="126" y="7"/>
                </a:cubicBezTo>
                <a:cubicBezTo>
                  <a:pt x="131" y="5"/>
                  <a:pt x="136" y="3"/>
                  <a:pt x="141" y="6"/>
                </a:cubicBezTo>
                <a:close/>
              </a:path>
            </a:pathLst>
          </a:custGeom>
          <a:solidFill>
            <a:srgbClr val="EA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1" name="Freeform 30"/>
          <p:cNvSpPr>
            <a:spLocks/>
          </p:cNvSpPr>
          <p:nvPr/>
        </p:nvSpPr>
        <p:spPr bwMode="auto">
          <a:xfrm>
            <a:off x="2917826" y="2754312"/>
            <a:ext cx="236538" cy="130175"/>
          </a:xfrm>
          <a:custGeom>
            <a:avLst/>
            <a:gdLst>
              <a:gd name="T0" fmla="*/ 113 w 123"/>
              <a:gd name="T1" fmla="*/ 34 h 68"/>
              <a:gd name="T2" fmla="*/ 103 w 123"/>
              <a:gd name="T3" fmla="*/ 25 h 68"/>
              <a:gd name="T4" fmla="*/ 16 w 123"/>
              <a:gd name="T5" fmla="*/ 25 h 68"/>
              <a:gd name="T6" fmla="*/ 6 w 123"/>
              <a:gd name="T7" fmla="*/ 35 h 68"/>
              <a:gd name="T8" fmla="*/ 6 w 123"/>
              <a:gd name="T9" fmla="*/ 68 h 68"/>
              <a:gd name="T10" fmla="*/ 4 w 123"/>
              <a:gd name="T11" fmla="*/ 7 h 68"/>
              <a:gd name="T12" fmla="*/ 15 w 123"/>
              <a:gd name="T13" fmla="*/ 2 h 68"/>
              <a:gd name="T14" fmla="*/ 123 w 123"/>
              <a:gd name="T15" fmla="*/ 2 h 68"/>
              <a:gd name="T16" fmla="*/ 113 w 123"/>
              <a:gd name="T17"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 h="68">
                <a:moveTo>
                  <a:pt x="113" y="34"/>
                </a:moveTo>
                <a:cubicBezTo>
                  <a:pt x="113" y="27"/>
                  <a:pt x="110" y="25"/>
                  <a:pt x="103" y="25"/>
                </a:cubicBezTo>
                <a:cubicBezTo>
                  <a:pt x="74" y="25"/>
                  <a:pt x="45" y="25"/>
                  <a:pt x="16" y="25"/>
                </a:cubicBezTo>
                <a:cubicBezTo>
                  <a:pt x="8" y="25"/>
                  <a:pt x="6" y="28"/>
                  <a:pt x="6" y="35"/>
                </a:cubicBezTo>
                <a:cubicBezTo>
                  <a:pt x="6" y="46"/>
                  <a:pt x="6" y="57"/>
                  <a:pt x="6" y="68"/>
                </a:cubicBezTo>
                <a:cubicBezTo>
                  <a:pt x="0" y="48"/>
                  <a:pt x="4" y="28"/>
                  <a:pt x="4" y="7"/>
                </a:cubicBezTo>
                <a:cubicBezTo>
                  <a:pt x="4" y="0"/>
                  <a:pt x="10" y="2"/>
                  <a:pt x="15" y="2"/>
                </a:cubicBezTo>
                <a:cubicBezTo>
                  <a:pt x="51" y="2"/>
                  <a:pt x="87" y="2"/>
                  <a:pt x="123" y="2"/>
                </a:cubicBezTo>
                <a:cubicBezTo>
                  <a:pt x="121" y="13"/>
                  <a:pt x="118" y="24"/>
                  <a:pt x="113" y="34"/>
                </a:cubicBezTo>
                <a:close/>
              </a:path>
            </a:pathLst>
          </a:custGeom>
          <a:solidFill>
            <a:srgbClr val="1152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2" name="Freeform 31"/>
          <p:cNvSpPr>
            <a:spLocks/>
          </p:cNvSpPr>
          <p:nvPr/>
        </p:nvSpPr>
        <p:spPr bwMode="auto">
          <a:xfrm>
            <a:off x="3184526" y="2503487"/>
            <a:ext cx="142875" cy="269875"/>
          </a:xfrm>
          <a:custGeom>
            <a:avLst/>
            <a:gdLst>
              <a:gd name="T0" fmla="*/ 0 w 74"/>
              <a:gd name="T1" fmla="*/ 101 h 141"/>
              <a:gd name="T2" fmla="*/ 31 w 74"/>
              <a:gd name="T3" fmla="*/ 38 h 141"/>
              <a:gd name="T4" fmla="*/ 61 w 74"/>
              <a:gd name="T5" fmla="*/ 4 h 141"/>
              <a:gd name="T6" fmla="*/ 72 w 74"/>
              <a:gd name="T7" fmla="*/ 3 h 141"/>
              <a:gd name="T8" fmla="*/ 72 w 74"/>
              <a:gd name="T9" fmla="*/ 14 h 141"/>
              <a:gd name="T10" fmla="*/ 61 w 74"/>
              <a:gd name="T11" fmla="*/ 76 h 141"/>
              <a:gd name="T12" fmla="*/ 63 w 74"/>
              <a:gd name="T13" fmla="*/ 125 h 141"/>
              <a:gd name="T14" fmla="*/ 57 w 74"/>
              <a:gd name="T15" fmla="*/ 140 h 141"/>
              <a:gd name="T16" fmla="*/ 55 w 74"/>
              <a:gd name="T17" fmla="*/ 141 h 141"/>
              <a:gd name="T18" fmla="*/ 52 w 74"/>
              <a:gd name="T19" fmla="*/ 61 h 141"/>
              <a:gd name="T20" fmla="*/ 56 w 74"/>
              <a:gd name="T21" fmla="*/ 33 h 141"/>
              <a:gd name="T22" fmla="*/ 56 w 74"/>
              <a:gd name="T23" fmla="*/ 22 h 141"/>
              <a:gd name="T24" fmla="*/ 46 w 74"/>
              <a:gd name="T25" fmla="*/ 27 h 141"/>
              <a:gd name="T26" fmla="*/ 6 w 74"/>
              <a:gd name="T27" fmla="*/ 94 h 141"/>
              <a:gd name="T28" fmla="*/ 0 w 74"/>
              <a:gd name="T29" fmla="*/ 10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141">
                <a:moveTo>
                  <a:pt x="0" y="101"/>
                </a:moveTo>
                <a:cubicBezTo>
                  <a:pt x="6" y="78"/>
                  <a:pt x="19" y="58"/>
                  <a:pt x="31" y="38"/>
                </a:cubicBezTo>
                <a:cubicBezTo>
                  <a:pt x="36" y="22"/>
                  <a:pt x="49" y="13"/>
                  <a:pt x="61" y="4"/>
                </a:cubicBezTo>
                <a:cubicBezTo>
                  <a:pt x="64" y="1"/>
                  <a:pt x="68" y="0"/>
                  <a:pt x="72" y="3"/>
                </a:cubicBezTo>
                <a:cubicBezTo>
                  <a:pt x="74" y="7"/>
                  <a:pt x="73" y="11"/>
                  <a:pt x="72" y="14"/>
                </a:cubicBezTo>
                <a:cubicBezTo>
                  <a:pt x="62" y="34"/>
                  <a:pt x="61" y="55"/>
                  <a:pt x="61" y="76"/>
                </a:cubicBezTo>
                <a:cubicBezTo>
                  <a:pt x="62" y="92"/>
                  <a:pt x="60" y="109"/>
                  <a:pt x="63" y="125"/>
                </a:cubicBezTo>
                <a:cubicBezTo>
                  <a:pt x="64" y="131"/>
                  <a:pt x="63" y="137"/>
                  <a:pt x="57" y="140"/>
                </a:cubicBezTo>
                <a:cubicBezTo>
                  <a:pt x="57" y="141"/>
                  <a:pt x="56" y="141"/>
                  <a:pt x="55" y="141"/>
                </a:cubicBezTo>
                <a:cubicBezTo>
                  <a:pt x="53" y="115"/>
                  <a:pt x="56" y="88"/>
                  <a:pt x="52" y="61"/>
                </a:cubicBezTo>
                <a:cubicBezTo>
                  <a:pt x="50" y="52"/>
                  <a:pt x="54" y="42"/>
                  <a:pt x="56" y="33"/>
                </a:cubicBezTo>
                <a:cubicBezTo>
                  <a:pt x="57" y="29"/>
                  <a:pt x="59" y="25"/>
                  <a:pt x="56" y="22"/>
                </a:cubicBezTo>
                <a:cubicBezTo>
                  <a:pt x="51" y="20"/>
                  <a:pt x="49" y="25"/>
                  <a:pt x="46" y="27"/>
                </a:cubicBezTo>
                <a:cubicBezTo>
                  <a:pt x="27" y="46"/>
                  <a:pt x="17" y="70"/>
                  <a:pt x="6" y="94"/>
                </a:cubicBezTo>
                <a:cubicBezTo>
                  <a:pt x="4" y="97"/>
                  <a:pt x="3" y="100"/>
                  <a:pt x="0" y="101"/>
                </a:cubicBezTo>
                <a:close/>
              </a:path>
            </a:pathLst>
          </a:custGeom>
          <a:solidFill>
            <a:srgbClr val="ADA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3" name="Freeform 32"/>
          <p:cNvSpPr>
            <a:spLocks/>
          </p:cNvSpPr>
          <p:nvPr/>
        </p:nvSpPr>
        <p:spPr bwMode="auto">
          <a:xfrm>
            <a:off x="3292476" y="2473325"/>
            <a:ext cx="352425" cy="411163"/>
          </a:xfrm>
          <a:custGeom>
            <a:avLst/>
            <a:gdLst>
              <a:gd name="T0" fmla="*/ 1 w 184"/>
              <a:gd name="T1" fmla="*/ 155 h 214"/>
              <a:gd name="T2" fmla="*/ 1 w 184"/>
              <a:gd name="T3" fmla="*/ 123 h 214"/>
              <a:gd name="T4" fmla="*/ 4 w 184"/>
              <a:gd name="T5" fmla="*/ 49 h 214"/>
              <a:gd name="T6" fmla="*/ 14 w 184"/>
              <a:gd name="T7" fmla="*/ 18 h 214"/>
              <a:gd name="T8" fmla="*/ 39 w 184"/>
              <a:gd name="T9" fmla="*/ 0 h 214"/>
              <a:gd name="T10" fmla="*/ 42 w 184"/>
              <a:gd name="T11" fmla="*/ 3 h 214"/>
              <a:gd name="T12" fmla="*/ 84 w 184"/>
              <a:gd name="T13" fmla="*/ 22 h 214"/>
              <a:gd name="T14" fmla="*/ 134 w 184"/>
              <a:gd name="T15" fmla="*/ 5 h 214"/>
              <a:gd name="T16" fmla="*/ 137 w 184"/>
              <a:gd name="T17" fmla="*/ 3 h 214"/>
              <a:gd name="T18" fmla="*/ 161 w 184"/>
              <a:gd name="T19" fmla="*/ 16 h 214"/>
              <a:gd name="T20" fmla="*/ 173 w 184"/>
              <a:gd name="T21" fmla="*/ 41 h 214"/>
              <a:gd name="T22" fmla="*/ 177 w 184"/>
              <a:gd name="T23" fmla="*/ 70 h 214"/>
              <a:gd name="T24" fmla="*/ 174 w 184"/>
              <a:gd name="T25" fmla="*/ 92 h 214"/>
              <a:gd name="T26" fmla="*/ 174 w 184"/>
              <a:gd name="T27" fmla="*/ 165 h 214"/>
              <a:gd name="T28" fmla="*/ 173 w 184"/>
              <a:gd name="T29" fmla="*/ 184 h 214"/>
              <a:gd name="T30" fmla="*/ 172 w 184"/>
              <a:gd name="T31" fmla="*/ 210 h 214"/>
              <a:gd name="T32" fmla="*/ 161 w 184"/>
              <a:gd name="T33" fmla="*/ 213 h 214"/>
              <a:gd name="T34" fmla="*/ 17 w 184"/>
              <a:gd name="T35" fmla="*/ 213 h 214"/>
              <a:gd name="T36" fmla="*/ 12 w 184"/>
              <a:gd name="T37" fmla="*/ 214 h 214"/>
              <a:gd name="T38" fmla="*/ 3 w 184"/>
              <a:gd name="T39" fmla="*/ 202 h 214"/>
              <a:gd name="T40" fmla="*/ 1 w 184"/>
              <a:gd name="T41" fmla="*/ 155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4" h="214">
                <a:moveTo>
                  <a:pt x="1" y="155"/>
                </a:moveTo>
                <a:cubicBezTo>
                  <a:pt x="7" y="145"/>
                  <a:pt x="1" y="134"/>
                  <a:pt x="1" y="123"/>
                </a:cubicBezTo>
                <a:cubicBezTo>
                  <a:pt x="3" y="98"/>
                  <a:pt x="0" y="74"/>
                  <a:pt x="4" y="49"/>
                </a:cubicBezTo>
                <a:cubicBezTo>
                  <a:pt x="6" y="38"/>
                  <a:pt x="17" y="30"/>
                  <a:pt x="14" y="18"/>
                </a:cubicBezTo>
                <a:cubicBezTo>
                  <a:pt x="19" y="7"/>
                  <a:pt x="29" y="3"/>
                  <a:pt x="39" y="0"/>
                </a:cubicBezTo>
                <a:cubicBezTo>
                  <a:pt x="40" y="1"/>
                  <a:pt x="41" y="2"/>
                  <a:pt x="42" y="3"/>
                </a:cubicBezTo>
                <a:cubicBezTo>
                  <a:pt x="51" y="20"/>
                  <a:pt x="69" y="21"/>
                  <a:pt x="84" y="22"/>
                </a:cubicBezTo>
                <a:cubicBezTo>
                  <a:pt x="102" y="23"/>
                  <a:pt x="121" y="21"/>
                  <a:pt x="134" y="5"/>
                </a:cubicBezTo>
                <a:cubicBezTo>
                  <a:pt x="135" y="4"/>
                  <a:pt x="136" y="3"/>
                  <a:pt x="137" y="3"/>
                </a:cubicBezTo>
                <a:cubicBezTo>
                  <a:pt x="147" y="4"/>
                  <a:pt x="155" y="8"/>
                  <a:pt x="161" y="16"/>
                </a:cubicBezTo>
                <a:cubicBezTo>
                  <a:pt x="163" y="25"/>
                  <a:pt x="170" y="32"/>
                  <a:pt x="173" y="41"/>
                </a:cubicBezTo>
                <a:cubicBezTo>
                  <a:pt x="177" y="50"/>
                  <a:pt x="184" y="59"/>
                  <a:pt x="177" y="70"/>
                </a:cubicBezTo>
                <a:cubicBezTo>
                  <a:pt x="172" y="77"/>
                  <a:pt x="175" y="85"/>
                  <a:pt x="174" y="92"/>
                </a:cubicBezTo>
                <a:cubicBezTo>
                  <a:pt x="174" y="116"/>
                  <a:pt x="174" y="140"/>
                  <a:pt x="174" y="165"/>
                </a:cubicBezTo>
                <a:cubicBezTo>
                  <a:pt x="173" y="171"/>
                  <a:pt x="173" y="177"/>
                  <a:pt x="173" y="184"/>
                </a:cubicBezTo>
                <a:cubicBezTo>
                  <a:pt x="172" y="193"/>
                  <a:pt x="174" y="201"/>
                  <a:pt x="172" y="210"/>
                </a:cubicBezTo>
                <a:cubicBezTo>
                  <a:pt x="168" y="211"/>
                  <a:pt x="165" y="212"/>
                  <a:pt x="161" y="213"/>
                </a:cubicBezTo>
                <a:cubicBezTo>
                  <a:pt x="113" y="212"/>
                  <a:pt x="65" y="213"/>
                  <a:pt x="17" y="213"/>
                </a:cubicBezTo>
                <a:cubicBezTo>
                  <a:pt x="15" y="213"/>
                  <a:pt x="14" y="213"/>
                  <a:pt x="12" y="214"/>
                </a:cubicBezTo>
                <a:cubicBezTo>
                  <a:pt x="6" y="212"/>
                  <a:pt x="3" y="209"/>
                  <a:pt x="3" y="202"/>
                </a:cubicBezTo>
                <a:cubicBezTo>
                  <a:pt x="3" y="186"/>
                  <a:pt x="2" y="171"/>
                  <a:pt x="1" y="155"/>
                </a:cubicBezTo>
                <a:close/>
              </a:path>
            </a:pathLst>
          </a:custGeom>
          <a:solidFill>
            <a:srgbClr val="F7A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4" name="Freeform 33"/>
          <p:cNvSpPr>
            <a:spLocks/>
          </p:cNvSpPr>
          <p:nvPr/>
        </p:nvSpPr>
        <p:spPr bwMode="auto">
          <a:xfrm>
            <a:off x="3613151" y="2538412"/>
            <a:ext cx="114300" cy="146050"/>
          </a:xfrm>
          <a:custGeom>
            <a:avLst/>
            <a:gdLst>
              <a:gd name="T0" fmla="*/ 10 w 60"/>
              <a:gd name="T1" fmla="*/ 36 h 76"/>
              <a:gd name="T2" fmla="*/ 8 w 60"/>
              <a:gd name="T3" fmla="*/ 29 h 76"/>
              <a:gd name="T4" fmla="*/ 4 w 60"/>
              <a:gd name="T5" fmla="*/ 16 h 76"/>
              <a:gd name="T6" fmla="*/ 4 w 60"/>
              <a:gd name="T7" fmla="*/ 8 h 76"/>
              <a:gd name="T8" fmla="*/ 16 w 60"/>
              <a:gd name="T9" fmla="*/ 0 h 76"/>
              <a:gd name="T10" fmla="*/ 50 w 60"/>
              <a:gd name="T11" fmla="*/ 24 h 76"/>
              <a:gd name="T12" fmla="*/ 53 w 60"/>
              <a:gd name="T13" fmla="*/ 61 h 76"/>
              <a:gd name="T14" fmla="*/ 38 w 60"/>
              <a:gd name="T15" fmla="*/ 58 h 76"/>
              <a:gd name="T16" fmla="*/ 34 w 60"/>
              <a:gd name="T17" fmla="*/ 51 h 76"/>
              <a:gd name="T18" fmla="*/ 23 w 60"/>
              <a:gd name="T19" fmla="*/ 36 h 76"/>
              <a:gd name="T20" fmla="*/ 10 w 60"/>
              <a:gd name="T21" fmla="*/ 3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76">
                <a:moveTo>
                  <a:pt x="10" y="36"/>
                </a:moveTo>
                <a:cubicBezTo>
                  <a:pt x="9" y="34"/>
                  <a:pt x="7" y="31"/>
                  <a:pt x="8" y="29"/>
                </a:cubicBezTo>
                <a:cubicBezTo>
                  <a:pt x="11" y="23"/>
                  <a:pt x="12" y="19"/>
                  <a:pt x="4" y="16"/>
                </a:cubicBezTo>
                <a:cubicBezTo>
                  <a:pt x="0" y="15"/>
                  <a:pt x="3" y="10"/>
                  <a:pt x="4" y="8"/>
                </a:cubicBezTo>
                <a:cubicBezTo>
                  <a:pt x="7" y="3"/>
                  <a:pt x="12" y="3"/>
                  <a:pt x="16" y="0"/>
                </a:cubicBezTo>
                <a:cubicBezTo>
                  <a:pt x="31" y="3"/>
                  <a:pt x="42" y="12"/>
                  <a:pt x="50" y="24"/>
                </a:cubicBezTo>
                <a:cubicBezTo>
                  <a:pt x="60" y="36"/>
                  <a:pt x="55" y="49"/>
                  <a:pt x="53" y="61"/>
                </a:cubicBezTo>
                <a:cubicBezTo>
                  <a:pt x="46" y="69"/>
                  <a:pt x="39" y="76"/>
                  <a:pt x="38" y="58"/>
                </a:cubicBezTo>
                <a:cubicBezTo>
                  <a:pt x="38" y="55"/>
                  <a:pt x="37" y="51"/>
                  <a:pt x="34" y="51"/>
                </a:cubicBezTo>
                <a:cubicBezTo>
                  <a:pt x="15" y="57"/>
                  <a:pt x="22" y="44"/>
                  <a:pt x="23" y="36"/>
                </a:cubicBezTo>
                <a:cubicBezTo>
                  <a:pt x="18" y="36"/>
                  <a:pt x="14" y="36"/>
                  <a:pt x="10" y="36"/>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5" name="Freeform 34"/>
          <p:cNvSpPr>
            <a:spLocks/>
          </p:cNvSpPr>
          <p:nvPr/>
        </p:nvSpPr>
        <p:spPr bwMode="auto">
          <a:xfrm>
            <a:off x="2773363" y="2305050"/>
            <a:ext cx="179388" cy="290513"/>
          </a:xfrm>
          <a:custGeom>
            <a:avLst/>
            <a:gdLst>
              <a:gd name="T0" fmla="*/ 93 w 93"/>
              <a:gd name="T1" fmla="*/ 3 h 151"/>
              <a:gd name="T2" fmla="*/ 67 w 93"/>
              <a:gd name="T3" fmla="*/ 75 h 151"/>
              <a:gd name="T4" fmla="*/ 70 w 93"/>
              <a:gd name="T5" fmla="*/ 146 h 151"/>
              <a:gd name="T6" fmla="*/ 49 w 93"/>
              <a:gd name="T7" fmla="*/ 144 h 151"/>
              <a:gd name="T8" fmla="*/ 21 w 93"/>
              <a:gd name="T9" fmla="*/ 112 h 151"/>
              <a:gd name="T10" fmla="*/ 20 w 93"/>
              <a:gd name="T11" fmla="*/ 111 h 151"/>
              <a:gd name="T12" fmla="*/ 15 w 93"/>
              <a:gd name="T13" fmla="*/ 66 h 151"/>
              <a:gd name="T14" fmla="*/ 38 w 93"/>
              <a:gd name="T15" fmla="*/ 37 h 151"/>
              <a:gd name="T16" fmla="*/ 85 w 93"/>
              <a:gd name="T17" fmla="*/ 0 h 151"/>
              <a:gd name="T18" fmla="*/ 93 w 93"/>
              <a:gd name="T19"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 h="151">
                <a:moveTo>
                  <a:pt x="93" y="3"/>
                </a:moveTo>
                <a:cubicBezTo>
                  <a:pt x="73" y="23"/>
                  <a:pt x="67" y="47"/>
                  <a:pt x="67" y="75"/>
                </a:cubicBezTo>
                <a:cubicBezTo>
                  <a:pt x="66" y="99"/>
                  <a:pt x="69" y="123"/>
                  <a:pt x="70" y="146"/>
                </a:cubicBezTo>
                <a:cubicBezTo>
                  <a:pt x="63" y="144"/>
                  <a:pt x="55" y="151"/>
                  <a:pt x="49" y="144"/>
                </a:cubicBezTo>
                <a:cubicBezTo>
                  <a:pt x="41" y="132"/>
                  <a:pt x="32" y="121"/>
                  <a:pt x="21" y="112"/>
                </a:cubicBezTo>
                <a:cubicBezTo>
                  <a:pt x="21" y="112"/>
                  <a:pt x="21" y="111"/>
                  <a:pt x="20" y="111"/>
                </a:cubicBezTo>
                <a:cubicBezTo>
                  <a:pt x="6" y="98"/>
                  <a:pt x="0" y="83"/>
                  <a:pt x="15" y="66"/>
                </a:cubicBezTo>
                <a:cubicBezTo>
                  <a:pt x="23" y="56"/>
                  <a:pt x="30" y="47"/>
                  <a:pt x="38" y="37"/>
                </a:cubicBezTo>
                <a:cubicBezTo>
                  <a:pt x="48" y="18"/>
                  <a:pt x="67" y="10"/>
                  <a:pt x="85" y="0"/>
                </a:cubicBezTo>
                <a:cubicBezTo>
                  <a:pt x="88" y="0"/>
                  <a:pt x="91" y="0"/>
                  <a:pt x="93" y="3"/>
                </a:cubicBezTo>
                <a:close/>
              </a:path>
            </a:pathLst>
          </a:custGeom>
          <a:solidFill>
            <a:srgbClr val="CF3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6" name="Freeform 35"/>
          <p:cNvSpPr>
            <a:spLocks/>
          </p:cNvSpPr>
          <p:nvPr/>
        </p:nvSpPr>
        <p:spPr bwMode="auto">
          <a:xfrm>
            <a:off x="3324226" y="2879725"/>
            <a:ext cx="276225" cy="6350"/>
          </a:xfrm>
          <a:custGeom>
            <a:avLst/>
            <a:gdLst>
              <a:gd name="T0" fmla="*/ 0 w 144"/>
              <a:gd name="T1" fmla="*/ 2 h 4"/>
              <a:gd name="T2" fmla="*/ 144 w 144"/>
              <a:gd name="T3" fmla="*/ 2 h 4"/>
              <a:gd name="T4" fmla="*/ 0 w 144"/>
              <a:gd name="T5" fmla="*/ 2 h 4"/>
            </a:gdLst>
            <a:ahLst/>
            <a:cxnLst>
              <a:cxn ang="0">
                <a:pos x="T0" y="T1"/>
              </a:cxn>
              <a:cxn ang="0">
                <a:pos x="T2" y="T3"/>
              </a:cxn>
              <a:cxn ang="0">
                <a:pos x="T4" y="T5"/>
              </a:cxn>
            </a:cxnLst>
            <a:rect l="0" t="0" r="r" b="b"/>
            <a:pathLst>
              <a:path w="144" h="4">
                <a:moveTo>
                  <a:pt x="0" y="2"/>
                </a:moveTo>
                <a:cubicBezTo>
                  <a:pt x="48" y="0"/>
                  <a:pt x="96" y="0"/>
                  <a:pt x="144" y="2"/>
                </a:cubicBezTo>
                <a:cubicBezTo>
                  <a:pt x="96" y="4"/>
                  <a:pt x="48" y="4"/>
                  <a:pt x="0" y="2"/>
                </a:cubicBezTo>
                <a:close/>
              </a:path>
            </a:pathLst>
          </a:custGeom>
          <a:solidFill>
            <a:srgbClr val="1452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7" name="Freeform 36"/>
          <p:cNvSpPr>
            <a:spLocks/>
          </p:cNvSpPr>
          <p:nvPr/>
        </p:nvSpPr>
        <p:spPr bwMode="auto">
          <a:xfrm>
            <a:off x="3619501" y="2827337"/>
            <a:ext cx="7938" cy="49213"/>
          </a:xfrm>
          <a:custGeom>
            <a:avLst/>
            <a:gdLst>
              <a:gd name="T0" fmla="*/ 1 w 4"/>
              <a:gd name="T1" fmla="*/ 26 h 26"/>
              <a:gd name="T2" fmla="*/ 2 w 4"/>
              <a:gd name="T3" fmla="*/ 0 h 26"/>
              <a:gd name="T4" fmla="*/ 1 w 4"/>
              <a:gd name="T5" fmla="*/ 26 h 26"/>
            </a:gdLst>
            <a:ahLst/>
            <a:cxnLst>
              <a:cxn ang="0">
                <a:pos x="T0" y="T1"/>
              </a:cxn>
              <a:cxn ang="0">
                <a:pos x="T2" y="T3"/>
              </a:cxn>
              <a:cxn ang="0">
                <a:pos x="T4" y="T5"/>
              </a:cxn>
            </a:cxnLst>
            <a:rect l="0" t="0" r="r" b="b"/>
            <a:pathLst>
              <a:path w="4" h="26">
                <a:moveTo>
                  <a:pt x="1" y="26"/>
                </a:moveTo>
                <a:cubicBezTo>
                  <a:pt x="1" y="17"/>
                  <a:pt x="0" y="8"/>
                  <a:pt x="2" y="0"/>
                </a:cubicBezTo>
                <a:cubicBezTo>
                  <a:pt x="3" y="9"/>
                  <a:pt x="4" y="17"/>
                  <a:pt x="1" y="26"/>
                </a:cubicBezTo>
                <a:close/>
              </a:path>
            </a:pathLst>
          </a:custGeom>
          <a:solidFill>
            <a:srgbClr val="99A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8" name="Freeform 37"/>
          <p:cNvSpPr>
            <a:spLocks/>
          </p:cNvSpPr>
          <p:nvPr/>
        </p:nvSpPr>
        <p:spPr bwMode="auto">
          <a:xfrm>
            <a:off x="3316288" y="1568450"/>
            <a:ext cx="455613" cy="336550"/>
          </a:xfrm>
          <a:custGeom>
            <a:avLst/>
            <a:gdLst>
              <a:gd name="T0" fmla="*/ 215 w 237"/>
              <a:gd name="T1" fmla="*/ 107 h 176"/>
              <a:gd name="T2" fmla="*/ 205 w 237"/>
              <a:gd name="T3" fmla="*/ 96 h 176"/>
              <a:gd name="T4" fmla="*/ 199 w 237"/>
              <a:gd name="T5" fmla="*/ 109 h 176"/>
              <a:gd name="T6" fmla="*/ 160 w 237"/>
              <a:gd name="T7" fmla="*/ 158 h 176"/>
              <a:gd name="T8" fmla="*/ 144 w 237"/>
              <a:gd name="T9" fmla="*/ 164 h 176"/>
              <a:gd name="T10" fmla="*/ 95 w 237"/>
              <a:gd name="T11" fmla="*/ 169 h 176"/>
              <a:gd name="T12" fmla="*/ 72 w 237"/>
              <a:gd name="T13" fmla="*/ 160 h 176"/>
              <a:gd name="T14" fmla="*/ 36 w 237"/>
              <a:gd name="T15" fmla="*/ 114 h 176"/>
              <a:gd name="T16" fmla="*/ 23 w 237"/>
              <a:gd name="T17" fmla="*/ 98 h 176"/>
              <a:gd name="T18" fmla="*/ 10 w 237"/>
              <a:gd name="T19" fmla="*/ 85 h 176"/>
              <a:gd name="T20" fmla="*/ 14 w 237"/>
              <a:gd name="T21" fmla="*/ 50 h 176"/>
              <a:gd name="T22" fmla="*/ 20 w 237"/>
              <a:gd name="T23" fmla="*/ 41 h 176"/>
              <a:gd name="T24" fmla="*/ 40 w 237"/>
              <a:gd name="T25" fmla="*/ 69 h 176"/>
              <a:gd name="T26" fmla="*/ 48 w 237"/>
              <a:gd name="T27" fmla="*/ 36 h 176"/>
              <a:gd name="T28" fmla="*/ 52 w 237"/>
              <a:gd name="T29" fmla="*/ 12 h 176"/>
              <a:gd name="T30" fmla="*/ 66 w 237"/>
              <a:gd name="T31" fmla="*/ 5 h 176"/>
              <a:gd name="T32" fmla="*/ 94 w 237"/>
              <a:gd name="T33" fmla="*/ 10 h 176"/>
              <a:gd name="T34" fmla="*/ 109 w 237"/>
              <a:gd name="T35" fmla="*/ 19 h 176"/>
              <a:gd name="T36" fmla="*/ 146 w 237"/>
              <a:gd name="T37" fmla="*/ 43 h 176"/>
              <a:gd name="T38" fmla="*/ 194 w 237"/>
              <a:gd name="T39" fmla="*/ 68 h 176"/>
              <a:gd name="T40" fmla="*/ 218 w 237"/>
              <a:gd name="T41" fmla="*/ 35 h 176"/>
              <a:gd name="T42" fmla="*/ 222 w 237"/>
              <a:gd name="T43" fmla="*/ 50 h 176"/>
              <a:gd name="T44" fmla="*/ 223 w 237"/>
              <a:gd name="T45" fmla="*/ 89 h 176"/>
              <a:gd name="T46" fmla="*/ 215 w 237"/>
              <a:gd name="T47" fmla="*/ 10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 h="176">
                <a:moveTo>
                  <a:pt x="215" y="107"/>
                </a:moveTo>
                <a:cubicBezTo>
                  <a:pt x="212" y="104"/>
                  <a:pt x="215" y="95"/>
                  <a:pt x="205" y="96"/>
                </a:cubicBezTo>
                <a:cubicBezTo>
                  <a:pt x="196" y="97"/>
                  <a:pt x="199" y="104"/>
                  <a:pt x="199" y="109"/>
                </a:cubicBezTo>
                <a:cubicBezTo>
                  <a:pt x="196" y="133"/>
                  <a:pt x="183" y="150"/>
                  <a:pt x="160" y="158"/>
                </a:cubicBezTo>
                <a:cubicBezTo>
                  <a:pt x="154" y="160"/>
                  <a:pt x="149" y="162"/>
                  <a:pt x="144" y="164"/>
                </a:cubicBezTo>
                <a:cubicBezTo>
                  <a:pt x="128" y="176"/>
                  <a:pt x="112" y="174"/>
                  <a:pt x="95" y="169"/>
                </a:cubicBezTo>
                <a:cubicBezTo>
                  <a:pt x="87" y="166"/>
                  <a:pt x="79" y="163"/>
                  <a:pt x="72" y="160"/>
                </a:cubicBezTo>
                <a:cubicBezTo>
                  <a:pt x="51" y="152"/>
                  <a:pt x="39" y="137"/>
                  <a:pt x="36" y="114"/>
                </a:cubicBezTo>
                <a:cubicBezTo>
                  <a:pt x="35" y="106"/>
                  <a:pt x="32" y="100"/>
                  <a:pt x="23" y="98"/>
                </a:cubicBezTo>
                <a:cubicBezTo>
                  <a:pt x="18" y="94"/>
                  <a:pt x="13" y="90"/>
                  <a:pt x="10" y="85"/>
                </a:cubicBezTo>
                <a:cubicBezTo>
                  <a:pt x="0" y="72"/>
                  <a:pt x="1" y="61"/>
                  <a:pt x="14" y="50"/>
                </a:cubicBezTo>
                <a:cubicBezTo>
                  <a:pt x="17" y="47"/>
                  <a:pt x="17" y="43"/>
                  <a:pt x="20" y="41"/>
                </a:cubicBezTo>
                <a:cubicBezTo>
                  <a:pt x="30" y="47"/>
                  <a:pt x="35" y="57"/>
                  <a:pt x="40" y="69"/>
                </a:cubicBezTo>
                <a:cubicBezTo>
                  <a:pt x="47" y="58"/>
                  <a:pt x="46" y="47"/>
                  <a:pt x="48" y="36"/>
                </a:cubicBezTo>
                <a:cubicBezTo>
                  <a:pt x="49" y="28"/>
                  <a:pt x="50" y="20"/>
                  <a:pt x="52" y="12"/>
                </a:cubicBezTo>
                <a:cubicBezTo>
                  <a:pt x="54" y="5"/>
                  <a:pt x="58" y="0"/>
                  <a:pt x="66" y="5"/>
                </a:cubicBezTo>
                <a:cubicBezTo>
                  <a:pt x="75" y="11"/>
                  <a:pt x="84" y="12"/>
                  <a:pt x="94" y="10"/>
                </a:cubicBezTo>
                <a:cubicBezTo>
                  <a:pt x="102" y="8"/>
                  <a:pt x="107" y="11"/>
                  <a:pt x="109" y="19"/>
                </a:cubicBezTo>
                <a:cubicBezTo>
                  <a:pt x="115" y="37"/>
                  <a:pt x="128" y="43"/>
                  <a:pt x="146" y="43"/>
                </a:cubicBezTo>
                <a:cubicBezTo>
                  <a:pt x="167" y="43"/>
                  <a:pt x="181" y="50"/>
                  <a:pt x="194" y="68"/>
                </a:cubicBezTo>
                <a:cubicBezTo>
                  <a:pt x="202" y="57"/>
                  <a:pt x="208" y="44"/>
                  <a:pt x="218" y="35"/>
                </a:cubicBezTo>
                <a:cubicBezTo>
                  <a:pt x="220" y="40"/>
                  <a:pt x="217" y="45"/>
                  <a:pt x="222" y="50"/>
                </a:cubicBezTo>
                <a:cubicBezTo>
                  <a:pt x="237" y="63"/>
                  <a:pt x="237" y="76"/>
                  <a:pt x="223" y="89"/>
                </a:cubicBezTo>
                <a:cubicBezTo>
                  <a:pt x="218" y="95"/>
                  <a:pt x="215" y="100"/>
                  <a:pt x="215" y="107"/>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69" name="Freeform 38"/>
          <p:cNvSpPr>
            <a:spLocks/>
          </p:cNvSpPr>
          <p:nvPr/>
        </p:nvSpPr>
        <p:spPr bwMode="auto">
          <a:xfrm>
            <a:off x="3351213" y="1412875"/>
            <a:ext cx="392113" cy="304800"/>
          </a:xfrm>
          <a:custGeom>
            <a:avLst/>
            <a:gdLst>
              <a:gd name="T0" fmla="*/ 200 w 204"/>
              <a:gd name="T1" fmla="*/ 116 h 159"/>
              <a:gd name="T2" fmla="*/ 181 w 204"/>
              <a:gd name="T3" fmla="*/ 152 h 159"/>
              <a:gd name="T4" fmla="*/ 170 w 204"/>
              <a:gd name="T5" fmla="*/ 150 h 159"/>
              <a:gd name="T6" fmla="*/ 134 w 204"/>
              <a:gd name="T7" fmla="*/ 128 h 159"/>
              <a:gd name="T8" fmla="*/ 109 w 204"/>
              <a:gd name="T9" fmla="*/ 125 h 159"/>
              <a:gd name="T10" fmla="*/ 88 w 204"/>
              <a:gd name="T11" fmla="*/ 103 h 159"/>
              <a:gd name="T12" fmla="*/ 75 w 204"/>
              <a:gd name="T13" fmla="*/ 95 h 159"/>
              <a:gd name="T14" fmla="*/ 46 w 204"/>
              <a:gd name="T15" fmla="*/ 90 h 159"/>
              <a:gd name="T16" fmla="*/ 37 w 204"/>
              <a:gd name="T17" fmla="*/ 94 h 159"/>
              <a:gd name="T18" fmla="*/ 31 w 204"/>
              <a:gd name="T19" fmla="*/ 141 h 159"/>
              <a:gd name="T20" fmla="*/ 24 w 204"/>
              <a:gd name="T21" fmla="*/ 155 h 159"/>
              <a:gd name="T22" fmla="*/ 15 w 204"/>
              <a:gd name="T23" fmla="*/ 144 h 159"/>
              <a:gd name="T24" fmla="*/ 2 w 204"/>
              <a:gd name="T25" fmla="*/ 122 h 159"/>
              <a:gd name="T26" fmla="*/ 9 w 204"/>
              <a:gd name="T27" fmla="*/ 90 h 159"/>
              <a:gd name="T28" fmla="*/ 32 w 204"/>
              <a:gd name="T29" fmla="*/ 41 h 159"/>
              <a:gd name="T30" fmla="*/ 112 w 204"/>
              <a:gd name="T31" fmla="*/ 7 h 159"/>
              <a:gd name="T32" fmla="*/ 195 w 204"/>
              <a:gd name="T33" fmla="*/ 71 h 159"/>
              <a:gd name="T34" fmla="*/ 200 w 204"/>
              <a:gd name="T35" fmla="*/ 11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4" h="159">
                <a:moveTo>
                  <a:pt x="200" y="116"/>
                </a:moveTo>
                <a:cubicBezTo>
                  <a:pt x="199" y="131"/>
                  <a:pt x="183" y="137"/>
                  <a:pt x="181" y="152"/>
                </a:cubicBezTo>
                <a:cubicBezTo>
                  <a:pt x="179" y="159"/>
                  <a:pt x="172" y="156"/>
                  <a:pt x="170" y="150"/>
                </a:cubicBezTo>
                <a:cubicBezTo>
                  <a:pt x="164" y="133"/>
                  <a:pt x="149" y="130"/>
                  <a:pt x="134" y="128"/>
                </a:cubicBezTo>
                <a:cubicBezTo>
                  <a:pt x="126" y="126"/>
                  <a:pt x="117" y="128"/>
                  <a:pt x="109" y="125"/>
                </a:cubicBezTo>
                <a:cubicBezTo>
                  <a:pt x="98" y="121"/>
                  <a:pt x="90" y="115"/>
                  <a:pt x="88" y="103"/>
                </a:cubicBezTo>
                <a:cubicBezTo>
                  <a:pt x="87" y="93"/>
                  <a:pt x="83" y="93"/>
                  <a:pt x="75" y="95"/>
                </a:cubicBezTo>
                <a:cubicBezTo>
                  <a:pt x="65" y="97"/>
                  <a:pt x="55" y="97"/>
                  <a:pt x="46" y="90"/>
                </a:cubicBezTo>
                <a:cubicBezTo>
                  <a:pt x="39" y="83"/>
                  <a:pt x="38" y="89"/>
                  <a:pt x="37" y="94"/>
                </a:cubicBezTo>
                <a:cubicBezTo>
                  <a:pt x="35" y="110"/>
                  <a:pt x="33" y="126"/>
                  <a:pt x="31" y="141"/>
                </a:cubicBezTo>
                <a:cubicBezTo>
                  <a:pt x="30" y="147"/>
                  <a:pt x="31" y="154"/>
                  <a:pt x="24" y="155"/>
                </a:cubicBezTo>
                <a:cubicBezTo>
                  <a:pt x="16" y="157"/>
                  <a:pt x="15" y="148"/>
                  <a:pt x="15" y="144"/>
                </a:cubicBezTo>
                <a:cubicBezTo>
                  <a:pt x="16" y="132"/>
                  <a:pt x="0" y="133"/>
                  <a:pt x="2" y="122"/>
                </a:cubicBezTo>
                <a:cubicBezTo>
                  <a:pt x="2" y="111"/>
                  <a:pt x="5" y="100"/>
                  <a:pt x="9" y="90"/>
                </a:cubicBezTo>
                <a:cubicBezTo>
                  <a:pt x="16" y="73"/>
                  <a:pt x="25" y="57"/>
                  <a:pt x="32" y="41"/>
                </a:cubicBezTo>
                <a:cubicBezTo>
                  <a:pt x="44" y="16"/>
                  <a:pt x="80" y="0"/>
                  <a:pt x="112" y="7"/>
                </a:cubicBezTo>
                <a:cubicBezTo>
                  <a:pt x="149" y="15"/>
                  <a:pt x="178" y="36"/>
                  <a:pt x="195" y="71"/>
                </a:cubicBezTo>
                <a:cubicBezTo>
                  <a:pt x="202" y="86"/>
                  <a:pt x="204" y="101"/>
                  <a:pt x="200" y="116"/>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0" name="Freeform 39"/>
          <p:cNvSpPr>
            <a:spLocks/>
          </p:cNvSpPr>
          <p:nvPr/>
        </p:nvSpPr>
        <p:spPr bwMode="auto">
          <a:xfrm>
            <a:off x="2873376" y="1938337"/>
            <a:ext cx="390525" cy="387350"/>
          </a:xfrm>
          <a:custGeom>
            <a:avLst/>
            <a:gdLst>
              <a:gd name="T0" fmla="*/ 150 w 203"/>
              <a:gd name="T1" fmla="*/ 188 h 202"/>
              <a:gd name="T2" fmla="*/ 98 w 203"/>
              <a:gd name="T3" fmla="*/ 199 h 202"/>
              <a:gd name="T4" fmla="*/ 63 w 203"/>
              <a:gd name="T5" fmla="*/ 185 h 202"/>
              <a:gd name="T6" fmla="*/ 78 w 203"/>
              <a:gd name="T7" fmla="*/ 179 h 202"/>
              <a:gd name="T8" fmla="*/ 84 w 203"/>
              <a:gd name="T9" fmla="*/ 170 h 202"/>
              <a:gd name="T10" fmla="*/ 98 w 203"/>
              <a:gd name="T11" fmla="*/ 168 h 202"/>
              <a:gd name="T12" fmla="*/ 110 w 203"/>
              <a:gd name="T13" fmla="*/ 168 h 202"/>
              <a:gd name="T14" fmla="*/ 117 w 203"/>
              <a:gd name="T15" fmla="*/ 159 h 202"/>
              <a:gd name="T16" fmla="*/ 109 w 203"/>
              <a:gd name="T17" fmla="*/ 154 h 202"/>
              <a:gd name="T18" fmla="*/ 84 w 203"/>
              <a:gd name="T19" fmla="*/ 150 h 202"/>
              <a:gd name="T20" fmla="*/ 71 w 203"/>
              <a:gd name="T21" fmla="*/ 144 h 202"/>
              <a:gd name="T22" fmla="*/ 33 w 203"/>
              <a:gd name="T23" fmla="*/ 98 h 202"/>
              <a:gd name="T24" fmla="*/ 23 w 203"/>
              <a:gd name="T25" fmla="*/ 87 h 202"/>
              <a:gd name="T26" fmla="*/ 9 w 203"/>
              <a:gd name="T27" fmla="*/ 80 h 202"/>
              <a:gd name="T28" fmla="*/ 6 w 203"/>
              <a:gd name="T29" fmla="*/ 52 h 202"/>
              <a:gd name="T30" fmla="*/ 29 w 203"/>
              <a:gd name="T31" fmla="*/ 52 h 202"/>
              <a:gd name="T32" fmla="*/ 35 w 203"/>
              <a:gd name="T33" fmla="*/ 51 h 202"/>
              <a:gd name="T34" fmla="*/ 40 w 203"/>
              <a:gd name="T35" fmla="*/ 20 h 202"/>
              <a:gd name="T36" fmla="*/ 60 w 203"/>
              <a:gd name="T37" fmla="*/ 2 h 202"/>
              <a:gd name="T38" fmla="*/ 70 w 203"/>
              <a:gd name="T39" fmla="*/ 11 h 202"/>
              <a:gd name="T40" fmla="*/ 70 w 203"/>
              <a:gd name="T41" fmla="*/ 29 h 202"/>
              <a:gd name="T42" fmla="*/ 58 w 203"/>
              <a:gd name="T43" fmla="*/ 34 h 202"/>
              <a:gd name="T44" fmla="*/ 105 w 203"/>
              <a:gd name="T45" fmla="*/ 15 h 202"/>
              <a:gd name="T46" fmla="*/ 121 w 203"/>
              <a:gd name="T47" fmla="*/ 12 h 202"/>
              <a:gd name="T48" fmla="*/ 150 w 203"/>
              <a:gd name="T49" fmla="*/ 8 h 202"/>
              <a:gd name="T50" fmla="*/ 167 w 203"/>
              <a:gd name="T51" fmla="*/ 15 h 202"/>
              <a:gd name="T52" fmla="*/ 172 w 203"/>
              <a:gd name="T53" fmla="*/ 43 h 202"/>
              <a:gd name="T54" fmla="*/ 177 w 203"/>
              <a:gd name="T55" fmla="*/ 63 h 202"/>
              <a:gd name="T56" fmla="*/ 186 w 203"/>
              <a:gd name="T57" fmla="*/ 72 h 202"/>
              <a:gd name="T58" fmla="*/ 182 w 203"/>
              <a:gd name="T59" fmla="*/ 62 h 202"/>
              <a:gd name="T60" fmla="*/ 174 w 203"/>
              <a:gd name="T61" fmla="*/ 56 h 202"/>
              <a:gd name="T62" fmla="*/ 177 w 203"/>
              <a:gd name="T63" fmla="*/ 41 h 202"/>
              <a:gd name="T64" fmla="*/ 183 w 203"/>
              <a:gd name="T65" fmla="*/ 48 h 202"/>
              <a:gd name="T66" fmla="*/ 202 w 203"/>
              <a:gd name="T67" fmla="*/ 60 h 202"/>
              <a:gd name="T68" fmla="*/ 188 w 203"/>
              <a:gd name="T69" fmla="*/ 85 h 202"/>
              <a:gd name="T70" fmla="*/ 170 w 203"/>
              <a:gd name="T71" fmla="*/ 108 h 202"/>
              <a:gd name="T72" fmla="*/ 139 w 203"/>
              <a:gd name="T73" fmla="*/ 141 h 202"/>
              <a:gd name="T74" fmla="*/ 124 w 203"/>
              <a:gd name="T75" fmla="*/ 168 h 202"/>
              <a:gd name="T76" fmla="*/ 140 w 203"/>
              <a:gd name="T77" fmla="*/ 183 h 202"/>
              <a:gd name="T78" fmla="*/ 150 w 203"/>
              <a:gd name="T79" fmla="*/ 188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3" h="202">
                <a:moveTo>
                  <a:pt x="150" y="188"/>
                </a:moveTo>
                <a:cubicBezTo>
                  <a:pt x="133" y="193"/>
                  <a:pt x="117" y="202"/>
                  <a:pt x="98" y="199"/>
                </a:cubicBezTo>
                <a:cubicBezTo>
                  <a:pt x="85" y="197"/>
                  <a:pt x="72" y="197"/>
                  <a:pt x="63" y="185"/>
                </a:cubicBezTo>
                <a:cubicBezTo>
                  <a:pt x="66" y="177"/>
                  <a:pt x="71" y="176"/>
                  <a:pt x="78" y="179"/>
                </a:cubicBezTo>
                <a:cubicBezTo>
                  <a:pt x="84" y="179"/>
                  <a:pt x="84" y="174"/>
                  <a:pt x="84" y="170"/>
                </a:cubicBezTo>
                <a:cubicBezTo>
                  <a:pt x="88" y="166"/>
                  <a:pt x="93" y="168"/>
                  <a:pt x="98" y="168"/>
                </a:cubicBezTo>
                <a:cubicBezTo>
                  <a:pt x="102" y="169"/>
                  <a:pt x="106" y="169"/>
                  <a:pt x="110" y="168"/>
                </a:cubicBezTo>
                <a:cubicBezTo>
                  <a:pt x="114" y="166"/>
                  <a:pt x="117" y="164"/>
                  <a:pt x="117" y="159"/>
                </a:cubicBezTo>
                <a:cubicBezTo>
                  <a:pt x="117" y="154"/>
                  <a:pt x="113" y="154"/>
                  <a:pt x="109" y="154"/>
                </a:cubicBezTo>
                <a:cubicBezTo>
                  <a:pt x="100" y="153"/>
                  <a:pt x="91" y="157"/>
                  <a:pt x="84" y="150"/>
                </a:cubicBezTo>
                <a:cubicBezTo>
                  <a:pt x="81" y="146"/>
                  <a:pt x="76" y="145"/>
                  <a:pt x="71" y="144"/>
                </a:cubicBezTo>
                <a:cubicBezTo>
                  <a:pt x="49" y="136"/>
                  <a:pt x="35" y="122"/>
                  <a:pt x="33" y="98"/>
                </a:cubicBezTo>
                <a:cubicBezTo>
                  <a:pt x="32" y="91"/>
                  <a:pt x="30" y="87"/>
                  <a:pt x="23" y="87"/>
                </a:cubicBezTo>
                <a:cubicBezTo>
                  <a:pt x="17" y="87"/>
                  <a:pt x="13" y="84"/>
                  <a:pt x="9" y="80"/>
                </a:cubicBezTo>
                <a:cubicBezTo>
                  <a:pt x="3" y="72"/>
                  <a:pt x="0" y="62"/>
                  <a:pt x="6" y="52"/>
                </a:cubicBezTo>
                <a:cubicBezTo>
                  <a:pt x="12" y="41"/>
                  <a:pt x="21" y="48"/>
                  <a:pt x="29" y="52"/>
                </a:cubicBezTo>
                <a:cubicBezTo>
                  <a:pt x="32" y="53"/>
                  <a:pt x="34" y="57"/>
                  <a:pt x="35" y="51"/>
                </a:cubicBezTo>
                <a:cubicBezTo>
                  <a:pt x="37" y="40"/>
                  <a:pt x="38" y="30"/>
                  <a:pt x="40" y="20"/>
                </a:cubicBezTo>
                <a:cubicBezTo>
                  <a:pt x="42" y="8"/>
                  <a:pt x="50" y="4"/>
                  <a:pt x="60" y="2"/>
                </a:cubicBezTo>
                <a:cubicBezTo>
                  <a:pt x="67" y="0"/>
                  <a:pt x="69" y="6"/>
                  <a:pt x="70" y="11"/>
                </a:cubicBezTo>
                <a:cubicBezTo>
                  <a:pt x="72" y="17"/>
                  <a:pt x="78" y="23"/>
                  <a:pt x="70" y="29"/>
                </a:cubicBezTo>
                <a:cubicBezTo>
                  <a:pt x="66" y="31"/>
                  <a:pt x="62" y="32"/>
                  <a:pt x="58" y="34"/>
                </a:cubicBezTo>
                <a:cubicBezTo>
                  <a:pt x="74" y="30"/>
                  <a:pt x="90" y="23"/>
                  <a:pt x="105" y="15"/>
                </a:cubicBezTo>
                <a:cubicBezTo>
                  <a:pt x="110" y="12"/>
                  <a:pt x="115" y="8"/>
                  <a:pt x="121" y="12"/>
                </a:cubicBezTo>
                <a:cubicBezTo>
                  <a:pt x="132" y="18"/>
                  <a:pt x="141" y="14"/>
                  <a:pt x="150" y="8"/>
                </a:cubicBezTo>
                <a:cubicBezTo>
                  <a:pt x="161" y="0"/>
                  <a:pt x="164" y="2"/>
                  <a:pt x="167" y="15"/>
                </a:cubicBezTo>
                <a:cubicBezTo>
                  <a:pt x="170" y="24"/>
                  <a:pt x="171" y="34"/>
                  <a:pt x="172" y="43"/>
                </a:cubicBezTo>
                <a:cubicBezTo>
                  <a:pt x="172" y="50"/>
                  <a:pt x="171" y="58"/>
                  <a:pt x="177" y="63"/>
                </a:cubicBezTo>
                <a:cubicBezTo>
                  <a:pt x="181" y="65"/>
                  <a:pt x="185" y="67"/>
                  <a:pt x="186" y="72"/>
                </a:cubicBezTo>
                <a:cubicBezTo>
                  <a:pt x="186" y="68"/>
                  <a:pt x="192" y="62"/>
                  <a:pt x="182" y="62"/>
                </a:cubicBezTo>
                <a:cubicBezTo>
                  <a:pt x="178" y="62"/>
                  <a:pt x="175" y="60"/>
                  <a:pt x="174" y="56"/>
                </a:cubicBezTo>
                <a:cubicBezTo>
                  <a:pt x="173" y="50"/>
                  <a:pt x="171" y="45"/>
                  <a:pt x="177" y="41"/>
                </a:cubicBezTo>
                <a:cubicBezTo>
                  <a:pt x="179" y="43"/>
                  <a:pt x="177" y="50"/>
                  <a:pt x="183" y="48"/>
                </a:cubicBezTo>
                <a:cubicBezTo>
                  <a:pt x="194" y="45"/>
                  <a:pt x="200" y="49"/>
                  <a:pt x="202" y="60"/>
                </a:cubicBezTo>
                <a:cubicBezTo>
                  <a:pt x="203" y="72"/>
                  <a:pt x="199" y="83"/>
                  <a:pt x="188" y="85"/>
                </a:cubicBezTo>
                <a:cubicBezTo>
                  <a:pt x="174" y="88"/>
                  <a:pt x="172" y="97"/>
                  <a:pt x="170" y="108"/>
                </a:cubicBezTo>
                <a:cubicBezTo>
                  <a:pt x="167" y="125"/>
                  <a:pt x="155" y="137"/>
                  <a:pt x="139" y="141"/>
                </a:cubicBezTo>
                <a:cubicBezTo>
                  <a:pt x="121" y="145"/>
                  <a:pt x="125" y="157"/>
                  <a:pt x="124" y="168"/>
                </a:cubicBezTo>
                <a:cubicBezTo>
                  <a:pt x="123" y="181"/>
                  <a:pt x="132" y="180"/>
                  <a:pt x="140" y="183"/>
                </a:cubicBezTo>
                <a:cubicBezTo>
                  <a:pt x="143" y="184"/>
                  <a:pt x="147" y="184"/>
                  <a:pt x="150" y="188"/>
                </a:cubicBezTo>
                <a:close/>
              </a:path>
            </a:pathLst>
          </a:custGeom>
          <a:solidFill>
            <a:srgbClr val="F7B1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1" name="Freeform 40"/>
          <p:cNvSpPr>
            <a:spLocks/>
          </p:cNvSpPr>
          <p:nvPr/>
        </p:nvSpPr>
        <p:spPr bwMode="auto">
          <a:xfrm>
            <a:off x="3260726" y="1992312"/>
            <a:ext cx="382588" cy="260350"/>
          </a:xfrm>
          <a:custGeom>
            <a:avLst/>
            <a:gdLst>
              <a:gd name="T0" fmla="*/ 3 w 199"/>
              <a:gd name="T1" fmla="*/ 104 h 136"/>
              <a:gd name="T2" fmla="*/ 43 w 199"/>
              <a:gd name="T3" fmla="*/ 33 h 136"/>
              <a:gd name="T4" fmla="*/ 106 w 199"/>
              <a:gd name="T5" fmla="*/ 2 h 136"/>
              <a:gd name="T6" fmla="*/ 160 w 199"/>
              <a:gd name="T7" fmla="*/ 27 h 136"/>
              <a:gd name="T8" fmla="*/ 191 w 199"/>
              <a:gd name="T9" fmla="*/ 69 h 136"/>
              <a:gd name="T10" fmla="*/ 199 w 199"/>
              <a:gd name="T11" fmla="*/ 91 h 136"/>
              <a:gd name="T12" fmla="*/ 191 w 199"/>
              <a:gd name="T13" fmla="*/ 111 h 136"/>
              <a:gd name="T14" fmla="*/ 181 w 199"/>
              <a:gd name="T15" fmla="*/ 127 h 136"/>
              <a:gd name="T16" fmla="*/ 172 w 199"/>
              <a:gd name="T17" fmla="*/ 135 h 136"/>
              <a:gd name="T18" fmla="*/ 162 w 199"/>
              <a:gd name="T19" fmla="*/ 125 h 136"/>
              <a:gd name="T20" fmla="*/ 162 w 199"/>
              <a:gd name="T21" fmla="*/ 114 h 136"/>
              <a:gd name="T22" fmla="*/ 154 w 199"/>
              <a:gd name="T23" fmla="*/ 105 h 136"/>
              <a:gd name="T24" fmla="*/ 133 w 199"/>
              <a:gd name="T25" fmla="*/ 107 h 136"/>
              <a:gd name="T26" fmla="*/ 103 w 199"/>
              <a:gd name="T27" fmla="*/ 103 h 136"/>
              <a:gd name="T28" fmla="*/ 66 w 199"/>
              <a:gd name="T29" fmla="*/ 100 h 136"/>
              <a:gd name="T30" fmla="*/ 54 w 199"/>
              <a:gd name="T31" fmla="*/ 90 h 136"/>
              <a:gd name="T32" fmla="*/ 51 w 199"/>
              <a:gd name="T33" fmla="*/ 83 h 136"/>
              <a:gd name="T34" fmla="*/ 46 w 199"/>
              <a:gd name="T35" fmla="*/ 89 h 136"/>
              <a:gd name="T36" fmla="*/ 44 w 199"/>
              <a:gd name="T37" fmla="*/ 122 h 136"/>
              <a:gd name="T38" fmla="*/ 28 w 199"/>
              <a:gd name="T39" fmla="*/ 133 h 136"/>
              <a:gd name="T40" fmla="*/ 24 w 199"/>
              <a:gd name="T41" fmla="*/ 128 h 136"/>
              <a:gd name="T42" fmla="*/ 9 w 199"/>
              <a:gd name="T43" fmla="*/ 114 h 136"/>
              <a:gd name="T44" fmla="*/ 3 w 199"/>
              <a:gd name="T45" fmla="*/ 10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9" h="136">
                <a:moveTo>
                  <a:pt x="3" y="104"/>
                </a:moveTo>
                <a:cubicBezTo>
                  <a:pt x="13" y="79"/>
                  <a:pt x="22" y="52"/>
                  <a:pt x="43" y="33"/>
                </a:cubicBezTo>
                <a:cubicBezTo>
                  <a:pt x="55" y="12"/>
                  <a:pt x="80" y="0"/>
                  <a:pt x="106" y="2"/>
                </a:cubicBezTo>
                <a:cubicBezTo>
                  <a:pt x="125" y="9"/>
                  <a:pt x="145" y="13"/>
                  <a:pt x="160" y="27"/>
                </a:cubicBezTo>
                <a:cubicBezTo>
                  <a:pt x="175" y="38"/>
                  <a:pt x="184" y="52"/>
                  <a:pt x="191" y="69"/>
                </a:cubicBezTo>
                <a:cubicBezTo>
                  <a:pt x="193" y="76"/>
                  <a:pt x="199" y="83"/>
                  <a:pt x="199" y="91"/>
                </a:cubicBezTo>
                <a:cubicBezTo>
                  <a:pt x="198" y="98"/>
                  <a:pt x="194" y="105"/>
                  <a:pt x="191" y="111"/>
                </a:cubicBezTo>
                <a:cubicBezTo>
                  <a:pt x="187" y="116"/>
                  <a:pt x="182" y="120"/>
                  <a:pt x="181" y="127"/>
                </a:cubicBezTo>
                <a:cubicBezTo>
                  <a:pt x="181" y="132"/>
                  <a:pt x="177" y="136"/>
                  <a:pt x="172" y="135"/>
                </a:cubicBezTo>
                <a:cubicBezTo>
                  <a:pt x="166" y="134"/>
                  <a:pt x="163" y="130"/>
                  <a:pt x="162" y="125"/>
                </a:cubicBezTo>
                <a:cubicBezTo>
                  <a:pt x="161" y="121"/>
                  <a:pt x="162" y="118"/>
                  <a:pt x="162" y="114"/>
                </a:cubicBezTo>
                <a:cubicBezTo>
                  <a:pt x="163" y="108"/>
                  <a:pt x="161" y="105"/>
                  <a:pt x="154" y="105"/>
                </a:cubicBezTo>
                <a:cubicBezTo>
                  <a:pt x="147" y="106"/>
                  <a:pt x="140" y="104"/>
                  <a:pt x="133" y="107"/>
                </a:cubicBezTo>
                <a:cubicBezTo>
                  <a:pt x="123" y="110"/>
                  <a:pt x="113" y="109"/>
                  <a:pt x="103" y="103"/>
                </a:cubicBezTo>
                <a:cubicBezTo>
                  <a:pt x="92" y="96"/>
                  <a:pt x="79" y="100"/>
                  <a:pt x="66" y="100"/>
                </a:cubicBezTo>
                <a:cubicBezTo>
                  <a:pt x="58" y="100"/>
                  <a:pt x="51" y="102"/>
                  <a:pt x="54" y="90"/>
                </a:cubicBezTo>
                <a:cubicBezTo>
                  <a:pt x="55" y="87"/>
                  <a:pt x="54" y="84"/>
                  <a:pt x="51" y="83"/>
                </a:cubicBezTo>
                <a:cubicBezTo>
                  <a:pt x="47" y="82"/>
                  <a:pt x="46" y="86"/>
                  <a:pt x="46" y="89"/>
                </a:cubicBezTo>
                <a:cubicBezTo>
                  <a:pt x="43" y="100"/>
                  <a:pt x="45" y="111"/>
                  <a:pt x="44" y="122"/>
                </a:cubicBezTo>
                <a:cubicBezTo>
                  <a:pt x="43" y="134"/>
                  <a:pt x="39" y="136"/>
                  <a:pt x="28" y="133"/>
                </a:cubicBezTo>
                <a:cubicBezTo>
                  <a:pt x="26" y="132"/>
                  <a:pt x="25" y="130"/>
                  <a:pt x="24" y="128"/>
                </a:cubicBezTo>
                <a:cubicBezTo>
                  <a:pt x="23" y="119"/>
                  <a:pt x="19" y="113"/>
                  <a:pt x="9" y="114"/>
                </a:cubicBezTo>
                <a:cubicBezTo>
                  <a:pt x="4" y="113"/>
                  <a:pt x="0" y="111"/>
                  <a:pt x="3" y="104"/>
                </a:cubicBezTo>
                <a:close/>
              </a:path>
            </a:pathLst>
          </a:custGeom>
          <a:solidFill>
            <a:srgbClr val="793F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2" name="Freeform 41"/>
          <p:cNvSpPr>
            <a:spLocks/>
          </p:cNvSpPr>
          <p:nvPr/>
        </p:nvSpPr>
        <p:spPr bwMode="auto">
          <a:xfrm>
            <a:off x="2890838" y="1801812"/>
            <a:ext cx="333375" cy="265113"/>
          </a:xfrm>
          <a:custGeom>
            <a:avLst/>
            <a:gdLst>
              <a:gd name="T0" fmla="*/ 167 w 174"/>
              <a:gd name="T1" fmla="*/ 137 h 138"/>
              <a:gd name="T2" fmla="*/ 159 w 174"/>
              <a:gd name="T3" fmla="*/ 113 h 138"/>
              <a:gd name="T4" fmla="*/ 157 w 174"/>
              <a:gd name="T5" fmla="*/ 99 h 138"/>
              <a:gd name="T6" fmla="*/ 152 w 174"/>
              <a:gd name="T7" fmla="*/ 76 h 138"/>
              <a:gd name="T8" fmla="*/ 136 w 174"/>
              <a:gd name="T9" fmla="*/ 86 h 138"/>
              <a:gd name="T10" fmla="*/ 120 w 174"/>
              <a:gd name="T11" fmla="*/ 90 h 138"/>
              <a:gd name="T12" fmla="*/ 71 w 174"/>
              <a:gd name="T13" fmla="*/ 102 h 138"/>
              <a:gd name="T14" fmla="*/ 45 w 174"/>
              <a:gd name="T15" fmla="*/ 111 h 138"/>
              <a:gd name="T16" fmla="*/ 39 w 174"/>
              <a:gd name="T17" fmla="*/ 109 h 138"/>
              <a:gd name="T18" fmla="*/ 43 w 174"/>
              <a:gd name="T19" fmla="*/ 104 h 138"/>
              <a:gd name="T20" fmla="*/ 63 w 174"/>
              <a:gd name="T21" fmla="*/ 95 h 138"/>
              <a:gd name="T22" fmla="*/ 57 w 174"/>
              <a:gd name="T23" fmla="*/ 75 h 138"/>
              <a:gd name="T24" fmla="*/ 32 w 174"/>
              <a:gd name="T25" fmla="*/ 104 h 138"/>
              <a:gd name="T26" fmla="*/ 28 w 174"/>
              <a:gd name="T27" fmla="*/ 138 h 138"/>
              <a:gd name="T28" fmla="*/ 20 w 174"/>
              <a:gd name="T29" fmla="*/ 123 h 138"/>
              <a:gd name="T30" fmla="*/ 17 w 174"/>
              <a:gd name="T31" fmla="*/ 85 h 138"/>
              <a:gd name="T32" fmla="*/ 0 w 174"/>
              <a:gd name="T33" fmla="*/ 45 h 138"/>
              <a:gd name="T34" fmla="*/ 6 w 174"/>
              <a:gd name="T35" fmla="*/ 34 h 138"/>
              <a:gd name="T36" fmla="*/ 41 w 174"/>
              <a:gd name="T37" fmla="*/ 16 h 138"/>
              <a:gd name="T38" fmla="*/ 97 w 174"/>
              <a:gd name="T39" fmla="*/ 4 h 138"/>
              <a:gd name="T40" fmla="*/ 128 w 174"/>
              <a:gd name="T41" fmla="*/ 2 h 138"/>
              <a:gd name="T42" fmla="*/ 163 w 174"/>
              <a:gd name="T43" fmla="*/ 59 h 138"/>
              <a:gd name="T44" fmla="*/ 162 w 174"/>
              <a:gd name="T45" fmla="*/ 75 h 138"/>
              <a:gd name="T46" fmla="*/ 168 w 174"/>
              <a:gd name="T47" fmla="*/ 112 h 138"/>
              <a:gd name="T48" fmla="*/ 167 w 174"/>
              <a:gd name="T49" fmla="*/ 129 h 138"/>
              <a:gd name="T50" fmla="*/ 167 w 174"/>
              <a:gd name="T51" fmla="*/ 137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4" h="138">
                <a:moveTo>
                  <a:pt x="167" y="137"/>
                </a:moveTo>
                <a:cubicBezTo>
                  <a:pt x="156" y="132"/>
                  <a:pt x="161" y="121"/>
                  <a:pt x="159" y="113"/>
                </a:cubicBezTo>
                <a:cubicBezTo>
                  <a:pt x="157" y="108"/>
                  <a:pt x="158" y="103"/>
                  <a:pt x="157" y="99"/>
                </a:cubicBezTo>
                <a:cubicBezTo>
                  <a:pt x="155" y="91"/>
                  <a:pt x="156" y="83"/>
                  <a:pt x="152" y="76"/>
                </a:cubicBezTo>
                <a:cubicBezTo>
                  <a:pt x="146" y="79"/>
                  <a:pt x="141" y="83"/>
                  <a:pt x="136" y="86"/>
                </a:cubicBezTo>
                <a:cubicBezTo>
                  <a:pt x="131" y="89"/>
                  <a:pt x="125" y="93"/>
                  <a:pt x="120" y="90"/>
                </a:cubicBezTo>
                <a:cubicBezTo>
                  <a:pt x="99" y="76"/>
                  <a:pt x="88" y="99"/>
                  <a:pt x="71" y="102"/>
                </a:cubicBezTo>
                <a:cubicBezTo>
                  <a:pt x="63" y="104"/>
                  <a:pt x="53" y="107"/>
                  <a:pt x="45" y="111"/>
                </a:cubicBezTo>
                <a:cubicBezTo>
                  <a:pt x="43" y="112"/>
                  <a:pt x="40" y="112"/>
                  <a:pt x="39" y="109"/>
                </a:cubicBezTo>
                <a:cubicBezTo>
                  <a:pt x="38" y="106"/>
                  <a:pt x="41" y="105"/>
                  <a:pt x="43" y="104"/>
                </a:cubicBezTo>
                <a:cubicBezTo>
                  <a:pt x="49" y="101"/>
                  <a:pt x="56" y="98"/>
                  <a:pt x="63" y="95"/>
                </a:cubicBezTo>
                <a:cubicBezTo>
                  <a:pt x="59" y="89"/>
                  <a:pt x="58" y="82"/>
                  <a:pt x="57" y="75"/>
                </a:cubicBezTo>
                <a:cubicBezTo>
                  <a:pt x="38" y="76"/>
                  <a:pt x="33" y="88"/>
                  <a:pt x="32" y="104"/>
                </a:cubicBezTo>
                <a:cubicBezTo>
                  <a:pt x="31" y="115"/>
                  <a:pt x="29" y="126"/>
                  <a:pt x="28" y="138"/>
                </a:cubicBezTo>
                <a:cubicBezTo>
                  <a:pt x="21" y="133"/>
                  <a:pt x="24" y="127"/>
                  <a:pt x="20" y="123"/>
                </a:cubicBezTo>
                <a:cubicBezTo>
                  <a:pt x="22" y="110"/>
                  <a:pt x="29" y="97"/>
                  <a:pt x="17" y="85"/>
                </a:cubicBezTo>
                <a:cubicBezTo>
                  <a:pt x="7" y="74"/>
                  <a:pt x="2" y="60"/>
                  <a:pt x="0" y="45"/>
                </a:cubicBezTo>
                <a:cubicBezTo>
                  <a:pt x="0" y="40"/>
                  <a:pt x="2" y="37"/>
                  <a:pt x="6" y="34"/>
                </a:cubicBezTo>
                <a:cubicBezTo>
                  <a:pt x="16" y="24"/>
                  <a:pt x="28" y="18"/>
                  <a:pt x="41" y="16"/>
                </a:cubicBezTo>
                <a:cubicBezTo>
                  <a:pt x="60" y="14"/>
                  <a:pt x="79" y="12"/>
                  <a:pt x="97" y="4"/>
                </a:cubicBezTo>
                <a:cubicBezTo>
                  <a:pt x="107" y="0"/>
                  <a:pt x="118" y="1"/>
                  <a:pt x="128" y="2"/>
                </a:cubicBezTo>
                <a:cubicBezTo>
                  <a:pt x="157" y="5"/>
                  <a:pt x="174" y="32"/>
                  <a:pt x="163" y="59"/>
                </a:cubicBezTo>
                <a:cubicBezTo>
                  <a:pt x="160" y="64"/>
                  <a:pt x="160" y="69"/>
                  <a:pt x="162" y="75"/>
                </a:cubicBezTo>
                <a:cubicBezTo>
                  <a:pt x="167" y="87"/>
                  <a:pt x="167" y="99"/>
                  <a:pt x="168" y="112"/>
                </a:cubicBezTo>
                <a:cubicBezTo>
                  <a:pt x="167" y="118"/>
                  <a:pt x="167" y="123"/>
                  <a:pt x="167" y="129"/>
                </a:cubicBezTo>
                <a:cubicBezTo>
                  <a:pt x="169" y="132"/>
                  <a:pt x="170" y="135"/>
                  <a:pt x="167" y="137"/>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3" name="Freeform 42"/>
          <p:cNvSpPr>
            <a:spLocks/>
          </p:cNvSpPr>
          <p:nvPr/>
        </p:nvSpPr>
        <p:spPr bwMode="auto">
          <a:xfrm>
            <a:off x="3324226" y="1744662"/>
            <a:ext cx="190500" cy="311150"/>
          </a:xfrm>
          <a:custGeom>
            <a:avLst/>
            <a:gdLst>
              <a:gd name="T0" fmla="*/ 72 w 99"/>
              <a:gd name="T1" fmla="*/ 133 h 162"/>
              <a:gd name="T2" fmla="*/ 10 w 99"/>
              <a:gd name="T3" fmla="*/ 162 h 162"/>
              <a:gd name="T4" fmla="*/ 9 w 99"/>
              <a:gd name="T5" fmla="*/ 108 h 162"/>
              <a:gd name="T6" fmla="*/ 15 w 99"/>
              <a:gd name="T7" fmla="*/ 52 h 162"/>
              <a:gd name="T8" fmla="*/ 19 w 99"/>
              <a:gd name="T9" fmla="*/ 6 h 162"/>
              <a:gd name="T10" fmla="*/ 33 w 99"/>
              <a:gd name="T11" fmla="*/ 10 h 162"/>
              <a:gd name="T12" fmla="*/ 91 w 99"/>
              <a:gd name="T13" fmla="*/ 73 h 162"/>
              <a:gd name="T14" fmla="*/ 94 w 99"/>
              <a:gd name="T15" fmla="*/ 122 h 162"/>
              <a:gd name="T16" fmla="*/ 72 w 99"/>
              <a:gd name="T17" fmla="*/ 133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162">
                <a:moveTo>
                  <a:pt x="72" y="133"/>
                </a:moveTo>
                <a:cubicBezTo>
                  <a:pt x="49" y="136"/>
                  <a:pt x="26" y="142"/>
                  <a:pt x="10" y="162"/>
                </a:cubicBezTo>
                <a:cubicBezTo>
                  <a:pt x="0" y="144"/>
                  <a:pt x="0" y="126"/>
                  <a:pt x="9" y="108"/>
                </a:cubicBezTo>
                <a:cubicBezTo>
                  <a:pt x="18" y="90"/>
                  <a:pt x="22" y="72"/>
                  <a:pt x="15" y="52"/>
                </a:cubicBezTo>
                <a:cubicBezTo>
                  <a:pt x="10" y="37"/>
                  <a:pt x="15" y="21"/>
                  <a:pt x="19" y="6"/>
                </a:cubicBezTo>
                <a:cubicBezTo>
                  <a:pt x="25" y="4"/>
                  <a:pt x="33" y="0"/>
                  <a:pt x="33" y="10"/>
                </a:cubicBezTo>
                <a:cubicBezTo>
                  <a:pt x="35" y="48"/>
                  <a:pt x="58" y="64"/>
                  <a:pt x="91" y="73"/>
                </a:cubicBezTo>
                <a:cubicBezTo>
                  <a:pt x="99" y="89"/>
                  <a:pt x="94" y="105"/>
                  <a:pt x="94" y="122"/>
                </a:cubicBezTo>
                <a:cubicBezTo>
                  <a:pt x="89" y="130"/>
                  <a:pt x="81" y="132"/>
                  <a:pt x="72" y="133"/>
                </a:cubicBezTo>
                <a:close/>
              </a:path>
            </a:pathLst>
          </a:custGeom>
          <a:solidFill>
            <a:srgbClr val="D465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4" name="Freeform 43"/>
          <p:cNvSpPr>
            <a:spLocks/>
          </p:cNvSpPr>
          <p:nvPr/>
        </p:nvSpPr>
        <p:spPr bwMode="auto">
          <a:xfrm>
            <a:off x="3187701" y="2306637"/>
            <a:ext cx="180975" cy="268288"/>
          </a:xfrm>
          <a:custGeom>
            <a:avLst/>
            <a:gdLst>
              <a:gd name="T0" fmla="*/ 92 w 94"/>
              <a:gd name="T1" fmla="*/ 88 h 140"/>
              <a:gd name="T2" fmla="*/ 68 w 94"/>
              <a:gd name="T3" fmla="*/ 105 h 140"/>
              <a:gd name="T4" fmla="*/ 29 w 94"/>
              <a:gd name="T5" fmla="*/ 140 h 140"/>
              <a:gd name="T6" fmla="*/ 27 w 94"/>
              <a:gd name="T7" fmla="*/ 71 h 140"/>
              <a:gd name="T8" fmla="*/ 0 w 94"/>
              <a:gd name="T9" fmla="*/ 3 h 140"/>
              <a:gd name="T10" fmla="*/ 1 w 94"/>
              <a:gd name="T11" fmla="*/ 0 h 140"/>
              <a:gd name="T12" fmla="*/ 12 w 94"/>
              <a:gd name="T13" fmla="*/ 4 h 140"/>
              <a:gd name="T14" fmla="*/ 55 w 94"/>
              <a:gd name="T15" fmla="*/ 31 h 140"/>
              <a:gd name="T16" fmla="*/ 71 w 94"/>
              <a:gd name="T17" fmla="*/ 50 h 140"/>
              <a:gd name="T18" fmla="*/ 82 w 94"/>
              <a:gd name="T19" fmla="*/ 68 h 140"/>
              <a:gd name="T20" fmla="*/ 94 w 94"/>
              <a:gd name="T21" fmla="*/ 85 h 140"/>
              <a:gd name="T22" fmla="*/ 92 w 94"/>
              <a:gd name="T23" fmla="*/ 8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0">
                <a:moveTo>
                  <a:pt x="92" y="88"/>
                </a:moveTo>
                <a:cubicBezTo>
                  <a:pt x="84" y="94"/>
                  <a:pt x="76" y="99"/>
                  <a:pt x="68" y="105"/>
                </a:cubicBezTo>
                <a:cubicBezTo>
                  <a:pt x="51" y="112"/>
                  <a:pt x="42" y="128"/>
                  <a:pt x="29" y="140"/>
                </a:cubicBezTo>
                <a:cubicBezTo>
                  <a:pt x="24" y="117"/>
                  <a:pt x="27" y="94"/>
                  <a:pt x="27" y="71"/>
                </a:cubicBezTo>
                <a:cubicBezTo>
                  <a:pt x="26" y="45"/>
                  <a:pt x="20" y="21"/>
                  <a:pt x="0" y="3"/>
                </a:cubicBezTo>
                <a:cubicBezTo>
                  <a:pt x="0" y="3"/>
                  <a:pt x="0" y="1"/>
                  <a:pt x="1" y="0"/>
                </a:cubicBezTo>
                <a:cubicBezTo>
                  <a:pt x="5" y="2"/>
                  <a:pt x="8" y="3"/>
                  <a:pt x="12" y="4"/>
                </a:cubicBezTo>
                <a:cubicBezTo>
                  <a:pt x="31" y="5"/>
                  <a:pt x="42" y="20"/>
                  <a:pt x="55" y="31"/>
                </a:cubicBezTo>
                <a:cubicBezTo>
                  <a:pt x="61" y="36"/>
                  <a:pt x="66" y="43"/>
                  <a:pt x="71" y="50"/>
                </a:cubicBezTo>
                <a:cubicBezTo>
                  <a:pt x="71" y="58"/>
                  <a:pt x="71" y="66"/>
                  <a:pt x="82" y="68"/>
                </a:cubicBezTo>
                <a:cubicBezTo>
                  <a:pt x="88" y="72"/>
                  <a:pt x="92" y="78"/>
                  <a:pt x="94" y="85"/>
                </a:cubicBezTo>
                <a:cubicBezTo>
                  <a:pt x="94" y="86"/>
                  <a:pt x="93" y="87"/>
                  <a:pt x="92" y="88"/>
                </a:cubicBezTo>
                <a:close/>
              </a:path>
            </a:pathLst>
          </a:custGeom>
          <a:solidFill>
            <a:srgbClr val="D03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5" name="Freeform 44"/>
          <p:cNvSpPr>
            <a:spLocks/>
          </p:cNvSpPr>
          <p:nvPr/>
        </p:nvSpPr>
        <p:spPr bwMode="auto">
          <a:xfrm>
            <a:off x="2759076" y="1793875"/>
            <a:ext cx="142875" cy="111125"/>
          </a:xfrm>
          <a:custGeom>
            <a:avLst/>
            <a:gdLst>
              <a:gd name="T0" fmla="*/ 75 w 75"/>
              <a:gd name="T1" fmla="*/ 38 h 58"/>
              <a:gd name="T2" fmla="*/ 71 w 75"/>
              <a:gd name="T3" fmla="*/ 50 h 58"/>
              <a:gd name="T4" fmla="*/ 64 w 75"/>
              <a:gd name="T5" fmla="*/ 55 h 58"/>
              <a:gd name="T6" fmla="*/ 0 w 75"/>
              <a:gd name="T7" fmla="*/ 43 h 58"/>
              <a:gd name="T8" fmla="*/ 23 w 75"/>
              <a:gd name="T9" fmla="*/ 8 h 58"/>
              <a:gd name="T10" fmla="*/ 23 w 75"/>
              <a:gd name="T11" fmla="*/ 0 h 58"/>
              <a:gd name="T12" fmla="*/ 60 w 75"/>
              <a:gd name="T13" fmla="*/ 9 h 58"/>
              <a:gd name="T14" fmla="*/ 69 w 75"/>
              <a:gd name="T15" fmla="*/ 12 h 58"/>
              <a:gd name="T16" fmla="*/ 75 w 75"/>
              <a:gd name="T17" fmla="*/ 3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58">
                <a:moveTo>
                  <a:pt x="75" y="38"/>
                </a:moveTo>
                <a:cubicBezTo>
                  <a:pt x="74" y="42"/>
                  <a:pt x="72" y="46"/>
                  <a:pt x="71" y="50"/>
                </a:cubicBezTo>
                <a:cubicBezTo>
                  <a:pt x="70" y="53"/>
                  <a:pt x="67" y="55"/>
                  <a:pt x="64" y="55"/>
                </a:cubicBezTo>
                <a:cubicBezTo>
                  <a:pt x="41" y="58"/>
                  <a:pt x="19" y="57"/>
                  <a:pt x="0" y="43"/>
                </a:cubicBezTo>
                <a:cubicBezTo>
                  <a:pt x="23" y="33"/>
                  <a:pt x="23" y="33"/>
                  <a:pt x="23" y="8"/>
                </a:cubicBezTo>
                <a:cubicBezTo>
                  <a:pt x="23" y="5"/>
                  <a:pt x="23" y="3"/>
                  <a:pt x="23" y="0"/>
                </a:cubicBezTo>
                <a:cubicBezTo>
                  <a:pt x="34" y="10"/>
                  <a:pt x="46" y="13"/>
                  <a:pt x="60" y="9"/>
                </a:cubicBezTo>
                <a:cubicBezTo>
                  <a:pt x="63" y="8"/>
                  <a:pt x="66" y="9"/>
                  <a:pt x="69" y="12"/>
                </a:cubicBezTo>
                <a:cubicBezTo>
                  <a:pt x="72" y="20"/>
                  <a:pt x="65" y="31"/>
                  <a:pt x="75" y="38"/>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6" name="Freeform 45"/>
          <p:cNvSpPr>
            <a:spLocks/>
          </p:cNvSpPr>
          <p:nvPr/>
        </p:nvSpPr>
        <p:spPr bwMode="auto">
          <a:xfrm>
            <a:off x="3211513" y="2203450"/>
            <a:ext cx="136525" cy="200025"/>
          </a:xfrm>
          <a:custGeom>
            <a:avLst/>
            <a:gdLst>
              <a:gd name="T0" fmla="*/ 57 w 71"/>
              <a:gd name="T1" fmla="*/ 104 h 104"/>
              <a:gd name="T2" fmla="*/ 23 w 71"/>
              <a:gd name="T3" fmla="*/ 72 h 104"/>
              <a:gd name="T4" fmla="*/ 0 w 71"/>
              <a:gd name="T5" fmla="*/ 58 h 104"/>
              <a:gd name="T6" fmla="*/ 11 w 71"/>
              <a:gd name="T7" fmla="*/ 36 h 104"/>
              <a:gd name="T8" fmla="*/ 26 w 71"/>
              <a:gd name="T9" fmla="*/ 0 h 104"/>
              <a:gd name="T10" fmla="*/ 30 w 71"/>
              <a:gd name="T11" fmla="*/ 21 h 104"/>
              <a:gd name="T12" fmla="*/ 67 w 71"/>
              <a:gd name="T13" fmla="*/ 79 h 104"/>
              <a:gd name="T14" fmla="*/ 70 w 71"/>
              <a:gd name="T15" fmla="*/ 81 h 104"/>
              <a:gd name="T16" fmla="*/ 57 w 71"/>
              <a:gd name="T17"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04">
                <a:moveTo>
                  <a:pt x="57" y="104"/>
                </a:moveTo>
                <a:cubicBezTo>
                  <a:pt x="46" y="93"/>
                  <a:pt x="35" y="82"/>
                  <a:pt x="23" y="72"/>
                </a:cubicBezTo>
                <a:cubicBezTo>
                  <a:pt x="16" y="66"/>
                  <a:pt x="8" y="63"/>
                  <a:pt x="0" y="58"/>
                </a:cubicBezTo>
                <a:cubicBezTo>
                  <a:pt x="9" y="53"/>
                  <a:pt x="8" y="44"/>
                  <a:pt x="11" y="36"/>
                </a:cubicBezTo>
                <a:cubicBezTo>
                  <a:pt x="16" y="24"/>
                  <a:pt x="19" y="12"/>
                  <a:pt x="26" y="0"/>
                </a:cubicBezTo>
                <a:cubicBezTo>
                  <a:pt x="32" y="7"/>
                  <a:pt x="29" y="14"/>
                  <a:pt x="30" y="21"/>
                </a:cubicBezTo>
                <a:cubicBezTo>
                  <a:pt x="31" y="47"/>
                  <a:pt x="41" y="68"/>
                  <a:pt x="67" y="79"/>
                </a:cubicBezTo>
                <a:cubicBezTo>
                  <a:pt x="68" y="79"/>
                  <a:pt x="69" y="80"/>
                  <a:pt x="70" y="81"/>
                </a:cubicBezTo>
                <a:cubicBezTo>
                  <a:pt x="71" y="92"/>
                  <a:pt x="66" y="99"/>
                  <a:pt x="57" y="104"/>
                </a:cubicBezTo>
                <a:close/>
              </a:path>
            </a:pathLst>
          </a:custGeom>
          <a:solidFill>
            <a:srgbClr val="EA6E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7" name="Freeform 46"/>
          <p:cNvSpPr>
            <a:spLocks/>
          </p:cNvSpPr>
          <p:nvPr/>
        </p:nvSpPr>
        <p:spPr bwMode="auto">
          <a:xfrm>
            <a:off x="3260726" y="2192337"/>
            <a:ext cx="87313" cy="166688"/>
          </a:xfrm>
          <a:custGeom>
            <a:avLst/>
            <a:gdLst>
              <a:gd name="T0" fmla="*/ 43 w 45"/>
              <a:gd name="T1" fmla="*/ 87 h 87"/>
              <a:gd name="T2" fmla="*/ 0 w 45"/>
              <a:gd name="T3" fmla="*/ 32 h 87"/>
              <a:gd name="T4" fmla="*/ 0 w 45"/>
              <a:gd name="T5" fmla="*/ 6 h 87"/>
              <a:gd name="T6" fmla="*/ 3 w 45"/>
              <a:gd name="T7" fmla="*/ 0 h 87"/>
              <a:gd name="T8" fmla="*/ 12 w 45"/>
              <a:gd name="T9" fmla="*/ 7 h 87"/>
              <a:gd name="T10" fmla="*/ 9 w 45"/>
              <a:gd name="T11" fmla="*/ 15 h 87"/>
              <a:gd name="T12" fmla="*/ 23 w 45"/>
              <a:gd name="T13" fmla="*/ 43 h 87"/>
              <a:gd name="T14" fmla="*/ 37 w 45"/>
              <a:gd name="T15" fmla="*/ 58 h 87"/>
              <a:gd name="T16" fmla="*/ 43 w 45"/>
              <a:gd name="T17"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87">
                <a:moveTo>
                  <a:pt x="43" y="87"/>
                </a:moveTo>
                <a:cubicBezTo>
                  <a:pt x="20" y="84"/>
                  <a:pt x="2" y="61"/>
                  <a:pt x="0" y="32"/>
                </a:cubicBezTo>
                <a:cubicBezTo>
                  <a:pt x="0" y="24"/>
                  <a:pt x="0" y="15"/>
                  <a:pt x="0" y="6"/>
                </a:cubicBezTo>
                <a:cubicBezTo>
                  <a:pt x="0" y="4"/>
                  <a:pt x="0" y="2"/>
                  <a:pt x="3" y="0"/>
                </a:cubicBezTo>
                <a:cubicBezTo>
                  <a:pt x="3" y="6"/>
                  <a:pt x="7" y="7"/>
                  <a:pt x="12" y="7"/>
                </a:cubicBezTo>
                <a:cubicBezTo>
                  <a:pt x="13" y="10"/>
                  <a:pt x="10" y="12"/>
                  <a:pt x="9" y="15"/>
                </a:cubicBezTo>
                <a:cubicBezTo>
                  <a:pt x="4" y="27"/>
                  <a:pt x="9" y="39"/>
                  <a:pt x="23" y="43"/>
                </a:cubicBezTo>
                <a:cubicBezTo>
                  <a:pt x="32" y="45"/>
                  <a:pt x="36" y="50"/>
                  <a:pt x="37" y="58"/>
                </a:cubicBezTo>
                <a:cubicBezTo>
                  <a:pt x="38" y="68"/>
                  <a:pt x="45" y="77"/>
                  <a:pt x="43" y="87"/>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8" name="Freeform 47"/>
          <p:cNvSpPr>
            <a:spLocks/>
          </p:cNvSpPr>
          <p:nvPr/>
        </p:nvSpPr>
        <p:spPr bwMode="auto">
          <a:xfrm>
            <a:off x="3008313" y="1541462"/>
            <a:ext cx="61913" cy="93663"/>
          </a:xfrm>
          <a:custGeom>
            <a:avLst/>
            <a:gdLst>
              <a:gd name="T0" fmla="*/ 0 w 32"/>
              <a:gd name="T1" fmla="*/ 23 h 49"/>
              <a:gd name="T2" fmla="*/ 4 w 32"/>
              <a:gd name="T3" fmla="*/ 0 h 49"/>
              <a:gd name="T4" fmla="*/ 7 w 32"/>
              <a:gd name="T5" fmla="*/ 2 h 49"/>
              <a:gd name="T6" fmla="*/ 31 w 32"/>
              <a:gd name="T7" fmla="*/ 21 h 49"/>
              <a:gd name="T8" fmla="*/ 3 w 32"/>
              <a:gd name="T9" fmla="*/ 49 h 49"/>
              <a:gd name="T10" fmla="*/ 4 w 32"/>
              <a:gd name="T11" fmla="*/ 39 h 49"/>
              <a:gd name="T12" fmla="*/ 18 w 32"/>
              <a:gd name="T13" fmla="*/ 19 h 49"/>
              <a:gd name="T14" fmla="*/ 0 w 32"/>
              <a:gd name="T15" fmla="*/ 23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 h="49">
                <a:moveTo>
                  <a:pt x="0" y="23"/>
                </a:moveTo>
                <a:cubicBezTo>
                  <a:pt x="0" y="15"/>
                  <a:pt x="2" y="8"/>
                  <a:pt x="4" y="0"/>
                </a:cubicBezTo>
                <a:cubicBezTo>
                  <a:pt x="5" y="1"/>
                  <a:pt x="6" y="2"/>
                  <a:pt x="7" y="2"/>
                </a:cubicBezTo>
                <a:cubicBezTo>
                  <a:pt x="20" y="2"/>
                  <a:pt x="32" y="3"/>
                  <a:pt x="31" y="21"/>
                </a:cubicBezTo>
                <a:cubicBezTo>
                  <a:pt x="30" y="37"/>
                  <a:pt x="20" y="47"/>
                  <a:pt x="3" y="49"/>
                </a:cubicBezTo>
                <a:cubicBezTo>
                  <a:pt x="0" y="45"/>
                  <a:pt x="0" y="42"/>
                  <a:pt x="4" y="39"/>
                </a:cubicBezTo>
                <a:cubicBezTo>
                  <a:pt x="15" y="31"/>
                  <a:pt x="15" y="31"/>
                  <a:pt x="18" y="19"/>
                </a:cubicBezTo>
                <a:cubicBezTo>
                  <a:pt x="11" y="15"/>
                  <a:pt x="7" y="28"/>
                  <a:pt x="0" y="23"/>
                </a:cubicBezTo>
                <a:close/>
              </a:path>
            </a:pathLst>
          </a:custGeom>
          <a:solidFill>
            <a:srgbClr val="F4B5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79" name="Freeform 48"/>
          <p:cNvSpPr>
            <a:spLocks/>
          </p:cNvSpPr>
          <p:nvPr/>
        </p:nvSpPr>
        <p:spPr bwMode="auto">
          <a:xfrm>
            <a:off x="2803526" y="1790700"/>
            <a:ext cx="88900" cy="31750"/>
          </a:xfrm>
          <a:custGeom>
            <a:avLst/>
            <a:gdLst>
              <a:gd name="T0" fmla="*/ 46 w 47"/>
              <a:gd name="T1" fmla="*/ 14 h 17"/>
              <a:gd name="T2" fmla="*/ 21 w 47"/>
              <a:gd name="T3" fmla="*/ 17 h 17"/>
              <a:gd name="T4" fmla="*/ 0 w 47"/>
              <a:gd name="T5" fmla="*/ 2 h 17"/>
              <a:gd name="T6" fmla="*/ 0 w 47"/>
              <a:gd name="T7" fmla="*/ 0 h 17"/>
              <a:gd name="T8" fmla="*/ 47 w 47"/>
              <a:gd name="T9" fmla="*/ 0 h 17"/>
              <a:gd name="T10" fmla="*/ 46 w 47"/>
              <a:gd name="T11" fmla="*/ 14 h 17"/>
            </a:gdLst>
            <a:ahLst/>
            <a:cxnLst>
              <a:cxn ang="0">
                <a:pos x="T0" y="T1"/>
              </a:cxn>
              <a:cxn ang="0">
                <a:pos x="T2" y="T3"/>
              </a:cxn>
              <a:cxn ang="0">
                <a:pos x="T4" y="T5"/>
              </a:cxn>
              <a:cxn ang="0">
                <a:pos x="T6" y="T7"/>
              </a:cxn>
              <a:cxn ang="0">
                <a:pos x="T8" y="T9"/>
              </a:cxn>
              <a:cxn ang="0">
                <a:pos x="T10" y="T11"/>
              </a:cxn>
            </a:cxnLst>
            <a:rect l="0" t="0" r="r" b="b"/>
            <a:pathLst>
              <a:path w="47" h="17">
                <a:moveTo>
                  <a:pt x="46" y="14"/>
                </a:moveTo>
                <a:cubicBezTo>
                  <a:pt x="37" y="15"/>
                  <a:pt x="29" y="16"/>
                  <a:pt x="21" y="17"/>
                </a:cubicBezTo>
                <a:cubicBezTo>
                  <a:pt x="11" y="17"/>
                  <a:pt x="3" y="14"/>
                  <a:pt x="0" y="2"/>
                </a:cubicBezTo>
                <a:cubicBezTo>
                  <a:pt x="0" y="2"/>
                  <a:pt x="0" y="1"/>
                  <a:pt x="0" y="0"/>
                </a:cubicBezTo>
                <a:cubicBezTo>
                  <a:pt x="15" y="2"/>
                  <a:pt x="31" y="2"/>
                  <a:pt x="47" y="0"/>
                </a:cubicBezTo>
                <a:cubicBezTo>
                  <a:pt x="46" y="5"/>
                  <a:pt x="46" y="9"/>
                  <a:pt x="46" y="14"/>
                </a:cubicBezTo>
                <a:close/>
              </a:path>
            </a:pathLst>
          </a:custGeom>
          <a:solidFill>
            <a:srgbClr val="EB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0" name="Freeform 49"/>
          <p:cNvSpPr>
            <a:spLocks/>
          </p:cNvSpPr>
          <p:nvPr/>
        </p:nvSpPr>
        <p:spPr bwMode="auto">
          <a:xfrm>
            <a:off x="3008313" y="1560512"/>
            <a:ext cx="46038" cy="84138"/>
          </a:xfrm>
          <a:custGeom>
            <a:avLst/>
            <a:gdLst>
              <a:gd name="T0" fmla="*/ 0 w 24"/>
              <a:gd name="T1" fmla="*/ 13 h 44"/>
              <a:gd name="T2" fmla="*/ 24 w 24"/>
              <a:gd name="T3" fmla="*/ 5 h 44"/>
              <a:gd name="T4" fmla="*/ 3 w 24"/>
              <a:gd name="T5" fmla="*/ 33 h 44"/>
              <a:gd name="T6" fmla="*/ 3 w 24"/>
              <a:gd name="T7" fmla="*/ 39 h 44"/>
              <a:gd name="T8" fmla="*/ 0 w 24"/>
              <a:gd name="T9" fmla="*/ 44 h 44"/>
              <a:gd name="T10" fmla="*/ 0 w 24"/>
              <a:gd name="T11" fmla="*/ 13 h 44"/>
            </a:gdLst>
            <a:ahLst/>
            <a:cxnLst>
              <a:cxn ang="0">
                <a:pos x="T0" y="T1"/>
              </a:cxn>
              <a:cxn ang="0">
                <a:pos x="T2" y="T3"/>
              </a:cxn>
              <a:cxn ang="0">
                <a:pos x="T4" y="T5"/>
              </a:cxn>
              <a:cxn ang="0">
                <a:pos x="T6" y="T7"/>
              </a:cxn>
              <a:cxn ang="0">
                <a:pos x="T8" y="T9"/>
              </a:cxn>
              <a:cxn ang="0">
                <a:pos x="T10" y="T11"/>
              </a:cxn>
            </a:cxnLst>
            <a:rect l="0" t="0" r="r" b="b"/>
            <a:pathLst>
              <a:path w="24" h="44">
                <a:moveTo>
                  <a:pt x="0" y="13"/>
                </a:moveTo>
                <a:cubicBezTo>
                  <a:pt x="8" y="9"/>
                  <a:pt x="13" y="0"/>
                  <a:pt x="24" y="5"/>
                </a:cubicBezTo>
                <a:cubicBezTo>
                  <a:pt x="17" y="15"/>
                  <a:pt x="21" y="32"/>
                  <a:pt x="3" y="33"/>
                </a:cubicBezTo>
                <a:cubicBezTo>
                  <a:pt x="3" y="33"/>
                  <a:pt x="3" y="37"/>
                  <a:pt x="3" y="39"/>
                </a:cubicBezTo>
                <a:cubicBezTo>
                  <a:pt x="2" y="40"/>
                  <a:pt x="1" y="42"/>
                  <a:pt x="0" y="44"/>
                </a:cubicBezTo>
                <a:cubicBezTo>
                  <a:pt x="0" y="34"/>
                  <a:pt x="0" y="23"/>
                  <a:pt x="0" y="13"/>
                </a:cubicBezTo>
                <a:close/>
              </a:path>
            </a:pathLst>
          </a:custGeom>
          <a:solidFill>
            <a:srgbClr val="EE8F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1" name="Freeform 50"/>
          <p:cNvSpPr>
            <a:spLocks/>
          </p:cNvSpPr>
          <p:nvPr/>
        </p:nvSpPr>
        <p:spPr bwMode="auto">
          <a:xfrm>
            <a:off x="2638426" y="2257425"/>
            <a:ext cx="395288" cy="60325"/>
          </a:xfrm>
          <a:custGeom>
            <a:avLst/>
            <a:gdLst>
              <a:gd name="T0" fmla="*/ 201 w 206"/>
              <a:gd name="T1" fmla="*/ 13 h 32"/>
              <a:gd name="T2" fmla="*/ 186 w 206"/>
              <a:gd name="T3" fmla="*/ 19 h 32"/>
              <a:gd name="T4" fmla="*/ 164 w 206"/>
              <a:gd name="T5" fmla="*/ 28 h 32"/>
              <a:gd name="T6" fmla="*/ 155 w 206"/>
              <a:gd name="T7" fmla="*/ 28 h 32"/>
              <a:gd name="T8" fmla="*/ 132 w 206"/>
              <a:gd name="T9" fmla="*/ 32 h 32"/>
              <a:gd name="T10" fmla="*/ 20 w 206"/>
              <a:gd name="T11" fmla="*/ 32 h 32"/>
              <a:gd name="T12" fmla="*/ 3 w 206"/>
              <a:gd name="T13" fmla="*/ 27 h 32"/>
              <a:gd name="T14" fmla="*/ 2 w 206"/>
              <a:gd name="T15" fmla="*/ 22 h 32"/>
              <a:gd name="T16" fmla="*/ 21 w 206"/>
              <a:gd name="T17" fmla="*/ 4 h 32"/>
              <a:gd name="T18" fmla="*/ 191 w 206"/>
              <a:gd name="T19" fmla="*/ 5 h 32"/>
              <a:gd name="T20" fmla="*/ 201 w 206"/>
              <a:gd name="T21" fmla="*/ 13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6" h="32">
                <a:moveTo>
                  <a:pt x="201" y="13"/>
                </a:moveTo>
                <a:cubicBezTo>
                  <a:pt x="196" y="15"/>
                  <a:pt x="191" y="17"/>
                  <a:pt x="186" y="19"/>
                </a:cubicBezTo>
                <a:cubicBezTo>
                  <a:pt x="179" y="22"/>
                  <a:pt x="171" y="25"/>
                  <a:pt x="164" y="28"/>
                </a:cubicBezTo>
                <a:cubicBezTo>
                  <a:pt x="161" y="28"/>
                  <a:pt x="158" y="28"/>
                  <a:pt x="155" y="28"/>
                </a:cubicBezTo>
                <a:cubicBezTo>
                  <a:pt x="148" y="31"/>
                  <a:pt x="140" y="32"/>
                  <a:pt x="132" y="32"/>
                </a:cubicBezTo>
                <a:cubicBezTo>
                  <a:pt x="94" y="32"/>
                  <a:pt x="57" y="32"/>
                  <a:pt x="20" y="32"/>
                </a:cubicBezTo>
                <a:cubicBezTo>
                  <a:pt x="14" y="32"/>
                  <a:pt x="8" y="32"/>
                  <a:pt x="3" y="27"/>
                </a:cubicBezTo>
                <a:cubicBezTo>
                  <a:pt x="2" y="26"/>
                  <a:pt x="2" y="24"/>
                  <a:pt x="2" y="22"/>
                </a:cubicBezTo>
                <a:cubicBezTo>
                  <a:pt x="0" y="7"/>
                  <a:pt x="7" y="4"/>
                  <a:pt x="21" y="4"/>
                </a:cubicBezTo>
                <a:cubicBezTo>
                  <a:pt x="78" y="5"/>
                  <a:pt x="134" y="4"/>
                  <a:pt x="191" y="5"/>
                </a:cubicBezTo>
                <a:cubicBezTo>
                  <a:pt x="196" y="5"/>
                  <a:pt x="206" y="0"/>
                  <a:pt x="201" y="13"/>
                </a:cubicBezTo>
                <a:close/>
              </a:path>
            </a:pathLst>
          </a:custGeom>
          <a:solidFill>
            <a:srgbClr val="4835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2" name="Freeform 51"/>
          <p:cNvSpPr>
            <a:spLocks/>
          </p:cNvSpPr>
          <p:nvPr/>
        </p:nvSpPr>
        <p:spPr bwMode="auto">
          <a:xfrm>
            <a:off x="2708276" y="1876425"/>
            <a:ext cx="215900" cy="115888"/>
          </a:xfrm>
          <a:custGeom>
            <a:avLst/>
            <a:gdLst>
              <a:gd name="T0" fmla="*/ 26 w 112"/>
              <a:gd name="T1" fmla="*/ 0 h 60"/>
              <a:gd name="T2" fmla="*/ 82 w 112"/>
              <a:gd name="T3" fmla="*/ 10 h 60"/>
              <a:gd name="T4" fmla="*/ 97 w 112"/>
              <a:gd name="T5" fmla="*/ 7 h 60"/>
              <a:gd name="T6" fmla="*/ 112 w 112"/>
              <a:gd name="T7" fmla="*/ 46 h 60"/>
              <a:gd name="T8" fmla="*/ 13 w 112"/>
              <a:gd name="T9" fmla="*/ 33 h 60"/>
              <a:gd name="T10" fmla="*/ 0 w 112"/>
              <a:gd name="T11" fmla="*/ 12 h 60"/>
              <a:gd name="T12" fmla="*/ 26 w 112"/>
              <a:gd name="T13" fmla="*/ 0 h 60"/>
            </a:gdLst>
            <a:ahLst/>
            <a:cxnLst>
              <a:cxn ang="0">
                <a:pos x="T0" y="T1"/>
              </a:cxn>
              <a:cxn ang="0">
                <a:pos x="T2" y="T3"/>
              </a:cxn>
              <a:cxn ang="0">
                <a:pos x="T4" y="T5"/>
              </a:cxn>
              <a:cxn ang="0">
                <a:pos x="T6" y="T7"/>
              </a:cxn>
              <a:cxn ang="0">
                <a:pos x="T8" y="T9"/>
              </a:cxn>
              <a:cxn ang="0">
                <a:pos x="T10" y="T11"/>
              </a:cxn>
              <a:cxn ang="0">
                <a:pos x="T12" y="T13"/>
              </a:cxn>
            </a:cxnLst>
            <a:rect l="0" t="0" r="r" b="b"/>
            <a:pathLst>
              <a:path w="112" h="60">
                <a:moveTo>
                  <a:pt x="26" y="0"/>
                </a:moveTo>
                <a:cubicBezTo>
                  <a:pt x="45" y="3"/>
                  <a:pt x="62" y="13"/>
                  <a:pt x="82" y="10"/>
                </a:cubicBezTo>
                <a:cubicBezTo>
                  <a:pt x="87" y="9"/>
                  <a:pt x="92" y="10"/>
                  <a:pt x="97" y="7"/>
                </a:cubicBezTo>
                <a:cubicBezTo>
                  <a:pt x="100" y="21"/>
                  <a:pt x="109" y="32"/>
                  <a:pt x="112" y="46"/>
                </a:cubicBezTo>
                <a:cubicBezTo>
                  <a:pt x="77" y="60"/>
                  <a:pt x="43" y="59"/>
                  <a:pt x="13" y="33"/>
                </a:cubicBezTo>
                <a:cubicBezTo>
                  <a:pt x="7" y="27"/>
                  <a:pt x="2" y="21"/>
                  <a:pt x="0" y="12"/>
                </a:cubicBezTo>
                <a:cubicBezTo>
                  <a:pt x="7" y="5"/>
                  <a:pt x="17" y="3"/>
                  <a:pt x="26" y="0"/>
                </a:cubicBezTo>
                <a:close/>
              </a:path>
            </a:pathLst>
          </a:custGeom>
          <a:solidFill>
            <a:srgbClr val="ECB7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3" name="Freeform 52"/>
          <p:cNvSpPr>
            <a:spLocks/>
          </p:cNvSpPr>
          <p:nvPr/>
        </p:nvSpPr>
        <p:spPr bwMode="auto">
          <a:xfrm>
            <a:off x="3035301" y="2219325"/>
            <a:ext cx="77788" cy="55563"/>
          </a:xfrm>
          <a:custGeom>
            <a:avLst/>
            <a:gdLst>
              <a:gd name="T0" fmla="*/ 0 w 41"/>
              <a:gd name="T1" fmla="*/ 4 h 29"/>
              <a:gd name="T2" fmla="*/ 27 w 41"/>
              <a:gd name="T3" fmla="*/ 4 h 29"/>
              <a:gd name="T4" fmla="*/ 37 w 41"/>
              <a:gd name="T5" fmla="*/ 9 h 29"/>
              <a:gd name="T6" fmla="*/ 31 w 41"/>
              <a:gd name="T7" fmla="*/ 25 h 29"/>
              <a:gd name="T8" fmla="*/ 0 w 41"/>
              <a:gd name="T9" fmla="*/ 24 h 29"/>
              <a:gd name="T10" fmla="*/ 0 w 41"/>
              <a:gd name="T11" fmla="*/ 4 h 29"/>
            </a:gdLst>
            <a:ahLst/>
            <a:cxnLst>
              <a:cxn ang="0">
                <a:pos x="T0" y="T1"/>
              </a:cxn>
              <a:cxn ang="0">
                <a:pos x="T2" y="T3"/>
              </a:cxn>
              <a:cxn ang="0">
                <a:pos x="T4" y="T5"/>
              </a:cxn>
              <a:cxn ang="0">
                <a:pos x="T6" y="T7"/>
              </a:cxn>
              <a:cxn ang="0">
                <a:pos x="T8" y="T9"/>
              </a:cxn>
              <a:cxn ang="0">
                <a:pos x="T10" y="T11"/>
              </a:cxn>
            </a:cxnLst>
            <a:rect l="0" t="0" r="r" b="b"/>
            <a:pathLst>
              <a:path w="41" h="29">
                <a:moveTo>
                  <a:pt x="0" y="4"/>
                </a:moveTo>
                <a:cubicBezTo>
                  <a:pt x="9" y="4"/>
                  <a:pt x="18" y="4"/>
                  <a:pt x="27" y="4"/>
                </a:cubicBezTo>
                <a:cubicBezTo>
                  <a:pt x="31" y="4"/>
                  <a:pt x="38" y="0"/>
                  <a:pt x="37" y="9"/>
                </a:cubicBezTo>
                <a:cubicBezTo>
                  <a:pt x="37" y="15"/>
                  <a:pt x="41" y="22"/>
                  <a:pt x="31" y="25"/>
                </a:cubicBezTo>
                <a:cubicBezTo>
                  <a:pt x="20" y="29"/>
                  <a:pt x="10" y="24"/>
                  <a:pt x="0" y="24"/>
                </a:cubicBezTo>
                <a:cubicBezTo>
                  <a:pt x="0" y="17"/>
                  <a:pt x="0" y="11"/>
                  <a:pt x="0" y="4"/>
                </a:cubicBezTo>
                <a:close/>
              </a:path>
            </a:pathLst>
          </a:custGeom>
          <a:solidFill>
            <a:srgbClr val="F080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4" name="Freeform 53"/>
          <p:cNvSpPr>
            <a:spLocks/>
          </p:cNvSpPr>
          <p:nvPr/>
        </p:nvSpPr>
        <p:spPr bwMode="auto">
          <a:xfrm>
            <a:off x="2706688" y="1431925"/>
            <a:ext cx="280988" cy="287338"/>
          </a:xfrm>
          <a:custGeom>
            <a:avLst/>
            <a:gdLst>
              <a:gd name="T0" fmla="*/ 56 w 146"/>
              <a:gd name="T1" fmla="*/ 121 h 150"/>
              <a:gd name="T2" fmla="*/ 23 w 146"/>
              <a:gd name="T3" fmla="*/ 147 h 150"/>
              <a:gd name="T4" fmla="*/ 1 w 146"/>
              <a:gd name="T5" fmla="*/ 71 h 150"/>
              <a:gd name="T6" fmla="*/ 3 w 146"/>
              <a:gd name="T7" fmla="*/ 68 h 150"/>
              <a:gd name="T8" fmla="*/ 43 w 146"/>
              <a:gd name="T9" fmla="*/ 57 h 150"/>
              <a:gd name="T10" fmla="*/ 53 w 146"/>
              <a:gd name="T11" fmla="*/ 46 h 150"/>
              <a:gd name="T12" fmla="*/ 40 w 146"/>
              <a:gd name="T13" fmla="*/ 37 h 150"/>
              <a:gd name="T14" fmla="*/ 1 w 146"/>
              <a:gd name="T15" fmla="*/ 59 h 150"/>
              <a:gd name="T16" fmla="*/ 6 w 146"/>
              <a:gd name="T17" fmla="*/ 7 h 150"/>
              <a:gd name="T18" fmla="*/ 15 w 146"/>
              <a:gd name="T19" fmla="*/ 2 h 150"/>
              <a:gd name="T20" fmla="*/ 137 w 146"/>
              <a:gd name="T21" fmla="*/ 18 h 150"/>
              <a:gd name="T22" fmla="*/ 144 w 146"/>
              <a:gd name="T23" fmla="*/ 26 h 150"/>
              <a:gd name="T24" fmla="*/ 146 w 146"/>
              <a:gd name="T25" fmla="*/ 60 h 150"/>
              <a:gd name="T26" fmla="*/ 110 w 146"/>
              <a:gd name="T27" fmla="*/ 37 h 150"/>
              <a:gd name="T28" fmla="*/ 93 w 146"/>
              <a:gd name="T29" fmla="*/ 45 h 150"/>
              <a:gd name="T30" fmla="*/ 106 w 146"/>
              <a:gd name="T31" fmla="*/ 57 h 150"/>
              <a:gd name="T32" fmla="*/ 143 w 146"/>
              <a:gd name="T33" fmla="*/ 68 h 150"/>
              <a:gd name="T34" fmla="*/ 145 w 146"/>
              <a:gd name="T35" fmla="*/ 73 h 150"/>
              <a:gd name="T36" fmla="*/ 120 w 146"/>
              <a:gd name="T37" fmla="*/ 150 h 150"/>
              <a:gd name="T38" fmla="*/ 70 w 146"/>
              <a:gd name="T39" fmla="*/ 118 h 150"/>
              <a:gd name="T40" fmla="*/ 68 w 146"/>
              <a:gd name="T41" fmla="*/ 108 h 150"/>
              <a:gd name="T42" fmla="*/ 61 w 146"/>
              <a:gd name="T43" fmla="*/ 65 h 150"/>
              <a:gd name="T44" fmla="*/ 56 w 146"/>
              <a:gd name="T45" fmla="*/ 121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50">
                <a:moveTo>
                  <a:pt x="56" y="121"/>
                </a:moveTo>
                <a:cubicBezTo>
                  <a:pt x="43" y="126"/>
                  <a:pt x="32" y="135"/>
                  <a:pt x="23" y="147"/>
                </a:cubicBezTo>
                <a:cubicBezTo>
                  <a:pt x="6" y="123"/>
                  <a:pt x="1" y="98"/>
                  <a:pt x="1" y="71"/>
                </a:cubicBezTo>
                <a:cubicBezTo>
                  <a:pt x="1" y="70"/>
                  <a:pt x="0" y="68"/>
                  <a:pt x="3" y="68"/>
                </a:cubicBezTo>
                <a:cubicBezTo>
                  <a:pt x="17" y="68"/>
                  <a:pt x="28" y="56"/>
                  <a:pt x="43" y="57"/>
                </a:cubicBezTo>
                <a:cubicBezTo>
                  <a:pt x="50" y="58"/>
                  <a:pt x="53" y="53"/>
                  <a:pt x="53" y="46"/>
                </a:cubicBezTo>
                <a:cubicBezTo>
                  <a:pt x="53" y="38"/>
                  <a:pt x="47" y="36"/>
                  <a:pt x="40" y="37"/>
                </a:cubicBezTo>
                <a:cubicBezTo>
                  <a:pt x="25" y="39"/>
                  <a:pt x="12" y="46"/>
                  <a:pt x="1" y="59"/>
                </a:cubicBezTo>
                <a:cubicBezTo>
                  <a:pt x="0" y="40"/>
                  <a:pt x="2" y="23"/>
                  <a:pt x="6" y="7"/>
                </a:cubicBezTo>
                <a:cubicBezTo>
                  <a:pt x="8" y="1"/>
                  <a:pt x="9" y="0"/>
                  <a:pt x="15" y="2"/>
                </a:cubicBezTo>
                <a:cubicBezTo>
                  <a:pt x="54" y="19"/>
                  <a:pt x="95" y="25"/>
                  <a:pt x="137" y="18"/>
                </a:cubicBezTo>
                <a:cubicBezTo>
                  <a:pt x="144" y="16"/>
                  <a:pt x="144" y="22"/>
                  <a:pt x="144" y="26"/>
                </a:cubicBezTo>
                <a:cubicBezTo>
                  <a:pt x="145" y="36"/>
                  <a:pt x="145" y="47"/>
                  <a:pt x="146" y="60"/>
                </a:cubicBezTo>
                <a:cubicBezTo>
                  <a:pt x="135" y="48"/>
                  <a:pt x="124" y="40"/>
                  <a:pt x="110" y="37"/>
                </a:cubicBezTo>
                <a:cubicBezTo>
                  <a:pt x="103" y="36"/>
                  <a:pt x="95" y="35"/>
                  <a:pt x="93" y="45"/>
                </a:cubicBezTo>
                <a:cubicBezTo>
                  <a:pt x="92" y="55"/>
                  <a:pt x="98" y="58"/>
                  <a:pt x="106" y="57"/>
                </a:cubicBezTo>
                <a:cubicBezTo>
                  <a:pt x="119" y="57"/>
                  <a:pt x="129" y="68"/>
                  <a:pt x="143" y="68"/>
                </a:cubicBezTo>
                <a:cubicBezTo>
                  <a:pt x="146" y="67"/>
                  <a:pt x="145" y="71"/>
                  <a:pt x="145" y="73"/>
                </a:cubicBezTo>
                <a:cubicBezTo>
                  <a:pt x="143" y="100"/>
                  <a:pt x="139" y="126"/>
                  <a:pt x="120" y="150"/>
                </a:cubicBezTo>
                <a:cubicBezTo>
                  <a:pt x="110" y="127"/>
                  <a:pt x="92" y="119"/>
                  <a:pt x="70" y="118"/>
                </a:cubicBezTo>
                <a:cubicBezTo>
                  <a:pt x="62" y="117"/>
                  <a:pt x="67" y="111"/>
                  <a:pt x="68" y="108"/>
                </a:cubicBezTo>
                <a:cubicBezTo>
                  <a:pt x="71" y="93"/>
                  <a:pt x="70" y="79"/>
                  <a:pt x="61" y="65"/>
                </a:cubicBezTo>
                <a:cubicBezTo>
                  <a:pt x="69" y="85"/>
                  <a:pt x="65" y="103"/>
                  <a:pt x="56" y="121"/>
                </a:cubicBezTo>
                <a:close/>
              </a:path>
            </a:pathLst>
          </a:custGeom>
          <a:solidFill>
            <a:srgbClr val="F7B2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5" name="Freeform 54"/>
          <p:cNvSpPr>
            <a:spLocks/>
          </p:cNvSpPr>
          <p:nvPr/>
        </p:nvSpPr>
        <p:spPr bwMode="auto">
          <a:xfrm>
            <a:off x="2773363" y="1674812"/>
            <a:ext cx="138113" cy="71438"/>
          </a:xfrm>
          <a:custGeom>
            <a:avLst/>
            <a:gdLst>
              <a:gd name="T0" fmla="*/ 20 w 72"/>
              <a:gd name="T1" fmla="*/ 14 h 37"/>
              <a:gd name="T2" fmla="*/ 70 w 72"/>
              <a:gd name="T3" fmla="*/ 25 h 37"/>
              <a:gd name="T4" fmla="*/ 70 w 72"/>
              <a:gd name="T5" fmla="*/ 32 h 37"/>
              <a:gd name="T6" fmla="*/ 61 w 72"/>
              <a:gd name="T7" fmla="*/ 33 h 37"/>
              <a:gd name="T8" fmla="*/ 16 w 72"/>
              <a:gd name="T9" fmla="*/ 34 h 37"/>
              <a:gd name="T10" fmla="*/ 4 w 72"/>
              <a:gd name="T11" fmla="*/ 32 h 37"/>
              <a:gd name="T12" fmla="*/ 4 w 72"/>
              <a:gd name="T13" fmla="*/ 25 h 37"/>
              <a:gd name="T14" fmla="*/ 21 w 72"/>
              <a:gd name="T15" fmla="*/ 16 h 37"/>
              <a:gd name="T16" fmla="*/ 45 w 72"/>
              <a:gd name="T17" fmla="*/ 18 h 37"/>
              <a:gd name="T18" fmla="*/ 20 w 72"/>
              <a:gd name="T19" fmla="*/ 1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2" h="37">
                <a:moveTo>
                  <a:pt x="20" y="14"/>
                </a:moveTo>
                <a:cubicBezTo>
                  <a:pt x="32" y="0"/>
                  <a:pt x="64" y="7"/>
                  <a:pt x="70" y="25"/>
                </a:cubicBezTo>
                <a:cubicBezTo>
                  <a:pt x="71" y="28"/>
                  <a:pt x="72" y="30"/>
                  <a:pt x="70" y="32"/>
                </a:cubicBezTo>
                <a:cubicBezTo>
                  <a:pt x="67" y="34"/>
                  <a:pt x="64" y="35"/>
                  <a:pt x="61" y="33"/>
                </a:cubicBezTo>
                <a:cubicBezTo>
                  <a:pt x="46" y="25"/>
                  <a:pt x="31" y="25"/>
                  <a:pt x="16" y="34"/>
                </a:cubicBezTo>
                <a:cubicBezTo>
                  <a:pt x="11" y="37"/>
                  <a:pt x="8" y="34"/>
                  <a:pt x="4" y="32"/>
                </a:cubicBezTo>
                <a:cubicBezTo>
                  <a:pt x="0" y="30"/>
                  <a:pt x="2" y="26"/>
                  <a:pt x="4" y="25"/>
                </a:cubicBezTo>
                <a:cubicBezTo>
                  <a:pt x="9" y="20"/>
                  <a:pt x="11" y="11"/>
                  <a:pt x="21" y="16"/>
                </a:cubicBezTo>
                <a:cubicBezTo>
                  <a:pt x="28" y="17"/>
                  <a:pt x="35" y="24"/>
                  <a:pt x="45" y="18"/>
                </a:cubicBezTo>
                <a:cubicBezTo>
                  <a:pt x="36" y="16"/>
                  <a:pt x="28" y="19"/>
                  <a:pt x="20" y="14"/>
                </a:cubicBezTo>
                <a:close/>
              </a:path>
            </a:pathLst>
          </a:custGeom>
          <a:solidFill>
            <a:srgbClr val="F3AE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6" name="Freeform 55"/>
          <p:cNvSpPr>
            <a:spLocks/>
          </p:cNvSpPr>
          <p:nvPr/>
        </p:nvSpPr>
        <p:spPr bwMode="auto">
          <a:xfrm>
            <a:off x="2805113" y="1535112"/>
            <a:ext cx="47625" cy="128588"/>
          </a:xfrm>
          <a:custGeom>
            <a:avLst/>
            <a:gdLst>
              <a:gd name="T0" fmla="*/ 5 w 25"/>
              <a:gd name="T1" fmla="*/ 67 h 67"/>
              <a:gd name="T2" fmla="*/ 3 w 25"/>
              <a:gd name="T3" fmla="*/ 56 h 67"/>
              <a:gd name="T4" fmla="*/ 6 w 25"/>
              <a:gd name="T5" fmla="*/ 13 h 67"/>
              <a:gd name="T6" fmla="*/ 8 w 25"/>
              <a:gd name="T7" fmla="*/ 2 h 67"/>
              <a:gd name="T8" fmla="*/ 15 w 25"/>
              <a:gd name="T9" fmla="*/ 10 h 67"/>
              <a:gd name="T10" fmla="*/ 19 w 25"/>
              <a:gd name="T11" fmla="*/ 64 h 67"/>
              <a:gd name="T12" fmla="*/ 5 w 25"/>
              <a:gd name="T13" fmla="*/ 67 h 67"/>
            </a:gdLst>
            <a:ahLst/>
            <a:cxnLst>
              <a:cxn ang="0">
                <a:pos x="T0" y="T1"/>
              </a:cxn>
              <a:cxn ang="0">
                <a:pos x="T2" y="T3"/>
              </a:cxn>
              <a:cxn ang="0">
                <a:pos x="T4" y="T5"/>
              </a:cxn>
              <a:cxn ang="0">
                <a:pos x="T6" y="T7"/>
              </a:cxn>
              <a:cxn ang="0">
                <a:pos x="T8" y="T9"/>
              </a:cxn>
              <a:cxn ang="0">
                <a:pos x="T10" y="T11"/>
              </a:cxn>
              <a:cxn ang="0">
                <a:pos x="T12" y="T13"/>
              </a:cxn>
            </a:cxnLst>
            <a:rect l="0" t="0" r="r" b="b"/>
            <a:pathLst>
              <a:path w="25" h="67">
                <a:moveTo>
                  <a:pt x="5" y="67"/>
                </a:moveTo>
                <a:cubicBezTo>
                  <a:pt x="4" y="63"/>
                  <a:pt x="0" y="59"/>
                  <a:pt x="3" y="56"/>
                </a:cubicBezTo>
                <a:cubicBezTo>
                  <a:pt x="16" y="42"/>
                  <a:pt x="10" y="27"/>
                  <a:pt x="6" y="13"/>
                </a:cubicBezTo>
                <a:cubicBezTo>
                  <a:pt x="6" y="9"/>
                  <a:pt x="2" y="3"/>
                  <a:pt x="8" y="2"/>
                </a:cubicBezTo>
                <a:cubicBezTo>
                  <a:pt x="13" y="0"/>
                  <a:pt x="13" y="7"/>
                  <a:pt x="15" y="10"/>
                </a:cubicBezTo>
                <a:cubicBezTo>
                  <a:pt x="25" y="28"/>
                  <a:pt x="22" y="46"/>
                  <a:pt x="19" y="64"/>
                </a:cubicBezTo>
                <a:cubicBezTo>
                  <a:pt x="15" y="67"/>
                  <a:pt x="10" y="66"/>
                  <a:pt x="5" y="67"/>
                </a:cubicBezTo>
                <a:close/>
              </a:path>
            </a:pathLst>
          </a:custGeom>
          <a:solidFill>
            <a:srgbClr val="F1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7" name="Freeform 56"/>
          <p:cNvSpPr>
            <a:spLocks/>
          </p:cNvSpPr>
          <p:nvPr/>
        </p:nvSpPr>
        <p:spPr bwMode="auto">
          <a:xfrm>
            <a:off x="2813051" y="1701800"/>
            <a:ext cx="61913" cy="28575"/>
          </a:xfrm>
          <a:custGeom>
            <a:avLst/>
            <a:gdLst>
              <a:gd name="T0" fmla="*/ 0 w 33"/>
              <a:gd name="T1" fmla="*/ 0 h 15"/>
              <a:gd name="T2" fmla="*/ 33 w 33"/>
              <a:gd name="T3" fmla="*/ 0 h 15"/>
              <a:gd name="T4" fmla="*/ 1 w 33"/>
              <a:gd name="T5" fmla="*/ 2 h 15"/>
              <a:gd name="T6" fmla="*/ 0 w 33"/>
              <a:gd name="T7" fmla="*/ 0 h 15"/>
            </a:gdLst>
            <a:ahLst/>
            <a:cxnLst>
              <a:cxn ang="0">
                <a:pos x="T0" y="T1"/>
              </a:cxn>
              <a:cxn ang="0">
                <a:pos x="T2" y="T3"/>
              </a:cxn>
              <a:cxn ang="0">
                <a:pos x="T4" y="T5"/>
              </a:cxn>
              <a:cxn ang="0">
                <a:pos x="T6" y="T7"/>
              </a:cxn>
            </a:cxnLst>
            <a:rect l="0" t="0" r="r" b="b"/>
            <a:pathLst>
              <a:path w="33" h="15">
                <a:moveTo>
                  <a:pt x="0" y="0"/>
                </a:moveTo>
                <a:cubicBezTo>
                  <a:pt x="11" y="0"/>
                  <a:pt x="22" y="0"/>
                  <a:pt x="33" y="0"/>
                </a:cubicBezTo>
                <a:cubicBezTo>
                  <a:pt x="22" y="15"/>
                  <a:pt x="15" y="15"/>
                  <a:pt x="1" y="2"/>
                </a:cubicBezTo>
                <a:cubicBezTo>
                  <a:pt x="1" y="1"/>
                  <a:pt x="1" y="1"/>
                  <a:pt x="0" y="0"/>
                </a:cubicBezTo>
                <a:close/>
              </a:path>
            </a:pathLst>
          </a:custGeom>
          <a:solidFill>
            <a:srgbClr val="A346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8" name="Freeform 57"/>
          <p:cNvSpPr>
            <a:spLocks/>
          </p:cNvSpPr>
          <p:nvPr/>
        </p:nvSpPr>
        <p:spPr bwMode="auto">
          <a:xfrm>
            <a:off x="3489326" y="2014537"/>
            <a:ext cx="279400" cy="576263"/>
          </a:xfrm>
          <a:custGeom>
            <a:avLst/>
            <a:gdLst>
              <a:gd name="T0" fmla="*/ 77 w 145"/>
              <a:gd name="T1" fmla="*/ 78 h 300"/>
              <a:gd name="T2" fmla="*/ 69 w 145"/>
              <a:gd name="T3" fmla="*/ 58 h 300"/>
              <a:gd name="T4" fmla="*/ 83 w 145"/>
              <a:gd name="T5" fmla="*/ 11 h 300"/>
              <a:gd name="T6" fmla="*/ 92 w 145"/>
              <a:gd name="T7" fmla="*/ 0 h 300"/>
              <a:gd name="T8" fmla="*/ 111 w 145"/>
              <a:gd name="T9" fmla="*/ 10 h 300"/>
              <a:gd name="T10" fmla="*/ 138 w 145"/>
              <a:gd name="T11" fmla="*/ 115 h 300"/>
              <a:gd name="T12" fmla="*/ 140 w 145"/>
              <a:gd name="T13" fmla="*/ 148 h 300"/>
              <a:gd name="T14" fmla="*/ 140 w 145"/>
              <a:gd name="T15" fmla="*/ 237 h 300"/>
              <a:gd name="T16" fmla="*/ 138 w 145"/>
              <a:gd name="T17" fmla="*/ 281 h 300"/>
              <a:gd name="T18" fmla="*/ 121 w 145"/>
              <a:gd name="T19" fmla="*/ 297 h 300"/>
              <a:gd name="T20" fmla="*/ 114 w 145"/>
              <a:gd name="T21" fmla="*/ 297 h 300"/>
              <a:gd name="T22" fmla="*/ 80 w 145"/>
              <a:gd name="T23" fmla="*/ 274 h 300"/>
              <a:gd name="T24" fmla="*/ 57 w 145"/>
              <a:gd name="T25" fmla="*/ 257 h 300"/>
              <a:gd name="T26" fmla="*/ 34 w 145"/>
              <a:gd name="T27" fmla="*/ 242 h 300"/>
              <a:gd name="T28" fmla="*/ 1 w 145"/>
              <a:gd name="T29" fmla="*/ 222 h 300"/>
              <a:gd name="T30" fmla="*/ 3 w 145"/>
              <a:gd name="T31" fmla="*/ 200 h 300"/>
              <a:gd name="T32" fmla="*/ 17 w 145"/>
              <a:gd name="T33" fmla="*/ 194 h 300"/>
              <a:gd name="T34" fmla="*/ 29 w 145"/>
              <a:gd name="T35" fmla="*/ 203 h 300"/>
              <a:gd name="T36" fmla="*/ 37 w 145"/>
              <a:gd name="T37" fmla="*/ 213 h 300"/>
              <a:gd name="T38" fmla="*/ 49 w 145"/>
              <a:gd name="T39" fmla="*/ 214 h 300"/>
              <a:gd name="T40" fmla="*/ 51 w 145"/>
              <a:gd name="T41" fmla="*/ 203 h 300"/>
              <a:gd name="T42" fmla="*/ 41 w 145"/>
              <a:gd name="T43" fmla="*/ 184 h 300"/>
              <a:gd name="T44" fmla="*/ 43 w 145"/>
              <a:gd name="T45" fmla="*/ 180 h 300"/>
              <a:gd name="T46" fmla="*/ 65 w 145"/>
              <a:gd name="T47" fmla="*/ 164 h 300"/>
              <a:gd name="T48" fmla="*/ 81 w 145"/>
              <a:gd name="T49" fmla="*/ 97 h 300"/>
              <a:gd name="T50" fmla="*/ 77 w 145"/>
              <a:gd name="T51" fmla="*/ 7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5" h="300">
                <a:moveTo>
                  <a:pt x="77" y="78"/>
                </a:moveTo>
                <a:cubicBezTo>
                  <a:pt x="74" y="71"/>
                  <a:pt x="72" y="65"/>
                  <a:pt x="69" y="58"/>
                </a:cubicBezTo>
                <a:cubicBezTo>
                  <a:pt x="71" y="42"/>
                  <a:pt x="77" y="27"/>
                  <a:pt x="83" y="11"/>
                </a:cubicBezTo>
                <a:cubicBezTo>
                  <a:pt x="84" y="7"/>
                  <a:pt x="84" y="0"/>
                  <a:pt x="92" y="0"/>
                </a:cubicBezTo>
                <a:cubicBezTo>
                  <a:pt x="100" y="0"/>
                  <a:pt x="104" y="8"/>
                  <a:pt x="111" y="10"/>
                </a:cubicBezTo>
                <a:cubicBezTo>
                  <a:pt x="133" y="42"/>
                  <a:pt x="145" y="76"/>
                  <a:pt x="138" y="115"/>
                </a:cubicBezTo>
                <a:cubicBezTo>
                  <a:pt x="136" y="127"/>
                  <a:pt x="141" y="137"/>
                  <a:pt x="140" y="148"/>
                </a:cubicBezTo>
                <a:cubicBezTo>
                  <a:pt x="142" y="177"/>
                  <a:pt x="141" y="207"/>
                  <a:pt x="140" y="237"/>
                </a:cubicBezTo>
                <a:cubicBezTo>
                  <a:pt x="136" y="251"/>
                  <a:pt x="137" y="266"/>
                  <a:pt x="138" y="281"/>
                </a:cubicBezTo>
                <a:cubicBezTo>
                  <a:pt x="138" y="293"/>
                  <a:pt x="135" y="300"/>
                  <a:pt x="121" y="297"/>
                </a:cubicBezTo>
                <a:cubicBezTo>
                  <a:pt x="119" y="297"/>
                  <a:pt x="117" y="297"/>
                  <a:pt x="114" y="297"/>
                </a:cubicBezTo>
                <a:cubicBezTo>
                  <a:pt x="103" y="290"/>
                  <a:pt x="91" y="282"/>
                  <a:pt x="80" y="274"/>
                </a:cubicBezTo>
                <a:cubicBezTo>
                  <a:pt x="68" y="274"/>
                  <a:pt x="64" y="264"/>
                  <a:pt x="57" y="257"/>
                </a:cubicBezTo>
                <a:cubicBezTo>
                  <a:pt x="50" y="250"/>
                  <a:pt x="41" y="248"/>
                  <a:pt x="34" y="242"/>
                </a:cubicBezTo>
                <a:cubicBezTo>
                  <a:pt x="15" y="243"/>
                  <a:pt x="5" y="237"/>
                  <a:pt x="1" y="222"/>
                </a:cubicBezTo>
                <a:cubicBezTo>
                  <a:pt x="1" y="215"/>
                  <a:pt x="0" y="207"/>
                  <a:pt x="3" y="200"/>
                </a:cubicBezTo>
                <a:cubicBezTo>
                  <a:pt x="7" y="195"/>
                  <a:pt x="11" y="194"/>
                  <a:pt x="17" y="194"/>
                </a:cubicBezTo>
                <a:cubicBezTo>
                  <a:pt x="23" y="194"/>
                  <a:pt x="26" y="198"/>
                  <a:pt x="29" y="203"/>
                </a:cubicBezTo>
                <a:cubicBezTo>
                  <a:pt x="31" y="207"/>
                  <a:pt x="34" y="211"/>
                  <a:pt x="37" y="213"/>
                </a:cubicBezTo>
                <a:cubicBezTo>
                  <a:pt x="41" y="216"/>
                  <a:pt x="45" y="217"/>
                  <a:pt x="49" y="214"/>
                </a:cubicBezTo>
                <a:cubicBezTo>
                  <a:pt x="54" y="211"/>
                  <a:pt x="53" y="207"/>
                  <a:pt x="51" y="203"/>
                </a:cubicBezTo>
                <a:cubicBezTo>
                  <a:pt x="49" y="196"/>
                  <a:pt x="43" y="191"/>
                  <a:pt x="41" y="184"/>
                </a:cubicBezTo>
                <a:cubicBezTo>
                  <a:pt x="41" y="182"/>
                  <a:pt x="42" y="181"/>
                  <a:pt x="43" y="180"/>
                </a:cubicBezTo>
                <a:cubicBezTo>
                  <a:pt x="50" y="174"/>
                  <a:pt x="59" y="171"/>
                  <a:pt x="65" y="164"/>
                </a:cubicBezTo>
                <a:cubicBezTo>
                  <a:pt x="84" y="145"/>
                  <a:pt x="84" y="121"/>
                  <a:pt x="81" y="97"/>
                </a:cubicBezTo>
                <a:cubicBezTo>
                  <a:pt x="80" y="91"/>
                  <a:pt x="79" y="84"/>
                  <a:pt x="77" y="78"/>
                </a:cubicBezTo>
                <a:close/>
              </a:path>
            </a:pathLst>
          </a:custGeom>
          <a:solidFill>
            <a:srgbClr val="F18A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89" name="Freeform 58"/>
          <p:cNvSpPr>
            <a:spLocks/>
          </p:cNvSpPr>
          <p:nvPr/>
        </p:nvSpPr>
        <p:spPr bwMode="auto">
          <a:xfrm>
            <a:off x="3462338" y="1922462"/>
            <a:ext cx="157163" cy="127000"/>
          </a:xfrm>
          <a:custGeom>
            <a:avLst/>
            <a:gdLst>
              <a:gd name="T0" fmla="*/ 0 w 82"/>
              <a:gd name="T1" fmla="*/ 40 h 66"/>
              <a:gd name="T2" fmla="*/ 19 w 82"/>
              <a:gd name="T3" fmla="*/ 31 h 66"/>
              <a:gd name="T4" fmla="*/ 20 w 82"/>
              <a:gd name="T5" fmla="*/ 14 h 66"/>
              <a:gd name="T6" fmla="*/ 32 w 82"/>
              <a:gd name="T7" fmla="*/ 4 h 66"/>
              <a:gd name="T8" fmla="*/ 35 w 82"/>
              <a:gd name="T9" fmla="*/ 4 h 66"/>
              <a:gd name="T10" fmla="*/ 63 w 82"/>
              <a:gd name="T11" fmla="*/ 5 h 66"/>
              <a:gd name="T12" fmla="*/ 68 w 82"/>
              <a:gd name="T13" fmla="*/ 31 h 66"/>
              <a:gd name="T14" fmla="*/ 82 w 82"/>
              <a:gd name="T15" fmla="*/ 37 h 66"/>
              <a:gd name="T16" fmla="*/ 53 w 82"/>
              <a:gd name="T17" fmla="*/ 66 h 66"/>
              <a:gd name="T18" fmla="*/ 6 w 82"/>
              <a:gd name="T19" fmla="*/ 45 h 66"/>
              <a:gd name="T20" fmla="*/ 0 w 82"/>
              <a:gd name="T21" fmla="*/ 4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66">
                <a:moveTo>
                  <a:pt x="0" y="40"/>
                </a:moveTo>
                <a:cubicBezTo>
                  <a:pt x="5" y="33"/>
                  <a:pt x="13" y="34"/>
                  <a:pt x="19" y="31"/>
                </a:cubicBezTo>
                <a:cubicBezTo>
                  <a:pt x="22" y="26"/>
                  <a:pt x="21" y="20"/>
                  <a:pt x="20" y="14"/>
                </a:cubicBezTo>
                <a:cubicBezTo>
                  <a:pt x="20" y="5"/>
                  <a:pt x="24" y="2"/>
                  <a:pt x="32" y="4"/>
                </a:cubicBezTo>
                <a:cubicBezTo>
                  <a:pt x="33" y="4"/>
                  <a:pt x="34" y="4"/>
                  <a:pt x="35" y="4"/>
                </a:cubicBezTo>
                <a:cubicBezTo>
                  <a:pt x="44" y="5"/>
                  <a:pt x="55" y="0"/>
                  <a:pt x="63" y="5"/>
                </a:cubicBezTo>
                <a:cubicBezTo>
                  <a:pt x="72" y="10"/>
                  <a:pt x="63" y="23"/>
                  <a:pt x="68" y="31"/>
                </a:cubicBezTo>
                <a:cubicBezTo>
                  <a:pt x="73" y="33"/>
                  <a:pt x="78" y="35"/>
                  <a:pt x="82" y="37"/>
                </a:cubicBezTo>
                <a:cubicBezTo>
                  <a:pt x="81" y="54"/>
                  <a:pt x="73" y="62"/>
                  <a:pt x="53" y="66"/>
                </a:cubicBezTo>
                <a:cubicBezTo>
                  <a:pt x="39" y="55"/>
                  <a:pt x="24" y="47"/>
                  <a:pt x="6" y="45"/>
                </a:cubicBezTo>
                <a:cubicBezTo>
                  <a:pt x="3" y="45"/>
                  <a:pt x="1" y="43"/>
                  <a:pt x="0" y="40"/>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0" name="Freeform 59"/>
          <p:cNvSpPr>
            <a:spLocks/>
          </p:cNvSpPr>
          <p:nvPr/>
        </p:nvSpPr>
        <p:spPr bwMode="auto">
          <a:xfrm>
            <a:off x="3563938" y="1993900"/>
            <a:ext cx="101600" cy="133350"/>
          </a:xfrm>
          <a:custGeom>
            <a:avLst/>
            <a:gdLst>
              <a:gd name="T0" fmla="*/ 0 w 53"/>
              <a:gd name="T1" fmla="*/ 29 h 69"/>
              <a:gd name="T2" fmla="*/ 29 w 53"/>
              <a:gd name="T3" fmla="*/ 0 h 69"/>
              <a:gd name="T4" fmla="*/ 53 w 53"/>
              <a:gd name="T5" fmla="*/ 11 h 69"/>
              <a:gd name="T6" fmla="*/ 35 w 53"/>
              <a:gd name="T7" fmla="*/ 59 h 69"/>
              <a:gd name="T8" fmla="*/ 30 w 53"/>
              <a:gd name="T9" fmla="*/ 69 h 69"/>
              <a:gd name="T10" fmla="*/ 0 w 53"/>
              <a:gd name="T11" fmla="*/ 29 h 69"/>
            </a:gdLst>
            <a:ahLst/>
            <a:cxnLst>
              <a:cxn ang="0">
                <a:pos x="T0" y="T1"/>
              </a:cxn>
              <a:cxn ang="0">
                <a:pos x="T2" y="T3"/>
              </a:cxn>
              <a:cxn ang="0">
                <a:pos x="T4" y="T5"/>
              </a:cxn>
              <a:cxn ang="0">
                <a:pos x="T6" y="T7"/>
              </a:cxn>
              <a:cxn ang="0">
                <a:pos x="T8" y="T9"/>
              </a:cxn>
              <a:cxn ang="0">
                <a:pos x="T10" y="T11"/>
              </a:cxn>
            </a:cxnLst>
            <a:rect l="0" t="0" r="r" b="b"/>
            <a:pathLst>
              <a:path w="53" h="69">
                <a:moveTo>
                  <a:pt x="0" y="29"/>
                </a:moveTo>
                <a:cubicBezTo>
                  <a:pt x="11" y="21"/>
                  <a:pt x="25" y="16"/>
                  <a:pt x="29" y="0"/>
                </a:cubicBezTo>
                <a:cubicBezTo>
                  <a:pt x="37" y="5"/>
                  <a:pt x="47" y="3"/>
                  <a:pt x="53" y="11"/>
                </a:cubicBezTo>
                <a:cubicBezTo>
                  <a:pt x="44" y="26"/>
                  <a:pt x="41" y="43"/>
                  <a:pt x="35" y="59"/>
                </a:cubicBezTo>
                <a:cubicBezTo>
                  <a:pt x="34" y="63"/>
                  <a:pt x="34" y="67"/>
                  <a:pt x="30" y="69"/>
                </a:cubicBezTo>
                <a:cubicBezTo>
                  <a:pt x="23" y="54"/>
                  <a:pt x="14" y="39"/>
                  <a:pt x="0" y="29"/>
                </a:cubicBezTo>
                <a:close/>
              </a:path>
            </a:pathLst>
          </a:custGeom>
          <a:solidFill>
            <a:srgbClr val="FEEF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1" name="Freeform 60"/>
          <p:cNvSpPr>
            <a:spLocks/>
          </p:cNvSpPr>
          <p:nvPr/>
        </p:nvSpPr>
        <p:spPr bwMode="auto">
          <a:xfrm>
            <a:off x="3498851" y="1882775"/>
            <a:ext cx="96838" cy="100013"/>
          </a:xfrm>
          <a:custGeom>
            <a:avLst/>
            <a:gdLst>
              <a:gd name="T0" fmla="*/ 49 w 50"/>
              <a:gd name="T1" fmla="*/ 52 h 52"/>
              <a:gd name="T2" fmla="*/ 47 w 50"/>
              <a:gd name="T3" fmla="*/ 49 h 52"/>
              <a:gd name="T4" fmla="*/ 24 w 50"/>
              <a:gd name="T5" fmla="*/ 29 h 52"/>
              <a:gd name="T6" fmla="*/ 16 w 50"/>
              <a:gd name="T7" fmla="*/ 29 h 52"/>
              <a:gd name="T8" fmla="*/ 3 w 50"/>
              <a:gd name="T9" fmla="*/ 42 h 52"/>
              <a:gd name="T10" fmla="*/ 0 w 50"/>
              <a:gd name="T11" fmla="*/ 52 h 52"/>
              <a:gd name="T12" fmla="*/ 0 w 50"/>
              <a:gd name="T13" fmla="*/ 1 h 52"/>
              <a:gd name="T14" fmla="*/ 49 w 50"/>
              <a:gd name="T15" fmla="*/ 0 h 52"/>
              <a:gd name="T16" fmla="*/ 49 w 50"/>
              <a:gd name="T1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52">
                <a:moveTo>
                  <a:pt x="49" y="52"/>
                </a:moveTo>
                <a:cubicBezTo>
                  <a:pt x="48" y="51"/>
                  <a:pt x="46" y="50"/>
                  <a:pt x="47" y="49"/>
                </a:cubicBezTo>
                <a:cubicBezTo>
                  <a:pt x="50" y="30"/>
                  <a:pt x="40" y="26"/>
                  <a:pt x="24" y="29"/>
                </a:cubicBezTo>
                <a:cubicBezTo>
                  <a:pt x="22" y="30"/>
                  <a:pt x="18" y="30"/>
                  <a:pt x="16" y="29"/>
                </a:cubicBezTo>
                <a:cubicBezTo>
                  <a:pt x="3" y="24"/>
                  <a:pt x="2" y="32"/>
                  <a:pt x="3" y="42"/>
                </a:cubicBezTo>
                <a:cubicBezTo>
                  <a:pt x="3" y="45"/>
                  <a:pt x="4" y="49"/>
                  <a:pt x="0" y="52"/>
                </a:cubicBezTo>
                <a:cubicBezTo>
                  <a:pt x="0" y="35"/>
                  <a:pt x="0" y="18"/>
                  <a:pt x="0" y="1"/>
                </a:cubicBezTo>
                <a:cubicBezTo>
                  <a:pt x="16" y="8"/>
                  <a:pt x="32" y="4"/>
                  <a:pt x="49" y="0"/>
                </a:cubicBezTo>
                <a:cubicBezTo>
                  <a:pt x="49" y="18"/>
                  <a:pt x="49" y="35"/>
                  <a:pt x="49" y="52"/>
                </a:cubicBezTo>
                <a:close/>
              </a:path>
            </a:pathLst>
          </a:custGeom>
          <a:solidFill>
            <a:srgbClr val="EF7F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2" name="Freeform 61"/>
          <p:cNvSpPr>
            <a:spLocks/>
          </p:cNvSpPr>
          <p:nvPr/>
        </p:nvSpPr>
        <p:spPr bwMode="auto">
          <a:xfrm>
            <a:off x="2643188" y="2308225"/>
            <a:ext cx="292100" cy="68263"/>
          </a:xfrm>
          <a:custGeom>
            <a:avLst/>
            <a:gdLst>
              <a:gd name="T0" fmla="*/ 0 w 152"/>
              <a:gd name="T1" fmla="*/ 0 h 35"/>
              <a:gd name="T2" fmla="*/ 152 w 152"/>
              <a:gd name="T3" fmla="*/ 1 h 35"/>
              <a:gd name="T4" fmla="*/ 106 w 152"/>
              <a:gd name="T5" fmla="*/ 35 h 35"/>
              <a:gd name="T6" fmla="*/ 91 w 152"/>
              <a:gd name="T7" fmla="*/ 32 h 35"/>
              <a:gd name="T8" fmla="*/ 0 w 152"/>
              <a:gd name="T9" fmla="*/ 32 h 35"/>
              <a:gd name="T10" fmla="*/ 0 w 152"/>
              <a:gd name="T11" fmla="*/ 0 h 35"/>
            </a:gdLst>
            <a:ahLst/>
            <a:cxnLst>
              <a:cxn ang="0">
                <a:pos x="T0" y="T1"/>
              </a:cxn>
              <a:cxn ang="0">
                <a:pos x="T2" y="T3"/>
              </a:cxn>
              <a:cxn ang="0">
                <a:pos x="T4" y="T5"/>
              </a:cxn>
              <a:cxn ang="0">
                <a:pos x="T6" y="T7"/>
              </a:cxn>
              <a:cxn ang="0">
                <a:pos x="T8" y="T9"/>
              </a:cxn>
              <a:cxn ang="0">
                <a:pos x="T10" y="T11"/>
              </a:cxn>
            </a:cxnLst>
            <a:rect l="0" t="0" r="r" b="b"/>
            <a:pathLst>
              <a:path w="152" h="35">
                <a:moveTo>
                  <a:pt x="0" y="0"/>
                </a:moveTo>
                <a:cubicBezTo>
                  <a:pt x="51" y="1"/>
                  <a:pt x="101" y="1"/>
                  <a:pt x="152" y="1"/>
                </a:cubicBezTo>
                <a:cubicBezTo>
                  <a:pt x="136" y="11"/>
                  <a:pt x="120" y="21"/>
                  <a:pt x="106" y="35"/>
                </a:cubicBezTo>
                <a:cubicBezTo>
                  <a:pt x="102" y="30"/>
                  <a:pt x="96" y="32"/>
                  <a:pt x="91" y="32"/>
                </a:cubicBezTo>
                <a:cubicBezTo>
                  <a:pt x="61" y="32"/>
                  <a:pt x="30" y="32"/>
                  <a:pt x="0" y="32"/>
                </a:cubicBezTo>
                <a:cubicBezTo>
                  <a:pt x="0" y="22"/>
                  <a:pt x="0" y="11"/>
                  <a:pt x="0" y="0"/>
                </a:cubicBezTo>
                <a:close/>
              </a:path>
            </a:pathLst>
          </a:custGeom>
          <a:solidFill>
            <a:srgbClr val="804C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3" name="Freeform 62"/>
          <p:cNvSpPr>
            <a:spLocks/>
          </p:cNvSpPr>
          <p:nvPr/>
        </p:nvSpPr>
        <p:spPr bwMode="auto">
          <a:xfrm>
            <a:off x="2638426" y="1563687"/>
            <a:ext cx="38100" cy="57150"/>
          </a:xfrm>
          <a:custGeom>
            <a:avLst/>
            <a:gdLst>
              <a:gd name="T0" fmla="*/ 20 w 20"/>
              <a:gd name="T1" fmla="*/ 30 h 30"/>
              <a:gd name="T2" fmla="*/ 1 w 20"/>
              <a:gd name="T3" fmla="*/ 4 h 30"/>
              <a:gd name="T4" fmla="*/ 6 w 20"/>
              <a:gd name="T5" fmla="*/ 1 h 30"/>
              <a:gd name="T6" fmla="*/ 19 w 20"/>
              <a:gd name="T7" fmla="*/ 11 h 30"/>
              <a:gd name="T8" fmla="*/ 20 w 20"/>
              <a:gd name="T9" fmla="*/ 30 h 30"/>
            </a:gdLst>
            <a:ahLst/>
            <a:cxnLst>
              <a:cxn ang="0">
                <a:pos x="T0" y="T1"/>
              </a:cxn>
              <a:cxn ang="0">
                <a:pos x="T2" y="T3"/>
              </a:cxn>
              <a:cxn ang="0">
                <a:pos x="T4" y="T5"/>
              </a:cxn>
              <a:cxn ang="0">
                <a:pos x="T6" y="T7"/>
              </a:cxn>
              <a:cxn ang="0">
                <a:pos x="T8" y="T9"/>
              </a:cxn>
            </a:cxnLst>
            <a:rect l="0" t="0" r="r" b="b"/>
            <a:pathLst>
              <a:path w="20" h="30">
                <a:moveTo>
                  <a:pt x="20" y="30"/>
                </a:moveTo>
                <a:cubicBezTo>
                  <a:pt x="3" y="27"/>
                  <a:pt x="7" y="12"/>
                  <a:pt x="1" y="4"/>
                </a:cubicBezTo>
                <a:cubicBezTo>
                  <a:pt x="0" y="3"/>
                  <a:pt x="4" y="0"/>
                  <a:pt x="6" y="1"/>
                </a:cubicBezTo>
                <a:cubicBezTo>
                  <a:pt x="12" y="2"/>
                  <a:pt x="20" y="2"/>
                  <a:pt x="19" y="11"/>
                </a:cubicBezTo>
                <a:cubicBezTo>
                  <a:pt x="19" y="17"/>
                  <a:pt x="18" y="23"/>
                  <a:pt x="20" y="30"/>
                </a:cubicBezTo>
                <a:close/>
              </a:path>
            </a:pathLst>
          </a:custGeom>
          <a:solidFill>
            <a:srgbClr val="F292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4" name="Freeform 63"/>
          <p:cNvSpPr>
            <a:spLocks/>
          </p:cNvSpPr>
          <p:nvPr/>
        </p:nvSpPr>
        <p:spPr bwMode="auto">
          <a:xfrm>
            <a:off x="3349626" y="2584450"/>
            <a:ext cx="220663" cy="173038"/>
          </a:xfrm>
          <a:custGeom>
            <a:avLst/>
            <a:gdLst>
              <a:gd name="T0" fmla="*/ 59 w 115"/>
              <a:gd name="T1" fmla="*/ 90 h 90"/>
              <a:gd name="T2" fmla="*/ 17 w 115"/>
              <a:gd name="T3" fmla="*/ 44 h 90"/>
              <a:gd name="T4" fmla="*/ 11 w 115"/>
              <a:gd name="T5" fmla="*/ 34 h 90"/>
              <a:gd name="T6" fmla="*/ 6 w 115"/>
              <a:gd name="T7" fmla="*/ 11 h 90"/>
              <a:gd name="T8" fmla="*/ 31 w 115"/>
              <a:gd name="T9" fmla="*/ 8 h 90"/>
              <a:gd name="T10" fmla="*/ 48 w 115"/>
              <a:gd name="T11" fmla="*/ 11 h 90"/>
              <a:gd name="T12" fmla="*/ 62 w 115"/>
              <a:gd name="T13" fmla="*/ 9 h 90"/>
              <a:gd name="T14" fmla="*/ 92 w 115"/>
              <a:gd name="T15" fmla="*/ 5 h 90"/>
              <a:gd name="T16" fmla="*/ 109 w 115"/>
              <a:gd name="T17" fmla="*/ 11 h 90"/>
              <a:gd name="T18" fmla="*/ 108 w 115"/>
              <a:gd name="T19" fmla="*/ 31 h 90"/>
              <a:gd name="T20" fmla="*/ 101 w 115"/>
              <a:gd name="T21" fmla="*/ 49 h 90"/>
              <a:gd name="T22" fmla="*/ 59 w 115"/>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5" h="90">
                <a:moveTo>
                  <a:pt x="59" y="90"/>
                </a:moveTo>
                <a:cubicBezTo>
                  <a:pt x="30" y="90"/>
                  <a:pt x="14" y="72"/>
                  <a:pt x="17" y="44"/>
                </a:cubicBezTo>
                <a:cubicBezTo>
                  <a:pt x="18" y="39"/>
                  <a:pt x="16" y="37"/>
                  <a:pt x="11" y="34"/>
                </a:cubicBezTo>
                <a:cubicBezTo>
                  <a:pt x="1" y="29"/>
                  <a:pt x="0" y="20"/>
                  <a:pt x="6" y="11"/>
                </a:cubicBezTo>
                <a:cubicBezTo>
                  <a:pt x="12" y="2"/>
                  <a:pt x="23" y="0"/>
                  <a:pt x="31" y="8"/>
                </a:cubicBezTo>
                <a:cubicBezTo>
                  <a:pt x="37" y="14"/>
                  <a:pt x="42" y="13"/>
                  <a:pt x="48" y="11"/>
                </a:cubicBezTo>
                <a:cubicBezTo>
                  <a:pt x="53" y="9"/>
                  <a:pt x="58" y="8"/>
                  <a:pt x="62" y="9"/>
                </a:cubicBezTo>
                <a:cubicBezTo>
                  <a:pt x="73" y="13"/>
                  <a:pt x="83" y="13"/>
                  <a:pt x="92" y="5"/>
                </a:cubicBezTo>
                <a:cubicBezTo>
                  <a:pt x="99" y="0"/>
                  <a:pt x="105" y="5"/>
                  <a:pt x="109" y="11"/>
                </a:cubicBezTo>
                <a:cubicBezTo>
                  <a:pt x="114" y="18"/>
                  <a:pt x="115" y="26"/>
                  <a:pt x="108" y="31"/>
                </a:cubicBezTo>
                <a:cubicBezTo>
                  <a:pt x="102" y="36"/>
                  <a:pt x="101" y="41"/>
                  <a:pt x="101" y="49"/>
                </a:cubicBezTo>
                <a:cubicBezTo>
                  <a:pt x="101" y="76"/>
                  <a:pt x="86" y="90"/>
                  <a:pt x="59" y="90"/>
                </a:cubicBezTo>
                <a:close/>
              </a:path>
            </a:pathLst>
          </a:custGeom>
          <a:solidFill>
            <a:srgbClr val="EF7C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5" name="Freeform 64"/>
          <p:cNvSpPr>
            <a:spLocks/>
          </p:cNvSpPr>
          <p:nvPr/>
        </p:nvSpPr>
        <p:spPr bwMode="auto">
          <a:xfrm>
            <a:off x="3365501" y="2436812"/>
            <a:ext cx="188913" cy="79375"/>
          </a:xfrm>
          <a:custGeom>
            <a:avLst/>
            <a:gdLst>
              <a:gd name="T0" fmla="*/ 70 w 99"/>
              <a:gd name="T1" fmla="*/ 3 h 41"/>
              <a:gd name="T2" fmla="*/ 83 w 99"/>
              <a:gd name="T3" fmla="*/ 16 h 41"/>
              <a:gd name="T4" fmla="*/ 99 w 99"/>
              <a:gd name="T5" fmla="*/ 22 h 41"/>
              <a:gd name="T6" fmla="*/ 99 w 99"/>
              <a:gd name="T7" fmla="*/ 23 h 41"/>
              <a:gd name="T8" fmla="*/ 1 w 99"/>
              <a:gd name="T9" fmla="*/ 22 h 41"/>
              <a:gd name="T10" fmla="*/ 0 w 99"/>
              <a:gd name="T11" fmla="*/ 20 h 41"/>
              <a:gd name="T12" fmla="*/ 1 w 99"/>
              <a:gd name="T13" fmla="*/ 17 h 41"/>
              <a:gd name="T14" fmla="*/ 30 w 99"/>
              <a:gd name="T15" fmla="*/ 1 h 41"/>
              <a:gd name="T16" fmla="*/ 70 w 99"/>
              <a:gd name="T17"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41">
                <a:moveTo>
                  <a:pt x="70" y="3"/>
                </a:moveTo>
                <a:cubicBezTo>
                  <a:pt x="69" y="13"/>
                  <a:pt x="77" y="12"/>
                  <a:pt x="83" y="16"/>
                </a:cubicBezTo>
                <a:cubicBezTo>
                  <a:pt x="88" y="19"/>
                  <a:pt x="94" y="18"/>
                  <a:pt x="99" y="22"/>
                </a:cubicBezTo>
                <a:cubicBezTo>
                  <a:pt x="99" y="22"/>
                  <a:pt x="99" y="23"/>
                  <a:pt x="99" y="23"/>
                </a:cubicBezTo>
                <a:cubicBezTo>
                  <a:pt x="66" y="40"/>
                  <a:pt x="33" y="41"/>
                  <a:pt x="1" y="22"/>
                </a:cubicBezTo>
                <a:cubicBezTo>
                  <a:pt x="1" y="22"/>
                  <a:pt x="1" y="21"/>
                  <a:pt x="0" y="20"/>
                </a:cubicBezTo>
                <a:cubicBezTo>
                  <a:pt x="0" y="19"/>
                  <a:pt x="1" y="18"/>
                  <a:pt x="1" y="17"/>
                </a:cubicBezTo>
                <a:cubicBezTo>
                  <a:pt x="10" y="11"/>
                  <a:pt x="24" y="12"/>
                  <a:pt x="30" y="1"/>
                </a:cubicBezTo>
                <a:cubicBezTo>
                  <a:pt x="43" y="0"/>
                  <a:pt x="57" y="0"/>
                  <a:pt x="70" y="3"/>
                </a:cubicBezTo>
                <a:close/>
              </a:path>
            </a:pathLst>
          </a:custGeom>
          <a:solidFill>
            <a:srgbClr val="F7B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6" name="Freeform 65"/>
          <p:cNvSpPr>
            <a:spLocks/>
          </p:cNvSpPr>
          <p:nvPr/>
        </p:nvSpPr>
        <p:spPr bwMode="auto">
          <a:xfrm>
            <a:off x="3367088" y="2478087"/>
            <a:ext cx="190500" cy="50800"/>
          </a:xfrm>
          <a:custGeom>
            <a:avLst/>
            <a:gdLst>
              <a:gd name="T0" fmla="*/ 0 w 99"/>
              <a:gd name="T1" fmla="*/ 1 h 27"/>
              <a:gd name="T2" fmla="*/ 7 w 99"/>
              <a:gd name="T3" fmla="*/ 1 h 27"/>
              <a:gd name="T4" fmla="*/ 89 w 99"/>
              <a:gd name="T5" fmla="*/ 2 h 27"/>
              <a:gd name="T6" fmla="*/ 98 w 99"/>
              <a:gd name="T7" fmla="*/ 2 h 27"/>
              <a:gd name="T8" fmla="*/ 87 w 99"/>
              <a:gd name="T9" fmla="*/ 16 h 27"/>
              <a:gd name="T10" fmla="*/ 10 w 99"/>
              <a:gd name="T11" fmla="*/ 15 h 27"/>
              <a:gd name="T12" fmla="*/ 0 w 99"/>
              <a:gd name="T13" fmla="*/ 1 h 27"/>
            </a:gdLst>
            <a:ahLst/>
            <a:cxnLst>
              <a:cxn ang="0">
                <a:pos x="T0" y="T1"/>
              </a:cxn>
              <a:cxn ang="0">
                <a:pos x="T2" y="T3"/>
              </a:cxn>
              <a:cxn ang="0">
                <a:pos x="T4" y="T5"/>
              </a:cxn>
              <a:cxn ang="0">
                <a:pos x="T6" y="T7"/>
              </a:cxn>
              <a:cxn ang="0">
                <a:pos x="T8" y="T9"/>
              </a:cxn>
              <a:cxn ang="0">
                <a:pos x="T10" y="T11"/>
              </a:cxn>
              <a:cxn ang="0">
                <a:pos x="T12" y="T13"/>
              </a:cxn>
            </a:cxnLst>
            <a:rect l="0" t="0" r="r" b="b"/>
            <a:pathLst>
              <a:path w="99" h="27">
                <a:moveTo>
                  <a:pt x="0" y="1"/>
                </a:moveTo>
                <a:cubicBezTo>
                  <a:pt x="2" y="1"/>
                  <a:pt x="5" y="0"/>
                  <a:pt x="7" y="1"/>
                </a:cubicBezTo>
                <a:cubicBezTo>
                  <a:pt x="34" y="14"/>
                  <a:pt x="62" y="15"/>
                  <a:pt x="89" y="2"/>
                </a:cubicBezTo>
                <a:cubicBezTo>
                  <a:pt x="92" y="1"/>
                  <a:pt x="95" y="2"/>
                  <a:pt x="98" y="2"/>
                </a:cubicBezTo>
                <a:cubicBezTo>
                  <a:pt x="99" y="11"/>
                  <a:pt x="92" y="13"/>
                  <a:pt x="87" y="16"/>
                </a:cubicBezTo>
                <a:cubicBezTo>
                  <a:pt x="61" y="27"/>
                  <a:pt x="35" y="27"/>
                  <a:pt x="10" y="15"/>
                </a:cubicBezTo>
                <a:cubicBezTo>
                  <a:pt x="5" y="12"/>
                  <a:pt x="0" y="8"/>
                  <a:pt x="0" y="1"/>
                </a:cubicBezTo>
                <a:close/>
              </a:path>
            </a:pathLst>
          </a:custGeom>
          <a:solidFill>
            <a:srgbClr val="A5A6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7" name="Freeform 66"/>
          <p:cNvSpPr>
            <a:spLocks/>
          </p:cNvSpPr>
          <p:nvPr/>
        </p:nvSpPr>
        <p:spPr bwMode="auto">
          <a:xfrm>
            <a:off x="3598863" y="2508250"/>
            <a:ext cx="44450" cy="47625"/>
          </a:xfrm>
          <a:custGeom>
            <a:avLst/>
            <a:gdLst>
              <a:gd name="T0" fmla="*/ 0 w 23"/>
              <a:gd name="T1" fmla="*/ 0 h 25"/>
              <a:gd name="T2" fmla="*/ 23 w 23"/>
              <a:gd name="T3" fmla="*/ 17 h 25"/>
              <a:gd name="T4" fmla="*/ 11 w 23"/>
              <a:gd name="T5" fmla="*/ 24 h 25"/>
              <a:gd name="T6" fmla="*/ 0 w 23"/>
              <a:gd name="T7" fmla="*/ 0 h 25"/>
            </a:gdLst>
            <a:ahLst/>
            <a:cxnLst>
              <a:cxn ang="0">
                <a:pos x="T0" y="T1"/>
              </a:cxn>
              <a:cxn ang="0">
                <a:pos x="T2" y="T3"/>
              </a:cxn>
              <a:cxn ang="0">
                <a:pos x="T4" y="T5"/>
              </a:cxn>
              <a:cxn ang="0">
                <a:pos x="T6" y="T7"/>
              </a:cxn>
            </a:cxnLst>
            <a:rect l="0" t="0" r="r" b="b"/>
            <a:pathLst>
              <a:path w="23" h="25">
                <a:moveTo>
                  <a:pt x="0" y="0"/>
                </a:moveTo>
                <a:cubicBezTo>
                  <a:pt x="10" y="2"/>
                  <a:pt x="15" y="12"/>
                  <a:pt x="23" y="17"/>
                </a:cubicBezTo>
                <a:cubicBezTo>
                  <a:pt x="22" y="25"/>
                  <a:pt x="16" y="23"/>
                  <a:pt x="11" y="24"/>
                </a:cubicBezTo>
                <a:cubicBezTo>
                  <a:pt x="5" y="17"/>
                  <a:pt x="0" y="10"/>
                  <a:pt x="0" y="0"/>
                </a:cubicBezTo>
                <a:close/>
              </a:path>
            </a:pathLst>
          </a:custGeom>
          <a:solidFill>
            <a:srgbClr val="B9A2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8" name="Freeform 67"/>
          <p:cNvSpPr>
            <a:spLocks/>
          </p:cNvSpPr>
          <p:nvPr/>
        </p:nvSpPr>
        <p:spPr bwMode="auto">
          <a:xfrm>
            <a:off x="3505201" y="1651000"/>
            <a:ext cx="44450" cy="128588"/>
          </a:xfrm>
          <a:custGeom>
            <a:avLst/>
            <a:gdLst>
              <a:gd name="T0" fmla="*/ 23 w 23"/>
              <a:gd name="T1" fmla="*/ 44 h 67"/>
              <a:gd name="T2" fmla="*/ 11 w 23"/>
              <a:gd name="T3" fmla="*/ 65 h 67"/>
              <a:gd name="T4" fmla="*/ 2 w 23"/>
              <a:gd name="T5" fmla="*/ 64 h 67"/>
              <a:gd name="T6" fmla="*/ 3 w 23"/>
              <a:gd name="T7" fmla="*/ 57 h 67"/>
              <a:gd name="T8" fmla="*/ 5 w 23"/>
              <a:gd name="T9" fmla="*/ 16 h 67"/>
              <a:gd name="T10" fmla="*/ 5 w 23"/>
              <a:gd name="T11" fmla="*/ 3 h 67"/>
              <a:gd name="T12" fmla="*/ 14 w 23"/>
              <a:gd name="T13" fmla="*/ 12 h 67"/>
              <a:gd name="T14" fmla="*/ 23 w 23"/>
              <a:gd name="T15" fmla="*/ 44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67">
                <a:moveTo>
                  <a:pt x="23" y="44"/>
                </a:moveTo>
                <a:cubicBezTo>
                  <a:pt x="21" y="52"/>
                  <a:pt x="19" y="60"/>
                  <a:pt x="11" y="65"/>
                </a:cubicBezTo>
                <a:cubicBezTo>
                  <a:pt x="8" y="67"/>
                  <a:pt x="5" y="67"/>
                  <a:pt x="2" y="64"/>
                </a:cubicBezTo>
                <a:cubicBezTo>
                  <a:pt x="0" y="61"/>
                  <a:pt x="1" y="59"/>
                  <a:pt x="3" y="57"/>
                </a:cubicBezTo>
                <a:cubicBezTo>
                  <a:pt x="13" y="44"/>
                  <a:pt x="9" y="30"/>
                  <a:pt x="5" y="16"/>
                </a:cubicBezTo>
                <a:cubicBezTo>
                  <a:pt x="3" y="12"/>
                  <a:pt x="0" y="6"/>
                  <a:pt x="5" y="3"/>
                </a:cubicBezTo>
                <a:cubicBezTo>
                  <a:pt x="12" y="0"/>
                  <a:pt x="12" y="8"/>
                  <a:pt x="14" y="12"/>
                </a:cubicBezTo>
                <a:cubicBezTo>
                  <a:pt x="18" y="22"/>
                  <a:pt x="21" y="33"/>
                  <a:pt x="23" y="44"/>
                </a:cubicBezTo>
                <a:close/>
              </a:path>
            </a:pathLst>
          </a:custGeom>
          <a:solidFill>
            <a:srgbClr val="F28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99" name="Freeform 68"/>
          <p:cNvSpPr>
            <a:spLocks/>
          </p:cNvSpPr>
          <p:nvPr/>
        </p:nvSpPr>
        <p:spPr bwMode="auto">
          <a:xfrm>
            <a:off x="3506788" y="1798637"/>
            <a:ext cx="90488" cy="38100"/>
          </a:xfrm>
          <a:custGeom>
            <a:avLst/>
            <a:gdLst>
              <a:gd name="T0" fmla="*/ 47 w 47"/>
              <a:gd name="T1" fmla="*/ 2 h 20"/>
              <a:gd name="T2" fmla="*/ 6 w 47"/>
              <a:gd name="T3" fmla="*/ 13 h 20"/>
              <a:gd name="T4" fmla="*/ 0 w 47"/>
              <a:gd name="T5" fmla="*/ 8 h 20"/>
              <a:gd name="T6" fmla="*/ 7 w 47"/>
              <a:gd name="T7" fmla="*/ 4 h 20"/>
              <a:gd name="T8" fmla="*/ 47 w 47"/>
              <a:gd name="T9" fmla="*/ 2 h 20"/>
            </a:gdLst>
            <a:ahLst/>
            <a:cxnLst>
              <a:cxn ang="0">
                <a:pos x="T0" y="T1"/>
              </a:cxn>
              <a:cxn ang="0">
                <a:pos x="T2" y="T3"/>
              </a:cxn>
              <a:cxn ang="0">
                <a:pos x="T4" y="T5"/>
              </a:cxn>
              <a:cxn ang="0">
                <a:pos x="T6" y="T7"/>
              </a:cxn>
              <a:cxn ang="0">
                <a:pos x="T8" y="T9"/>
              </a:cxn>
            </a:cxnLst>
            <a:rect l="0" t="0" r="r" b="b"/>
            <a:pathLst>
              <a:path w="47" h="20">
                <a:moveTo>
                  <a:pt x="47" y="2"/>
                </a:moveTo>
                <a:cubicBezTo>
                  <a:pt x="34" y="16"/>
                  <a:pt x="20" y="20"/>
                  <a:pt x="6" y="13"/>
                </a:cubicBezTo>
                <a:cubicBezTo>
                  <a:pt x="4" y="12"/>
                  <a:pt x="0" y="11"/>
                  <a:pt x="0" y="8"/>
                </a:cubicBezTo>
                <a:cubicBezTo>
                  <a:pt x="0" y="4"/>
                  <a:pt x="4" y="4"/>
                  <a:pt x="7" y="4"/>
                </a:cubicBezTo>
                <a:cubicBezTo>
                  <a:pt x="20" y="2"/>
                  <a:pt x="32" y="0"/>
                  <a:pt x="47" y="2"/>
                </a:cubicBezTo>
                <a:close/>
              </a:path>
            </a:pathLst>
          </a:custGeom>
          <a:solidFill>
            <a:srgbClr val="FEF5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0" name="Freeform 69"/>
          <p:cNvSpPr>
            <a:spLocks/>
          </p:cNvSpPr>
          <p:nvPr/>
        </p:nvSpPr>
        <p:spPr bwMode="auto">
          <a:xfrm>
            <a:off x="3330576" y="1684337"/>
            <a:ext cx="55563" cy="55563"/>
          </a:xfrm>
          <a:custGeom>
            <a:avLst/>
            <a:gdLst>
              <a:gd name="T0" fmla="*/ 11 w 29"/>
              <a:gd name="T1" fmla="*/ 0 h 29"/>
              <a:gd name="T2" fmla="*/ 21 w 29"/>
              <a:gd name="T3" fmla="*/ 15 h 29"/>
              <a:gd name="T4" fmla="*/ 18 w 29"/>
              <a:gd name="T5" fmla="*/ 28 h 29"/>
              <a:gd name="T6" fmla="*/ 8 w 29"/>
              <a:gd name="T7" fmla="*/ 12 h 29"/>
              <a:gd name="T8" fmla="*/ 11 w 29"/>
              <a:gd name="T9" fmla="*/ 0 h 29"/>
            </a:gdLst>
            <a:ahLst/>
            <a:cxnLst>
              <a:cxn ang="0">
                <a:pos x="T0" y="T1"/>
              </a:cxn>
              <a:cxn ang="0">
                <a:pos x="T2" y="T3"/>
              </a:cxn>
              <a:cxn ang="0">
                <a:pos x="T4" y="T5"/>
              </a:cxn>
              <a:cxn ang="0">
                <a:pos x="T6" y="T7"/>
              </a:cxn>
              <a:cxn ang="0">
                <a:pos x="T8" y="T9"/>
              </a:cxn>
            </a:cxnLst>
            <a:rect l="0" t="0" r="r" b="b"/>
            <a:pathLst>
              <a:path w="29" h="29">
                <a:moveTo>
                  <a:pt x="11" y="0"/>
                </a:moveTo>
                <a:cubicBezTo>
                  <a:pt x="16" y="4"/>
                  <a:pt x="27" y="4"/>
                  <a:pt x="21" y="15"/>
                </a:cubicBezTo>
                <a:cubicBezTo>
                  <a:pt x="18" y="19"/>
                  <a:pt x="29" y="27"/>
                  <a:pt x="18" y="28"/>
                </a:cubicBezTo>
                <a:cubicBezTo>
                  <a:pt x="8" y="29"/>
                  <a:pt x="9" y="18"/>
                  <a:pt x="8" y="12"/>
                </a:cubicBezTo>
                <a:cubicBezTo>
                  <a:pt x="7" y="9"/>
                  <a:pt x="0" y="2"/>
                  <a:pt x="11" y="0"/>
                </a:cubicBezTo>
                <a:close/>
              </a:path>
            </a:pathLst>
          </a:custGeom>
          <a:solidFill>
            <a:srgbClr val="F291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1" name="Freeform 70"/>
          <p:cNvSpPr>
            <a:spLocks/>
          </p:cNvSpPr>
          <p:nvPr/>
        </p:nvSpPr>
        <p:spPr bwMode="auto">
          <a:xfrm>
            <a:off x="3714751" y="1684337"/>
            <a:ext cx="36513" cy="55563"/>
          </a:xfrm>
          <a:custGeom>
            <a:avLst/>
            <a:gdLst>
              <a:gd name="T0" fmla="*/ 19 w 19"/>
              <a:gd name="T1" fmla="*/ 1 h 29"/>
              <a:gd name="T2" fmla="*/ 9 w 19"/>
              <a:gd name="T3" fmla="*/ 25 h 29"/>
              <a:gd name="T4" fmla="*/ 3 w 19"/>
              <a:gd name="T5" fmla="*/ 28 h 29"/>
              <a:gd name="T6" fmla="*/ 1 w 19"/>
              <a:gd name="T7" fmla="*/ 22 h 29"/>
              <a:gd name="T8" fmla="*/ 19 w 19"/>
              <a:gd name="T9" fmla="*/ 1 h 29"/>
            </a:gdLst>
            <a:ahLst/>
            <a:cxnLst>
              <a:cxn ang="0">
                <a:pos x="T0" y="T1"/>
              </a:cxn>
              <a:cxn ang="0">
                <a:pos x="T2" y="T3"/>
              </a:cxn>
              <a:cxn ang="0">
                <a:pos x="T4" y="T5"/>
              </a:cxn>
              <a:cxn ang="0">
                <a:pos x="T6" y="T7"/>
              </a:cxn>
              <a:cxn ang="0">
                <a:pos x="T8" y="T9"/>
              </a:cxn>
            </a:cxnLst>
            <a:rect l="0" t="0" r="r" b="b"/>
            <a:pathLst>
              <a:path w="19" h="29">
                <a:moveTo>
                  <a:pt x="19" y="1"/>
                </a:moveTo>
                <a:cubicBezTo>
                  <a:pt x="13" y="9"/>
                  <a:pt x="16" y="19"/>
                  <a:pt x="9" y="25"/>
                </a:cubicBezTo>
                <a:cubicBezTo>
                  <a:pt x="7" y="27"/>
                  <a:pt x="6" y="29"/>
                  <a:pt x="3" y="28"/>
                </a:cubicBezTo>
                <a:cubicBezTo>
                  <a:pt x="0" y="27"/>
                  <a:pt x="1" y="25"/>
                  <a:pt x="1" y="22"/>
                </a:cubicBezTo>
                <a:cubicBezTo>
                  <a:pt x="0" y="3"/>
                  <a:pt x="2" y="0"/>
                  <a:pt x="19" y="1"/>
                </a:cubicBezTo>
                <a:close/>
              </a:path>
            </a:pathLst>
          </a:custGeom>
          <a:solidFill>
            <a:srgbClr val="F29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2" name="Freeform 71"/>
          <p:cNvSpPr>
            <a:spLocks/>
          </p:cNvSpPr>
          <p:nvPr/>
        </p:nvSpPr>
        <p:spPr bwMode="auto">
          <a:xfrm>
            <a:off x="3422651" y="1620837"/>
            <a:ext cx="57150" cy="44450"/>
          </a:xfrm>
          <a:custGeom>
            <a:avLst/>
            <a:gdLst>
              <a:gd name="T0" fmla="*/ 0 w 30"/>
              <a:gd name="T1" fmla="*/ 23 h 23"/>
              <a:gd name="T2" fmla="*/ 24 w 30"/>
              <a:gd name="T3" fmla="*/ 1 h 23"/>
              <a:gd name="T4" fmla="*/ 30 w 30"/>
              <a:gd name="T5" fmla="*/ 4 h 23"/>
              <a:gd name="T6" fmla="*/ 26 w 30"/>
              <a:gd name="T7" fmla="*/ 9 h 23"/>
              <a:gd name="T8" fmla="*/ 0 w 30"/>
              <a:gd name="T9" fmla="*/ 23 h 23"/>
            </a:gdLst>
            <a:ahLst/>
            <a:cxnLst>
              <a:cxn ang="0">
                <a:pos x="T0" y="T1"/>
              </a:cxn>
              <a:cxn ang="0">
                <a:pos x="T2" y="T3"/>
              </a:cxn>
              <a:cxn ang="0">
                <a:pos x="T4" y="T5"/>
              </a:cxn>
              <a:cxn ang="0">
                <a:pos x="T6" y="T7"/>
              </a:cxn>
              <a:cxn ang="0">
                <a:pos x="T8" y="T9"/>
              </a:cxn>
            </a:cxnLst>
            <a:rect l="0" t="0" r="r" b="b"/>
            <a:pathLst>
              <a:path w="30" h="23">
                <a:moveTo>
                  <a:pt x="0" y="23"/>
                </a:moveTo>
                <a:cubicBezTo>
                  <a:pt x="4" y="7"/>
                  <a:pt x="14" y="0"/>
                  <a:pt x="24" y="1"/>
                </a:cubicBezTo>
                <a:cubicBezTo>
                  <a:pt x="27" y="1"/>
                  <a:pt x="29" y="1"/>
                  <a:pt x="30" y="4"/>
                </a:cubicBezTo>
                <a:cubicBezTo>
                  <a:pt x="30" y="7"/>
                  <a:pt x="28" y="9"/>
                  <a:pt x="26" y="9"/>
                </a:cubicBezTo>
                <a:cubicBezTo>
                  <a:pt x="16" y="10"/>
                  <a:pt x="9" y="15"/>
                  <a:pt x="0" y="23"/>
                </a:cubicBezTo>
                <a:close/>
              </a:path>
            </a:pathLst>
          </a:custGeom>
          <a:solidFill>
            <a:srgbClr val="CE6D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3" name="Freeform 72"/>
          <p:cNvSpPr>
            <a:spLocks/>
          </p:cNvSpPr>
          <p:nvPr/>
        </p:nvSpPr>
        <p:spPr bwMode="auto">
          <a:xfrm>
            <a:off x="3600451" y="1682750"/>
            <a:ext cx="36513" cy="52388"/>
          </a:xfrm>
          <a:custGeom>
            <a:avLst/>
            <a:gdLst>
              <a:gd name="T0" fmla="*/ 18 w 19"/>
              <a:gd name="T1" fmla="*/ 0 h 27"/>
              <a:gd name="T2" fmla="*/ 12 w 19"/>
              <a:gd name="T3" fmla="*/ 23 h 27"/>
              <a:gd name="T4" fmla="*/ 7 w 19"/>
              <a:gd name="T5" fmla="*/ 27 h 27"/>
              <a:gd name="T6" fmla="*/ 2 w 19"/>
              <a:gd name="T7" fmla="*/ 23 h 27"/>
              <a:gd name="T8" fmla="*/ 2 w 19"/>
              <a:gd name="T9" fmla="*/ 9 h 27"/>
              <a:gd name="T10" fmla="*/ 12 w 19"/>
              <a:gd name="T11" fmla="*/ 7 h 27"/>
              <a:gd name="T12" fmla="*/ 18 w 19"/>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9" h="27">
                <a:moveTo>
                  <a:pt x="18" y="0"/>
                </a:moveTo>
                <a:cubicBezTo>
                  <a:pt x="19" y="10"/>
                  <a:pt x="12" y="15"/>
                  <a:pt x="12" y="23"/>
                </a:cubicBezTo>
                <a:cubicBezTo>
                  <a:pt x="12" y="25"/>
                  <a:pt x="10" y="27"/>
                  <a:pt x="7" y="27"/>
                </a:cubicBezTo>
                <a:cubicBezTo>
                  <a:pt x="4" y="27"/>
                  <a:pt x="2" y="25"/>
                  <a:pt x="2" y="23"/>
                </a:cubicBezTo>
                <a:cubicBezTo>
                  <a:pt x="0" y="18"/>
                  <a:pt x="0" y="13"/>
                  <a:pt x="2" y="9"/>
                </a:cubicBezTo>
                <a:cubicBezTo>
                  <a:pt x="4" y="4"/>
                  <a:pt x="7" y="4"/>
                  <a:pt x="12" y="7"/>
                </a:cubicBezTo>
                <a:cubicBezTo>
                  <a:pt x="15" y="9"/>
                  <a:pt x="15" y="2"/>
                  <a:pt x="18" y="0"/>
                </a:cubicBezTo>
                <a:close/>
              </a:path>
            </a:pathLst>
          </a:custGeom>
          <a:solidFill>
            <a:srgbClr val="8E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4" name="Freeform 73"/>
          <p:cNvSpPr>
            <a:spLocks/>
          </p:cNvSpPr>
          <p:nvPr/>
        </p:nvSpPr>
        <p:spPr bwMode="auto">
          <a:xfrm>
            <a:off x="3459163" y="1692275"/>
            <a:ext cx="28575" cy="42863"/>
          </a:xfrm>
          <a:custGeom>
            <a:avLst/>
            <a:gdLst>
              <a:gd name="T0" fmla="*/ 15 w 15"/>
              <a:gd name="T1" fmla="*/ 12 h 22"/>
              <a:gd name="T2" fmla="*/ 8 w 15"/>
              <a:gd name="T3" fmla="*/ 22 h 22"/>
              <a:gd name="T4" fmla="*/ 1 w 15"/>
              <a:gd name="T5" fmla="*/ 9 h 22"/>
              <a:gd name="T6" fmla="*/ 9 w 15"/>
              <a:gd name="T7" fmla="*/ 0 h 22"/>
              <a:gd name="T8" fmla="*/ 15 w 15"/>
              <a:gd name="T9" fmla="*/ 12 h 22"/>
            </a:gdLst>
            <a:ahLst/>
            <a:cxnLst>
              <a:cxn ang="0">
                <a:pos x="T0" y="T1"/>
              </a:cxn>
              <a:cxn ang="0">
                <a:pos x="T2" y="T3"/>
              </a:cxn>
              <a:cxn ang="0">
                <a:pos x="T4" y="T5"/>
              </a:cxn>
              <a:cxn ang="0">
                <a:pos x="T6" y="T7"/>
              </a:cxn>
              <a:cxn ang="0">
                <a:pos x="T8" y="T9"/>
              </a:cxn>
            </a:cxnLst>
            <a:rect l="0" t="0" r="r" b="b"/>
            <a:pathLst>
              <a:path w="15" h="22">
                <a:moveTo>
                  <a:pt x="15" y="12"/>
                </a:moveTo>
                <a:cubicBezTo>
                  <a:pt x="15" y="16"/>
                  <a:pt x="14" y="22"/>
                  <a:pt x="8" y="22"/>
                </a:cubicBezTo>
                <a:cubicBezTo>
                  <a:pt x="2" y="21"/>
                  <a:pt x="2" y="14"/>
                  <a:pt x="1" y="9"/>
                </a:cubicBezTo>
                <a:cubicBezTo>
                  <a:pt x="0" y="3"/>
                  <a:pt x="4" y="0"/>
                  <a:pt x="9" y="0"/>
                </a:cubicBezTo>
                <a:cubicBezTo>
                  <a:pt x="14" y="1"/>
                  <a:pt x="15" y="6"/>
                  <a:pt x="15" y="12"/>
                </a:cubicBezTo>
                <a:close/>
              </a:path>
            </a:pathLst>
          </a:custGeom>
          <a:solidFill>
            <a:srgbClr val="8D52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5" name="Freeform 74"/>
          <p:cNvSpPr>
            <a:spLocks/>
          </p:cNvSpPr>
          <p:nvPr/>
        </p:nvSpPr>
        <p:spPr bwMode="auto">
          <a:xfrm>
            <a:off x="3033713" y="2019300"/>
            <a:ext cx="41275" cy="114300"/>
          </a:xfrm>
          <a:custGeom>
            <a:avLst/>
            <a:gdLst>
              <a:gd name="T0" fmla="*/ 21 w 22"/>
              <a:gd name="T1" fmla="*/ 36 h 60"/>
              <a:gd name="T2" fmla="*/ 12 w 22"/>
              <a:gd name="T3" fmla="*/ 57 h 60"/>
              <a:gd name="T4" fmla="*/ 4 w 22"/>
              <a:gd name="T5" fmla="*/ 58 h 60"/>
              <a:gd name="T6" fmla="*/ 3 w 22"/>
              <a:gd name="T7" fmla="*/ 50 h 60"/>
              <a:gd name="T8" fmla="*/ 5 w 22"/>
              <a:gd name="T9" fmla="*/ 13 h 60"/>
              <a:gd name="T10" fmla="*/ 6 w 22"/>
              <a:gd name="T11" fmla="*/ 3 h 60"/>
              <a:gd name="T12" fmla="*/ 15 w 22"/>
              <a:gd name="T13" fmla="*/ 10 h 60"/>
              <a:gd name="T14" fmla="*/ 21 w 22"/>
              <a:gd name="T15" fmla="*/ 3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60">
                <a:moveTo>
                  <a:pt x="21" y="36"/>
                </a:moveTo>
                <a:cubicBezTo>
                  <a:pt x="22" y="45"/>
                  <a:pt x="19" y="52"/>
                  <a:pt x="12" y="57"/>
                </a:cubicBezTo>
                <a:cubicBezTo>
                  <a:pt x="10" y="59"/>
                  <a:pt x="7" y="60"/>
                  <a:pt x="4" y="58"/>
                </a:cubicBezTo>
                <a:cubicBezTo>
                  <a:pt x="2" y="56"/>
                  <a:pt x="0" y="53"/>
                  <a:pt x="3" y="50"/>
                </a:cubicBezTo>
                <a:cubicBezTo>
                  <a:pt x="13" y="38"/>
                  <a:pt x="10" y="26"/>
                  <a:pt x="5" y="13"/>
                </a:cubicBezTo>
                <a:cubicBezTo>
                  <a:pt x="4" y="9"/>
                  <a:pt x="2" y="5"/>
                  <a:pt x="6" y="3"/>
                </a:cubicBezTo>
                <a:cubicBezTo>
                  <a:pt x="12" y="0"/>
                  <a:pt x="14" y="6"/>
                  <a:pt x="15" y="10"/>
                </a:cubicBezTo>
                <a:cubicBezTo>
                  <a:pt x="17" y="18"/>
                  <a:pt x="22" y="26"/>
                  <a:pt x="21" y="36"/>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6" name="Freeform 75"/>
          <p:cNvSpPr>
            <a:spLocks/>
          </p:cNvSpPr>
          <p:nvPr/>
        </p:nvSpPr>
        <p:spPr bwMode="auto">
          <a:xfrm>
            <a:off x="3025776" y="2143125"/>
            <a:ext cx="96838" cy="42863"/>
          </a:xfrm>
          <a:custGeom>
            <a:avLst/>
            <a:gdLst>
              <a:gd name="T0" fmla="*/ 39 w 51"/>
              <a:gd name="T1" fmla="*/ 3 h 22"/>
              <a:gd name="T2" fmla="*/ 44 w 51"/>
              <a:gd name="T3" fmla="*/ 9 h 22"/>
              <a:gd name="T4" fmla="*/ 0 w 51"/>
              <a:gd name="T5" fmla="*/ 4 h 22"/>
              <a:gd name="T6" fmla="*/ 10 w 51"/>
              <a:gd name="T7" fmla="*/ 3 h 22"/>
              <a:gd name="T8" fmla="*/ 39 w 51"/>
              <a:gd name="T9" fmla="*/ 3 h 22"/>
            </a:gdLst>
            <a:ahLst/>
            <a:cxnLst>
              <a:cxn ang="0">
                <a:pos x="T0" y="T1"/>
              </a:cxn>
              <a:cxn ang="0">
                <a:pos x="T2" y="T3"/>
              </a:cxn>
              <a:cxn ang="0">
                <a:pos x="T4" y="T5"/>
              </a:cxn>
              <a:cxn ang="0">
                <a:pos x="T6" y="T7"/>
              </a:cxn>
              <a:cxn ang="0">
                <a:pos x="T8" y="T9"/>
              </a:cxn>
            </a:cxnLst>
            <a:rect l="0" t="0" r="r" b="b"/>
            <a:pathLst>
              <a:path w="51" h="22">
                <a:moveTo>
                  <a:pt x="39" y="3"/>
                </a:moveTo>
                <a:cubicBezTo>
                  <a:pt x="42" y="4"/>
                  <a:pt x="51" y="0"/>
                  <a:pt x="44" y="9"/>
                </a:cubicBezTo>
                <a:cubicBezTo>
                  <a:pt x="33" y="22"/>
                  <a:pt x="14" y="21"/>
                  <a:pt x="0" y="4"/>
                </a:cubicBezTo>
                <a:cubicBezTo>
                  <a:pt x="3" y="0"/>
                  <a:pt x="7" y="3"/>
                  <a:pt x="10" y="3"/>
                </a:cubicBezTo>
                <a:cubicBezTo>
                  <a:pt x="20" y="5"/>
                  <a:pt x="30" y="5"/>
                  <a:pt x="39" y="3"/>
                </a:cubicBezTo>
                <a:close/>
              </a:path>
            </a:pathLst>
          </a:custGeom>
          <a:solidFill>
            <a:srgbClr val="9C4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7" name="Freeform 76"/>
          <p:cNvSpPr>
            <a:spLocks/>
          </p:cNvSpPr>
          <p:nvPr/>
        </p:nvSpPr>
        <p:spPr bwMode="auto">
          <a:xfrm>
            <a:off x="3108326" y="1987550"/>
            <a:ext cx="63500" cy="30163"/>
          </a:xfrm>
          <a:custGeom>
            <a:avLst/>
            <a:gdLst>
              <a:gd name="T0" fmla="*/ 33 w 33"/>
              <a:gd name="T1" fmla="*/ 10 h 15"/>
              <a:gd name="T2" fmla="*/ 27 w 33"/>
              <a:gd name="T3" fmla="*/ 14 h 15"/>
              <a:gd name="T4" fmla="*/ 5 w 33"/>
              <a:gd name="T5" fmla="*/ 8 h 15"/>
              <a:gd name="T6" fmla="*/ 1 w 33"/>
              <a:gd name="T7" fmla="*/ 3 h 15"/>
              <a:gd name="T8" fmla="*/ 6 w 33"/>
              <a:gd name="T9" fmla="*/ 0 h 15"/>
              <a:gd name="T10" fmla="*/ 33 w 33"/>
              <a:gd name="T11" fmla="*/ 10 h 15"/>
            </a:gdLst>
            <a:ahLst/>
            <a:cxnLst>
              <a:cxn ang="0">
                <a:pos x="T0" y="T1"/>
              </a:cxn>
              <a:cxn ang="0">
                <a:pos x="T2" y="T3"/>
              </a:cxn>
              <a:cxn ang="0">
                <a:pos x="T4" y="T5"/>
              </a:cxn>
              <a:cxn ang="0">
                <a:pos x="T6" y="T7"/>
              </a:cxn>
              <a:cxn ang="0">
                <a:pos x="T8" y="T9"/>
              </a:cxn>
              <a:cxn ang="0">
                <a:pos x="T10" y="T11"/>
              </a:cxn>
            </a:cxnLst>
            <a:rect l="0" t="0" r="r" b="b"/>
            <a:pathLst>
              <a:path w="33" h="15">
                <a:moveTo>
                  <a:pt x="33" y="10"/>
                </a:moveTo>
                <a:cubicBezTo>
                  <a:pt x="32" y="15"/>
                  <a:pt x="29" y="15"/>
                  <a:pt x="27" y="14"/>
                </a:cubicBezTo>
                <a:cubicBezTo>
                  <a:pt x="19" y="12"/>
                  <a:pt x="13" y="9"/>
                  <a:pt x="5" y="8"/>
                </a:cubicBezTo>
                <a:cubicBezTo>
                  <a:pt x="3" y="8"/>
                  <a:pt x="0" y="6"/>
                  <a:pt x="1" y="3"/>
                </a:cubicBezTo>
                <a:cubicBezTo>
                  <a:pt x="1" y="0"/>
                  <a:pt x="4" y="0"/>
                  <a:pt x="6" y="0"/>
                </a:cubicBezTo>
                <a:cubicBezTo>
                  <a:pt x="16" y="1"/>
                  <a:pt x="26" y="3"/>
                  <a:pt x="33" y="10"/>
                </a:cubicBezTo>
                <a:close/>
              </a:path>
            </a:pathLst>
          </a:custGeom>
          <a:solidFill>
            <a:srgbClr val="CE6D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8" name="Freeform 77"/>
          <p:cNvSpPr>
            <a:spLocks/>
          </p:cNvSpPr>
          <p:nvPr/>
        </p:nvSpPr>
        <p:spPr bwMode="auto">
          <a:xfrm>
            <a:off x="2892426" y="2046287"/>
            <a:ext cx="34925" cy="50800"/>
          </a:xfrm>
          <a:custGeom>
            <a:avLst/>
            <a:gdLst>
              <a:gd name="T0" fmla="*/ 0 w 18"/>
              <a:gd name="T1" fmla="*/ 1 h 27"/>
              <a:gd name="T2" fmla="*/ 15 w 18"/>
              <a:gd name="T3" fmla="*/ 23 h 27"/>
              <a:gd name="T4" fmla="*/ 13 w 18"/>
              <a:gd name="T5" fmla="*/ 26 h 27"/>
              <a:gd name="T6" fmla="*/ 7 w 18"/>
              <a:gd name="T7" fmla="*/ 23 h 27"/>
              <a:gd name="T8" fmla="*/ 0 w 18"/>
              <a:gd name="T9" fmla="*/ 1 h 27"/>
            </a:gdLst>
            <a:ahLst/>
            <a:cxnLst>
              <a:cxn ang="0">
                <a:pos x="T0" y="T1"/>
              </a:cxn>
              <a:cxn ang="0">
                <a:pos x="T2" y="T3"/>
              </a:cxn>
              <a:cxn ang="0">
                <a:pos x="T4" y="T5"/>
              </a:cxn>
              <a:cxn ang="0">
                <a:pos x="T6" y="T7"/>
              </a:cxn>
              <a:cxn ang="0">
                <a:pos x="T8" y="T9"/>
              </a:cxn>
            </a:cxnLst>
            <a:rect l="0" t="0" r="r" b="b"/>
            <a:pathLst>
              <a:path w="18" h="27">
                <a:moveTo>
                  <a:pt x="0" y="1"/>
                </a:moveTo>
                <a:cubicBezTo>
                  <a:pt x="18" y="0"/>
                  <a:pt x="13" y="14"/>
                  <a:pt x="15" y="23"/>
                </a:cubicBezTo>
                <a:cubicBezTo>
                  <a:pt x="16" y="23"/>
                  <a:pt x="14" y="25"/>
                  <a:pt x="13" y="26"/>
                </a:cubicBezTo>
                <a:cubicBezTo>
                  <a:pt x="10" y="27"/>
                  <a:pt x="9" y="25"/>
                  <a:pt x="7" y="23"/>
                </a:cubicBezTo>
                <a:cubicBezTo>
                  <a:pt x="2" y="17"/>
                  <a:pt x="2" y="9"/>
                  <a:pt x="0" y="1"/>
                </a:cubicBezTo>
                <a:close/>
              </a:path>
            </a:pathLst>
          </a:custGeom>
          <a:solidFill>
            <a:srgbClr val="F293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09" name="Freeform 78"/>
          <p:cNvSpPr>
            <a:spLocks/>
          </p:cNvSpPr>
          <p:nvPr/>
        </p:nvSpPr>
        <p:spPr bwMode="auto">
          <a:xfrm>
            <a:off x="3208338" y="2046287"/>
            <a:ext cx="41275" cy="47625"/>
          </a:xfrm>
          <a:custGeom>
            <a:avLst/>
            <a:gdLst>
              <a:gd name="T0" fmla="*/ 2 w 22"/>
              <a:gd name="T1" fmla="*/ 10 h 25"/>
              <a:gd name="T2" fmla="*/ 2 w 22"/>
              <a:gd name="T3" fmla="*/ 2 h 25"/>
              <a:gd name="T4" fmla="*/ 19 w 22"/>
              <a:gd name="T5" fmla="*/ 3 h 25"/>
              <a:gd name="T6" fmla="*/ 17 w 22"/>
              <a:gd name="T7" fmla="*/ 12 h 25"/>
              <a:gd name="T8" fmla="*/ 10 w 22"/>
              <a:gd name="T9" fmla="*/ 24 h 25"/>
              <a:gd name="T10" fmla="*/ 8 w 22"/>
              <a:gd name="T11" fmla="*/ 14 h 25"/>
              <a:gd name="T12" fmla="*/ 2 w 22"/>
              <a:gd name="T13" fmla="*/ 10 h 25"/>
            </a:gdLst>
            <a:ahLst/>
            <a:cxnLst>
              <a:cxn ang="0">
                <a:pos x="T0" y="T1"/>
              </a:cxn>
              <a:cxn ang="0">
                <a:pos x="T2" y="T3"/>
              </a:cxn>
              <a:cxn ang="0">
                <a:pos x="T4" y="T5"/>
              </a:cxn>
              <a:cxn ang="0">
                <a:pos x="T6" y="T7"/>
              </a:cxn>
              <a:cxn ang="0">
                <a:pos x="T8" y="T9"/>
              </a:cxn>
              <a:cxn ang="0">
                <a:pos x="T10" y="T11"/>
              </a:cxn>
              <a:cxn ang="0">
                <a:pos x="T12" y="T13"/>
              </a:cxn>
            </a:cxnLst>
            <a:rect l="0" t="0" r="r" b="b"/>
            <a:pathLst>
              <a:path w="22" h="25">
                <a:moveTo>
                  <a:pt x="2" y="10"/>
                </a:moveTo>
                <a:cubicBezTo>
                  <a:pt x="2" y="8"/>
                  <a:pt x="2" y="5"/>
                  <a:pt x="2" y="2"/>
                </a:cubicBezTo>
                <a:cubicBezTo>
                  <a:pt x="8" y="7"/>
                  <a:pt x="13" y="0"/>
                  <a:pt x="19" y="3"/>
                </a:cubicBezTo>
                <a:cubicBezTo>
                  <a:pt x="22" y="6"/>
                  <a:pt x="16" y="9"/>
                  <a:pt x="17" y="12"/>
                </a:cubicBezTo>
                <a:cubicBezTo>
                  <a:pt x="17" y="17"/>
                  <a:pt x="17" y="25"/>
                  <a:pt x="10" y="24"/>
                </a:cubicBezTo>
                <a:cubicBezTo>
                  <a:pt x="0" y="24"/>
                  <a:pt x="12" y="17"/>
                  <a:pt x="8" y="14"/>
                </a:cubicBezTo>
                <a:cubicBezTo>
                  <a:pt x="6" y="13"/>
                  <a:pt x="4" y="12"/>
                  <a:pt x="2" y="10"/>
                </a:cubicBezTo>
                <a:close/>
              </a:path>
            </a:pathLst>
          </a:custGeom>
          <a:solidFill>
            <a:srgbClr val="F292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0" name="Freeform 79"/>
          <p:cNvSpPr>
            <a:spLocks/>
          </p:cNvSpPr>
          <p:nvPr/>
        </p:nvSpPr>
        <p:spPr bwMode="auto">
          <a:xfrm>
            <a:off x="3044826" y="2139950"/>
            <a:ext cx="55563" cy="25400"/>
          </a:xfrm>
          <a:custGeom>
            <a:avLst/>
            <a:gdLst>
              <a:gd name="T0" fmla="*/ 29 w 29"/>
              <a:gd name="T1" fmla="*/ 5 h 13"/>
              <a:gd name="T2" fmla="*/ 0 w 29"/>
              <a:gd name="T3" fmla="*/ 5 h 13"/>
              <a:gd name="T4" fmla="*/ 29 w 29"/>
              <a:gd name="T5" fmla="*/ 5 h 13"/>
            </a:gdLst>
            <a:ahLst/>
            <a:cxnLst>
              <a:cxn ang="0">
                <a:pos x="T0" y="T1"/>
              </a:cxn>
              <a:cxn ang="0">
                <a:pos x="T2" y="T3"/>
              </a:cxn>
              <a:cxn ang="0">
                <a:pos x="T4" y="T5"/>
              </a:cxn>
            </a:cxnLst>
            <a:rect l="0" t="0" r="r" b="b"/>
            <a:pathLst>
              <a:path w="29" h="13">
                <a:moveTo>
                  <a:pt x="29" y="5"/>
                </a:moveTo>
                <a:cubicBezTo>
                  <a:pt x="20" y="13"/>
                  <a:pt x="10" y="13"/>
                  <a:pt x="0" y="5"/>
                </a:cubicBezTo>
                <a:cubicBezTo>
                  <a:pt x="10" y="0"/>
                  <a:pt x="20" y="1"/>
                  <a:pt x="29" y="5"/>
                </a:cubicBezTo>
                <a:close/>
              </a:path>
            </a:pathLst>
          </a:custGeom>
          <a:solidFill>
            <a:srgbClr val="F1CE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1" name="Freeform 80"/>
          <p:cNvSpPr>
            <a:spLocks/>
          </p:cNvSpPr>
          <p:nvPr/>
        </p:nvSpPr>
        <p:spPr bwMode="auto">
          <a:xfrm>
            <a:off x="3119438" y="2055812"/>
            <a:ext cx="22225" cy="36513"/>
          </a:xfrm>
          <a:custGeom>
            <a:avLst/>
            <a:gdLst>
              <a:gd name="T0" fmla="*/ 11 w 12"/>
              <a:gd name="T1" fmla="*/ 9 h 19"/>
              <a:gd name="T2" fmla="*/ 6 w 12"/>
              <a:gd name="T3" fmla="*/ 18 h 19"/>
              <a:gd name="T4" fmla="*/ 1 w 12"/>
              <a:gd name="T5" fmla="*/ 9 h 19"/>
              <a:gd name="T6" fmla="*/ 6 w 12"/>
              <a:gd name="T7" fmla="*/ 0 h 19"/>
              <a:gd name="T8" fmla="*/ 11 w 12"/>
              <a:gd name="T9" fmla="*/ 9 h 19"/>
            </a:gdLst>
            <a:ahLst/>
            <a:cxnLst>
              <a:cxn ang="0">
                <a:pos x="T0" y="T1"/>
              </a:cxn>
              <a:cxn ang="0">
                <a:pos x="T2" y="T3"/>
              </a:cxn>
              <a:cxn ang="0">
                <a:pos x="T4" y="T5"/>
              </a:cxn>
              <a:cxn ang="0">
                <a:pos x="T6" y="T7"/>
              </a:cxn>
              <a:cxn ang="0">
                <a:pos x="T8" y="T9"/>
              </a:cxn>
            </a:cxnLst>
            <a:rect l="0" t="0" r="r" b="b"/>
            <a:pathLst>
              <a:path w="12" h="19">
                <a:moveTo>
                  <a:pt x="11" y="9"/>
                </a:moveTo>
                <a:cubicBezTo>
                  <a:pt x="11" y="13"/>
                  <a:pt x="12" y="19"/>
                  <a:pt x="6" y="18"/>
                </a:cubicBezTo>
                <a:cubicBezTo>
                  <a:pt x="1" y="18"/>
                  <a:pt x="1" y="13"/>
                  <a:pt x="1" y="9"/>
                </a:cubicBezTo>
                <a:cubicBezTo>
                  <a:pt x="0" y="5"/>
                  <a:pt x="1" y="0"/>
                  <a:pt x="6" y="0"/>
                </a:cubicBezTo>
                <a:cubicBezTo>
                  <a:pt x="11" y="0"/>
                  <a:pt x="11" y="5"/>
                  <a:pt x="11" y="9"/>
                </a:cubicBezTo>
                <a:close/>
              </a:path>
            </a:pathLst>
          </a:custGeom>
          <a:solidFill>
            <a:srgbClr val="854C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2" name="Freeform 81"/>
          <p:cNvSpPr>
            <a:spLocks/>
          </p:cNvSpPr>
          <p:nvPr/>
        </p:nvSpPr>
        <p:spPr bwMode="auto">
          <a:xfrm>
            <a:off x="3000376" y="2055812"/>
            <a:ext cx="19050" cy="36513"/>
          </a:xfrm>
          <a:custGeom>
            <a:avLst/>
            <a:gdLst>
              <a:gd name="T0" fmla="*/ 10 w 10"/>
              <a:gd name="T1" fmla="*/ 9 h 19"/>
              <a:gd name="T2" fmla="*/ 5 w 10"/>
              <a:gd name="T3" fmla="*/ 18 h 19"/>
              <a:gd name="T4" fmla="*/ 0 w 10"/>
              <a:gd name="T5" fmla="*/ 8 h 19"/>
              <a:gd name="T6" fmla="*/ 5 w 10"/>
              <a:gd name="T7" fmla="*/ 0 h 19"/>
              <a:gd name="T8" fmla="*/ 10 w 10"/>
              <a:gd name="T9" fmla="*/ 9 h 19"/>
            </a:gdLst>
            <a:ahLst/>
            <a:cxnLst>
              <a:cxn ang="0">
                <a:pos x="T0" y="T1"/>
              </a:cxn>
              <a:cxn ang="0">
                <a:pos x="T2" y="T3"/>
              </a:cxn>
              <a:cxn ang="0">
                <a:pos x="T4" y="T5"/>
              </a:cxn>
              <a:cxn ang="0">
                <a:pos x="T6" y="T7"/>
              </a:cxn>
              <a:cxn ang="0">
                <a:pos x="T8" y="T9"/>
              </a:cxn>
            </a:cxnLst>
            <a:rect l="0" t="0" r="r" b="b"/>
            <a:pathLst>
              <a:path w="10" h="19">
                <a:moveTo>
                  <a:pt x="10" y="9"/>
                </a:moveTo>
                <a:cubicBezTo>
                  <a:pt x="10" y="13"/>
                  <a:pt x="10" y="19"/>
                  <a:pt x="5" y="18"/>
                </a:cubicBezTo>
                <a:cubicBezTo>
                  <a:pt x="0" y="18"/>
                  <a:pt x="0" y="13"/>
                  <a:pt x="0" y="8"/>
                </a:cubicBezTo>
                <a:cubicBezTo>
                  <a:pt x="0" y="5"/>
                  <a:pt x="0" y="0"/>
                  <a:pt x="5" y="0"/>
                </a:cubicBezTo>
                <a:cubicBezTo>
                  <a:pt x="10" y="1"/>
                  <a:pt x="10" y="6"/>
                  <a:pt x="10" y="9"/>
                </a:cubicBezTo>
                <a:close/>
              </a:path>
            </a:pathLst>
          </a:custGeom>
          <a:solidFill>
            <a:srgbClr val="864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3" name="Freeform 82"/>
          <p:cNvSpPr>
            <a:spLocks/>
          </p:cNvSpPr>
          <p:nvPr/>
        </p:nvSpPr>
        <p:spPr bwMode="auto">
          <a:xfrm>
            <a:off x="3259138" y="2130425"/>
            <a:ext cx="401638" cy="287338"/>
          </a:xfrm>
          <a:custGeom>
            <a:avLst/>
            <a:gdLst>
              <a:gd name="T0" fmla="*/ 140 w 209"/>
              <a:gd name="T1" fmla="*/ 136 h 150"/>
              <a:gd name="T2" fmla="*/ 125 w 209"/>
              <a:gd name="T3" fmla="*/ 140 h 150"/>
              <a:gd name="T4" fmla="*/ 86 w 209"/>
              <a:gd name="T5" fmla="*/ 143 h 150"/>
              <a:gd name="T6" fmla="*/ 67 w 209"/>
              <a:gd name="T7" fmla="*/ 137 h 150"/>
              <a:gd name="T8" fmla="*/ 44 w 209"/>
              <a:gd name="T9" fmla="*/ 119 h 150"/>
              <a:gd name="T10" fmla="*/ 44 w 209"/>
              <a:gd name="T11" fmla="*/ 119 h 150"/>
              <a:gd name="T12" fmla="*/ 38 w 209"/>
              <a:gd name="T13" fmla="*/ 104 h 150"/>
              <a:gd name="T14" fmla="*/ 17 w 209"/>
              <a:gd name="T15" fmla="*/ 76 h 150"/>
              <a:gd name="T16" fmla="*/ 13 w 209"/>
              <a:gd name="T17" fmla="*/ 39 h 150"/>
              <a:gd name="T18" fmla="*/ 27 w 209"/>
              <a:gd name="T19" fmla="*/ 56 h 150"/>
              <a:gd name="T20" fmla="*/ 17 w 209"/>
              <a:gd name="T21" fmla="*/ 54 h 150"/>
              <a:gd name="T22" fmla="*/ 19 w 209"/>
              <a:gd name="T23" fmla="*/ 65 h 150"/>
              <a:gd name="T24" fmla="*/ 29 w 209"/>
              <a:gd name="T25" fmla="*/ 59 h 150"/>
              <a:gd name="T26" fmla="*/ 41 w 209"/>
              <a:gd name="T27" fmla="*/ 49 h 150"/>
              <a:gd name="T28" fmla="*/ 50 w 209"/>
              <a:gd name="T29" fmla="*/ 0 h 150"/>
              <a:gd name="T30" fmla="*/ 55 w 209"/>
              <a:gd name="T31" fmla="*/ 27 h 150"/>
              <a:gd name="T32" fmla="*/ 97 w 209"/>
              <a:gd name="T33" fmla="*/ 23 h 150"/>
              <a:gd name="T34" fmla="*/ 105 w 209"/>
              <a:gd name="T35" fmla="*/ 27 h 150"/>
              <a:gd name="T36" fmla="*/ 126 w 209"/>
              <a:gd name="T37" fmla="*/ 33 h 150"/>
              <a:gd name="T38" fmla="*/ 158 w 209"/>
              <a:gd name="T39" fmla="*/ 28 h 150"/>
              <a:gd name="T40" fmla="*/ 167 w 209"/>
              <a:gd name="T41" fmla="*/ 37 h 150"/>
              <a:gd name="T42" fmla="*/ 166 w 209"/>
              <a:gd name="T43" fmla="*/ 52 h 150"/>
              <a:gd name="T44" fmla="*/ 172 w 209"/>
              <a:gd name="T45" fmla="*/ 61 h 150"/>
              <a:gd name="T46" fmla="*/ 179 w 209"/>
              <a:gd name="T47" fmla="*/ 54 h 150"/>
              <a:gd name="T48" fmla="*/ 191 w 209"/>
              <a:gd name="T49" fmla="*/ 38 h 150"/>
              <a:gd name="T50" fmla="*/ 203 w 209"/>
              <a:gd name="T51" fmla="*/ 43 h 150"/>
              <a:gd name="T52" fmla="*/ 191 w 209"/>
              <a:gd name="T53" fmla="*/ 80 h 150"/>
              <a:gd name="T54" fmla="*/ 176 w 209"/>
              <a:gd name="T55" fmla="*/ 98 h 150"/>
              <a:gd name="T56" fmla="*/ 162 w 209"/>
              <a:gd name="T57" fmla="*/ 122 h 150"/>
              <a:gd name="T58" fmla="*/ 162 w 209"/>
              <a:gd name="T59" fmla="*/ 122 h 150"/>
              <a:gd name="T60" fmla="*/ 140 w 209"/>
              <a:gd name="T61" fmla="*/ 13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9" h="150">
                <a:moveTo>
                  <a:pt x="140" y="136"/>
                </a:moveTo>
                <a:cubicBezTo>
                  <a:pt x="135" y="137"/>
                  <a:pt x="130" y="138"/>
                  <a:pt x="125" y="140"/>
                </a:cubicBezTo>
                <a:cubicBezTo>
                  <a:pt x="113" y="150"/>
                  <a:pt x="99" y="146"/>
                  <a:pt x="86" y="143"/>
                </a:cubicBezTo>
                <a:cubicBezTo>
                  <a:pt x="80" y="141"/>
                  <a:pt x="73" y="139"/>
                  <a:pt x="67" y="137"/>
                </a:cubicBezTo>
                <a:cubicBezTo>
                  <a:pt x="58" y="133"/>
                  <a:pt x="49" y="129"/>
                  <a:pt x="44" y="119"/>
                </a:cubicBezTo>
                <a:cubicBezTo>
                  <a:pt x="44" y="119"/>
                  <a:pt x="44" y="119"/>
                  <a:pt x="44" y="119"/>
                </a:cubicBezTo>
                <a:cubicBezTo>
                  <a:pt x="42" y="114"/>
                  <a:pt x="39" y="109"/>
                  <a:pt x="38" y="104"/>
                </a:cubicBezTo>
                <a:cubicBezTo>
                  <a:pt x="35" y="91"/>
                  <a:pt x="34" y="80"/>
                  <a:pt x="17" y="76"/>
                </a:cubicBezTo>
                <a:cubicBezTo>
                  <a:pt x="1" y="72"/>
                  <a:pt x="0" y="51"/>
                  <a:pt x="13" y="39"/>
                </a:cubicBezTo>
                <a:cubicBezTo>
                  <a:pt x="26" y="37"/>
                  <a:pt x="28" y="46"/>
                  <a:pt x="27" y="56"/>
                </a:cubicBezTo>
                <a:cubicBezTo>
                  <a:pt x="23" y="58"/>
                  <a:pt x="20" y="54"/>
                  <a:pt x="17" y="54"/>
                </a:cubicBezTo>
                <a:cubicBezTo>
                  <a:pt x="16" y="59"/>
                  <a:pt x="19" y="61"/>
                  <a:pt x="19" y="65"/>
                </a:cubicBezTo>
                <a:cubicBezTo>
                  <a:pt x="24" y="64"/>
                  <a:pt x="24" y="57"/>
                  <a:pt x="29" y="59"/>
                </a:cubicBezTo>
                <a:cubicBezTo>
                  <a:pt x="41" y="64"/>
                  <a:pt x="41" y="57"/>
                  <a:pt x="41" y="49"/>
                </a:cubicBezTo>
                <a:cubicBezTo>
                  <a:pt x="40" y="32"/>
                  <a:pt x="39" y="16"/>
                  <a:pt x="50" y="0"/>
                </a:cubicBezTo>
                <a:cubicBezTo>
                  <a:pt x="54" y="9"/>
                  <a:pt x="71" y="12"/>
                  <a:pt x="55" y="27"/>
                </a:cubicBezTo>
                <a:cubicBezTo>
                  <a:pt x="69" y="19"/>
                  <a:pt x="84" y="30"/>
                  <a:pt x="97" y="23"/>
                </a:cubicBezTo>
                <a:cubicBezTo>
                  <a:pt x="100" y="21"/>
                  <a:pt x="103" y="25"/>
                  <a:pt x="105" y="27"/>
                </a:cubicBezTo>
                <a:cubicBezTo>
                  <a:pt x="111" y="33"/>
                  <a:pt x="119" y="35"/>
                  <a:pt x="126" y="33"/>
                </a:cubicBezTo>
                <a:cubicBezTo>
                  <a:pt x="137" y="29"/>
                  <a:pt x="148" y="31"/>
                  <a:pt x="158" y="28"/>
                </a:cubicBezTo>
                <a:cubicBezTo>
                  <a:pt x="168" y="26"/>
                  <a:pt x="168" y="30"/>
                  <a:pt x="167" y="37"/>
                </a:cubicBezTo>
                <a:cubicBezTo>
                  <a:pt x="167" y="42"/>
                  <a:pt x="166" y="47"/>
                  <a:pt x="166" y="52"/>
                </a:cubicBezTo>
                <a:cubicBezTo>
                  <a:pt x="166" y="57"/>
                  <a:pt x="168" y="60"/>
                  <a:pt x="172" y="61"/>
                </a:cubicBezTo>
                <a:cubicBezTo>
                  <a:pt x="177" y="61"/>
                  <a:pt x="179" y="58"/>
                  <a:pt x="179" y="54"/>
                </a:cubicBezTo>
                <a:cubicBezTo>
                  <a:pt x="180" y="46"/>
                  <a:pt x="182" y="40"/>
                  <a:pt x="191" y="38"/>
                </a:cubicBezTo>
                <a:cubicBezTo>
                  <a:pt x="197" y="35"/>
                  <a:pt x="200" y="39"/>
                  <a:pt x="203" y="43"/>
                </a:cubicBezTo>
                <a:cubicBezTo>
                  <a:pt x="209" y="56"/>
                  <a:pt x="203" y="75"/>
                  <a:pt x="191" y="80"/>
                </a:cubicBezTo>
                <a:cubicBezTo>
                  <a:pt x="182" y="84"/>
                  <a:pt x="177" y="89"/>
                  <a:pt x="176" y="98"/>
                </a:cubicBezTo>
                <a:cubicBezTo>
                  <a:pt x="175" y="108"/>
                  <a:pt x="169" y="115"/>
                  <a:pt x="162" y="122"/>
                </a:cubicBezTo>
                <a:cubicBezTo>
                  <a:pt x="162" y="122"/>
                  <a:pt x="162" y="122"/>
                  <a:pt x="162" y="122"/>
                </a:cubicBezTo>
                <a:cubicBezTo>
                  <a:pt x="157" y="129"/>
                  <a:pt x="150" y="135"/>
                  <a:pt x="140" y="136"/>
                </a:cubicBezTo>
                <a:close/>
              </a:path>
            </a:pathLst>
          </a:custGeom>
          <a:solidFill>
            <a:srgbClr val="F7B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4" name="Freeform 83"/>
          <p:cNvSpPr>
            <a:spLocks/>
          </p:cNvSpPr>
          <p:nvPr/>
        </p:nvSpPr>
        <p:spPr bwMode="auto">
          <a:xfrm>
            <a:off x="3570288" y="2165350"/>
            <a:ext cx="109538" cy="198438"/>
          </a:xfrm>
          <a:custGeom>
            <a:avLst/>
            <a:gdLst>
              <a:gd name="T0" fmla="*/ 0 w 57"/>
              <a:gd name="T1" fmla="*/ 104 h 104"/>
              <a:gd name="T2" fmla="*/ 12 w 57"/>
              <a:gd name="T3" fmla="*/ 68 h 104"/>
              <a:gd name="T4" fmla="*/ 22 w 57"/>
              <a:gd name="T5" fmla="*/ 61 h 104"/>
              <a:gd name="T6" fmla="*/ 41 w 57"/>
              <a:gd name="T7" fmla="*/ 40 h 104"/>
              <a:gd name="T8" fmla="*/ 29 w 57"/>
              <a:gd name="T9" fmla="*/ 20 h 104"/>
              <a:gd name="T10" fmla="*/ 35 w 57"/>
              <a:gd name="T11" fmla="*/ 0 h 104"/>
              <a:gd name="T12" fmla="*/ 0 w 57"/>
              <a:gd name="T13" fmla="*/ 104 h 104"/>
            </a:gdLst>
            <a:ahLst/>
            <a:cxnLst>
              <a:cxn ang="0">
                <a:pos x="T0" y="T1"/>
              </a:cxn>
              <a:cxn ang="0">
                <a:pos x="T2" y="T3"/>
              </a:cxn>
              <a:cxn ang="0">
                <a:pos x="T4" y="T5"/>
              </a:cxn>
              <a:cxn ang="0">
                <a:pos x="T6" y="T7"/>
              </a:cxn>
              <a:cxn ang="0">
                <a:pos x="T8" y="T9"/>
              </a:cxn>
              <a:cxn ang="0">
                <a:pos x="T10" y="T11"/>
              </a:cxn>
              <a:cxn ang="0">
                <a:pos x="T12" y="T13"/>
              </a:cxn>
            </a:cxnLst>
            <a:rect l="0" t="0" r="r" b="b"/>
            <a:pathLst>
              <a:path w="57" h="104">
                <a:moveTo>
                  <a:pt x="0" y="104"/>
                </a:moveTo>
                <a:cubicBezTo>
                  <a:pt x="6" y="93"/>
                  <a:pt x="12" y="82"/>
                  <a:pt x="12" y="68"/>
                </a:cubicBezTo>
                <a:cubicBezTo>
                  <a:pt x="12" y="61"/>
                  <a:pt x="18" y="62"/>
                  <a:pt x="22" y="61"/>
                </a:cubicBezTo>
                <a:cubicBezTo>
                  <a:pt x="34" y="59"/>
                  <a:pt x="40" y="51"/>
                  <a:pt x="41" y="40"/>
                </a:cubicBezTo>
                <a:cubicBezTo>
                  <a:pt x="42" y="30"/>
                  <a:pt x="40" y="22"/>
                  <a:pt x="29" y="20"/>
                </a:cubicBezTo>
                <a:cubicBezTo>
                  <a:pt x="27" y="12"/>
                  <a:pt x="34" y="7"/>
                  <a:pt x="35" y="0"/>
                </a:cubicBezTo>
                <a:cubicBezTo>
                  <a:pt x="57" y="43"/>
                  <a:pt x="43" y="85"/>
                  <a:pt x="0" y="104"/>
                </a:cubicBezTo>
                <a:close/>
              </a:path>
            </a:pathLst>
          </a:custGeom>
          <a:solidFill>
            <a:srgbClr val="7C3F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5" name="Freeform 84"/>
          <p:cNvSpPr>
            <a:spLocks/>
          </p:cNvSpPr>
          <p:nvPr/>
        </p:nvSpPr>
        <p:spPr bwMode="auto">
          <a:xfrm>
            <a:off x="3276601" y="2220912"/>
            <a:ext cx="44450" cy="53975"/>
          </a:xfrm>
          <a:custGeom>
            <a:avLst/>
            <a:gdLst>
              <a:gd name="T0" fmla="*/ 20 w 23"/>
              <a:gd name="T1" fmla="*/ 12 h 28"/>
              <a:gd name="T2" fmla="*/ 18 w 23"/>
              <a:gd name="T3" fmla="*/ 14 h 28"/>
              <a:gd name="T4" fmla="*/ 12 w 23"/>
              <a:gd name="T5" fmla="*/ 25 h 28"/>
              <a:gd name="T6" fmla="*/ 2 w 23"/>
              <a:gd name="T7" fmla="*/ 4 h 28"/>
              <a:gd name="T8" fmla="*/ 8 w 23"/>
              <a:gd name="T9" fmla="*/ 1 h 28"/>
              <a:gd name="T10" fmla="*/ 18 w 23"/>
              <a:gd name="T11" fmla="*/ 9 h 28"/>
              <a:gd name="T12" fmla="*/ 20 w 23"/>
              <a:gd name="T13" fmla="*/ 12 h 28"/>
            </a:gdLst>
            <a:ahLst/>
            <a:cxnLst>
              <a:cxn ang="0">
                <a:pos x="T0" y="T1"/>
              </a:cxn>
              <a:cxn ang="0">
                <a:pos x="T2" y="T3"/>
              </a:cxn>
              <a:cxn ang="0">
                <a:pos x="T4" y="T5"/>
              </a:cxn>
              <a:cxn ang="0">
                <a:pos x="T6" y="T7"/>
              </a:cxn>
              <a:cxn ang="0">
                <a:pos x="T8" y="T9"/>
              </a:cxn>
              <a:cxn ang="0">
                <a:pos x="T10" y="T11"/>
              </a:cxn>
              <a:cxn ang="0">
                <a:pos x="T12" y="T13"/>
              </a:cxn>
            </a:cxnLst>
            <a:rect l="0" t="0" r="r" b="b"/>
            <a:pathLst>
              <a:path w="23" h="28">
                <a:moveTo>
                  <a:pt x="20" y="12"/>
                </a:moveTo>
                <a:cubicBezTo>
                  <a:pt x="19" y="13"/>
                  <a:pt x="19" y="13"/>
                  <a:pt x="18" y="14"/>
                </a:cubicBezTo>
                <a:cubicBezTo>
                  <a:pt x="11" y="15"/>
                  <a:pt x="23" y="28"/>
                  <a:pt x="12" y="25"/>
                </a:cubicBezTo>
                <a:cubicBezTo>
                  <a:pt x="3" y="23"/>
                  <a:pt x="5" y="11"/>
                  <a:pt x="2" y="4"/>
                </a:cubicBezTo>
                <a:cubicBezTo>
                  <a:pt x="0" y="1"/>
                  <a:pt x="5" y="0"/>
                  <a:pt x="8" y="1"/>
                </a:cubicBezTo>
                <a:cubicBezTo>
                  <a:pt x="11" y="4"/>
                  <a:pt x="15" y="6"/>
                  <a:pt x="18" y="9"/>
                </a:cubicBezTo>
                <a:cubicBezTo>
                  <a:pt x="19" y="10"/>
                  <a:pt x="20" y="11"/>
                  <a:pt x="20" y="12"/>
                </a:cubicBezTo>
                <a:close/>
              </a:path>
            </a:pathLst>
          </a:custGeom>
          <a:solidFill>
            <a:srgbClr val="F29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6" name="Freeform 85"/>
          <p:cNvSpPr>
            <a:spLocks/>
          </p:cNvSpPr>
          <p:nvPr/>
        </p:nvSpPr>
        <p:spPr bwMode="auto">
          <a:xfrm>
            <a:off x="3343276" y="2387600"/>
            <a:ext cx="88900" cy="90488"/>
          </a:xfrm>
          <a:custGeom>
            <a:avLst/>
            <a:gdLst>
              <a:gd name="T0" fmla="*/ 23 w 46"/>
              <a:gd name="T1" fmla="*/ 0 h 47"/>
              <a:gd name="T2" fmla="*/ 41 w 46"/>
              <a:gd name="T3" fmla="*/ 6 h 47"/>
              <a:gd name="T4" fmla="*/ 41 w 46"/>
              <a:gd name="T5" fmla="*/ 28 h 47"/>
              <a:gd name="T6" fmla="*/ 12 w 46"/>
              <a:gd name="T7" fmla="*/ 43 h 47"/>
              <a:gd name="T8" fmla="*/ 0 w 46"/>
              <a:gd name="T9" fmla="*/ 28 h 47"/>
              <a:gd name="T10" fmla="*/ 23 w 46"/>
              <a:gd name="T11" fmla="*/ 0 h 47"/>
            </a:gdLst>
            <a:ahLst/>
            <a:cxnLst>
              <a:cxn ang="0">
                <a:pos x="T0" y="T1"/>
              </a:cxn>
              <a:cxn ang="0">
                <a:pos x="T2" y="T3"/>
              </a:cxn>
              <a:cxn ang="0">
                <a:pos x="T4" y="T5"/>
              </a:cxn>
              <a:cxn ang="0">
                <a:pos x="T6" y="T7"/>
              </a:cxn>
              <a:cxn ang="0">
                <a:pos x="T8" y="T9"/>
              </a:cxn>
              <a:cxn ang="0">
                <a:pos x="T10" y="T11"/>
              </a:cxn>
            </a:cxnLst>
            <a:rect l="0" t="0" r="r" b="b"/>
            <a:pathLst>
              <a:path w="46" h="47">
                <a:moveTo>
                  <a:pt x="23" y="0"/>
                </a:moveTo>
                <a:cubicBezTo>
                  <a:pt x="29" y="2"/>
                  <a:pt x="35" y="4"/>
                  <a:pt x="41" y="6"/>
                </a:cubicBezTo>
                <a:cubicBezTo>
                  <a:pt x="46" y="13"/>
                  <a:pt x="46" y="21"/>
                  <a:pt x="41" y="28"/>
                </a:cubicBezTo>
                <a:cubicBezTo>
                  <a:pt x="38" y="47"/>
                  <a:pt x="22" y="40"/>
                  <a:pt x="12" y="43"/>
                </a:cubicBezTo>
                <a:cubicBezTo>
                  <a:pt x="8" y="38"/>
                  <a:pt x="4" y="33"/>
                  <a:pt x="0" y="28"/>
                </a:cubicBezTo>
                <a:cubicBezTo>
                  <a:pt x="6" y="17"/>
                  <a:pt x="15" y="9"/>
                  <a:pt x="23" y="0"/>
                </a:cubicBezTo>
                <a:close/>
              </a:path>
            </a:pathLst>
          </a:custGeom>
          <a:solidFill>
            <a:srgbClr val="F18B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7" name="Freeform 86"/>
          <p:cNvSpPr>
            <a:spLocks/>
          </p:cNvSpPr>
          <p:nvPr/>
        </p:nvSpPr>
        <p:spPr bwMode="auto">
          <a:xfrm>
            <a:off x="3313113" y="2359025"/>
            <a:ext cx="74613" cy="82550"/>
          </a:xfrm>
          <a:custGeom>
            <a:avLst/>
            <a:gdLst>
              <a:gd name="T0" fmla="*/ 39 w 39"/>
              <a:gd name="T1" fmla="*/ 15 h 43"/>
              <a:gd name="T2" fmla="*/ 16 w 39"/>
              <a:gd name="T3" fmla="*/ 43 h 43"/>
              <a:gd name="T4" fmla="*/ 4 w 39"/>
              <a:gd name="T5" fmla="*/ 23 h 43"/>
              <a:gd name="T6" fmla="*/ 16 w 39"/>
              <a:gd name="T7" fmla="*/ 0 h 43"/>
              <a:gd name="T8" fmla="*/ 39 w 39"/>
              <a:gd name="T9" fmla="*/ 15 h 43"/>
            </a:gdLst>
            <a:ahLst/>
            <a:cxnLst>
              <a:cxn ang="0">
                <a:pos x="T0" y="T1"/>
              </a:cxn>
              <a:cxn ang="0">
                <a:pos x="T2" y="T3"/>
              </a:cxn>
              <a:cxn ang="0">
                <a:pos x="T4" y="T5"/>
              </a:cxn>
              <a:cxn ang="0">
                <a:pos x="T6" y="T7"/>
              </a:cxn>
              <a:cxn ang="0">
                <a:pos x="T8" y="T9"/>
              </a:cxn>
            </a:cxnLst>
            <a:rect l="0" t="0" r="r" b="b"/>
            <a:pathLst>
              <a:path w="39" h="43">
                <a:moveTo>
                  <a:pt x="39" y="15"/>
                </a:moveTo>
                <a:cubicBezTo>
                  <a:pt x="34" y="27"/>
                  <a:pt x="27" y="36"/>
                  <a:pt x="16" y="43"/>
                </a:cubicBezTo>
                <a:cubicBezTo>
                  <a:pt x="2" y="43"/>
                  <a:pt x="0" y="35"/>
                  <a:pt x="4" y="23"/>
                </a:cubicBezTo>
                <a:cubicBezTo>
                  <a:pt x="7" y="15"/>
                  <a:pt x="16" y="10"/>
                  <a:pt x="16" y="0"/>
                </a:cubicBezTo>
                <a:cubicBezTo>
                  <a:pt x="24" y="5"/>
                  <a:pt x="31" y="10"/>
                  <a:pt x="39" y="15"/>
                </a:cubicBezTo>
                <a:close/>
              </a:path>
            </a:pathLst>
          </a:custGeom>
          <a:solidFill>
            <a:srgbClr val="7E3E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8" name="Freeform 87"/>
          <p:cNvSpPr>
            <a:spLocks/>
          </p:cNvSpPr>
          <p:nvPr/>
        </p:nvSpPr>
        <p:spPr bwMode="auto">
          <a:xfrm>
            <a:off x="2901951" y="1573212"/>
            <a:ext cx="26988" cy="44450"/>
          </a:xfrm>
          <a:custGeom>
            <a:avLst/>
            <a:gdLst>
              <a:gd name="T0" fmla="*/ 7 w 14"/>
              <a:gd name="T1" fmla="*/ 0 h 23"/>
              <a:gd name="T2" fmla="*/ 14 w 14"/>
              <a:gd name="T3" fmla="*/ 12 h 23"/>
              <a:gd name="T4" fmla="*/ 7 w 14"/>
              <a:gd name="T5" fmla="*/ 23 h 23"/>
              <a:gd name="T6" fmla="*/ 0 w 14"/>
              <a:gd name="T7" fmla="*/ 12 h 23"/>
              <a:gd name="T8" fmla="*/ 7 w 14"/>
              <a:gd name="T9" fmla="*/ 0 h 23"/>
            </a:gdLst>
            <a:ahLst/>
            <a:cxnLst>
              <a:cxn ang="0">
                <a:pos x="T0" y="T1"/>
              </a:cxn>
              <a:cxn ang="0">
                <a:pos x="T2" y="T3"/>
              </a:cxn>
              <a:cxn ang="0">
                <a:pos x="T4" y="T5"/>
              </a:cxn>
              <a:cxn ang="0">
                <a:pos x="T6" y="T7"/>
              </a:cxn>
              <a:cxn ang="0">
                <a:pos x="T8" y="T9"/>
              </a:cxn>
            </a:cxnLst>
            <a:rect l="0" t="0" r="r" b="b"/>
            <a:pathLst>
              <a:path w="14" h="23">
                <a:moveTo>
                  <a:pt x="7" y="0"/>
                </a:moveTo>
                <a:cubicBezTo>
                  <a:pt x="13" y="2"/>
                  <a:pt x="14" y="7"/>
                  <a:pt x="14" y="12"/>
                </a:cubicBezTo>
                <a:cubicBezTo>
                  <a:pt x="14" y="16"/>
                  <a:pt x="13" y="23"/>
                  <a:pt x="7" y="23"/>
                </a:cubicBezTo>
                <a:cubicBezTo>
                  <a:pt x="1" y="23"/>
                  <a:pt x="0" y="16"/>
                  <a:pt x="0" y="12"/>
                </a:cubicBezTo>
                <a:cubicBezTo>
                  <a:pt x="0" y="7"/>
                  <a:pt x="1" y="2"/>
                  <a:pt x="7" y="0"/>
                </a:cubicBezTo>
                <a:close/>
              </a:path>
            </a:pathLst>
          </a:custGeom>
          <a:solidFill>
            <a:srgbClr val="8F5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19" name="Freeform 88"/>
          <p:cNvSpPr>
            <a:spLocks/>
          </p:cNvSpPr>
          <p:nvPr/>
        </p:nvSpPr>
        <p:spPr bwMode="auto">
          <a:xfrm>
            <a:off x="2763838" y="1573212"/>
            <a:ext cx="26988" cy="46038"/>
          </a:xfrm>
          <a:custGeom>
            <a:avLst/>
            <a:gdLst>
              <a:gd name="T0" fmla="*/ 7 w 14"/>
              <a:gd name="T1" fmla="*/ 0 h 24"/>
              <a:gd name="T2" fmla="*/ 13 w 14"/>
              <a:gd name="T3" fmla="*/ 13 h 24"/>
              <a:gd name="T4" fmla="*/ 6 w 14"/>
              <a:gd name="T5" fmla="*/ 22 h 24"/>
              <a:gd name="T6" fmla="*/ 0 w 14"/>
              <a:gd name="T7" fmla="*/ 9 h 24"/>
              <a:gd name="T8" fmla="*/ 7 w 14"/>
              <a:gd name="T9" fmla="*/ 0 h 24"/>
            </a:gdLst>
            <a:ahLst/>
            <a:cxnLst>
              <a:cxn ang="0">
                <a:pos x="T0" y="T1"/>
              </a:cxn>
              <a:cxn ang="0">
                <a:pos x="T2" y="T3"/>
              </a:cxn>
              <a:cxn ang="0">
                <a:pos x="T4" y="T5"/>
              </a:cxn>
              <a:cxn ang="0">
                <a:pos x="T6" y="T7"/>
              </a:cxn>
              <a:cxn ang="0">
                <a:pos x="T8" y="T9"/>
              </a:cxn>
            </a:cxnLst>
            <a:rect l="0" t="0" r="r" b="b"/>
            <a:pathLst>
              <a:path w="14" h="24">
                <a:moveTo>
                  <a:pt x="7" y="0"/>
                </a:moveTo>
                <a:cubicBezTo>
                  <a:pt x="13" y="3"/>
                  <a:pt x="14" y="8"/>
                  <a:pt x="13" y="13"/>
                </a:cubicBezTo>
                <a:cubicBezTo>
                  <a:pt x="12" y="17"/>
                  <a:pt x="12" y="24"/>
                  <a:pt x="6" y="22"/>
                </a:cubicBezTo>
                <a:cubicBezTo>
                  <a:pt x="0" y="21"/>
                  <a:pt x="0" y="15"/>
                  <a:pt x="0" y="9"/>
                </a:cubicBezTo>
                <a:cubicBezTo>
                  <a:pt x="1" y="5"/>
                  <a:pt x="2" y="1"/>
                  <a:pt x="7" y="0"/>
                </a:cubicBezTo>
                <a:close/>
              </a:path>
            </a:pathLst>
          </a:custGeom>
          <a:solidFill>
            <a:srgbClr val="92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0" name="Freeform 89"/>
          <p:cNvSpPr>
            <a:spLocks/>
          </p:cNvSpPr>
          <p:nvPr/>
        </p:nvSpPr>
        <p:spPr bwMode="auto">
          <a:xfrm>
            <a:off x="3422651" y="2398712"/>
            <a:ext cx="76200" cy="53975"/>
          </a:xfrm>
          <a:custGeom>
            <a:avLst/>
            <a:gdLst>
              <a:gd name="T0" fmla="*/ 0 w 40"/>
              <a:gd name="T1" fmla="*/ 22 h 28"/>
              <a:gd name="T2" fmla="*/ 0 w 40"/>
              <a:gd name="T3" fmla="*/ 0 h 28"/>
              <a:gd name="T4" fmla="*/ 40 w 40"/>
              <a:gd name="T5" fmla="*/ 0 h 28"/>
              <a:gd name="T6" fmla="*/ 40 w 40"/>
              <a:gd name="T7" fmla="*/ 23 h 28"/>
              <a:gd name="T8" fmla="*/ 0 w 40"/>
              <a:gd name="T9" fmla="*/ 22 h 28"/>
            </a:gdLst>
            <a:ahLst/>
            <a:cxnLst>
              <a:cxn ang="0">
                <a:pos x="T0" y="T1"/>
              </a:cxn>
              <a:cxn ang="0">
                <a:pos x="T2" y="T3"/>
              </a:cxn>
              <a:cxn ang="0">
                <a:pos x="T4" y="T5"/>
              </a:cxn>
              <a:cxn ang="0">
                <a:pos x="T6" y="T7"/>
              </a:cxn>
              <a:cxn ang="0">
                <a:pos x="T8" y="T9"/>
              </a:cxn>
            </a:cxnLst>
            <a:rect l="0" t="0" r="r" b="b"/>
            <a:pathLst>
              <a:path w="40" h="28">
                <a:moveTo>
                  <a:pt x="0" y="22"/>
                </a:moveTo>
                <a:cubicBezTo>
                  <a:pt x="0" y="15"/>
                  <a:pt x="0" y="7"/>
                  <a:pt x="0" y="0"/>
                </a:cubicBezTo>
                <a:cubicBezTo>
                  <a:pt x="13" y="4"/>
                  <a:pt x="27" y="3"/>
                  <a:pt x="40" y="0"/>
                </a:cubicBezTo>
                <a:cubicBezTo>
                  <a:pt x="40" y="7"/>
                  <a:pt x="40" y="15"/>
                  <a:pt x="40" y="23"/>
                </a:cubicBezTo>
                <a:cubicBezTo>
                  <a:pt x="26" y="28"/>
                  <a:pt x="13" y="24"/>
                  <a:pt x="0" y="22"/>
                </a:cubicBezTo>
                <a:close/>
              </a:path>
            </a:pathLst>
          </a:custGeom>
          <a:solidFill>
            <a:srgbClr val="F07F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1" name="Freeform 90"/>
          <p:cNvSpPr>
            <a:spLocks/>
          </p:cNvSpPr>
          <p:nvPr/>
        </p:nvSpPr>
        <p:spPr bwMode="auto">
          <a:xfrm>
            <a:off x="3527426" y="2363787"/>
            <a:ext cx="76200" cy="79375"/>
          </a:xfrm>
          <a:custGeom>
            <a:avLst/>
            <a:gdLst>
              <a:gd name="T0" fmla="*/ 0 w 39"/>
              <a:gd name="T1" fmla="*/ 14 h 41"/>
              <a:gd name="T2" fmla="*/ 22 w 39"/>
              <a:gd name="T3" fmla="*/ 0 h 41"/>
              <a:gd name="T4" fmla="*/ 35 w 39"/>
              <a:gd name="T5" fmla="*/ 20 h 41"/>
              <a:gd name="T6" fmla="*/ 33 w 39"/>
              <a:gd name="T7" fmla="*/ 37 h 41"/>
              <a:gd name="T8" fmla="*/ 15 w 39"/>
              <a:gd name="T9" fmla="*/ 33 h 41"/>
              <a:gd name="T10" fmla="*/ 0 w 39"/>
              <a:gd name="T11" fmla="*/ 14 h 41"/>
            </a:gdLst>
            <a:ahLst/>
            <a:cxnLst>
              <a:cxn ang="0">
                <a:pos x="T0" y="T1"/>
              </a:cxn>
              <a:cxn ang="0">
                <a:pos x="T2" y="T3"/>
              </a:cxn>
              <a:cxn ang="0">
                <a:pos x="T4" y="T5"/>
              </a:cxn>
              <a:cxn ang="0">
                <a:pos x="T6" y="T7"/>
              </a:cxn>
              <a:cxn ang="0">
                <a:pos x="T8" y="T9"/>
              </a:cxn>
              <a:cxn ang="0">
                <a:pos x="T10" y="T11"/>
              </a:cxn>
            </a:cxnLst>
            <a:rect l="0" t="0" r="r" b="b"/>
            <a:pathLst>
              <a:path w="39" h="41">
                <a:moveTo>
                  <a:pt x="0" y="14"/>
                </a:moveTo>
                <a:cubicBezTo>
                  <a:pt x="7" y="8"/>
                  <a:pt x="14" y="4"/>
                  <a:pt x="22" y="0"/>
                </a:cubicBezTo>
                <a:cubicBezTo>
                  <a:pt x="27" y="7"/>
                  <a:pt x="33" y="13"/>
                  <a:pt x="35" y="20"/>
                </a:cubicBezTo>
                <a:cubicBezTo>
                  <a:pt x="37" y="26"/>
                  <a:pt x="39" y="33"/>
                  <a:pt x="33" y="37"/>
                </a:cubicBezTo>
                <a:cubicBezTo>
                  <a:pt x="26" y="41"/>
                  <a:pt x="19" y="39"/>
                  <a:pt x="15" y="33"/>
                </a:cubicBezTo>
                <a:cubicBezTo>
                  <a:pt x="9" y="27"/>
                  <a:pt x="5" y="21"/>
                  <a:pt x="0" y="14"/>
                </a:cubicBezTo>
                <a:close/>
              </a:path>
            </a:pathLst>
          </a:custGeom>
          <a:solidFill>
            <a:srgbClr val="7D3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2" name="Freeform 91"/>
          <p:cNvSpPr>
            <a:spLocks/>
          </p:cNvSpPr>
          <p:nvPr/>
        </p:nvSpPr>
        <p:spPr bwMode="auto">
          <a:xfrm>
            <a:off x="3422651" y="2195512"/>
            <a:ext cx="39688" cy="115888"/>
          </a:xfrm>
          <a:custGeom>
            <a:avLst/>
            <a:gdLst>
              <a:gd name="T0" fmla="*/ 20 w 21"/>
              <a:gd name="T1" fmla="*/ 36 h 60"/>
              <a:gd name="T2" fmla="*/ 12 w 21"/>
              <a:gd name="T3" fmla="*/ 57 h 60"/>
              <a:gd name="T4" fmla="*/ 4 w 21"/>
              <a:gd name="T5" fmla="*/ 58 h 60"/>
              <a:gd name="T6" fmla="*/ 2 w 21"/>
              <a:gd name="T7" fmla="*/ 50 h 60"/>
              <a:gd name="T8" fmla="*/ 5 w 21"/>
              <a:gd name="T9" fmla="*/ 10 h 60"/>
              <a:gd name="T10" fmla="*/ 6 w 21"/>
              <a:gd name="T11" fmla="*/ 1 h 60"/>
              <a:gd name="T12" fmla="*/ 12 w 21"/>
              <a:gd name="T13" fmla="*/ 7 h 60"/>
              <a:gd name="T14" fmla="*/ 20 w 21"/>
              <a:gd name="T15" fmla="*/ 3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0">
                <a:moveTo>
                  <a:pt x="20" y="36"/>
                </a:moveTo>
                <a:cubicBezTo>
                  <a:pt x="21" y="44"/>
                  <a:pt x="19" y="52"/>
                  <a:pt x="12" y="57"/>
                </a:cubicBezTo>
                <a:cubicBezTo>
                  <a:pt x="9" y="59"/>
                  <a:pt x="6" y="60"/>
                  <a:pt x="4" y="58"/>
                </a:cubicBezTo>
                <a:cubicBezTo>
                  <a:pt x="2" y="56"/>
                  <a:pt x="0" y="53"/>
                  <a:pt x="2" y="50"/>
                </a:cubicBezTo>
                <a:cubicBezTo>
                  <a:pt x="14" y="37"/>
                  <a:pt x="7" y="23"/>
                  <a:pt x="5" y="10"/>
                </a:cubicBezTo>
                <a:cubicBezTo>
                  <a:pt x="4" y="7"/>
                  <a:pt x="1" y="3"/>
                  <a:pt x="6" y="1"/>
                </a:cubicBezTo>
                <a:cubicBezTo>
                  <a:pt x="10" y="0"/>
                  <a:pt x="11" y="4"/>
                  <a:pt x="12" y="7"/>
                </a:cubicBezTo>
                <a:cubicBezTo>
                  <a:pt x="17" y="16"/>
                  <a:pt x="21" y="25"/>
                  <a:pt x="20" y="36"/>
                </a:cubicBezTo>
                <a:close/>
              </a:path>
            </a:pathLst>
          </a:custGeom>
          <a:solidFill>
            <a:srgbClr val="F290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3" name="Freeform 92"/>
          <p:cNvSpPr>
            <a:spLocks/>
          </p:cNvSpPr>
          <p:nvPr/>
        </p:nvSpPr>
        <p:spPr bwMode="auto">
          <a:xfrm>
            <a:off x="3411538" y="2322512"/>
            <a:ext cx="93663" cy="41275"/>
          </a:xfrm>
          <a:custGeom>
            <a:avLst/>
            <a:gdLst>
              <a:gd name="T0" fmla="*/ 40 w 49"/>
              <a:gd name="T1" fmla="*/ 2 h 22"/>
              <a:gd name="T2" fmla="*/ 47 w 49"/>
              <a:gd name="T3" fmla="*/ 3 h 22"/>
              <a:gd name="T4" fmla="*/ 45 w 49"/>
              <a:gd name="T5" fmla="*/ 8 h 22"/>
              <a:gd name="T6" fmla="*/ 0 w 49"/>
              <a:gd name="T7" fmla="*/ 2 h 22"/>
              <a:gd name="T8" fmla="*/ 11 w 49"/>
              <a:gd name="T9" fmla="*/ 2 h 22"/>
              <a:gd name="T10" fmla="*/ 40 w 49"/>
              <a:gd name="T11" fmla="*/ 2 h 22"/>
            </a:gdLst>
            <a:ahLst/>
            <a:cxnLst>
              <a:cxn ang="0">
                <a:pos x="T0" y="T1"/>
              </a:cxn>
              <a:cxn ang="0">
                <a:pos x="T2" y="T3"/>
              </a:cxn>
              <a:cxn ang="0">
                <a:pos x="T4" y="T5"/>
              </a:cxn>
              <a:cxn ang="0">
                <a:pos x="T6" y="T7"/>
              </a:cxn>
              <a:cxn ang="0">
                <a:pos x="T8" y="T9"/>
              </a:cxn>
              <a:cxn ang="0">
                <a:pos x="T10" y="T11"/>
              </a:cxn>
            </a:cxnLst>
            <a:rect l="0" t="0" r="r" b="b"/>
            <a:pathLst>
              <a:path w="49" h="22">
                <a:moveTo>
                  <a:pt x="40" y="2"/>
                </a:moveTo>
                <a:cubicBezTo>
                  <a:pt x="43" y="3"/>
                  <a:pt x="46" y="2"/>
                  <a:pt x="47" y="3"/>
                </a:cubicBezTo>
                <a:cubicBezTo>
                  <a:pt x="49" y="5"/>
                  <a:pt x="46" y="7"/>
                  <a:pt x="45" y="8"/>
                </a:cubicBezTo>
                <a:cubicBezTo>
                  <a:pt x="33" y="22"/>
                  <a:pt x="14" y="20"/>
                  <a:pt x="0" y="2"/>
                </a:cubicBezTo>
                <a:cubicBezTo>
                  <a:pt x="4" y="0"/>
                  <a:pt x="8" y="2"/>
                  <a:pt x="11" y="2"/>
                </a:cubicBezTo>
                <a:cubicBezTo>
                  <a:pt x="21" y="3"/>
                  <a:pt x="31" y="4"/>
                  <a:pt x="40" y="2"/>
                </a:cubicBezTo>
                <a:close/>
              </a:path>
            </a:pathLst>
          </a:custGeom>
          <a:solidFill>
            <a:srgbClr val="9E44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4" name="Freeform 93"/>
          <p:cNvSpPr>
            <a:spLocks/>
          </p:cNvSpPr>
          <p:nvPr/>
        </p:nvSpPr>
        <p:spPr bwMode="auto">
          <a:xfrm>
            <a:off x="3598863" y="2225675"/>
            <a:ext cx="36513" cy="42863"/>
          </a:xfrm>
          <a:custGeom>
            <a:avLst/>
            <a:gdLst>
              <a:gd name="T0" fmla="*/ 7 w 19"/>
              <a:gd name="T1" fmla="*/ 13 h 22"/>
              <a:gd name="T2" fmla="*/ 15 w 19"/>
              <a:gd name="T3" fmla="*/ 0 h 22"/>
              <a:gd name="T4" fmla="*/ 18 w 19"/>
              <a:gd name="T5" fmla="*/ 6 h 22"/>
              <a:gd name="T6" fmla="*/ 9 w 19"/>
              <a:gd name="T7" fmla="*/ 22 h 22"/>
              <a:gd name="T8" fmla="*/ 7 w 19"/>
              <a:gd name="T9" fmla="*/ 13 h 22"/>
            </a:gdLst>
            <a:ahLst/>
            <a:cxnLst>
              <a:cxn ang="0">
                <a:pos x="T0" y="T1"/>
              </a:cxn>
              <a:cxn ang="0">
                <a:pos x="T2" y="T3"/>
              </a:cxn>
              <a:cxn ang="0">
                <a:pos x="T4" y="T5"/>
              </a:cxn>
              <a:cxn ang="0">
                <a:pos x="T6" y="T7"/>
              </a:cxn>
              <a:cxn ang="0">
                <a:pos x="T8" y="T9"/>
              </a:cxn>
            </a:cxnLst>
            <a:rect l="0" t="0" r="r" b="b"/>
            <a:pathLst>
              <a:path w="19" h="22">
                <a:moveTo>
                  <a:pt x="7" y="13"/>
                </a:moveTo>
                <a:cubicBezTo>
                  <a:pt x="5" y="6"/>
                  <a:pt x="6" y="0"/>
                  <a:pt x="15" y="0"/>
                </a:cubicBezTo>
                <a:cubicBezTo>
                  <a:pt x="19" y="0"/>
                  <a:pt x="19" y="3"/>
                  <a:pt x="18" y="6"/>
                </a:cubicBezTo>
                <a:cubicBezTo>
                  <a:pt x="16" y="12"/>
                  <a:pt x="17" y="22"/>
                  <a:pt x="9" y="22"/>
                </a:cubicBezTo>
                <a:cubicBezTo>
                  <a:pt x="0" y="22"/>
                  <a:pt x="6" y="16"/>
                  <a:pt x="7" y="13"/>
                </a:cubicBezTo>
                <a:close/>
              </a:path>
            </a:pathLst>
          </a:custGeom>
          <a:solidFill>
            <a:srgbClr val="F292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5" name="Freeform 94"/>
          <p:cNvSpPr>
            <a:spLocks/>
          </p:cNvSpPr>
          <p:nvPr/>
        </p:nvSpPr>
        <p:spPr bwMode="auto">
          <a:xfrm>
            <a:off x="3506788" y="2225675"/>
            <a:ext cx="34925" cy="44450"/>
          </a:xfrm>
          <a:custGeom>
            <a:avLst/>
            <a:gdLst>
              <a:gd name="T0" fmla="*/ 18 w 18"/>
              <a:gd name="T1" fmla="*/ 0 h 23"/>
              <a:gd name="T2" fmla="*/ 14 w 18"/>
              <a:gd name="T3" fmla="*/ 10 h 23"/>
              <a:gd name="T4" fmla="*/ 6 w 18"/>
              <a:gd name="T5" fmla="*/ 22 h 23"/>
              <a:gd name="T6" fmla="*/ 1 w 18"/>
              <a:gd name="T7" fmla="*/ 10 h 23"/>
              <a:gd name="T8" fmla="*/ 12 w 18"/>
              <a:gd name="T9" fmla="*/ 4 h 23"/>
              <a:gd name="T10" fmla="*/ 18 w 18"/>
              <a:gd name="T11" fmla="*/ 0 h 23"/>
            </a:gdLst>
            <a:ahLst/>
            <a:cxnLst>
              <a:cxn ang="0">
                <a:pos x="T0" y="T1"/>
              </a:cxn>
              <a:cxn ang="0">
                <a:pos x="T2" y="T3"/>
              </a:cxn>
              <a:cxn ang="0">
                <a:pos x="T4" y="T5"/>
              </a:cxn>
              <a:cxn ang="0">
                <a:pos x="T6" y="T7"/>
              </a:cxn>
              <a:cxn ang="0">
                <a:pos x="T8" y="T9"/>
              </a:cxn>
              <a:cxn ang="0">
                <a:pos x="T10" y="T11"/>
              </a:cxn>
            </a:cxnLst>
            <a:rect l="0" t="0" r="r" b="b"/>
            <a:pathLst>
              <a:path w="18" h="23">
                <a:moveTo>
                  <a:pt x="18" y="0"/>
                </a:moveTo>
                <a:cubicBezTo>
                  <a:pt x="16" y="6"/>
                  <a:pt x="15" y="8"/>
                  <a:pt x="14" y="10"/>
                </a:cubicBezTo>
                <a:cubicBezTo>
                  <a:pt x="12" y="15"/>
                  <a:pt x="13" y="23"/>
                  <a:pt x="6" y="22"/>
                </a:cubicBezTo>
                <a:cubicBezTo>
                  <a:pt x="0" y="21"/>
                  <a:pt x="1" y="14"/>
                  <a:pt x="1" y="10"/>
                </a:cubicBezTo>
                <a:cubicBezTo>
                  <a:pt x="2" y="2"/>
                  <a:pt x="7" y="3"/>
                  <a:pt x="12" y="4"/>
                </a:cubicBezTo>
                <a:cubicBezTo>
                  <a:pt x="13" y="5"/>
                  <a:pt x="14" y="3"/>
                  <a:pt x="18" y="0"/>
                </a:cubicBezTo>
                <a:close/>
              </a:path>
            </a:pathLst>
          </a:custGeom>
          <a:solidFill>
            <a:srgbClr val="9156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6" name="Freeform 95"/>
          <p:cNvSpPr>
            <a:spLocks/>
          </p:cNvSpPr>
          <p:nvPr/>
        </p:nvSpPr>
        <p:spPr bwMode="auto">
          <a:xfrm>
            <a:off x="3432176" y="2316162"/>
            <a:ext cx="55563" cy="26988"/>
          </a:xfrm>
          <a:custGeom>
            <a:avLst/>
            <a:gdLst>
              <a:gd name="T0" fmla="*/ 29 w 29"/>
              <a:gd name="T1" fmla="*/ 5 h 14"/>
              <a:gd name="T2" fmla="*/ 0 w 29"/>
              <a:gd name="T3" fmla="*/ 5 h 14"/>
              <a:gd name="T4" fmla="*/ 29 w 29"/>
              <a:gd name="T5" fmla="*/ 5 h 14"/>
            </a:gdLst>
            <a:ahLst/>
            <a:cxnLst>
              <a:cxn ang="0">
                <a:pos x="T0" y="T1"/>
              </a:cxn>
              <a:cxn ang="0">
                <a:pos x="T2" y="T3"/>
              </a:cxn>
              <a:cxn ang="0">
                <a:pos x="T4" y="T5"/>
              </a:cxn>
            </a:cxnLst>
            <a:rect l="0" t="0" r="r" b="b"/>
            <a:pathLst>
              <a:path w="29" h="14">
                <a:moveTo>
                  <a:pt x="29" y="5"/>
                </a:moveTo>
                <a:cubicBezTo>
                  <a:pt x="19" y="14"/>
                  <a:pt x="10" y="12"/>
                  <a:pt x="0" y="5"/>
                </a:cubicBezTo>
                <a:cubicBezTo>
                  <a:pt x="10" y="1"/>
                  <a:pt x="20" y="0"/>
                  <a:pt x="29" y="5"/>
                </a:cubicBezTo>
                <a:close/>
              </a:path>
            </a:pathLst>
          </a:custGeom>
          <a:solidFill>
            <a:srgbClr val="F4CF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7" name="Freeform 96"/>
          <p:cNvSpPr>
            <a:spLocks/>
          </p:cNvSpPr>
          <p:nvPr/>
        </p:nvSpPr>
        <p:spPr bwMode="auto">
          <a:xfrm>
            <a:off x="3382963" y="2232025"/>
            <a:ext cx="28575" cy="36513"/>
          </a:xfrm>
          <a:custGeom>
            <a:avLst/>
            <a:gdLst>
              <a:gd name="T0" fmla="*/ 8 w 15"/>
              <a:gd name="T1" fmla="*/ 0 h 19"/>
              <a:gd name="T2" fmla="*/ 14 w 15"/>
              <a:gd name="T3" fmla="*/ 9 h 19"/>
              <a:gd name="T4" fmla="*/ 8 w 15"/>
              <a:gd name="T5" fmla="*/ 19 h 19"/>
              <a:gd name="T6" fmla="*/ 2 w 15"/>
              <a:gd name="T7" fmla="*/ 7 h 19"/>
              <a:gd name="T8" fmla="*/ 8 w 15"/>
              <a:gd name="T9" fmla="*/ 0 h 19"/>
            </a:gdLst>
            <a:ahLst/>
            <a:cxnLst>
              <a:cxn ang="0">
                <a:pos x="T0" y="T1"/>
              </a:cxn>
              <a:cxn ang="0">
                <a:pos x="T2" y="T3"/>
              </a:cxn>
              <a:cxn ang="0">
                <a:pos x="T4" y="T5"/>
              </a:cxn>
              <a:cxn ang="0">
                <a:pos x="T6" y="T7"/>
              </a:cxn>
              <a:cxn ang="0">
                <a:pos x="T8" y="T9"/>
              </a:cxn>
            </a:cxnLst>
            <a:rect l="0" t="0" r="r" b="b"/>
            <a:pathLst>
              <a:path w="15" h="19">
                <a:moveTo>
                  <a:pt x="8" y="0"/>
                </a:moveTo>
                <a:cubicBezTo>
                  <a:pt x="14" y="1"/>
                  <a:pt x="15" y="5"/>
                  <a:pt x="14" y="9"/>
                </a:cubicBezTo>
                <a:cubicBezTo>
                  <a:pt x="14" y="14"/>
                  <a:pt x="13" y="19"/>
                  <a:pt x="8" y="19"/>
                </a:cubicBezTo>
                <a:cubicBezTo>
                  <a:pt x="2" y="18"/>
                  <a:pt x="4" y="11"/>
                  <a:pt x="2" y="7"/>
                </a:cubicBezTo>
                <a:cubicBezTo>
                  <a:pt x="0" y="1"/>
                  <a:pt x="6" y="2"/>
                  <a:pt x="8" y="0"/>
                </a:cubicBezTo>
                <a:close/>
              </a:path>
            </a:pathLst>
          </a:custGeom>
          <a:solidFill>
            <a:srgbClr val="9459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8" name="Freeform 97"/>
          <p:cNvSpPr>
            <a:spLocks/>
          </p:cNvSpPr>
          <p:nvPr/>
        </p:nvSpPr>
        <p:spPr bwMode="auto">
          <a:xfrm>
            <a:off x="2740026" y="3912149"/>
            <a:ext cx="177800" cy="533400"/>
          </a:xfrm>
          <a:custGeom>
            <a:avLst/>
            <a:gdLst>
              <a:gd name="T0" fmla="*/ 20 w 92"/>
              <a:gd name="T1" fmla="*/ 271 h 278"/>
              <a:gd name="T2" fmla="*/ 16 w 92"/>
              <a:gd name="T3" fmla="*/ 263 h 278"/>
              <a:gd name="T4" fmla="*/ 6 w 92"/>
              <a:gd name="T5" fmla="*/ 81 h 278"/>
              <a:gd name="T6" fmla="*/ 2 w 92"/>
              <a:gd name="T7" fmla="*/ 37 h 278"/>
              <a:gd name="T8" fmla="*/ 1 w 92"/>
              <a:gd name="T9" fmla="*/ 23 h 278"/>
              <a:gd name="T10" fmla="*/ 4 w 92"/>
              <a:gd name="T11" fmla="*/ 6 h 278"/>
              <a:gd name="T12" fmla="*/ 7 w 92"/>
              <a:gd name="T13" fmla="*/ 2 h 278"/>
              <a:gd name="T14" fmla="*/ 11 w 92"/>
              <a:gd name="T15" fmla="*/ 2 h 278"/>
              <a:gd name="T16" fmla="*/ 64 w 92"/>
              <a:gd name="T17" fmla="*/ 3 h 278"/>
              <a:gd name="T18" fmla="*/ 77 w 92"/>
              <a:gd name="T19" fmla="*/ 1 h 278"/>
              <a:gd name="T20" fmla="*/ 85 w 92"/>
              <a:gd name="T21" fmla="*/ 2 h 278"/>
              <a:gd name="T22" fmla="*/ 91 w 92"/>
              <a:gd name="T23" fmla="*/ 45 h 278"/>
              <a:gd name="T24" fmla="*/ 88 w 92"/>
              <a:gd name="T25" fmla="*/ 156 h 278"/>
              <a:gd name="T26" fmla="*/ 85 w 92"/>
              <a:gd name="T27" fmla="*/ 262 h 278"/>
              <a:gd name="T28" fmla="*/ 79 w 92"/>
              <a:gd name="T29" fmla="*/ 270 h 278"/>
              <a:gd name="T30" fmla="*/ 72 w 92"/>
              <a:gd name="T31" fmla="*/ 272 h 278"/>
              <a:gd name="T32" fmla="*/ 62 w 92"/>
              <a:gd name="T33" fmla="*/ 274 h 278"/>
              <a:gd name="T34" fmla="*/ 61 w 92"/>
              <a:gd name="T35" fmla="*/ 272 h 278"/>
              <a:gd name="T36" fmla="*/ 57 w 92"/>
              <a:gd name="T37" fmla="*/ 266 h 278"/>
              <a:gd name="T38" fmla="*/ 56 w 92"/>
              <a:gd name="T39" fmla="*/ 171 h 278"/>
              <a:gd name="T40" fmla="*/ 49 w 92"/>
              <a:gd name="T41" fmla="*/ 74 h 278"/>
              <a:gd name="T42" fmla="*/ 48 w 92"/>
              <a:gd name="T43" fmla="*/ 52 h 278"/>
              <a:gd name="T44" fmla="*/ 44 w 92"/>
              <a:gd name="T45" fmla="*/ 49 h 278"/>
              <a:gd name="T46" fmla="*/ 42 w 92"/>
              <a:gd name="T47" fmla="*/ 52 h 278"/>
              <a:gd name="T48" fmla="*/ 39 w 92"/>
              <a:gd name="T49" fmla="*/ 159 h 278"/>
              <a:gd name="T50" fmla="*/ 43 w 92"/>
              <a:gd name="T51" fmla="*/ 266 h 278"/>
              <a:gd name="T52" fmla="*/ 40 w 92"/>
              <a:gd name="T53" fmla="*/ 278 h 278"/>
              <a:gd name="T54" fmla="*/ 26 w 92"/>
              <a:gd name="T55" fmla="*/ 273 h 278"/>
              <a:gd name="T56" fmla="*/ 20 w 92"/>
              <a:gd name="T57" fmla="*/ 271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2" h="278">
                <a:moveTo>
                  <a:pt x="20" y="271"/>
                </a:moveTo>
                <a:cubicBezTo>
                  <a:pt x="16" y="270"/>
                  <a:pt x="16" y="267"/>
                  <a:pt x="16" y="263"/>
                </a:cubicBezTo>
                <a:cubicBezTo>
                  <a:pt x="13" y="203"/>
                  <a:pt x="10" y="142"/>
                  <a:pt x="6" y="81"/>
                </a:cubicBezTo>
                <a:cubicBezTo>
                  <a:pt x="5" y="66"/>
                  <a:pt x="4" y="52"/>
                  <a:pt x="2" y="37"/>
                </a:cubicBezTo>
                <a:cubicBezTo>
                  <a:pt x="0" y="33"/>
                  <a:pt x="1" y="28"/>
                  <a:pt x="1" y="23"/>
                </a:cubicBezTo>
                <a:cubicBezTo>
                  <a:pt x="2" y="17"/>
                  <a:pt x="3" y="12"/>
                  <a:pt x="4" y="6"/>
                </a:cubicBezTo>
                <a:cubicBezTo>
                  <a:pt x="5" y="4"/>
                  <a:pt x="5" y="3"/>
                  <a:pt x="7" y="2"/>
                </a:cubicBezTo>
                <a:cubicBezTo>
                  <a:pt x="8" y="1"/>
                  <a:pt x="10" y="2"/>
                  <a:pt x="11" y="2"/>
                </a:cubicBezTo>
                <a:cubicBezTo>
                  <a:pt x="29" y="6"/>
                  <a:pt x="46" y="5"/>
                  <a:pt x="64" y="3"/>
                </a:cubicBezTo>
                <a:cubicBezTo>
                  <a:pt x="68" y="2"/>
                  <a:pt x="73" y="2"/>
                  <a:pt x="77" y="1"/>
                </a:cubicBezTo>
                <a:cubicBezTo>
                  <a:pt x="80" y="0"/>
                  <a:pt x="82" y="0"/>
                  <a:pt x="85" y="2"/>
                </a:cubicBezTo>
                <a:cubicBezTo>
                  <a:pt x="88" y="16"/>
                  <a:pt x="92" y="30"/>
                  <a:pt x="91" y="45"/>
                </a:cubicBezTo>
                <a:cubicBezTo>
                  <a:pt x="90" y="82"/>
                  <a:pt x="89" y="119"/>
                  <a:pt x="88" y="156"/>
                </a:cubicBezTo>
                <a:cubicBezTo>
                  <a:pt x="87" y="191"/>
                  <a:pt x="86" y="227"/>
                  <a:pt x="85" y="262"/>
                </a:cubicBezTo>
                <a:cubicBezTo>
                  <a:pt x="85" y="267"/>
                  <a:pt x="84" y="269"/>
                  <a:pt x="79" y="270"/>
                </a:cubicBezTo>
                <a:cubicBezTo>
                  <a:pt x="77" y="272"/>
                  <a:pt x="74" y="272"/>
                  <a:pt x="72" y="272"/>
                </a:cubicBezTo>
                <a:cubicBezTo>
                  <a:pt x="69" y="272"/>
                  <a:pt x="66" y="273"/>
                  <a:pt x="62" y="274"/>
                </a:cubicBezTo>
                <a:cubicBezTo>
                  <a:pt x="62" y="273"/>
                  <a:pt x="62" y="272"/>
                  <a:pt x="61" y="272"/>
                </a:cubicBezTo>
                <a:cubicBezTo>
                  <a:pt x="56" y="272"/>
                  <a:pt x="57" y="270"/>
                  <a:pt x="57" y="266"/>
                </a:cubicBezTo>
                <a:cubicBezTo>
                  <a:pt x="57" y="235"/>
                  <a:pt x="58" y="203"/>
                  <a:pt x="56" y="171"/>
                </a:cubicBezTo>
                <a:cubicBezTo>
                  <a:pt x="54" y="139"/>
                  <a:pt x="52" y="106"/>
                  <a:pt x="49" y="74"/>
                </a:cubicBezTo>
                <a:cubicBezTo>
                  <a:pt x="49" y="66"/>
                  <a:pt x="48" y="59"/>
                  <a:pt x="48" y="52"/>
                </a:cubicBezTo>
                <a:cubicBezTo>
                  <a:pt x="48" y="49"/>
                  <a:pt x="46" y="49"/>
                  <a:pt x="44" y="49"/>
                </a:cubicBezTo>
                <a:cubicBezTo>
                  <a:pt x="42" y="49"/>
                  <a:pt x="42" y="51"/>
                  <a:pt x="42" y="52"/>
                </a:cubicBezTo>
                <a:cubicBezTo>
                  <a:pt x="40" y="88"/>
                  <a:pt x="37" y="123"/>
                  <a:pt x="39" y="159"/>
                </a:cubicBezTo>
                <a:cubicBezTo>
                  <a:pt x="40" y="195"/>
                  <a:pt x="41" y="230"/>
                  <a:pt x="43" y="266"/>
                </a:cubicBezTo>
                <a:cubicBezTo>
                  <a:pt x="43" y="270"/>
                  <a:pt x="39" y="274"/>
                  <a:pt x="40" y="278"/>
                </a:cubicBezTo>
                <a:cubicBezTo>
                  <a:pt x="37" y="273"/>
                  <a:pt x="31" y="273"/>
                  <a:pt x="26" y="273"/>
                </a:cubicBezTo>
                <a:cubicBezTo>
                  <a:pt x="24" y="272"/>
                  <a:pt x="21" y="273"/>
                  <a:pt x="20" y="271"/>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29" name="Freeform 98"/>
          <p:cNvSpPr>
            <a:spLocks/>
          </p:cNvSpPr>
          <p:nvPr/>
        </p:nvSpPr>
        <p:spPr bwMode="auto">
          <a:xfrm>
            <a:off x="2730501" y="3545436"/>
            <a:ext cx="188913" cy="382588"/>
          </a:xfrm>
          <a:custGeom>
            <a:avLst/>
            <a:gdLst>
              <a:gd name="T0" fmla="*/ 89 w 98"/>
              <a:gd name="T1" fmla="*/ 193 h 199"/>
              <a:gd name="T2" fmla="*/ 71 w 98"/>
              <a:gd name="T3" fmla="*/ 195 h 199"/>
              <a:gd name="T4" fmla="*/ 12 w 98"/>
              <a:gd name="T5" fmla="*/ 194 h 199"/>
              <a:gd name="T6" fmla="*/ 7 w 98"/>
              <a:gd name="T7" fmla="*/ 187 h 199"/>
              <a:gd name="T8" fmla="*/ 10 w 98"/>
              <a:gd name="T9" fmla="*/ 120 h 199"/>
              <a:gd name="T10" fmla="*/ 11 w 98"/>
              <a:gd name="T11" fmla="*/ 108 h 199"/>
              <a:gd name="T12" fmla="*/ 5 w 98"/>
              <a:gd name="T13" fmla="*/ 98 h 199"/>
              <a:gd name="T14" fmla="*/ 2 w 98"/>
              <a:gd name="T15" fmla="*/ 97 h 199"/>
              <a:gd name="T16" fmla="*/ 1 w 98"/>
              <a:gd name="T17" fmla="*/ 94 h 199"/>
              <a:gd name="T18" fmla="*/ 1 w 98"/>
              <a:gd name="T19" fmla="*/ 39 h 199"/>
              <a:gd name="T20" fmla="*/ 11 w 98"/>
              <a:gd name="T21" fmla="*/ 23 h 199"/>
              <a:gd name="T22" fmla="*/ 26 w 98"/>
              <a:gd name="T23" fmla="*/ 9 h 199"/>
              <a:gd name="T24" fmla="*/ 31 w 98"/>
              <a:gd name="T25" fmla="*/ 12 h 199"/>
              <a:gd name="T26" fmla="*/ 32 w 98"/>
              <a:gd name="T27" fmla="*/ 17 h 199"/>
              <a:gd name="T28" fmla="*/ 53 w 98"/>
              <a:gd name="T29" fmla="*/ 6 h 199"/>
              <a:gd name="T30" fmla="*/ 58 w 98"/>
              <a:gd name="T31" fmla="*/ 2 h 199"/>
              <a:gd name="T32" fmla="*/ 79 w 98"/>
              <a:gd name="T33" fmla="*/ 17 h 199"/>
              <a:gd name="T34" fmla="*/ 84 w 98"/>
              <a:gd name="T35" fmla="*/ 24 h 199"/>
              <a:gd name="T36" fmla="*/ 97 w 98"/>
              <a:gd name="T37" fmla="*/ 79 h 199"/>
              <a:gd name="T38" fmla="*/ 96 w 98"/>
              <a:gd name="T39" fmla="*/ 83 h 199"/>
              <a:gd name="T40" fmla="*/ 90 w 98"/>
              <a:gd name="T41" fmla="*/ 87 h 199"/>
              <a:gd name="T42" fmla="*/ 85 w 98"/>
              <a:gd name="T43" fmla="*/ 94 h 199"/>
              <a:gd name="T44" fmla="*/ 87 w 98"/>
              <a:gd name="T45" fmla="*/ 127 h 199"/>
              <a:gd name="T46" fmla="*/ 90 w 98"/>
              <a:gd name="T47" fmla="*/ 164 h 199"/>
              <a:gd name="T48" fmla="*/ 91 w 98"/>
              <a:gd name="T49" fmla="*/ 188 h 199"/>
              <a:gd name="T50" fmla="*/ 89 w 98"/>
              <a:gd name="T51" fmla="*/ 19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8" h="199">
                <a:moveTo>
                  <a:pt x="89" y="193"/>
                </a:moveTo>
                <a:cubicBezTo>
                  <a:pt x="83" y="191"/>
                  <a:pt x="77" y="194"/>
                  <a:pt x="71" y="195"/>
                </a:cubicBezTo>
                <a:cubicBezTo>
                  <a:pt x="51" y="198"/>
                  <a:pt x="31" y="199"/>
                  <a:pt x="12" y="194"/>
                </a:cubicBezTo>
                <a:cubicBezTo>
                  <a:pt x="7" y="193"/>
                  <a:pt x="6" y="191"/>
                  <a:pt x="7" y="187"/>
                </a:cubicBezTo>
                <a:cubicBezTo>
                  <a:pt x="9" y="165"/>
                  <a:pt x="11" y="142"/>
                  <a:pt x="10" y="120"/>
                </a:cubicBezTo>
                <a:cubicBezTo>
                  <a:pt x="10" y="116"/>
                  <a:pt x="11" y="112"/>
                  <a:pt x="11" y="108"/>
                </a:cubicBezTo>
                <a:cubicBezTo>
                  <a:pt x="12" y="103"/>
                  <a:pt x="11" y="99"/>
                  <a:pt x="5" y="98"/>
                </a:cubicBezTo>
                <a:cubicBezTo>
                  <a:pt x="4" y="98"/>
                  <a:pt x="3" y="98"/>
                  <a:pt x="2" y="97"/>
                </a:cubicBezTo>
                <a:cubicBezTo>
                  <a:pt x="1" y="96"/>
                  <a:pt x="1" y="95"/>
                  <a:pt x="1" y="94"/>
                </a:cubicBezTo>
                <a:cubicBezTo>
                  <a:pt x="1" y="76"/>
                  <a:pt x="0" y="57"/>
                  <a:pt x="1" y="39"/>
                </a:cubicBezTo>
                <a:cubicBezTo>
                  <a:pt x="2" y="32"/>
                  <a:pt x="7" y="28"/>
                  <a:pt x="11" y="23"/>
                </a:cubicBezTo>
                <a:cubicBezTo>
                  <a:pt x="16" y="18"/>
                  <a:pt x="21" y="14"/>
                  <a:pt x="26" y="9"/>
                </a:cubicBezTo>
                <a:cubicBezTo>
                  <a:pt x="30" y="8"/>
                  <a:pt x="30" y="10"/>
                  <a:pt x="31" y="12"/>
                </a:cubicBezTo>
                <a:cubicBezTo>
                  <a:pt x="31" y="14"/>
                  <a:pt x="31" y="16"/>
                  <a:pt x="32" y="17"/>
                </a:cubicBezTo>
                <a:cubicBezTo>
                  <a:pt x="39" y="19"/>
                  <a:pt x="48" y="13"/>
                  <a:pt x="53" y="6"/>
                </a:cubicBezTo>
                <a:cubicBezTo>
                  <a:pt x="54" y="4"/>
                  <a:pt x="54" y="0"/>
                  <a:pt x="58" y="2"/>
                </a:cubicBezTo>
                <a:cubicBezTo>
                  <a:pt x="65" y="6"/>
                  <a:pt x="73" y="11"/>
                  <a:pt x="79" y="17"/>
                </a:cubicBezTo>
                <a:cubicBezTo>
                  <a:pt x="82" y="19"/>
                  <a:pt x="83" y="21"/>
                  <a:pt x="84" y="24"/>
                </a:cubicBezTo>
                <a:cubicBezTo>
                  <a:pt x="90" y="42"/>
                  <a:pt x="93" y="61"/>
                  <a:pt x="97" y="79"/>
                </a:cubicBezTo>
                <a:cubicBezTo>
                  <a:pt x="98" y="81"/>
                  <a:pt x="97" y="82"/>
                  <a:pt x="96" y="83"/>
                </a:cubicBezTo>
                <a:cubicBezTo>
                  <a:pt x="94" y="85"/>
                  <a:pt x="92" y="86"/>
                  <a:pt x="90" y="87"/>
                </a:cubicBezTo>
                <a:cubicBezTo>
                  <a:pt x="86" y="87"/>
                  <a:pt x="84" y="90"/>
                  <a:pt x="85" y="94"/>
                </a:cubicBezTo>
                <a:cubicBezTo>
                  <a:pt x="86" y="105"/>
                  <a:pt x="86" y="116"/>
                  <a:pt x="87" y="127"/>
                </a:cubicBezTo>
                <a:cubicBezTo>
                  <a:pt x="88" y="139"/>
                  <a:pt x="89" y="152"/>
                  <a:pt x="90" y="164"/>
                </a:cubicBezTo>
                <a:cubicBezTo>
                  <a:pt x="90" y="172"/>
                  <a:pt x="91" y="180"/>
                  <a:pt x="91" y="188"/>
                </a:cubicBezTo>
                <a:cubicBezTo>
                  <a:pt x="91" y="190"/>
                  <a:pt x="92" y="192"/>
                  <a:pt x="89" y="193"/>
                </a:cubicBezTo>
                <a:close/>
              </a:path>
            </a:pathLst>
          </a:custGeom>
          <a:solidFill>
            <a:srgbClr val="F395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0" name="Freeform 99"/>
          <p:cNvSpPr>
            <a:spLocks/>
          </p:cNvSpPr>
          <p:nvPr/>
        </p:nvSpPr>
        <p:spPr bwMode="auto">
          <a:xfrm>
            <a:off x="2154238" y="3897861"/>
            <a:ext cx="185738" cy="522288"/>
          </a:xfrm>
          <a:custGeom>
            <a:avLst/>
            <a:gdLst>
              <a:gd name="T0" fmla="*/ 51 w 97"/>
              <a:gd name="T1" fmla="*/ 268 h 272"/>
              <a:gd name="T2" fmla="*/ 51 w 97"/>
              <a:gd name="T3" fmla="*/ 238 h 272"/>
              <a:gd name="T4" fmla="*/ 57 w 97"/>
              <a:gd name="T5" fmla="*/ 168 h 272"/>
              <a:gd name="T6" fmla="*/ 66 w 97"/>
              <a:gd name="T7" fmla="*/ 74 h 272"/>
              <a:gd name="T8" fmla="*/ 68 w 97"/>
              <a:gd name="T9" fmla="*/ 57 h 272"/>
              <a:gd name="T10" fmla="*/ 66 w 97"/>
              <a:gd name="T11" fmla="*/ 52 h 272"/>
              <a:gd name="T12" fmla="*/ 60 w 97"/>
              <a:gd name="T13" fmla="*/ 56 h 272"/>
              <a:gd name="T14" fmla="*/ 55 w 97"/>
              <a:gd name="T15" fmla="*/ 76 h 272"/>
              <a:gd name="T16" fmla="*/ 21 w 97"/>
              <a:gd name="T17" fmla="*/ 246 h 272"/>
              <a:gd name="T18" fmla="*/ 18 w 97"/>
              <a:gd name="T19" fmla="*/ 259 h 272"/>
              <a:gd name="T20" fmla="*/ 14 w 97"/>
              <a:gd name="T21" fmla="*/ 264 h 272"/>
              <a:gd name="T22" fmla="*/ 7 w 97"/>
              <a:gd name="T23" fmla="*/ 267 h 272"/>
              <a:gd name="T24" fmla="*/ 1 w 97"/>
              <a:gd name="T25" fmla="*/ 259 h 272"/>
              <a:gd name="T26" fmla="*/ 3 w 97"/>
              <a:gd name="T27" fmla="*/ 237 h 272"/>
              <a:gd name="T28" fmla="*/ 5 w 97"/>
              <a:gd name="T29" fmla="*/ 194 h 272"/>
              <a:gd name="T30" fmla="*/ 8 w 97"/>
              <a:gd name="T31" fmla="*/ 162 h 272"/>
              <a:gd name="T32" fmla="*/ 13 w 97"/>
              <a:gd name="T33" fmla="*/ 108 h 272"/>
              <a:gd name="T34" fmla="*/ 21 w 97"/>
              <a:gd name="T35" fmla="*/ 48 h 272"/>
              <a:gd name="T36" fmla="*/ 28 w 97"/>
              <a:gd name="T37" fmla="*/ 15 h 272"/>
              <a:gd name="T38" fmla="*/ 30 w 97"/>
              <a:gd name="T39" fmla="*/ 11 h 272"/>
              <a:gd name="T40" fmla="*/ 34 w 97"/>
              <a:gd name="T41" fmla="*/ 10 h 272"/>
              <a:gd name="T42" fmla="*/ 82 w 97"/>
              <a:gd name="T43" fmla="*/ 2 h 272"/>
              <a:gd name="T44" fmla="*/ 89 w 97"/>
              <a:gd name="T45" fmla="*/ 1 h 272"/>
              <a:gd name="T46" fmla="*/ 93 w 97"/>
              <a:gd name="T47" fmla="*/ 13 h 272"/>
              <a:gd name="T48" fmla="*/ 95 w 97"/>
              <a:gd name="T49" fmla="*/ 63 h 272"/>
              <a:gd name="T50" fmla="*/ 82 w 97"/>
              <a:gd name="T51" fmla="*/ 151 h 272"/>
              <a:gd name="T52" fmla="*/ 74 w 97"/>
              <a:gd name="T53" fmla="*/ 213 h 272"/>
              <a:gd name="T54" fmla="*/ 67 w 97"/>
              <a:gd name="T55" fmla="*/ 262 h 272"/>
              <a:gd name="T56" fmla="*/ 63 w 97"/>
              <a:gd name="T57" fmla="*/ 271 h 272"/>
              <a:gd name="T58" fmla="*/ 51 w 97"/>
              <a:gd name="T59" fmla="*/ 268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7" h="272">
                <a:moveTo>
                  <a:pt x="51" y="268"/>
                </a:moveTo>
                <a:cubicBezTo>
                  <a:pt x="49" y="258"/>
                  <a:pt x="51" y="248"/>
                  <a:pt x="51" y="238"/>
                </a:cubicBezTo>
                <a:cubicBezTo>
                  <a:pt x="53" y="215"/>
                  <a:pt x="55" y="191"/>
                  <a:pt x="57" y="168"/>
                </a:cubicBezTo>
                <a:cubicBezTo>
                  <a:pt x="60" y="136"/>
                  <a:pt x="63" y="105"/>
                  <a:pt x="66" y="74"/>
                </a:cubicBezTo>
                <a:cubicBezTo>
                  <a:pt x="67" y="68"/>
                  <a:pt x="67" y="63"/>
                  <a:pt x="68" y="57"/>
                </a:cubicBezTo>
                <a:cubicBezTo>
                  <a:pt x="68" y="55"/>
                  <a:pt x="69" y="52"/>
                  <a:pt x="66" y="52"/>
                </a:cubicBezTo>
                <a:cubicBezTo>
                  <a:pt x="64" y="52"/>
                  <a:pt x="61" y="52"/>
                  <a:pt x="60" y="56"/>
                </a:cubicBezTo>
                <a:cubicBezTo>
                  <a:pt x="58" y="63"/>
                  <a:pt x="56" y="69"/>
                  <a:pt x="55" y="76"/>
                </a:cubicBezTo>
                <a:cubicBezTo>
                  <a:pt x="44" y="133"/>
                  <a:pt x="32" y="190"/>
                  <a:pt x="21" y="246"/>
                </a:cubicBezTo>
                <a:cubicBezTo>
                  <a:pt x="20" y="251"/>
                  <a:pt x="19" y="255"/>
                  <a:pt x="18" y="259"/>
                </a:cubicBezTo>
                <a:cubicBezTo>
                  <a:pt x="17" y="262"/>
                  <a:pt x="16" y="263"/>
                  <a:pt x="14" y="264"/>
                </a:cubicBezTo>
                <a:cubicBezTo>
                  <a:pt x="12" y="267"/>
                  <a:pt x="10" y="267"/>
                  <a:pt x="7" y="267"/>
                </a:cubicBezTo>
                <a:cubicBezTo>
                  <a:pt x="2" y="266"/>
                  <a:pt x="0" y="264"/>
                  <a:pt x="1" y="259"/>
                </a:cubicBezTo>
                <a:cubicBezTo>
                  <a:pt x="2" y="252"/>
                  <a:pt x="2" y="244"/>
                  <a:pt x="3" y="237"/>
                </a:cubicBezTo>
                <a:cubicBezTo>
                  <a:pt x="3" y="223"/>
                  <a:pt x="4" y="208"/>
                  <a:pt x="5" y="194"/>
                </a:cubicBezTo>
                <a:cubicBezTo>
                  <a:pt x="6" y="183"/>
                  <a:pt x="7" y="173"/>
                  <a:pt x="8" y="162"/>
                </a:cubicBezTo>
                <a:cubicBezTo>
                  <a:pt x="9" y="144"/>
                  <a:pt x="11" y="126"/>
                  <a:pt x="13" y="108"/>
                </a:cubicBezTo>
                <a:cubicBezTo>
                  <a:pt x="15" y="88"/>
                  <a:pt x="18" y="68"/>
                  <a:pt x="21" y="48"/>
                </a:cubicBezTo>
                <a:cubicBezTo>
                  <a:pt x="23" y="37"/>
                  <a:pt x="25" y="26"/>
                  <a:pt x="28" y="15"/>
                </a:cubicBezTo>
                <a:cubicBezTo>
                  <a:pt x="28" y="13"/>
                  <a:pt x="29" y="12"/>
                  <a:pt x="30" y="11"/>
                </a:cubicBezTo>
                <a:cubicBezTo>
                  <a:pt x="31" y="10"/>
                  <a:pt x="32" y="10"/>
                  <a:pt x="34" y="10"/>
                </a:cubicBezTo>
                <a:cubicBezTo>
                  <a:pt x="51" y="12"/>
                  <a:pt x="67" y="8"/>
                  <a:pt x="82" y="2"/>
                </a:cubicBezTo>
                <a:cubicBezTo>
                  <a:pt x="84" y="1"/>
                  <a:pt x="86" y="0"/>
                  <a:pt x="89" y="1"/>
                </a:cubicBezTo>
                <a:cubicBezTo>
                  <a:pt x="91" y="5"/>
                  <a:pt x="92" y="9"/>
                  <a:pt x="93" y="13"/>
                </a:cubicBezTo>
                <a:cubicBezTo>
                  <a:pt x="97" y="30"/>
                  <a:pt x="97" y="46"/>
                  <a:pt x="95" y="63"/>
                </a:cubicBezTo>
                <a:cubicBezTo>
                  <a:pt x="91" y="93"/>
                  <a:pt x="86" y="122"/>
                  <a:pt x="82" y="151"/>
                </a:cubicBezTo>
                <a:cubicBezTo>
                  <a:pt x="80" y="172"/>
                  <a:pt x="77" y="193"/>
                  <a:pt x="74" y="213"/>
                </a:cubicBezTo>
                <a:cubicBezTo>
                  <a:pt x="71" y="229"/>
                  <a:pt x="68" y="246"/>
                  <a:pt x="67" y="262"/>
                </a:cubicBezTo>
                <a:cubicBezTo>
                  <a:pt x="67" y="265"/>
                  <a:pt x="67" y="269"/>
                  <a:pt x="63" y="271"/>
                </a:cubicBezTo>
                <a:cubicBezTo>
                  <a:pt x="59" y="272"/>
                  <a:pt x="54" y="272"/>
                  <a:pt x="51" y="268"/>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1" name="Freeform 100"/>
          <p:cNvSpPr>
            <a:spLocks/>
          </p:cNvSpPr>
          <p:nvPr/>
        </p:nvSpPr>
        <p:spPr bwMode="auto">
          <a:xfrm>
            <a:off x="2149476" y="3581949"/>
            <a:ext cx="190500" cy="338138"/>
          </a:xfrm>
          <a:custGeom>
            <a:avLst/>
            <a:gdLst>
              <a:gd name="T0" fmla="*/ 90 w 99"/>
              <a:gd name="T1" fmla="*/ 166 h 176"/>
              <a:gd name="T2" fmla="*/ 62 w 99"/>
              <a:gd name="T3" fmla="*/ 174 h 176"/>
              <a:gd name="T4" fmla="*/ 32 w 99"/>
              <a:gd name="T5" fmla="*/ 175 h 176"/>
              <a:gd name="T6" fmla="*/ 29 w 99"/>
              <a:gd name="T7" fmla="*/ 175 h 176"/>
              <a:gd name="T8" fmla="*/ 27 w 99"/>
              <a:gd name="T9" fmla="*/ 174 h 176"/>
              <a:gd name="T10" fmla="*/ 26 w 99"/>
              <a:gd name="T11" fmla="*/ 168 h 176"/>
              <a:gd name="T12" fmla="*/ 28 w 99"/>
              <a:gd name="T13" fmla="*/ 159 h 176"/>
              <a:gd name="T14" fmla="*/ 33 w 99"/>
              <a:gd name="T15" fmla="*/ 159 h 176"/>
              <a:gd name="T16" fmla="*/ 37 w 99"/>
              <a:gd name="T17" fmla="*/ 158 h 176"/>
              <a:gd name="T18" fmla="*/ 41 w 99"/>
              <a:gd name="T19" fmla="*/ 155 h 176"/>
              <a:gd name="T20" fmla="*/ 45 w 99"/>
              <a:gd name="T21" fmla="*/ 151 h 176"/>
              <a:gd name="T22" fmla="*/ 46 w 99"/>
              <a:gd name="T23" fmla="*/ 144 h 176"/>
              <a:gd name="T24" fmla="*/ 38 w 99"/>
              <a:gd name="T25" fmla="*/ 138 h 176"/>
              <a:gd name="T26" fmla="*/ 32 w 99"/>
              <a:gd name="T27" fmla="*/ 137 h 176"/>
              <a:gd name="T28" fmla="*/ 35 w 99"/>
              <a:gd name="T29" fmla="*/ 123 h 176"/>
              <a:gd name="T30" fmla="*/ 34 w 99"/>
              <a:gd name="T31" fmla="*/ 103 h 176"/>
              <a:gd name="T32" fmla="*/ 18 w 99"/>
              <a:gd name="T33" fmla="*/ 55 h 176"/>
              <a:gd name="T34" fmla="*/ 12 w 99"/>
              <a:gd name="T35" fmla="*/ 45 h 176"/>
              <a:gd name="T36" fmla="*/ 2 w 99"/>
              <a:gd name="T37" fmla="*/ 39 h 176"/>
              <a:gd name="T38" fmla="*/ 2 w 99"/>
              <a:gd name="T39" fmla="*/ 34 h 176"/>
              <a:gd name="T40" fmla="*/ 8 w 99"/>
              <a:gd name="T41" fmla="*/ 14 h 176"/>
              <a:gd name="T42" fmla="*/ 14 w 99"/>
              <a:gd name="T43" fmla="*/ 10 h 176"/>
              <a:gd name="T44" fmla="*/ 64 w 99"/>
              <a:gd name="T45" fmla="*/ 7 h 176"/>
              <a:gd name="T46" fmla="*/ 75 w 99"/>
              <a:gd name="T47" fmla="*/ 2 h 176"/>
              <a:gd name="T48" fmla="*/ 84 w 99"/>
              <a:gd name="T49" fmla="*/ 4 h 176"/>
              <a:gd name="T50" fmla="*/ 91 w 99"/>
              <a:gd name="T51" fmla="*/ 12 h 176"/>
              <a:gd name="T52" fmla="*/ 96 w 99"/>
              <a:gd name="T53" fmla="*/ 25 h 176"/>
              <a:gd name="T54" fmla="*/ 90 w 99"/>
              <a:gd name="T55" fmla="*/ 32 h 176"/>
              <a:gd name="T56" fmla="*/ 89 w 99"/>
              <a:gd name="T57" fmla="*/ 40 h 176"/>
              <a:gd name="T58" fmla="*/ 94 w 99"/>
              <a:gd name="T59" fmla="*/ 60 h 176"/>
              <a:gd name="T60" fmla="*/ 89 w 99"/>
              <a:gd name="T61" fmla="*/ 96 h 176"/>
              <a:gd name="T62" fmla="*/ 91 w 99"/>
              <a:gd name="T63" fmla="*/ 121 h 176"/>
              <a:gd name="T64" fmla="*/ 91 w 99"/>
              <a:gd name="T65" fmla="*/ 127 h 176"/>
              <a:gd name="T66" fmla="*/ 87 w 99"/>
              <a:gd name="T67" fmla="*/ 132 h 176"/>
              <a:gd name="T68" fmla="*/ 82 w 99"/>
              <a:gd name="T69" fmla="*/ 139 h 176"/>
              <a:gd name="T70" fmla="*/ 85 w 99"/>
              <a:gd name="T71" fmla="*/ 144 h 176"/>
              <a:gd name="T72" fmla="*/ 84 w 99"/>
              <a:gd name="T73" fmla="*/ 146 h 176"/>
              <a:gd name="T74" fmla="*/ 91 w 99"/>
              <a:gd name="T75" fmla="*/ 153 h 176"/>
              <a:gd name="T76" fmla="*/ 98 w 99"/>
              <a:gd name="T77" fmla="*/ 156 h 176"/>
              <a:gd name="T78" fmla="*/ 97 w 99"/>
              <a:gd name="T79" fmla="*/ 162 h 176"/>
              <a:gd name="T80" fmla="*/ 93 w 99"/>
              <a:gd name="T81" fmla="*/ 165 h 176"/>
              <a:gd name="T82" fmla="*/ 90 w 99"/>
              <a:gd name="T83" fmla="*/ 16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9" h="176">
                <a:moveTo>
                  <a:pt x="90" y="166"/>
                </a:moveTo>
                <a:cubicBezTo>
                  <a:pt x="81" y="169"/>
                  <a:pt x="72" y="172"/>
                  <a:pt x="62" y="174"/>
                </a:cubicBezTo>
                <a:cubicBezTo>
                  <a:pt x="52" y="176"/>
                  <a:pt x="42" y="176"/>
                  <a:pt x="32" y="175"/>
                </a:cubicBezTo>
                <a:cubicBezTo>
                  <a:pt x="31" y="176"/>
                  <a:pt x="30" y="176"/>
                  <a:pt x="29" y="175"/>
                </a:cubicBezTo>
                <a:cubicBezTo>
                  <a:pt x="28" y="175"/>
                  <a:pt x="28" y="175"/>
                  <a:pt x="27" y="174"/>
                </a:cubicBezTo>
                <a:cubicBezTo>
                  <a:pt x="25" y="172"/>
                  <a:pt x="26" y="170"/>
                  <a:pt x="26" y="168"/>
                </a:cubicBezTo>
                <a:cubicBezTo>
                  <a:pt x="27" y="165"/>
                  <a:pt x="28" y="162"/>
                  <a:pt x="28" y="159"/>
                </a:cubicBezTo>
                <a:cubicBezTo>
                  <a:pt x="30" y="156"/>
                  <a:pt x="32" y="159"/>
                  <a:pt x="33" y="159"/>
                </a:cubicBezTo>
                <a:cubicBezTo>
                  <a:pt x="35" y="160"/>
                  <a:pt x="38" y="161"/>
                  <a:pt x="37" y="158"/>
                </a:cubicBezTo>
                <a:cubicBezTo>
                  <a:pt x="37" y="154"/>
                  <a:pt x="42" y="158"/>
                  <a:pt x="41" y="155"/>
                </a:cubicBezTo>
                <a:cubicBezTo>
                  <a:pt x="41" y="152"/>
                  <a:pt x="41" y="152"/>
                  <a:pt x="45" y="151"/>
                </a:cubicBezTo>
                <a:cubicBezTo>
                  <a:pt x="45" y="149"/>
                  <a:pt x="41" y="147"/>
                  <a:pt x="46" y="144"/>
                </a:cubicBezTo>
                <a:cubicBezTo>
                  <a:pt x="47" y="143"/>
                  <a:pt x="41" y="137"/>
                  <a:pt x="38" y="138"/>
                </a:cubicBezTo>
                <a:cubicBezTo>
                  <a:pt x="36" y="138"/>
                  <a:pt x="34" y="140"/>
                  <a:pt x="32" y="137"/>
                </a:cubicBezTo>
                <a:cubicBezTo>
                  <a:pt x="32" y="132"/>
                  <a:pt x="34" y="128"/>
                  <a:pt x="35" y="123"/>
                </a:cubicBezTo>
                <a:cubicBezTo>
                  <a:pt x="36" y="116"/>
                  <a:pt x="36" y="109"/>
                  <a:pt x="34" y="103"/>
                </a:cubicBezTo>
                <a:cubicBezTo>
                  <a:pt x="28" y="87"/>
                  <a:pt x="23" y="71"/>
                  <a:pt x="18" y="55"/>
                </a:cubicBezTo>
                <a:cubicBezTo>
                  <a:pt x="19" y="49"/>
                  <a:pt x="17" y="46"/>
                  <a:pt x="12" y="45"/>
                </a:cubicBezTo>
                <a:cubicBezTo>
                  <a:pt x="8" y="43"/>
                  <a:pt x="4" y="43"/>
                  <a:pt x="2" y="39"/>
                </a:cubicBezTo>
                <a:cubicBezTo>
                  <a:pt x="0" y="37"/>
                  <a:pt x="2" y="36"/>
                  <a:pt x="2" y="34"/>
                </a:cubicBezTo>
                <a:cubicBezTo>
                  <a:pt x="4" y="27"/>
                  <a:pt x="9" y="22"/>
                  <a:pt x="8" y="14"/>
                </a:cubicBezTo>
                <a:cubicBezTo>
                  <a:pt x="10" y="12"/>
                  <a:pt x="11" y="10"/>
                  <a:pt x="14" y="10"/>
                </a:cubicBezTo>
                <a:cubicBezTo>
                  <a:pt x="31" y="12"/>
                  <a:pt x="47" y="13"/>
                  <a:pt x="64" y="7"/>
                </a:cubicBezTo>
                <a:cubicBezTo>
                  <a:pt x="68" y="6"/>
                  <a:pt x="72" y="4"/>
                  <a:pt x="75" y="2"/>
                </a:cubicBezTo>
                <a:cubicBezTo>
                  <a:pt x="79" y="0"/>
                  <a:pt x="82" y="1"/>
                  <a:pt x="84" y="4"/>
                </a:cubicBezTo>
                <a:cubicBezTo>
                  <a:pt x="87" y="6"/>
                  <a:pt x="89" y="8"/>
                  <a:pt x="91" y="12"/>
                </a:cubicBezTo>
                <a:cubicBezTo>
                  <a:pt x="92" y="16"/>
                  <a:pt x="95" y="20"/>
                  <a:pt x="96" y="25"/>
                </a:cubicBezTo>
                <a:cubicBezTo>
                  <a:pt x="95" y="28"/>
                  <a:pt x="92" y="30"/>
                  <a:pt x="90" y="32"/>
                </a:cubicBezTo>
                <a:cubicBezTo>
                  <a:pt x="88" y="35"/>
                  <a:pt x="87" y="37"/>
                  <a:pt x="89" y="40"/>
                </a:cubicBezTo>
                <a:cubicBezTo>
                  <a:pt x="91" y="47"/>
                  <a:pt x="94" y="53"/>
                  <a:pt x="94" y="60"/>
                </a:cubicBezTo>
                <a:cubicBezTo>
                  <a:pt x="92" y="72"/>
                  <a:pt x="87" y="83"/>
                  <a:pt x="89" y="96"/>
                </a:cubicBezTo>
                <a:cubicBezTo>
                  <a:pt x="90" y="104"/>
                  <a:pt x="90" y="113"/>
                  <a:pt x="91" y="121"/>
                </a:cubicBezTo>
                <a:cubicBezTo>
                  <a:pt x="91" y="123"/>
                  <a:pt x="91" y="125"/>
                  <a:pt x="91" y="127"/>
                </a:cubicBezTo>
                <a:cubicBezTo>
                  <a:pt x="91" y="130"/>
                  <a:pt x="90" y="131"/>
                  <a:pt x="87" y="132"/>
                </a:cubicBezTo>
                <a:cubicBezTo>
                  <a:pt x="85" y="134"/>
                  <a:pt x="83" y="136"/>
                  <a:pt x="82" y="139"/>
                </a:cubicBezTo>
                <a:cubicBezTo>
                  <a:pt x="86" y="139"/>
                  <a:pt x="87" y="140"/>
                  <a:pt x="85" y="144"/>
                </a:cubicBezTo>
                <a:cubicBezTo>
                  <a:pt x="84" y="144"/>
                  <a:pt x="84" y="146"/>
                  <a:pt x="84" y="146"/>
                </a:cubicBezTo>
                <a:cubicBezTo>
                  <a:pt x="89" y="146"/>
                  <a:pt x="88" y="151"/>
                  <a:pt x="91" y="153"/>
                </a:cubicBezTo>
                <a:cubicBezTo>
                  <a:pt x="94" y="156"/>
                  <a:pt x="95" y="157"/>
                  <a:pt x="98" y="156"/>
                </a:cubicBezTo>
                <a:cubicBezTo>
                  <a:pt x="98" y="158"/>
                  <a:pt x="99" y="160"/>
                  <a:pt x="97" y="162"/>
                </a:cubicBezTo>
                <a:cubicBezTo>
                  <a:pt x="97" y="163"/>
                  <a:pt x="95" y="164"/>
                  <a:pt x="93" y="165"/>
                </a:cubicBezTo>
                <a:cubicBezTo>
                  <a:pt x="92" y="166"/>
                  <a:pt x="91" y="166"/>
                  <a:pt x="90" y="166"/>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2" name="Freeform 101"/>
          <p:cNvSpPr>
            <a:spLocks/>
          </p:cNvSpPr>
          <p:nvPr/>
        </p:nvSpPr>
        <p:spPr bwMode="auto">
          <a:xfrm>
            <a:off x="2482851" y="3870874"/>
            <a:ext cx="150813" cy="361950"/>
          </a:xfrm>
          <a:custGeom>
            <a:avLst/>
            <a:gdLst>
              <a:gd name="T0" fmla="*/ 6 w 78"/>
              <a:gd name="T1" fmla="*/ 187 h 189"/>
              <a:gd name="T2" fmla="*/ 3 w 78"/>
              <a:gd name="T3" fmla="*/ 186 h 189"/>
              <a:gd name="T4" fmla="*/ 1 w 78"/>
              <a:gd name="T5" fmla="*/ 181 h 189"/>
              <a:gd name="T6" fmla="*/ 20 w 78"/>
              <a:gd name="T7" fmla="*/ 72 h 189"/>
              <a:gd name="T8" fmla="*/ 14 w 78"/>
              <a:gd name="T9" fmla="*/ 50 h 189"/>
              <a:gd name="T10" fmla="*/ 11 w 78"/>
              <a:gd name="T11" fmla="*/ 49 h 189"/>
              <a:gd name="T12" fmla="*/ 8 w 78"/>
              <a:gd name="T13" fmla="*/ 44 h 189"/>
              <a:gd name="T14" fmla="*/ 8 w 78"/>
              <a:gd name="T15" fmla="*/ 40 h 189"/>
              <a:gd name="T16" fmla="*/ 8 w 78"/>
              <a:gd name="T17" fmla="*/ 35 h 189"/>
              <a:gd name="T18" fmla="*/ 15 w 78"/>
              <a:gd name="T19" fmla="*/ 22 h 189"/>
              <a:gd name="T20" fmla="*/ 22 w 78"/>
              <a:gd name="T21" fmla="*/ 13 h 189"/>
              <a:gd name="T22" fmla="*/ 29 w 78"/>
              <a:gd name="T23" fmla="*/ 3 h 189"/>
              <a:gd name="T24" fmla="*/ 33 w 78"/>
              <a:gd name="T25" fmla="*/ 1 h 189"/>
              <a:gd name="T26" fmla="*/ 37 w 78"/>
              <a:gd name="T27" fmla="*/ 6 h 189"/>
              <a:gd name="T28" fmla="*/ 50 w 78"/>
              <a:gd name="T29" fmla="*/ 4 h 189"/>
              <a:gd name="T30" fmla="*/ 51 w 78"/>
              <a:gd name="T31" fmla="*/ 2 h 189"/>
              <a:gd name="T32" fmla="*/ 55 w 78"/>
              <a:gd name="T33" fmla="*/ 3 h 189"/>
              <a:gd name="T34" fmla="*/ 64 w 78"/>
              <a:gd name="T35" fmla="*/ 12 h 189"/>
              <a:gd name="T36" fmla="*/ 75 w 78"/>
              <a:gd name="T37" fmla="*/ 34 h 189"/>
              <a:gd name="T38" fmla="*/ 75 w 78"/>
              <a:gd name="T39" fmla="*/ 44 h 189"/>
              <a:gd name="T40" fmla="*/ 70 w 78"/>
              <a:gd name="T41" fmla="*/ 68 h 189"/>
              <a:gd name="T42" fmla="*/ 69 w 78"/>
              <a:gd name="T43" fmla="*/ 76 h 189"/>
              <a:gd name="T44" fmla="*/ 71 w 78"/>
              <a:gd name="T45" fmla="*/ 160 h 189"/>
              <a:gd name="T46" fmla="*/ 71 w 78"/>
              <a:gd name="T47" fmla="*/ 167 h 189"/>
              <a:gd name="T48" fmla="*/ 65 w 78"/>
              <a:gd name="T49" fmla="*/ 177 h 189"/>
              <a:gd name="T50" fmla="*/ 46 w 78"/>
              <a:gd name="T51" fmla="*/ 185 h 189"/>
              <a:gd name="T52" fmla="*/ 25 w 78"/>
              <a:gd name="T53" fmla="*/ 188 h 189"/>
              <a:gd name="T54" fmla="*/ 6 w 78"/>
              <a:gd name="T55" fmla="*/ 18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189">
                <a:moveTo>
                  <a:pt x="6" y="187"/>
                </a:moveTo>
                <a:cubicBezTo>
                  <a:pt x="5" y="187"/>
                  <a:pt x="4" y="186"/>
                  <a:pt x="3" y="186"/>
                </a:cubicBezTo>
                <a:cubicBezTo>
                  <a:pt x="0" y="186"/>
                  <a:pt x="0" y="184"/>
                  <a:pt x="1" y="181"/>
                </a:cubicBezTo>
                <a:cubicBezTo>
                  <a:pt x="11" y="146"/>
                  <a:pt x="15" y="109"/>
                  <a:pt x="20" y="72"/>
                </a:cubicBezTo>
                <a:cubicBezTo>
                  <a:pt x="20" y="64"/>
                  <a:pt x="20" y="56"/>
                  <a:pt x="14" y="50"/>
                </a:cubicBezTo>
                <a:cubicBezTo>
                  <a:pt x="13" y="49"/>
                  <a:pt x="12" y="49"/>
                  <a:pt x="11" y="49"/>
                </a:cubicBezTo>
                <a:cubicBezTo>
                  <a:pt x="10" y="47"/>
                  <a:pt x="10" y="45"/>
                  <a:pt x="8" y="44"/>
                </a:cubicBezTo>
                <a:cubicBezTo>
                  <a:pt x="6" y="43"/>
                  <a:pt x="6" y="42"/>
                  <a:pt x="8" y="40"/>
                </a:cubicBezTo>
                <a:cubicBezTo>
                  <a:pt x="11" y="39"/>
                  <a:pt x="7" y="37"/>
                  <a:pt x="8" y="35"/>
                </a:cubicBezTo>
                <a:cubicBezTo>
                  <a:pt x="13" y="32"/>
                  <a:pt x="13" y="26"/>
                  <a:pt x="15" y="22"/>
                </a:cubicBezTo>
                <a:cubicBezTo>
                  <a:pt x="16" y="18"/>
                  <a:pt x="19" y="16"/>
                  <a:pt x="22" y="13"/>
                </a:cubicBezTo>
                <a:cubicBezTo>
                  <a:pt x="24" y="9"/>
                  <a:pt x="27" y="7"/>
                  <a:pt x="29" y="3"/>
                </a:cubicBezTo>
                <a:cubicBezTo>
                  <a:pt x="30" y="2"/>
                  <a:pt x="31" y="0"/>
                  <a:pt x="33" y="1"/>
                </a:cubicBezTo>
                <a:cubicBezTo>
                  <a:pt x="35" y="2"/>
                  <a:pt x="35" y="5"/>
                  <a:pt x="37" y="6"/>
                </a:cubicBezTo>
                <a:cubicBezTo>
                  <a:pt x="42" y="11"/>
                  <a:pt x="47" y="10"/>
                  <a:pt x="50" y="4"/>
                </a:cubicBezTo>
                <a:cubicBezTo>
                  <a:pt x="50" y="3"/>
                  <a:pt x="51" y="2"/>
                  <a:pt x="51" y="2"/>
                </a:cubicBezTo>
                <a:cubicBezTo>
                  <a:pt x="52" y="1"/>
                  <a:pt x="54" y="2"/>
                  <a:pt x="55" y="3"/>
                </a:cubicBezTo>
                <a:cubicBezTo>
                  <a:pt x="57" y="6"/>
                  <a:pt x="61" y="8"/>
                  <a:pt x="64" y="12"/>
                </a:cubicBezTo>
                <a:cubicBezTo>
                  <a:pt x="71" y="18"/>
                  <a:pt x="73" y="26"/>
                  <a:pt x="75" y="34"/>
                </a:cubicBezTo>
                <a:cubicBezTo>
                  <a:pt x="75" y="37"/>
                  <a:pt x="78" y="40"/>
                  <a:pt x="75" y="44"/>
                </a:cubicBezTo>
                <a:cubicBezTo>
                  <a:pt x="69" y="51"/>
                  <a:pt x="69" y="59"/>
                  <a:pt x="70" y="68"/>
                </a:cubicBezTo>
                <a:cubicBezTo>
                  <a:pt x="71" y="71"/>
                  <a:pt x="71" y="74"/>
                  <a:pt x="69" y="76"/>
                </a:cubicBezTo>
                <a:cubicBezTo>
                  <a:pt x="70" y="104"/>
                  <a:pt x="70" y="132"/>
                  <a:pt x="71" y="160"/>
                </a:cubicBezTo>
                <a:cubicBezTo>
                  <a:pt x="71" y="162"/>
                  <a:pt x="71" y="164"/>
                  <a:pt x="71" y="167"/>
                </a:cubicBezTo>
                <a:cubicBezTo>
                  <a:pt x="72" y="172"/>
                  <a:pt x="70" y="176"/>
                  <a:pt x="65" y="177"/>
                </a:cubicBezTo>
                <a:cubicBezTo>
                  <a:pt x="59" y="182"/>
                  <a:pt x="53" y="184"/>
                  <a:pt x="46" y="185"/>
                </a:cubicBezTo>
                <a:cubicBezTo>
                  <a:pt x="39" y="186"/>
                  <a:pt x="32" y="187"/>
                  <a:pt x="25" y="188"/>
                </a:cubicBezTo>
                <a:cubicBezTo>
                  <a:pt x="19" y="188"/>
                  <a:pt x="13" y="189"/>
                  <a:pt x="6" y="187"/>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3" name="Freeform 102"/>
          <p:cNvSpPr>
            <a:spLocks/>
          </p:cNvSpPr>
          <p:nvPr/>
        </p:nvSpPr>
        <p:spPr bwMode="auto">
          <a:xfrm>
            <a:off x="2470151" y="3677199"/>
            <a:ext cx="174625" cy="268288"/>
          </a:xfrm>
          <a:custGeom>
            <a:avLst/>
            <a:gdLst>
              <a:gd name="T0" fmla="*/ 82 w 91"/>
              <a:gd name="T1" fmla="*/ 135 h 140"/>
              <a:gd name="T2" fmla="*/ 78 w 91"/>
              <a:gd name="T3" fmla="*/ 126 h 140"/>
              <a:gd name="T4" fmla="*/ 70 w 91"/>
              <a:gd name="T5" fmla="*/ 113 h 140"/>
              <a:gd name="T6" fmla="*/ 73 w 91"/>
              <a:gd name="T7" fmla="*/ 96 h 140"/>
              <a:gd name="T8" fmla="*/ 76 w 91"/>
              <a:gd name="T9" fmla="*/ 78 h 140"/>
              <a:gd name="T10" fmla="*/ 76 w 91"/>
              <a:gd name="T11" fmla="*/ 66 h 140"/>
              <a:gd name="T12" fmla="*/ 78 w 91"/>
              <a:gd name="T13" fmla="*/ 62 h 140"/>
              <a:gd name="T14" fmla="*/ 81 w 91"/>
              <a:gd name="T15" fmla="*/ 54 h 140"/>
              <a:gd name="T16" fmla="*/ 75 w 91"/>
              <a:gd name="T17" fmla="*/ 46 h 140"/>
              <a:gd name="T18" fmla="*/ 69 w 91"/>
              <a:gd name="T19" fmla="*/ 33 h 140"/>
              <a:gd name="T20" fmla="*/ 64 w 91"/>
              <a:gd name="T21" fmla="*/ 24 h 140"/>
              <a:gd name="T22" fmla="*/ 34 w 91"/>
              <a:gd name="T23" fmla="*/ 23 h 140"/>
              <a:gd name="T24" fmla="*/ 20 w 91"/>
              <a:gd name="T25" fmla="*/ 50 h 140"/>
              <a:gd name="T26" fmla="*/ 19 w 91"/>
              <a:gd name="T27" fmla="*/ 54 h 140"/>
              <a:gd name="T28" fmla="*/ 19 w 91"/>
              <a:gd name="T29" fmla="*/ 71 h 140"/>
              <a:gd name="T30" fmla="*/ 20 w 91"/>
              <a:gd name="T31" fmla="*/ 74 h 140"/>
              <a:gd name="T32" fmla="*/ 19 w 91"/>
              <a:gd name="T33" fmla="*/ 92 h 140"/>
              <a:gd name="T34" fmla="*/ 15 w 91"/>
              <a:gd name="T35" fmla="*/ 118 h 140"/>
              <a:gd name="T36" fmla="*/ 16 w 91"/>
              <a:gd name="T37" fmla="*/ 119 h 140"/>
              <a:gd name="T38" fmla="*/ 22 w 91"/>
              <a:gd name="T39" fmla="*/ 121 h 140"/>
              <a:gd name="T40" fmla="*/ 23 w 91"/>
              <a:gd name="T41" fmla="*/ 123 h 140"/>
              <a:gd name="T42" fmla="*/ 19 w 91"/>
              <a:gd name="T43" fmla="*/ 135 h 140"/>
              <a:gd name="T44" fmla="*/ 15 w 91"/>
              <a:gd name="T45" fmla="*/ 136 h 140"/>
              <a:gd name="T46" fmla="*/ 9 w 91"/>
              <a:gd name="T47" fmla="*/ 139 h 140"/>
              <a:gd name="T48" fmla="*/ 1 w 91"/>
              <a:gd name="T49" fmla="*/ 132 h 140"/>
              <a:gd name="T50" fmla="*/ 4 w 91"/>
              <a:gd name="T51" fmla="*/ 48 h 140"/>
              <a:gd name="T52" fmla="*/ 22 w 91"/>
              <a:gd name="T53" fmla="*/ 6 h 140"/>
              <a:gd name="T54" fmla="*/ 41 w 91"/>
              <a:gd name="T55" fmla="*/ 2 h 140"/>
              <a:gd name="T56" fmla="*/ 46 w 91"/>
              <a:gd name="T57" fmla="*/ 4 h 140"/>
              <a:gd name="T58" fmla="*/ 49 w 91"/>
              <a:gd name="T59" fmla="*/ 3 h 140"/>
              <a:gd name="T60" fmla="*/ 78 w 91"/>
              <a:gd name="T61" fmla="*/ 15 h 140"/>
              <a:gd name="T62" fmla="*/ 88 w 91"/>
              <a:gd name="T63" fmla="*/ 50 h 140"/>
              <a:gd name="T64" fmla="*/ 89 w 91"/>
              <a:gd name="T65" fmla="*/ 107 h 140"/>
              <a:gd name="T66" fmla="*/ 85 w 91"/>
              <a:gd name="T67" fmla="*/ 105 h 140"/>
              <a:gd name="T68" fmla="*/ 82 w 91"/>
              <a:gd name="T69" fmla="*/ 13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140">
                <a:moveTo>
                  <a:pt x="82" y="135"/>
                </a:moveTo>
                <a:cubicBezTo>
                  <a:pt x="81" y="132"/>
                  <a:pt x="79" y="129"/>
                  <a:pt x="78" y="126"/>
                </a:cubicBezTo>
                <a:cubicBezTo>
                  <a:pt x="77" y="120"/>
                  <a:pt x="73" y="117"/>
                  <a:pt x="70" y="113"/>
                </a:cubicBezTo>
                <a:cubicBezTo>
                  <a:pt x="73" y="108"/>
                  <a:pt x="73" y="102"/>
                  <a:pt x="73" y="96"/>
                </a:cubicBezTo>
                <a:cubicBezTo>
                  <a:pt x="74" y="90"/>
                  <a:pt x="73" y="84"/>
                  <a:pt x="76" y="78"/>
                </a:cubicBezTo>
                <a:cubicBezTo>
                  <a:pt x="78" y="75"/>
                  <a:pt x="77" y="70"/>
                  <a:pt x="76" y="66"/>
                </a:cubicBezTo>
                <a:cubicBezTo>
                  <a:pt x="75" y="65"/>
                  <a:pt x="77" y="64"/>
                  <a:pt x="78" y="62"/>
                </a:cubicBezTo>
                <a:cubicBezTo>
                  <a:pt x="80" y="60"/>
                  <a:pt x="80" y="57"/>
                  <a:pt x="81" y="54"/>
                </a:cubicBezTo>
                <a:cubicBezTo>
                  <a:pt x="81" y="50"/>
                  <a:pt x="79" y="47"/>
                  <a:pt x="75" y="46"/>
                </a:cubicBezTo>
                <a:cubicBezTo>
                  <a:pt x="72" y="42"/>
                  <a:pt x="71" y="37"/>
                  <a:pt x="69" y="33"/>
                </a:cubicBezTo>
                <a:cubicBezTo>
                  <a:pt x="67" y="30"/>
                  <a:pt x="66" y="27"/>
                  <a:pt x="64" y="24"/>
                </a:cubicBezTo>
                <a:cubicBezTo>
                  <a:pt x="55" y="15"/>
                  <a:pt x="44" y="14"/>
                  <a:pt x="34" y="23"/>
                </a:cubicBezTo>
                <a:cubicBezTo>
                  <a:pt x="26" y="30"/>
                  <a:pt x="22" y="39"/>
                  <a:pt x="20" y="50"/>
                </a:cubicBezTo>
                <a:cubicBezTo>
                  <a:pt x="20" y="51"/>
                  <a:pt x="20" y="53"/>
                  <a:pt x="19" y="54"/>
                </a:cubicBezTo>
                <a:cubicBezTo>
                  <a:pt x="13" y="61"/>
                  <a:pt x="13" y="65"/>
                  <a:pt x="19" y="71"/>
                </a:cubicBezTo>
                <a:cubicBezTo>
                  <a:pt x="20" y="72"/>
                  <a:pt x="20" y="73"/>
                  <a:pt x="20" y="74"/>
                </a:cubicBezTo>
                <a:cubicBezTo>
                  <a:pt x="21" y="80"/>
                  <a:pt x="20" y="86"/>
                  <a:pt x="19" y="92"/>
                </a:cubicBezTo>
                <a:cubicBezTo>
                  <a:pt x="17" y="100"/>
                  <a:pt x="18" y="110"/>
                  <a:pt x="15" y="118"/>
                </a:cubicBezTo>
                <a:cubicBezTo>
                  <a:pt x="16" y="119"/>
                  <a:pt x="16" y="119"/>
                  <a:pt x="16" y="119"/>
                </a:cubicBezTo>
                <a:cubicBezTo>
                  <a:pt x="21" y="116"/>
                  <a:pt x="21" y="116"/>
                  <a:pt x="22" y="121"/>
                </a:cubicBezTo>
                <a:cubicBezTo>
                  <a:pt x="22" y="121"/>
                  <a:pt x="22" y="122"/>
                  <a:pt x="23" y="123"/>
                </a:cubicBezTo>
                <a:cubicBezTo>
                  <a:pt x="23" y="127"/>
                  <a:pt x="20" y="131"/>
                  <a:pt x="19" y="135"/>
                </a:cubicBezTo>
                <a:cubicBezTo>
                  <a:pt x="19" y="137"/>
                  <a:pt x="17" y="136"/>
                  <a:pt x="15" y="136"/>
                </a:cubicBezTo>
                <a:cubicBezTo>
                  <a:pt x="14" y="138"/>
                  <a:pt x="11" y="139"/>
                  <a:pt x="9" y="139"/>
                </a:cubicBezTo>
                <a:cubicBezTo>
                  <a:pt x="3" y="140"/>
                  <a:pt x="0" y="137"/>
                  <a:pt x="1" y="132"/>
                </a:cubicBezTo>
                <a:cubicBezTo>
                  <a:pt x="4" y="104"/>
                  <a:pt x="3" y="76"/>
                  <a:pt x="4" y="48"/>
                </a:cubicBezTo>
                <a:cubicBezTo>
                  <a:pt x="4" y="32"/>
                  <a:pt x="9" y="17"/>
                  <a:pt x="22" y="6"/>
                </a:cubicBezTo>
                <a:cubicBezTo>
                  <a:pt x="28" y="1"/>
                  <a:pt x="34" y="1"/>
                  <a:pt x="41" y="2"/>
                </a:cubicBezTo>
                <a:cubicBezTo>
                  <a:pt x="43" y="2"/>
                  <a:pt x="44" y="3"/>
                  <a:pt x="46" y="4"/>
                </a:cubicBezTo>
                <a:cubicBezTo>
                  <a:pt x="47" y="3"/>
                  <a:pt x="48" y="3"/>
                  <a:pt x="49" y="3"/>
                </a:cubicBezTo>
                <a:cubicBezTo>
                  <a:pt x="63" y="0"/>
                  <a:pt x="71" y="3"/>
                  <a:pt x="78" y="15"/>
                </a:cubicBezTo>
                <a:cubicBezTo>
                  <a:pt x="84" y="26"/>
                  <a:pt x="86" y="38"/>
                  <a:pt x="88" y="50"/>
                </a:cubicBezTo>
                <a:cubicBezTo>
                  <a:pt x="91" y="69"/>
                  <a:pt x="91" y="88"/>
                  <a:pt x="89" y="107"/>
                </a:cubicBezTo>
                <a:cubicBezTo>
                  <a:pt x="87" y="108"/>
                  <a:pt x="87" y="105"/>
                  <a:pt x="85" y="105"/>
                </a:cubicBezTo>
                <a:cubicBezTo>
                  <a:pt x="84" y="115"/>
                  <a:pt x="83" y="125"/>
                  <a:pt x="82" y="135"/>
                </a:cubicBezTo>
                <a:close/>
              </a:path>
            </a:pathLst>
          </a:custGeom>
          <a:solidFill>
            <a:srgbClr val="CB6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4" name="Freeform 103"/>
          <p:cNvSpPr>
            <a:spLocks/>
          </p:cNvSpPr>
          <p:nvPr/>
        </p:nvSpPr>
        <p:spPr bwMode="auto">
          <a:xfrm>
            <a:off x="2151063" y="3358111"/>
            <a:ext cx="177800" cy="250825"/>
          </a:xfrm>
          <a:custGeom>
            <a:avLst/>
            <a:gdLst>
              <a:gd name="T0" fmla="*/ 83 w 92"/>
              <a:gd name="T1" fmla="*/ 121 h 131"/>
              <a:gd name="T2" fmla="*/ 76 w 92"/>
              <a:gd name="T3" fmla="*/ 119 h 131"/>
              <a:gd name="T4" fmla="*/ 70 w 92"/>
              <a:gd name="T5" fmla="*/ 116 h 131"/>
              <a:gd name="T6" fmla="*/ 70 w 92"/>
              <a:gd name="T7" fmla="*/ 108 h 131"/>
              <a:gd name="T8" fmla="*/ 74 w 92"/>
              <a:gd name="T9" fmla="*/ 97 h 131"/>
              <a:gd name="T10" fmla="*/ 79 w 92"/>
              <a:gd name="T11" fmla="*/ 78 h 131"/>
              <a:gd name="T12" fmla="*/ 80 w 92"/>
              <a:gd name="T13" fmla="*/ 76 h 131"/>
              <a:gd name="T14" fmla="*/ 87 w 92"/>
              <a:gd name="T15" fmla="*/ 62 h 131"/>
              <a:gd name="T16" fmla="*/ 81 w 92"/>
              <a:gd name="T17" fmla="*/ 53 h 131"/>
              <a:gd name="T18" fmla="*/ 54 w 92"/>
              <a:gd name="T19" fmla="*/ 22 h 131"/>
              <a:gd name="T20" fmla="*/ 49 w 92"/>
              <a:gd name="T21" fmla="*/ 24 h 131"/>
              <a:gd name="T22" fmla="*/ 26 w 92"/>
              <a:gd name="T23" fmla="*/ 56 h 131"/>
              <a:gd name="T24" fmla="*/ 23 w 92"/>
              <a:gd name="T25" fmla="*/ 59 h 131"/>
              <a:gd name="T26" fmla="*/ 15 w 92"/>
              <a:gd name="T27" fmla="*/ 67 h 131"/>
              <a:gd name="T28" fmla="*/ 21 w 92"/>
              <a:gd name="T29" fmla="*/ 80 h 131"/>
              <a:gd name="T30" fmla="*/ 21 w 92"/>
              <a:gd name="T31" fmla="*/ 97 h 131"/>
              <a:gd name="T32" fmla="*/ 25 w 92"/>
              <a:gd name="T33" fmla="*/ 109 h 131"/>
              <a:gd name="T34" fmla="*/ 28 w 92"/>
              <a:gd name="T35" fmla="*/ 116 h 131"/>
              <a:gd name="T36" fmla="*/ 25 w 92"/>
              <a:gd name="T37" fmla="*/ 119 h 131"/>
              <a:gd name="T38" fmla="*/ 12 w 92"/>
              <a:gd name="T39" fmla="*/ 128 h 131"/>
              <a:gd name="T40" fmla="*/ 7 w 92"/>
              <a:gd name="T41" fmla="*/ 131 h 131"/>
              <a:gd name="T42" fmla="*/ 6 w 92"/>
              <a:gd name="T43" fmla="*/ 124 h 131"/>
              <a:gd name="T44" fmla="*/ 6 w 92"/>
              <a:gd name="T45" fmla="*/ 115 h 131"/>
              <a:gd name="T46" fmla="*/ 4 w 92"/>
              <a:gd name="T47" fmla="*/ 73 h 131"/>
              <a:gd name="T48" fmla="*/ 11 w 92"/>
              <a:gd name="T49" fmla="*/ 33 h 131"/>
              <a:gd name="T50" fmla="*/ 25 w 92"/>
              <a:gd name="T51" fmla="*/ 17 h 131"/>
              <a:gd name="T52" fmla="*/ 46 w 92"/>
              <a:gd name="T53" fmla="*/ 5 h 131"/>
              <a:gd name="T54" fmla="*/ 71 w 92"/>
              <a:gd name="T55" fmla="*/ 10 h 131"/>
              <a:gd name="T56" fmla="*/ 91 w 92"/>
              <a:gd name="T57" fmla="*/ 50 h 131"/>
              <a:gd name="T58" fmla="*/ 89 w 92"/>
              <a:gd name="T59" fmla="*/ 97 h 131"/>
              <a:gd name="T60" fmla="*/ 85 w 92"/>
              <a:gd name="T61" fmla="*/ 98 h 131"/>
              <a:gd name="T62" fmla="*/ 83 w 92"/>
              <a:gd name="T63" fmla="*/ 12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31">
                <a:moveTo>
                  <a:pt x="83" y="121"/>
                </a:moveTo>
                <a:cubicBezTo>
                  <a:pt x="80" y="121"/>
                  <a:pt x="79" y="119"/>
                  <a:pt x="76" y="119"/>
                </a:cubicBezTo>
                <a:cubicBezTo>
                  <a:pt x="73" y="119"/>
                  <a:pt x="71" y="119"/>
                  <a:pt x="70" y="116"/>
                </a:cubicBezTo>
                <a:cubicBezTo>
                  <a:pt x="70" y="113"/>
                  <a:pt x="70" y="110"/>
                  <a:pt x="70" y="108"/>
                </a:cubicBezTo>
                <a:cubicBezTo>
                  <a:pt x="71" y="104"/>
                  <a:pt x="72" y="100"/>
                  <a:pt x="74" y="97"/>
                </a:cubicBezTo>
                <a:cubicBezTo>
                  <a:pt x="78" y="91"/>
                  <a:pt x="78" y="85"/>
                  <a:pt x="79" y="78"/>
                </a:cubicBezTo>
                <a:cubicBezTo>
                  <a:pt x="79" y="77"/>
                  <a:pt x="79" y="77"/>
                  <a:pt x="80" y="76"/>
                </a:cubicBezTo>
                <a:cubicBezTo>
                  <a:pt x="87" y="74"/>
                  <a:pt x="86" y="68"/>
                  <a:pt x="87" y="62"/>
                </a:cubicBezTo>
                <a:cubicBezTo>
                  <a:pt x="88" y="57"/>
                  <a:pt x="85" y="55"/>
                  <a:pt x="81" y="53"/>
                </a:cubicBezTo>
                <a:cubicBezTo>
                  <a:pt x="78" y="37"/>
                  <a:pt x="65" y="30"/>
                  <a:pt x="54" y="22"/>
                </a:cubicBezTo>
                <a:cubicBezTo>
                  <a:pt x="51" y="20"/>
                  <a:pt x="50" y="22"/>
                  <a:pt x="49" y="24"/>
                </a:cubicBezTo>
                <a:cubicBezTo>
                  <a:pt x="44" y="36"/>
                  <a:pt x="36" y="47"/>
                  <a:pt x="26" y="56"/>
                </a:cubicBezTo>
                <a:cubicBezTo>
                  <a:pt x="25" y="57"/>
                  <a:pt x="24" y="58"/>
                  <a:pt x="23" y="59"/>
                </a:cubicBezTo>
                <a:cubicBezTo>
                  <a:pt x="16" y="59"/>
                  <a:pt x="15" y="60"/>
                  <a:pt x="15" y="67"/>
                </a:cubicBezTo>
                <a:cubicBezTo>
                  <a:pt x="16" y="72"/>
                  <a:pt x="19" y="76"/>
                  <a:pt x="21" y="80"/>
                </a:cubicBezTo>
                <a:cubicBezTo>
                  <a:pt x="21" y="86"/>
                  <a:pt x="21" y="92"/>
                  <a:pt x="21" y="97"/>
                </a:cubicBezTo>
                <a:cubicBezTo>
                  <a:pt x="21" y="102"/>
                  <a:pt x="22" y="106"/>
                  <a:pt x="25" y="109"/>
                </a:cubicBezTo>
                <a:cubicBezTo>
                  <a:pt x="27" y="111"/>
                  <a:pt x="27" y="113"/>
                  <a:pt x="28" y="116"/>
                </a:cubicBezTo>
                <a:cubicBezTo>
                  <a:pt x="27" y="118"/>
                  <a:pt x="26" y="119"/>
                  <a:pt x="25" y="119"/>
                </a:cubicBezTo>
                <a:cubicBezTo>
                  <a:pt x="19" y="120"/>
                  <a:pt x="15" y="123"/>
                  <a:pt x="12" y="128"/>
                </a:cubicBezTo>
                <a:cubicBezTo>
                  <a:pt x="10" y="128"/>
                  <a:pt x="10" y="131"/>
                  <a:pt x="7" y="131"/>
                </a:cubicBezTo>
                <a:cubicBezTo>
                  <a:pt x="7" y="129"/>
                  <a:pt x="6" y="126"/>
                  <a:pt x="6" y="124"/>
                </a:cubicBezTo>
                <a:cubicBezTo>
                  <a:pt x="6" y="121"/>
                  <a:pt x="6" y="118"/>
                  <a:pt x="6" y="115"/>
                </a:cubicBezTo>
                <a:cubicBezTo>
                  <a:pt x="4" y="101"/>
                  <a:pt x="7" y="87"/>
                  <a:pt x="4" y="73"/>
                </a:cubicBezTo>
                <a:cubicBezTo>
                  <a:pt x="0" y="60"/>
                  <a:pt x="4" y="46"/>
                  <a:pt x="11" y="33"/>
                </a:cubicBezTo>
                <a:cubicBezTo>
                  <a:pt x="14" y="27"/>
                  <a:pt x="18" y="20"/>
                  <a:pt x="25" y="17"/>
                </a:cubicBezTo>
                <a:cubicBezTo>
                  <a:pt x="32" y="14"/>
                  <a:pt x="39" y="11"/>
                  <a:pt x="46" y="5"/>
                </a:cubicBezTo>
                <a:cubicBezTo>
                  <a:pt x="52" y="0"/>
                  <a:pt x="63" y="3"/>
                  <a:pt x="71" y="10"/>
                </a:cubicBezTo>
                <a:cubicBezTo>
                  <a:pt x="83" y="21"/>
                  <a:pt x="89" y="34"/>
                  <a:pt x="91" y="50"/>
                </a:cubicBezTo>
                <a:cubicBezTo>
                  <a:pt x="92" y="66"/>
                  <a:pt x="92" y="82"/>
                  <a:pt x="89" y="97"/>
                </a:cubicBezTo>
                <a:cubicBezTo>
                  <a:pt x="88" y="100"/>
                  <a:pt x="88" y="102"/>
                  <a:pt x="85" y="98"/>
                </a:cubicBezTo>
                <a:cubicBezTo>
                  <a:pt x="84" y="106"/>
                  <a:pt x="83" y="114"/>
                  <a:pt x="83" y="121"/>
                </a:cubicBezTo>
                <a:close/>
              </a:path>
            </a:pathLst>
          </a:custGeom>
          <a:solidFill>
            <a:srgbClr val="CC6C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5" name="Freeform 104"/>
          <p:cNvSpPr>
            <a:spLocks/>
          </p:cNvSpPr>
          <p:nvPr/>
        </p:nvSpPr>
        <p:spPr bwMode="auto">
          <a:xfrm>
            <a:off x="2111376" y="3658149"/>
            <a:ext cx="131763" cy="236538"/>
          </a:xfrm>
          <a:custGeom>
            <a:avLst/>
            <a:gdLst>
              <a:gd name="T0" fmla="*/ 53 w 69"/>
              <a:gd name="T1" fmla="*/ 99 h 124"/>
              <a:gd name="T2" fmla="*/ 69 w 69"/>
              <a:gd name="T3" fmla="*/ 107 h 124"/>
              <a:gd name="T4" fmla="*/ 64 w 69"/>
              <a:gd name="T5" fmla="*/ 107 h 124"/>
              <a:gd name="T6" fmla="*/ 67 w 69"/>
              <a:gd name="T7" fmla="*/ 114 h 124"/>
              <a:gd name="T8" fmla="*/ 62 w 69"/>
              <a:gd name="T9" fmla="*/ 114 h 124"/>
              <a:gd name="T10" fmla="*/ 64 w 69"/>
              <a:gd name="T11" fmla="*/ 119 h 124"/>
              <a:gd name="T12" fmla="*/ 59 w 69"/>
              <a:gd name="T13" fmla="*/ 118 h 124"/>
              <a:gd name="T14" fmla="*/ 59 w 69"/>
              <a:gd name="T15" fmla="*/ 123 h 124"/>
              <a:gd name="T16" fmla="*/ 53 w 69"/>
              <a:gd name="T17" fmla="*/ 122 h 124"/>
              <a:gd name="T18" fmla="*/ 48 w 69"/>
              <a:gd name="T19" fmla="*/ 120 h 124"/>
              <a:gd name="T20" fmla="*/ 37 w 69"/>
              <a:gd name="T21" fmla="*/ 108 h 124"/>
              <a:gd name="T22" fmla="*/ 3 w 69"/>
              <a:gd name="T23" fmla="*/ 76 h 124"/>
              <a:gd name="T24" fmla="*/ 1 w 69"/>
              <a:gd name="T25" fmla="*/ 67 h 124"/>
              <a:gd name="T26" fmla="*/ 13 w 69"/>
              <a:gd name="T27" fmla="*/ 28 h 124"/>
              <a:gd name="T28" fmla="*/ 22 w 69"/>
              <a:gd name="T29" fmla="*/ 0 h 124"/>
              <a:gd name="T30" fmla="*/ 33 w 69"/>
              <a:gd name="T31" fmla="*/ 5 h 124"/>
              <a:gd name="T32" fmla="*/ 39 w 69"/>
              <a:gd name="T33" fmla="*/ 15 h 124"/>
              <a:gd name="T34" fmla="*/ 31 w 69"/>
              <a:gd name="T35" fmla="*/ 38 h 124"/>
              <a:gd name="T36" fmla="*/ 22 w 69"/>
              <a:gd name="T37" fmla="*/ 61 h 124"/>
              <a:gd name="T38" fmla="*/ 24 w 69"/>
              <a:gd name="T39" fmla="*/ 70 h 124"/>
              <a:gd name="T40" fmla="*/ 47 w 69"/>
              <a:gd name="T41" fmla="*/ 96 h 124"/>
              <a:gd name="T42" fmla="*/ 53 w 69"/>
              <a:gd name="T43" fmla="*/ 99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9" h="124">
                <a:moveTo>
                  <a:pt x="53" y="99"/>
                </a:moveTo>
                <a:cubicBezTo>
                  <a:pt x="62" y="96"/>
                  <a:pt x="65" y="97"/>
                  <a:pt x="69" y="107"/>
                </a:cubicBezTo>
                <a:cubicBezTo>
                  <a:pt x="67" y="109"/>
                  <a:pt x="66" y="106"/>
                  <a:pt x="64" y="107"/>
                </a:cubicBezTo>
                <a:cubicBezTo>
                  <a:pt x="65" y="110"/>
                  <a:pt x="67" y="112"/>
                  <a:pt x="67" y="114"/>
                </a:cubicBezTo>
                <a:cubicBezTo>
                  <a:pt x="65" y="115"/>
                  <a:pt x="64" y="113"/>
                  <a:pt x="62" y="114"/>
                </a:cubicBezTo>
                <a:cubicBezTo>
                  <a:pt x="61" y="116"/>
                  <a:pt x="64" y="117"/>
                  <a:pt x="64" y="119"/>
                </a:cubicBezTo>
                <a:cubicBezTo>
                  <a:pt x="62" y="120"/>
                  <a:pt x="61" y="118"/>
                  <a:pt x="59" y="118"/>
                </a:cubicBezTo>
                <a:cubicBezTo>
                  <a:pt x="58" y="120"/>
                  <a:pt x="61" y="122"/>
                  <a:pt x="59" y="123"/>
                </a:cubicBezTo>
                <a:cubicBezTo>
                  <a:pt x="57" y="124"/>
                  <a:pt x="55" y="122"/>
                  <a:pt x="53" y="122"/>
                </a:cubicBezTo>
                <a:cubicBezTo>
                  <a:pt x="51" y="121"/>
                  <a:pt x="50" y="119"/>
                  <a:pt x="48" y="120"/>
                </a:cubicBezTo>
                <a:cubicBezTo>
                  <a:pt x="47" y="114"/>
                  <a:pt x="41" y="112"/>
                  <a:pt x="37" y="108"/>
                </a:cubicBezTo>
                <a:cubicBezTo>
                  <a:pt x="25" y="98"/>
                  <a:pt x="13" y="88"/>
                  <a:pt x="3" y="76"/>
                </a:cubicBezTo>
                <a:cubicBezTo>
                  <a:pt x="1" y="73"/>
                  <a:pt x="0" y="71"/>
                  <a:pt x="1" y="67"/>
                </a:cubicBezTo>
                <a:cubicBezTo>
                  <a:pt x="3" y="54"/>
                  <a:pt x="8" y="41"/>
                  <a:pt x="13" y="28"/>
                </a:cubicBezTo>
                <a:cubicBezTo>
                  <a:pt x="16" y="19"/>
                  <a:pt x="19" y="9"/>
                  <a:pt x="22" y="0"/>
                </a:cubicBezTo>
                <a:cubicBezTo>
                  <a:pt x="26" y="2"/>
                  <a:pt x="29" y="4"/>
                  <a:pt x="33" y="5"/>
                </a:cubicBezTo>
                <a:cubicBezTo>
                  <a:pt x="39" y="6"/>
                  <a:pt x="41" y="9"/>
                  <a:pt x="39" y="15"/>
                </a:cubicBezTo>
                <a:cubicBezTo>
                  <a:pt x="38" y="23"/>
                  <a:pt x="34" y="30"/>
                  <a:pt x="31" y="38"/>
                </a:cubicBezTo>
                <a:cubicBezTo>
                  <a:pt x="28" y="46"/>
                  <a:pt x="25" y="53"/>
                  <a:pt x="22" y="61"/>
                </a:cubicBezTo>
                <a:cubicBezTo>
                  <a:pt x="21" y="64"/>
                  <a:pt x="21" y="67"/>
                  <a:pt x="24" y="70"/>
                </a:cubicBezTo>
                <a:cubicBezTo>
                  <a:pt x="31" y="79"/>
                  <a:pt x="39" y="87"/>
                  <a:pt x="47" y="96"/>
                </a:cubicBezTo>
                <a:cubicBezTo>
                  <a:pt x="49" y="98"/>
                  <a:pt x="51" y="99"/>
                  <a:pt x="53" y="99"/>
                </a:cubicBezTo>
                <a:close/>
              </a:path>
            </a:pathLst>
          </a:custGeom>
          <a:solidFill>
            <a:srgbClr val="FBC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6" name="Freeform 105"/>
          <p:cNvSpPr>
            <a:spLocks/>
          </p:cNvSpPr>
          <p:nvPr/>
        </p:nvSpPr>
        <p:spPr bwMode="auto">
          <a:xfrm>
            <a:off x="2301876" y="3631161"/>
            <a:ext cx="104775" cy="258763"/>
          </a:xfrm>
          <a:custGeom>
            <a:avLst/>
            <a:gdLst>
              <a:gd name="T0" fmla="*/ 14 w 55"/>
              <a:gd name="T1" fmla="*/ 34 h 135"/>
              <a:gd name="T2" fmla="*/ 8 w 55"/>
              <a:gd name="T3" fmla="*/ 15 h 135"/>
              <a:gd name="T4" fmla="*/ 10 w 55"/>
              <a:gd name="T5" fmla="*/ 7 h 135"/>
              <a:gd name="T6" fmla="*/ 17 w 55"/>
              <a:gd name="T7" fmla="*/ 0 h 135"/>
              <a:gd name="T8" fmla="*/ 45 w 55"/>
              <a:gd name="T9" fmla="*/ 52 h 135"/>
              <a:gd name="T10" fmla="*/ 52 w 55"/>
              <a:gd name="T11" fmla="*/ 69 h 135"/>
              <a:gd name="T12" fmla="*/ 48 w 55"/>
              <a:gd name="T13" fmla="*/ 84 h 135"/>
              <a:gd name="T14" fmla="*/ 22 w 55"/>
              <a:gd name="T15" fmla="*/ 123 h 135"/>
              <a:gd name="T16" fmla="*/ 19 w 55"/>
              <a:gd name="T17" fmla="*/ 131 h 135"/>
              <a:gd name="T18" fmla="*/ 16 w 55"/>
              <a:gd name="T19" fmla="*/ 133 h 135"/>
              <a:gd name="T20" fmla="*/ 11 w 55"/>
              <a:gd name="T21" fmla="*/ 134 h 135"/>
              <a:gd name="T22" fmla="*/ 12 w 55"/>
              <a:gd name="T23" fmla="*/ 130 h 135"/>
              <a:gd name="T24" fmla="*/ 9 w 55"/>
              <a:gd name="T25" fmla="*/ 123 h 135"/>
              <a:gd name="T26" fmla="*/ 3 w 55"/>
              <a:gd name="T27" fmla="*/ 123 h 135"/>
              <a:gd name="T28" fmla="*/ 6 w 55"/>
              <a:gd name="T29" fmla="*/ 116 h 135"/>
              <a:gd name="T30" fmla="*/ 1 w 55"/>
              <a:gd name="T31" fmla="*/ 116 h 135"/>
              <a:gd name="T32" fmla="*/ 3 w 55"/>
              <a:gd name="T33" fmla="*/ 110 h 135"/>
              <a:gd name="T34" fmla="*/ 11 w 55"/>
              <a:gd name="T35" fmla="*/ 104 h 135"/>
              <a:gd name="T36" fmla="*/ 17 w 55"/>
              <a:gd name="T37" fmla="*/ 103 h 135"/>
              <a:gd name="T38" fmla="*/ 33 w 55"/>
              <a:gd name="T39" fmla="*/ 73 h 135"/>
              <a:gd name="T40" fmla="*/ 32 w 55"/>
              <a:gd name="T41" fmla="*/ 66 h 135"/>
              <a:gd name="T42" fmla="*/ 18 w 55"/>
              <a:gd name="T43" fmla="*/ 44 h 135"/>
              <a:gd name="T44" fmla="*/ 14 w 55"/>
              <a:gd name="T45" fmla="*/ 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5" h="135">
                <a:moveTo>
                  <a:pt x="14" y="34"/>
                </a:moveTo>
                <a:cubicBezTo>
                  <a:pt x="13" y="27"/>
                  <a:pt x="11" y="21"/>
                  <a:pt x="8" y="15"/>
                </a:cubicBezTo>
                <a:cubicBezTo>
                  <a:pt x="7" y="11"/>
                  <a:pt x="7" y="9"/>
                  <a:pt x="10" y="7"/>
                </a:cubicBezTo>
                <a:cubicBezTo>
                  <a:pt x="12" y="5"/>
                  <a:pt x="14" y="3"/>
                  <a:pt x="17" y="0"/>
                </a:cubicBezTo>
                <a:cubicBezTo>
                  <a:pt x="26" y="18"/>
                  <a:pt x="35" y="35"/>
                  <a:pt x="45" y="52"/>
                </a:cubicBezTo>
                <a:cubicBezTo>
                  <a:pt x="47" y="58"/>
                  <a:pt x="50" y="63"/>
                  <a:pt x="52" y="69"/>
                </a:cubicBezTo>
                <a:cubicBezTo>
                  <a:pt x="55" y="75"/>
                  <a:pt x="51" y="80"/>
                  <a:pt x="48" y="84"/>
                </a:cubicBezTo>
                <a:cubicBezTo>
                  <a:pt x="40" y="98"/>
                  <a:pt x="31" y="111"/>
                  <a:pt x="22" y="123"/>
                </a:cubicBezTo>
                <a:cubicBezTo>
                  <a:pt x="20" y="126"/>
                  <a:pt x="19" y="128"/>
                  <a:pt x="19" y="131"/>
                </a:cubicBezTo>
                <a:cubicBezTo>
                  <a:pt x="18" y="132"/>
                  <a:pt x="17" y="132"/>
                  <a:pt x="16" y="133"/>
                </a:cubicBezTo>
                <a:cubicBezTo>
                  <a:pt x="14" y="134"/>
                  <a:pt x="13" y="135"/>
                  <a:pt x="11" y="134"/>
                </a:cubicBezTo>
                <a:cubicBezTo>
                  <a:pt x="10" y="132"/>
                  <a:pt x="12" y="131"/>
                  <a:pt x="12" y="130"/>
                </a:cubicBezTo>
                <a:cubicBezTo>
                  <a:pt x="7" y="130"/>
                  <a:pt x="7" y="130"/>
                  <a:pt x="9" y="123"/>
                </a:cubicBezTo>
                <a:cubicBezTo>
                  <a:pt x="7" y="122"/>
                  <a:pt x="4" y="125"/>
                  <a:pt x="3" y="123"/>
                </a:cubicBezTo>
                <a:cubicBezTo>
                  <a:pt x="2" y="120"/>
                  <a:pt x="5" y="118"/>
                  <a:pt x="6" y="116"/>
                </a:cubicBezTo>
                <a:cubicBezTo>
                  <a:pt x="4" y="114"/>
                  <a:pt x="2" y="118"/>
                  <a:pt x="1" y="116"/>
                </a:cubicBezTo>
                <a:cubicBezTo>
                  <a:pt x="0" y="114"/>
                  <a:pt x="2" y="112"/>
                  <a:pt x="3" y="110"/>
                </a:cubicBezTo>
                <a:cubicBezTo>
                  <a:pt x="5" y="107"/>
                  <a:pt x="8" y="106"/>
                  <a:pt x="11" y="104"/>
                </a:cubicBezTo>
                <a:cubicBezTo>
                  <a:pt x="14" y="107"/>
                  <a:pt x="16" y="106"/>
                  <a:pt x="17" y="103"/>
                </a:cubicBezTo>
                <a:cubicBezTo>
                  <a:pt x="22" y="93"/>
                  <a:pt x="28" y="83"/>
                  <a:pt x="33" y="73"/>
                </a:cubicBezTo>
                <a:cubicBezTo>
                  <a:pt x="34" y="71"/>
                  <a:pt x="34" y="69"/>
                  <a:pt x="32" y="66"/>
                </a:cubicBezTo>
                <a:cubicBezTo>
                  <a:pt x="28" y="59"/>
                  <a:pt x="23" y="51"/>
                  <a:pt x="18" y="44"/>
                </a:cubicBezTo>
                <a:cubicBezTo>
                  <a:pt x="16" y="41"/>
                  <a:pt x="14" y="38"/>
                  <a:pt x="14" y="34"/>
                </a:cubicBezTo>
                <a:close/>
              </a:path>
            </a:pathLst>
          </a:custGeom>
          <a:solidFill>
            <a:srgbClr val="FACA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7" name="Freeform 106"/>
          <p:cNvSpPr>
            <a:spLocks/>
          </p:cNvSpPr>
          <p:nvPr/>
        </p:nvSpPr>
        <p:spPr bwMode="auto">
          <a:xfrm>
            <a:off x="2887663" y="3705774"/>
            <a:ext cx="49213" cy="293688"/>
          </a:xfrm>
          <a:custGeom>
            <a:avLst/>
            <a:gdLst>
              <a:gd name="T0" fmla="*/ 7 w 25"/>
              <a:gd name="T1" fmla="*/ 110 h 153"/>
              <a:gd name="T2" fmla="*/ 7 w 25"/>
              <a:gd name="T3" fmla="*/ 94 h 153"/>
              <a:gd name="T4" fmla="*/ 4 w 25"/>
              <a:gd name="T5" fmla="*/ 59 h 153"/>
              <a:gd name="T6" fmla="*/ 1 w 25"/>
              <a:gd name="T7" fmla="*/ 10 h 153"/>
              <a:gd name="T8" fmla="*/ 7 w 25"/>
              <a:gd name="T9" fmla="*/ 2 h 153"/>
              <a:gd name="T10" fmla="*/ 14 w 25"/>
              <a:gd name="T11" fmla="*/ 0 h 153"/>
              <a:gd name="T12" fmla="*/ 19 w 25"/>
              <a:gd name="T13" fmla="*/ 32 h 153"/>
              <a:gd name="T14" fmla="*/ 25 w 25"/>
              <a:gd name="T15" fmla="*/ 63 h 153"/>
              <a:gd name="T16" fmla="*/ 24 w 25"/>
              <a:gd name="T17" fmla="*/ 85 h 153"/>
              <a:gd name="T18" fmla="*/ 21 w 25"/>
              <a:gd name="T19" fmla="*/ 116 h 153"/>
              <a:gd name="T20" fmla="*/ 15 w 25"/>
              <a:gd name="T21" fmla="*/ 146 h 153"/>
              <a:gd name="T22" fmla="*/ 14 w 25"/>
              <a:gd name="T23" fmla="*/ 153 h 153"/>
              <a:gd name="T24" fmla="*/ 7 w 25"/>
              <a:gd name="T25" fmla="*/ 11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3">
                <a:moveTo>
                  <a:pt x="7" y="110"/>
                </a:moveTo>
                <a:cubicBezTo>
                  <a:pt x="8" y="105"/>
                  <a:pt x="7" y="99"/>
                  <a:pt x="7" y="94"/>
                </a:cubicBezTo>
                <a:cubicBezTo>
                  <a:pt x="6" y="82"/>
                  <a:pt x="5" y="71"/>
                  <a:pt x="4" y="59"/>
                </a:cubicBezTo>
                <a:cubicBezTo>
                  <a:pt x="4" y="43"/>
                  <a:pt x="2" y="27"/>
                  <a:pt x="1" y="10"/>
                </a:cubicBezTo>
                <a:cubicBezTo>
                  <a:pt x="0" y="5"/>
                  <a:pt x="2" y="2"/>
                  <a:pt x="7" y="2"/>
                </a:cubicBezTo>
                <a:cubicBezTo>
                  <a:pt x="10" y="2"/>
                  <a:pt x="11" y="0"/>
                  <a:pt x="14" y="0"/>
                </a:cubicBezTo>
                <a:cubicBezTo>
                  <a:pt x="14" y="11"/>
                  <a:pt x="18" y="22"/>
                  <a:pt x="19" y="32"/>
                </a:cubicBezTo>
                <a:cubicBezTo>
                  <a:pt x="21" y="43"/>
                  <a:pt x="24" y="53"/>
                  <a:pt x="25" y="63"/>
                </a:cubicBezTo>
                <a:cubicBezTo>
                  <a:pt x="25" y="70"/>
                  <a:pt x="24" y="78"/>
                  <a:pt x="24" y="85"/>
                </a:cubicBezTo>
                <a:cubicBezTo>
                  <a:pt x="23" y="96"/>
                  <a:pt x="21" y="106"/>
                  <a:pt x="21" y="116"/>
                </a:cubicBezTo>
                <a:cubicBezTo>
                  <a:pt x="20" y="126"/>
                  <a:pt x="18" y="136"/>
                  <a:pt x="15" y="146"/>
                </a:cubicBezTo>
                <a:cubicBezTo>
                  <a:pt x="14" y="149"/>
                  <a:pt x="14" y="151"/>
                  <a:pt x="14" y="153"/>
                </a:cubicBezTo>
                <a:cubicBezTo>
                  <a:pt x="13" y="139"/>
                  <a:pt x="9" y="125"/>
                  <a:pt x="7" y="110"/>
                </a:cubicBezTo>
                <a:close/>
              </a:path>
            </a:pathLst>
          </a:custGeom>
          <a:solidFill>
            <a:srgbClr val="FB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8" name="Freeform 107"/>
          <p:cNvSpPr>
            <a:spLocks/>
          </p:cNvSpPr>
          <p:nvPr/>
        </p:nvSpPr>
        <p:spPr bwMode="auto">
          <a:xfrm>
            <a:off x="2733676" y="3358111"/>
            <a:ext cx="141288" cy="127000"/>
          </a:xfrm>
          <a:custGeom>
            <a:avLst/>
            <a:gdLst>
              <a:gd name="T0" fmla="*/ 3 w 74"/>
              <a:gd name="T1" fmla="*/ 41 h 66"/>
              <a:gd name="T2" fmla="*/ 4 w 74"/>
              <a:gd name="T3" fmla="*/ 24 h 66"/>
              <a:gd name="T4" fmla="*/ 12 w 74"/>
              <a:gd name="T5" fmla="*/ 8 h 66"/>
              <a:gd name="T6" fmla="*/ 38 w 74"/>
              <a:gd name="T7" fmla="*/ 1 h 66"/>
              <a:gd name="T8" fmla="*/ 47 w 74"/>
              <a:gd name="T9" fmla="*/ 3 h 66"/>
              <a:gd name="T10" fmla="*/ 51 w 74"/>
              <a:gd name="T11" fmla="*/ 2 h 66"/>
              <a:gd name="T12" fmla="*/ 54 w 74"/>
              <a:gd name="T13" fmla="*/ 2 h 66"/>
              <a:gd name="T14" fmla="*/ 69 w 74"/>
              <a:gd name="T15" fmla="*/ 22 h 66"/>
              <a:gd name="T16" fmla="*/ 69 w 74"/>
              <a:gd name="T17" fmla="*/ 48 h 66"/>
              <a:gd name="T18" fmla="*/ 66 w 74"/>
              <a:gd name="T19" fmla="*/ 56 h 66"/>
              <a:gd name="T20" fmla="*/ 62 w 74"/>
              <a:gd name="T21" fmla="*/ 66 h 66"/>
              <a:gd name="T22" fmla="*/ 59 w 74"/>
              <a:gd name="T23" fmla="*/ 61 h 66"/>
              <a:gd name="T24" fmla="*/ 60 w 74"/>
              <a:gd name="T25" fmla="*/ 51 h 66"/>
              <a:gd name="T26" fmla="*/ 56 w 74"/>
              <a:gd name="T27" fmla="*/ 43 h 66"/>
              <a:gd name="T28" fmla="*/ 44 w 74"/>
              <a:gd name="T29" fmla="*/ 35 h 66"/>
              <a:gd name="T30" fmla="*/ 40 w 74"/>
              <a:gd name="T31" fmla="*/ 34 h 66"/>
              <a:gd name="T32" fmla="*/ 33 w 74"/>
              <a:gd name="T33" fmla="*/ 31 h 66"/>
              <a:gd name="T34" fmla="*/ 28 w 74"/>
              <a:gd name="T35" fmla="*/ 31 h 66"/>
              <a:gd name="T36" fmla="*/ 19 w 74"/>
              <a:gd name="T37" fmla="*/ 30 h 66"/>
              <a:gd name="T38" fmla="*/ 11 w 74"/>
              <a:gd name="T39" fmla="*/ 35 h 66"/>
              <a:gd name="T40" fmla="*/ 8 w 74"/>
              <a:gd name="T41" fmla="*/ 48 h 66"/>
              <a:gd name="T42" fmla="*/ 7 w 74"/>
              <a:gd name="T43" fmla="*/ 53 h 66"/>
              <a:gd name="T44" fmla="*/ 6 w 74"/>
              <a:gd name="T45" fmla="*/ 53 h 66"/>
              <a:gd name="T46" fmla="*/ 5 w 74"/>
              <a:gd name="T47" fmla="*/ 51 h 66"/>
              <a:gd name="T48" fmla="*/ 5 w 74"/>
              <a:gd name="T49" fmla="*/ 53 h 66"/>
              <a:gd name="T50" fmla="*/ 3 w 74"/>
              <a:gd name="T51" fmla="*/ 53 h 66"/>
              <a:gd name="T52" fmla="*/ 3 w 74"/>
              <a:gd name="T53" fmla="*/ 4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4" h="66">
                <a:moveTo>
                  <a:pt x="3" y="41"/>
                </a:moveTo>
                <a:cubicBezTo>
                  <a:pt x="0" y="35"/>
                  <a:pt x="4" y="29"/>
                  <a:pt x="4" y="24"/>
                </a:cubicBezTo>
                <a:cubicBezTo>
                  <a:pt x="3" y="16"/>
                  <a:pt x="7" y="12"/>
                  <a:pt x="12" y="8"/>
                </a:cubicBezTo>
                <a:cubicBezTo>
                  <a:pt x="20" y="3"/>
                  <a:pt x="29" y="0"/>
                  <a:pt x="38" y="1"/>
                </a:cubicBezTo>
                <a:cubicBezTo>
                  <a:pt x="41" y="1"/>
                  <a:pt x="44" y="2"/>
                  <a:pt x="47" y="3"/>
                </a:cubicBezTo>
                <a:cubicBezTo>
                  <a:pt x="49" y="3"/>
                  <a:pt x="50" y="5"/>
                  <a:pt x="51" y="2"/>
                </a:cubicBezTo>
                <a:cubicBezTo>
                  <a:pt x="52" y="0"/>
                  <a:pt x="54" y="1"/>
                  <a:pt x="54" y="2"/>
                </a:cubicBezTo>
                <a:cubicBezTo>
                  <a:pt x="59" y="9"/>
                  <a:pt x="66" y="14"/>
                  <a:pt x="69" y="22"/>
                </a:cubicBezTo>
                <a:cubicBezTo>
                  <a:pt x="74" y="31"/>
                  <a:pt x="72" y="40"/>
                  <a:pt x="69" y="48"/>
                </a:cubicBezTo>
                <a:cubicBezTo>
                  <a:pt x="68" y="51"/>
                  <a:pt x="67" y="53"/>
                  <a:pt x="66" y="56"/>
                </a:cubicBezTo>
                <a:cubicBezTo>
                  <a:pt x="66" y="59"/>
                  <a:pt x="65" y="63"/>
                  <a:pt x="62" y="66"/>
                </a:cubicBezTo>
                <a:cubicBezTo>
                  <a:pt x="60" y="64"/>
                  <a:pt x="60" y="63"/>
                  <a:pt x="59" y="61"/>
                </a:cubicBezTo>
                <a:cubicBezTo>
                  <a:pt x="59" y="57"/>
                  <a:pt x="60" y="54"/>
                  <a:pt x="60" y="51"/>
                </a:cubicBezTo>
                <a:cubicBezTo>
                  <a:pt x="60" y="47"/>
                  <a:pt x="59" y="45"/>
                  <a:pt x="56" y="43"/>
                </a:cubicBezTo>
                <a:cubicBezTo>
                  <a:pt x="52" y="40"/>
                  <a:pt x="47" y="39"/>
                  <a:pt x="44" y="35"/>
                </a:cubicBezTo>
                <a:cubicBezTo>
                  <a:pt x="43" y="33"/>
                  <a:pt x="42" y="33"/>
                  <a:pt x="40" y="34"/>
                </a:cubicBezTo>
                <a:cubicBezTo>
                  <a:pt x="37" y="35"/>
                  <a:pt x="34" y="35"/>
                  <a:pt x="33" y="31"/>
                </a:cubicBezTo>
                <a:cubicBezTo>
                  <a:pt x="32" y="29"/>
                  <a:pt x="30" y="30"/>
                  <a:pt x="28" y="31"/>
                </a:cubicBezTo>
                <a:cubicBezTo>
                  <a:pt x="25" y="32"/>
                  <a:pt x="22" y="33"/>
                  <a:pt x="19" y="30"/>
                </a:cubicBezTo>
                <a:cubicBezTo>
                  <a:pt x="18" y="28"/>
                  <a:pt x="12" y="31"/>
                  <a:pt x="11" y="35"/>
                </a:cubicBezTo>
                <a:cubicBezTo>
                  <a:pt x="9" y="39"/>
                  <a:pt x="8" y="43"/>
                  <a:pt x="8" y="48"/>
                </a:cubicBezTo>
                <a:cubicBezTo>
                  <a:pt x="8" y="49"/>
                  <a:pt x="8" y="51"/>
                  <a:pt x="7" y="53"/>
                </a:cubicBezTo>
                <a:cubicBezTo>
                  <a:pt x="6" y="53"/>
                  <a:pt x="6" y="53"/>
                  <a:pt x="6" y="53"/>
                </a:cubicBezTo>
                <a:cubicBezTo>
                  <a:pt x="5" y="52"/>
                  <a:pt x="5" y="51"/>
                  <a:pt x="5" y="51"/>
                </a:cubicBezTo>
                <a:cubicBezTo>
                  <a:pt x="5" y="51"/>
                  <a:pt x="5" y="52"/>
                  <a:pt x="5" y="53"/>
                </a:cubicBezTo>
                <a:cubicBezTo>
                  <a:pt x="5" y="54"/>
                  <a:pt x="4" y="54"/>
                  <a:pt x="3" y="53"/>
                </a:cubicBezTo>
                <a:cubicBezTo>
                  <a:pt x="2" y="50"/>
                  <a:pt x="0" y="46"/>
                  <a:pt x="3" y="41"/>
                </a:cubicBezTo>
                <a:close/>
              </a:path>
            </a:pathLst>
          </a:custGeom>
          <a:solidFill>
            <a:srgbClr val="9060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39" name="Freeform 108"/>
          <p:cNvSpPr>
            <a:spLocks/>
          </p:cNvSpPr>
          <p:nvPr/>
        </p:nvSpPr>
        <p:spPr bwMode="auto">
          <a:xfrm>
            <a:off x="2416176" y="3961361"/>
            <a:ext cx="111125" cy="236538"/>
          </a:xfrm>
          <a:custGeom>
            <a:avLst/>
            <a:gdLst>
              <a:gd name="T0" fmla="*/ 47 w 58"/>
              <a:gd name="T1" fmla="*/ 2 h 124"/>
              <a:gd name="T2" fmla="*/ 49 w 58"/>
              <a:gd name="T3" fmla="*/ 1 h 124"/>
              <a:gd name="T4" fmla="*/ 55 w 58"/>
              <a:gd name="T5" fmla="*/ 25 h 124"/>
              <a:gd name="T6" fmla="*/ 54 w 58"/>
              <a:gd name="T7" fmla="*/ 21 h 124"/>
              <a:gd name="T8" fmla="*/ 39 w 58"/>
              <a:gd name="T9" fmla="*/ 67 h 124"/>
              <a:gd name="T10" fmla="*/ 30 w 58"/>
              <a:gd name="T11" fmla="*/ 92 h 124"/>
              <a:gd name="T12" fmla="*/ 28 w 58"/>
              <a:gd name="T13" fmla="*/ 111 h 124"/>
              <a:gd name="T14" fmla="*/ 21 w 58"/>
              <a:gd name="T15" fmla="*/ 122 h 124"/>
              <a:gd name="T16" fmla="*/ 18 w 58"/>
              <a:gd name="T17" fmla="*/ 122 h 124"/>
              <a:gd name="T18" fmla="*/ 13 w 58"/>
              <a:gd name="T19" fmla="*/ 124 h 124"/>
              <a:gd name="T20" fmla="*/ 10 w 58"/>
              <a:gd name="T21" fmla="*/ 113 h 124"/>
              <a:gd name="T22" fmla="*/ 3 w 58"/>
              <a:gd name="T23" fmla="*/ 108 h 124"/>
              <a:gd name="T24" fmla="*/ 0 w 58"/>
              <a:gd name="T25" fmla="*/ 108 h 124"/>
              <a:gd name="T26" fmla="*/ 11 w 58"/>
              <a:gd name="T27" fmla="*/ 91 h 124"/>
              <a:gd name="T28" fmla="*/ 23 w 58"/>
              <a:gd name="T29" fmla="*/ 64 h 124"/>
              <a:gd name="T30" fmla="*/ 33 w 58"/>
              <a:gd name="T31" fmla="*/ 38 h 124"/>
              <a:gd name="T32" fmla="*/ 43 w 58"/>
              <a:gd name="T33" fmla="*/ 10 h 124"/>
              <a:gd name="T34" fmla="*/ 47 w 58"/>
              <a:gd name="T35"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8" h="124">
                <a:moveTo>
                  <a:pt x="47" y="2"/>
                </a:moveTo>
                <a:cubicBezTo>
                  <a:pt x="47" y="2"/>
                  <a:pt x="47" y="0"/>
                  <a:pt x="49" y="1"/>
                </a:cubicBezTo>
                <a:cubicBezTo>
                  <a:pt x="56" y="8"/>
                  <a:pt x="58" y="16"/>
                  <a:pt x="55" y="25"/>
                </a:cubicBezTo>
                <a:cubicBezTo>
                  <a:pt x="55" y="24"/>
                  <a:pt x="55" y="23"/>
                  <a:pt x="54" y="21"/>
                </a:cubicBezTo>
                <a:cubicBezTo>
                  <a:pt x="49" y="37"/>
                  <a:pt x="44" y="52"/>
                  <a:pt x="39" y="67"/>
                </a:cubicBezTo>
                <a:cubicBezTo>
                  <a:pt x="36" y="75"/>
                  <a:pt x="33" y="84"/>
                  <a:pt x="30" y="92"/>
                </a:cubicBezTo>
                <a:cubicBezTo>
                  <a:pt x="28" y="99"/>
                  <a:pt x="27" y="105"/>
                  <a:pt x="28" y="111"/>
                </a:cubicBezTo>
                <a:cubicBezTo>
                  <a:pt x="28" y="117"/>
                  <a:pt x="23" y="119"/>
                  <a:pt x="21" y="122"/>
                </a:cubicBezTo>
                <a:cubicBezTo>
                  <a:pt x="21" y="123"/>
                  <a:pt x="19" y="123"/>
                  <a:pt x="18" y="122"/>
                </a:cubicBezTo>
                <a:cubicBezTo>
                  <a:pt x="16" y="120"/>
                  <a:pt x="14" y="121"/>
                  <a:pt x="13" y="124"/>
                </a:cubicBezTo>
                <a:cubicBezTo>
                  <a:pt x="11" y="120"/>
                  <a:pt x="10" y="117"/>
                  <a:pt x="10" y="113"/>
                </a:cubicBezTo>
                <a:cubicBezTo>
                  <a:pt x="9" y="107"/>
                  <a:pt x="9" y="107"/>
                  <a:pt x="3" y="108"/>
                </a:cubicBezTo>
                <a:cubicBezTo>
                  <a:pt x="2" y="109"/>
                  <a:pt x="1" y="109"/>
                  <a:pt x="0" y="108"/>
                </a:cubicBezTo>
                <a:cubicBezTo>
                  <a:pt x="3" y="102"/>
                  <a:pt x="7" y="97"/>
                  <a:pt x="11" y="91"/>
                </a:cubicBezTo>
                <a:cubicBezTo>
                  <a:pt x="16" y="83"/>
                  <a:pt x="19" y="73"/>
                  <a:pt x="23" y="64"/>
                </a:cubicBezTo>
                <a:cubicBezTo>
                  <a:pt x="26" y="55"/>
                  <a:pt x="30" y="47"/>
                  <a:pt x="33" y="38"/>
                </a:cubicBezTo>
                <a:cubicBezTo>
                  <a:pt x="36" y="29"/>
                  <a:pt x="40" y="20"/>
                  <a:pt x="43" y="10"/>
                </a:cubicBezTo>
                <a:cubicBezTo>
                  <a:pt x="44" y="7"/>
                  <a:pt x="44" y="4"/>
                  <a:pt x="47" y="2"/>
                </a:cubicBezTo>
                <a:close/>
              </a:path>
            </a:pathLst>
          </a:custGeom>
          <a:solidFill>
            <a:srgbClr val="FAC9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0" name="Freeform 109"/>
          <p:cNvSpPr>
            <a:spLocks/>
          </p:cNvSpPr>
          <p:nvPr/>
        </p:nvSpPr>
        <p:spPr bwMode="auto">
          <a:xfrm>
            <a:off x="2611438" y="3955011"/>
            <a:ext cx="73025" cy="238125"/>
          </a:xfrm>
          <a:custGeom>
            <a:avLst/>
            <a:gdLst>
              <a:gd name="T0" fmla="*/ 2 w 38"/>
              <a:gd name="T1" fmla="*/ 32 h 124"/>
              <a:gd name="T2" fmla="*/ 1 w 38"/>
              <a:gd name="T3" fmla="*/ 13 h 124"/>
              <a:gd name="T4" fmla="*/ 8 w 38"/>
              <a:gd name="T5" fmla="*/ 0 h 124"/>
              <a:gd name="T6" fmla="*/ 32 w 38"/>
              <a:gd name="T7" fmla="*/ 95 h 124"/>
              <a:gd name="T8" fmla="*/ 37 w 38"/>
              <a:gd name="T9" fmla="*/ 109 h 124"/>
              <a:gd name="T10" fmla="*/ 33 w 38"/>
              <a:gd name="T11" fmla="*/ 116 h 124"/>
              <a:gd name="T12" fmla="*/ 31 w 38"/>
              <a:gd name="T13" fmla="*/ 120 h 124"/>
              <a:gd name="T14" fmla="*/ 29 w 38"/>
              <a:gd name="T15" fmla="*/ 123 h 124"/>
              <a:gd name="T16" fmla="*/ 20 w 38"/>
              <a:gd name="T17" fmla="*/ 121 h 124"/>
              <a:gd name="T18" fmla="*/ 16 w 38"/>
              <a:gd name="T19" fmla="*/ 108 h 124"/>
              <a:gd name="T20" fmla="*/ 13 w 38"/>
              <a:gd name="T21" fmla="*/ 80 h 124"/>
              <a:gd name="T22" fmla="*/ 4 w 38"/>
              <a:gd name="T23" fmla="*/ 35 h 124"/>
              <a:gd name="T24" fmla="*/ 2 w 38"/>
              <a:gd name="T25" fmla="*/ 3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124">
                <a:moveTo>
                  <a:pt x="2" y="32"/>
                </a:moveTo>
                <a:cubicBezTo>
                  <a:pt x="2" y="26"/>
                  <a:pt x="1" y="20"/>
                  <a:pt x="1" y="13"/>
                </a:cubicBezTo>
                <a:cubicBezTo>
                  <a:pt x="0" y="7"/>
                  <a:pt x="4" y="3"/>
                  <a:pt x="8" y="0"/>
                </a:cubicBezTo>
                <a:cubicBezTo>
                  <a:pt x="17" y="31"/>
                  <a:pt x="25" y="63"/>
                  <a:pt x="32" y="95"/>
                </a:cubicBezTo>
                <a:cubicBezTo>
                  <a:pt x="34" y="100"/>
                  <a:pt x="37" y="104"/>
                  <a:pt x="37" y="109"/>
                </a:cubicBezTo>
                <a:cubicBezTo>
                  <a:pt x="38" y="114"/>
                  <a:pt x="37" y="114"/>
                  <a:pt x="33" y="116"/>
                </a:cubicBezTo>
                <a:cubicBezTo>
                  <a:pt x="32" y="117"/>
                  <a:pt x="32" y="119"/>
                  <a:pt x="31" y="120"/>
                </a:cubicBezTo>
                <a:cubicBezTo>
                  <a:pt x="30" y="121"/>
                  <a:pt x="30" y="124"/>
                  <a:pt x="29" y="123"/>
                </a:cubicBezTo>
                <a:cubicBezTo>
                  <a:pt x="26" y="122"/>
                  <a:pt x="23" y="124"/>
                  <a:pt x="20" y="121"/>
                </a:cubicBezTo>
                <a:cubicBezTo>
                  <a:pt x="17" y="118"/>
                  <a:pt x="15" y="114"/>
                  <a:pt x="16" y="108"/>
                </a:cubicBezTo>
                <a:cubicBezTo>
                  <a:pt x="18" y="98"/>
                  <a:pt x="15" y="89"/>
                  <a:pt x="13" y="80"/>
                </a:cubicBezTo>
                <a:cubicBezTo>
                  <a:pt x="10" y="65"/>
                  <a:pt x="7" y="50"/>
                  <a:pt x="4" y="35"/>
                </a:cubicBezTo>
                <a:cubicBezTo>
                  <a:pt x="4" y="34"/>
                  <a:pt x="3" y="33"/>
                  <a:pt x="2" y="32"/>
                </a:cubicBezTo>
                <a:close/>
              </a:path>
            </a:pathLst>
          </a:custGeom>
          <a:solidFill>
            <a:srgbClr val="FA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1" name="Freeform 110"/>
          <p:cNvSpPr>
            <a:spLocks/>
          </p:cNvSpPr>
          <p:nvPr/>
        </p:nvSpPr>
        <p:spPr bwMode="auto">
          <a:xfrm>
            <a:off x="2279651" y="3893099"/>
            <a:ext cx="77788" cy="522288"/>
          </a:xfrm>
          <a:custGeom>
            <a:avLst/>
            <a:gdLst>
              <a:gd name="T0" fmla="*/ 26 w 40"/>
              <a:gd name="T1" fmla="*/ 2 h 272"/>
              <a:gd name="T2" fmla="*/ 29 w 40"/>
              <a:gd name="T3" fmla="*/ 0 h 272"/>
              <a:gd name="T4" fmla="*/ 38 w 40"/>
              <a:gd name="T5" fmla="*/ 52 h 272"/>
              <a:gd name="T6" fmla="*/ 18 w 40"/>
              <a:gd name="T7" fmla="*/ 187 h 272"/>
              <a:gd name="T8" fmla="*/ 6 w 40"/>
              <a:gd name="T9" fmla="*/ 263 h 272"/>
              <a:gd name="T10" fmla="*/ 4 w 40"/>
              <a:gd name="T11" fmla="*/ 270 h 272"/>
              <a:gd name="T12" fmla="*/ 1 w 40"/>
              <a:gd name="T13" fmla="*/ 267 h 272"/>
              <a:gd name="T14" fmla="*/ 2 w 40"/>
              <a:gd name="T15" fmla="*/ 252 h 272"/>
              <a:gd name="T16" fmla="*/ 11 w 40"/>
              <a:gd name="T17" fmla="*/ 193 h 272"/>
              <a:gd name="T18" fmla="*/ 23 w 40"/>
              <a:gd name="T19" fmla="*/ 109 h 272"/>
              <a:gd name="T20" fmla="*/ 30 w 40"/>
              <a:gd name="T21" fmla="*/ 38 h 272"/>
              <a:gd name="T22" fmla="*/ 26 w 40"/>
              <a:gd name="T23" fmla="*/ 10 h 272"/>
              <a:gd name="T24" fmla="*/ 26 w 40"/>
              <a:gd name="T25" fmla="*/ 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 h="272">
                <a:moveTo>
                  <a:pt x="26" y="2"/>
                </a:moveTo>
                <a:cubicBezTo>
                  <a:pt x="27" y="1"/>
                  <a:pt x="28" y="1"/>
                  <a:pt x="29" y="0"/>
                </a:cubicBezTo>
                <a:cubicBezTo>
                  <a:pt x="38" y="16"/>
                  <a:pt x="40" y="33"/>
                  <a:pt x="38" y="52"/>
                </a:cubicBezTo>
                <a:cubicBezTo>
                  <a:pt x="33" y="97"/>
                  <a:pt x="25" y="142"/>
                  <a:pt x="18" y="187"/>
                </a:cubicBezTo>
                <a:cubicBezTo>
                  <a:pt x="14" y="213"/>
                  <a:pt x="10" y="238"/>
                  <a:pt x="6" y="263"/>
                </a:cubicBezTo>
                <a:cubicBezTo>
                  <a:pt x="5" y="266"/>
                  <a:pt x="4" y="268"/>
                  <a:pt x="4" y="270"/>
                </a:cubicBezTo>
                <a:cubicBezTo>
                  <a:pt x="0" y="272"/>
                  <a:pt x="1" y="269"/>
                  <a:pt x="1" y="267"/>
                </a:cubicBezTo>
                <a:cubicBezTo>
                  <a:pt x="1" y="262"/>
                  <a:pt x="2" y="257"/>
                  <a:pt x="2" y="252"/>
                </a:cubicBezTo>
                <a:cubicBezTo>
                  <a:pt x="6" y="232"/>
                  <a:pt x="8" y="213"/>
                  <a:pt x="11" y="193"/>
                </a:cubicBezTo>
                <a:cubicBezTo>
                  <a:pt x="15" y="165"/>
                  <a:pt x="19" y="137"/>
                  <a:pt x="23" y="109"/>
                </a:cubicBezTo>
                <a:cubicBezTo>
                  <a:pt x="26" y="85"/>
                  <a:pt x="31" y="62"/>
                  <a:pt x="30" y="38"/>
                </a:cubicBezTo>
                <a:cubicBezTo>
                  <a:pt x="30" y="28"/>
                  <a:pt x="29" y="19"/>
                  <a:pt x="26" y="10"/>
                </a:cubicBezTo>
                <a:cubicBezTo>
                  <a:pt x="25" y="7"/>
                  <a:pt x="24" y="5"/>
                  <a:pt x="26" y="2"/>
                </a:cubicBezTo>
                <a:close/>
              </a:path>
            </a:pathLst>
          </a:custGeom>
          <a:solidFill>
            <a:srgbClr val="EE7A5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2" name="Freeform 111"/>
          <p:cNvSpPr>
            <a:spLocks/>
          </p:cNvSpPr>
          <p:nvPr/>
        </p:nvSpPr>
        <p:spPr bwMode="auto">
          <a:xfrm>
            <a:off x="2555876" y="4258224"/>
            <a:ext cx="46038" cy="161925"/>
          </a:xfrm>
          <a:custGeom>
            <a:avLst/>
            <a:gdLst>
              <a:gd name="T0" fmla="*/ 24 w 24"/>
              <a:gd name="T1" fmla="*/ 1 h 84"/>
              <a:gd name="T2" fmla="*/ 20 w 24"/>
              <a:gd name="T3" fmla="*/ 49 h 84"/>
              <a:gd name="T4" fmla="*/ 16 w 24"/>
              <a:gd name="T5" fmla="*/ 83 h 84"/>
              <a:gd name="T6" fmla="*/ 10 w 24"/>
              <a:gd name="T7" fmla="*/ 81 h 84"/>
              <a:gd name="T8" fmla="*/ 0 w 24"/>
              <a:gd name="T9" fmla="*/ 68 h 84"/>
              <a:gd name="T10" fmla="*/ 3 w 24"/>
              <a:gd name="T11" fmla="*/ 44 h 84"/>
              <a:gd name="T12" fmla="*/ 6 w 24"/>
              <a:gd name="T13" fmla="*/ 4 h 84"/>
              <a:gd name="T14" fmla="*/ 7 w 24"/>
              <a:gd name="T15" fmla="*/ 1 h 84"/>
              <a:gd name="T16" fmla="*/ 24 w 24"/>
              <a:gd name="T17" fmla="*/ 1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4">
                <a:moveTo>
                  <a:pt x="24" y="1"/>
                </a:moveTo>
                <a:cubicBezTo>
                  <a:pt x="24" y="17"/>
                  <a:pt x="22" y="33"/>
                  <a:pt x="20" y="49"/>
                </a:cubicBezTo>
                <a:cubicBezTo>
                  <a:pt x="19" y="60"/>
                  <a:pt x="19" y="72"/>
                  <a:pt x="16" y="83"/>
                </a:cubicBezTo>
                <a:cubicBezTo>
                  <a:pt x="14" y="84"/>
                  <a:pt x="12" y="82"/>
                  <a:pt x="10" y="81"/>
                </a:cubicBezTo>
                <a:cubicBezTo>
                  <a:pt x="6" y="77"/>
                  <a:pt x="2" y="73"/>
                  <a:pt x="0" y="68"/>
                </a:cubicBezTo>
                <a:cubicBezTo>
                  <a:pt x="1" y="60"/>
                  <a:pt x="2" y="52"/>
                  <a:pt x="3" y="44"/>
                </a:cubicBezTo>
                <a:cubicBezTo>
                  <a:pt x="4" y="31"/>
                  <a:pt x="5" y="18"/>
                  <a:pt x="6" y="4"/>
                </a:cubicBezTo>
                <a:cubicBezTo>
                  <a:pt x="6" y="3"/>
                  <a:pt x="7" y="2"/>
                  <a:pt x="7" y="1"/>
                </a:cubicBezTo>
                <a:cubicBezTo>
                  <a:pt x="12" y="0"/>
                  <a:pt x="18" y="0"/>
                  <a:pt x="24" y="1"/>
                </a:cubicBezTo>
                <a:close/>
              </a:path>
            </a:pathLst>
          </a:custGeom>
          <a:solidFill>
            <a:srgbClr val="FB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3" name="Freeform 112"/>
          <p:cNvSpPr>
            <a:spLocks/>
          </p:cNvSpPr>
          <p:nvPr/>
        </p:nvSpPr>
        <p:spPr bwMode="auto">
          <a:xfrm>
            <a:off x="2470151" y="4264574"/>
            <a:ext cx="53975" cy="134938"/>
          </a:xfrm>
          <a:custGeom>
            <a:avLst/>
            <a:gdLst>
              <a:gd name="T0" fmla="*/ 0 w 28"/>
              <a:gd name="T1" fmla="*/ 70 h 71"/>
              <a:gd name="T2" fmla="*/ 6 w 28"/>
              <a:gd name="T3" fmla="*/ 30 h 71"/>
              <a:gd name="T4" fmla="*/ 10 w 28"/>
              <a:gd name="T5" fmla="*/ 6 h 71"/>
              <a:gd name="T6" fmla="*/ 12 w 28"/>
              <a:gd name="T7" fmla="*/ 0 h 71"/>
              <a:gd name="T8" fmla="*/ 28 w 28"/>
              <a:gd name="T9" fmla="*/ 2 h 71"/>
              <a:gd name="T10" fmla="*/ 22 w 28"/>
              <a:gd name="T11" fmla="*/ 34 h 71"/>
              <a:gd name="T12" fmla="*/ 18 w 28"/>
              <a:gd name="T13" fmla="*/ 61 h 71"/>
              <a:gd name="T14" fmla="*/ 3 w 28"/>
              <a:gd name="T15" fmla="*/ 71 h 71"/>
              <a:gd name="T16" fmla="*/ 0 w 28"/>
              <a:gd name="T17" fmla="*/ 7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71">
                <a:moveTo>
                  <a:pt x="0" y="70"/>
                </a:moveTo>
                <a:cubicBezTo>
                  <a:pt x="2" y="57"/>
                  <a:pt x="4" y="43"/>
                  <a:pt x="6" y="30"/>
                </a:cubicBezTo>
                <a:cubicBezTo>
                  <a:pt x="8" y="22"/>
                  <a:pt x="9" y="14"/>
                  <a:pt x="10" y="6"/>
                </a:cubicBezTo>
                <a:cubicBezTo>
                  <a:pt x="11" y="4"/>
                  <a:pt x="12" y="2"/>
                  <a:pt x="12" y="0"/>
                </a:cubicBezTo>
                <a:cubicBezTo>
                  <a:pt x="17" y="1"/>
                  <a:pt x="23" y="0"/>
                  <a:pt x="28" y="2"/>
                </a:cubicBezTo>
                <a:cubicBezTo>
                  <a:pt x="27" y="13"/>
                  <a:pt x="24" y="23"/>
                  <a:pt x="22" y="34"/>
                </a:cubicBezTo>
                <a:cubicBezTo>
                  <a:pt x="21" y="43"/>
                  <a:pt x="20" y="52"/>
                  <a:pt x="18" y="61"/>
                </a:cubicBezTo>
                <a:cubicBezTo>
                  <a:pt x="15" y="67"/>
                  <a:pt x="9" y="69"/>
                  <a:pt x="3" y="71"/>
                </a:cubicBezTo>
                <a:cubicBezTo>
                  <a:pt x="2" y="71"/>
                  <a:pt x="1" y="71"/>
                  <a:pt x="0" y="70"/>
                </a:cubicBezTo>
                <a:close/>
              </a:path>
            </a:pathLst>
          </a:custGeom>
          <a:solidFill>
            <a:srgbClr val="FACA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4" name="Freeform 113"/>
          <p:cNvSpPr>
            <a:spLocks/>
          </p:cNvSpPr>
          <p:nvPr/>
        </p:nvSpPr>
        <p:spPr bwMode="auto">
          <a:xfrm>
            <a:off x="2735263" y="3451774"/>
            <a:ext cx="120650" cy="106363"/>
          </a:xfrm>
          <a:custGeom>
            <a:avLst/>
            <a:gdLst>
              <a:gd name="T0" fmla="*/ 59 w 63"/>
              <a:gd name="T1" fmla="*/ 12 h 55"/>
              <a:gd name="T2" fmla="*/ 61 w 63"/>
              <a:gd name="T3" fmla="*/ 16 h 55"/>
              <a:gd name="T4" fmla="*/ 57 w 63"/>
              <a:gd name="T5" fmla="*/ 29 h 55"/>
              <a:gd name="T6" fmla="*/ 53 w 63"/>
              <a:gd name="T7" fmla="*/ 37 h 55"/>
              <a:gd name="T8" fmla="*/ 26 w 63"/>
              <a:gd name="T9" fmla="*/ 51 h 55"/>
              <a:gd name="T10" fmla="*/ 4 w 63"/>
              <a:gd name="T11" fmla="*/ 27 h 55"/>
              <a:gd name="T12" fmla="*/ 2 w 63"/>
              <a:gd name="T13" fmla="*/ 16 h 55"/>
              <a:gd name="T14" fmla="*/ 3 w 63"/>
              <a:gd name="T15" fmla="*/ 5 h 55"/>
              <a:gd name="T16" fmla="*/ 4 w 63"/>
              <a:gd name="T17" fmla="*/ 0 h 55"/>
              <a:gd name="T18" fmla="*/ 6 w 63"/>
              <a:gd name="T19" fmla="*/ 4 h 55"/>
              <a:gd name="T20" fmla="*/ 8 w 63"/>
              <a:gd name="T21" fmla="*/ 16 h 55"/>
              <a:gd name="T22" fmla="*/ 17 w 63"/>
              <a:gd name="T23" fmla="*/ 23 h 55"/>
              <a:gd name="T24" fmla="*/ 41 w 63"/>
              <a:gd name="T25" fmla="*/ 28 h 55"/>
              <a:gd name="T26" fmla="*/ 49 w 63"/>
              <a:gd name="T27" fmla="*/ 26 h 55"/>
              <a:gd name="T28" fmla="*/ 56 w 63"/>
              <a:gd name="T29" fmla="*/ 16 h 55"/>
              <a:gd name="T30" fmla="*/ 59 w 63"/>
              <a:gd name="T31" fmla="*/ 1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55">
                <a:moveTo>
                  <a:pt x="59" y="12"/>
                </a:moveTo>
                <a:cubicBezTo>
                  <a:pt x="60" y="13"/>
                  <a:pt x="61" y="15"/>
                  <a:pt x="61" y="16"/>
                </a:cubicBezTo>
                <a:cubicBezTo>
                  <a:pt x="63" y="22"/>
                  <a:pt x="60" y="25"/>
                  <a:pt x="57" y="29"/>
                </a:cubicBezTo>
                <a:cubicBezTo>
                  <a:pt x="56" y="32"/>
                  <a:pt x="54" y="34"/>
                  <a:pt x="53" y="37"/>
                </a:cubicBezTo>
                <a:cubicBezTo>
                  <a:pt x="48" y="49"/>
                  <a:pt x="34" y="55"/>
                  <a:pt x="26" y="51"/>
                </a:cubicBezTo>
                <a:cubicBezTo>
                  <a:pt x="12" y="48"/>
                  <a:pt x="6" y="39"/>
                  <a:pt x="4" y="27"/>
                </a:cubicBezTo>
                <a:cubicBezTo>
                  <a:pt x="3" y="23"/>
                  <a:pt x="3" y="20"/>
                  <a:pt x="2" y="16"/>
                </a:cubicBezTo>
                <a:cubicBezTo>
                  <a:pt x="1" y="12"/>
                  <a:pt x="0" y="9"/>
                  <a:pt x="3" y="5"/>
                </a:cubicBezTo>
                <a:cubicBezTo>
                  <a:pt x="4" y="4"/>
                  <a:pt x="3" y="2"/>
                  <a:pt x="4" y="0"/>
                </a:cubicBezTo>
                <a:cubicBezTo>
                  <a:pt x="5" y="2"/>
                  <a:pt x="5" y="3"/>
                  <a:pt x="6" y="4"/>
                </a:cubicBezTo>
                <a:cubicBezTo>
                  <a:pt x="8" y="7"/>
                  <a:pt x="8" y="12"/>
                  <a:pt x="8" y="16"/>
                </a:cubicBezTo>
                <a:cubicBezTo>
                  <a:pt x="9" y="23"/>
                  <a:pt x="9" y="24"/>
                  <a:pt x="17" y="23"/>
                </a:cubicBezTo>
                <a:cubicBezTo>
                  <a:pt x="25" y="23"/>
                  <a:pt x="33" y="25"/>
                  <a:pt x="41" y="28"/>
                </a:cubicBezTo>
                <a:cubicBezTo>
                  <a:pt x="45" y="30"/>
                  <a:pt x="47" y="29"/>
                  <a:pt x="49" y="26"/>
                </a:cubicBezTo>
                <a:cubicBezTo>
                  <a:pt x="52" y="23"/>
                  <a:pt x="54" y="19"/>
                  <a:pt x="56" y="16"/>
                </a:cubicBezTo>
                <a:cubicBezTo>
                  <a:pt x="56" y="14"/>
                  <a:pt x="57" y="12"/>
                  <a:pt x="59" y="12"/>
                </a:cubicBezTo>
                <a:close/>
              </a:path>
            </a:pathLst>
          </a:custGeom>
          <a:solidFill>
            <a:srgbClr val="7C52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5" name="Freeform 114"/>
          <p:cNvSpPr>
            <a:spLocks/>
          </p:cNvSpPr>
          <p:nvPr/>
        </p:nvSpPr>
        <p:spPr bwMode="auto">
          <a:xfrm>
            <a:off x="2146301" y="3916911"/>
            <a:ext cx="63500" cy="482600"/>
          </a:xfrm>
          <a:custGeom>
            <a:avLst/>
            <a:gdLst>
              <a:gd name="T0" fmla="*/ 29 w 33"/>
              <a:gd name="T1" fmla="*/ 0 h 252"/>
              <a:gd name="T2" fmla="*/ 30 w 33"/>
              <a:gd name="T3" fmla="*/ 0 h 252"/>
              <a:gd name="T4" fmla="*/ 29 w 33"/>
              <a:gd name="T5" fmla="*/ 17 h 252"/>
              <a:gd name="T6" fmla="*/ 17 w 33"/>
              <a:gd name="T7" fmla="*/ 96 h 252"/>
              <a:gd name="T8" fmla="*/ 11 w 33"/>
              <a:gd name="T9" fmla="*/ 153 h 252"/>
              <a:gd name="T10" fmla="*/ 8 w 33"/>
              <a:gd name="T11" fmla="*/ 199 h 252"/>
              <a:gd name="T12" fmla="*/ 6 w 33"/>
              <a:gd name="T13" fmla="*/ 243 h 252"/>
              <a:gd name="T14" fmla="*/ 3 w 33"/>
              <a:gd name="T15" fmla="*/ 252 h 252"/>
              <a:gd name="T16" fmla="*/ 2 w 33"/>
              <a:gd name="T17" fmla="*/ 249 h 252"/>
              <a:gd name="T18" fmla="*/ 7 w 33"/>
              <a:gd name="T19" fmla="*/ 143 h 252"/>
              <a:gd name="T20" fmla="*/ 15 w 33"/>
              <a:gd name="T21" fmla="*/ 65 h 252"/>
              <a:gd name="T22" fmla="*/ 27 w 33"/>
              <a:gd name="T23" fmla="*/ 5 h 252"/>
              <a:gd name="T24" fmla="*/ 29 w 33"/>
              <a:gd name="T25"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2">
                <a:moveTo>
                  <a:pt x="29" y="0"/>
                </a:moveTo>
                <a:cubicBezTo>
                  <a:pt x="30" y="0"/>
                  <a:pt x="30" y="0"/>
                  <a:pt x="30" y="0"/>
                </a:cubicBezTo>
                <a:cubicBezTo>
                  <a:pt x="33" y="6"/>
                  <a:pt x="30" y="12"/>
                  <a:pt x="29" y="17"/>
                </a:cubicBezTo>
                <a:cubicBezTo>
                  <a:pt x="24" y="44"/>
                  <a:pt x="20" y="70"/>
                  <a:pt x="17" y="96"/>
                </a:cubicBezTo>
                <a:cubicBezTo>
                  <a:pt x="14" y="115"/>
                  <a:pt x="13" y="134"/>
                  <a:pt x="11" y="153"/>
                </a:cubicBezTo>
                <a:cubicBezTo>
                  <a:pt x="10" y="168"/>
                  <a:pt x="9" y="183"/>
                  <a:pt x="8" y="199"/>
                </a:cubicBezTo>
                <a:cubicBezTo>
                  <a:pt x="7" y="214"/>
                  <a:pt x="6" y="228"/>
                  <a:pt x="6" y="243"/>
                </a:cubicBezTo>
                <a:cubicBezTo>
                  <a:pt x="6" y="247"/>
                  <a:pt x="6" y="250"/>
                  <a:pt x="3" y="252"/>
                </a:cubicBezTo>
                <a:cubicBezTo>
                  <a:pt x="2" y="252"/>
                  <a:pt x="3" y="250"/>
                  <a:pt x="2" y="249"/>
                </a:cubicBezTo>
                <a:cubicBezTo>
                  <a:pt x="0" y="214"/>
                  <a:pt x="4" y="178"/>
                  <a:pt x="7" y="143"/>
                </a:cubicBezTo>
                <a:cubicBezTo>
                  <a:pt x="9" y="117"/>
                  <a:pt x="12" y="91"/>
                  <a:pt x="15" y="65"/>
                </a:cubicBezTo>
                <a:cubicBezTo>
                  <a:pt x="18" y="45"/>
                  <a:pt x="21" y="25"/>
                  <a:pt x="27" y="5"/>
                </a:cubicBezTo>
                <a:cubicBezTo>
                  <a:pt x="27" y="3"/>
                  <a:pt x="28" y="1"/>
                  <a:pt x="29" y="0"/>
                </a:cubicBezTo>
                <a:close/>
              </a:path>
            </a:pathLst>
          </a:custGeom>
          <a:solidFill>
            <a:srgbClr val="EC7D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6" name="Freeform 115"/>
          <p:cNvSpPr>
            <a:spLocks/>
          </p:cNvSpPr>
          <p:nvPr/>
        </p:nvSpPr>
        <p:spPr bwMode="auto">
          <a:xfrm>
            <a:off x="2249488" y="3897861"/>
            <a:ext cx="92075" cy="538163"/>
          </a:xfrm>
          <a:custGeom>
            <a:avLst/>
            <a:gdLst>
              <a:gd name="T0" fmla="*/ 42 w 48"/>
              <a:gd name="T1" fmla="*/ 0 h 281"/>
              <a:gd name="T2" fmla="*/ 48 w 48"/>
              <a:gd name="T3" fmla="*/ 39 h 281"/>
              <a:gd name="T4" fmla="*/ 43 w 48"/>
              <a:gd name="T5" fmla="*/ 86 h 281"/>
              <a:gd name="T6" fmla="*/ 29 w 48"/>
              <a:gd name="T7" fmla="*/ 182 h 281"/>
              <a:gd name="T8" fmla="*/ 18 w 48"/>
              <a:gd name="T9" fmla="*/ 263 h 281"/>
              <a:gd name="T10" fmla="*/ 20 w 48"/>
              <a:gd name="T11" fmla="*/ 268 h 281"/>
              <a:gd name="T12" fmla="*/ 18 w 48"/>
              <a:gd name="T13" fmla="*/ 279 h 281"/>
              <a:gd name="T14" fmla="*/ 2 w 48"/>
              <a:gd name="T15" fmla="*/ 278 h 281"/>
              <a:gd name="T16" fmla="*/ 1 w 48"/>
              <a:gd name="T17" fmla="*/ 268 h 281"/>
              <a:gd name="T18" fmla="*/ 4 w 48"/>
              <a:gd name="T19" fmla="*/ 269 h 281"/>
              <a:gd name="T20" fmla="*/ 16 w 48"/>
              <a:gd name="T21" fmla="*/ 261 h 281"/>
              <a:gd name="T22" fmla="*/ 23 w 48"/>
              <a:gd name="T23" fmla="*/ 210 h 281"/>
              <a:gd name="T24" fmla="*/ 34 w 48"/>
              <a:gd name="T25" fmla="*/ 126 h 281"/>
              <a:gd name="T26" fmla="*/ 44 w 48"/>
              <a:gd name="T27" fmla="*/ 55 h 281"/>
              <a:gd name="T28" fmla="*/ 38 w 48"/>
              <a:gd name="T29" fmla="*/ 2 h 281"/>
              <a:gd name="T30" fmla="*/ 42 w 48"/>
              <a:gd name="T31"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281">
                <a:moveTo>
                  <a:pt x="42" y="0"/>
                </a:moveTo>
                <a:cubicBezTo>
                  <a:pt x="45" y="13"/>
                  <a:pt x="48" y="25"/>
                  <a:pt x="48" y="39"/>
                </a:cubicBezTo>
                <a:cubicBezTo>
                  <a:pt x="48" y="55"/>
                  <a:pt x="46" y="70"/>
                  <a:pt x="43" y="86"/>
                </a:cubicBezTo>
                <a:cubicBezTo>
                  <a:pt x="39" y="118"/>
                  <a:pt x="34" y="150"/>
                  <a:pt x="29" y="182"/>
                </a:cubicBezTo>
                <a:cubicBezTo>
                  <a:pt x="25" y="209"/>
                  <a:pt x="22" y="236"/>
                  <a:pt x="18" y="263"/>
                </a:cubicBezTo>
                <a:cubicBezTo>
                  <a:pt x="18" y="264"/>
                  <a:pt x="16" y="268"/>
                  <a:pt x="20" y="268"/>
                </a:cubicBezTo>
                <a:cubicBezTo>
                  <a:pt x="17" y="272"/>
                  <a:pt x="18" y="275"/>
                  <a:pt x="18" y="279"/>
                </a:cubicBezTo>
                <a:cubicBezTo>
                  <a:pt x="12" y="281"/>
                  <a:pt x="7" y="279"/>
                  <a:pt x="2" y="278"/>
                </a:cubicBezTo>
                <a:cubicBezTo>
                  <a:pt x="4" y="274"/>
                  <a:pt x="0" y="271"/>
                  <a:pt x="1" y="268"/>
                </a:cubicBezTo>
                <a:cubicBezTo>
                  <a:pt x="2" y="268"/>
                  <a:pt x="3" y="269"/>
                  <a:pt x="4" y="269"/>
                </a:cubicBezTo>
                <a:cubicBezTo>
                  <a:pt x="12" y="272"/>
                  <a:pt x="14" y="270"/>
                  <a:pt x="16" y="261"/>
                </a:cubicBezTo>
                <a:cubicBezTo>
                  <a:pt x="18" y="244"/>
                  <a:pt x="21" y="227"/>
                  <a:pt x="23" y="210"/>
                </a:cubicBezTo>
                <a:cubicBezTo>
                  <a:pt x="27" y="182"/>
                  <a:pt x="31" y="154"/>
                  <a:pt x="34" y="126"/>
                </a:cubicBezTo>
                <a:cubicBezTo>
                  <a:pt x="38" y="102"/>
                  <a:pt x="41" y="79"/>
                  <a:pt x="44" y="55"/>
                </a:cubicBezTo>
                <a:cubicBezTo>
                  <a:pt x="46" y="37"/>
                  <a:pt x="44" y="19"/>
                  <a:pt x="38" y="2"/>
                </a:cubicBezTo>
                <a:cubicBezTo>
                  <a:pt x="39" y="0"/>
                  <a:pt x="40" y="0"/>
                  <a:pt x="42" y="0"/>
                </a:cubicBezTo>
                <a:close/>
              </a:path>
            </a:pathLst>
          </a:custGeom>
          <a:solidFill>
            <a:srgbClr val="FEED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7" name="Freeform 116"/>
          <p:cNvSpPr>
            <a:spLocks/>
          </p:cNvSpPr>
          <p:nvPr/>
        </p:nvSpPr>
        <p:spPr bwMode="auto">
          <a:xfrm>
            <a:off x="2147888" y="3916911"/>
            <a:ext cx="63500" cy="512763"/>
          </a:xfrm>
          <a:custGeom>
            <a:avLst/>
            <a:gdLst>
              <a:gd name="T0" fmla="*/ 1 w 33"/>
              <a:gd name="T1" fmla="*/ 249 h 267"/>
              <a:gd name="T2" fmla="*/ 3 w 33"/>
              <a:gd name="T3" fmla="*/ 252 h 267"/>
              <a:gd name="T4" fmla="*/ 5 w 33"/>
              <a:gd name="T5" fmla="*/ 215 h 267"/>
              <a:gd name="T6" fmla="*/ 17 w 33"/>
              <a:gd name="T7" fmla="*/ 77 h 267"/>
              <a:gd name="T8" fmla="*/ 28 w 33"/>
              <a:gd name="T9" fmla="*/ 8 h 267"/>
              <a:gd name="T10" fmla="*/ 29 w 33"/>
              <a:gd name="T11" fmla="*/ 0 h 267"/>
              <a:gd name="T12" fmla="*/ 33 w 33"/>
              <a:gd name="T13" fmla="*/ 1 h 267"/>
              <a:gd name="T14" fmla="*/ 21 w 33"/>
              <a:gd name="T15" fmla="*/ 71 h 267"/>
              <a:gd name="T16" fmla="*/ 9 w 33"/>
              <a:gd name="T17" fmla="*/ 199 h 267"/>
              <a:gd name="T18" fmla="*/ 5 w 33"/>
              <a:gd name="T19" fmla="*/ 251 h 267"/>
              <a:gd name="T20" fmla="*/ 9 w 33"/>
              <a:gd name="T21" fmla="*/ 255 h 267"/>
              <a:gd name="T22" fmla="*/ 17 w 33"/>
              <a:gd name="T23" fmla="*/ 254 h 267"/>
              <a:gd name="T24" fmla="*/ 15 w 33"/>
              <a:gd name="T25" fmla="*/ 265 h 267"/>
              <a:gd name="T26" fmla="*/ 3 w 33"/>
              <a:gd name="T27" fmla="*/ 263 h 267"/>
              <a:gd name="T28" fmla="*/ 2 w 33"/>
              <a:gd name="T29" fmla="*/ 254 h 267"/>
              <a:gd name="T30" fmla="*/ 1 w 33"/>
              <a:gd name="T31" fmla="*/ 249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67">
                <a:moveTo>
                  <a:pt x="1" y="249"/>
                </a:moveTo>
                <a:cubicBezTo>
                  <a:pt x="1" y="250"/>
                  <a:pt x="2" y="251"/>
                  <a:pt x="3" y="252"/>
                </a:cubicBezTo>
                <a:cubicBezTo>
                  <a:pt x="5" y="240"/>
                  <a:pt x="4" y="227"/>
                  <a:pt x="5" y="215"/>
                </a:cubicBezTo>
                <a:cubicBezTo>
                  <a:pt x="8" y="169"/>
                  <a:pt x="10" y="123"/>
                  <a:pt x="17" y="77"/>
                </a:cubicBezTo>
                <a:cubicBezTo>
                  <a:pt x="20" y="54"/>
                  <a:pt x="24" y="31"/>
                  <a:pt x="28" y="8"/>
                </a:cubicBezTo>
                <a:cubicBezTo>
                  <a:pt x="29" y="5"/>
                  <a:pt x="29" y="3"/>
                  <a:pt x="29" y="0"/>
                </a:cubicBezTo>
                <a:cubicBezTo>
                  <a:pt x="31" y="0"/>
                  <a:pt x="32" y="1"/>
                  <a:pt x="33" y="1"/>
                </a:cubicBezTo>
                <a:cubicBezTo>
                  <a:pt x="28" y="24"/>
                  <a:pt x="24" y="48"/>
                  <a:pt x="21" y="71"/>
                </a:cubicBezTo>
                <a:cubicBezTo>
                  <a:pt x="14" y="114"/>
                  <a:pt x="11" y="156"/>
                  <a:pt x="9" y="199"/>
                </a:cubicBezTo>
                <a:cubicBezTo>
                  <a:pt x="8" y="216"/>
                  <a:pt x="6" y="234"/>
                  <a:pt x="5" y="251"/>
                </a:cubicBezTo>
                <a:cubicBezTo>
                  <a:pt x="5" y="254"/>
                  <a:pt x="6" y="255"/>
                  <a:pt x="9" y="255"/>
                </a:cubicBezTo>
                <a:cubicBezTo>
                  <a:pt x="12" y="256"/>
                  <a:pt x="14" y="255"/>
                  <a:pt x="17" y="254"/>
                </a:cubicBezTo>
                <a:cubicBezTo>
                  <a:pt x="15" y="258"/>
                  <a:pt x="15" y="261"/>
                  <a:pt x="15" y="265"/>
                </a:cubicBezTo>
                <a:cubicBezTo>
                  <a:pt x="11" y="267"/>
                  <a:pt x="6" y="267"/>
                  <a:pt x="3" y="263"/>
                </a:cubicBezTo>
                <a:cubicBezTo>
                  <a:pt x="4" y="260"/>
                  <a:pt x="4" y="257"/>
                  <a:pt x="2" y="254"/>
                </a:cubicBezTo>
                <a:cubicBezTo>
                  <a:pt x="0" y="252"/>
                  <a:pt x="1" y="251"/>
                  <a:pt x="1" y="249"/>
                </a:cubicBezTo>
                <a:close/>
              </a:path>
            </a:pathLst>
          </a:custGeom>
          <a:solidFill>
            <a:srgbClr val="FFEF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8" name="Freeform 117"/>
          <p:cNvSpPr>
            <a:spLocks/>
          </p:cNvSpPr>
          <p:nvPr/>
        </p:nvSpPr>
        <p:spPr bwMode="auto">
          <a:xfrm>
            <a:off x="2735263" y="3732761"/>
            <a:ext cx="20638" cy="250825"/>
          </a:xfrm>
          <a:custGeom>
            <a:avLst/>
            <a:gdLst>
              <a:gd name="T0" fmla="*/ 0 w 11"/>
              <a:gd name="T1" fmla="*/ 0 h 131"/>
              <a:gd name="T2" fmla="*/ 8 w 11"/>
              <a:gd name="T3" fmla="*/ 1 h 131"/>
              <a:gd name="T4" fmla="*/ 11 w 11"/>
              <a:gd name="T5" fmla="*/ 4 h 131"/>
              <a:gd name="T6" fmla="*/ 9 w 11"/>
              <a:gd name="T7" fmla="*/ 47 h 131"/>
              <a:gd name="T8" fmla="*/ 8 w 11"/>
              <a:gd name="T9" fmla="*/ 68 h 131"/>
              <a:gd name="T10" fmla="*/ 6 w 11"/>
              <a:gd name="T11" fmla="*/ 91 h 131"/>
              <a:gd name="T12" fmla="*/ 10 w 11"/>
              <a:gd name="T13" fmla="*/ 97 h 131"/>
              <a:gd name="T14" fmla="*/ 5 w 11"/>
              <a:gd name="T15" fmla="*/ 131 h 131"/>
              <a:gd name="T16" fmla="*/ 1 w 11"/>
              <a:gd name="T17" fmla="*/ 119 h 131"/>
              <a:gd name="T18" fmla="*/ 2 w 11"/>
              <a:gd name="T19" fmla="*/ 72 h 131"/>
              <a:gd name="T20" fmla="*/ 3 w 11"/>
              <a:gd name="T21" fmla="*/ 56 h 131"/>
              <a:gd name="T22" fmla="*/ 3 w 11"/>
              <a:gd name="T23" fmla="*/ 6 h 131"/>
              <a:gd name="T24" fmla="*/ 0 w 11"/>
              <a:gd name="T2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31">
                <a:moveTo>
                  <a:pt x="0" y="0"/>
                </a:moveTo>
                <a:cubicBezTo>
                  <a:pt x="3" y="0"/>
                  <a:pt x="5" y="0"/>
                  <a:pt x="8" y="1"/>
                </a:cubicBezTo>
                <a:cubicBezTo>
                  <a:pt x="10" y="1"/>
                  <a:pt x="11" y="2"/>
                  <a:pt x="11" y="4"/>
                </a:cubicBezTo>
                <a:cubicBezTo>
                  <a:pt x="10" y="18"/>
                  <a:pt x="11" y="33"/>
                  <a:pt x="9" y="47"/>
                </a:cubicBezTo>
                <a:cubicBezTo>
                  <a:pt x="9" y="54"/>
                  <a:pt x="9" y="61"/>
                  <a:pt x="8" y="68"/>
                </a:cubicBezTo>
                <a:cubicBezTo>
                  <a:pt x="7" y="76"/>
                  <a:pt x="7" y="83"/>
                  <a:pt x="6" y="91"/>
                </a:cubicBezTo>
                <a:cubicBezTo>
                  <a:pt x="5" y="95"/>
                  <a:pt x="9" y="94"/>
                  <a:pt x="10" y="97"/>
                </a:cubicBezTo>
                <a:cubicBezTo>
                  <a:pt x="7" y="108"/>
                  <a:pt x="6" y="120"/>
                  <a:pt x="5" y="131"/>
                </a:cubicBezTo>
                <a:cubicBezTo>
                  <a:pt x="1" y="128"/>
                  <a:pt x="1" y="123"/>
                  <a:pt x="1" y="119"/>
                </a:cubicBezTo>
                <a:cubicBezTo>
                  <a:pt x="1" y="103"/>
                  <a:pt x="2" y="88"/>
                  <a:pt x="2" y="72"/>
                </a:cubicBezTo>
                <a:cubicBezTo>
                  <a:pt x="3" y="67"/>
                  <a:pt x="3" y="61"/>
                  <a:pt x="3" y="56"/>
                </a:cubicBezTo>
                <a:cubicBezTo>
                  <a:pt x="3" y="39"/>
                  <a:pt x="3" y="23"/>
                  <a:pt x="3" y="6"/>
                </a:cubicBezTo>
                <a:cubicBezTo>
                  <a:pt x="3" y="3"/>
                  <a:pt x="2" y="1"/>
                  <a:pt x="0" y="0"/>
                </a:cubicBezTo>
                <a:close/>
              </a:path>
            </a:pathLst>
          </a:custGeom>
          <a:solidFill>
            <a:srgbClr val="F9CA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49" name="Freeform 118"/>
          <p:cNvSpPr>
            <a:spLocks/>
          </p:cNvSpPr>
          <p:nvPr/>
        </p:nvSpPr>
        <p:spPr bwMode="auto">
          <a:xfrm>
            <a:off x="2738438" y="4431261"/>
            <a:ext cx="80963" cy="47625"/>
          </a:xfrm>
          <a:custGeom>
            <a:avLst/>
            <a:gdLst>
              <a:gd name="T0" fmla="*/ 21 w 42"/>
              <a:gd name="T1" fmla="*/ 1 h 25"/>
              <a:gd name="T2" fmla="*/ 38 w 42"/>
              <a:gd name="T3" fmla="*/ 2 h 25"/>
              <a:gd name="T4" fmla="*/ 41 w 42"/>
              <a:gd name="T5" fmla="*/ 8 h 25"/>
              <a:gd name="T6" fmla="*/ 41 w 42"/>
              <a:gd name="T7" fmla="*/ 14 h 25"/>
              <a:gd name="T8" fmla="*/ 32 w 42"/>
              <a:gd name="T9" fmla="*/ 25 h 25"/>
              <a:gd name="T10" fmla="*/ 0 w 42"/>
              <a:gd name="T11" fmla="*/ 25 h 25"/>
              <a:gd name="T12" fmla="*/ 21 w 42"/>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42" h="25">
                <a:moveTo>
                  <a:pt x="21" y="1"/>
                </a:moveTo>
                <a:cubicBezTo>
                  <a:pt x="26" y="0"/>
                  <a:pt x="32" y="2"/>
                  <a:pt x="38" y="2"/>
                </a:cubicBezTo>
                <a:cubicBezTo>
                  <a:pt x="42" y="2"/>
                  <a:pt x="39" y="7"/>
                  <a:pt x="41" y="8"/>
                </a:cubicBezTo>
                <a:cubicBezTo>
                  <a:pt x="41" y="10"/>
                  <a:pt x="41" y="12"/>
                  <a:pt x="41" y="14"/>
                </a:cubicBezTo>
                <a:cubicBezTo>
                  <a:pt x="42" y="24"/>
                  <a:pt x="42" y="24"/>
                  <a:pt x="32" y="25"/>
                </a:cubicBezTo>
                <a:cubicBezTo>
                  <a:pt x="21" y="25"/>
                  <a:pt x="11" y="25"/>
                  <a:pt x="0" y="25"/>
                </a:cubicBezTo>
                <a:cubicBezTo>
                  <a:pt x="6" y="16"/>
                  <a:pt x="14" y="9"/>
                  <a:pt x="21" y="1"/>
                </a:cubicBezTo>
                <a:close/>
              </a:path>
            </a:pathLst>
          </a:custGeom>
          <a:solidFill>
            <a:srgbClr val="30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0" name="Freeform 119"/>
          <p:cNvSpPr>
            <a:spLocks/>
          </p:cNvSpPr>
          <p:nvPr/>
        </p:nvSpPr>
        <p:spPr bwMode="auto">
          <a:xfrm>
            <a:off x="2111376" y="4421736"/>
            <a:ext cx="71438" cy="55563"/>
          </a:xfrm>
          <a:custGeom>
            <a:avLst/>
            <a:gdLst>
              <a:gd name="T0" fmla="*/ 22 w 37"/>
              <a:gd name="T1" fmla="*/ 0 h 29"/>
              <a:gd name="T2" fmla="*/ 34 w 37"/>
              <a:gd name="T3" fmla="*/ 2 h 29"/>
              <a:gd name="T4" fmla="*/ 36 w 37"/>
              <a:gd name="T5" fmla="*/ 24 h 29"/>
              <a:gd name="T6" fmla="*/ 32 w 37"/>
              <a:gd name="T7" fmla="*/ 29 h 29"/>
              <a:gd name="T8" fmla="*/ 4 w 37"/>
              <a:gd name="T9" fmla="*/ 29 h 29"/>
              <a:gd name="T10" fmla="*/ 2 w 37"/>
              <a:gd name="T11" fmla="*/ 27 h 29"/>
              <a:gd name="T12" fmla="*/ 22 w 37"/>
              <a:gd name="T13" fmla="*/ 0 h 29"/>
            </a:gdLst>
            <a:ahLst/>
            <a:cxnLst>
              <a:cxn ang="0">
                <a:pos x="T0" y="T1"/>
              </a:cxn>
              <a:cxn ang="0">
                <a:pos x="T2" y="T3"/>
              </a:cxn>
              <a:cxn ang="0">
                <a:pos x="T4" y="T5"/>
              </a:cxn>
              <a:cxn ang="0">
                <a:pos x="T6" y="T7"/>
              </a:cxn>
              <a:cxn ang="0">
                <a:pos x="T8" y="T9"/>
              </a:cxn>
              <a:cxn ang="0">
                <a:pos x="T10" y="T11"/>
              </a:cxn>
              <a:cxn ang="0">
                <a:pos x="T12" y="T13"/>
              </a:cxn>
            </a:cxnLst>
            <a:rect l="0" t="0" r="r" b="b"/>
            <a:pathLst>
              <a:path w="37" h="29">
                <a:moveTo>
                  <a:pt x="22" y="0"/>
                </a:moveTo>
                <a:cubicBezTo>
                  <a:pt x="26" y="2"/>
                  <a:pt x="30" y="2"/>
                  <a:pt x="34" y="2"/>
                </a:cubicBezTo>
                <a:cubicBezTo>
                  <a:pt x="35" y="9"/>
                  <a:pt x="36" y="17"/>
                  <a:pt x="36" y="24"/>
                </a:cubicBezTo>
                <a:cubicBezTo>
                  <a:pt x="37" y="27"/>
                  <a:pt x="36" y="29"/>
                  <a:pt x="32" y="29"/>
                </a:cubicBezTo>
                <a:cubicBezTo>
                  <a:pt x="23" y="29"/>
                  <a:pt x="13" y="29"/>
                  <a:pt x="4" y="29"/>
                </a:cubicBezTo>
                <a:cubicBezTo>
                  <a:pt x="3" y="29"/>
                  <a:pt x="0" y="29"/>
                  <a:pt x="2" y="27"/>
                </a:cubicBezTo>
                <a:cubicBezTo>
                  <a:pt x="8" y="18"/>
                  <a:pt x="14" y="8"/>
                  <a:pt x="22" y="0"/>
                </a:cubicBezTo>
                <a:close/>
              </a:path>
            </a:pathLst>
          </a:custGeom>
          <a:solidFill>
            <a:srgbClr val="31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1" name="Freeform 120"/>
          <p:cNvSpPr>
            <a:spLocks/>
          </p:cNvSpPr>
          <p:nvPr/>
        </p:nvSpPr>
        <p:spPr bwMode="auto">
          <a:xfrm>
            <a:off x="2246313" y="4429674"/>
            <a:ext cx="69850" cy="50800"/>
          </a:xfrm>
          <a:custGeom>
            <a:avLst/>
            <a:gdLst>
              <a:gd name="T0" fmla="*/ 4 w 37"/>
              <a:gd name="T1" fmla="*/ 1 h 27"/>
              <a:gd name="T2" fmla="*/ 20 w 37"/>
              <a:gd name="T3" fmla="*/ 2 h 27"/>
              <a:gd name="T4" fmla="*/ 35 w 37"/>
              <a:gd name="T5" fmla="*/ 21 h 27"/>
              <a:gd name="T6" fmla="*/ 37 w 37"/>
              <a:gd name="T7" fmla="*/ 25 h 27"/>
              <a:gd name="T8" fmla="*/ 33 w 37"/>
              <a:gd name="T9" fmla="*/ 26 h 27"/>
              <a:gd name="T10" fmla="*/ 4 w 37"/>
              <a:gd name="T11" fmla="*/ 26 h 27"/>
              <a:gd name="T12" fmla="*/ 1 w 37"/>
              <a:gd name="T13" fmla="*/ 22 h 27"/>
              <a:gd name="T14" fmla="*/ 4 w 37"/>
              <a:gd name="T15" fmla="*/ 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 h="27">
                <a:moveTo>
                  <a:pt x="4" y="1"/>
                </a:moveTo>
                <a:cubicBezTo>
                  <a:pt x="9" y="0"/>
                  <a:pt x="14" y="2"/>
                  <a:pt x="20" y="2"/>
                </a:cubicBezTo>
                <a:cubicBezTo>
                  <a:pt x="25" y="8"/>
                  <a:pt x="30" y="15"/>
                  <a:pt x="35" y="21"/>
                </a:cubicBezTo>
                <a:cubicBezTo>
                  <a:pt x="36" y="23"/>
                  <a:pt x="37" y="24"/>
                  <a:pt x="37" y="25"/>
                </a:cubicBezTo>
                <a:cubicBezTo>
                  <a:pt x="36" y="27"/>
                  <a:pt x="34" y="26"/>
                  <a:pt x="33" y="26"/>
                </a:cubicBezTo>
                <a:cubicBezTo>
                  <a:pt x="23" y="26"/>
                  <a:pt x="13" y="26"/>
                  <a:pt x="4" y="26"/>
                </a:cubicBezTo>
                <a:cubicBezTo>
                  <a:pt x="1" y="26"/>
                  <a:pt x="0" y="25"/>
                  <a:pt x="1" y="22"/>
                </a:cubicBezTo>
                <a:cubicBezTo>
                  <a:pt x="2" y="15"/>
                  <a:pt x="3" y="8"/>
                  <a:pt x="4" y="1"/>
                </a:cubicBezTo>
                <a:close/>
              </a:path>
            </a:pathLst>
          </a:custGeom>
          <a:solidFill>
            <a:srgbClr val="32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2" name="Freeform 121"/>
          <p:cNvSpPr>
            <a:spLocks/>
          </p:cNvSpPr>
          <p:nvPr/>
        </p:nvSpPr>
        <p:spPr bwMode="auto">
          <a:xfrm>
            <a:off x="2454276" y="4380461"/>
            <a:ext cx="53975" cy="95250"/>
          </a:xfrm>
          <a:custGeom>
            <a:avLst/>
            <a:gdLst>
              <a:gd name="T0" fmla="*/ 8 w 28"/>
              <a:gd name="T1" fmla="*/ 9 h 49"/>
              <a:gd name="T2" fmla="*/ 26 w 28"/>
              <a:gd name="T3" fmla="*/ 0 h 49"/>
              <a:gd name="T4" fmla="*/ 20 w 28"/>
              <a:gd name="T5" fmla="*/ 26 h 49"/>
              <a:gd name="T6" fmla="*/ 0 w 28"/>
              <a:gd name="T7" fmla="*/ 49 h 49"/>
              <a:gd name="T8" fmla="*/ 8 w 28"/>
              <a:gd name="T9" fmla="*/ 9 h 49"/>
            </a:gdLst>
            <a:ahLst/>
            <a:cxnLst>
              <a:cxn ang="0">
                <a:pos x="T0" y="T1"/>
              </a:cxn>
              <a:cxn ang="0">
                <a:pos x="T2" y="T3"/>
              </a:cxn>
              <a:cxn ang="0">
                <a:pos x="T4" y="T5"/>
              </a:cxn>
              <a:cxn ang="0">
                <a:pos x="T6" y="T7"/>
              </a:cxn>
              <a:cxn ang="0">
                <a:pos x="T8" y="T9"/>
              </a:cxn>
            </a:cxnLst>
            <a:rect l="0" t="0" r="r" b="b"/>
            <a:pathLst>
              <a:path w="28" h="49">
                <a:moveTo>
                  <a:pt x="8" y="9"/>
                </a:moveTo>
                <a:cubicBezTo>
                  <a:pt x="15" y="9"/>
                  <a:pt x="21" y="4"/>
                  <a:pt x="26" y="0"/>
                </a:cubicBezTo>
                <a:cubicBezTo>
                  <a:pt x="28" y="9"/>
                  <a:pt x="26" y="18"/>
                  <a:pt x="20" y="26"/>
                </a:cubicBezTo>
                <a:cubicBezTo>
                  <a:pt x="14" y="34"/>
                  <a:pt x="8" y="42"/>
                  <a:pt x="0" y="49"/>
                </a:cubicBezTo>
                <a:cubicBezTo>
                  <a:pt x="1" y="35"/>
                  <a:pt x="4" y="22"/>
                  <a:pt x="8" y="9"/>
                </a:cubicBezTo>
                <a:close/>
              </a:path>
            </a:pathLst>
          </a:custGeom>
          <a:solidFill>
            <a:srgbClr val="33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3" name="Freeform 122"/>
          <p:cNvSpPr>
            <a:spLocks/>
          </p:cNvSpPr>
          <p:nvPr/>
        </p:nvSpPr>
        <p:spPr bwMode="auto">
          <a:xfrm>
            <a:off x="2851151" y="4431261"/>
            <a:ext cx="57150" cy="49213"/>
          </a:xfrm>
          <a:custGeom>
            <a:avLst/>
            <a:gdLst>
              <a:gd name="T0" fmla="*/ 4 w 29"/>
              <a:gd name="T1" fmla="*/ 4 h 26"/>
              <a:gd name="T2" fmla="*/ 9 w 29"/>
              <a:gd name="T3" fmla="*/ 1 h 26"/>
              <a:gd name="T4" fmla="*/ 21 w 29"/>
              <a:gd name="T5" fmla="*/ 0 h 26"/>
              <a:gd name="T6" fmla="*/ 28 w 29"/>
              <a:gd name="T7" fmla="*/ 21 h 26"/>
              <a:gd name="T8" fmla="*/ 25 w 29"/>
              <a:gd name="T9" fmla="*/ 26 h 26"/>
              <a:gd name="T10" fmla="*/ 3 w 29"/>
              <a:gd name="T11" fmla="*/ 25 h 26"/>
              <a:gd name="T12" fmla="*/ 0 w 29"/>
              <a:gd name="T13" fmla="*/ 21 h 26"/>
              <a:gd name="T14" fmla="*/ 4 w 29"/>
              <a:gd name="T15" fmla="*/ 4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26">
                <a:moveTo>
                  <a:pt x="4" y="4"/>
                </a:moveTo>
                <a:cubicBezTo>
                  <a:pt x="5" y="2"/>
                  <a:pt x="7" y="1"/>
                  <a:pt x="9" y="1"/>
                </a:cubicBezTo>
                <a:cubicBezTo>
                  <a:pt x="13" y="1"/>
                  <a:pt x="17" y="0"/>
                  <a:pt x="21" y="0"/>
                </a:cubicBezTo>
                <a:cubicBezTo>
                  <a:pt x="23" y="7"/>
                  <a:pt x="25" y="14"/>
                  <a:pt x="28" y="21"/>
                </a:cubicBezTo>
                <a:cubicBezTo>
                  <a:pt x="29" y="25"/>
                  <a:pt x="28" y="26"/>
                  <a:pt x="25" y="26"/>
                </a:cubicBezTo>
                <a:cubicBezTo>
                  <a:pt x="18" y="26"/>
                  <a:pt x="10" y="26"/>
                  <a:pt x="3" y="25"/>
                </a:cubicBezTo>
                <a:cubicBezTo>
                  <a:pt x="1" y="25"/>
                  <a:pt x="0" y="24"/>
                  <a:pt x="0" y="21"/>
                </a:cubicBezTo>
                <a:cubicBezTo>
                  <a:pt x="2" y="16"/>
                  <a:pt x="3" y="10"/>
                  <a:pt x="4" y="4"/>
                </a:cubicBezTo>
                <a:close/>
              </a:path>
            </a:pathLst>
          </a:custGeom>
          <a:solidFill>
            <a:srgbClr val="3135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4" name="Freeform 123"/>
          <p:cNvSpPr>
            <a:spLocks/>
          </p:cNvSpPr>
          <p:nvPr/>
        </p:nvSpPr>
        <p:spPr bwMode="auto">
          <a:xfrm>
            <a:off x="2462213" y="3674024"/>
            <a:ext cx="96838" cy="319088"/>
          </a:xfrm>
          <a:custGeom>
            <a:avLst/>
            <a:gdLst>
              <a:gd name="T0" fmla="*/ 23 w 50"/>
              <a:gd name="T1" fmla="*/ 151 h 166"/>
              <a:gd name="T2" fmla="*/ 19 w 50"/>
              <a:gd name="T3" fmla="*/ 159 h 166"/>
              <a:gd name="T4" fmla="*/ 18 w 50"/>
              <a:gd name="T5" fmla="*/ 155 h 166"/>
              <a:gd name="T6" fmla="*/ 15 w 50"/>
              <a:gd name="T7" fmla="*/ 158 h 166"/>
              <a:gd name="T8" fmla="*/ 8 w 50"/>
              <a:gd name="T9" fmla="*/ 166 h 166"/>
              <a:gd name="T10" fmla="*/ 11 w 50"/>
              <a:gd name="T11" fmla="*/ 141 h 166"/>
              <a:gd name="T12" fmla="*/ 1 w 50"/>
              <a:gd name="T13" fmla="*/ 152 h 166"/>
              <a:gd name="T14" fmla="*/ 2 w 50"/>
              <a:gd name="T15" fmla="*/ 144 h 166"/>
              <a:gd name="T16" fmla="*/ 7 w 50"/>
              <a:gd name="T17" fmla="*/ 69 h 166"/>
              <a:gd name="T18" fmla="*/ 10 w 50"/>
              <a:gd name="T19" fmla="*/ 30 h 166"/>
              <a:gd name="T20" fmla="*/ 28 w 50"/>
              <a:gd name="T21" fmla="*/ 4 h 166"/>
              <a:gd name="T22" fmla="*/ 50 w 50"/>
              <a:gd name="T23" fmla="*/ 5 h 166"/>
              <a:gd name="T24" fmla="*/ 45 w 50"/>
              <a:gd name="T25" fmla="*/ 4 h 166"/>
              <a:gd name="T26" fmla="*/ 20 w 50"/>
              <a:gd name="T27" fmla="*/ 16 h 166"/>
              <a:gd name="T28" fmla="*/ 13 w 50"/>
              <a:gd name="T29" fmla="*/ 28 h 166"/>
              <a:gd name="T30" fmla="*/ 8 w 50"/>
              <a:gd name="T31" fmla="*/ 62 h 166"/>
              <a:gd name="T32" fmla="*/ 8 w 50"/>
              <a:gd name="T33" fmla="*/ 99 h 166"/>
              <a:gd name="T34" fmla="*/ 6 w 50"/>
              <a:gd name="T35" fmla="*/ 133 h 166"/>
              <a:gd name="T36" fmla="*/ 14 w 50"/>
              <a:gd name="T37" fmla="*/ 138 h 166"/>
              <a:gd name="T38" fmla="*/ 19 w 50"/>
              <a:gd name="T39" fmla="*/ 137 h 166"/>
              <a:gd name="T40" fmla="*/ 18 w 50"/>
              <a:gd name="T41" fmla="*/ 144 h 166"/>
              <a:gd name="T42" fmla="*/ 23 w 50"/>
              <a:gd name="T43" fmla="*/ 151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166">
                <a:moveTo>
                  <a:pt x="23" y="151"/>
                </a:moveTo>
                <a:cubicBezTo>
                  <a:pt x="21" y="154"/>
                  <a:pt x="21" y="157"/>
                  <a:pt x="19" y="159"/>
                </a:cubicBezTo>
                <a:cubicBezTo>
                  <a:pt x="18" y="158"/>
                  <a:pt x="19" y="156"/>
                  <a:pt x="18" y="155"/>
                </a:cubicBezTo>
                <a:cubicBezTo>
                  <a:pt x="16" y="155"/>
                  <a:pt x="15" y="157"/>
                  <a:pt x="15" y="158"/>
                </a:cubicBezTo>
                <a:cubicBezTo>
                  <a:pt x="13" y="161"/>
                  <a:pt x="11" y="163"/>
                  <a:pt x="8" y="166"/>
                </a:cubicBezTo>
                <a:cubicBezTo>
                  <a:pt x="10" y="157"/>
                  <a:pt x="11" y="150"/>
                  <a:pt x="11" y="141"/>
                </a:cubicBezTo>
                <a:cubicBezTo>
                  <a:pt x="8" y="145"/>
                  <a:pt x="5" y="148"/>
                  <a:pt x="1" y="152"/>
                </a:cubicBezTo>
                <a:cubicBezTo>
                  <a:pt x="0" y="149"/>
                  <a:pt x="1" y="146"/>
                  <a:pt x="2" y="144"/>
                </a:cubicBezTo>
                <a:cubicBezTo>
                  <a:pt x="6" y="119"/>
                  <a:pt x="7" y="94"/>
                  <a:pt x="7" y="69"/>
                </a:cubicBezTo>
                <a:cubicBezTo>
                  <a:pt x="7" y="56"/>
                  <a:pt x="6" y="43"/>
                  <a:pt x="10" y="30"/>
                </a:cubicBezTo>
                <a:cubicBezTo>
                  <a:pt x="13" y="19"/>
                  <a:pt x="19" y="10"/>
                  <a:pt x="28" y="4"/>
                </a:cubicBezTo>
                <a:cubicBezTo>
                  <a:pt x="35" y="0"/>
                  <a:pt x="43" y="0"/>
                  <a:pt x="50" y="5"/>
                </a:cubicBezTo>
                <a:cubicBezTo>
                  <a:pt x="48" y="5"/>
                  <a:pt x="46" y="4"/>
                  <a:pt x="45" y="4"/>
                </a:cubicBezTo>
                <a:cubicBezTo>
                  <a:pt x="34" y="2"/>
                  <a:pt x="25" y="6"/>
                  <a:pt x="20" y="16"/>
                </a:cubicBezTo>
                <a:cubicBezTo>
                  <a:pt x="18" y="20"/>
                  <a:pt x="14" y="23"/>
                  <a:pt x="13" y="28"/>
                </a:cubicBezTo>
                <a:cubicBezTo>
                  <a:pt x="9" y="39"/>
                  <a:pt x="7" y="50"/>
                  <a:pt x="8" y="62"/>
                </a:cubicBezTo>
                <a:cubicBezTo>
                  <a:pt x="8" y="74"/>
                  <a:pt x="8" y="86"/>
                  <a:pt x="8" y="99"/>
                </a:cubicBezTo>
                <a:cubicBezTo>
                  <a:pt x="8" y="110"/>
                  <a:pt x="5" y="121"/>
                  <a:pt x="6" y="133"/>
                </a:cubicBezTo>
                <a:cubicBezTo>
                  <a:pt x="6" y="137"/>
                  <a:pt x="10" y="140"/>
                  <a:pt x="14" y="138"/>
                </a:cubicBezTo>
                <a:cubicBezTo>
                  <a:pt x="16" y="138"/>
                  <a:pt x="18" y="137"/>
                  <a:pt x="19" y="137"/>
                </a:cubicBezTo>
                <a:cubicBezTo>
                  <a:pt x="24" y="141"/>
                  <a:pt x="24" y="142"/>
                  <a:pt x="18" y="144"/>
                </a:cubicBezTo>
                <a:cubicBezTo>
                  <a:pt x="22" y="145"/>
                  <a:pt x="23" y="147"/>
                  <a:pt x="23" y="151"/>
                </a:cubicBezTo>
                <a:close/>
              </a:path>
            </a:pathLst>
          </a:custGeom>
          <a:solidFill>
            <a:srgbClr val="C576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5" name="Freeform 124"/>
          <p:cNvSpPr>
            <a:spLocks/>
          </p:cNvSpPr>
          <p:nvPr/>
        </p:nvSpPr>
        <p:spPr bwMode="auto">
          <a:xfrm>
            <a:off x="2546351" y="4388399"/>
            <a:ext cx="46038" cy="87313"/>
          </a:xfrm>
          <a:custGeom>
            <a:avLst/>
            <a:gdLst>
              <a:gd name="T0" fmla="*/ 5 w 24"/>
              <a:gd name="T1" fmla="*/ 0 h 45"/>
              <a:gd name="T2" fmla="*/ 9 w 24"/>
              <a:gd name="T3" fmla="*/ 5 h 45"/>
              <a:gd name="T4" fmla="*/ 21 w 24"/>
              <a:gd name="T5" fmla="*/ 15 h 45"/>
              <a:gd name="T6" fmla="*/ 23 w 24"/>
              <a:gd name="T7" fmla="*/ 41 h 45"/>
              <a:gd name="T8" fmla="*/ 22 w 24"/>
              <a:gd name="T9" fmla="*/ 44 h 45"/>
              <a:gd name="T10" fmla="*/ 19 w 24"/>
              <a:gd name="T11" fmla="*/ 42 h 45"/>
              <a:gd name="T12" fmla="*/ 4 w 24"/>
              <a:gd name="T13" fmla="*/ 4 h 45"/>
              <a:gd name="T14" fmla="*/ 5 w 24"/>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45">
                <a:moveTo>
                  <a:pt x="5" y="0"/>
                </a:moveTo>
                <a:cubicBezTo>
                  <a:pt x="8" y="0"/>
                  <a:pt x="8" y="3"/>
                  <a:pt x="9" y="5"/>
                </a:cubicBezTo>
                <a:cubicBezTo>
                  <a:pt x="13" y="9"/>
                  <a:pt x="16" y="13"/>
                  <a:pt x="21" y="15"/>
                </a:cubicBezTo>
                <a:cubicBezTo>
                  <a:pt x="23" y="23"/>
                  <a:pt x="23" y="32"/>
                  <a:pt x="23" y="41"/>
                </a:cubicBezTo>
                <a:cubicBezTo>
                  <a:pt x="23" y="42"/>
                  <a:pt x="24" y="44"/>
                  <a:pt x="22" y="44"/>
                </a:cubicBezTo>
                <a:cubicBezTo>
                  <a:pt x="21" y="45"/>
                  <a:pt x="20" y="43"/>
                  <a:pt x="19" y="42"/>
                </a:cubicBezTo>
                <a:cubicBezTo>
                  <a:pt x="9" y="31"/>
                  <a:pt x="0" y="20"/>
                  <a:pt x="4" y="4"/>
                </a:cubicBezTo>
                <a:cubicBezTo>
                  <a:pt x="5" y="3"/>
                  <a:pt x="5" y="1"/>
                  <a:pt x="5" y="0"/>
                </a:cubicBezTo>
                <a:close/>
              </a:path>
            </a:pathLst>
          </a:custGeom>
          <a:solidFill>
            <a:srgbClr val="3134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6" name="Freeform 125"/>
          <p:cNvSpPr>
            <a:spLocks/>
          </p:cNvSpPr>
          <p:nvPr/>
        </p:nvSpPr>
        <p:spPr bwMode="auto">
          <a:xfrm>
            <a:off x="2570163" y="4210599"/>
            <a:ext cx="38100" cy="53975"/>
          </a:xfrm>
          <a:custGeom>
            <a:avLst/>
            <a:gdLst>
              <a:gd name="T0" fmla="*/ 17 w 20"/>
              <a:gd name="T1" fmla="*/ 26 h 28"/>
              <a:gd name="T2" fmla="*/ 0 w 20"/>
              <a:gd name="T3" fmla="*/ 26 h 28"/>
              <a:gd name="T4" fmla="*/ 1 w 20"/>
              <a:gd name="T5" fmla="*/ 8 h 28"/>
              <a:gd name="T6" fmla="*/ 20 w 20"/>
              <a:gd name="T7" fmla="*/ 0 h 28"/>
              <a:gd name="T8" fmla="*/ 17 w 20"/>
              <a:gd name="T9" fmla="*/ 26 h 28"/>
            </a:gdLst>
            <a:ahLst/>
            <a:cxnLst>
              <a:cxn ang="0">
                <a:pos x="T0" y="T1"/>
              </a:cxn>
              <a:cxn ang="0">
                <a:pos x="T2" y="T3"/>
              </a:cxn>
              <a:cxn ang="0">
                <a:pos x="T4" y="T5"/>
              </a:cxn>
              <a:cxn ang="0">
                <a:pos x="T6" y="T7"/>
              </a:cxn>
              <a:cxn ang="0">
                <a:pos x="T8" y="T9"/>
              </a:cxn>
            </a:cxnLst>
            <a:rect l="0" t="0" r="r" b="b"/>
            <a:pathLst>
              <a:path w="20" h="28">
                <a:moveTo>
                  <a:pt x="17" y="26"/>
                </a:moveTo>
                <a:cubicBezTo>
                  <a:pt x="11" y="28"/>
                  <a:pt x="5" y="27"/>
                  <a:pt x="0" y="26"/>
                </a:cubicBezTo>
                <a:cubicBezTo>
                  <a:pt x="0" y="20"/>
                  <a:pt x="1" y="14"/>
                  <a:pt x="1" y="8"/>
                </a:cubicBezTo>
                <a:cubicBezTo>
                  <a:pt x="7" y="5"/>
                  <a:pt x="13" y="3"/>
                  <a:pt x="20" y="0"/>
                </a:cubicBezTo>
                <a:cubicBezTo>
                  <a:pt x="18" y="9"/>
                  <a:pt x="19" y="18"/>
                  <a:pt x="17" y="26"/>
                </a:cubicBezTo>
                <a:close/>
              </a:path>
            </a:pathLst>
          </a:custGeom>
          <a:solidFill>
            <a:srgbClr val="56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7" name="Freeform 126"/>
          <p:cNvSpPr>
            <a:spLocks/>
          </p:cNvSpPr>
          <p:nvPr/>
        </p:nvSpPr>
        <p:spPr bwMode="auto">
          <a:xfrm>
            <a:off x="2489201" y="4228061"/>
            <a:ext cx="42863" cy="41275"/>
          </a:xfrm>
          <a:custGeom>
            <a:avLst/>
            <a:gdLst>
              <a:gd name="T0" fmla="*/ 18 w 22"/>
              <a:gd name="T1" fmla="*/ 21 h 22"/>
              <a:gd name="T2" fmla="*/ 2 w 22"/>
              <a:gd name="T3" fmla="*/ 19 h 22"/>
              <a:gd name="T4" fmla="*/ 3 w 22"/>
              <a:gd name="T5" fmla="*/ 8 h 22"/>
              <a:gd name="T6" fmla="*/ 3 w 22"/>
              <a:gd name="T7" fmla="*/ 1 h 22"/>
              <a:gd name="T8" fmla="*/ 22 w 22"/>
              <a:gd name="T9" fmla="*/ 2 h 22"/>
              <a:gd name="T10" fmla="*/ 18 w 22"/>
              <a:gd name="T11" fmla="*/ 21 h 22"/>
            </a:gdLst>
            <a:ahLst/>
            <a:cxnLst>
              <a:cxn ang="0">
                <a:pos x="T0" y="T1"/>
              </a:cxn>
              <a:cxn ang="0">
                <a:pos x="T2" y="T3"/>
              </a:cxn>
              <a:cxn ang="0">
                <a:pos x="T4" y="T5"/>
              </a:cxn>
              <a:cxn ang="0">
                <a:pos x="T6" y="T7"/>
              </a:cxn>
              <a:cxn ang="0">
                <a:pos x="T8" y="T9"/>
              </a:cxn>
              <a:cxn ang="0">
                <a:pos x="T10" y="T11"/>
              </a:cxn>
            </a:cxnLst>
            <a:rect l="0" t="0" r="r" b="b"/>
            <a:pathLst>
              <a:path w="22" h="22">
                <a:moveTo>
                  <a:pt x="18" y="21"/>
                </a:moveTo>
                <a:cubicBezTo>
                  <a:pt x="13" y="22"/>
                  <a:pt x="7" y="22"/>
                  <a:pt x="2" y="19"/>
                </a:cubicBezTo>
                <a:cubicBezTo>
                  <a:pt x="0" y="16"/>
                  <a:pt x="3" y="12"/>
                  <a:pt x="3" y="8"/>
                </a:cubicBezTo>
                <a:cubicBezTo>
                  <a:pt x="2" y="6"/>
                  <a:pt x="3" y="3"/>
                  <a:pt x="3" y="1"/>
                </a:cubicBezTo>
                <a:cubicBezTo>
                  <a:pt x="10" y="1"/>
                  <a:pt x="16" y="0"/>
                  <a:pt x="22" y="2"/>
                </a:cubicBezTo>
                <a:cubicBezTo>
                  <a:pt x="21" y="8"/>
                  <a:pt x="20" y="14"/>
                  <a:pt x="18" y="21"/>
                </a:cubicBezTo>
                <a:close/>
              </a:path>
            </a:pathLst>
          </a:custGeom>
          <a:solidFill>
            <a:srgbClr val="565A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8" name="Freeform 127"/>
          <p:cNvSpPr>
            <a:spLocks/>
          </p:cNvSpPr>
          <p:nvPr/>
        </p:nvSpPr>
        <p:spPr bwMode="auto">
          <a:xfrm>
            <a:off x="2789238" y="3531149"/>
            <a:ext cx="52388" cy="50800"/>
          </a:xfrm>
          <a:custGeom>
            <a:avLst/>
            <a:gdLst>
              <a:gd name="T0" fmla="*/ 28 w 28"/>
              <a:gd name="T1" fmla="*/ 10 h 27"/>
              <a:gd name="T2" fmla="*/ 24 w 28"/>
              <a:gd name="T3" fmla="*/ 13 h 27"/>
              <a:gd name="T4" fmla="*/ 1 w 28"/>
              <a:gd name="T5" fmla="*/ 27 h 27"/>
              <a:gd name="T6" fmla="*/ 0 w 28"/>
              <a:gd name="T7" fmla="*/ 20 h 27"/>
              <a:gd name="T8" fmla="*/ 4 w 28"/>
              <a:gd name="T9" fmla="*/ 16 h 27"/>
              <a:gd name="T10" fmla="*/ 14 w 28"/>
              <a:gd name="T11" fmla="*/ 12 h 27"/>
              <a:gd name="T12" fmla="*/ 21 w 28"/>
              <a:gd name="T13" fmla="*/ 4 h 27"/>
              <a:gd name="T14" fmla="*/ 25 w 28"/>
              <a:gd name="T15" fmla="*/ 1 h 27"/>
              <a:gd name="T16" fmla="*/ 28 w 28"/>
              <a:gd name="T17"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27">
                <a:moveTo>
                  <a:pt x="28" y="10"/>
                </a:moveTo>
                <a:cubicBezTo>
                  <a:pt x="25" y="10"/>
                  <a:pt x="25" y="12"/>
                  <a:pt x="24" y="13"/>
                </a:cubicBezTo>
                <a:cubicBezTo>
                  <a:pt x="20" y="23"/>
                  <a:pt x="11" y="27"/>
                  <a:pt x="1" y="27"/>
                </a:cubicBezTo>
                <a:cubicBezTo>
                  <a:pt x="0" y="25"/>
                  <a:pt x="0" y="22"/>
                  <a:pt x="0" y="20"/>
                </a:cubicBezTo>
                <a:cubicBezTo>
                  <a:pt x="0" y="17"/>
                  <a:pt x="2" y="17"/>
                  <a:pt x="4" y="16"/>
                </a:cubicBezTo>
                <a:cubicBezTo>
                  <a:pt x="7" y="15"/>
                  <a:pt x="11" y="14"/>
                  <a:pt x="14" y="12"/>
                </a:cubicBezTo>
                <a:cubicBezTo>
                  <a:pt x="17" y="10"/>
                  <a:pt x="20" y="7"/>
                  <a:pt x="21" y="4"/>
                </a:cubicBezTo>
                <a:cubicBezTo>
                  <a:pt x="22" y="3"/>
                  <a:pt x="22" y="0"/>
                  <a:pt x="25" y="1"/>
                </a:cubicBezTo>
                <a:cubicBezTo>
                  <a:pt x="25" y="5"/>
                  <a:pt x="25" y="8"/>
                  <a:pt x="28" y="10"/>
                </a:cubicBezTo>
                <a:close/>
              </a:path>
            </a:pathLst>
          </a:custGeom>
          <a:solidFill>
            <a:srgbClr val="FAC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59" name="Freeform 128"/>
          <p:cNvSpPr>
            <a:spLocks/>
          </p:cNvSpPr>
          <p:nvPr/>
        </p:nvSpPr>
        <p:spPr bwMode="auto">
          <a:xfrm>
            <a:off x="2781301" y="3523211"/>
            <a:ext cx="55563" cy="58738"/>
          </a:xfrm>
          <a:custGeom>
            <a:avLst/>
            <a:gdLst>
              <a:gd name="T0" fmla="*/ 29 w 29"/>
              <a:gd name="T1" fmla="*/ 5 h 31"/>
              <a:gd name="T2" fmla="*/ 16 w 29"/>
              <a:gd name="T3" fmla="*/ 18 h 31"/>
              <a:gd name="T4" fmla="*/ 13 w 29"/>
              <a:gd name="T5" fmla="*/ 20 h 31"/>
              <a:gd name="T6" fmla="*/ 5 w 29"/>
              <a:gd name="T7" fmla="*/ 31 h 31"/>
              <a:gd name="T8" fmla="*/ 4 w 29"/>
              <a:gd name="T9" fmla="*/ 26 h 31"/>
              <a:gd name="T10" fmla="*/ 0 w 29"/>
              <a:gd name="T11" fmla="*/ 21 h 31"/>
              <a:gd name="T12" fmla="*/ 2 w 29"/>
              <a:gd name="T13" fmla="*/ 14 h 31"/>
              <a:gd name="T14" fmla="*/ 29 w 29"/>
              <a:gd name="T15" fmla="*/ 0 h 31"/>
              <a:gd name="T16" fmla="*/ 29 w 29"/>
              <a:gd name="T17"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1">
                <a:moveTo>
                  <a:pt x="29" y="5"/>
                </a:moveTo>
                <a:cubicBezTo>
                  <a:pt x="25" y="10"/>
                  <a:pt x="23" y="16"/>
                  <a:pt x="16" y="18"/>
                </a:cubicBezTo>
                <a:cubicBezTo>
                  <a:pt x="15" y="19"/>
                  <a:pt x="14" y="20"/>
                  <a:pt x="13" y="20"/>
                </a:cubicBezTo>
                <a:cubicBezTo>
                  <a:pt x="5" y="23"/>
                  <a:pt x="5" y="23"/>
                  <a:pt x="5" y="31"/>
                </a:cubicBezTo>
                <a:cubicBezTo>
                  <a:pt x="3" y="30"/>
                  <a:pt x="4" y="28"/>
                  <a:pt x="4" y="26"/>
                </a:cubicBezTo>
                <a:cubicBezTo>
                  <a:pt x="3" y="24"/>
                  <a:pt x="3" y="22"/>
                  <a:pt x="0" y="21"/>
                </a:cubicBezTo>
                <a:cubicBezTo>
                  <a:pt x="3" y="19"/>
                  <a:pt x="3" y="17"/>
                  <a:pt x="2" y="14"/>
                </a:cubicBezTo>
                <a:cubicBezTo>
                  <a:pt x="14" y="16"/>
                  <a:pt x="22" y="9"/>
                  <a:pt x="29" y="0"/>
                </a:cubicBezTo>
                <a:cubicBezTo>
                  <a:pt x="29" y="2"/>
                  <a:pt x="29" y="4"/>
                  <a:pt x="29" y="5"/>
                </a:cubicBezTo>
                <a:close/>
              </a:path>
            </a:pathLst>
          </a:custGeom>
          <a:solidFill>
            <a:srgbClr val="EEAA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0" name="Freeform 129"/>
          <p:cNvSpPr>
            <a:spLocks/>
          </p:cNvSpPr>
          <p:nvPr/>
        </p:nvSpPr>
        <p:spPr bwMode="auto">
          <a:xfrm>
            <a:off x="2844801" y="3466061"/>
            <a:ext cx="28575" cy="41275"/>
          </a:xfrm>
          <a:custGeom>
            <a:avLst/>
            <a:gdLst>
              <a:gd name="T0" fmla="*/ 0 w 15"/>
              <a:gd name="T1" fmla="*/ 22 h 22"/>
              <a:gd name="T2" fmla="*/ 4 w 15"/>
              <a:gd name="T3" fmla="*/ 9 h 22"/>
              <a:gd name="T4" fmla="*/ 8 w 15"/>
              <a:gd name="T5" fmla="*/ 0 h 22"/>
              <a:gd name="T6" fmla="*/ 14 w 15"/>
              <a:gd name="T7" fmla="*/ 6 h 22"/>
              <a:gd name="T8" fmla="*/ 12 w 15"/>
              <a:gd name="T9" fmla="*/ 14 h 22"/>
              <a:gd name="T10" fmla="*/ 0 w 15"/>
              <a:gd name="T11" fmla="*/ 22 h 22"/>
            </a:gdLst>
            <a:ahLst/>
            <a:cxnLst>
              <a:cxn ang="0">
                <a:pos x="T0" y="T1"/>
              </a:cxn>
              <a:cxn ang="0">
                <a:pos x="T2" y="T3"/>
              </a:cxn>
              <a:cxn ang="0">
                <a:pos x="T4" y="T5"/>
              </a:cxn>
              <a:cxn ang="0">
                <a:pos x="T6" y="T7"/>
              </a:cxn>
              <a:cxn ang="0">
                <a:pos x="T8" y="T9"/>
              </a:cxn>
              <a:cxn ang="0">
                <a:pos x="T10" y="T11"/>
              </a:cxn>
            </a:cxnLst>
            <a:rect l="0" t="0" r="r" b="b"/>
            <a:pathLst>
              <a:path w="15" h="22">
                <a:moveTo>
                  <a:pt x="0" y="22"/>
                </a:moveTo>
                <a:cubicBezTo>
                  <a:pt x="1" y="18"/>
                  <a:pt x="4" y="14"/>
                  <a:pt x="4" y="9"/>
                </a:cubicBezTo>
                <a:cubicBezTo>
                  <a:pt x="6" y="6"/>
                  <a:pt x="6" y="3"/>
                  <a:pt x="8" y="0"/>
                </a:cubicBezTo>
                <a:cubicBezTo>
                  <a:pt x="14" y="0"/>
                  <a:pt x="15" y="1"/>
                  <a:pt x="14" y="6"/>
                </a:cubicBezTo>
                <a:cubicBezTo>
                  <a:pt x="14" y="9"/>
                  <a:pt x="13" y="11"/>
                  <a:pt x="12" y="14"/>
                </a:cubicBezTo>
                <a:cubicBezTo>
                  <a:pt x="11" y="20"/>
                  <a:pt x="5" y="21"/>
                  <a:pt x="0" y="22"/>
                </a:cubicBezTo>
                <a:close/>
              </a:path>
            </a:pathLst>
          </a:custGeom>
          <a:solidFill>
            <a:srgbClr val="EEA9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1" name="Freeform 130"/>
          <p:cNvSpPr>
            <a:spLocks/>
          </p:cNvSpPr>
          <p:nvPr/>
        </p:nvSpPr>
        <p:spPr bwMode="auto">
          <a:xfrm>
            <a:off x="2724151" y="3435899"/>
            <a:ext cx="15875" cy="46038"/>
          </a:xfrm>
          <a:custGeom>
            <a:avLst/>
            <a:gdLst>
              <a:gd name="T0" fmla="*/ 9 w 9"/>
              <a:gd name="T1" fmla="*/ 13 h 24"/>
              <a:gd name="T2" fmla="*/ 8 w 9"/>
              <a:gd name="T3" fmla="*/ 24 h 24"/>
              <a:gd name="T4" fmla="*/ 3 w 9"/>
              <a:gd name="T5" fmla="*/ 20 h 24"/>
              <a:gd name="T6" fmla="*/ 3 w 9"/>
              <a:gd name="T7" fmla="*/ 4 h 24"/>
              <a:gd name="T8" fmla="*/ 8 w 9"/>
              <a:gd name="T9" fmla="*/ 0 h 24"/>
              <a:gd name="T10" fmla="*/ 9 w 9"/>
              <a:gd name="T11" fmla="*/ 13 h 24"/>
            </a:gdLst>
            <a:ahLst/>
            <a:cxnLst>
              <a:cxn ang="0">
                <a:pos x="T0" y="T1"/>
              </a:cxn>
              <a:cxn ang="0">
                <a:pos x="T2" y="T3"/>
              </a:cxn>
              <a:cxn ang="0">
                <a:pos x="T4" y="T5"/>
              </a:cxn>
              <a:cxn ang="0">
                <a:pos x="T6" y="T7"/>
              </a:cxn>
              <a:cxn ang="0">
                <a:pos x="T8" y="T9"/>
              </a:cxn>
              <a:cxn ang="0">
                <a:pos x="T10" y="T11"/>
              </a:cxn>
            </a:cxnLst>
            <a:rect l="0" t="0" r="r" b="b"/>
            <a:pathLst>
              <a:path w="9" h="24">
                <a:moveTo>
                  <a:pt x="9" y="13"/>
                </a:moveTo>
                <a:cubicBezTo>
                  <a:pt x="9" y="17"/>
                  <a:pt x="9" y="21"/>
                  <a:pt x="8" y="24"/>
                </a:cubicBezTo>
                <a:cubicBezTo>
                  <a:pt x="6" y="24"/>
                  <a:pt x="4" y="23"/>
                  <a:pt x="3" y="20"/>
                </a:cubicBezTo>
                <a:cubicBezTo>
                  <a:pt x="0" y="15"/>
                  <a:pt x="1" y="9"/>
                  <a:pt x="3" y="4"/>
                </a:cubicBezTo>
                <a:cubicBezTo>
                  <a:pt x="3" y="1"/>
                  <a:pt x="5" y="1"/>
                  <a:pt x="8" y="0"/>
                </a:cubicBezTo>
                <a:cubicBezTo>
                  <a:pt x="8" y="5"/>
                  <a:pt x="8" y="9"/>
                  <a:pt x="9" y="13"/>
                </a:cubicBezTo>
                <a:close/>
              </a:path>
            </a:pathLst>
          </a:custGeom>
          <a:solidFill>
            <a:srgbClr val="EDAA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2" name="Freeform 131"/>
          <p:cNvSpPr>
            <a:spLocks/>
          </p:cNvSpPr>
          <p:nvPr/>
        </p:nvSpPr>
        <p:spPr bwMode="auto">
          <a:xfrm>
            <a:off x="2755901" y="3931199"/>
            <a:ext cx="53975" cy="66675"/>
          </a:xfrm>
          <a:custGeom>
            <a:avLst/>
            <a:gdLst>
              <a:gd name="T0" fmla="*/ 16 w 28"/>
              <a:gd name="T1" fmla="*/ 11 h 34"/>
              <a:gd name="T2" fmla="*/ 11 w 28"/>
              <a:gd name="T3" fmla="*/ 20 h 34"/>
              <a:gd name="T4" fmla="*/ 19 w 28"/>
              <a:gd name="T5" fmla="*/ 25 h 34"/>
              <a:gd name="T6" fmla="*/ 24 w 28"/>
              <a:gd name="T7" fmla="*/ 29 h 34"/>
              <a:gd name="T8" fmla="*/ 17 w 28"/>
              <a:gd name="T9" fmla="*/ 33 h 34"/>
              <a:gd name="T10" fmla="*/ 3 w 28"/>
              <a:gd name="T11" fmla="*/ 13 h 34"/>
              <a:gd name="T12" fmla="*/ 25 w 28"/>
              <a:gd name="T13" fmla="*/ 6 h 34"/>
              <a:gd name="T14" fmla="*/ 25 w 28"/>
              <a:gd name="T15" fmla="*/ 13 h 34"/>
              <a:gd name="T16" fmla="*/ 19 w 28"/>
              <a:gd name="T17" fmla="*/ 20 h 34"/>
              <a:gd name="T18" fmla="*/ 14 w 28"/>
              <a:gd name="T19" fmla="*/ 21 h 34"/>
              <a:gd name="T20" fmla="*/ 13 w 28"/>
              <a:gd name="T21" fmla="*/ 16 h 34"/>
              <a:gd name="T22" fmla="*/ 16 w 28"/>
              <a:gd name="T23" fmla="*/ 1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34">
                <a:moveTo>
                  <a:pt x="16" y="11"/>
                </a:moveTo>
                <a:cubicBezTo>
                  <a:pt x="10" y="12"/>
                  <a:pt x="10" y="16"/>
                  <a:pt x="11" y="20"/>
                </a:cubicBezTo>
                <a:cubicBezTo>
                  <a:pt x="11" y="24"/>
                  <a:pt x="15" y="25"/>
                  <a:pt x="19" y="25"/>
                </a:cubicBezTo>
                <a:cubicBezTo>
                  <a:pt x="21" y="25"/>
                  <a:pt x="25" y="24"/>
                  <a:pt x="24" y="29"/>
                </a:cubicBezTo>
                <a:cubicBezTo>
                  <a:pt x="23" y="33"/>
                  <a:pt x="21" y="34"/>
                  <a:pt x="17" y="33"/>
                </a:cubicBezTo>
                <a:cubicBezTo>
                  <a:pt x="6" y="32"/>
                  <a:pt x="0" y="24"/>
                  <a:pt x="3" y="13"/>
                </a:cubicBezTo>
                <a:cubicBezTo>
                  <a:pt x="6" y="4"/>
                  <a:pt x="18" y="0"/>
                  <a:pt x="25" y="6"/>
                </a:cubicBezTo>
                <a:cubicBezTo>
                  <a:pt x="27" y="8"/>
                  <a:pt x="28" y="10"/>
                  <a:pt x="25" y="13"/>
                </a:cubicBezTo>
                <a:cubicBezTo>
                  <a:pt x="23" y="16"/>
                  <a:pt x="21" y="18"/>
                  <a:pt x="19" y="20"/>
                </a:cubicBezTo>
                <a:cubicBezTo>
                  <a:pt x="17" y="22"/>
                  <a:pt x="16" y="23"/>
                  <a:pt x="14" y="21"/>
                </a:cubicBezTo>
                <a:cubicBezTo>
                  <a:pt x="12" y="19"/>
                  <a:pt x="12" y="18"/>
                  <a:pt x="13" y="16"/>
                </a:cubicBezTo>
                <a:cubicBezTo>
                  <a:pt x="14" y="14"/>
                  <a:pt x="16" y="13"/>
                  <a:pt x="16" y="11"/>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3" name="Freeform 132"/>
          <p:cNvSpPr>
            <a:spLocks/>
          </p:cNvSpPr>
          <p:nvPr/>
        </p:nvSpPr>
        <p:spPr bwMode="auto">
          <a:xfrm>
            <a:off x="2174876" y="3561311"/>
            <a:ext cx="122238" cy="47625"/>
          </a:xfrm>
          <a:custGeom>
            <a:avLst/>
            <a:gdLst>
              <a:gd name="T0" fmla="*/ 59 w 64"/>
              <a:gd name="T1" fmla="*/ 11 h 25"/>
              <a:gd name="T2" fmla="*/ 64 w 64"/>
              <a:gd name="T3" fmla="*/ 13 h 25"/>
              <a:gd name="T4" fmla="*/ 36 w 64"/>
              <a:gd name="T5" fmla="*/ 23 h 25"/>
              <a:gd name="T6" fmla="*/ 0 w 64"/>
              <a:gd name="T7" fmla="*/ 22 h 25"/>
              <a:gd name="T8" fmla="*/ 10 w 64"/>
              <a:gd name="T9" fmla="*/ 12 h 25"/>
              <a:gd name="T10" fmla="*/ 15 w 64"/>
              <a:gd name="T11" fmla="*/ 10 h 25"/>
              <a:gd name="T12" fmla="*/ 30 w 64"/>
              <a:gd name="T13" fmla="*/ 1 h 25"/>
              <a:gd name="T14" fmla="*/ 44 w 64"/>
              <a:gd name="T15" fmla="*/ 0 h 25"/>
              <a:gd name="T16" fmla="*/ 47 w 64"/>
              <a:gd name="T17" fmla="*/ 2 h 25"/>
              <a:gd name="T18" fmla="*/ 59 w 64"/>
              <a:gd name="T19" fmla="*/ 1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25">
                <a:moveTo>
                  <a:pt x="59" y="11"/>
                </a:moveTo>
                <a:cubicBezTo>
                  <a:pt x="60" y="11"/>
                  <a:pt x="62" y="12"/>
                  <a:pt x="64" y="13"/>
                </a:cubicBezTo>
                <a:cubicBezTo>
                  <a:pt x="55" y="19"/>
                  <a:pt x="46" y="22"/>
                  <a:pt x="36" y="23"/>
                </a:cubicBezTo>
                <a:cubicBezTo>
                  <a:pt x="24" y="25"/>
                  <a:pt x="12" y="25"/>
                  <a:pt x="0" y="22"/>
                </a:cubicBezTo>
                <a:cubicBezTo>
                  <a:pt x="2" y="16"/>
                  <a:pt x="5" y="13"/>
                  <a:pt x="10" y="12"/>
                </a:cubicBezTo>
                <a:cubicBezTo>
                  <a:pt x="12" y="12"/>
                  <a:pt x="13" y="11"/>
                  <a:pt x="15" y="10"/>
                </a:cubicBezTo>
                <a:cubicBezTo>
                  <a:pt x="20" y="7"/>
                  <a:pt x="25" y="5"/>
                  <a:pt x="30" y="1"/>
                </a:cubicBezTo>
                <a:cubicBezTo>
                  <a:pt x="35" y="0"/>
                  <a:pt x="40" y="1"/>
                  <a:pt x="44" y="0"/>
                </a:cubicBezTo>
                <a:cubicBezTo>
                  <a:pt x="46" y="0"/>
                  <a:pt x="47" y="1"/>
                  <a:pt x="47" y="2"/>
                </a:cubicBezTo>
                <a:cubicBezTo>
                  <a:pt x="50" y="7"/>
                  <a:pt x="56" y="7"/>
                  <a:pt x="59" y="11"/>
                </a:cubicBezTo>
                <a:close/>
              </a:path>
            </a:pathLst>
          </a:custGeom>
          <a:solidFill>
            <a:srgbClr val="FAC8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4" name="Freeform 133"/>
          <p:cNvSpPr>
            <a:spLocks/>
          </p:cNvSpPr>
          <p:nvPr/>
        </p:nvSpPr>
        <p:spPr bwMode="auto">
          <a:xfrm>
            <a:off x="2492376" y="3815311"/>
            <a:ext cx="60325" cy="96838"/>
          </a:xfrm>
          <a:custGeom>
            <a:avLst/>
            <a:gdLst>
              <a:gd name="T0" fmla="*/ 11 w 31"/>
              <a:gd name="T1" fmla="*/ 51 h 51"/>
              <a:gd name="T2" fmla="*/ 8 w 31"/>
              <a:gd name="T3" fmla="*/ 46 h 51"/>
              <a:gd name="T4" fmla="*/ 8 w 31"/>
              <a:gd name="T5" fmla="*/ 46 h 51"/>
              <a:gd name="T6" fmla="*/ 2 w 31"/>
              <a:gd name="T7" fmla="*/ 50 h 51"/>
              <a:gd name="T8" fmla="*/ 2 w 31"/>
              <a:gd name="T9" fmla="*/ 43 h 51"/>
              <a:gd name="T10" fmla="*/ 8 w 31"/>
              <a:gd name="T11" fmla="*/ 1 h 51"/>
              <a:gd name="T12" fmla="*/ 12 w 31"/>
              <a:gd name="T13" fmla="*/ 1 h 51"/>
              <a:gd name="T14" fmla="*/ 28 w 31"/>
              <a:gd name="T15" fmla="*/ 15 h 51"/>
              <a:gd name="T16" fmla="*/ 28 w 31"/>
              <a:gd name="T17" fmla="*/ 30 h 51"/>
              <a:gd name="T18" fmla="*/ 11 w 31"/>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51">
                <a:moveTo>
                  <a:pt x="11" y="51"/>
                </a:moveTo>
                <a:cubicBezTo>
                  <a:pt x="6" y="51"/>
                  <a:pt x="10" y="47"/>
                  <a:pt x="8" y="46"/>
                </a:cubicBezTo>
                <a:cubicBezTo>
                  <a:pt x="8" y="46"/>
                  <a:pt x="8" y="46"/>
                  <a:pt x="8" y="46"/>
                </a:cubicBezTo>
                <a:cubicBezTo>
                  <a:pt x="6" y="47"/>
                  <a:pt x="5" y="51"/>
                  <a:pt x="2" y="50"/>
                </a:cubicBezTo>
                <a:cubicBezTo>
                  <a:pt x="0" y="48"/>
                  <a:pt x="2" y="45"/>
                  <a:pt x="2" y="43"/>
                </a:cubicBezTo>
                <a:cubicBezTo>
                  <a:pt x="5" y="29"/>
                  <a:pt x="7" y="16"/>
                  <a:pt x="8" y="1"/>
                </a:cubicBezTo>
                <a:cubicBezTo>
                  <a:pt x="9" y="0"/>
                  <a:pt x="11" y="0"/>
                  <a:pt x="12" y="1"/>
                </a:cubicBezTo>
                <a:cubicBezTo>
                  <a:pt x="17" y="6"/>
                  <a:pt x="23" y="10"/>
                  <a:pt x="28" y="15"/>
                </a:cubicBezTo>
                <a:cubicBezTo>
                  <a:pt x="28" y="20"/>
                  <a:pt x="31" y="25"/>
                  <a:pt x="28" y="30"/>
                </a:cubicBezTo>
                <a:cubicBezTo>
                  <a:pt x="22" y="37"/>
                  <a:pt x="17" y="44"/>
                  <a:pt x="11" y="51"/>
                </a:cubicBezTo>
                <a:close/>
              </a:path>
            </a:pathLst>
          </a:custGeom>
          <a:solidFill>
            <a:srgbClr val="B86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5" name="Freeform 134"/>
          <p:cNvSpPr>
            <a:spLocks/>
          </p:cNvSpPr>
          <p:nvPr/>
        </p:nvSpPr>
        <p:spPr bwMode="auto">
          <a:xfrm>
            <a:off x="2574926" y="3802611"/>
            <a:ext cx="46038" cy="90488"/>
          </a:xfrm>
          <a:custGeom>
            <a:avLst/>
            <a:gdLst>
              <a:gd name="T0" fmla="*/ 21 w 24"/>
              <a:gd name="T1" fmla="*/ 0 h 47"/>
              <a:gd name="T2" fmla="*/ 21 w 24"/>
              <a:gd name="T3" fmla="*/ 15 h 47"/>
              <a:gd name="T4" fmla="*/ 20 w 24"/>
              <a:gd name="T5" fmla="*/ 19 h 47"/>
              <a:gd name="T6" fmla="*/ 19 w 24"/>
              <a:gd name="T7" fmla="*/ 41 h 47"/>
              <a:gd name="T8" fmla="*/ 15 w 24"/>
              <a:gd name="T9" fmla="*/ 47 h 47"/>
              <a:gd name="T10" fmla="*/ 3 w 24"/>
              <a:gd name="T11" fmla="*/ 37 h 47"/>
              <a:gd name="T12" fmla="*/ 2 w 24"/>
              <a:gd name="T13" fmla="*/ 23 h 47"/>
              <a:gd name="T14" fmla="*/ 4 w 24"/>
              <a:gd name="T15" fmla="*/ 20 h 47"/>
              <a:gd name="T16" fmla="*/ 17 w 24"/>
              <a:gd name="T17" fmla="*/ 3 h 47"/>
              <a:gd name="T18" fmla="*/ 19 w 24"/>
              <a:gd name="T19" fmla="*/ 0 h 47"/>
              <a:gd name="T20" fmla="*/ 21 w 24"/>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47">
                <a:moveTo>
                  <a:pt x="21" y="0"/>
                </a:moveTo>
                <a:cubicBezTo>
                  <a:pt x="24" y="4"/>
                  <a:pt x="24" y="11"/>
                  <a:pt x="21" y="15"/>
                </a:cubicBezTo>
                <a:cubicBezTo>
                  <a:pt x="20" y="16"/>
                  <a:pt x="20" y="17"/>
                  <a:pt x="20" y="19"/>
                </a:cubicBezTo>
                <a:cubicBezTo>
                  <a:pt x="20" y="26"/>
                  <a:pt x="20" y="34"/>
                  <a:pt x="19" y="41"/>
                </a:cubicBezTo>
                <a:cubicBezTo>
                  <a:pt x="18" y="44"/>
                  <a:pt x="19" y="47"/>
                  <a:pt x="15" y="47"/>
                </a:cubicBezTo>
                <a:cubicBezTo>
                  <a:pt x="11" y="44"/>
                  <a:pt x="7" y="40"/>
                  <a:pt x="3" y="37"/>
                </a:cubicBezTo>
                <a:cubicBezTo>
                  <a:pt x="0" y="33"/>
                  <a:pt x="2" y="28"/>
                  <a:pt x="2" y="23"/>
                </a:cubicBezTo>
                <a:cubicBezTo>
                  <a:pt x="2" y="22"/>
                  <a:pt x="3" y="21"/>
                  <a:pt x="4" y="20"/>
                </a:cubicBezTo>
                <a:cubicBezTo>
                  <a:pt x="11" y="17"/>
                  <a:pt x="15" y="10"/>
                  <a:pt x="17" y="3"/>
                </a:cubicBezTo>
                <a:cubicBezTo>
                  <a:pt x="17" y="2"/>
                  <a:pt x="18" y="1"/>
                  <a:pt x="19" y="0"/>
                </a:cubicBezTo>
                <a:cubicBezTo>
                  <a:pt x="19" y="0"/>
                  <a:pt x="20" y="0"/>
                  <a:pt x="21" y="0"/>
                </a:cubicBezTo>
                <a:close/>
              </a:path>
            </a:pathLst>
          </a:custGeom>
          <a:solidFill>
            <a:srgbClr val="B961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6" name="Freeform 135"/>
          <p:cNvSpPr>
            <a:spLocks/>
          </p:cNvSpPr>
          <p:nvPr/>
        </p:nvSpPr>
        <p:spPr bwMode="auto">
          <a:xfrm>
            <a:off x="2543176" y="3839124"/>
            <a:ext cx="38100" cy="52388"/>
          </a:xfrm>
          <a:custGeom>
            <a:avLst/>
            <a:gdLst>
              <a:gd name="T0" fmla="*/ 20 w 20"/>
              <a:gd name="T1" fmla="*/ 3 h 27"/>
              <a:gd name="T2" fmla="*/ 20 w 20"/>
              <a:gd name="T3" fmla="*/ 18 h 27"/>
              <a:gd name="T4" fmla="*/ 12 w 20"/>
              <a:gd name="T5" fmla="*/ 27 h 27"/>
              <a:gd name="T6" fmla="*/ 2 w 20"/>
              <a:gd name="T7" fmla="*/ 17 h 27"/>
              <a:gd name="T8" fmla="*/ 0 w 20"/>
              <a:gd name="T9" fmla="*/ 1 h 27"/>
              <a:gd name="T10" fmla="*/ 2 w 20"/>
              <a:gd name="T11" fmla="*/ 0 h 27"/>
              <a:gd name="T12" fmla="*/ 20 w 20"/>
              <a:gd name="T13" fmla="*/ 3 h 27"/>
            </a:gdLst>
            <a:ahLst/>
            <a:cxnLst>
              <a:cxn ang="0">
                <a:pos x="T0" y="T1"/>
              </a:cxn>
              <a:cxn ang="0">
                <a:pos x="T2" y="T3"/>
              </a:cxn>
              <a:cxn ang="0">
                <a:pos x="T4" y="T5"/>
              </a:cxn>
              <a:cxn ang="0">
                <a:pos x="T6" y="T7"/>
              </a:cxn>
              <a:cxn ang="0">
                <a:pos x="T8" y="T9"/>
              </a:cxn>
              <a:cxn ang="0">
                <a:pos x="T10" y="T11"/>
              </a:cxn>
              <a:cxn ang="0">
                <a:pos x="T12" y="T13"/>
              </a:cxn>
            </a:cxnLst>
            <a:rect l="0" t="0" r="r" b="b"/>
            <a:pathLst>
              <a:path w="20" h="27">
                <a:moveTo>
                  <a:pt x="20" y="3"/>
                </a:moveTo>
                <a:cubicBezTo>
                  <a:pt x="20" y="8"/>
                  <a:pt x="20" y="13"/>
                  <a:pt x="20" y="18"/>
                </a:cubicBezTo>
                <a:cubicBezTo>
                  <a:pt x="20" y="24"/>
                  <a:pt x="16" y="27"/>
                  <a:pt x="12" y="27"/>
                </a:cubicBezTo>
                <a:cubicBezTo>
                  <a:pt x="8" y="27"/>
                  <a:pt x="3" y="22"/>
                  <a:pt x="2" y="17"/>
                </a:cubicBezTo>
                <a:cubicBezTo>
                  <a:pt x="2" y="12"/>
                  <a:pt x="1" y="6"/>
                  <a:pt x="0" y="1"/>
                </a:cubicBezTo>
                <a:cubicBezTo>
                  <a:pt x="1" y="1"/>
                  <a:pt x="1" y="0"/>
                  <a:pt x="2" y="0"/>
                </a:cubicBezTo>
                <a:cubicBezTo>
                  <a:pt x="8" y="2"/>
                  <a:pt x="14" y="1"/>
                  <a:pt x="20" y="3"/>
                </a:cubicBezTo>
                <a:close/>
              </a:path>
            </a:pathLst>
          </a:custGeom>
          <a:solidFill>
            <a:srgbClr val="F3AF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7" name="Freeform 136"/>
          <p:cNvSpPr>
            <a:spLocks/>
          </p:cNvSpPr>
          <p:nvPr/>
        </p:nvSpPr>
        <p:spPr bwMode="auto">
          <a:xfrm>
            <a:off x="2500313" y="3699424"/>
            <a:ext cx="119063" cy="147638"/>
          </a:xfrm>
          <a:custGeom>
            <a:avLst/>
            <a:gdLst>
              <a:gd name="T0" fmla="*/ 42 w 62"/>
              <a:gd name="T1" fmla="*/ 76 h 77"/>
              <a:gd name="T2" fmla="*/ 22 w 62"/>
              <a:gd name="T3" fmla="*/ 74 h 77"/>
              <a:gd name="T4" fmla="*/ 9 w 62"/>
              <a:gd name="T5" fmla="*/ 62 h 77"/>
              <a:gd name="T6" fmla="*/ 2 w 62"/>
              <a:gd name="T7" fmla="*/ 43 h 77"/>
              <a:gd name="T8" fmla="*/ 3 w 62"/>
              <a:gd name="T9" fmla="*/ 37 h 77"/>
              <a:gd name="T10" fmla="*/ 17 w 62"/>
              <a:gd name="T11" fmla="*/ 10 h 77"/>
              <a:gd name="T12" fmla="*/ 49 w 62"/>
              <a:gd name="T13" fmla="*/ 12 h 77"/>
              <a:gd name="T14" fmla="*/ 59 w 62"/>
              <a:gd name="T15" fmla="*/ 33 h 77"/>
              <a:gd name="T16" fmla="*/ 58 w 62"/>
              <a:gd name="T17" fmla="*/ 54 h 77"/>
              <a:gd name="T18" fmla="*/ 42 w 62"/>
              <a:gd name="T19"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7">
                <a:moveTo>
                  <a:pt x="42" y="76"/>
                </a:moveTo>
                <a:cubicBezTo>
                  <a:pt x="35" y="77"/>
                  <a:pt x="29" y="76"/>
                  <a:pt x="22" y="74"/>
                </a:cubicBezTo>
                <a:cubicBezTo>
                  <a:pt x="17" y="71"/>
                  <a:pt x="12" y="68"/>
                  <a:pt x="9" y="62"/>
                </a:cubicBezTo>
                <a:cubicBezTo>
                  <a:pt x="4" y="59"/>
                  <a:pt x="0" y="48"/>
                  <a:pt x="2" y="43"/>
                </a:cubicBezTo>
                <a:cubicBezTo>
                  <a:pt x="3" y="41"/>
                  <a:pt x="3" y="39"/>
                  <a:pt x="3" y="37"/>
                </a:cubicBezTo>
                <a:cubicBezTo>
                  <a:pt x="5" y="27"/>
                  <a:pt x="9" y="17"/>
                  <a:pt x="17" y="10"/>
                </a:cubicBezTo>
                <a:cubicBezTo>
                  <a:pt x="28" y="0"/>
                  <a:pt x="41" y="1"/>
                  <a:pt x="49" y="12"/>
                </a:cubicBezTo>
                <a:cubicBezTo>
                  <a:pt x="54" y="18"/>
                  <a:pt x="58" y="25"/>
                  <a:pt x="59" y="33"/>
                </a:cubicBezTo>
                <a:cubicBezTo>
                  <a:pt x="61" y="41"/>
                  <a:pt x="62" y="48"/>
                  <a:pt x="58" y="54"/>
                </a:cubicBezTo>
                <a:cubicBezTo>
                  <a:pt x="56" y="64"/>
                  <a:pt x="52" y="72"/>
                  <a:pt x="42" y="76"/>
                </a:cubicBezTo>
                <a:close/>
              </a:path>
            </a:pathLst>
          </a:custGeom>
          <a:solidFill>
            <a:srgbClr val="FBCA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8" name="Freeform 137"/>
          <p:cNvSpPr>
            <a:spLocks/>
          </p:cNvSpPr>
          <p:nvPr/>
        </p:nvSpPr>
        <p:spPr bwMode="auto">
          <a:xfrm>
            <a:off x="2611438" y="3762924"/>
            <a:ext cx="15875" cy="39688"/>
          </a:xfrm>
          <a:custGeom>
            <a:avLst/>
            <a:gdLst>
              <a:gd name="T0" fmla="*/ 0 w 8"/>
              <a:gd name="T1" fmla="*/ 21 h 21"/>
              <a:gd name="T2" fmla="*/ 1 w 8"/>
              <a:gd name="T3" fmla="*/ 0 h 21"/>
              <a:gd name="T4" fmla="*/ 8 w 8"/>
              <a:gd name="T5" fmla="*/ 8 h 21"/>
              <a:gd name="T6" fmla="*/ 2 w 8"/>
              <a:gd name="T7" fmla="*/ 21 h 21"/>
              <a:gd name="T8" fmla="*/ 0 w 8"/>
              <a:gd name="T9" fmla="*/ 21 h 21"/>
            </a:gdLst>
            <a:ahLst/>
            <a:cxnLst>
              <a:cxn ang="0">
                <a:pos x="T0" y="T1"/>
              </a:cxn>
              <a:cxn ang="0">
                <a:pos x="T2" y="T3"/>
              </a:cxn>
              <a:cxn ang="0">
                <a:pos x="T4" y="T5"/>
              </a:cxn>
              <a:cxn ang="0">
                <a:pos x="T6" y="T7"/>
              </a:cxn>
              <a:cxn ang="0">
                <a:pos x="T8" y="T9"/>
              </a:cxn>
            </a:cxnLst>
            <a:rect l="0" t="0" r="r" b="b"/>
            <a:pathLst>
              <a:path w="8" h="21">
                <a:moveTo>
                  <a:pt x="0" y="21"/>
                </a:moveTo>
                <a:cubicBezTo>
                  <a:pt x="2" y="14"/>
                  <a:pt x="1" y="7"/>
                  <a:pt x="1" y="0"/>
                </a:cubicBezTo>
                <a:cubicBezTo>
                  <a:pt x="7" y="1"/>
                  <a:pt x="8" y="2"/>
                  <a:pt x="8" y="8"/>
                </a:cubicBezTo>
                <a:cubicBezTo>
                  <a:pt x="8" y="13"/>
                  <a:pt x="6" y="18"/>
                  <a:pt x="2" y="21"/>
                </a:cubicBezTo>
                <a:cubicBezTo>
                  <a:pt x="1" y="21"/>
                  <a:pt x="1" y="21"/>
                  <a:pt x="0" y="21"/>
                </a:cubicBezTo>
                <a:close/>
              </a:path>
            </a:pathLst>
          </a:custGeom>
          <a:solidFill>
            <a:srgbClr val="F1A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69" name="Freeform 138"/>
          <p:cNvSpPr>
            <a:spLocks/>
          </p:cNvSpPr>
          <p:nvPr/>
        </p:nvSpPr>
        <p:spPr bwMode="auto">
          <a:xfrm>
            <a:off x="2495551" y="3770861"/>
            <a:ext cx="22225" cy="47625"/>
          </a:xfrm>
          <a:custGeom>
            <a:avLst/>
            <a:gdLst>
              <a:gd name="T0" fmla="*/ 6 w 12"/>
              <a:gd name="T1" fmla="*/ 0 h 25"/>
              <a:gd name="T2" fmla="*/ 10 w 12"/>
              <a:gd name="T3" fmla="*/ 22 h 25"/>
              <a:gd name="T4" fmla="*/ 12 w 12"/>
              <a:gd name="T5" fmla="*/ 25 h 25"/>
              <a:gd name="T6" fmla="*/ 7 w 12"/>
              <a:gd name="T7" fmla="*/ 24 h 25"/>
              <a:gd name="T8" fmla="*/ 0 w 12"/>
              <a:gd name="T9" fmla="*/ 11 h 25"/>
              <a:gd name="T10" fmla="*/ 4 w 12"/>
              <a:gd name="T11" fmla="*/ 5 h 25"/>
              <a:gd name="T12" fmla="*/ 6 w 1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12" h="25">
                <a:moveTo>
                  <a:pt x="6" y="0"/>
                </a:moveTo>
                <a:cubicBezTo>
                  <a:pt x="6" y="8"/>
                  <a:pt x="6" y="15"/>
                  <a:pt x="10" y="22"/>
                </a:cubicBezTo>
                <a:cubicBezTo>
                  <a:pt x="10" y="23"/>
                  <a:pt x="11" y="24"/>
                  <a:pt x="12" y="25"/>
                </a:cubicBezTo>
                <a:cubicBezTo>
                  <a:pt x="10" y="25"/>
                  <a:pt x="8" y="25"/>
                  <a:pt x="7" y="24"/>
                </a:cubicBezTo>
                <a:cubicBezTo>
                  <a:pt x="2" y="21"/>
                  <a:pt x="0" y="17"/>
                  <a:pt x="0" y="11"/>
                </a:cubicBezTo>
                <a:cubicBezTo>
                  <a:pt x="0" y="8"/>
                  <a:pt x="1" y="6"/>
                  <a:pt x="4" y="5"/>
                </a:cubicBezTo>
                <a:cubicBezTo>
                  <a:pt x="6" y="4"/>
                  <a:pt x="5" y="2"/>
                  <a:pt x="6" y="0"/>
                </a:cubicBezTo>
                <a:close/>
              </a:path>
            </a:pathLst>
          </a:custGeom>
          <a:solidFill>
            <a:srgbClr val="F1A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0" name="Freeform 139"/>
          <p:cNvSpPr>
            <a:spLocks/>
          </p:cNvSpPr>
          <p:nvPr/>
        </p:nvSpPr>
        <p:spPr bwMode="auto">
          <a:xfrm>
            <a:off x="2189163" y="3393036"/>
            <a:ext cx="127000" cy="158750"/>
          </a:xfrm>
          <a:custGeom>
            <a:avLst/>
            <a:gdLst>
              <a:gd name="T0" fmla="*/ 3 w 66"/>
              <a:gd name="T1" fmla="*/ 40 h 83"/>
              <a:gd name="T2" fmla="*/ 29 w 66"/>
              <a:gd name="T3" fmla="*/ 3 h 83"/>
              <a:gd name="T4" fmla="*/ 33 w 66"/>
              <a:gd name="T5" fmla="*/ 2 h 83"/>
              <a:gd name="T6" fmla="*/ 57 w 66"/>
              <a:gd name="T7" fmla="*/ 22 h 83"/>
              <a:gd name="T8" fmla="*/ 61 w 66"/>
              <a:gd name="T9" fmla="*/ 35 h 83"/>
              <a:gd name="T10" fmla="*/ 60 w 66"/>
              <a:gd name="T11" fmla="*/ 59 h 83"/>
              <a:gd name="T12" fmla="*/ 59 w 66"/>
              <a:gd name="T13" fmla="*/ 60 h 83"/>
              <a:gd name="T14" fmla="*/ 40 w 66"/>
              <a:gd name="T15" fmla="*/ 80 h 83"/>
              <a:gd name="T16" fmla="*/ 21 w 66"/>
              <a:gd name="T17" fmla="*/ 79 h 83"/>
              <a:gd name="T18" fmla="*/ 4 w 66"/>
              <a:gd name="T19" fmla="*/ 62 h 83"/>
              <a:gd name="T20" fmla="*/ 1 w 66"/>
              <a:gd name="T21" fmla="*/ 48 h 83"/>
              <a:gd name="T22" fmla="*/ 3 w 66"/>
              <a:gd name="T23" fmla="*/ 4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 h="83">
                <a:moveTo>
                  <a:pt x="3" y="40"/>
                </a:moveTo>
                <a:cubicBezTo>
                  <a:pt x="13" y="29"/>
                  <a:pt x="24" y="17"/>
                  <a:pt x="29" y="3"/>
                </a:cubicBezTo>
                <a:cubicBezTo>
                  <a:pt x="30" y="1"/>
                  <a:pt x="31" y="0"/>
                  <a:pt x="33" y="2"/>
                </a:cubicBezTo>
                <a:cubicBezTo>
                  <a:pt x="41" y="8"/>
                  <a:pt x="50" y="14"/>
                  <a:pt x="57" y="22"/>
                </a:cubicBezTo>
                <a:cubicBezTo>
                  <a:pt x="60" y="26"/>
                  <a:pt x="61" y="30"/>
                  <a:pt x="61" y="35"/>
                </a:cubicBezTo>
                <a:cubicBezTo>
                  <a:pt x="66" y="43"/>
                  <a:pt x="63" y="51"/>
                  <a:pt x="60" y="59"/>
                </a:cubicBezTo>
                <a:cubicBezTo>
                  <a:pt x="60" y="59"/>
                  <a:pt x="59" y="59"/>
                  <a:pt x="59" y="60"/>
                </a:cubicBezTo>
                <a:cubicBezTo>
                  <a:pt x="57" y="71"/>
                  <a:pt x="50" y="77"/>
                  <a:pt x="40" y="80"/>
                </a:cubicBezTo>
                <a:cubicBezTo>
                  <a:pt x="34" y="83"/>
                  <a:pt x="28" y="82"/>
                  <a:pt x="21" y="79"/>
                </a:cubicBezTo>
                <a:cubicBezTo>
                  <a:pt x="14" y="76"/>
                  <a:pt x="8" y="70"/>
                  <a:pt x="4" y="62"/>
                </a:cubicBezTo>
                <a:cubicBezTo>
                  <a:pt x="2" y="57"/>
                  <a:pt x="2" y="53"/>
                  <a:pt x="1" y="48"/>
                </a:cubicBezTo>
                <a:cubicBezTo>
                  <a:pt x="0" y="45"/>
                  <a:pt x="0" y="42"/>
                  <a:pt x="3" y="40"/>
                </a:cubicBezTo>
                <a:close/>
              </a:path>
            </a:pathLst>
          </a:custGeom>
          <a:solidFill>
            <a:srgbClr val="FBC9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1" name="Freeform 140"/>
          <p:cNvSpPr>
            <a:spLocks/>
          </p:cNvSpPr>
          <p:nvPr/>
        </p:nvSpPr>
        <p:spPr bwMode="auto">
          <a:xfrm>
            <a:off x="2185988" y="3507336"/>
            <a:ext cx="49213" cy="73025"/>
          </a:xfrm>
          <a:custGeom>
            <a:avLst/>
            <a:gdLst>
              <a:gd name="T0" fmla="*/ 8 w 26"/>
              <a:gd name="T1" fmla="*/ 2 h 38"/>
              <a:gd name="T2" fmla="*/ 24 w 26"/>
              <a:gd name="T3" fmla="*/ 19 h 38"/>
              <a:gd name="T4" fmla="*/ 23 w 26"/>
              <a:gd name="T5" fmla="*/ 30 h 38"/>
              <a:gd name="T6" fmla="*/ 9 w 26"/>
              <a:gd name="T7" fmla="*/ 38 h 38"/>
              <a:gd name="T8" fmla="*/ 3 w 26"/>
              <a:gd name="T9" fmla="*/ 27 h 38"/>
              <a:gd name="T10" fmla="*/ 1 w 26"/>
              <a:gd name="T11" fmla="*/ 3 h 38"/>
              <a:gd name="T12" fmla="*/ 3 w 26"/>
              <a:gd name="T13" fmla="*/ 2 h 38"/>
              <a:gd name="T14" fmla="*/ 8 w 26"/>
              <a:gd name="T15" fmla="*/ 2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38">
                <a:moveTo>
                  <a:pt x="8" y="2"/>
                </a:moveTo>
                <a:cubicBezTo>
                  <a:pt x="11" y="9"/>
                  <a:pt x="17" y="14"/>
                  <a:pt x="24" y="19"/>
                </a:cubicBezTo>
                <a:cubicBezTo>
                  <a:pt x="26" y="22"/>
                  <a:pt x="26" y="26"/>
                  <a:pt x="23" y="30"/>
                </a:cubicBezTo>
                <a:cubicBezTo>
                  <a:pt x="20" y="35"/>
                  <a:pt x="14" y="37"/>
                  <a:pt x="9" y="38"/>
                </a:cubicBezTo>
                <a:cubicBezTo>
                  <a:pt x="8" y="34"/>
                  <a:pt x="5" y="31"/>
                  <a:pt x="3" y="27"/>
                </a:cubicBezTo>
                <a:cubicBezTo>
                  <a:pt x="0" y="19"/>
                  <a:pt x="3" y="11"/>
                  <a:pt x="1" y="3"/>
                </a:cubicBezTo>
                <a:cubicBezTo>
                  <a:pt x="1" y="3"/>
                  <a:pt x="2" y="2"/>
                  <a:pt x="3" y="2"/>
                </a:cubicBezTo>
                <a:cubicBezTo>
                  <a:pt x="4" y="0"/>
                  <a:pt x="6" y="1"/>
                  <a:pt x="8" y="2"/>
                </a:cubicBezTo>
                <a:close/>
              </a:path>
            </a:pathLst>
          </a:custGeom>
          <a:solidFill>
            <a:srgbClr val="B962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2" name="Freeform 141"/>
          <p:cNvSpPr>
            <a:spLocks/>
          </p:cNvSpPr>
          <p:nvPr/>
        </p:nvSpPr>
        <p:spPr bwMode="auto">
          <a:xfrm>
            <a:off x="2259013" y="3507336"/>
            <a:ext cx="46038" cy="74613"/>
          </a:xfrm>
          <a:custGeom>
            <a:avLst/>
            <a:gdLst>
              <a:gd name="T0" fmla="*/ 4 w 24"/>
              <a:gd name="T1" fmla="*/ 19 h 39"/>
              <a:gd name="T2" fmla="*/ 23 w 24"/>
              <a:gd name="T3" fmla="*/ 0 h 39"/>
              <a:gd name="T4" fmla="*/ 22 w 24"/>
              <a:gd name="T5" fmla="*/ 13 h 39"/>
              <a:gd name="T6" fmla="*/ 17 w 24"/>
              <a:gd name="T7" fmla="*/ 25 h 39"/>
              <a:gd name="T8" fmla="*/ 16 w 24"/>
              <a:gd name="T9" fmla="*/ 33 h 39"/>
              <a:gd name="T10" fmla="*/ 15 w 24"/>
              <a:gd name="T11" fmla="*/ 39 h 39"/>
              <a:gd name="T12" fmla="*/ 3 w 24"/>
              <a:gd name="T13" fmla="*/ 31 h 39"/>
              <a:gd name="T14" fmla="*/ 4 w 24"/>
              <a:gd name="T15" fmla="*/ 19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39">
                <a:moveTo>
                  <a:pt x="4" y="19"/>
                </a:moveTo>
                <a:cubicBezTo>
                  <a:pt x="14" y="16"/>
                  <a:pt x="19" y="8"/>
                  <a:pt x="23" y="0"/>
                </a:cubicBezTo>
                <a:cubicBezTo>
                  <a:pt x="24" y="4"/>
                  <a:pt x="23" y="9"/>
                  <a:pt x="22" y="13"/>
                </a:cubicBezTo>
                <a:cubicBezTo>
                  <a:pt x="22" y="18"/>
                  <a:pt x="18" y="21"/>
                  <a:pt x="17" y="25"/>
                </a:cubicBezTo>
                <a:cubicBezTo>
                  <a:pt x="16" y="28"/>
                  <a:pt x="16" y="30"/>
                  <a:pt x="16" y="33"/>
                </a:cubicBezTo>
                <a:cubicBezTo>
                  <a:pt x="16" y="35"/>
                  <a:pt x="16" y="37"/>
                  <a:pt x="15" y="39"/>
                </a:cubicBezTo>
                <a:cubicBezTo>
                  <a:pt x="10" y="37"/>
                  <a:pt x="5" y="36"/>
                  <a:pt x="3" y="31"/>
                </a:cubicBezTo>
                <a:cubicBezTo>
                  <a:pt x="2" y="27"/>
                  <a:pt x="0" y="22"/>
                  <a:pt x="4" y="19"/>
                </a:cubicBezTo>
                <a:close/>
              </a:path>
            </a:pathLst>
          </a:custGeom>
          <a:solidFill>
            <a:srgbClr val="BA63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3" name="Freeform 142"/>
          <p:cNvSpPr>
            <a:spLocks/>
          </p:cNvSpPr>
          <p:nvPr/>
        </p:nvSpPr>
        <p:spPr bwMode="auto">
          <a:xfrm>
            <a:off x="2176463" y="3466061"/>
            <a:ext cx="25400" cy="46038"/>
          </a:xfrm>
          <a:custGeom>
            <a:avLst/>
            <a:gdLst>
              <a:gd name="T0" fmla="*/ 13 w 13"/>
              <a:gd name="T1" fmla="*/ 24 h 24"/>
              <a:gd name="T2" fmla="*/ 8 w 13"/>
              <a:gd name="T3" fmla="*/ 24 h 24"/>
              <a:gd name="T4" fmla="*/ 1 w 13"/>
              <a:gd name="T5" fmla="*/ 8 h 24"/>
              <a:gd name="T6" fmla="*/ 10 w 13"/>
              <a:gd name="T7" fmla="*/ 2 h 24"/>
              <a:gd name="T8" fmla="*/ 13 w 13"/>
              <a:gd name="T9" fmla="*/ 24 h 24"/>
            </a:gdLst>
            <a:ahLst/>
            <a:cxnLst>
              <a:cxn ang="0">
                <a:pos x="T0" y="T1"/>
              </a:cxn>
              <a:cxn ang="0">
                <a:pos x="T2" y="T3"/>
              </a:cxn>
              <a:cxn ang="0">
                <a:pos x="T4" y="T5"/>
              </a:cxn>
              <a:cxn ang="0">
                <a:pos x="T6" y="T7"/>
              </a:cxn>
              <a:cxn ang="0">
                <a:pos x="T8" y="T9"/>
              </a:cxn>
            </a:cxnLst>
            <a:rect l="0" t="0" r="r" b="b"/>
            <a:pathLst>
              <a:path w="13" h="24">
                <a:moveTo>
                  <a:pt x="13" y="24"/>
                </a:moveTo>
                <a:cubicBezTo>
                  <a:pt x="11" y="24"/>
                  <a:pt x="9" y="24"/>
                  <a:pt x="8" y="24"/>
                </a:cubicBezTo>
                <a:cubicBezTo>
                  <a:pt x="1" y="20"/>
                  <a:pt x="1" y="14"/>
                  <a:pt x="1" y="8"/>
                </a:cubicBezTo>
                <a:cubicBezTo>
                  <a:pt x="0" y="2"/>
                  <a:pt x="3" y="0"/>
                  <a:pt x="10" y="2"/>
                </a:cubicBezTo>
                <a:cubicBezTo>
                  <a:pt x="7" y="10"/>
                  <a:pt x="11" y="17"/>
                  <a:pt x="13" y="24"/>
                </a:cubicBezTo>
                <a:close/>
              </a:path>
            </a:pathLst>
          </a:custGeom>
          <a:solidFill>
            <a:srgbClr val="F0A9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4" name="Freeform 143"/>
          <p:cNvSpPr>
            <a:spLocks/>
          </p:cNvSpPr>
          <p:nvPr/>
        </p:nvSpPr>
        <p:spPr bwMode="auto">
          <a:xfrm>
            <a:off x="2305051" y="3459711"/>
            <a:ext cx="15875" cy="46038"/>
          </a:xfrm>
          <a:custGeom>
            <a:avLst/>
            <a:gdLst>
              <a:gd name="T0" fmla="*/ 0 w 8"/>
              <a:gd name="T1" fmla="*/ 24 h 24"/>
              <a:gd name="T2" fmla="*/ 1 w 8"/>
              <a:gd name="T3" fmla="*/ 0 h 24"/>
              <a:gd name="T4" fmla="*/ 8 w 8"/>
              <a:gd name="T5" fmla="*/ 8 h 24"/>
              <a:gd name="T6" fmla="*/ 6 w 8"/>
              <a:gd name="T7" fmla="*/ 21 h 24"/>
              <a:gd name="T8" fmla="*/ 0 w 8"/>
              <a:gd name="T9" fmla="*/ 24 h 24"/>
            </a:gdLst>
            <a:ahLst/>
            <a:cxnLst>
              <a:cxn ang="0">
                <a:pos x="T0" y="T1"/>
              </a:cxn>
              <a:cxn ang="0">
                <a:pos x="T2" y="T3"/>
              </a:cxn>
              <a:cxn ang="0">
                <a:pos x="T4" y="T5"/>
              </a:cxn>
              <a:cxn ang="0">
                <a:pos x="T6" y="T7"/>
              </a:cxn>
              <a:cxn ang="0">
                <a:pos x="T8" y="T9"/>
              </a:cxn>
            </a:cxnLst>
            <a:rect l="0" t="0" r="r" b="b"/>
            <a:pathLst>
              <a:path w="8" h="24">
                <a:moveTo>
                  <a:pt x="0" y="24"/>
                </a:moveTo>
                <a:cubicBezTo>
                  <a:pt x="1" y="16"/>
                  <a:pt x="4" y="8"/>
                  <a:pt x="1" y="0"/>
                </a:cubicBezTo>
                <a:cubicBezTo>
                  <a:pt x="7" y="0"/>
                  <a:pt x="8" y="4"/>
                  <a:pt x="8" y="8"/>
                </a:cubicBezTo>
                <a:cubicBezTo>
                  <a:pt x="8" y="13"/>
                  <a:pt x="8" y="17"/>
                  <a:pt x="6" y="21"/>
                </a:cubicBezTo>
                <a:cubicBezTo>
                  <a:pt x="5" y="23"/>
                  <a:pt x="3" y="24"/>
                  <a:pt x="0" y="24"/>
                </a:cubicBezTo>
                <a:close/>
              </a:path>
            </a:pathLst>
          </a:custGeom>
          <a:solidFill>
            <a:srgbClr val="F1A6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5" name="Freeform 144"/>
          <p:cNvSpPr>
            <a:spLocks/>
          </p:cNvSpPr>
          <p:nvPr/>
        </p:nvSpPr>
        <p:spPr bwMode="auto">
          <a:xfrm>
            <a:off x="2746376" y="3407324"/>
            <a:ext cx="104775" cy="106363"/>
          </a:xfrm>
          <a:custGeom>
            <a:avLst/>
            <a:gdLst>
              <a:gd name="T0" fmla="*/ 53 w 55"/>
              <a:gd name="T1" fmla="*/ 35 h 55"/>
              <a:gd name="T2" fmla="*/ 42 w 55"/>
              <a:gd name="T3" fmla="*/ 53 h 55"/>
              <a:gd name="T4" fmla="*/ 37 w 55"/>
              <a:gd name="T5" fmla="*/ 54 h 55"/>
              <a:gd name="T6" fmla="*/ 5 w 55"/>
              <a:gd name="T7" fmla="*/ 48 h 55"/>
              <a:gd name="T8" fmla="*/ 2 w 55"/>
              <a:gd name="T9" fmla="*/ 45 h 55"/>
              <a:gd name="T10" fmla="*/ 0 w 55"/>
              <a:gd name="T11" fmla="*/ 27 h 55"/>
              <a:gd name="T12" fmla="*/ 0 w 55"/>
              <a:gd name="T13" fmla="*/ 17 h 55"/>
              <a:gd name="T14" fmla="*/ 13 w 55"/>
              <a:gd name="T15" fmla="*/ 1 h 55"/>
              <a:gd name="T16" fmla="*/ 15 w 55"/>
              <a:gd name="T17" fmla="*/ 5 h 55"/>
              <a:gd name="T18" fmla="*/ 21 w 55"/>
              <a:gd name="T19" fmla="*/ 3 h 55"/>
              <a:gd name="T20" fmla="*/ 27 w 55"/>
              <a:gd name="T21" fmla="*/ 6 h 55"/>
              <a:gd name="T22" fmla="*/ 33 w 55"/>
              <a:gd name="T23" fmla="*/ 6 h 55"/>
              <a:gd name="T24" fmla="*/ 39 w 55"/>
              <a:gd name="T25" fmla="*/ 8 h 55"/>
              <a:gd name="T26" fmla="*/ 39 w 55"/>
              <a:gd name="T27" fmla="*/ 10 h 55"/>
              <a:gd name="T28" fmla="*/ 49 w 55"/>
              <a:gd name="T29" fmla="*/ 16 h 55"/>
              <a:gd name="T30" fmla="*/ 54 w 55"/>
              <a:gd name="T31" fmla="*/ 23 h 55"/>
              <a:gd name="T32" fmla="*/ 53 w 55"/>
              <a:gd name="T33"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 h="55">
                <a:moveTo>
                  <a:pt x="53" y="35"/>
                </a:moveTo>
                <a:cubicBezTo>
                  <a:pt x="50" y="42"/>
                  <a:pt x="47" y="48"/>
                  <a:pt x="42" y="53"/>
                </a:cubicBezTo>
                <a:cubicBezTo>
                  <a:pt x="41" y="55"/>
                  <a:pt x="40" y="55"/>
                  <a:pt x="37" y="54"/>
                </a:cubicBezTo>
                <a:cubicBezTo>
                  <a:pt x="27" y="49"/>
                  <a:pt x="17" y="46"/>
                  <a:pt x="5" y="48"/>
                </a:cubicBezTo>
                <a:cubicBezTo>
                  <a:pt x="2" y="49"/>
                  <a:pt x="2" y="46"/>
                  <a:pt x="2" y="45"/>
                </a:cubicBezTo>
                <a:cubicBezTo>
                  <a:pt x="1" y="39"/>
                  <a:pt x="0" y="33"/>
                  <a:pt x="0" y="27"/>
                </a:cubicBezTo>
                <a:cubicBezTo>
                  <a:pt x="0" y="24"/>
                  <a:pt x="0" y="21"/>
                  <a:pt x="0" y="17"/>
                </a:cubicBezTo>
                <a:cubicBezTo>
                  <a:pt x="1" y="9"/>
                  <a:pt x="3" y="2"/>
                  <a:pt x="13" y="1"/>
                </a:cubicBezTo>
                <a:cubicBezTo>
                  <a:pt x="14" y="1"/>
                  <a:pt x="12" y="4"/>
                  <a:pt x="15" y="5"/>
                </a:cubicBezTo>
                <a:cubicBezTo>
                  <a:pt x="17" y="5"/>
                  <a:pt x="19" y="4"/>
                  <a:pt x="21" y="3"/>
                </a:cubicBezTo>
                <a:cubicBezTo>
                  <a:pt x="24" y="3"/>
                  <a:pt x="27" y="0"/>
                  <a:pt x="27" y="6"/>
                </a:cubicBezTo>
                <a:cubicBezTo>
                  <a:pt x="28" y="9"/>
                  <a:pt x="31" y="7"/>
                  <a:pt x="33" y="6"/>
                </a:cubicBezTo>
                <a:cubicBezTo>
                  <a:pt x="36" y="5"/>
                  <a:pt x="39" y="4"/>
                  <a:pt x="39" y="8"/>
                </a:cubicBezTo>
                <a:cubicBezTo>
                  <a:pt x="39" y="9"/>
                  <a:pt x="39" y="10"/>
                  <a:pt x="39" y="10"/>
                </a:cubicBezTo>
                <a:cubicBezTo>
                  <a:pt x="44" y="9"/>
                  <a:pt x="46" y="16"/>
                  <a:pt x="49" y="16"/>
                </a:cubicBezTo>
                <a:cubicBezTo>
                  <a:pt x="55" y="16"/>
                  <a:pt x="54" y="21"/>
                  <a:pt x="54" y="23"/>
                </a:cubicBezTo>
                <a:cubicBezTo>
                  <a:pt x="55" y="27"/>
                  <a:pt x="55" y="31"/>
                  <a:pt x="53" y="35"/>
                </a:cubicBezTo>
                <a:close/>
              </a:path>
            </a:pathLst>
          </a:custGeom>
          <a:solidFill>
            <a:srgbClr val="FAC9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6" name="Freeform 145"/>
          <p:cNvSpPr>
            <a:spLocks/>
          </p:cNvSpPr>
          <p:nvPr/>
        </p:nvSpPr>
        <p:spPr bwMode="auto">
          <a:xfrm>
            <a:off x="2774951" y="3513686"/>
            <a:ext cx="26988" cy="14288"/>
          </a:xfrm>
          <a:custGeom>
            <a:avLst/>
            <a:gdLst>
              <a:gd name="T0" fmla="*/ 14 w 14"/>
              <a:gd name="T1" fmla="*/ 0 h 8"/>
              <a:gd name="T2" fmla="*/ 0 w 14"/>
              <a:gd name="T3" fmla="*/ 2 h 8"/>
              <a:gd name="T4" fmla="*/ 14 w 14"/>
              <a:gd name="T5" fmla="*/ 0 h 8"/>
            </a:gdLst>
            <a:ahLst/>
            <a:cxnLst>
              <a:cxn ang="0">
                <a:pos x="T0" y="T1"/>
              </a:cxn>
              <a:cxn ang="0">
                <a:pos x="T2" y="T3"/>
              </a:cxn>
              <a:cxn ang="0">
                <a:pos x="T4" y="T5"/>
              </a:cxn>
            </a:cxnLst>
            <a:rect l="0" t="0" r="r" b="b"/>
            <a:pathLst>
              <a:path w="14" h="8">
                <a:moveTo>
                  <a:pt x="14" y="0"/>
                </a:moveTo>
                <a:cubicBezTo>
                  <a:pt x="11" y="7"/>
                  <a:pt x="5" y="8"/>
                  <a:pt x="0" y="2"/>
                </a:cubicBezTo>
                <a:cubicBezTo>
                  <a:pt x="5" y="4"/>
                  <a:pt x="10" y="4"/>
                  <a:pt x="14" y="0"/>
                </a:cubicBezTo>
                <a:close/>
              </a:path>
            </a:pathLst>
          </a:custGeom>
          <a:solidFill>
            <a:srgbClr val="EAC4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7" name="Freeform 146"/>
          <p:cNvSpPr>
            <a:spLocks/>
          </p:cNvSpPr>
          <p:nvPr/>
        </p:nvSpPr>
        <p:spPr bwMode="auto">
          <a:xfrm>
            <a:off x="2762251" y="3940724"/>
            <a:ext cx="46038" cy="52388"/>
          </a:xfrm>
          <a:custGeom>
            <a:avLst/>
            <a:gdLst>
              <a:gd name="T0" fmla="*/ 13 w 24"/>
              <a:gd name="T1" fmla="*/ 0 h 27"/>
              <a:gd name="T2" fmla="*/ 18 w 24"/>
              <a:gd name="T3" fmla="*/ 1 h 27"/>
              <a:gd name="T4" fmla="*/ 20 w 24"/>
              <a:gd name="T5" fmla="*/ 8 h 27"/>
              <a:gd name="T6" fmla="*/ 15 w 24"/>
              <a:gd name="T7" fmla="*/ 14 h 27"/>
              <a:gd name="T8" fmla="*/ 12 w 24"/>
              <a:gd name="T9" fmla="*/ 14 h 27"/>
              <a:gd name="T10" fmla="*/ 12 w 24"/>
              <a:gd name="T11" fmla="*/ 11 h 27"/>
              <a:gd name="T12" fmla="*/ 13 w 24"/>
              <a:gd name="T13" fmla="*/ 10 h 27"/>
              <a:gd name="T14" fmla="*/ 15 w 24"/>
              <a:gd name="T15" fmla="*/ 5 h 27"/>
              <a:gd name="T16" fmla="*/ 7 w 24"/>
              <a:gd name="T17" fmla="*/ 8 h 27"/>
              <a:gd name="T18" fmla="*/ 15 w 24"/>
              <a:gd name="T19" fmla="*/ 22 h 27"/>
              <a:gd name="T20" fmla="*/ 19 w 24"/>
              <a:gd name="T21" fmla="*/ 24 h 27"/>
              <a:gd name="T22" fmla="*/ 14 w 24"/>
              <a:gd name="T23" fmla="*/ 26 h 27"/>
              <a:gd name="T24" fmla="*/ 2 w 24"/>
              <a:gd name="T25" fmla="*/ 17 h 27"/>
              <a:gd name="T26" fmla="*/ 5 w 24"/>
              <a:gd name="T27" fmla="*/ 3 h 27"/>
              <a:gd name="T28" fmla="*/ 13 w 24"/>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27">
                <a:moveTo>
                  <a:pt x="13" y="0"/>
                </a:moveTo>
                <a:cubicBezTo>
                  <a:pt x="15" y="0"/>
                  <a:pt x="17" y="0"/>
                  <a:pt x="18" y="1"/>
                </a:cubicBezTo>
                <a:cubicBezTo>
                  <a:pt x="21" y="3"/>
                  <a:pt x="24" y="5"/>
                  <a:pt x="20" y="8"/>
                </a:cubicBezTo>
                <a:cubicBezTo>
                  <a:pt x="18" y="10"/>
                  <a:pt x="17" y="12"/>
                  <a:pt x="15" y="14"/>
                </a:cubicBezTo>
                <a:cubicBezTo>
                  <a:pt x="15" y="15"/>
                  <a:pt x="13" y="15"/>
                  <a:pt x="12" y="14"/>
                </a:cubicBezTo>
                <a:cubicBezTo>
                  <a:pt x="11" y="13"/>
                  <a:pt x="12" y="12"/>
                  <a:pt x="12" y="11"/>
                </a:cubicBezTo>
                <a:cubicBezTo>
                  <a:pt x="13" y="11"/>
                  <a:pt x="13" y="10"/>
                  <a:pt x="13" y="10"/>
                </a:cubicBezTo>
                <a:cubicBezTo>
                  <a:pt x="14" y="8"/>
                  <a:pt x="18" y="7"/>
                  <a:pt x="15" y="5"/>
                </a:cubicBezTo>
                <a:cubicBezTo>
                  <a:pt x="13" y="3"/>
                  <a:pt x="9" y="4"/>
                  <a:pt x="7" y="8"/>
                </a:cubicBezTo>
                <a:cubicBezTo>
                  <a:pt x="3" y="14"/>
                  <a:pt x="7" y="21"/>
                  <a:pt x="15" y="22"/>
                </a:cubicBezTo>
                <a:cubicBezTo>
                  <a:pt x="16" y="22"/>
                  <a:pt x="19" y="21"/>
                  <a:pt x="19" y="24"/>
                </a:cubicBezTo>
                <a:cubicBezTo>
                  <a:pt x="18" y="27"/>
                  <a:pt x="16" y="27"/>
                  <a:pt x="14" y="26"/>
                </a:cubicBezTo>
                <a:cubicBezTo>
                  <a:pt x="8" y="25"/>
                  <a:pt x="4" y="23"/>
                  <a:pt x="2" y="17"/>
                </a:cubicBezTo>
                <a:cubicBezTo>
                  <a:pt x="0" y="11"/>
                  <a:pt x="1" y="7"/>
                  <a:pt x="5" y="3"/>
                </a:cubicBezTo>
                <a:cubicBezTo>
                  <a:pt x="8" y="1"/>
                  <a:pt x="10" y="0"/>
                  <a:pt x="13" y="0"/>
                </a:cubicBezTo>
                <a:close/>
              </a:path>
            </a:pathLst>
          </a:custGeom>
          <a:solidFill>
            <a:srgbClr val="535A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8" name="Freeform 147"/>
          <p:cNvSpPr>
            <a:spLocks/>
          </p:cNvSpPr>
          <p:nvPr/>
        </p:nvSpPr>
        <p:spPr bwMode="auto">
          <a:xfrm>
            <a:off x="2230438" y="3542261"/>
            <a:ext cx="36513" cy="25400"/>
          </a:xfrm>
          <a:custGeom>
            <a:avLst/>
            <a:gdLst>
              <a:gd name="T0" fmla="*/ 19 w 19"/>
              <a:gd name="T1" fmla="*/ 1 h 13"/>
              <a:gd name="T2" fmla="*/ 18 w 19"/>
              <a:gd name="T3" fmla="*/ 13 h 13"/>
              <a:gd name="T4" fmla="*/ 15 w 19"/>
              <a:gd name="T5" fmla="*/ 11 h 13"/>
              <a:gd name="T6" fmla="*/ 0 w 19"/>
              <a:gd name="T7" fmla="*/ 12 h 13"/>
              <a:gd name="T8" fmla="*/ 1 w 19"/>
              <a:gd name="T9" fmla="*/ 1 h 13"/>
              <a:gd name="T10" fmla="*/ 2 w 19"/>
              <a:gd name="T11" fmla="*/ 0 h 13"/>
              <a:gd name="T12" fmla="*/ 19 w 19"/>
              <a:gd name="T13" fmla="*/ 1 h 13"/>
            </a:gdLst>
            <a:ahLst/>
            <a:cxnLst>
              <a:cxn ang="0">
                <a:pos x="T0" y="T1"/>
              </a:cxn>
              <a:cxn ang="0">
                <a:pos x="T2" y="T3"/>
              </a:cxn>
              <a:cxn ang="0">
                <a:pos x="T4" y="T5"/>
              </a:cxn>
              <a:cxn ang="0">
                <a:pos x="T6" y="T7"/>
              </a:cxn>
              <a:cxn ang="0">
                <a:pos x="T8" y="T9"/>
              </a:cxn>
              <a:cxn ang="0">
                <a:pos x="T10" y="T11"/>
              </a:cxn>
              <a:cxn ang="0">
                <a:pos x="T12" y="T13"/>
              </a:cxn>
            </a:cxnLst>
            <a:rect l="0" t="0" r="r" b="b"/>
            <a:pathLst>
              <a:path w="19" h="13">
                <a:moveTo>
                  <a:pt x="19" y="1"/>
                </a:moveTo>
                <a:cubicBezTo>
                  <a:pt x="17" y="5"/>
                  <a:pt x="19" y="9"/>
                  <a:pt x="18" y="13"/>
                </a:cubicBezTo>
                <a:cubicBezTo>
                  <a:pt x="17" y="13"/>
                  <a:pt x="17" y="11"/>
                  <a:pt x="15" y="11"/>
                </a:cubicBezTo>
                <a:cubicBezTo>
                  <a:pt x="10" y="13"/>
                  <a:pt x="5" y="12"/>
                  <a:pt x="0" y="12"/>
                </a:cubicBezTo>
                <a:cubicBezTo>
                  <a:pt x="0" y="8"/>
                  <a:pt x="0" y="4"/>
                  <a:pt x="1" y="1"/>
                </a:cubicBezTo>
                <a:cubicBezTo>
                  <a:pt x="1" y="0"/>
                  <a:pt x="2" y="0"/>
                  <a:pt x="2" y="0"/>
                </a:cubicBezTo>
                <a:cubicBezTo>
                  <a:pt x="8" y="4"/>
                  <a:pt x="14" y="3"/>
                  <a:pt x="19" y="1"/>
                </a:cubicBezTo>
                <a:close/>
              </a:path>
            </a:pathLst>
          </a:custGeom>
          <a:solidFill>
            <a:srgbClr val="F0A8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79" name="Freeform 148"/>
          <p:cNvSpPr>
            <a:spLocks/>
          </p:cNvSpPr>
          <p:nvPr/>
        </p:nvSpPr>
        <p:spPr bwMode="auto">
          <a:xfrm>
            <a:off x="2544763" y="3799436"/>
            <a:ext cx="38100" cy="22225"/>
          </a:xfrm>
          <a:custGeom>
            <a:avLst/>
            <a:gdLst>
              <a:gd name="T0" fmla="*/ 10 w 20"/>
              <a:gd name="T1" fmla="*/ 1 h 12"/>
              <a:gd name="T2" fmla="*/ 15 w 20"/>
              <a:gd name="T3" fmla="*/ 1 h 12"/>
              <a:gd name="T4" fmla="*/ 20 w 20"/>
              <a:gd name="T5" fmla="*/ 3 h 12"/>
              <a:gd name="T6" fmla="*/ 16 w 20"/>
              <a:gd name="T7" fmla="*/ 9 h 12"/>
              <a:gd name="T8" fmla="*/ 2 w 20"/>
              <a:gd name="T9" fmla="*/ 7 h 12"/>
              <a:gd name="T10" fmla="*/ 1 w 20"/>
              <a:gd name="T11" fmla="*/ 3 h 12"/>
              <a:gd name="T12" fmla="*/ 4 w 20"/>
              <a:gd name="T13" fmla="*/ 1 h 12"/>
              <a:gd name="T14" fmla="*/ 10 w 20"/>
              <a:gd name="T15" fmla="*/ 1 h 12"/>
              <a:gd name="T16" fmla="*/ 10 w 20"/>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10" y="1"/>
                </a:moveTo>
                <a:cubicBezTo>
                  <a:pt x="12" y="1"/>
                  <a:pt x="13" y="1"/>
                  <a:pt x="15" y="1"/>
                </a:cubicBezTo>
                <a:cubicBezTo>
                  <a:pt x="17" y="1"/>
                  <a:pt x="19" y="0"/>
                  <a:pt x="20" y="3"/>
                </a:cubicBezTo>
                <a:cubicBezTo>
                  <a:pt x="20" y="6"/>
                  <a:pt x="19" y="8"/>
                  <a:pt x="16" y="9"/>
                </a:cubicBezTo>
                <a:cubicBezTo>
                  <a:pt x="12" y="12"/>
                  <a:pt x="6" y="11"/>
                  <a:pt x="2" y="7"/>
                </a:cubicBezTo>
                <a:cubicBezTo>
                  <a:pt x="1" y="6"/>
                  <a:pt x="0" y="4"/>
                  <a:pt x="1" y="3"/>
                </a:cubicBezTo>
                <a:cubicBezTo>
                  <a:pt x="1" y="1"/>
                  <a:pt x="3" y="1"/>
                  <a:pt x="4" y="1"/>
                </a:cubicBezTo>
                <a:cubicBezTo>
                  <a:pt x="6" y="1"/>
                  <a:pt x="8" y="1"/>
                  <a:pt x="10" y="1"/>
                </a:cubicBezTo>
                <a:cubicBezTo>
                  <a:pt x="10" y="1"/>
                  <a:pt x="10" y="1"/>
                  <a:pt x="10" y="1"/>
                </a:cubicBezTo>
                <a:close/>
              </a:path>
            </a:pathLst>
          </a:custGeom>
          <a:solidFill>
            <a:srgbClr val="FCF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0" name="Freeform 149"/>
          <p:cNvSpPr>
            <a:spLocks/>
          </p:cNvSpPr>
          <p:nvPr/>
        </p:nvSpPr>
        <p:spPr bwMode="auto">
          <a:xfrm>
            <a:off x="2232026" y="3507336"/>
            <a:ext cx="38100" cy="23813"/>
          </a:xfrm>
          <a:custGeom>
            <a:avLst/>
            <a:gdLst>
              <a:gd name="T0" fmla="*/ 10 w 20"/>
              <a:gd name="T1" fmla="*/ 1 h 12"/>
              <a:gd name="T2" fmla="*/ 14 w 20"/>
              <a:gd name="T3" fmla="*/ 1 h 12"/>
              <a:gd name="T4" fmla="*/ 19 w 20"/>
              <a:gd name="T5" fmla="*/ 3 h 12"/>
              <a:gd name="T6" fmla="*/ 16 w 20"/>
              <a:gd name="T7" fmla="*/ 9 h 12"/>
              <a:gd name="T8" fmla="*/ 2 w 20"/>
              <a:gd name="T9" fmla="*/ 7 h 12"/>
              <a:gd name="T10" fmla="*/ 1 w 20"/>
              <a:gd name="T11" fmla="*/ 3 h 12"/>
              <a:gd name="T12" fmla="*/ 4 w 20"/>
              <a:gd name="T13" fmla="*/ 1 h 12"/>
              <a:gd name="T14" fmla="*/ 10 w 20"/>
              <a:gd name="T15" fmla="*/ 1 h 12"/>
              <a:gd name="T16" fmla="*/ 10 w 20"/>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2">
                <a:moveTo>
                  <a:pt x="10" y="1"/>
                </a:moveTo>
                <a:cubicBezTo>
                  <a:pt x="12" y="1"/>
                  <a:pt x="13" y="1"/>
                  <a:pt x="14" y="1"/>
                </a:cubicBezTo>
                <a:cubicBezTo>
                  <a:pt x="16" y="1"/>
                  <a:pt x="19" y="0"/>
                  <a:pt x="19" y="3"/>
                </a:cubicBezTo>
                <a:cubicBezTo>
                  <a:pt x="20" y="6"/>
                  <a:pt x="19" y="8"/>
                  <a:pt x="16" y="9"/>
                </a:cubicBezTo>
                <a:cubicBezTo>
                  <a:pt x="11" y="12"/>
                  <a:pt x="5" y="11"/>
                  <a:pt x="2" y="7"/>
                </a:cubicBezTo>
                <a:cubicBezTo>
                  <a:pt x="1" y="5"/>
                  <a:pt x="0" y="4"/>
                  <a:pt x="1" y="3"/>
                </a:cubicBezTo>
                <a:cubicBezTo>
                  <a:pt x="1" y="1"/>
                  <a:pt x="3" y="1"/>
                  <a:pt x="4" y="1"/>
                </a:cubicBezTo>
                <a:cubicBezTo>
                  <a:pt x="6" y="1"/>
                  <a:pt x="8" y="1"/>
                  <a:pt x="10" y="1"/>
                </a:cubicBezTo>
                <a:cubicBezTo>
                  <a:pt x="10" y="1"/>
                  <a:pt x="10" y="1"/>
                  <a:pt x="10" y="1"/>
                </a:cubicBezTo>
                <a:close/>
              </a:path>
            </a:pathLst>
          </a:custGeom>
          <a:solidFill>
            <a:srgbClr val="FCFB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1" name="Freeform 150"/>
          <p:cNvSpPr>
            <a:spLocks/>
          </p:cNvSpPr>
          <p:nvPr/>
        </p:nvSpPr>
        <p:spPr bwMode="auto">
          <a:xfrm>
            <a:off x="2527301" y="3742286"/>
            <a:ext cx="15875" cy="11113"/>
          </a:xfrm>
          <a:custGeom>
            <a:avLst/>
            <a:gdLst>
              <a:gd name="T0" fmla="*/ 1 w 8"/>
              <a:gd name="T1" fmla="*/ 6 h 6"/>
              <a:gd name="T2" fmla="*/ 0 w 8"/>
              <a:gd name="T3" fmla="*/ 5 h 6"/>
              <a:gd name="T4" fmla="*/ 7 w 8"/>
              <a:gd name="T5" fmla="*/ 0 h 6"/>
              <a:gd name="T6" fmla="*/ 8 w 8"/>
              <a:gd name="T7" fmla="*/ 1 h 6"/>
              <a:gd name="T8" fmla="*/ 1 w 8"/>
              <a:gd name="T9" fmla="*/ 6 h 6"/>
            </a:gdLst>
            <a:ahLst/>
            <a:cxnLst>
              <a:cxn ang="0">
                <a:pos x="T0" y="T1"/>
              </a:cxn>
              <a:cxn ang="0">
                <a:pos x="T2" y="T3"/>
              </a:cxn>
              <a:cxn ang="0">
                <a:pos x="T4" y="T5"/>
              </a:cxn>
              <a:cxn ang="0">
                <a:pos x="T6" y="T7"/>
              </a:cxn>
              <a:cxn ang="0">
                <a:pos x="T8" y="T9"/>
              </a:cxn>
            </a:cxnLst>
            <a:rect l="0" t="0" r="r" b="b"/>
            <a:pathLst>
              <a:path w="8" h="6">
                <a:moveTo>
                  <a:pt x="1" y="6"/>
                </a:moveTo>
                <a:cubicBezTo>
                  <a:pt x="1" y="6"/>
                  <a:pt x="0" y="6"/>
                  <a:pt x="0" y="5"/>
                </a:cubicBezTo>
                <a:cubicBezTo>
                  <a:pt x="1" y="2"/>
                  <a:pt x="4" y="1"/>
                  <a:pt x="7" y="0"/>
                </a:cubicBezTo>
                <a:cubicBezTo>
                  <a:pt x="7" y="0"/>
                  <a:pt x="8" y="1"/>
                  <a:pt x="8" y="1"/>
                </a:cubicBezTo>
                <a:cubicBezTo>
                  <a:pt x="6" y="4"/>
                  <a:pt x="4" y="5"/>
                  <a:pt x="1" y="6"/>
                </a:cubicBezTo>
                <a:close/>
              </a:path>
            </a:pathLst>
          </a:custGeom>
          <a:solidFill>
            <a:srgbClr val="C07B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2" name="Freeform 151"/>
          <p:cNvSpPr>
            <a:spLocks/>
          </p:cNvSpPr>
          <p:nvPr/>
        </p:nvSpPr>
        <p:spPr bwMode="auto">
          <a:xfrm>
            <a:off x="2581276" y="3737524"/>
            <a:ext cx="14288" cy="9525"/>
          </a:xfrm>
          <a:custGeom>
            <a:avLst/>
            <a:gdLst>
              <a:gd name="T0" fmla="*/ 7 w 7"/>
              <a:gd name="T1" fmla="*/ 5 h 5"/>
              <a:gd name="T2" fmla="*/ 4 w 7"/>
              <a:gd name="T3" fmla="*/ 4 h 5"/>
              <a:gd name="T4" fmla="*/ 0 w 7"/>
              <a:gd name="T5" fmla="*/ 2 h 5"/>
              <a:gd name="T6" fmla="*/ 0 w 7"/>
              <a:gd name="T7" fmla="*/ 1 h 5"/>
              <a:gd name="T8" fmla="*/ 6 w 7"/>
              <a:gd name="T9" fmla="*/ 2 h 5"/>
              <a:gd name="T10" fmla="*/ 7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7" y="5"/>
                </a:moveTo>
                <a:cubicBezTo>
                  <a:pt x="6" y="5"/>
                  <a:pt x="5" y="5"/>
                  <a:pt x="4" y="4"/>
                </a:cubicBezTo>
                <a:cubicBezTo>
                  <a:pt x="3" y="3"/>
                  <a:pt x="0" y="4"/>
                  <a:pt x="0" y="2"/>
                </a:cubicBezTo>
                <a:cubicBezTo>
                  <a:pt x="0" y="2"/>
                  <a:pt x="0" y="1"/>
                  <a:pt x="0" y="1"/>
                </a:cubicBezTo>
                <a:cubicBezTo>
                  <a:pt x="2" y="0"/>
                  <a:pt x="4" y="1"/>
                  <a:pt x="6" y="2"/>
                </a:cubicBezTo>
                <a:cubicBezTo>
                  <a:pt x="6" y="2"/>
                  <a:pt x="7" y="3"/>
                  <a:pt x="7" y="5"/>
                </a:cubicBezTo>
                <a:close/>
              </a:path>
            </a:pathLst>
          </a:custGeom>
          <a:solidFill>
            <a:srgbClr val="C379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3" name="Freeform 152"/>
          <p:cNvSpPr>
            <a:spLocks/>
          </p:cNvSpPr>
          <p:nvPr/>
        </p:nvSpPr>
        <p:spPr bwMode="auto">
          <a:xfrm>
            <a:off x="2535238" y="3766099"/>
            <a:ext cx="6350" cy="14288"/>
          </a:xfrm>
          <a:custGeom>
            <a:avLst/>
            <a:gdLst>
              <a:gd name="T0" fmla="*/ 3 w 3"/>
              <a:gd name="T1" fmla="*/ 3 h 7"/>
              <a:gd name="T2" fmla="*/ 1 w 3"/>
              <a:gd name="T3" fmla="*/ 6 h 7"/>
              <a:gd name="T4" fmla="*/ 0 w 3"/>
              <a:gd name="T5" fmla="*/ 3 h 7"/>
              <a:gd name="T6" fmla="*/ 1 w 3"/>
              <a:gd name="T7" fmla="*/ 0 h 7"/>
              <a:gd name="T8" fmla="*/ 3 w 3"/>
              <a:gd name="T9" fmla="*/ 3 h 7"/>
            </a:gdLst>
            <a:ahLst/>
            <a:cxnLst>
              <a:cxn ang="0">
                <a:pos x="T0" y="T1"/>
              </a:cxn>
              <a:cxn ang="0">
                <a:pos x="T2" y="T3"/>
              </a:cxn>
              <a:cxn ang="0">
                <a:pos x="T4" y="T5"/>
              </a:cxn>
              <a:cxn ang="0">
                <a:pos x="T6" y="T7"/>
              </a:cxn>
              <a:cxn ang="0">
                <a:pos x="T8" y="T9"/>
              </a:cxn>
            </a:cxnLst>
            <a:rect l="0" t="0" r="r" b="b"/>
            <a:pathLst>
              <a:path w="3" h="7">
                <a:moveTo>
                  <a:pt x="3" y="3"/>
                </a:moveTo>
                <a:cubicBezTo>
                  <a:pt x="3" y="5"/>
                  <a:pt x="3" y="7"/>
                  <a:pt x="1" y="6"/>
                </a:cubicBezTo>
                <a:cubicBezTo>
                  <a:pt x="0" y="6"/>
                  <a:pt x="0" y="4"/>
                  <a:pt x="0" y="3"/>
                </a:cubicBezTo>
                <a:cubicBezTo>
                  <a:pt x="0" y="2"/>
                  <a:pt x="0" y="0"/>
                  <a:pt x="1" y="0"/>
                </a:cubicBezTo>
                <a:cubicBezTo>
                  <a:pt x="3" y="1"/>
                  <a:pt x="3" y="2"/>
                  <a:pt x="3" y="3"/>
                </a:cubicBezTo>
                <a:close/>
              </a:path>
            </a:pathLst>
          </a:custGeom>
          <a:solidFill>
            <a:srgbClr val="4C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4" name="Freeform 153"/>
          <p:cNvSpPr>
            <a:spLocks/>
          </p:cNvSpPr>
          <p:nvPr/>
        </p:nvSpPr>
        <p:spPr bwMode="auto">
          <a:xfrm>
            <a:off x="2587626" y="3762924"/>
            <a:ext cx="4763" cy="11113"/>
          </a:xfrm>
          <a:custGeom>
            <a:avLst/>
            <a:gdLst>
              <a:gd name="T0" fmla="*/ 3 w 3"/>
              <a:gd name="T1" fmla="*/ 4 h 6"/>
              <a:gd name="T2" fmla="*/ 2 w 3"/>
              <a:gd name="T3" fmla="*/ 6 h 6"/>
              <a:gd name="T4" fmla="*/ 0 w 3"/>
              <a:gd name="T5" fmla="*/ 3 h 6"/>
              <a:gd name="T6" fmla="*/ 2 w 3"/>
              <a:gd name="T7" fmla="*/ 0 h 6"/>
              <a:gd name="T8" fmla="*/ 3 w 3"/>
              <a:gd name="T9" fmla="*/ 4 h 6"/>
            </a:gdLst>
            <a:ahLst/>
            <a:cxnLst>
              <a:cxn ang="0">
                <a:pos x="T0" y="T1"/>
              </a:cxn>
              <a:cxn ang="0">
                <a:pos x="T2" y="T3"/>
              </a:cxn>
              <a:cxn ang="0">
                <a:pos x="T4" y="T5"/>
              </a:cxn>
              <a:cxn ang="0">
                <a:pos x="T6" y="T7"/>
              </a:cxn>
              <a:cxn ang="0">
                <a:pos x="T8" y="T9"/>
              </a:cxn>
            </a:cxnLst>
            <a:rect l="0" t="0" r="r" b="b"/>
            <a:pathLst>
              <a:path w="3" h="6">
                <a:moveTo>
                  <a:pt x="3" y="4"/>
                </a:moveTo>
                <a:cubicBezTo>
                  <a:pt x="3" y="5"/>
                  <a:pt x="3" y="6"/>
                  <a:pt x="2" y="6"/>
                </a:cubicBezTo>
                <a:cubicBezTo>
                  <a:pt x="0" y="6"/>
                  <a:pt x="0" y="5"/>
                  <a:pt x="0" y="3"/>
                </a:cubicBezTo>
                <a:cubicBezTo>
                  <a:pt x="0" y="2"/>
                  <a:pt x="0" y="0"/>
                  <a:pt x="2" y="0"/>
                </a:cubicBezTo>
                <a:cubicBezTo>
                  <a:pt x="3" y="1"/>
                  <a:pt x="3" y="2"/>
                  <a:pt x="3" y="4"/>
                </a:cubicBezTo>
                <a:close/>
              </a:path>
            </a:pathLst>
          </a:custGeom>
          <a:solidFill>
            <a:srgbClr val="312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5" name="Freeform 154"/>
          <p:cNvSpPr>
            <a:spLocks/>
          </p:cNvSpPr>
          <p:nvPr/>
        </p:nvSpPr>
        <p:spPr bwMode="auto">
          <a:xfrm>
            <a:off x="2216151" y="3467649"/>
            <a:ext cx="30163" cy="12700"/>
          </a:xfrm>
          <a:custGeom>
            <a:avLst/>
            <a:gdLst>
              <a:gd name="T0" fmla="*/ 0 w 15"/>
              <a:gd name="T1" fmla="*/ 6 h 7"/>
              <a:gd name="T2" fmla="*/ 8 w 15"/>
              <a:gd name="T3" fmla="*/ 0 h 7"/>
              <a:gd name="T4" fmla="*/ 15 w 15"/>
              <a:gd name="T5" fmla="*/ 7 h 7"/>
              <a:gd name="T6" fmla="*/ 0 w 15"/>
              <a:gd name="T7" fmla="*/ 6 h 7"/>
            </a:gdLst>
            <a:ahLst/>
            <a:cxnLst>
              <a:cxn ang="0">
                <a:pos x="T0" y="T1"/>
              </a:cxn>
              <a:cxn ang="0">
                <a:pos x="T2" y="T3"/>
              </a:cxn>
              <a:cxn ang="0">
                <a:pos x="T4" y="T5"/>
              </a:cxn>
              <a:cxn ang="0">
                <a:pos x="T6" y="T7"/>
              </a:cxn>
            </a:cxnLst>
            <a:rect l="0" t="0" r="r" b="b"/>
            <a:pathLst>
              <a:path w="15" h="7">
                <a:moveTo>
                  <a:pt x="0" y="6"/>
                </a:moveTo>
                <a:cubicBezTo>
                  <a:pt x="1" y="1"/>
                  <a:pt x="4" y="0"/>
                  <a:pt x="8" y="0"/>
                </a:cubicBezTo>
                <a:cubicBezTo>
                  <a:pt x="12" y="0"/>
                  <a:pt x="14" y="2"/>
                  <a:pt x="15" y="7"/>
                </a:cubicBezTo>
                <a:cubicBezTo>
                  <a:pt x="10" y="2"/>
                  <a:pt x="5" y="1"/>
                  <a:pt x="0" y="6"/>
                </a:cubicBezTo>
                <a:close/>
              </a:path>
            </a:pathLst>
          </a:custGeom>
          <a:solidFill>
            <a:srgbClr val="5D40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6" name="Freeform 155"/>
          <p:cNvSpPr>
            <a:spLocks/>
          </p:cNvSpPr>
          <p:nvPr/>
        </p:nvSpPr>
        <p:spPr bwMode="auto">
          <a:xfrm>
            <a:off x="2220913" y="3440661"/>
            <a:ext cx="26988" cy="15875"/>
          </a:xfrm>
          <a:custGeom>
            <a:avLst/>
            <a:gdLst>
              <a:gd name="T0" fmla="*/ 10 w 14"/>
              <a:gd name="T1" fmla="*/ 0 h 8"/>
              <a:gd name="T2" fmla="*/ 14 w 14"/>
              <a:gd name="T3" fmla="*/ 2 h 8"/>
              <a:gd name="T4" fmla="*/ 11 w 14"/>
              <a:gd name="T5" fmla="*/ 3 h 8"/>
              <a:gd name="T6" fmla="*/ 3 w 14"/>
              <a:gd name="T7" fmla="*/ 7 h 8"/>
              <a:gd name="T8" fmla="*/ 1 w 14"/>
              <a:gd name="T9" fmla="*/ 7 h 8"/>
              <a:gd name="T10" fmla="*/ 1 w 14"/>
              <a:gd name="T11" fmla="*/ 5 h 8"/>
              <a:gd name="T12" fmla="*/ 10 w 1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4" h="8">
                <a:moveTo>
                  <a:pt x="10" y="0"/>
                </a:moveTo>
                <a:cubicBezTo>
                  <a:pt x="12" y="0"/>
                  <a:pt x="14" y="0"/>
                  <a:pt x="14" y="2"/>
                </a:cubicBezTo>
                <a:cubicBezTo>
                  <a:pt x="14" y="4"/>
                  <a:pt x="12" y="3"/>
                  <a:pt x="11" y="3"/>
                </a:cubicBezTo>
                <a:cubicBezTo>
                  <a:pt x="8" y="3"/>
                  <a:pt x="5" y="5"/>
                  <a:pt x="3" y="7"/>
                </a:cubicBezTo>
                <a:cubicBezTo>
                  <a:pt x="2" y="7"/>
                  <a:pt x="2" y="8"/>
                  <a:pt x="1" y="7"/>
                </a:cubicBezTo>
                <a:cubicBezTo>
                  <a:pt x="0" y="6"/>
                  <a:pt x="0" y="5"/>
                  <a:pt x="1" y="5"/>
                </a:cubicBezTo>
                <a:cubicBezTo>
                  <a:pt x="4" y="3"/>
                  <a:pt x="6" y="0"/>
                  <a:pt x="10" y="0"/>
                </a:cubicBezTo>
                <a:close/>
              </a:path>
            </a:pathLst>
          </a:custGeom>
          <a:solidFill>
            <a:srgbClr val="AE6C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7" name="Freeform 156"/>
          <p:cNvSpPr>
            <a:spLocks/>
          </p:cNvSpPr>
          <p:nvPr/>
        </p:nvSpPr>
        <p:spPr bwMode="auto">
          <a:xfrm>
            <a:off x="2276476" y="3440661"/>
            <a:ext cx="20638" cy="12700"/>
          </a:xfrm>
          <a:custGeom>
            <a:avLst/>
            <a:gdLst>
              <a:gd name="T0" fmla="*/ 4 w 11"/>
              <a:gd name="T1" fmla="*/ 0 h 7"/>
              <a:gd name="T2" fmla="*/ 11 w 11"/>
              <a:gd name="T3" fmla="*/ 5 h 7"/>
              <a:gd name="T4" fmla="*/ 9 w 11"/>
              <a:gd name="T5" fmla="*/ 6 h 7"/>
              <a:gd name="T6" fmla="*/ 1 w 11"/>
              <a:gd name="T7" fmla="*/ 2 h 7"/>
              <a:gd name="T8" fmla="*/ 4 w 11"/>
              <a:gd name="T9" fmla="*/ 0 h 7"/>
            </a:gdLst>
            <a:ahLst/>
            <a:cxnLst>
              <a:cxn ang="0">
                <a:pos x="T0" y="T1"/>
              </a:cxn>
              <a:cxn ang="0">
                <a:pos x="T2" y="T3"/>
              </a:cxn>
              <a:cxn ang="0">
                <a:pos x="T4" y="T5"/>
              </a:cxn>
              <a:cxn ang="0">
                <a:pos x="T6" y="T7"/>
              </a:cxn>
              <a:cxn ang="0">
                <a:pos x="T8" y="T9"/>
              </a:cxn>
            </a:cxnLst>
            <a:rect l="0" t="0" r="r" b="b"/>
            <a:pathLst>
              <a:path w="11" h="7">
                <a:moveTo>
                  <a:pt x="4" y="0"/>
                </a:moveTo>
                <a:cubicBezTo>
                  <a:pt x="7" y="1"/>
                  <a:pt x="10" y="2"/>
                  <a:pt x="11" y="5"/>
                </a:cubicBezTo>
                <a:cubicBezTo>
                  <a:pt x="11" y="6"/>
                  <a:pt x="10" y="7"/>
                  <a:pt x="9" y="6"/>
                </a:cubicBezTo>
                <a:cubicBezTo>
                  <a:pt x="7" y="4"/>
                  <a:pt x="2" y="5"/>
                  <a:pt x="1" y="2"/>
                </a:cubicBezTo>
                <a:cubicBezTo>
                  <a:pt x="0" y="0"/>
                  <a:pt x="2" y="0"/>
                  <a:pt x="4" y="0"/>
                </a:cubicBezTo>
                <a:close/>
              </a:path>
            </a:pathLst>
          </a:custGeom>
          <a:solidFill>
            <a:srgbClr val="B36B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8" name="Freeform 157"/>
          <p:cNvSpPr>
            <a:spLocks/>
          </p:cNvSpPr>
          <p:nvPr/>
        </p:nvSpPr>
        <p:spPr bwMode="auto">
          <a:xfrm>
            <a:off x="2274888" y="3467649"/>
            <a:ext cx="23813" cy="9525"/>
          </a:xfrm>
          <a:custGeom>
            <a:avLst/>
            <a:gdLst>
              <a:gd name="T0" fmla="*/ 0 w 13"/>
              <a:gd name="T1" fmla="*/ 5 h 5"/>
              <a:gd name="T2" fmla="*/ 7 w 13"/>
              <a:gd name="T3" fmla="*/ 0 h 5"/>
              <a:gd name="T4" fmla="*/ 12 w 13"/>
              <a:gd name="T5" fmla="*/ 2 h 5"/>
              <a:gd name="T6" fmla="*/ 12 w 13"/>
              <a:gd name="T7" fmla="*/ 4 h 5"/>
              <a:gd name="T8" fmla="*/ 11 w 13"/>
              <a:gd name="T9" fmla="*/ 4 h 5"/>
              <a:gd name="T10" fmla="*/ 0 w 13"/>
              <a:gd name="T11" fmla="*/ 5 h 5"/>
            </a:gdLst>
            <a:ahLst/>
            <a:cxnLst>
              <a:cxn ang="0">
                <a:pos x="T0" y="T1"/>
              </a:cxn>
              <a:cxn ang="0">
                <a:pos x="T2" y="T3"/>
              </a:cxn>
              <a:cxn ang="0">
                <a:pos x="T4" y="T5"/>
              </a:cxn>
              <a:cxn ang="0">
                <a:pos x="T6" y="T7"/>
              </a:cxn>
              <a:cxn ang="0">
                <a:pos x="T8" y="T9"/>
              </a:cxn>
              <a:cxn ang="0">
                <a:pos x="T10" y="T11"/>
              </a:cxn>
            </a:cxnLst>
            <a:rect l="0" t="0" r="r" b="b"/>
            <a:pathLst>
              <a:path w="13" h="5">
                <a:moveTo>
                  <a:pt x="0" y="5"/>
                </a:moveTo>
                <a:cubicBezTo>
                  <a:pt x="1" y="1"/>
                  <a:pt x="4" y="0"/>
                  <a:pt x="7" y="0"/>
                </a:cubicBezTo>
                <a:cubicBezTo>
                  <a:pt x="9" y="0"/>
                  <a:pt x="11" y="0"/>
                  <a:pt x="12" y="2"/>
                </a:cubicBezTo>
                <a:cubicBezTo>
                  <a:pt x="12" y="3"/>
                  <a:pt x="13" y="4"/>
                  <a:pt x="12" y="4"/>
                </a:cubicBezTo>
                <a:cubicBezTo>
                  <a:pt x="12" y="5"/>
                  <a:pt x="11" y="5"/>
                  <a:pt x="11" y="4"/>
                </a:cubicBezTo>
                <a:cubicBezTo>
                  <a:pt x="7" y="0"/>
                  <a:pt x="4" y="3"/>
                  <a:pt x="0" y="5"/>
                </a:cubicBezTo>
                <a:close/>
              </a:path>
            </a:pathLst>
          </a:custGeom>
          <a:solidFill>
            <a:srgbClr val="6547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89" name="Freeform 158"/>
          <p:cNvSpPr>
            <a:spLocks/>
          </p:cNvSpPr>
          <p:nvPr/>
        </p:nvSpPr>
        <p:spPr bwMode="auto">
          <a:xfrm>
            <a:off x="2759076" y="3431136"/>
            <a:ext cx="23813" cy="14288"/>
          </a:xfrm>
          <a:custGeom>
            <a:avLst/>
            <a:gdLst>
              <a:gd name="T0" fmla="*/ 3 w 12"/>
              <a:gd name="T1" fmla="*/ 7 h 8"/>
              <a:gd name="T2" fmla="*/ 0 w 12"/>
              <a:gd name="T3" fmla="*/ 6 h 8"/>
              <a:gd name="T4" fmla="*/ 9 w 12"/>
              <a:gd name="T5" fmla="*/ 0 h 8"/>
              <a:gd name="T6" fmla="*/ 12 w 12"/>
              <a:gd name="T7" fmla="*/ 3 h 8"/>
              <a:gd name="T8" fmla="*/ 3 w 12"/>
              <a:gd name="T9" fmla="*/ 7 h 8"/>
            </a:gdLst>
            <a:ahLst/>
            <a:cxnLst>
              <a:cxn ang="0">
                <a:pos x="T0" y="T1"/>
              </a:cxn>
              <a:cxn ang="0">
                <a:pos x="T2" y="T3"/>
              </a:cxn>
              <a:cxn ang="0">
                <a:pos x="T4" y="T5"/>
              </a:cxn>
              <a:cxn ang="0">
                <a:pos x="T6" y="T7"/>
              </a:cxn>
              <a:cxn ang="0">
                <a:pos x="T8" y="T9"/>
              </a:cxn>
            </a:cxnLst>
            <a:rect l="0" t="0" r="r" b="b"/>
            <a:pathLst>
              <a:path w="12" h="8">
                <a:moveTo>
                  <a:pt x="3" y="7"/>
                </a:moveTo>
                <a:cubicBezTo>
                  <a:pt x="1" y="8"/>
                  <a:pt x="0" y="7"/>
                  <a:pt x="0" y="6"/>
                </a:cubicBezTo>
                <a:cubicBezTo>
                  <a:pt x="0" y="3"/>
                  <a:pt x="5" y="0"/>
                  <a:pt x="9" y="0"/>
                </a:cubicBezTo>
                <a:cubicBezTo>
                  <a:pt x="11" y="1"/>
                  <a:pt x="12" y="2"/>
                  <a:pt x="12" y="3"/>
                </a:cubicBezTo>
                <a:cubicBezTo>
                  <a:pt x="11" y="8"/>
                  <a:pt x="5" y="6"/>
                  <a:pt x="3" y="7"/>
                </a:cubicBezTo>
                <a:close/>
              </a:path>
            </a:pathLst>
          </a:custGeom>
          <a:solidFill>
            <a:srgbClr val="8057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0" name="Freeform 159"/>
          <p:cNvSpPr>
            <a:spLocks/>
          </p:cNvSpPr>
          <p:nvPr/>
        </p:nvSpPr>
        <p:spPr bwMode="auto">
          <a:xfrm>
            <a:off x="2811463" y="3440661"/>
            <a:ext cx="19050" cy="19050"/>
          </a:xfrm>
          <a:custGeom>
            <a:avLst/>
            <a:gdLst>
              <a:gd name="T0" fmla="*/ 3 w 10"/>
              <a:gd name="T1" fmla="*/ 1 h 10"/>
              <a:gd name="T2" fmla="*/ 10 w 10"/>
              <a:gd name="T3" fmla="*/ 7 h 10"/>
              <a:gd name="T4" fmla="*/ 10 w 10"/>
              <a:gd name="T5" fmla="*/ 9 h 10"/>
              <a:gd name="T6" fmla="*/ 8 w 10"/>
              <a:gd name="T7" fmla="*/ 9 h 10"/>
              <a:gd name="T8" fmla="*/ 0 w 10"/>
              <a:gd name="T9" fmla="*/ 4 h 10"/>
              <a:gd name="T10" fmla="*/ 1 w 10"/>
              <a:gd name="T11" fmla="*/ 1 h 10"/>
              <a:gd name="T12" fmla="*/ 3 w 10"/>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3" y="1"/>
                </a:moveTo>
                <a:cubicBezTo>
                  <a:pt x="5" y="0"/>
                  <a:pt x="10" y="5"/>
                  <a:pt x="10" y="7"/>
                </a:cubicBezTo>
                <a:cubicBezTo>
                  <a:pt x="10" y="8"/>
                  <a:pt x="10" y="8"/>
                  <a:pt x="10" y="9"/>
                </a:cubicBezTo>
                <a:cubicBezTo>
                  <a:pt x="10" y="9"/>
                  <a:pt x="9" y="10"/>
                  <a:pt x="8" y="9"/>
                </a:cubicBezTo>
                <a:cubicBezTo>
                  <a:pt x="5" y="8"/>
                  <a:pt x="2" y="7"/>
                  <a:pt x="0" y="4"/>
                </a:cubicBezTo>
                <a:cubicBezTo>
                  <a:pt x="0" y="3"/>
                  <a:pt x="0" y="2"/>
                  <a:pt x="1" y="1"/>
                </a:cubicBezTo>
                <a:cubicBezTo>
                  <a:pt x="2" y="1"/>
                  <a:pt x="2" y="1"/>
                  <a:pt x="3" y="1"/>
                </a:cubicBezTo>
                <a:close/>
              </a:path>
            </a:pathLst>
          </a:custGeom>
          <a:solidFill>
            <a:srgbClr val="8555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1" name="Freeform 160"/>
          <p:cNvSpPr>
            <a:spLocks/>
          </p:cNvSpPr>
          <p:nvPr/>
        </p:nvSpPr>
        <p:spPr bwMode="auto">
          <a:xfrm>
            <a:off x="2762251" y="3461299"/>
            <a:ext cx="9525" cy="14288"/>
          </a:xfrm>
          <a:custGeom>
            <a:avLst/>
            <a:gdLst>
              <a:gd name="T0" fmla="*/ 5 w 5"/>
              <a:gd name="T1" fmla="*/ 4 h 7"/>
              <a:gd name="T2" fmla="*/ 2 w 5"/>
              <a:gd name="T3" fmla="*/ 7 h 7"/>
              <a:gd name="T4" fmla="*/ 0 w 5"/>
              <a:gd name="T5" fmla="*/ 3 h 7"/>
              <a:gd name="T6" fmla="*/ 3 w 5"/>
              <a:gd name="T7" fmla="*/ 0 h 7"/>
              <a:gd name="T8" fmla="*/ 5 w 5"/>
              <a:gd name="T9" fmla="*/ 4 h 7"/>
            </a:gdLst>
            <a:ahLst/>
            <a:cxnLst>
              <a:cxn ang="0">
                <a:pos x="T0" y="T1"/>
              </a:cxn>
              <a:cxn ang="0">
                <a:pos x="T2" y="T3"/>
              </a:cxn>
              <a:cxn ang="0">
                <a:pos x="T4" y="T5"/>
              </a:cxn>
              <a:cxn ang="0">
                <a:pos x="T6" y="T7"/>
              </a:cxn>
              <a:cxn ang="0">
                <a:pos x="T8" y="T9"/>
              </a:cxn>
            </a:cxnLst>
            <a:rect l="0" t="0" r="r" b="b"/>
            <a:pathLst>
              <a:path w="5" h="7">
                <a:moveTo>
                  <a:pt x="5" y="4"/>
                </a:moveTo>
                <a:cubicBezTo>
                  <a:pt x="5" y="5"/>
                  <a:pt x="5" y="7"/>
                  <a:pt x="2" y="7"/>
                </a:cubicBezTo>
                <a:cubicBezTo>
                  <a:pt x="1" y="7"/>
                  <a:pt x="0" y="5"/>
                  <a:pt x="0" y="3"/>
                </a:cubicBezTo>
                <a:cubicBezTo>
                  <a:pt x="1" y="2"/>
                  <a:pt x="1" y="0"/>
                  <a:pt x="3" y="0"/>
                </a:cubicBezTo>
                <a:cubicBezTo>
                  <a:pt x="5" y="0"/>
                  <a:pt x="5" y="2"/>
                  <a:pt x="5" y="4"/>
                </a:cubicBezTo>
                <a:close/>
              </a:path>
            </a:pathLst>
          </a:custGeom>
          <a:solidFill>
            <a:srgbClr val="4838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2" name="Freeform 161"/>
          <p:cNvSpPr>
            <a:spLocks/>
          </p:cNvSpPr>
          <p:nvPr/>
        </p:nvSpPr>
        <p:spPr bwMode="auto">
          <a:xfrm>
            <a:off x="2809876" y="3469236"/>
            <a:ext cx="9525" cy="12700"/>
          </a:xfrm>
          <a:custGeom>
            <a:avLst/>
            <a:gdLst>
              <a:gd name="T0" fmla="*/ 5 w 5"/>
              <a:gd name="T1" fmla="*/ 3 h 7"/>
              <a:gd name="T2" fmla="*/ 3 w 5"/>
              <a:gd name="T3" fmla="*/ 7 h 7"/>
              <a:gd name="T4" fmla="*/ 1 w 5"/>
              <a:gd name="T5" fmla="*/ 3 h 7"/>
              <a:gd name="T6" fmla="*/ 3 w 5"/>
              <a:gd name="T7" fmla="*/ 0 h 7"/>
              <a:gd name="T8" fmla="*/ 5 w 5"/>
              <a:gd name="T9" fmla="*/ 3 h 7"/>
            </a:gdLst>
            <a:ahLst/>
            <a:cxnLst>
              <a:cxn ang="0">
                <a:pos x="T0" y="T1"/>
              </a:cxn>
              <a:cxn ang="0">
                <a:pos x="T2" y="T3"/>
              </a:cxn>
              <a:cxn ang="0">
                <a:pos x="T4" y="T5"/>
              </a:cxn>
              <a:cxn ang="0">
                <a:pos x="T6" y="T7"/>
              </a:cxn>
              <a:cxn ang="0">
                <a:pos x="T8" y="T9"/>
              </a:cxn>
            </a:cxnLst>
            <a:rect l="0" t="0" r="r" b="b"/>
            <a:pathLst>
              <a:path w="5" h="7">
                <a:moveTo>
                  <a:pt x="5" y="3"/>
                </a:moveTo>
                <a:cubicBezTo>
                  <a:pt x="5" y="5"/>
                  <a:pt x="5" y="7"/>
                  <a:pt x="3" y="7"/>
                </a:cubicBezTo>
                <a:cubicBezTo>
                  <a:pt x="1" y="6"/>
                  <a:pt x="0" y="5"/>
                  <a:pt x="1" y="3"/>
                </a:cubicBezTo>
                <a:cubicBezTo>
                  <a:pt x="1" y="2"/>
                  <a:pt x="1" y="0"/>
                  <a:pt x="3" y="0"/>
                </a:cubicBezTo>
                <a:cubicBezTo>
                  <a:pt x="5" y="0"/>
                  <a:pt x="5" y="2"/>
                  <a:pt x="5" y="3"/>
                </a:cubicBezTo>
                <a:close/>
              </a:path>
            </a:pathLst>
          </a:custGeom>
          <a:solidFill>
            <a:srgbClr val="453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3" name="Freeform 162"/>
          <p:cNvSpPr>
            <a:spLocks/>
          </p:cNvSpPr>
          <p:nvPr/>
        </p:nvSpPr>
        <p:spPr bwMode="auto">
          <a:xfrm>
            <a:off x="1100138" y="3518449"/>
            <a:ext cx="325438" cy="307975"/>
          </a:xfrm>
          <a:custGeom>
            <a:avLst/>
            <a:gdLst>
              <a:gd name="T0" fmla="*/ 165 w 170"/>
              <a:gd name="T1" fmla="*/ 76 h 160"/>
              <a:gd name="T2" fmla="*/ 164 w 170"/>
              <a:gd name="T3" fmla="*/ 108 h 160"/>
              <a:gd name="T4" fmla="*/ 133 w 170"/>
              <a:gd name="T5" fmla="*/ 129 h 160"/>
              <a:gd name="T6" fmla="*/ 125 w 170"/>
              <a:gd name="T7" fmla="*/ 133 h 160"/>
              <a:gd name="T8" fmla="*/ 106 w 170"/>
              <a:gd name="T9" fmla="*/ 148 h 160"/>
              <a:gd name="T10" fmla="*/ 101 w 170"/>
              <a:gd name="T11" fmla="*/ 151 h 160"/>
              <a:gd name="T12" fmla="*/ 83 w 170"/>
              <a:gd name="T13" fmla="*/ 157 h 160"/>
              <a:gd name="T14" fmla="*/ 66 w 170"/>
              <a:gd name="T15" fmla="*/ 160 h 160"/>
              <a:gd name="T16" fmla="*/ 54 w 170"/>
              <a:gd name="T17" fmla="*/ 158 h 160"/>
              <a:gd name="T18" fmla="*/ 34 w 170"/>
              <a:gd name="T19" fmla="*/ 156 h 160"/>
              <a:gd name="T20" fmla="*/ 23 w 170"/>
              <a:gd name="T21" fmla="*/ 148 h 160"/>
              <a:gd name="T22" fmla="*/ 9 w 170"/>
              <a:gd name="T23" fmla="*/ 130 h 160"/>
              <a:gd name="T24" fmla="*/ 3 w 170"/>
              <a:gd name="T25" fmla="*/ 122 h 160"/>
              <a:gd name="T26" fmla="*/ 3 w 170"/>
              <a:gd name="T27" fmla="*/ 95 h 160"/>
              <a:gd name="T28" fmla="*/ 2 w 170"/>
              <a:gd name="T29" fmla="*/ 44 h 160"/>
              <a:gd name="T30" fmla="*/ 2 w 170"/>
              <a:gd name="T31" fmla="*/ 29 h 160"/>
              <a:gd name="T32" fmla="*/ 3 w 170"/>
              <a:gd name="T33" fmla="*/ 21 h 160"/>
              <a:gd name="T34" fmla="*/ 12 w 170"/>
              <a:gd name="T35" fmla="*/ 15 h 160"/>
              <a:gd name="T36" fmla="*/ 23 w 170"/>
              <a:gd name="T37" fmla="*/ 19 h 160"/>
              <a:gd name="T38" fmla="*/ 71 w 170"/>
              <a:gd name="T39" fmla="*/ 14 h 160"/>
              <a:gd name="T40" fmla="*/ 107 w 170"/>
              <a:gd name="T41" fmla="*/ 3 h 160"/>
              <a:gd name="T42" fmla="*/ 122 w 170"/>
              <a:gd name="T43" fmla="*/ 7 h 160"/>
              <a:gd name="T44" fmla="*/ 136 w 170"/>
              <a:gd name="T45" fmla="*/ 52 h 160"/>
              <a:gd name="T46" fmla="*/ 132 w 170"/>
              <a:gd name="T47" fmla="*/ 70 h 160"/>
              <a:gd name="T48" fmla="*/ 150 w 170"/>
              <a:gd name="T49" fmla="*/ 66 h 160"/>
              <a:gd name="T50" fmla="*/ 165 w 170"/>
              <a:gd name="T51" fmla="*/ 76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0" h="160">
                <a:moveTo>
                  <a:pt x="165" y="76"/>
                </a:moveTo>
                <a:cubicBezTo>
                  <a:pt x="169" y="87"/>
                  <a:pt x="170" y="98"/>
                  <a:pt x="164" y="108"/>
                </a:cubicBezTo>
                <a:cubicBezTo>
                  <a:pt x="158" y="121"/>
                  <a:pt x="148" y="128"/>
                  <a:pt x="133" y="129"/>
                </a:cubicBezTo>
                <a:cubicBezTo>
                  <a:pt x="130" y="129"/>
                  <a:pt x="128" y="130"/>
                  <a:pt x="125" y="133"/>
                </a:cubicBezTo>
                <a:cubicBezTo>
                  <a:pt x="121" y="140"/>
                  <a:pt x="114" y="145"/>
                  <a:pt x="106" y="148"/>
                </a:cubicBezTo>
                <a:cubicBezTo>
                  <a:pt x="104" y="148"/>
                  <a:pt x="102" y="148"/>
                  <a:pt x="101" y="151"/>
                </a:cubicBezTo>
                <a:cubicBezTo>
                  <a:pt x="96" y="155"/>
                  <a:pt x="89" y="156"/>
                  <a:pt x="83" y="157"/>
                </a:cubicBezTo>
                <a:cubicBezTo>
                  <a:pt x="78" y="159"/>
                  <a:pt x="72" y="160"/>
                  <a:pt x="66" y="160"/>
                </a:cubicBezTo>
                <a:cubicBezTo>
                  <a:pt x="62" y="160"/>
                  <a:pt x="58" y="159"/>
                  <a:pt x="54" y="158"/>
                </a:cubicBezTo>
                <a:cubicBezTo>
                  <a:pt x="48" y="156"/>
                  <a:pt x="41" y="155"/>
                  <a:pt x="34" y="156"/>
                </a:cubicBezTo>
                <a:cubicBezTo>
                  <a:pt x="31" y="152"/>
                  <a:pt x="27" y="150"/>
                  <a:pt x="23" y="148"/>
                </a:cubicBezTo>
                <a:cubicBezTo>
                  <a:pt x="17" y="143"/>
                  <a:pt x="12" y="137"/>
                  <a:pt x="9" y="130"/>
                </a:cubicBezTo>
                <a:cubicBezTo>
                  <a:pt x="7" y="127"/>
                  <a:pt x="4" y="125"/>
                  <a:pt x="3" y="122"/>
                </a:cubicBezTo>
                <a:cubicBezTo>
                  <a:pt x="3" y="113"/>
                  <a:pt x="4" y="104"/>
                  <a:pt x="3" y="95"/>
                </a:cubicBezTo>
                <a:cubicBezTo>
                  <a:pt x="0" y="78"/>
                  <a:pt x="0" y="61"/>
                  <a:pt x="2" y="44"/>
                </a:cubicBezTo>
                <a:cubicBezTo>
                  <a:pt x="3" y="39"/>
                  <a:pt x="2" y="34"/>
                  <a:pt x="2" y="29"/>
                </a:cubicBezTo>
                <a:cubicBezTo>
                  <a:pt x="2" y="26"/>
                  <a:pt x="2" y="23"/>
                  <a:pt x="3" y="21"/>
                </a:cubicBezTo>
                <a:cubicBezTo>
                  <a:pt x="4" y="15"/>
                  <a:pt x="6" y="14"/>
                  <a:pt x="12" y="15"/>
                </a:cubicBezTo>
                <a:cubicBezTo>
                  <a:pt x="15" y="16"/>
                  <a:pt x="19" y="18"/>
                  <a:pt x="23" y="19"/>
                </a:cubicBezTo>
                <a:cubicBezTo>
                  <a:pt x="40" y="21"/>
                  <a:pt x="55" y="18"/>
                  <a:pt x="71" y="14"/>
                </a:cubicBezTo>
                <a:cubicBezTo>
                  <a:pt x="83" y="12"/>
                  <a:pt x="95" y="7"/>
                  <a:pt x="107" y="3"/>
                </a:cubicBezTo>
                <a:cubicBezTo>
                  <a:pt x="115" y="0"/>
                  <a:pt x="116" y="0"/>
                  <a:pt x="122" y="7"/>
                </a:cubicBezTo>
                <a:cubicBezTo>
                  <a:pt x="134" y="20"/>
                  <a:pt x="138" y="35"/>
                  <a:pt x="136" y="52"/>
                </a:cubicBezTo>
                <a:cubicBezTo>
                  <a:pt x="135" y="58"/>
                  <a:pt x="133" y="63"/>
                  <a:pt x="132" y="70"/>
                </a:cubicBezTo>
                <a:cubicBezTo>
                  <a:pt x="138" y="67"/>
                  <a:pt x="144" y="64"/>
                  <a:pt x="150" y="66"/>
                </a:cubicBezTo>
                <a:cubicBezTo>
                  <a:pt x="156" y="67"/>
                  <a:pt x="162" y="71"/>
                  <a:pt x="165" y="76"/>
                </a:cubicBezTo>
                <a:close/>
              </a:path>
            </a:pathLst>
          </a:custGeom>
          <a:solidFill>
            <a:srgbClr val="FBD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4" name="Freeform 163"/>
          <p:cNvSpPr>
            <a:spLocks/>
          </p:cNvSpPr>
          <p:nvPr/>
        </p:nvSpPr>
        <p:spPr bwMode="auto">
          <a:xfrm>
            <a:off x="1062038" y="3407324"/>
            <a:ext cx="376238" cy="303213"/>
          </a:xfrm>
          <a:custGeom>
            <a:avLst/>
            <a:gdLst>
              <a:gd name="T0" fmla="*/ 185 w 196"/>
              <a:gd name="T1" fmla="*/ 134 h 158"/>
              <a:gd name="T2" fmla="*/ 183 w 196"/>
              <a:gd name="T3" fmla="*/ 134 h 158"/>
              <a:gd name="T4" fmla="*/ 149 w 196"/>
              <a:gd name="T5" fmla="*/ 132 h 158"/>
              <a:gd name="T6" fmla="*/ 154 w 196"/>
              <a:gd name="T7" fmla="*/ 109 h 158"/>
              <a:gd name="T8" fmla="*/ 139 w 196"/>
              <a:gd name="T9" fmla="*/ 64 h 158"/>
              <a:gd name="T10" fmla="*/ 129 w 196"/>
              <a:gd name="T11" fmla="*/ 62 h 158"/>
              <a:gd name="T12" fmla="*/ 62 w 196"/>
              <a:gd name="T13" fmla="*/ 79 h 158"/>
              <a:gd name="T14" fmla="*/ 31 w 196"/>
              <a:gd name="T15" fmla="*/ 75 h 158"/>
              <a:gd name="T16" fmla="*/ 25 w 196"/>
              <a:gd name="T17" fmla="*/ 79 h 158"/>
              <a:gd name="T18" fmla="*/ 24 w 196"/>
              <a:gd name="T19" fmla="*/ 153 h 158"/>
              <a:gd name="T20" fmla="*/ 24 w 196"/>
              <a:gd name="T21" fmla="*/ 157 h 158"/>
              <a:gd name="T22" fmla="*/ 21 w 196"/>
              <a:gd name="T23" fmla="*/ 155 h 158"/>
              <a:gd name="T24" fmla="*/ 13 w 196"/>
              <a:gd name="T25" fmla="*/ 127 h 158"/>
              <a:gd name="T26" fmla="*/ 13 w 196"/>
              <a:gd name="T27" fmla="*/ 79 h 158"/>
              <a:gd name="T28" fmla="*/ 8 w 196"/>
              <a:gd name="T29" fmla="*/ 57 h 158"/>
              <a:gd name="T30" fmla="*/ 5 w 196"/>
              <a:gd name="T31" fmla="*/ 23 h 158"/>
              <a:gd name="T32" fmla="*/ 17 w 196"/>
              <a:gd name="T33" fmla="*/ 42 h 158"/>
              <a:gd name="T34" fmla="*/ 17 w 196"/>
              <a:gd name="T35" fmla="*/ 0 h 158"/>
              <a:gd name="T36" fmla="*/ 41 w 196"/>
              <a:gd name="T37" fmla="*/ 16 h 158"/>
              <a:gd name="T38" fmla="*/ 40 w 196"/>
              <a:gd name="T39" fmla="*/ 2 h 158"/>
              <a:gd name="T40" fmla="*/ 86 w 196"/>
              <a:gd name="T41" fmla="*/ 20 h 158"/>
              <a:gd name="T42" fmla="*/ 154 w 196"/>
              <a:gd name="T43" fmla="*/ 36 h 158"/>
              <a:gd name="T44" fmla="*/ 191 w 196"/>
              <a:gd name="T45" fmla="*/ 107 h 158"/>
              <a:gd name="T46" fmla="*/ 185 w 196"/>
              <a:gd name="T47" fmla="*/ 13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158">
                <a:moveTo>
                  <a:pt x="185" y="134"/>
                </a:moveTo>
                <a:cubicBezTo>
                  <a:pt x="185" y="134"/>
                  <a:pt x="184" y="134"/>
                  <a:pt x="183" y="134"/>
                </a:cubicBezTo>
                <a:cubicBezTo>
                  <a:pt x="168" y="122"/>
                  <a:pt x="165" y="122"/>
                  <a:pt x="149" y="132"/>
                </a:cubicBezTo>
                <a:cubicBezTo>
                  <a:pt x="151" y="124"/>
                  <a:pt x="153" y="117"/>
                  <a:pt x="154" y="109"/>
                </a:cubicBezTo>
                <a:cubicBezTo>
                  <a:pt x="156" y="92"/>
                  <a:pt x="152" y="77"/>
                  <a:pt x="139" y="64"/>
                </a:cubicBezTo>
                <a:cubicBezTo>
                  <a:pt x="136" y="61"/>
                  <a:pt x="134" y="60"/>
                  <a:pt x="129" y="62"/>
                </a:cubicBezTo>
                <a:cubicBezTo>
                  <a:pt x="107" y="70"/>
                  <a:pt x="85" y="77"/>
                  <a:pt x="62" y="79"/>
                </a:cubicBezTo>
                <a:cubicBezTo>
                  <a:pt x="51" y="80"/>
                  <a:pt x="41" y="79"/>
                  <a:pt x="31" y="75"/>
                </a:cubicBezTo>
                <a:cubicBezTo>
                  <a:pt x="26" y="73"/>
                  <a:pt x="25" y="74"/>
                  <a:pt x="25" y="79"/>
                </a:cubicBezTo>
                <a:cubicBezTo>
                  <a:pt x="24" y="104"/>
                  <a:pt x="21" y="129"/>
                  <a:pt x="24" y="153"/>
                </a:cubicBezTo>
                <a:cubicBezTo>
                  <a:pt x="25" y="155"/>
                  <a:pt x="25" y="156"/>
                  <a:pt x="24" y="157"/>
                </a:cubicBezTo>
                <a:cubicBezTo>
                  <a:pt x="22" y="158"/>
                  <a:pt x="21" y="156"/>
                  <a:pt x="21" y="155"/>
                </a:cubicBezTo>
                <a:cubicBezTo>
                  <a:pt x="16" y="146"/>
                  <a:pt x="12" y="138"/>
                  <a:pt x="13" y="127"/>
                </a:cubicBezTo>
                <a:cubicBezTo>
                  <a:pt x="11" y="111"/>
                  <a:pt x="9" y="95"/>
                  <a:pt x="13" y="79"/>
                </a:cubicBezTo>
                <a:cubicBezTo>
                  <a:pt x="15" y="70"/>
                  <a:pt x="15" y="64"/>
                  <a:pt x="8" y="57"/>
                </a:cubicBezTo>
                <a:cubicBezTo>
                  <a:pt x="0" y="47"/>
                  <a:pt x="0" y="36"/>
                  <a:pt x="5" y="23"/>
                </a:cubicBezTo>
                <a:cubicBezTo>
                  <a:pt x="8" y="33"/>
                  <a:pt x="9" y="36"/>
                  <a:pt x="17" y="42"/>
                </a:cubicBezTo>
                <a:cubicBezTo>
                  <a:pt x="11" y="27"/>
                  <a:pt x="11" y="14"/>
                  <a:pt x="17" y="0"/>
                </a:cubicBezTo>
                <a:cubicBezTo>
                  <a:pt x="25" y="5"/>
                  <a:pt x="33" y="10"/>
                  <a:pt x="41" y="16"/>
                </a:cubicBezTo>
                <a:cubicBezTo>
                  <a:pt x="41" y="11"/>
                  <a:pt x="39" y="7"/>
                  <a:pt x="40" y="2"/>
                </a:cubicBezTo>
                <a:cubicBezTo>
                  <a:pt x="52" y="18"/>
                  <a:pt x="69" y="19"/>
                  <a:pt x="86" y="20"/>
                </a:cubicBezTo>
                <a:cubicBezTo>
                  <a:pt x="110" y="23"/>
                  <a:pt x="133" y="26"/>
                  <a:pt x="154" y="36"/>
                </a:cubicBezTo>
                <a:cubicBezTo>
                  <a:pt x="183" y="50"/>
                  <a:pt x="196" y="76"/>
                  <a:pt x="191" y="107"/>
                </a:cubicBezTo>
                <a:cubicBezTo>
                  <a:pt x="190" y="116"/>
                  <a:pt x="188" y="125"/>
                  <a:pt x="185" y="134"/>
                </a:cubicBezTo>
                <a:close/>
              </a:path>
            </a:pathLst>
          </a:custGeom>
          <a:solidFill>
            <a:srgbClr val="78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5" name="Freeform 164"/>
          <p:cNvSpPr>
            <a:spLocks/>
          </p:cNvSpPr>
          <p:nvPr/>
        </p:nvSpPr>
        <p:spPr bwMode="auto">
          <a:xfrm>
            <a:off x="752476" y="3540674"/>
            <a:ext cx="311150" cy="363538"/>
          </a:xfrm>
          <a:custGeom>
            <a:avLst/>
            <a:gdLst>
              <a:gd name="T0" fmla="*/ 4 w 162"/>
              <a:gd name="T1" fmla="*/ 148 h 190"/>
              <a:gd name="T2" fmla="*/ 1 w 162"/>
              <a:gd name="T3" fmla="*/ 82 h 190"/>
              <a:gd name="T4" fmla="*/ 2 w 162"/>
              <a:gd name="T5" fmla="*/ 55 h 190"/>
              <a:gd name="T6" fmla="*/ 31 w 162"/>
              <a:gd name="T7" fmla="*/ 18 h 190"/>
              <a:gd name="T8" fmla="*/ 127 w 162"/>
              <a:gd name="T9" fmla="*/ 6 h 190"/>
              <a:gd name="T10" fmla="*/ 138 w 162"/>
              <a:gd name="T11" fmla="*/ 10 h 190"/>
              <a:gd name="T12" fmla="*/ 162 w 162"/>
              <a:gd name="T13" fmla="*/ 35 h 190"/>
              <a:gd name="T14" fmla="*/ 161 w 162"/>
              <a:gd name="T15" fmla="*/ 36 h 190"/>
              <a:gd name="T16" fmla="*/ 154 w 162"/>
              <a:gd name="T17" fmla="*/ 39 h 190"/>
              <a:gd name="T18" fmla="*/ 137 w 162"/>
              <a:gd name="T19" fmla="*/ 57 h 190"/>
              <a:gd name="T20" fmla="*/ 131 w 162"/>
              <a:gd name="T21" fmla="*/ 57 h 190"/>
              <a:gd name="T22" fmla="*/ 133 w 162"/>
              <a:gd name="T23" fmla="*/ 52 h 190"/>
              <a:gd name="T24" fmla="*/ 140 w 162"/>
              <a:gd name="T25" fmla="*/ 39 h 190"/>
              <a:gd name="T26" fmla="*/ 96 w 162"/>
              <a:gd name="T27" fmla="*/ 65 h 190"/>
              <a:gd name="T28" fmla="*/ 66 w 162"/>
              <a:gd name="T29" fmla="*/ 65 h 190"/>
              <a:gd name="T30" fmla="*/ 61 w 162"/>
              <a:gd name="T31" fmla="*/ 64 h 190"/>
              <a:gd name="T32" fmla="*/ 59 w 162"/>
              <a:gd name="T33" fmla="*/ 56 h 190"/>
              <a:gd name="T34" fmla="*/ 64 w 162"/>
              <a:gd name="T35" fmla="*/ 51 h 190"/>
              <a:gd name="T36" fmla="*/ 61 w 162"/>
              <a:gd name="T37" fmla="*/ 41 h 190"/>
              <a:gd name="T38" fmla="*/ 53 w 162"/>
              <a:gd name="T39" fmla="*/ 44 h 190"/>
              <a:gd name="T40" fmla="*/ 49 w 162"/>
              <a:gd name="T41" fmla="*/ 78 h 190"/>
              <a:gd name="T42" fmla="*/ 52 w 162"/>
              <a:gd name="T43" fmla="*/ 99 h 190"/>
              <a:gd name="T44" fmla="*/ 51 w 162"/>
              <a:gd name="T45" fmla="*/ 106 h 190"/>
              <a:gd name="T46" fmla="*/ 45 w 162"/>
              <a:gd name="T47" fmla="*/ 104 h 190"/>
              <a:gd name="T48" fmla="*/ 18 w 162"/>
              <a:gd name="T49" fmla="*/ 120 h 190"/>
              <a:gd name="T50" fmla="*/ 47 w 162"/>
              <a:gd name="T51" fmla="*/ 150 h 190"/>
              <a:gd name="T52" fmla="*/ 57 w 162"/>
              <a:gd name="T53" fmla="*/ 153 h 190"/>
              <a:gd name="T54" fmla="*/ 78 w 162"/>
              <a:gd name="T55" fmla="*/ 167 h 190"/>
              <a:gd name="T56" fmla="*/ 83 w 162"/>
              <a:gd name="T57" fmla="*/ 172 h 190"/>
              <a:gd name="T58" fmla="*/ 83 w 162"/>
              <a:gd name="T59" fmla="*/ 184 h 190"/>
              <a:gd name="T60" fmla="*/ 77 w 162"/>
              <a:gd name="T61" fmla="*/ 187 h 190"/>
              <a:gd name="T62" fmla="*/ 56 w 162"/>
              <a:gd name="T63" fmla="*/ 189 h 190"/>
              <a:gd name="T64" fmla="*/ 46 w 162"/>
              <a:gd name="T65" fmla="*/ 187 h 190"/>
              <a:gd name="T66" fmla="*/ 9 w 162"/>
              <a:gd name="T67" fmla="*/ 155 h 190"/>
              <a:gd name="T68" fmla="*/ 4 w 162"/>
              <a:gd name="T69" fmla="*/ 14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190">
                <a:moveTo>
                  <a:pt x="4" y="148"/>
                </a:moveTo>
                <a:cubicBezTo>
                  <a:pt x="5" y="126"/>
                  <a:pt x="1" y="104"/>
                  <a:pt x="1" y="82"/>
                </a:cubicBezTo>
                <a:cubicBezTo>
                  <a:pt x="0" y="73"/>
                  <a:pt x="0" y="64"/>
                  <a:pt x="2" y="55"/>
                </a:cubicBezTo>
                <a:cubicBezTo>
                  <a:pt x="6" y="38"/>
                  <a:pt x="15" y="25"/>
                  <a:pt x="31" y="18"/>
                </a:cubicBezTo>
                <a:cubicBezTo>
                  <a:pt x="61" y="4"/>
                  <a:pt x="93" y="0"/>
                  <a:pt x="127" y="6"/>
                </a:cubicBezTo>
                <a:cubicBezTo>
                  <a:pt x="131" y="7"/>
                  <a:pt x="134" y="8"/>
                  <a:pt x="138" y="10"/>
                </a:cubicBezTo>
                <a:cubicBezTo>
                  <a:pt x="151" y="14"/>
                  <a:pt x="158" y="23"/>
                  <a:pt x="162" y="35"/>
                </a:cubicBezTo>
                <a:cubicBezTo>
                  <a:pt x="162" y="35"/>
                  <a:pt x="161" y="35"/>
                  <a:pt x="161" y="36"/>
                </a:cubicBezTo>
                <a:cubicBezTo>
                  <a:pt x="157" y="34"/>
                  <a:pt x="155" y="36"/>
                  <a:pt x="154" y="39"/>
                </a:cubicBezTo>
                <a:cubicBezTo>
                  <a:pt x="151" y="47"/>
                  <a:pt x="145" y="53"/>
                  <a:pt x="137" y="57"/>
                </a:cubicBezTo>
                <a:cubicBezTo>
                  <a:pt x="136" y="58"/>
                  <a:pt x="133" y="59"/>
                  <a:pt x="131" y="57"/>
                </a:cubicBezTo>
                <a:cubicBezTo>
                  <a:pt x="130" y="55"/>
                  <a:pt x="132" y="53"/>
                  <a:pt x="133" y="52"/>
                </a:cubicBezTo>
                <a:cubicBezTo>
                  <a:pt x="137" y="48"/>
                  <a:pt x="139" y="44"/>
                  <a:pt x="140" y="39"/>
                </a:cubicBezTo>
                <a:cubicBezTo>
                  <a:pt x="129" y="54"/>
                  <a:pt x="114" y="62"/>
                  <a:pt x="96" y="65"/>
                </a:cubicBezTo>
                <a:cubicBezTo>
                  <a:pt x="86" y="67"/>
                  <a:pt x="76" y="67"/>
                  <a:pt x="66" y="65"/>
                </a:cubicBezTo>
                <a:cubicBezTo>
                  <a:pt x="64" y="65"/>
                  <a:pt x="62" y="65"/>
                  <a:pt x="61" y="64"/>
                </a:cubicBezTo>
                <a:cubicBezTo>
                  <a:pt x="56" y="62"/>
                  <a:pt x="56" y="60"/>
                  <a:pt x="59" y="56"/>
                </a:cubicBezTo>
                <a:cubicBezTo>
                  <a:pt x="61" y="54"/>
                  <a:pt x="63" y="53"/>
                  <a:pt x="64" y="51"/>
                </a:cubicBezTo>
                <a:cubicBezTo>
                  <a:pt x="65" y="47"/>
                  <a:pt x="65" y="44"/>
                  <a:pt x="61" y="41"/>
                </a:cubicBezTo>
                <a:cubicBezTo>
                  <a:pt x="57" y="39"/>
                  <a:pt x="55" y="42"/>
                  <a:pt x="53" y="44"/>
                </a:cubicBezTo>
                <a:cubicBezTo>
                  <a:pt x="46" y="55"/>
                  <a:pt x="46" y="66"/>
                  <a:pt x="49" y="78"/>
                </a:cubicBezTo>
                <a:cubicBezTo>
                  <a:pt x="50" y="85"/>
                  <a:pt x="52" y="91"/>
                  <a:pt x="52" y="99"/>
                </a:cubicBezTo>
                <a:cubicBezTo>
                  <a:pt x="53" y="101"/>
                  <a:pt x="53" y="104"/>
                  <a:pt x="51" y="106"/>
                </a:cubicBezTo>
                <a:cubicBezTo>
                  <a:pt x="49" y="108"/>
                  <a:pt x="47" y="105"/>
                  <a:pt x="45" y="104"/>
                </a:cubicBezTo>
                <a:cubicBezTo>
                  <a:pt x="31" y="96"/>
                  <a:pt x="18" y="105"/>
                  <a:pt x="18" y="120"/>
                </a:cubicBezTo>
                <a:cubicBezTo>
                  <a:pt x="18" y="136"/>
                  <a:pt x="31" y="150"/>
                  <a:pt x="47" y="150"/>
                </a:cubicBezTo>
                <a:cubicBezTo>
                  <a:pt x="51" y="150"/>
                  <a:pt x="54" y="150"/>
                  <a:pt x="57" y="153"/>
                </a:cubicBezTo>
                <a:cubicBezTo>
                  <a:pt x="63" y="159"/>
                  <a:pt x="70" y="163"/>
                  <a:pt x="78" y="167"/>
                </a:cubicBezTo>
                <a:cubicBezTo>
                  <a:pt x="81" y="168"/>
                  <a:pt x="83" y="169"/>
                  <a:pt x="83" y="172"/>
                </a:cubicBezTo>
                <a:cubicBezTo>
                  <a:pt x="84" y="176"/>
                  <a:pt x="84" y="180"/>
                  <a:pt x="83" y="184"/>
                </a:cubicBezTo>
                <a:cubicBezTo>
                  <a:pt x="82" y="186"/>
                  <a:pt x="79" y="187"/>
                  <a:pt x="77" y="187"/>
                </a:cubicBezTo>
                <a:cubicBezTo>
                  <a:pt x="70" y="186"/>
                  <a:pt x="63" y="188"/>
                  <a:pt x="56" y="189"/>
                </a:cubicBezTo>
                <a:cubicBezTo>
                  <a:pt x="53" y="190"/>
                  <a:pt x="49" y="190"/>
                  <a:pt x="46" y="187"/>
                </a:cubicBezTo>
                <a:cubicBezTo>
                  <a:pt x="34" y="176"/>
                  <a:pt x="21" y="166"/>
                  <a:pt x="9" y="155"/>
                </a:cubicBezTo>
                <a:cubicBezTo>
                  <a:pt x="7" y="153"/>
                  <a:pt x="4" y="151"/>
                  <a:pt x="4" y="148"/>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6" name="Freeform 165"/>
          <p:cNvSpPr>
            <a:spLocks/>
          </p:cNvSpPr>
          <p:nvPr/>
        </p:nvSpPr>
        <p:spPr bwMode="auto">
          <a:xfrm>
            <a:off x="1192213" y="3667674"/>
            <a:ext cx="387350" cy="477838"/>
          </a:xfrm>
          <a:custGeom>
            <a:avLst/>
            <a:gdLst>
              <a:gd name="T0" fmla="*/ 202 w 202"/>
              <a:gd name="T1" fmla="*/ 21 h 249"/>
              <a:gd name="T2" fmla="*/ 170 w 202"/>
              <a:gd name="T3" fmla="*/ 74 h 249"/>
              <a:gd name="T4" fmla="*/ 108 w 202"/>
              <a:gd name="T5" fmla="*/ 156 h 249"/>
              <a:gd name="T6" fmla="*/ 105 w 202"/>
              <a:gd name="T7" fmla="*/ 172 h 249"/>
              <a:gd name="T8" fmla="*/ 101 w 202"/>
              <a:gd name="T9" fmla="*/ 182 h 249"/>
              <a:gd name="T10" fmla="*/ 91 w 202"/>
              <a:gd name="T11" fmla="*/ 178 h 249"/>
              <a:gd name="T12" fmla="*/ 89 w 202"/>
              <a:gd name="T13" fmla="*/ 173 h 249"/>
              <a:gd name="T14" fmla="*/ 85 w 202"/>
              <a:gd name="T15" fmla="*/ 168 h 249"/>
              <a:gd name="T16" fmla="*/ 89 w 202"/>
              <a:gd name="T17" fmla="*/ 199 h 249"/>
              <a:gd name="T18" fmla="*/ 85 w 202"/>
              <a:gd name="T19" fmla="*/ 209 h 249"/>
              <a:gd name="T20" fmla="*/ 51 w 202"/>
              <a:gd name="T21" fmla="*/ 232 h 249"/>
              <a:gd name="T22" fmla="*/ 7 w 202"/>
              <a:gd name="T23" fmla="*/ 249 h 249"/>
              <a:gd name="T24" fmla="*/ 2 w 202"/>
              <a:gd name="T25" fmla="*/ 248 h 249"/>
              <a:gd name="T26" fmla="*/ 7 w 202"/>
              <a:gd name="T27" fmla="*/ 241 h 249"/>
              <a:gd name="T28" fmla="*/ 22 w 202"/>
              <a:gd name="T29" fmla="*/ 237 h 249"/>
              <a:gd name="T30" fmla="*/ 43 w 202"/>
              <a:gd name="T31" fmla="*/ 223 h 249"/>
              <a:gd name="T32" fmla="*/ 66 w 202"/>
              <a:gd name="T33" fmla="*/ 212 h 249"/>
              <a:gd name="T34" fmla="*/ 67 w 202"/>
              <a:gd name="T35" fmla="*/ 178 h 249"/>
              <a:gd name="T36" fmla="*/ 65 w 202"/>
              <a:gd name="T37" fmla="*/ 175 h 249"/>
              <a:gd name="T38" fmla="*/ 65 w 202"/>
              <a:gd name="T39" fmla="*/ 173 h 249"/>
              <a:gd name="T40" fmla="*/ 69 w 202"/>
              <a:gd name="T41" fmla="*/ 128 h 249"/>
              <a:gd name="T42" fmla="*/ 72 w 202"/>
              <a:gd name="T43" fmla="*/ 122 h 249"/>
              <a:gd name="T44" fmla="*/ 77 w 202"/>
              <a:gd name="T45" fmla="*/ 116 h 249"/>
              <a:gd name="T46" fmla="*/ 52 w 202"/>
              <a:gd name="T47" fmla="*/ 102 h 249"/>
              <a:gd name="T48" fmla="*/ 56 w 202"/>
              <a:gd name="T49" fmla="*/ 88 h 249"/>
              <a:gd name="T50" fmla="*/ 74 w 202"/>
              <a:gd name="T51" fmla="*/ 90 h 249"/>
              <a:gd name="T52" fmla="*/ 82 w 202"/>
              <a:gd name="T53" fmla="*/ 88 h 249"/>
              <a:gd name="T54" fmla="*/ 169 w 202"/>
              <a:gd name="T55" fmla="*/ 0 h 249"/>
              <a:gd name="T56" fmla="*/ 191 w 202"/>
              <a:gd name="T57" fmla="*/ 15 h 249"/>
              <a:gd name="T58" fmla="*/ 202 w 202"/>
              <a:gd name="T59" fmla="*/ 21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2" h="249">
                <a:moveTo>
                  <a:pt x="202" y="21"/>
                </a:moveTo>
                <a:cubicBezTo>
                  <a:pt x="193" y="40"/>
                  <a:pt x="181" y="57"/>
                  <a:pt x="170" y="74"/>
                </a:cubicBezTo>
                <a:cubicBezTo>
                  <a:pt x="151" y="103"/>
                  <a:pt x="130" y="130"/>
                  <a:pt x="108" y="156"/>
                </a:cubicBezTo>
                <a:cubicBezTo>
                  <a:pt x="104" y="161"/>
                  <a:pt x="104" y="166"/>
                  <a:pt x="105" y="172"/>
                </a:cubicBezTo>
                <a:cubicBezTo>
                  <a:pt x="106" y="176"/>
                  <a:pt x="104" y="179"/>
                  <a:pt x="101" y="182"/>
                </a:cubicBezTo>
                <a:cubicBezTo>
                  <a:pt x="97" y="184"/>
                  <a:pt x="94" y="183"/>
                  <a:pt x="91" y="178"/>
                </a:cubicBezTo>
                <a:cubicBezTo>
                  <a:pt x="90" y="177"/>
                  <a:pt x="90" y="175"/>
                  <a:pt x="89" y="173"/>
                </a:cubicBezTo>
                <a:cubicBezTo>
                  <a:pt x="88" y="171"/>
                  <a:pt x="87" y="169"/>
                  <a:pt x="85" y="168"/>
                </a:cubicBezTo>
                <a:cubicBezTo>
                  <a:pt x="86" y="179"/>
                  <a:pt x="87" y="189"/>
                  <a:pt x="89" y="199"/>
                </a:cubicBezTo>
                <a:cubicBezTo>
                  <a:pt x="90" y="204"/>
                  <a:pt x="89" y="207"/>
                  <a:pt x="85" y="209"/>
                </a:cubicBezTo>
                <a:cubicBezTo>
                  <a:pt x="74" y="217"/>
                  <a:pt x="63" y="226"/>
                  <a:pt x="51" y="232"/>
                </a:cubicBezTo>
                <a:cubicBezTo>
                  <a:pt x="37" y="241"/>
                  <a:pt x="23" y="248"/>
                  <a:pt x="7" y="249"/>
                </a:cubicBezTo>
                <a:cubicBezTo>
                  <a:pt x="5" y="249"/>
                  <a:pt x="4" y="249"/>
                  <a:pt x="2" y="248"/>
                </a:cubicBezTo>
                <a:cubicBezTo>
                  <a:pt x="0" y="244"/>
                  <a:pt x="3" y="242"/>
                  <a:pt x="7" y="241"/>
                </a:cubicBezTo>
                <a:cubicBezTo>
                  <a:pt x="12" y="240"/>
                  <a:pt x="17" y="239"/>
                  <a:pt x="22" y="237"/>
                </a:cubicBezTo>
                <a:cubicBezTo>
                  <a:pt x="31" y="235"/>
                  <a:pt x="38" y="230"/>
                  <a:pt x="43" y="223"/>
                </a:cubicBezTo>
                <a:cubicBezTo>
                  <a:pt x="52" y="221"/>
                  <a:pt x="60" y="219"/>
                  <a:pt x="66" y="212"/>
                </a:cubicBezTo>
                <a:cubicBezTo>
                  <a:pt x="75" y="204"/>
                  <a:pt x="79" y="188"/>
                  <a:pt x="67" y="178"/>
                </a:cubicBezTo>
                <a:cubicBezTo>
                  <a:pt x="66" y="178"/>
                  <a:pt x="65" y="177"/>
                  <a:pt x="65" y="175"/>
                </a:cubicBezTo>
                <a:cubicBezTo>
                  <a:pt x="65" y="175"/>
                  <a:pt x="65" y="174"/>
                  <a:pt x="65" y="173"/>
                </a:cubicBezTo>
                <a:cubicBezTo>
                  <a:pt x="70" y="159"/>
                  <a:pt x="70" y="144"/>
                  <a:pt x="69" y="128"/>
                </a:cubicBezTo>
                <a:cubicBezTo>
                  <a:pt x="68" y="126"/>
                  <a:pt x="69" y="123"/>
                  <a:pt x="72" y="122"/>
                </a:cubicBezTo>
                <a:cubicBezTo>
                  <a:pt x="73" y="120"/>
                  <a:pt x="76" y="119"/>
                  <a:pt x="77" y="116"/>
                </a:cubicBezTo>
                <a:cubicBezTo>
                  <a:pt x="65" y="117"/>
                  <a:pt x="58" y="110"/>
                  <a:pt x="52" y="102"/>
                </a:cubicBezTo>
                <a:cubicBezTo>
                  <a:pt x="53" y="97"/>
                  <a:pt x="55" y="93"/>
                  <a:pt x="56" y="88"/>
                </a:cubicBezTo>
                <a:cubicBezTo>
                  <a:pt x="62" y="89"/>
                  <a:pt x="68" y="90"/>
                  <a:pt x="74" y="90"/>
                </a:cubicBezTo>
                <a:cubicBezTo>
                  <a:pt x="77" y="91"/>
                  <a:pt x="79" y="90"/>
                  <a:pt x="82" y="88"/>
                </a:cubicBezTo>
                <a:cubicBezTo>
                  <a:pt x="113" y="62"/>
                  <a:pt x="144" y="34"/>
                  <a:pt x="169" y="0"/>
                </a:cubicBezTo>
                <a:cubicBezTo>
                  <a:pt x="177" y="4"/>
                  <a:pt x="183" y="11"/>
                  <a:pt x="191" y="15"/>
                </a:cubicBezTo>
                <a:cubicBezTo>
                  <a:pt x="195" y="16"/>
                  <a:pt x="199" y="17"/>
                  <a:pt x="202" y="21"/>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7" name="Freeform 166"/>
          <p:cNvSpPr>
            <a:spLocks/>
          </p:cNvSpPr>
          <p:nvPr/>
        </p:nvSpPr>
        <p:spPr bwMode="auto">
          <a:xfrm>
            <a:off x="790576" y="3958186"/>
            <a:ext cx="320675" cy="238125"/>
          </a:xfrm>
          <a:custGeom>
            <a:avLst/>
            <a:gdLst>
              <a:gd name="T0" fmla="*/ 8 w 167"/>
              <a:gd name="T1" fmla="*/ 116 h 124"/>
              <a:gd name="T2" fmla="*/ 9 w 167"/>
              <a:gd name="T3" fmla="*/ 105 h 124"/>
              <a:gd name="T4" fmla="*/ 0 w 167"/>
              <a:gd name="T5" fmla="*/ 99 h 124"/>
              <a:gd name="T6" fmla="*/ 12 w 167"/>
              <a:gd name="T7" fmla="*/ 98 h 124"/>
              <a:gd name="T8" fmla="*/ 6 w 167"/>
              <a:gd name="T9" fmla="*/ 87 h 124"/>
              <a:gd name="T10" fmla="*/ 14 w 167"/>
              <a:gd name="T11" fmla="*/ 87 h 124"/>
              <a:gd name="T12" fmla="*/ 30 w 167"/>
              <a:gd name="T13" fmla="*/ 62 h 124"/>
              <a:gd name="T14" fmla="*/ 35 w 167"/>
              <a:gd name="T15" fmla="*/ 67 h 124"/>
              <a:gd name="T16" fmla="*/ 33 w 167"/>
              <a:gd name="T17" fmla="*/ 71 h 124"/>
              <a:gd name="T18" fmla="*/ 43 w 167"/>
              <a:gd name="T19" fmla="*/ 86 h 124"/>
              <a:gd name="T20" fmla="*/ 51 w 167"/>
              <a:gd name="T21" fmla="*/ 97 h 124"/>
              <a:gd name="T22" fmla="*/ 50 w 167"/>
              <a:gd name="T23" fmla="*/ 78 h 124"/>
              <a:gd name="T24" fmla="*/ 56 w 167"/>
              <a:gd name="T25" fmla="*/ 44 h 124"/>
              <a:gd name="T26" fmla="*/ 85 w 167"/>
              <a:gd name="T27" fmla="*/ 31 h 124"/>
              <a:gd name="T28" fmla="*/ 109 w 167"/>
              <a:gd name="T29" fmla="*/ 7 h 124"/>
              <a:gd name="T30" fmla="*/ 99 w 167"/>
              <a:gd name="T31" fmla="*/ 34 h 124"/>
              <a:gd name="T32" fmla="*/ 137 w 167"/>
              <a:gd name="T33" fmla="*/ 3 h 124"/>
              <a:gd name="T34" fmla="*/ 147 w 167"/>
              <a:gd name="T35" fmla="*/ 28 h 124"/>
              <a:gd name="T36" fmla="*/ 140 w 167"/>
              <a:gd name="T37" fmla="*/ 28 h 124"/>
              <a:gd name="T38" fmla="*/ 161 w 167"/>
              <a:gd name="T39" fmla="*/ 56 h 124"/>
              <a:gd name="T40" fmla="*/ 165 w 167"/>
              <a:gd name="T41" fmla="*/ 88 h 124"/>
              <a:gd name="T42" fmla="*/ 163 w 167"/>
              <a:gd name="T43" fmla="*/ 95 h 124"/>
              <a:gd name="T44" fmla="*/ 99 w 167"/>
              <a:gd name="T45" fmla="*/ 123 h 124"/>
              <a:gd name="T46" fmla="*/ 85 w 167"/>
              <a:gd name="T47" fmla="*/ 112 h 124"/>
              <a:gd name="T48" fmla="*/ 90 w 167"/>
              <a:gd name="T49" fmla="*/ 90 h 124"/>
              <a:gd name="T50" fmla="*/ 95 w 167"/>
              <a:gd name="T51" fmla="*/ 82 h 124"/>
              <a:gd name="T52" fmla="*/ 92 w 167"/>
              <a:gd name="T53" fmla="*/ 63 h 124"/>
              <a:gd name="T54" fmla="*/ 84 w 167"/>
              <a:gd name="T55" fmla="*/ 85 h 124"/>
              <a:gd name="T56" fmla="*/ 74 w 167"/>
              <a:gd name="T57" fmla="*/ 106 h 124"/>
              <a:gd name="T58" fmla="*/ 50 w 167"/>
              <a:gd name="T59" fmla="*/ 110 h 124"/>
              <a:gd name="T60" fmla="*/ 41 w 167"/>
              <a:gd name="T61" fmla="*/ 118 h 124"/>
              <a:gd name="T62" fmla="*/ 9 w 167"/>
              <a:gd name="T63" fmla="*/ 11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124">
                <a:moveTo>
                  <a:pt x="9" y="118"/>
                </a:moveTo>
                <a:cubicBezTo>
                  <a:pt x="9" y="117"/>
                  <a:pt x="8" y="117"/>
                  <a:pt x="8" y="116"/>
                </a:cubicBezTo>
                <a:cubicBezTo>
                  <a:pt x="6" y="114"/>
                  <a:pt x="7" y="111"/>
                  <a:pt x="10" y="109"/>
                </a:cubicBezTo>
                <a:cubicBezTo>
                  <a:pt x="12" y="107"/>
                  <a:pt x="11" y="106"/>
                  <a:pt x="9" y="105"/>
                </a:cubicBezTo>
                <a:cubicBezTo>
                  <a:pt x="7" y="104"/>
                  <a:pt x="5" y="103"/>
                  <a:pt x="2" y="102"/>
                </a:cubicBezTo>
                <a:cubicBezTo>
                  <a:pt x="1" y="101"/>
                  <a:pt x="0" y="101"/>
                  <a:pt x="0" y="99"/>
                </a:cubicBezTo>
                <a:cubicBezTo>
                  <a:pt x="1" y="97"/>
                  <a:pt x="3" y="97"/>
                  <a:pt x="4" y="97"/>
                </a:cubicBezTo>
                <a:cubicBezTo>
                  <a:pt x="7" y="97"/>
                  <a:pt x="9" y="100"/>
                  <a:pt x="12" y="98"/>
                </a:cubicBezTo>
                <a:cubicBezTo>
                  <a:pt x="11" y="96"/>
                  <a:pt x="9" y="93"/>
                  <a:pt x="7" y="91"/>
                </a:cubicBezTo>
                <a:cubicBezTo>
                  <a:pt x="6" y="90"/>
                  <a:pt x="5" y="89"/>
                  <a:pt x="6" y="87"/>
                </a:cubicBezTo>
                <a:cubicBezTo>
                  <a:pt x="7" y="85"/>
                  <a:pt x="9" y="86"/>
                  <a:pt x="11" y="86"/>
                </a:cubicBezTo>
                <a:cubicBezTo>
                  <a:pt x="12" y="87"/>
                  <a:pt x="13" y="87"/>
                  <a:pt x="14" y="87"/>
                </a:cubicBezTo>
                <a:cubicBezTo>
                  <a:pt x="15" y="87"/>
                  <a:pt x="16" y="88"/>
                  <a:pt x="17" y="89"/>
                </a:cubicBezTo>
                <a:cubicBezTo>
                  <a:pt x="15" y="80"/>
                  <a:pt x="22" y="66"/>
                  <a:pt x="30" y="62"/>
                </a:cubicBezTo>
                <a:cubicBezTo>
                  <a:pt x="32" y="61"/>
                  <a:pt x="34" y="60"/>
                  <a:pt x="36" y="61"/>
                </a:cubicBezTo>
                <a:cubicBezTo>
                  <a:pt x="37" y="63"/>
                  <a:pt x="36" y="65"/>
                  <a:pt x="35" y="67"/>
                </a:cubicBezTo>
                <a:cubicBezTo>
                  <a:pt x="34" y="68"/>
                  <a:pt x="33" y="69"/>
                  <a:pt x="32" y="71"/>
                </a:cubicBezTo>
                <a:cubicBezTo>
                  <a:pt x="32" y="71"/>
                  <a:pt x="33" y="71"/>
                  <a:pt x="33" y="71"/>
                </a:cubicBezTo>
                <a:cubicBezTo>
                  <a:pt x="43" y="69"/>
                  <a:pt x="44" y="70"/>
                  <a:pt x="42" y="80"/>
                </a:cubicBezTo>
                <a:cubicBezTo>
                  <a:pt x="42" y="82"/>
                  <a:pt x="40" y="84"/>
                  <a:pt x="43" y="86"/>
                </a:cubicBezTo>
                <a:cubicBezTo>
                  <a:pt x="46" y="86"/>
                  <a:pt x="46" y="89"/>
                  <a:pt x="46" y="92"/>
                </a:cubicBezTo>
                <a:cubicBezTo>
                  <a:pt x="45" y="95"/>
                  <a:pt x="48" y="97"/>
                  <a:pt x="51" y="97"/>
                </a:cubicBezTo>
                <a:cubicBezTo>
                  <a:pt x="55" y="96"/>
                  <a:pt x="55" y="93"/>
                  <a:pt x="55" y="91"/>
                </a:cubicBezTo>
                <a:cubicBezTo>
                  <a:pt x="54" y="86"/>
                  <a:pt x="51" y="83"/>
                  <a:pt x="50" y="78"/>
                </a:cubicBezTo>
                <a:cubicBezTo>
                  <a:pt x="52" y="70"/>
                  <a:pt x="51" y="62"/>
                  <a:pt x="50" y="54"/>
                </a:cubicBezTo>
                <a:cubicBezTo>
                  <a:pt x="48" y="48"/>
                  <a:pt x="49" y="46"/>
                  <a:pt x="56" y="44"/>
                </a:cubicBezTo>
                <a:cubicBezTo>
                  <a:pt x="66" y="42"/>
                  <a:pt x="76" y="38"/>
                  <a:pt x="86" y="37"/>
                </a:cubicBezTo>
                <a:cubicBezTo>
                  <a:pt x="83" y="35"/>
                  <a:pt x="83" y="33"/>
                  <a:pt x="85" y="31"/>
                </a:cubicBezTo>
                <a:cubicBezTo>
                  <a:pt x="92" y="24"/>
                  <a:pt x="99" y="17"/>
                  <a:pt x="105" y="9"/>
                </a:cubicBezTo>
                <a:cubicBezTo>
                  <a:pt x="106" y="8"/>
                  <a:pt x="107" y="6"/>
                  <a:pt x="109" y="7"/>
                </a:cubicBezTo>
                <a:cubicBezTo>
                  <a:pt x="111" y="8"/>
                  <a:pt x="110" y="10"/>
                  <a:pt x="110" y="12"/>
                </a:cubicBezTo>
                <a:cubicBezTo>
                  <a:pt x="107" y="20"/>
                  <a:pt x="104" y="28"/>
                  <a:pt x="99" y="34"/>
                </a:cubicBezTo>
                <a:cubicBezTo>
                  <a:pt x="109" y="30"/>
                  <a:pt x="115" y="21"/>
                  <a:pt x="121" y="11"/>
                </a:cubicBezTo>
                <a:cubicBezTo>
                  <a:pt x="126" y="2"/>
                  <a:pt x="130" y="0"/>
                  <a:pt x="137" y="3"/>
                </a:cubicBezTo>
                <a:cubicBezTo>
                  <a:pt x="148" y="7"/>
                  <a:pt x="154" y="16"/>
                  <a:pt x="152" y="25"/>
                </a:cubicBezTo>
                <a:cubicBezTo>
                  <a:pt x="152" y="28"/>
                  <a:pt x="149" y="29"/>
                  <a:pt x="147" y="28"/>
                </a:cubicBezTo>
                <a:cubicBezTo>
                  <a:pt x="142" y="26"/>
                  <a:pt x="138" y="28"/>
                  <a:pt x="133" y="29"/>
                </a:cubicBezTo>
                <a:cubicBezTo>
                  <a:pt x="136" y="29"/>
                  <a:pt x="138" y="28"/>
                  <a:pt x="140" y="28"/>
                </a:cubicBezTo>
                <a:cubicBezTo>
                  <a:pt x="147" y="27"/>
                  <a:pt x="153" y="30"/>
                  <a:pt x="154" y="37"/>
                </a:cubicBezTo>
                <a:cubicBezTo>
                  <a:pt x="155" y="44"/>
                  <a:pt x="158" y="50"/>
                  <a:pt x="161" y="56"/>
                </a:cubicBezTo>
                <a:cubicBezTo>
                  <a:pt x="161" y="62"/>
                  <a:pt x="164" y="67"/>
                  <a:pt x="164" y="73"/>
                </a:cubicBezTo>
                <a:cubicBezTo>
                  <a:pt x="164" y="78"/>
                  <a:pt x="167" y="83"/>
                  <a:pt x="165" y="88"/>
                </a:cubicBezTo>
                <a:cubicBezTo>
                  <a:pt x="164" y="90"/>
                  <a:pt x="165" y="92"/>
                  <a:pt x="164" y="94"/>
                </a:cubicBezTo>
                <a:cubicBezTo>
                  <a:pt x="164" y="94"/>
                  <a:pt x="164" y="95"/>
                  <a:pt x="163" y="95"/>
                </a:cubicBezTo>
                <a:cubicBezTo>
                  <a:pt x="155" y="113"/>
                  <a:pt x="140" y="120"/>
                  <a:pt x="122" y="122"/>
                </a:cubicBezTo>
                <a:cubicBezTo>
                  <a:pt x="114" y="124"/>
                  <a:pt x="107" y="124"/>
                  <a:pt x="99" y="123"/>
                </a:cubicBezTo>
                <a:cubicBezTo>
                  <a:pt x="92" y="121"/>
                  <a:pt x="85" y="121"/>
                  <a:pt x="80" y="116"/>
                </a:cubicBezTo>
                <a:cubicBezTo>
                  <a:pt x="80" y="112"/>
                  <a:pt x="83" y="113"/>
                  <a:pt x="85" y="112"/>
                </a:cubicBezTo>
                <a:cubicBezTo>
                  <a:pt x="91" y="111"/>
                  <a:pt x="95" y="108"/>
                  <a:pt x="96" y="103"/>
                </a:cubicBezTo>
                <a:cubicBezTo>
                  <a:pt x="97" y="97"/>
                  <a:pt x="96" y="92"/>
                  <a:pt x="90" y="90"/>
                </a:cubicBezTo>
                <a:cubicBezTo>
                  <a:pt x="88" y="89"/>
                  <a:pt x="86" y="87"/>
                  <a:pt x="86" y="84"/>
                </a:cubicBezTo>
                <a:cubicBezTo>
                  <a:pt x="88" y="82"/>
                  <a:pt x="92" y="83"/>
                  <a:pt x="95" y="82"/>
                </a:cubicBezTo>
                <a:cubicBezTo>
                  <a:pt x="102" y="80"/>
                  <a:pt x="104" y="74"/>
                  <a:pt x="99" y="68"/>
                </a:cubicBezTo>
                <a:cubicBezTo>
                  <a:pt x="97" y="66"/>
                  <a:pt x="95" y="64"/>
                  <a:pt x="92" y="63"/>
                </a:cubicBezTo>
                <a:cubicBezTo>
                  <a:pt x="81" y="59"/>
                  <a:pt x="75" y="64"/>
                  <a:pt x="77" y="75"/>
                </a:cubicBezTo>
                <a:cubicBezTo>
                  <a:pt x="79" y="79"/>
                  <a:pt x="83" y="80"/>
                  <a:pt x="84" y="85"/>
                </a:cubicBezTo>
                <a:cubicBezTo>
                  <a:pt x="83" y="87"/>
                  <a:pt x="81" y="88"/>
                  <a:pt x="79" y="89"/>
                </a:cubicBezTo>
                <a:cubicBezTo>
                  <a:pt x="72" y="93"/>
                  <a:pt x="71" y="99"/>
                  <a:pt x="74" y="106"/>
                </a:cubicBezTo>
                <a:cubicBezTo>
                  <a:pt x="75" y="108"/>
                  <a:pt x="77" y="110"/>
                  <a:pt x="74" y="112"/>
                </a:cubicBezTo>
                <a:cubicBezTo>
                  <a:pt x="66" y="107"/>
                  <a:pt x="58" y="107"/>
                  <a:pt x="50" y="110"/>
                </a:cubicBezTo>
                <a:cubicBezTo>
                  <a:pt x="49" y="111"/>
                  <a:pt x="48" y="110"/>
                  <a:pt x="47" y="110"/>
                </a:cubicBezTo>
                <a:cubicBezTo>
                  <a:pt x="43" y="111"/>
                  <a:pt x="43" y="115"/>
                  <a:pt x="41" y="118"/>
                </a:cubicBezTo>
                <a:cubicBezTo>
                  <a:pt x="39" y="120"/>
                  <a:pt x="39" y="123"/>
                  <a:pt x="35" y="122"/>
                </a:cubicBezTo>
                <a:cubicBezTo>
                  <a:pt x="27" y="119"/>
                  <a:pt x="18" y="118"/>
                  <a:pt x="9" y="118"/>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8" name="Freeform 167"/>
          <p:cNvSpPr>
            <a:spLocks/>
          </p:cNvSpPr>
          <p:nvPr/>
        </p:nvSpPr>
        <p:spPr bwMode="auto">
          <a:xfrm>
            <a:off x="1069976" y="4110586"/>
            <a:ext cx="236538" cy="231775"/>
          </a:xfrm>
          <a:custGeom>
            <a:avLst/>
            <a:gdLst>
              <a:gd name="T0" fmla="*/ 67 w 124"/>
              <a:gd name="T1" fmla="*/ 17 h 121"/>
              <a:gd name="T2" fmla="*/ 115 w 124"/>
              <a:gd name="T3" fmla="*/ 0 h 121"/>
              <a:gd name="T4" fmla="*/ 120 w 124"/>
              <a:gd name="T5" fmla="*/ 7 h 121"/>
              <a:gd name="T6" fmla="*/ 124 w 124"/>
              <a:gd name="T7" fmla="*/ 24 h 121"/>
              <a:gd name="T8" fmla="*/ 124 w 124"/>
              <a:gd name="T9" fmla="*/ 37 h 121"/>
              <a:gd name="T10" fmla="*/ 114 w 124"/>
              <a:gd name="T11" fmla="*/ 49 h 121"/>
              <a:gd name="T12" fmla="*/ 101 w 124"/>
              <a:gd name="T13" fmla="*/ 51 h 121"/>
              <a:gd name="T14" fmla="*/ 95 w 124"/>
              <a:gd name="T15" fmla="*/ 59 h 121"/>
              <a:gd name="T16" fmla="*/ 105 w 124"/>
              <a:gd name="T17" fmla="*/ 94 h 121"/>
              <a:gd name="T18" fmla="*/ 95 w 124"/>
              <a:gd name="T19" fmla="*/ 112 h 121"/>
              <a:gd name="T20" fmla="*/ 25 w 124"/>
              <a:gd name="T21" fmla="*/ 119 h 121"/>
              <a:gd name="T22" fmla="*/ 1 w 124"/>
              <a:gd name="T23" fmla="*/ 117 h 121"/>
              <a:gd name="T24" fmla="*/ 0 w 124"/>
              <a:gd name="T25" fmla="*/ 115 h 121"/>
              <a:gd name="T26" fmla="*/ 11 w 124"/>
              <a:gd name="T27" fmla="*/ 61 h 121"/>
              <a:gd name="T28" fmla="*/ 18 w 124"/>
              <a:gd name="T29" fmla="*/ 57 h 121"/>
              <a:gd name="T30" fmla="*/ 35 w 124"/>
              <a:gd name="T31" fmla="*/ 45 h 121"/>
              <a:gd name="T32" fmla="*/ 43 w 124"/>
              <a:gd name="T33" fmla="*/ 43 h 121"/>
              <a:gd name="T34" fmla="*/ 68 w 124"/>
              <a:gd name="T35" fmla="*/ 47 h 121"/>
              <a:gd name="T36" fmla="*/ 68 w 124"/>
              <a:gd name="T37" fmla="*/ 46 h 121"/>
              <a:gd name="T38" fmla="*/ 62 w 124"/>
              <a:gd name="T39" fmla="*/ 41 h 121"/>
              <a:gd name="T40" fmla="*/ 69 w 124"/>
              <a:gd name="T41" fmla="*/ 37 h 121"/>
              <a:gd name="T42" fmla="*/ 74 w 124"/>
              <a:gd name="T43" fmla="*/ 35 h 121"/>
              <a:gd name="T44" fmla="*/ 67 w 124"/>
              <a:gd name="T45" fmla="*/ 34 h 121"/>
              <a:gd name="T46" fmla="*/ 63 w 124"/>
              <a:gd name="T47" fmla="*/ 32 h 121"/>
              <a:gd name="T48" fmla="*/ 66 w 124"/>
              <a:gd name="T49" fmla="*/ 29 h 121"/>
              <a:gd name="T50" fmla="*/ 72 w 124"/>
              <a:gd name="T51" fmla="*/ 24 h 121"/>
              <a:gd name="T52" fmla="*/ 67 w 124"/>
              <a:gd name="T53" fmla="*/ 1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4" h="121">
                <a:moveTo>
                  <a:pt x="67" y="17"/>
                </a:moveTo>
                <a:cubicBezTo>
                  <a:pt x="84" y="16"/>
                  <a:pt x="100" y="9"/>
                  <a:pt x="115" y="0"/>
                </a:cubicBezTo>
                <a:cubicBezTo>
                  <a:pt x="118" y="1"/>
                  <a:pt x="119" y="4"/>
                  <a:pt x="120" y="7"/>
                </a:cubicBezTo>
                <a:cubicBezTo>
                  <a:pt x="122" y="12"/>
                  <a:pt x="123" y="18"/>
                  <a:pt x="124" y="24"/>
                </a:cubicBezTo>
                <a:cubicBezTo>
                  <a:pt x="124" y="28"/>
                  <a:pt x="124" y="32"/>
                  <a:pt x="124" y="37"/>
                </a:cubicBezTo>
                <a:cubicBezTo>
                  <a:pt x="124" y="45"/>
                  <a:pt x="122" y="47"/>
                  <a:pt x="114" y="49"/>
                </a:cubicBezTo>
                <a:cubicBezTo>
                  <a:pt x="110" y="50"/>
                  <a:pt x="105" y="50"/>
                  <a:pt x="101" y="51"/>
                </a:cubicBezTo>
                <a:cubicBezTo>
                  <a:pt x="94" y="52"/>
                  <a:pt x="93" y="53"/>
                  <a:pt x="95" y="59"/>
                </a:cubicBezTo>
                <a:cubicBezTo>
                  <a:pt x="99" y="71"/>
                  <a:pt x="102" y="82"/>
                  <a:pt x="105" y="94"/>
                </a:cubicBezTo>
                <a:cubicBezTo>
                  <a:pt x="110" y="108"/>
                  <a:pt x="109" y="109"/>
                  <a:pt x="95" y="112"/>
                </a:cubicBezTo>
                <a:cubicBezTo>
                  <a:pt x="72" y="119"/>
                  <a:pt x="49" y="121"/>
                  <a:pt x="25" y="119"/>
                </a:cubicBezTo>
                <a:cubicBezTo>
                  <a:pt x="17" y="119"/>
                  <a:pt x="9" y="120"/>
                  <a:pt x="1" y="117"/>
                </a:cubicBezTo>
                <a:cubicBezTo>
                  <a:pt x="1" y="117"/>
                  <a:pt x="0" y="116"/>
                  <a:pt x="0" y="115"/>
                </a:cubicBezTo>
                <a:cubicBezTo>
                  <a:pt x="4" y="97"/>
                  <a:pt x="7" y="79"/>
                  <a:pt x="11" y="61"/>
                </a:cubicBezTo>
                <a:cubicBezTo>
                  <a:pt x="13" y="59"/>
                  <a:pt x="15" y="58"/>
                  <a:pt x="18" y="57"/>
                </a:cubicBezTo>
                <a:cubicBezTo>
                  <a:pt x="24" y="54"/>
                  <a:pt x="31" y="51"/>
                  <a:pt x="35" y="45"/>
                </a:cubicBezTo>
                <a:cubicBezTo>
                  <a:pt x="38" y="43"/>
                  <a:pt x="40" y="43"/>
                  <a:pt x="43" y="43"/>
                </a:cubicBezTo>
                <a:cubicBezTo>
                  <a:pt x="51" y="46"/>
                  <a:pt x="60" y="46"/>
                  <a:pt x="68" y="47"/>
                </a:cubicBezTo>
                <a:cubicBezTo>
                  <a:pt x="68" y="46"/>
                  <a:pt x="68" y="46"/>
                  <a:pt x="68" y="46"/>
                </a:cubicBezTo>
                <a:cubicBezTo>
                  <a:pt x="66" y="44"/>
                  <a:pt x="61" y="44"/>
                  <a:pt x="62" y="41"/>
                </a:cubicBezTo>
                <a:cubicBezTo>
                  <a:pt x="62" y="37"/>
                  <a:pt x="66" y="38"/>
                  <a:pt x="69" y="37"/>
                </a:cubicBezTo>
                <a:cubicBezTo>
                  <a:pt x="70" y="37"/>
                  <a:pt x="72" y="37"/>
                  <a:pt x="74" y="35"/>
                </a:cubicBezTo>
                <a:cubicBezTo>
                  <a:pt x="72" y="34"/>
                  <a:pt x="69" y="34"/>
                  <a:pt x="67" y="34"/>
                </a:cubicBezTo>
                <a:cubicBezTo>
                  <a:pt x="66" y="34"/>
                  <a:pt x="64" y="34"/>
                  <a:pt x="63" y="32"/>
                </a:cubicBezTo>
                <a:cubicBezTo>
                  <a:pt x="62" y="30"/>
                  <a:pt x="65" y="30"/>
                  <a:pt x="66" y="29"/>
                </a:cubicBezTo>
                <a:cubicBezTo>
                  <a:pt x="68" y="27"/>
                  <a:pt x="71" y="27"/>
                  <a:pt x="72" y="24"/>
                </a:cubicBezTo>
                <a:cubicBezTo>
                  <a:pt x="69" y="22"/>
                  <a:pt x="63" y="23"/>
                  <a:pt x="67" y="17"/>
                </a:cubicBezTo>
                <a:close/>
              </a:path>
            </a:pathLst>
          </a:custGeom>
          <a:solidFill>
            <a:srgbClr val="F8C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99" name="Freeform 168"/>
          <p:cNvSpPr>
            <a:spLocks/>
          </p:cNvSpPr>
          <p:nvPr/>
        </p:nvSpPr>
        <p:spPr bwMode="auto">
          <a:xfrm>
            <a:off x="633413" y="3743874"/>
            <a:ext cx="307975" cy="274638"/>
          </a:xfrm>
          <a:custGeom>
            <a:avLst/>
            <a:gdLst>
              <a:gd name="T0" fmla="*/ 66 w 160"/>
              <a:gd name="T1" fmla="*/ 42 h 143"/>
              <a:gd name="T2" fmla="*/ 111 w 160"/>
              <a:gd name="T3" fmla="*/ 81 h 143"/>
              <a:gd name="T4" fmla="*/ 117 w 160"/>
              <a:gd name="T5" fmla="*/ 82 h 143"/>
              <a:gd name="T6" fmla="*/ 144 w 160"/>
              <a:gd name="T7" fmla="*/ 79 h 143"/>
              <a:gd name="T8" fmla="*/ 145 w 160"/>
              <a:gd name="T9" fmla="*/ 80 h 143"/>
              <a:gd name="T10" fmla="*/ 159 w 160"/>
              <a:gd name="T11" fmla="*/ 95 h 143"/>
              <a:gd name="T12" fmla="*/ 154 w 160"/>
              <a:gd name="T13" fmla="*/ 99 h 143"/>
              <a:gd name="T14" fmla="*/ 129 w 160"/>
              <a:gd name="T15" fmla="*/ 109 h 143"/>
              <a:gd name="T16" fmla="*/ 113 w 160"/>
              <a:gd name="T17" fmla="*/ 129 h 143"/>
              <a:gd name="T18" fmla="*/ 103 w 160"/>
              <a:gd name="T19" fmla="*/ 143 h 143"/>
              <a:gd name="T20" fmla="*/ 101 w 160"/>
              <a:gd name="T21" fmla="*/ 142 h 143"/>
              <a:gd name="T22" fmla="*/ 62 w 160"/>
              <a:gd name="T23" fmla="*/ 102 h 143"/>
              <a:gd name="T24" fmla="*/ 60 w 160"/>
              <a:gd name="T25" fmla="*/ 99 h 143"/>
              <a:gd name="T26" fmla="*/ 17 w 160"/>
              <a:gd name="T27" fmla="*/ 47 h 143"/>
              <a:gd name="T28" fmla="*/ 0 w 160"/>
              <a:gd name="T29" fmla="*/ 23 h 143"/>
              <a:gd name="T30" fmla="*/ 9 w 160"/>
              <a:gd name="T31" fmla="*/ 15 h 143"/>
              <a:gd name="T32" fmla="*/ 26 w 160"/>
              <a:gd name="T33" fmla="*/ 0 h 143"/>
              <a:gd name="T34" fmla="*/ 61 w 160"/>
              <a:gd name="T35" fmla="*/ 38 h 143"/>
              <a:gd name="T36" fmla="*/ 66 w 160"/>
              <a:gd name="T37" fmla="*/ 4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0" h="143">
                <a:moveTo>
                  <a:pt x="66" y="42"/>
                </a:moveTo>
                <a:cubicBezTo>
                  <a:pt x="80" y="56"/>
                  <a:pt x="96" y="68"/>
                  <a:pt x="111" y="81"/>
                </a:cubicBezTo>
                <a:cubicBezTo>
                  <a:pt x="113" y="83"/>
                  <a:pt x="115" y="82"/>
                  <a:pt x="117" y="82"/>
                </a:cubicBezTo>
                <a:cubicBezTo>
                  <a:pt x="126" y="80"/>
                  <a:pt x="135" y="79"/>
                  <a:pt x="144" y="79"/>
                </a:cubicBezTo>
                <a:cubicBezTo>
                  <a:pt x="144" y="79"/>
                  <a:pt x="145" y="79"/>
                  <a:pt x="145" y="80"/>
                </a:cubicBezTo>
                <a:cubicBezTo>
                  <a:pt x="144" y="89"/>
                  <a:pt x="151" y="93"/>
                  <a:pt x="159" y="95"/>
                </a:cubicBezTo>
                <a:cubicBezTo>
                  <a:pt x="160" y="99"/>
                  <a:pt x="156" y="99"/>
                  <a:pt x="154" y="99"/>
                </a:cubicBezTo>
                <a:cubicBezTo>
                  <a:pt x="145" y="102"/>
                  <a:pt x="137" y="105"/>
                  <a:pt x="129" y="109"/>
                </a:cubicBezTo>
                <a:cubicBezTo>
                  <a:pt x="121" y="114"/>
                  <a:pt x="115" y="120"/>
                  <a:pt x="113" y="129"/>
                </a:cubicBezTo>
                <a:cubicBezTo>
                  <a:pt x="111" y="135"/>
                  <a:pt x="110" y="141"/>
                  <a:pt x="103" y="143"/>
                </a:cubicBezTo>
                <a:cubicBezTo>
                  <a:pt x="103" y="143"/>
                  <a:pt x="102" y="143"/>
                  <a:pt x="101" y="142"/>
                </a:cubicBezTo>
                <a:cubicBezTo>
                  <a:pt x="88" y="129"/>
                  <a:pt x="75" y="116"/>
                  <a:pt x="62" y="102"/>
                </a:cubicBezTo>
                <a:cubicBezTo>
                  <a:pt x="61" y="102"/>
                  <a:pt x="60" y="100"/>
                  <a:pt x="60" y="99"/>
                </a:cubicBezTo>
                <a:cubicBezTo>
                  <a:pt x="45" y="82"/>
                  <a:pt x="30" y="65"/>
                  <a:pt x="17" y="47"/>
                </a:cubicBezTo>
                <a:cubicBezTo>
                  <a:pt x="11" y="39"/>
                  <a:pt x="5" y="32"/>
                  <a:pt x="0" y="23"/>
                </a:cubicBezTo>
                <a:cubicBezTo>
                  <a:pt x="1" y="19"/>
                  <a:pt x="6" y="18"/>
                  <a:pt x="9" y="15"/>
                </a:cubicBezTo>
                <a:cubicBezTo>
                  <a:pt x="15" y="11"/>
                  <a:pt x="19" y="5"/>
                  <a:pt x="26" y="0"/>
                </a:cubicBezTo>
                <a:cubicBezTo>
                  <a:pt x="37" y="13"/>
                  <a:pt x="48" y="26"/>
                  <a:pt x="61" y="38"/>
                </a:cubicBezTo>
                <a:cubicBezTo>
                  <a:pt x="63" y="39"/>
                  <a:pt x="65" y="41"/>
                  <a:pt x="66" y="42"/>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0" name="Freeform 169"/>
          <p:cNvSpPr>
            <a:spLocks/>
          </p:cNvSpPr>
          <p:nvPr/>
        </p:nvSpPr>
        <p:spPr bwMode="auto">
          <a:xfrm>
            <a:off x="817563" y="3918499"/>
            <a:ext cx="312738" cy="219075"/>
          </a:xfrm>
          <a:custGeom>
            <a:avLst/>
            <a:gdLst>
              <a:gd name="T0" fmla="*/ 7 w 163"/>
              <a:gd name="T1" fmla="*/ 51 h 114"/>
              <a:gd name="T2" fmla="*/ 15 w 163"/>
              <a:gd name="T3" fmla="*/ 38 h 114"/>
              <a:gd name="T4" fmla="*/ 32 w 163"/>
              <a:gd name="T5" fmla="*/ 17 h 114"/>
              <a:gd name="T6" fmla="*/ 61 w 163"/>
              <a:gd name="T7" fmla="*/ 6 h 114"/>
              <a:gd name="T8" fmla="*/ 64 w 163"/>
              <a:gd name="T9" fmla="*/ 5 h 114"/>
              <a:gd name="T10" fmla="*/ 74 w 163"/>
              <a:gd name="T11" fmla="*/ 2 h 114"/>
              <a:gd name="T12" fmla="*/ 119 w 163"/>
              <a:gd name="T13" fmla="*/ 5 h 114"/>
              <a:gd name="T14" fmla="*/ 132 w 163"/>
              <a:gd name="T15" fmla="*/ 13 h 114"/>
              <a:gd name="T16" fmla="*/ 141 w 163"/>
              <a:gd name="T17" fmla="*/ 26 h 114"/>
              <a:gd name="T18" fmla="*/ 149 w 163"/>
              <a:gd name="T19" fmla="*/ 29 h 114"/>
              <a:gd name="T20" fmla="*/ 161 w 163"/>
              <a:gd name="T21" fmla="*/ 28 h 114"/>
              <a:gd name="T22" fmla="*/ 163 w 163"/>
              <a:gd name="T23" fmla="*/ 31 h 114"/>
              <a:gd name="T24" fmla="*/ 153 w 163"/>
              <a:gd name="T25" fmla="*/ 34 h 114"/>
              <a:gd name="T26" fmla="*/ 148 w 163"/>
              <a:gd name="T27" fmla="*/ 43 h 114"/>
              <a:gd name="T28" fmla="*/ 156 w 163"/>
              <a:gd name="T29" fmla="*/ 58 h 114"/>
              <a:gd name="T30" fmla="*/ 159 w 163"/>
              <a:gd name="T31" fmla="*/ 61 h 114"/>
              <a:gd name="T32" fmla="*/ 163 w 163"/>
              <a:gd name="T33" fmla="*/ 65 h 114"/>
              <a:gd name="T34" fmla="*/ 157 w 163"/>
              <a:gd name="T35" fmla="*/ 68 h 114"/>
              <a:gd name="T36" fmla="*/ 152 w 163"/>
              <a:gd name="T37" fmla="*/ 69 h 114"/>
              <a:gd name="T38" fmla="*/ 154 w 163"/>
              <a:gd name="T39" fmla="*/ 73 h 114"/>
              <a:gd name="T40" fmla="*/ 151 w 163"/>
              <a:gd name="T41" fmla="*/ 80 h 114"/>
              <a:gd name="T42" fmla="*/ 146 w 163"/>
              <a:gd name="T43" fmla="*/ 77 h 114"/>
              <a:gd name="T44" fmla="*/ 138 w 163"/>
              <a:gd name="T45" fmla="*/ 59 h 114"/>
              <a:gd name="T46" fmla="*/ 127 w 163"/>
              <a:gd name="T47" fmla="*/ 50 h 114"/>
              <a:gd name="T48" fmla="*/ 119 w 163"/>
              <a:gd name="T49" fmla="*/ 53 h 114"/>
              <a:gd name="T50" fmla="*/ 116 w 163"/>
              <a:gd name="T51" fmla="*/ 52 h 114"/>
              <a:gd name="T52" fmla="*/ 118 w 163"/>
              <a:gd name="T53" fmla="*/ 49 h 114"/>
              <a:gd name="T54" fmla="*/ 136 w 163"/>
              <a:gd name="T55" fmla="*/ 48 h 114"/>
              <a:gd name="T56" fmla="*/ 122 w 163"/>
              <a:gd name="T57" fmla="*/ 25 h 114"/>
              <a:gd name="T58" fmla="*/ 111 w 163"/>
              <a:gd name="T59" fmla="*/ 28 h 114"/>
              <a:gd name="T60" fmla="*/ 102 w 163"/>
              <a:gd name="T61" fmla="*/ 43 h 114"/>
              <a:gd name="T62" fmla="*/ 80 w 163"/>
              <a:gd name="T63" fmla="*/ 57 h 114"/>
              <a:gd name="T64" fmla="*/ 95 w 163"/>
              <a:gd name="T65" fmla="*/ 29 h 114"/>
              <a:gd name="T66" fmla="*/ 69 w 163"/>
              <a:gd name="T67" fmla="*/ 56 h 114"/>
              <a:gd name="T68" fmla="*/ 73 w 163"/>
              <a:gd name="T69" fmla="*/ 56 h 114"/>
              <a:gd name="T70" fmla="*/ 77 w 163"/>
              <a:gd name="T71" fmla="*/ 59 h 114"/>
              <a:gd name="T72" fmla="*/ 73 w 163"/>
              <a:gd name="T73" fmla="*/ 60 h 114"/>
              <a:gd name="T74" fmla="*/ 60 w 163"/>
              <a:gd name="T75" fmla="*/ 63 h 114"/>
              <a:gd name="T76" fmla="*/ 41 w 163"/>
              <a:gd name="T77" fmla="*/ 67 h 114"/>
              <a:gd name="T78" fmla="*/ 37 w 163"/>
              <a:gd name="T79" fmla="*/ 74 h 114"/>
              <a:gd name="T80" fmla="*/ 37 w 163"/>
              <a:gd name="T81" fmla="*/ 99 h 114"/>
              <a:gd name="T82" fmla="*/ 27 w 163"/>
              <a:gd name="T83" fmla="*/ 108 h 114"/>
              <a:gd name="T84" fmla="*/ 25 w 163"/>
              <a:gd name="T85" fmla="*/ 106 h 114"/>
              <a:gd name="T86" fmla="*/ 27 w 163"/>
              <a:gd name="T87" fmla="*/ 92 h 114"/>
              <a:gd name="T88" fmla="*/ 15 w 163"/>
              <a:gd name="T89" fmla="*/ 93 h 114"/>
              <a:gd name="T90" fmla="*/ 22 w 163"/>
              <a:gd name="T91" fmla="*/ 83 h 114"/>
              <a:gd name="T92" fmla="*/ 9 w 163"/>
              <a:gd name="T93" fmla="*/ 91 h 114"/>
              <a:gd name="T94" fmla="*/ 3 w 163"/>
              <a:gd name="T95" fmla="*/ 101 h 114"/>
              <a:gd name="T96" fmla="*/ 4 w 163"/>
              <a:gd name="T97" fmla="*/ 106 h 114"/>
              <a:gd name="T98" fmla="*/ 6 w 163"/>
              <a:gd name="T99" fmla="*/ 114 h 114"/>
              <a:gd name="T100" fmla="*/ 0 w 163"/>
              <a:gd name="T101" fmla="*/ 108 h 114"/>
              <a:gd name="T102" fmla="*/ 4 w 163"/>
              <a:gd name="T103" fmla="*/ 65 h 114"/>
              <a:gd name="T104" fmla="*/ 7 w 163"/>
              <a:gd name="T105" fmla="*/ 51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4">
                <a:moveTo>
                  <a:pt x="7" y="51"/>
                </a:moveTo>
                <a:cubicBezTo>
                  <a:pt x="13" y="49"/>
                  <a:pt x="14" y="43"/>
                  <a:pt x="15" y="38"/>
                </a:cubicBezTo>
                <a:cubicBezTo>
                  <a:pt x="18" y="28"/>
                  <a:pt x="24" y="22"/>
                  <a:pt x="32" y="17"/>
                </a:cubicBezTo>
                <a:cubicBezTo>
                  <a:pt x="41" y="11"/>
                  <a:pt x="51" y="8"/>
                  <a:pt x="61" y="6"/>
                </a:cubicBezTo>
                <a:cubicBezTo>
                  <a:pt x="62" y="6"/>
                  <a:pt x="63" y="5"/>
                  <a:pt x="64" y="5"/>
                </a:cubicBezTo>
                <a:cubicBezTo>
                  <a:pt x="67" y="2"/>
                  <a:pt x="70" y="2"/>
                  <a:pt x="74" y="2"/>
                </a:cubicBezTo>
                <a:cubicBezTo>
                  <a:pt x="89" y="0"/>
                  <a:pt x="104" y="0"/>
                  <a:pt x="119" y="5"/>
                </a:cubicBezTo>
                <a:cubicBezTo>
                  <a:pt x="124" y="7"/>
                  <a:pt x="128" y="10"/>
                  <a:pt x="132" y="13"/>
                </a:cubicBezTo>
                <a:cubicBezTo>
                  <a:pt x="136" y="17"/>
                  <a:pt x="139" y="21"/>
                  <a:pt x="141" y="26"/>
                </a:cubicBezTo>
                <a:cubicBezTo>
                  <a:pt x="143" y="30"/>
                  <a:pt x="145" y="32"/>
                  <a:pt x="149" y="29"/>
                </a:cubicBezTo>
                <a:cubicBezTo>
                  <a:pt x="153" y="26"/>
                  <a:pt x="157" y="26"/>
                  <a:pt x="161" y="28"/>
                </a:cubicBezTo>
                <a:cubicBezTo>
                  <a:pt x="162" y="29"/>
                  <a:pt x="163" y="29"/>
                  <a:pt x="163" y="31"/>
                </a:cubicBezTo>
                <a:cubicBezTo>
                  <a:pt x="160" y="33"/>
                  <a:pt x="156" y="32"/>
                  <a:pt x="153" y="34"/>
                </a:cubicBezTo>
                <a:cubicBezTo>
                  <a:pt x="148" y="36"/>
                  <a:pt x="146" y="38"/>
                  <a:pt x="148" y="43"/>
                </a:cubicBezTo>
                <a:cubicBezTo>
                  <a:pt x="150" y="48"/>
                  <a:pt x="151" y="54"/>
                  <a:pt x="156" y="58"/>
                </a:cubicBezTo>
                <a:cubicBezTo>
                  <a:pt x="157" y="59"/>
                  <a:pt x="158" y="60"/>
                  <a:pt x="159" y="61"/>
                </a:cubicBezTo>
                <a:cubicBezTo>
                  <a:pt x="160" y="62"/>
                  <a:pt x="163" y="63"/>
                  <a:pt x="163" y="65"/>
                </a:cubicBezTo>
                <a:cubicBezTo>
                  <a:pt x="162" y="68"/>
                  <a:pt x="159" y="68"/>
                  <a:pt x="157" y="68"/>
                </a:cubicBezTo>
                <a:cubicBezTo>
                  <a:pt x="155" y="68"/>
                  <a:pt x="153" y="68"/>
                  <a:pt x="152" y="69"/>
                </a:cubicBezTo>
                <a:cubicBezTo>
                  <a:pt x="151" y="71"/>
                  <a:pt x="153" y="72"/>
                  <a:pt x="154" y="73"/>
                </a:cubicBezTo>
                <a:cubicBezTo>
                  <a:pt x="158" y="78"/>
                  <a:pt x="158" y="79"/>
                  <a:pt x="151" y="80"/>
                </a:cubicBezTo>
                <a:cubicBezTo>
                  <a:pt x="149" y="80"/>
                  <a:pt x="147" y="79"/>
                  <a:pt x="146" y="77"/>
                </a:cubicBezTo>
                <a:cubicBezTo>
                  <a:pt x="141" y="72"/>
                  <a:pt x="140" y="65"/>
                  <a:pt x="138" y="59"/>
                </a:cubicBezTo>
                <a:cubicBezTo>
                  <a:pt x="137" y="52"/>
                  <a:pt x="134" y="50"/>
                  <a:pt x="127" y="50"/>
                </a:cubicBezTo>
                <a:cubicBezTo>
                  <a:pt x="124" y="51"/>
                  <a:pt x="122" y="52"/>
                  <a:pt x="119" y="53"/>
                </a:cubicBezTo>
                <a:cubicBezTo>
                  <a:pt x="118" y="53"/>
                  <a:pt x="117" y="54"/>
                  <a:pt x="116" y="52"/>
                </a:cubicBezTo>
                <a:cubicBezTo>
                  <a:pt x="115" y="51"/>
                  <a:pt x="117" y="50"/>
                  <a:pt x="118" y="49"/>
                </a:cubicBezTo>
                <a:cubicBezTo>
                  <a:pt x="124" y="46"/>
                  <a:pt x="130" y="46"/>
                  <a:pt x="136" y="48"/>
                </a:cubicBezTo>
                <a:cubicBezTo>
                  <a:pt x="137" y="35"/>
                  <a:pt x="134" y="29"/>
                  <a:pt x="122" y="25"/>
                </a:cubicBezTo>
                <a:cubicBezTo>
                  <a:pt x="117" y="23"/>
                  <a:pt x="113" y="24"/>
                  <a:pt x="111" y="28"/>
                </a:cubicBezTo>
                <a:cubicBezTo>
                  <a:pt x="108" y="33"/>
                  <a:pt x="105" y="38"/>
                  <a:pt x="102" y="43"/>
                </a:cubicBezTo>
                <a:cubicBezTo>
                  <a:pt x="96" y="51"/>
                  <a:pt x="89" y="56"/>
                  <a:pt x="80" y="57"/>
                </a:cubicBezTo>
                <a:cubicBezTo>
                  <a:pt x="88" y="49"/>
                  <a:pt x="93" y="40"/>
                  <a:pt x="95" y="29"/>
                </a:cubicBezTo>
                <a:cubicBezTo>
                  <a:pt x="87" y="38"/>
                  <a:pt x="80" y="48"/>
                  <a:pt x="69" y="56"/>
                </a:cubicBezTo>
                <a:cubicBezTo>
                  <a:pt x="71" y="56"/>
                  <a:pt x="72" y="56"/>
                  <a:pt x="73" y="56"/>
                </a:cubicBezTo>
                <a:cubicBezTo>
                  <a:pt x="75" y="56"/>
                  <a:pt x="77" y="56"/>
                  <a:pt x="77" y="59"/>
                </a:cubicBezTo>
                <a:cubicBezTo>
                  <a:pt x="77" y="61"/>
                  <a:pt x="74" y="60"/>
                  <a:pt x="73" y="60"/>
                </a:cubicBezTo>
                <a:cubicBezTo>
                  <a:pt x="68" y="60"/>
                  <a:pt x="64" y="61"/>
                  <a:pt x="60" y="63"/>
                </a:cubicBezTo>
                <a:cubicBezTo>
                  <a:pt x="54" y="65"/>
                  <a:pt x="47" y="66"/>
                  <a:pt x="41" y="67"/>
                </a:cubicBezTo>
                <a:cubicBezTo>
                  <a:pt x="36" y="68"/>
                  <a:pt x="36" y="70"/>
                  <a:pt x="37" y="74"/>
                </a:cubicBezTo>
                <a:cubicBezTo>
                  <a:pt x="39" y="82"/>
                  <a:pt x="41" y="90"/>
                  <a:pt x="37" y="99"/>
                </a:cubicBezTo>
                <a:cubicBezTo>
                  <a:pt x="37" y="105"/>
                  <a:pt x="32" y="106"/>
                  <a:pt x="27" y="108"/>
                </a:cubicBezTo>
                <a:cubicBezTo>
                  <a:pt x="25" y="109"/>
                  <a:pt x="25" y="108"/>
                  <a:pt x="25" y="106"/>
                </a:cubicBezTo>
                <a:cubicBezTo>
                  <a:pt x="26" y="102"/>
                  <a:pt x="28" y="97"/>
                  <a:pt x="27" y="92"/>
                </a:cubicBezTo>
                <a:cubicBezTo>
                  <a:pt x="23" y="92"/>
                  <a:pt x="19" y="95"/>
                  <a:pt x="15" y="93"/>
                </a:cubicBezTo>
                <a:cubicBezTo>
                  <a:pt x="17" y="90"/>
                  <a:pt x="21" y="87"/>
                  <a:pt x="22" y="83"/>
                </a:cubicBezTo>
                <a:cubicBezTo>
                  <a:pt x="16" y="83"/>
                  <a:pt x="12" y="87"/>
                  <a:pt x="9" y="91"/>
                </a:cubicBezTo>
                <a:cubicBezTo>
                  <a:pt x="7" y="94"/>
                  <a:pt x="8" y="100"/>
                  <a:pt x="3" y="101"/>
                </a:cubicBezTo>
                <a:cubicBezTo>
                  <a:pt x="2" y="102"/>
                  <a:pt x="3" y="104"/>
                  <a:pt x="4" y="106"/>
                </a:cubicBezTo>
                <a:cubicBezTo>
                  <a:pt x="4" y="109"/>
                  <a:pt x="7" y="111"/>
                  <a:pt x="6" y="114"/>
                </a:cubicBezTo>
                <a:cubicBezTo>
                  <a:pt x="4" y="112"/>
                  <a:pt x="1" y="111"/>
                  <a:pt x="0" y="108"/>
                </a:cubicBezTo>
                <a:cubicBezTo>
                  <a:pt x="1" y="93"/>
                  <a:pt x="2" y="79"/>
                  <a:pt x="4" y="65"/>
                </a:cubicBezTo>
                <a:cubicBezTo>
                  <a:pt x="2" y="59"/>
                  <a:pt x="4" y="55"/>
                  <a:pt x="7" y="51"/>
                </a:cubicBezTo>
                <a:close/>
              </a:path>
            </a:pathLst>
          </a:custGeom>
          <a:solidFill>
            <a:srgbClr val="8649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1" name="Freeform 170"/>
          <p:cNvSpPr>
            <a:spLocks/>
          </p:cNvSpPr>
          <p:nvPr/>
        </p:nvSpPr>
        <p:spPr bwMode="auto">
          <a:xfrm>
            <a:off x="1244601" y="4072486"/>
            <a:ext cx="169863" cy="255588"/>
          </a:xfrm>
          <a:custGeom>
            <a:avLst/>
            <a:gdLst>
              <a:gd name="T0" fmla="*/ 4 w 89"/>
              <a:gd name="T1" fmla="*/ 132 h 133"/>
              <a:gd name="T2" fmla="*/ 12 w 89"/>
              <a:gd name="T3" fmla="*/ 113 h 133"/>
              <a:gd name="T4" fmla="*/ 1 w 89"/>
              <a:gd name="T5" fmla="*/ 75 h 133"/>
              <a:gd name="T6" fmla="*/ 4 w 89"/>
              <a:gd name="T7" fmla="*/ 70 h 133"/>
              <a:gd name="T8" fmla="*/ 26 w 89"/>
              <a:gd name="T9" fmla="*/ 66 h 133"/>
              <a:gd name="T10" fmla="*/ 31 w 89"/>
              <a:gd name="T11" fmla="*/ 60 h 133"/>
              <a:gd name="T12" fmla="*/ 31 w 89"/>
              <a:gd name="T13" fmla="*/ 44 h 133"/>
              <a:gd name="T14" fmla="*/ 44 w 89"/>
              <a:gd name="T15" fmla="*/ 32 h 133"/>
              <a:gd name="T16" fmla="*/ 72 w 89"/>
              <a:gd name="T17" fmla="*/ 5 h 133"/>
              <a:gd name="T18" fmla="*/ 80 w 89"/>
              <a:gd name="T19" fmla="*/ 3 h 133"/>
              <a:gd name="T20" fmla="*/ 89 w 89"/>
              <a:gd name="T21" fmla="*/ 86 h 133"/>
              <a:gd name="T22" fmla="*/ 87 w 89"/>
              <a:gd name="T23" fmla="*/ 93 h 133"/>
              <a:gd name="T24" fmla="*/ 7 w 89"/>
              <a:gd name="T25" fmla="*/ 132 h 133"/>
              <a:gd name="T26" fmla="*/ 4 w 89"/>
              <a:gd name="T27" fmla="*/ 1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9" h="133">
                <a:moveTo>
                  <a:pt x="4" y="132"/>
                </a:moveTo>
                <a:cubicBezTo>
                  <a:pt x="16" y="127"/>
                  <a:pt x="16" y="127"/>
                  <a:pt x="12" y="113"/>
                </a:cubicBezTo>
                <a:cubicBezTo>
                  <a:pt x="9" y="101"/>
                  <a:pt x="5" y="88"/>
                  <a:pt x="1" y="75"/>
                </a:cubicBezTo>
                <a:cubicBezTo>
                  <a:pt x="0" y="72"/>
                  <a:pt x="1" y="70"/>
                  <a:pt x="4" y="70"/>
                </a:cubicBezTo>
                <a:cubicBezTo>
                  <a:pt x="12" y="69"/>
                  <a:pt x="19" y="68"/>
                  <a:pt x="26" y="66"/>
                </a:cubicBezTo>
                <a:cubicBezTo>
                  <a:pt x="29" y="66"/>
                  <a:pt x="31" y="64"/>
                  <a:pt x="31" y="60"/>
                </a:cubicBezTo>
                <a:cubicBezTo>
                  <a:pt x="31" y="55"/>
                  <a:pt x="31" y="49"/>
                  <a:pt x="31" y="44"/>
                </a:cubicBezTo>
                <a:cubicBezTo>
                  <a:pt x="34" y="39"/>
                  <a:pt x="39" y="36"/>
                  <a:pt x="44" y="32"/>
                </a:cubicBezTo>
                <a:cubicBezTo>
                  <a:pt x="54" y="24"/>
                  <a:pt x="63" y="14"/>
                  <a:pt x="72" y="5"/>
                </a:cubicBezTo>
                <a:cubicBezTo>
                  <a:pt x="74" y="2"/>
                  <a:pt x="77" y="0"/>
                  <a:pt x="80" y="3"/>
                </a:cubicBezTo>
                <a:cubicBezTo>
                  <a:pt x="83" y="31"/>
                  <a:pt x="84" y="59"/>
                  <a:pt x="89" y="86"/>
                </a:cubicBezTo>
                <a:cubicBezTo>
                  <a:pt x="89" y="89"/>
                  <a:pt x="89" y="91"/>
                  <a:pt x="87" y="93"/>
                </a:cubicBezTo>
                <a:cubicBezTo>
                  <a:pt x="64" y="113"/>
                  <a:pt x="37" y="125"/>
                  <a:pt x="7" y="132"/>
                </a:cubicBezTo>
                <a:cubicBezTo>
                  <a:pt x="6" y="133"/>
                  <a:pt x="5" y="132"/>
                  <a:pt x="4" y="132"/>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2" name="Freeform 171"/>
          <p:cNvSpPr>
            <a:spLocks/>
          </p:cNvSpPr>
          <p:nvPr/>
        </p:nvSpPr>
        <p:spPr bwMode="auto">
          <a:xfrm>
            <a:off x="855663" y="4162974"/>
            <a:ext cx="282575" cy="174625"/>
          </a:xfrm>
          <a:custGeom>
            <a:avLst/>
            <a:gdLst>
              <a:gd name="T0" fmla="*/ 112 w 147"/>
              <a:gd name="T1" fmla="*/ 89 h 91"/>
              <a:gd name="T2" fmla="*/ 112 w 147"/>
              <a:gd name="T3" fmla="*/ 90 h 91"/>
              <a:gd name="T4" fmla="*/ 45 w 147"/>
              <a:gd name="T5" fmla="*/ 79 h 91"/>
              <a:gd name="T6" fmla="*/ 39 w 147"/>
              <a:gd name="T7" fmla="*/ 63 h 91"/>
              <a:gd name="T8" fmla="*/ 44 w 147"/>
              <a:gd name="T9" fmla="*/ 50 h 91"/>
              <a:gd name="T10" fmla="*/ 40 w 147"/>
              <a:gd name="T11" fmla="*/ 43 h 91"/>
              <a:gd name="T12" fmla="*/ 16 w 147"/>
              <a:gd name="T13" fmla="*/ 30 h 91"/>
              <a:gd name="T14" fmla="*/ 4 w 147"/>
              <a:gd name="T15" fmla="*/ 22 h 91"/>
              <a:gd name="T16" fmla="*/ 2 w 147"/>
              <a:gd name="T17" fmla="*/ 16 h 91"/>
              <a:gd name="T18" fmla="*/ 9 w 147"/>
              <a:gd name="T19" fmla="*/ 3 h 91"/>
              <a:gd name="T20" fmla="*/ 12 w 147"/>
              <a:gd name="T21" fmla="*/ 3 h 91"/>
              <a:gd name="T22" fmla="*/ 46 w 147"/>
              <a:gd name="T23" fmla="*/ 16 h 91"/>
              <a:gd name="T24" fmla="*/ 65 w 147"/>
              <a:gd name="T25" fmla="*/ 20 h 91"/>
              <a:gd name="T26" fmla="*/ 71 w 147"/>
              <a:gd name="T27" fmla="*/ 24 h 91"/>
              <a:gd name="T28" fmla="*/ 88 w 147"/>
              <a:gd name="T29" fmla="*/ 19 h 91"/>
              <a:gd name="T30" fmla="*/ 110 w 147"/>
              <a:gd name="T31" fmla="*/ 13 h 91"/>
              <a:gd name="T32" fmla="*/ 135 w 147"/>
              <a:gd name="T33" fmla="*/ 6 h 91"/>
              <a:gd name="T34" fmla="*/ 141 w 147"/>
              <a:gd name="T35" fmla="*/ 5 h 91"/>
              <a:gd name="T36" fmla="*/ 147 w 147"/>
              <a:gd name="T37" fmla="*/ 19 h 91"/>
              <a:gd name="T38" fmla="*/ 143 w 147"/>
              <a:gd name="T39" fmla="*/ 24 h 91"/>
              <a:gd name="T40" fmla="*/ 123 w 147"/>
              <a:gd name="T41" fmla="*/ 34 h 91"/>
              <a:gd name="T42" fmla="*/ 106 w 147"/>
              <a:gd name="T43" fmla="*/ 43 h 91"/>
              <a:gd name="T44" fmla="*/ 103 w 147"/>
              <a:gd name="T45" fmla="*/ 48 h 91"/>
              <a:gd name="T46" fmla="*/ 105 w 147"/>
              <a:gd name="T47" fmla="*/ 55 h 91"/>
              <a:gd name="T48" fmla="*/ 112 w 147"/>
              <a:gd name="T49"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91">
                <a:moveTo>
                  <a:pt x="112" y="89"/>
                </a:moveTo>
                <a:cubicBezTo>
                  <a:pt x="112" y="90"/>
                  <a:pt x="112" y="90"/>
                  <a:pt x="112" y="90"/>
                </a:cubicBezTo>
                <a:cubicBezTo>
                  <a:pt x="89" y="91"/>
                  <a:pt x="66" y="89"/>
                  <a:pt x="45" y="79"/>
                </a:cubicBezTo>
                <a:cubicBezTo>
                  <a:pt x="36" y="74"/>
                  <a:pt x="35" y="73"/>
                  <a:pt x="39" y="63"/>
                </a:cubicBezTo>
                <a:cubicBezTo>
                  <a:pt x="41" y="59"/>
                  <a:pt x="42" y="54"/>
                  <a:pt x="44" y="50"/>
                </a:cubicBezTo>
                <a:cubicBezTo>
                  <a:pt x="45" y="46"/>
                  <a:pt x="44" y="45"/>
                  <a:pt x="40" y="43"/>
                </a:cubicBezTo>
                <a:cubicBezTo>
                  <a:pt x="32" y="39"/>
                  <a:pt x="24" y="35"/>
                  <a:pt x="16" y="30"/>
                </a:cubicBezTo>
                <a:cubicBezTo>
                  <a:pt x="12" y="27"/>
                  <a:pt x="8" y="25"/>
                  <a:pt x="4" y="22"/>
                </a:cubicBezTo>
                <a:cubicBezTo>
                  <a:pt x="3" y="20"/>
                  <a:pt x="0" y="19"/>
                  <a:pt x="2" y="16"/>
                </a:cubicBezTo>
                <a:cubicBezTo>
                  <a:pt x="5" y="12"/>
                  <a:pt x="8" y="8"/>
                  <a:pt x="9" y="3"/>
                </a:cubicBezTo>
                <a:cubicBezTo>
                  <a:pt x="10" y="0"/>
                  <a:pt x="11" y="2"/>
                  <a:pt x="12" y="3"/>
                </a:cubicBezTo>
                <a:cubicBezTo>
                  <a:pt x="24" y="7"/>
                  <a:pt x="35" y="12"/>
                  <a:pt x="46" y="16"/>
                </a:cubicBezTo>
                <a:cubicBezTo>
                  <a:pt x="52" y="18"/>
                  <a:pt x="59" y="19"/>
                  <a:pt x="65" y="20"/>
                </a:cubicBezTo>
                <a:cubicBezTo>
                  <a:pt x="67" y="21"/>
                  <a:pt x="69" y="23"/>
                  <a:pt x="71" y="24"/>
                </a:cubicBezTo>
                <a:cubicBezTo>
                  <a:pt x="78" y="27"/>
                  <a:pt x="83" y="25"/>
                  <a:pt x="88" y="19"/>
                </a:cubicBezTo>
                <a:cubicBezTo>
                  <a:pt x="95" y="15"/>
                  <a:pt x="103" y="15"/>
                  <a:pt x="110" y="13"/>
                </a:cubicBezTo>
                <a:cubicBezTo>
                  <a:pt x="118" y="11"/>
                  <a:pt x="127" y="9"/>
                  <a:pt x="135" y="6"/>
                </a:cubicBezTo>
                <a:cubicBezTo>
                  <a:pt x="137" y="5"/>
                  <a:pt x="139" y="4"/>
                  <a:pt x="141" y="5"/>
                </a:cubicBezTo>
                <a:cubicBezTo>
                  <a:pt x="145" y="9"/>
                  <a:pt x="147" y="13"/>
                  <a:pt x="147" y="19"/>
                </a:cubicBezTo>
                <a:cubicBezTo>
                  <a:pt x="147" y="22"/>
                  <a:pt x="145" y="23"/>
                  <a:pt x="143" y="24"/>
                </a:cubicBezTo>
                <a:cubicBezTo>
                  <a:pt x="137" y="27"/>
                  <a:pt x="130" y="31"/>
                  <a:pt x="123" y="34"/>
                </a:cubicBezTo>
                <a:cubicBezTo>
                  <a:pt x="119" y="40"/>
                  <a:pt x="112" y="40"/>
                  <a:pt x="106" y="43"/>
                </a:cubicBezTo>
                <a:cubicBezTo>
                  <a:pt x="103" y="43"/>
                  <a:pt x="102" y="45"/>
                  <a:pt x="103" y="48"/>
                </a:cubicBezTo>
                <a:cubicBezTo>
                  <a:pt x="104" y="50"/>
                  <a:pt x="105" y="53"/>
                  <a:pt x="105" y="55"/>
                </a:cubicBezTo>
                <a:cubicBezTo>
                  <a:pt x="108" y="67"/>
                  <a:pt x="112" y="78"/>
                  <a:pt x="112" y="89"/>
                </a:cubicBezTo>
                <a:close/>
              </a:path>
            </a:pathLst>
          </a:custGeom>
          <a:solidFill>
            <a:srgbClr val="EE75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3" name="Freeform 172"/>
          <p:cNvSpPr>
            <a:spLocks/>
          </p:cNvSpPr>
          <p:nvPr/>
        </p:nvSpPr>
        <p:spPr bwMode="auto">
          <a:xfrm>
            <a:off x="1525588" y="3456536"/>
            <a:ext cx="176213" cy="169863"/>
          </a:xfrm>
          <a:custGeom>
            <a:avLst/>
            <a:gdLst>
              <a:gd name="T0" fmla="*/ 21 w 92"/>
              <a:gd name="T1" fmla="*/ 78 h 89"/>
              <a:gd name="T2" fmla="*/ 19 w 92"/>
              <a:gd name="T3" fmla="*/ 67 h 89"/>
              <a:gd name="T4" fmla="*/ 2 w 92"/>
              <a:gd name="T5" fmla="*/ 42 h 89"/>
              <a:gd name="T6" fmla="*/ 1 w 92"/>
              <a:gd name="T7" fmla="*/ 38 h 89"/>
              <a:gd name="T8" fmla="*/ 6 w 92"/>
              <a:gd name="T9" fmla="*/ 37 h 89"/>
              <a:gd name="T10" fmla="*/ 17 w 92"/>
              <a:gd name="T11" fmla="*/ 45 h 89"/>
              <a:gd name="T12" fmla="*/ 24 w 92"/>
              <a:gd name="T13" fmla="*/ 48 h 89"/>
              <a:gd name="T14" fmla="*/ 28 w 92"/>
              <a:gd name="T15" fmla="*/ 40 h 89"/>
              <a:gd name="T16" fmla="*/ 29 w 92"/>
              <a:gd name="T17" fmla="*/ 27 h 89"/>
              <a:gd name="T18" fmla="*/ 31 w 92"/>
              <a:gd name="T19" fmla="*/ 5 h 89"/>
              <a:gd name="T20" fmla="*/ 34 w 92"/>
              <a:gd name="T21" fmla="*/ 0 h 89"/>
              <a:gd name="T22" fmla="*/ 38 w 92"/>
              <a:gd name="T23" fmla="*/ 5 h 89"/>
              <a:gd name="T24" fmla="*/ 41 w 92"/>
              <a:gd name="T25" fmla="*/ 33 h 89"/>
              <a:gd name="T26" fmla="*/ 45 w 92"/>
              <a:gd name="T27" fmla="*/ 25 h 89"/>
              <a:gd name="T28" fmla="*/ 56 w 92"/>
              <a:gd name="T29" fmla="*/ 6 h 89"/>
              <a:gd name="T30" fmla="*/ 60 w 92"/>
              <a:gd name="T31" fmla="*/ 3 h 89"/>
              <a:gd name="T32" fmla="*/ 62 w 92"/>
              <a:gd name="T33" fmla="*/ 7 h 89"/>
              <a:gd name="T34" fmla="*/ 57 w 92"/>
              <a:gd name="T35" fmla="*/ 29 h 89"/>
              <a:gd name="T36" fmla="*/ 53 w 92"/>
              <a:gd name="T37" fmla="*/ 40 h 89"/>
              <a:gd name="T38" fmla="*/ 74 w 92"/>
              <a:gd name="T39" fmla="*/ 23 h 89"/>
              <a:gd name="T40" fmla="*/ 79 w 92"/>
              <a:gd name="T41" fmla="*/ 20 h 89"/>
              <a:gd name="T42" fmla="*/ 82 w 92"/>
              <a:gd name="T43" fmla="*/ 20 h 89"/>
              <a:gd name="T44" fmla="*/ 82 w 92"/>
              <a:gd name="T45" fmla="*/ 24 h 89"/>
              <a:gd name="T46" fmla="*/ 69 w 92"/>
              <a:gd name="T47" fmla="*/ 41 h 89"/>
              <a:gd name="T48" fmla="*/ 66 w 92"/>
              <a:gd name="T49" fmla="*/ 45 h 89"/>
              <a:gd name="T50" fmla="*/ 63 w 92"/>
              <a:gd name="T51" fmla="*/ 52 h 89"/>
              <a:gd name="T52" fmla="*/ 71 w 92"/>
              <a:gd name="T53" fmla="*/ 50 h 89"/>
              <a:gd name="T54" fmla="*/ 87 w 92"/>
              <a:gd name="T55" fmla="*/ 43 h 89"/>
              <a:gd name="T56" fmla="*/ 91 w 92"/>
              <a:gd name="T57" fmla="*/ 42 h 89"/>
              <a:gd name="T58" fmla="*/ 90 w 92"/>
              <a:gd name="T59" fmla="*/ 47 h 89"/>
              <a:gd name="T60" fmla="*/ 72 w 92"/>
              <a:gd name="T61" fmla="*/ 62 h 89"/>
              <a:gd name="T62" fmla="*/ 48 w 92"/>
              <a:gd name="T63" fmla="*/ 77 h 89"/>
              <a:gd name="T64" fmla="*/ 41 w 92"/>
              <a:gd name="T65" fmla="*/ 89 h 89"/>
              <a:gd name="T66" fmla="*/ 21 w 92"/>
              <a:gd name="T67" fmla="*/ 7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2" h="89">
                <a:moveTo>
                  <a:pt x="21" y="78"/>
                </a:moveTo>
                <a:cubicBezTo>
                  <a:pt x="24" y="74"/>
                  <a:pt x="22" y="71"/>
                  <a:pt x="19" y="67"/>
                </a:cubicBezTo>
                <a:cubicBezTo>
                  <a:pt x="13" y="59"/>
                  <a:pt x="8" y="50"/>
                  <a:pt x="2" y="42"/>
                </a:cubicBezTo>
                <a:cubicBezTo>
                  <a:pt x="1" y="41"/>
                  <a:pt x="0" y="39"/>
                  <a:pt x="1" y="38"/>
                </a:cubicBezTo>
                <a:cubicBezTo>
                  <a:pt x="2" y="36"/>
                  <a:pt x="4" y="37"/>
                  <a:pt x="6" y="37"/>
                </a:cubicBezTo>
                <a:cubicBezTo>
                  <a:pt x="10" y="38"/>
                  <a:pt x="13" y="41"/>
                  <a:pt x="17" y="45"/>
                </a:cubicBezTo>
                <a:cubicBezTo>
                  <a:pt x="19" y="47"/>
                  <a:pt x="20" y="49"/>
                  <a:pt x="24" y="48"/>
                </a:cubicBezTo>
                <a:cubicBezTo>
                  <a:pt x="27" y="47"/>
                  <a:pt x="28" y="44"/>
                  <a:pt x="28" y="40"/>
                </a:cubicBezTo>
                <a:cubicBezTo>
                  <a:pt x="29" y="36"/>
                  <a:pt x="29" y="31"/>
                  <a:pt x="29" y="27"/>
                </a:cubicBezTo>
                <a:cubicBezTo>
                  <a:pt x="29" y="19"/>
                  <a:pt x="30" y="12"/>
                  <a:pt x="31" y="5"/>
                </a:cubicBezTo>
                <a:cubicBezTo>
                  <a:pt x="31" y="2"/>
                  <a:pt x="32" y="0"/>
                  <a:pt x="34" y="0"/>
                </a:cubicBezTo>
                <a:cubicBezTo>
                  <a:pt x="37" y="0"/>
                  <a:pt x="37" y="3"/>
                  <a:pt x="38" y="5"/>
                </a:cubicBezTo>
                <a:cubicBezTo>
                  <a:pt x="40" y="14"/>
                  <a:pt x="37" y="24"/>
                  <a:pt x="41" y="33"/>
                </a:cubicBezTo>
                <a:cubicBezTo>
                  <a:pt x="44" y="31"/>
                  <a:pt x="44" y="28"/>
                  <a:pt x="45" y="25"/>
                </a:cubicBezTo>
                <a:cubicBezTo>
                  <a:pt x="48" y="18"/>
                  <a:pt x="52" y="12"/>
                  <a:pt x="56" y="6"/>
                </a:cubicBezTo>
                <a:cubicBezTo>
                  <a:pt x="57" y="4"/>
                  <a:pt x="58" y="2"/>
                  <a:pt x="60" y="3"/>
                </a:cubicBezTo>
                <a:cubicBezTo>
                  <a:pt x="62" y="3"/>
                  <a:pt x="62" y="6"/>
                  <a:pt x="62" y="7"/>
                </a:cubicBezTo>
                <a:cubicBezTo>
                  <a:pt x="62" y="15"/>
                  <a:pt x="59" y="22"/>
                  <a:pt x="57" y="29"/>
                </a:cubicBezTo>
                <a:cubicBezTo>
                  <a:pt x="56" y="32"/>
                  <a:pt x="55" y="35"/>
                  <a:pt x="53" y="40"/>
                </a:cubicBezTo>
                <a:cubicBezTo>
                  <a:pt x="61" y="34"/>
                  <a:pt x="67" y="29"/>
                  <a:pt x="74" y="23"/>
                </a:cubicBezTo>
                <a:cubicBezTo>
                  <a:pt x="75" y="22"/>
                  <a:pt x="77" y="21"/>
                  <a:pt x="79" y="20"/>
                </a:cubicBezTo>
                <a:cubicBezTo>
                  <a:pt x="79" y="20"/>
                  <a:pt x="81" y="20"/>
                  <a:pt x="82" y="20"/>
                </a:cubicBezTo>
                <a:cubicBezTo>
                  <a:pt x="83" y="21"/>
                  <a:pt x="82" y="23"/>
                  <a:pt x="82" y="24"/>
                </a:cubicBezTo>
                <a:cubicBezTo>
                  <a:pt x="78" y="30"/>
                  <a:pt x="73" y="35"/>
                  <a:pt x="69" y="41"/>
                </a:cubicBezTo>
                <a:cubicBezTo>
                  <a:pt x="68" y="42"/>
                  <a:pt x="67" y="43"/>
                  <a:pt x="66" y="45"/>
                </a:cubicBezTo>
                <a:cubicBezTo>
                  <a:pt x="65" y="47"/>
                  <a:pt x="61" y="50"/>
                  <a:pt x="63" y="52"/>
                </a:cubicBezTo>
                <a:cubicBezTo>
                  <a:pt x="65" y="54"/>
                  <a:pt x="69" y="51"/>
                  <a:pt x="71" y="50"/>
                </a:cubicBezTo>
                <a:cubicBezTo>
                  <a:pt x="76" y="47"/>
                  <a:pt x="81" y="44"/>
                  <a:pt x="87" y="43"/>
                </a:cubicBezTo>
                <a:cubicBezTo>
                  <a:pt x="88" y="42"/>
                  <a:pt x="90" y="41"/>
                  <a:pt x="91" y="42"/>
                </a:cubicBezTo>
                <a:cubicBezTo>
                  <a:pt x="92" y="44"/>
                  <a:pt x="91" y="46"/>
                  <a:pt x="90" y="47"/>
                </a:cubicBezTo>
                <a:cubicBezTo>
                  <a:pt x="85" y="53"/>
                  <a:pt x="78" y="57"/>
                  <a:pt x="72" y="62"/>
                </a:cubicBezTo>
                <a:cubicBezTo>
                  <a:pt x="64" y="68"/>
                  <a:pt x="57" y="74"/>
                  <a:pt x="48" y="77"/>
                </a:cubicBezTo>
                <a:cubicBezTo>
                  <a:pt x="43" y="80"/>
                  <a:pt x="43" y="85"/>
                  <a:pt x="41" y="89"/>
                </a:cubicBezTo>
                <a:cubicBezTo>
                  <a:pt x="33" y="88"/>
                  <a:pt x="26" y="84"/>
                  <a:pt x="21" y="78"/>
                </a:cubicBezTo>
                <a:close/>
              </a:path>
            </a:pathLst>
          </a:custGeom>
          <a:solidFill>
            <a:srgbClr val="F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4" name="Freeform 173"/>
          <p:cNvSpPr>
            <a:spLocks/>
          </p:cNvSpPr>
          <p:nvPr/>
        </p:nvSpPr>
        <p:spPr bwMode="auto">
          <a:xfrm>
            <a:off x="1290638" y="3966124"/>
            <a:ext cx="174625" cy="190500"/>
          </a:xfrm>
          <a:custGeom>
            <a:avLst/>
            <a:gdLst>
              <a:gd name="T0" fmla="*/ 56 w 91"/>
              <a:gd name="T1" fmla="*/ 58 h 99"/>
              <a:gd name="T2" fmla="*/ 48 w 91"/>
              <a:gd name="T3" fmla="*/ 61 h 99"/>
              <a:gd name="T4" fmla="*/ 7 w 91"/>
              <a:gd name="T5" fmla="*/ 99 h 99"/>
              <a:gd name="T6" fmla="*/ 0 w 91"/>
              <a:gd name="T7" fmla="*/ 75 h 99"/>
              <a:gd name="T8" fmla="*/ 34 w 91"/>
              <a:gd name="T9" fmla="*/ 51 h 99"/>
              <a:gd name="T10" fmla="*/ 36 w 91"/>
              <a:gd name="T11" fmla="*/ 44 h 99"/>
              <a:gd name="T12" fmla="*/ 32 w 91"/>
              <a:gd name="T13" fmla="*/ 9 h 99"/>
              <a:gd name="T14" fmla="*/ 40 w 91"/>
              <a:gd name="T15" fmla="*/ 16 h 99"/>
              <a:gd name="T16" fmla="*/ 46 w 91"/>
              <a:gd name="T17" fmla="*/ 26 h 99"/>
              <a:gd name="T18" fmla="*/ 54 w 91"/>
              <a:gd name="T19" fmla="*/ 16 h 99"/>
              <a:gd name="T20" fmla="*/ 62 w 91"/>
              <a:gd name="T21" fmla="*/ 3 h 99"/>
              <a:gd name="T22" fmla="*/ 66 w 91"/>
              <a:gd name="T23" fmla="*/ 1 h 99"/>
              <a:gd name="T24" fmla="*/ 68 w 91"/>
              <a:gd name="T25" fmla="*/ 6 h 99"/>
              <a:gd name="T26" fmla="*/ 62 w 91"/>
              <a:gd name="T27" fmla="*/ 22 h 99"/>
              <a:gd name="T28" fmla="*/ 75 w 91"/>
              <a:gd name="T29" fmla="*/ 12 h 99"/>
              <a:gd name="T30" fmla="*/ 82 w 91"/>
              <a:gd name="T31" fmla="*/ 10 h 99"/>
              <a:gd name="T32" fmla="*/ 81 w 91"/>
              <a:gd name="T33" fmla="*/ 17 h 99"/>
              <a:gd name="T34" fmla="*/ 72 w 91"/>
              <a:gd name="T35" fmla="*/ 30 h 99"/>
              <a:gd name="T36" fmla="*/ 86 w 91"/>
              <a:gd name="T37" fmla="*/ 29 h 99"/>
              <a:gd name="T38" fmla="*/ 91 w 91"/>
              <a:gd name="T39" fmla="*/ 30 h 99"/>
              <a:gd name="T40" fmla="*/ 88 w 91"/>
              <a:gd name="T41" fmla="*/ 35 h 99"/>
              <a:gd name="T42" fmla="*/ 76 w 91"/>
              <a:gd name="T43" fmla="*/ 41 h 99"/>
              <a:gd name="T44" fmla="*/ 73 w 91"/>
              <a:gd name="T45" fmla="*/ 44 h 99"/>
              <a:gd name="T46" fmla="*/ 77 w 91"/>
              <a:gd name="T47" fmla="*/ 46 h 99"/>
              <a:gd name="T48" fmla="*/ 84 w 91"/>
              <a:gd name="T49" fmla="*/ 47 h 99"/>
              <a:gd name="T50" fmla="*/ 88 w 91"/>
              <a:gd name="T51" fmla="*/ 50 h 99"/>
              <a:gd name="T52" fmla="*/ 84 w 91"/>
              <a:gd name="T53" fmla="*/ 53 h 99"/>
              <a:gd name="T54" fmla="*/ 74 w 91"/>
              <a:gd name="T55" fmla="*/ 56 h 99"/>
              <a:gd name="T56" fmla="*/ 56 w 91"/>
              <a:gd name="T57" fmla="*/ 5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1" h="99">
                <a:moveTo>
                  <a:pt x="56" y="58"/>
                </a:moveTo>
                <a:cubicBezTo>
                  <a:pt x="53" y="57"/>
                  <a:pt x="51" y="59"/>
                  <a:pt x="48" y="61"/>
                </a:cubicBezTo>
                <a:cubicBezTo>
                  <a:pt x="36" y="75"/>
                  <a:pt x="23" y="88"/>
                  <a:pt x="7" y="99"/>
                </a:cubicBezTo>
                <a:cubicBezTo>
                  <a:pt x="5" y="91"/>
                  <a:pt x="5" y="82"/>
                  <a:pt x="0" y="75"/>
                </a:cubicBezTo>
                <a:cubicBezTo>
                  <a:pt x="12" y="67"/>
                  <a:pt x="23" y="59"/>
                  <a:pt x="34" y="51"/>
                </a:cubicBezTo>
                <a:cubicBezTo>
                  <a:pt x="37" y="49"/>
                  <a:pt x="37" y="47"/>
                  <a:pt x="36" y="44"/>
                </a:cubicBezTo>
                <a:cubicBezTo>
                  <a:pt x="34" y="33"/>
                  <a:pt x="33" y="21"/>
                  <a:pt x="32" y="9"/>
                </a:cubicBezTo>
                <a:cubicBezTo>
                  <a:pt x="37" y="10"/>
                  <a:pt x="38" y="13"/>
                  <a:pt x="40" y="16"/>
                </a:cubicBezTo>
                <a:cubicBezTo>
                  <a:pt x="41" y="20"/>
                  <a:pt x="41" y="26"/>
                  <a:pt x="46" y="26"/>
                </a:cubicBezTo>
                <a:cubicBezTo>
                  <a:pt x="51" y="26"/>
                  <a:pt x="52" y="20"/>
                  <a:pt x="54" y="16"/>
                </a:cubicBezTo>
                <a:cubicBezTo>
                  <a:pt x="56" y="11"/>
                  <a:pt x="59" y="7"/>
                  <a:pt x="62" y="3"/>
                </a:cubicBezTo>
                <a:cubicBezTo>
                  <a:pt x="63" y="2"/>
                  <a:pt x="64" y="0"/>
                  <a:pt x="66" y="1"/>
                </a:cubicBezTo>
                <a:cubicBezTo>
                  <a:pt x="69" y="2"/>
                  <a:pt x="68" y="4"/>
                  <a:pt x="68" y="6"/>
                </a:cubicBezTo>
                <a:cubicBezTo>
                  <a:pt x="66" y="11"/>
                  <a:pt x="64" y="15"/>
                  <a:pt x="62" y="22"/>
                </a:cubicBezTo>
                <a:cubicBezTo>
                  <a:pt x="68" y="18"/>
                  <a:pt x="71" y="15"/>
                  <a:pt x="75" y="12"/>
                </a:cubicBezTo>
                <a:cubicBezTo>
                  <a:pt x="77" y="10"/>
                  <a:pt x="80" y="8"/>
                  <a:pt x="82" y="10"/>
                </a:cubicBezTo>
                <a:cubicBezTo>
                  <a:pt x="85" y="13"/>
                  <a:pt x="82" y="15"/>
                  <a:pt x="81" y="17"/>
                </a:cubicBezTo>
                <a:cubicBezTo>
                  <a:pt x="78" y="21"/>
                  <a:pt x="75" y="25"/>
                  <a:pt x="72" y="30"/>
                </a:cubicBezTo>
                <a:cubicBezTo>
                  <a:pt x="77" y="31"/>
                  <a:pt x="82" y="28"/>
                  <a:pt x="86" y="29"/>
                </a:cubicBezTo>
                <a:cubicBezTo>
                  <a:pt x="88" y="29"/>
                  <a:pt x="90" y="28"/>
                  <a:pt x="91" y="30"/>
                </a:cubicBezTo>
                <a:cubicBezTo>
                  <a:pt x="91" y="33"/>
                  <a:pt x="89" y="34"/>
                  <a:pt x="88" y="35"/>
                </a:cubicBezTo>
                <a:cubicBezTo>
                  <a:pt x="84" y="37"/>
                  <a:pt x="80" y="39"/>
                  <a:pt x="76" y="41"/>
                </a:cubicBezTo>
                <a:cubicBezTo>
                  <a:pt x="75" y="42"/>
                  <a:pt x="73" y="43"/>
                  <a:pt x="73" y="44"/>
                </a:cubicBezTo>
                <a:cubicBezTo>
                  <a:pt x="74" y="46"/>
                  <a:pt x="76" y="45"/>
                  <a:pt x="77" y="46"/>
                </a:cubicBezTo>
                <a:cubicBezTo>
                  <a:pt x="79" y="46"/>
                  <a:pt x="81" y="46"/>
                  <a:pt x="84" y="47"/>
                </a:cubicBezTo>
                <a:cubicBezTo>
                  <a:pt x="85" y="47"/>
                  <a:pt x="88" y="48"/>
                  <a:pt x="88" y="50"/>
                </a:cubicBezTo>
                <a:cubicBezTo>
                  <a:pt x="88" y="52"/>
                  <a:pt x="86" y="53"/>
                  <a:pt x="84" y="53"/>
                </a:cubicBezTo>
                <a:cubicBezTo>
                  <a:pt x="81" y="54"/>
                  <a:pt x="77" y="55"/>
                  <a:pt x="74" y="56"/>
                </a:cubicBezTo>
                <a:cubicBezTo>
                  <a:pt x="68" y="56"/>
                  <a:pt x="62" y="58"/>
                  <a:pt x="56" y="58"/>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5" name="Freeform 174"/>
          <p:cNvSpPr>
            <a:spLocks/>
          </p:cNvSpPr>
          <p:nvPr/>
        </p:nvSpPr>
        <p:spPr bwMode="auto">
          <a:xfrm>
            <a:off x="506413" y="3562899"/>
            <a:ext cx="161925" cy="155575"/>
          </a:xfrm>
          <a:custGeom>
            <a:avLst/>
            <a:gdLst>
              <a:gd name="T0" fmla="*/ 50 w 84"/>
              <a:gd name="T1" fmla="*/ 81 h 81"/>
              <a:gd name="T2" fmla="*/ 41 w 84"/>
              <a:gd name="T3" fmla="*/ 70 h 81"/>
              <a:gd name="T4" fmla="*/ 3 w 84"/>
              <a:gd name="T5" fmla="*/ 48 h 81"/>
              <a:gd name="T6" fmla="*/ 2 w 84"/>
              <a:gd name="T7" fmla="*/ 44 h 81"/>
              <a:gd name="T8" fmla="*/ 6 w 84"/>
              <a:gd name="T9" fmla="*/ 44 h 81"/>
              <a:gd name="T10" fmla="*/ 19 w 84"/>
              <a:gd name="T11" fmla="*/ 48 h 81"/>
              <a:gd name="T12" fmla="*/ 28 w 84"/>
              <a:gd name="T13" fmla="*/ 50 h 81"/>
              <a:gd name="T14" fmla="*/ 12 w 84"/>
              <a:gd name="T15" fmla="*/ 31 h 81"/>
              <a:gd name="T16" fmla="*/ 7 w 84"/>
              <a:gd name="T17" fmla="*/ 23 h 81"/>
              <a:gd name="T18" fmla="*/ 17 w 84"/>
              <a:gd name="T19" fmla="*/ 26 h 81"/>
              <a:gd name="T20" fmla="*/ 34 w 84"/>
              <a:gd name="T21" fmla="*/ 37 h 81"/>
              <a:gd name="T22" fmla="*/ 28 w 84"/>
              <a:gd name="T23" fmla="*/ 22 h 81"/>
              <a:gd name="T24" fmla="*/ 24 w 84"/>
              <a:gd name="T25" fmla="*/ 12 h 81"/>
              <a:gd name="T26" fmla="*/ 25 w 84"/>
              <a:gd name="T27" fmla="*/ 6 h 81"/>
              <a:gd name="T28" fmla="*/ 31 w 84"/>
              <a:gd name="T29" fmla="*/ 9 h 81"/>
              <a:gd name="T30" fmla="*/ 42 w 84"/>
              <a:gd name="T31" fmla="*/ 27 h 81"/>
              <a:gd name="T32" fmla="*/ 46 w 84"/>
              <a:gd name="T33" fmla="*/ 30 h 81"/>
              <a:gd name="T34" fmla="*/ 46 w 84"/>
              <a:gd name="T35" fmla="*/ 7 h 81"/>
              <a:gd name="T36" fmla="*/ 48 w 84"/>
              <a:gd name="T37" fmla="*/ 1 h 81"/>
              <a:gd name="T38" fmla="*/ 52 w 84"/>
              <a:gd name="T39" fmla="*/ 6 h 81"/>
              <a:gd name="T40" fmla="*/ 58 w 84"/>
              <a:gd name="T41" fmla="*/ 35 h 81"/>
              <a:gd name="T42" fmla="*/ 62 w 84"/>
              <a:gd name="T43" fmla="*/ 42 h 81"/>
              <a:gd name="T44" fmla="*/ 69 w 84"/>
              <a:gd name="T45" fmla="*/ 38 h 81"/>
              <a:gd name="T46" fmla="*/ 80 w 84"/>
              <a:gd name="T47" fmla="*/ 32 h 81"/>
              <a:gd name="T48" fmla="*/ 76 w 84"/>
              <a:gd name="T49" fmla="*/ 43 h 81"/>
              <a:gd name="T50" fmla="*/ 67 w 84"/>
              <a:gd name="T51" fmla="*/ 61 h 81"/>
              <a:gd name="T52" fmla="*/ 68 w 84"/>
              <a:gd name="T53" fmla="*/ 70 h 81"/>
              <a:gd name="T54" fmla="*/ 50 w 84"/>
              <a:gd name="T5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81">
                <a:moveTo>
                  <a:pt x="50" y="81"/>
                </a:moveTo>
                <a:cubicBezTo>
                  <a:pt x="49" y="76"/>
                  <a:pt x="46" y="72"/>
                  <a:pt x="41" y="70"/>
                </a:cubicBezTo>
                <a:cubicBezTo>
                  <a:pt x="27" y="64"/>
                  <a:pt x="14" y="57"/>
                  <a:pt x="3" y="48"/>
                </a:cubicBezTo>
                <a:cubicBezTo>
                  <a:pt x="2" y="47"/>
                  <a:pt x="0" y="45"/>
                  <a:pt x="2" y="44"/>
                </a:cubicBezTo>
                <a:cubicBezTo>
                  <a:pt x="3" y="42"/>
                  <a:pt x="4" y="43"/>
                  <a:pt x="6" y="44"/>
                </a:cubicBezTo>
                <a:cubicBezTo>
                  <a:pt x="10" y="45"/>
                  <a:pt x="14" y="47"/>
                  <a:pt x="19" y="48"/>
                </a:cubicBezTo>
                <a:cubicBezTo>
                  <a:pt x="22" y="49"/>
                  <a:pt x="25" y="51"/>
                  <a:pt x="28" y="50"/>
                </a:cubicBezTo>
                <a:cubicBezTo>
                  <a:pt x="24" y="42"/>
                  <a:pt x="18" y="37"/>
                  <a:pt x="12" y="31"/>
                </a:cubicBezTo>
                <a:cubicBezTo>
                  <a:pt x="10" y="29"/>
                  <a:pt x="5" y="25"/>
                  <a:pt x="7" y="23"/>
                </a:cubicBezTo>
                <a:cubicBezTo>
                  <a:pt x="10" y="20"/>
                  <a:pt x="14" y="24"/>
                  <a:pt x="17" y="26"/>
                </a:cubicBezTo>
                <a:cubicBezTo>
                  <a:pt x="22" y="29"/>
                  <a:pt x="28" y="33"/>
                  <a:pt x="34" y="37"/>
                </a:cubicBezTo>
                <a:cubicBezTo>
                  <a:pt x="32" y="32"/>
                  <a:pt x="30" y="27"/>
                  <a:pt x="28" y="22"/>
                </a:cubicBezTo>
                <a:cubicBezTo>
                  <a:pt x="27" y="19"/>
                  <a:pt x="25" y="16"/>
                  <a:pt x="24" y="12"/>
                </a:cubicBezTo>
                <a:cubicBezTo>
                  <a:pt x="24" y="10"/>
                  <a:pt x="23" y="7"/>
                  <a:pt x="25" y="6"/>
                </a:cubicBezTo>
                <a:cubicBezTo>
                  <a:pt x="28" y="5"/>
                  <a:pt x="30" y="7"/>
                  <a:pt x="31" y="9"/>
                </a:cubicBezTo>
                <a:cubicBezTo>
                  <a:pt x="35" y="15"/>
                  <a:pt x="40" y="20"/>
                  <a:pt x="42" y="27"/>
                </a:cubicBezTo>
                <a:cubicBezTo>
                  <a:pt x="43" y="28"/>
                  <a:pt x="44" y="30"/>
                  <a:pt x="46" y="30"/>
                </a:cubicBezTo>
                <a:cubicBezTo>
                  <a:pt x="46" y="22"/>
                  <a:pt x="46" y="14"/>
                  <a:pt x="46" y="7"/>
                </a:cubicBezTo>
                <a:cubicBezTo>
                  <a:pt x="46" y="4"/>
                  <a:pt x="45" y="1"/>
                  <a:pt x="48" y="1"/>
                </a:cubicBezTo>
                <a:cubicBezTo>
                  <a:pt x="51" y="0"/>
                  <a:pt x="51" y="4"/>
                  <a:pt x="52" y="6"/>
                </a:cubicBezTo>
                <a:cubicBezTo>
                  <a:pt x="55" y="15"/>
                  <a:pt x="56" y="25"/>
                  <a:pt x="58" y="35"/>
                </a:cubicBezTo>
                <a:cubicBezTo>
                  <a:pt x="58" y="38"/>
                  <a:pt x="58" y="41"/>
                  <a:pt x="62" y="42"/>
                </a:cubicBezTo>
                <a:cubicBezTo>
                  <a:pt x="66" y="44"/>
                  <a:pt x="67" y="40"/>
                  <a:pt x="69" y="38"/>
                </a:cubicBezTo>
                <a:cubicBezTo>
                  <a:pt x="72" y="35"/>
                  <a:pt x="76" y="29"/>
                  <a:pt x="80" y="32"/>
                </a:cubicBezTo>
                <a:cubicBezTo>
                  <a:pt x="84" y="35"/>
                  <a:pt x="78" y="39"/>
                  <a:pt x="76" y="43"/>
                </a:cubicBezTo>
                <a:cubicBezTo>
                  <a:pt x="73" y="49"/>
                  <a:pt x="71" y="56"/>
                  <a:pt x="67" y="61"/>
                </a:cubicBezTo>
                <a:cubicBezTo>
                  <a:pt x="64" y="65"/>
                  <a:pt x="67" y="67"/>
                  <a:pt x="68" y="70"/>
                </a:cubicBezTo>
                <a:cubicBezTo>
                  <a:pt x="64" y="76"/>
                  <a:pt x="58" y="80"/>
                  <a:pt x="50" y="81"/>
                </a:cubicBezTo>
                <a:close/>
              </a:path>
            </a:pathLst>
          </a:custGeom>
          <a:solidFill>
            <a:srgbClr val="FB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6" name="Freeform 175"/>
          <p:cNvSpPr>
            <a:spLocks/>
          </p:cNvSpPr>
          <p:nvPr/>
        </p:nvSpPr>
        <p:spPr bwMode="auto">
          <a:xfrm>
            <a:off x="1176338" y="4337599"/>
            <a:ext cx="265113" cy="171450"/>
          </a:xfrm>
          <a:custGeom>
            <a:avLst/>
            <a:gdLst>
              <a:gd name="T0" fmla="*/ 129 w 138"/>
              <a:gd name="T1" fmla="*/ 29 h 90"/>
              <a:gd name="T2" fmla="*/ 117 w 138"/>
              <a:gd name="T3" fmla="*/ 38 h 90"/>
              <a:gd name="T4" fmla="*/ 135 w 138"/>
              <a:gd name="T5" fmla="*/ 54 h 90"/>
              <a:gd name="T6" fmla="*/ 133 w 138"/>
              <a:gd name="T7" fmla="*/ 57 h 90"/>
              <a:gd name="T8" fmla="*/ 118 w 138"/>
              <a:gd name="T9" fmla="*/ 52 h 90"/>
              <a:gd name="T10" fmla="*/ 113 w 138"/>
              <a:gd name="T11" fmla="*/ 46 h 90"/>
              <a:gd name="T12" fmla="*/ 102 w 138"/>
              <a:gd name="T13" fmla="*/ 44 h 90"/>
              <a:gd name="T14" fmla="*/ 81 w 138"/>
              <a:gd name="T15" fmla="*/ 52 h 90"/>
              <a:gd name="T16" fmla="*/ 96 w 138"/>
              <a:gd name="T17" fmla="*/ 75 h 90"/>
              <a:gd name="T18" fmla="*/ 79 w 138"/>
              <a:gd name="T19" fmla="*/ 66 h 90"/>
              <a:gd name="T20" fmla="*/ 77 w 138"/>
              <a:gd name="T21" fmla="*/ 61 h 90"/>
              <a:gd name="T22" fmla="*/ 65 w 138"/>
              <a:gd name="T23" fmla="*/ 55 h 90"/>
              <a:gd name="T24" fmla="*/ 40 w 138"/>
              <a:gd name="T25" fmla="*/ 59 h 90"/>
              <a:gd name="T26" fmla="*/ 53 w 138"/>
              <a:gd name="T27" fmla="*/ 86 h 90"/>
              <a:gd name="T28" fmla="*/ 49 w 138"/>
              <a:gd name="T29" fmla="*/ 88 h 90"/>
              <a:gd name="T30" fmla="*/ 36 w 138"/>
              <a:gd name="T31" fmla="*/ 74 h 90"/>
              <a:gd name="T32" fmla="*/ 18 w 138"/>
              <a:gd name="T33" fmla="*/ 61 h 90"/>
              <a:gd name="T34" fmla="*/ 0 w 138"/>
              <a:gd name="T35" fmla="*/ 62 h 90"/>
              <a:gd name="T36" fmla="*/ 10 w 138"/>
              <a:gd name="T37" fmla="*/ 59 h 90"/>
              <a:gd name="T38" fmla="*/ 45 w 138"/>
              <a:gd name="T39" fmla="*/ 56 h 90"/>
              <a:gd name="T40" fmla="*/ 49 w 138"/>
              <a:gd name="T41" fmla="*/ 52 h 90"/>
              <a:gd name="T42" fmla="*/ 66 w 138"/>
              <a:gd name="T43" fmla="*/ 27 h 90"/>
              <a:gd name="T44" fmla="*/ 57 w 138"/>
              <a:gd name="T45" fmla="*/ 53 h 90"/>
              <a:gd name="T46" fmla="*/ 87 w 138"/>
              <a:gd name="T47" fmla="*/ 47 h 90"/>
              <a:gd name="T48" fmla="*/ 89 w 138"/>
              <a:gd name="T49" fmla="*/ 43 h 90"/>
              <a:gd name="T50" fmla="*/ 87 w 138"/>
              <a:gd name="T51" fmla="*/ 31 h 90"/>
              <a:gd name="T52" fmla="*/ 97 w 138"/>
              <a:gd name="T53" fmla="*/ 15 h 90"/>
              <a:gd name="T54" fmla="*/ 96 w 138"/>
              <a:gd name="T55" fmla="*/ 43 h 90"/>
              <a:gd name="T56" fmla="*/ 121 w 138"/>
              <a:gd name="T57" fmla="*/ 33 h 90"/>
              <a:gd name="T58" fmla="*/ 122 w 138"/>
              <a:gd name="T59" fmla="*/ 28 h 90"/>
              <a:gd name="T60" fmla="*/ 119 w 138"/>
              <a:gd name="T61" fmla="*/ 16 h 90"/>
              <a:gd name="T62" fmla="*/ 120 w 138"/>
              <a:gd name="T63" fmla="*/ 6 h 90"/>
              <a:gd name="T64" fmla="*/ 127 w 138"/>
              <a:gd name="T65" fmla="*/ 0 h 90"/>
              <a:gd name="T66" fmla="*/ 130 w 138"/>
              <a:gd name="T67" fmla="*/ 7 h 90"/>
              <a:gd name="T68" fmla="*/ 131 w 138"/>
              <a:gd name="T69" fmla="*/ 24 h 90"/>
              <a:gd name="T70" fmla="*/ 129 w 138"/>
              <a:gd name="T71" fmla="*/ 2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8" h="90">
                <a:moveTo>
                  <a:pt x="129" y="29"/>
                </a:moveTo>
                <a:cubicBezTo>
                  <a:pt x="125" y="32"/>
                  <a:pt x="122" y="35"/>
                  <a:pt x="117" y="38"/>
                </a:cubicBezTo>
                <a:cubicBezTo>
                  <a:pt x="127" y="39"/>
                  <a:pt x="131" y="47"/>
                  <a:pt x="135" y="54"/>
                </a:cubicBezTo>
                <a:cubicBezTo>
                  <a:pt x="138" y="57"/>
                  <a:pt x="135" y="57"/>
                  <a:pt x="133" y="57"/>
                </a:cubicBezTo>
                <a:cubicBezTo>
                  <a:pt x="127" y="57"/>
                  <a:pt x="122" y="56"/>
                  <a:pt x="118" y="52"/>
                </a:cubicBezTo>
                <a:cubicBezTo>
                  <a:pt x="116" y="50"/>
                  <a:pt x="115" y="48"/>
                  <a:pt x="113" y="46"/>
                </a:cubicBezTo>
                <a:cubicBezTo>
                  <a:pt x="110" y="42"/>
                  <a:pt x="107" y="42"/>
                  <a:pt x="102" y="44"/>
                </a:cubicBezTo>
                <a:cubicBezTo>
                  <a:pt x="96" y="47"/>
                  <a:pt x="89" y="49"/>
                  <a:pt x="81" y="52"/>
                </a:cubicBezTo>
                <a:cubicBezTo>
                  <a:pt x="91" y="56"/>
                  <a:pt x="93" y="66"/>
                  <a:pt x="96" y="75"/>
                </a:cubicBezTo>
                <a:cubicBezTo>
                  <a:pt x="88" y="75"/>
                  <a:pt x="83" y="72"/>
                  <a:pt x="79" y="66"/>
                </a:cubicBezTo>
                <a:cubicBezTo>
                  <a:pt x="78" y="64"/>
                  <a:pt x="77" y="63"/>
                  <a:pt x="77" y="61"/>
                </a:cubicBezTo>
                <a:cubicBezTo>
                  <a:pt x="75" y="55"/>
                  <a:pt x="72" y="53"/>
                  <a:pt x="65" y="55"/>
                </a:cubicBezTo>
                <a:cubicBezTo>
                  <a:pt x="57" y="57"/>
                  <a:pt x="50" y="57"/>
                  <a:pt x="40" y="59"/>
                </a:cubicBezTo>
                <a:cubicBezTo>
                  <a:pt x="51" y="66"/>
                  <a:pt x="51" y="76"/>
                  <a:pt x="53" y="86"/>
                </a:cubicBezTo>
                <a:cubicBezTo>
                  <a:pt x="54" y="90"/>
                  <a:pt x="51" y="89"/>
                  <a:pt x="49" y="88"/>
                </a:cubicBezTo>
                <a:cubicBezTo>
                  <a:pt x="43" y="85"/>
                  <a:pt x="38" y="81"/>
                  <a:pt x="36" y="74"/>
                </a:cubicBezTo>
                <a:cubicBezTo>
                  <a:pt x="32" y="60"/>
                  <a:pt x="32" y="60"/>
                  <a:pt x="18" y="61"/>
                </a:cubicBezTo>
                <a:cubicBezTo>
                  <a:pt x="12" y="62"/>
                  <a:pt x="7" y="62"/>
                  <a:pt x="0" y="62"/>
                </a:cubicBezTo>
                <a:cubicBezTo>
                  <a:pt x="4" y="59"/>
                  <a:pt x="7" y="59"/>
                  <a:pt x="10" y="59"/>
                </a:cubicBezTo>
                <a:cubicBezTo>
                  <a:pt x="22" y="58"/>
                  <a:pt x="34" y="57"/>
                  <a:pt x="45" y="56"/>
                </a:cubicBezTo>
                <a:cubicBezTo>
                  <a:pt x="48" y="55"/>
                  <a:pt x="50" y="55"/>
                  <a:pt x="49" y="52"/>
                </a:cubicBezTo>
                <a:cubicBezTo>
                  <a:pt x="48" y="39"/>
                  <a:pt x="57" y="33"/>
                  <a:pt x="66" y="27"/>
                </a:cubicBezTo>
                <a:cubicBezTo>
                  <a:pt x="66" y="37"/>
                  <a:pt x="68" y="47"/>
                  <a:pt x="57" y="53"/>
                </a:cubicBezTo>
                <a:cubicBezTo>
                  <a:pt x="68" y="52"/>
                  <a:pt x="77" y="50"/>
                  <a:pt x="87" y="47"/>
                </a:cubicBezTo>
                <a:cubicBezTo>
                  <a:pt x="89" y="46"/>
                  <a:pt x="89" y="45"/>
                  <a:pt x="89" y="43"/>
                </a:cubicBezTo>
                <a:cubicBezTo>
                  <a:pt x="88" y="39"/>
                  <a:pt x="87" y="35"/>
                  <a:pt x="87" y="31"/>
                </a:cubicBezTo>
                <a:cubicBezTo>
                  <a:pt x="86" y="24"/>
                  <a:pt x="89" y="18"/>
                  <a:pt x="97" y="15"/>
                </a:cubicBezTo>
                <a:cubicBezTo>
                  <a:pt x="100" y="25"/>
                  <a:pt x="105" y="34"/>
                  <a:pt x="96" y="43"/>
                </a:cubicBezTo>
                <a:cubicBezTo>
                  <a:pt x="105" y="41"/>
                  <a:pt x="113" y="37"/>
                  <a:pt x="121" y="33"/>
                </a:cubicBezTo>
                <a:cubicBezTo>
                  <a:pt x="123" y="31"/>
                  <a:pt x="122" y="30"/>
                  <a:pt x="122" y="28"/>
                </a:cubicBezTo>
                <a:cubicBezTo>
                  <a:pt x="120" y="24"/>
                  <a:pt x="119" y="20"/>
                  <a:pt x="119" y="16"/>
                </a:cubicBezTo>
                <a:cubicBezTo>
                  <a:pt x="118" y="12"/>
                  <a:pt x="118" y="9"/>
                  <a:pt x="120" y="6"/>
                </a:cubicBezTo>
                <a:cubicBezTo>
                  <a:pt x="122" y="4"/>
                  <a:pt x="124" y="0"/>
                  <a:pt x="127" y="0"/>
                </a:cubicBezTo>
                <a:cubicBezTo>
                  <a:pt x="129" y="0"/>
                  <a:pt x="129" y="4"/>
                  <a:pt x="130" y="7"/>
                </a:cubicBezTo>
                <a:cubicBezTo>
                  <a:pt x="133" y="12"/>
                  <a:pt x="135" y="18"/>
                  <a:pt x="131" y="24"/>
                </a:cubicBezTo>
                <a:cubicBezTo>
                  <a:pt x="130" y="26"/>
                  <a:pt x="130" y="28"/>
                  <a:pt x="129" y="29"/>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7" name="Freeform 176"/>
          <p:cNvSpPr>
            <a:spLocks/>
          </p:cNvSpPr>
          <p:nvPr/>
        </p:nvSpPr>
        <p:spPr bwMode="auto">
          <a:xfrm>
            <a:off x="812801" y="4194724"/>
            <a:ext cx="133350" cy="120650"/>
          </a:xfrm>
          <a:custGeom>
            <a:avLst/>
            <a:gdLst>
              <a:gd name="T0" fmla="*/ 39 w 70"/>
              <a:gd name="T1" fmla="*/ 12 h 63"/>
              <a:gd name="T2" fmla="*/ 66 w 70"/>
              <a:gd name="T3" fmla="*/ 25 h 63"/>
              <a:gd name="T4" fmla="*/ 69 w 70"/>
              <a:gd name="T5" fmla="*/ 32 h 63"/>
              <a:gd name="T6" fmla="*/ 63 w 70"/>
              <a:gd name="T7" fmla="*/ 48 h 63"/>
              <a:gd name="T8" fmla="*/ 66 w 70"/>
              <a:gd name="T9" fmla="*/ 59 h 63"/>
              <a:gd name="T10" fmla="*/ 68 w 70"/>
              <a:gd name="T11" fmla="*/ 62 h 63"/>
              <a:gd name="T12" fmla="*/ 60 w 70"/>
              <a:gd name="T13" fmla="*/ 60 h 63"/>
              <a:gd name="T14" fmla="*/ 3 w 70"/>
              <a:gd name="T15" fmla="*/ 23 h 63"/>
              <a:gd name="T16" fmla="*/ 1 w 70"/>
              <a:gd name="T17" fmla="*/ 15 h 63"/>
              <a:gd name="T18" fmla="*/ 8 w 70"/>
              <a:gd name="T19" fmla="*/ 1 h 63"/>
              <a:gd name="T20" fmla="*/ 15 w 70"/>
              <a:gd name="T21" fmla="*/ 2 h 63"/>
              <a:gd name="T22" fmla="*/ 39 w 70"/>
              <a:gd name="T23" fmla="*/ 1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63">
                <a:moveTo>
                  <a:pt x="39" y="12"/>
                </a:moveTo>
                <a:cubicBezTo>
                  <a:pt x="48" y="17"/>
                  <a:pt x="57" y="22"/>
                  <a:pt x="66" y="25"/>
                </a:cubicBezTo>
                <a:cubicBezTo>
                  <a:pt x="69" y="27"/>
                  <a:pt x="70" y="28"/>
                  <a:pt x="69" y="32"/>
                </a:cubicBezTo>
                <a:cubicBezTo>
                  <a:pt x="67" y="37"/>
                  <a:pt x="65" y="43"/>
                  <a:pt x="63" y="48"/>
                </a:cubicBezTo>
                <a:cubicBezTo>
                  <a:pt x="60" y="54"/>
                  <a:pt x="61" y="57"/>
                  <a:pt x="66" y="59"/>
                </a:cubicBezTo>
                <a:cubicBezTo>
                  <a:pt x="66" y="60"/>
                  <a:pt x="67" y="61"/>
                  <a:pt x="68" y="62"/>
                </a:cubicBezTo>
                <a:cubicBezTo>
                  <a:pt x="65" y="63"/>
                  <a:pt x="62" y="61"/>
                  <a:pt x="60" y="60"/>
                </a:cubicBezTo>
                <a:cubicBezTo>
                  <a:pt x="39" y="51"/>
                  <a:pt x="20" y="38"/>
                  <a:pt x="3" y="23"/>
                </a:cubicBezTo>
                <a:cubicBezTo>
                  <a:pt x="0" y="20"/>
                  <a:pt x="0" y="19"/>
                  <a:pt x="1" y="15"/>
                </a:cubicBezTo>
                <a:cubicBezTo>
                  <a:pt x="4" y="11"/>
                  <a:pt x="6" y="6"/>
                  <a:pt x="8" y="1"/>
                </a:cubicBezTo>
                <a:cubicBezTo>
                  <a:pt x="11" y="0"/>
                  <a:pt x="13" y="1"/>
                  <a:pt x="15" y="2"/>
                </a:cubicBezTo>
                <a:cubicBezTo>
                  <a:pt x="23" y="6"/>
                  <a:pt x="31" y="8"/>
                  <a:pt x="39" y="12"/>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8" name="Freeform 177"/>
          <p:cNvSpPr>
            <a:spLocks/>
          </p:cNvSpPr>
          <p:nvPr/>
        </p:nvSpPr>
        <p:spPr bwMode="auto">
          <a:xfrm>
            <a:off x="1449388" y="4155036"/>
            <a:ext cx="117475" cy="188913"/>
          </a:xfrm>
          <a:custGeom>
            <a:avLst/>
            <a:gdLst>
              <a:gd name="T0" fmla="*/ 13 w 61"/>
              <a:gd name="T1" fmla="*/ 97 h 99"/>
              <a:gd name="T2" fmla="*/ 5 w 61"/>
              <a:gd name="T3" fmla="*/ 87 h 99"/>
              <a:gd name="T4" fmla="*/ 6 w 61"/>
              <a:gd name="T5" fmla="*/ 65 h 99"/>
              <a:gd name="T6" fmla="*/ 18 w 61"/>
              <a:gd name="T7" fmla="*/ 89 h 99"/>
              <a:gd name="T8" fmla="*/ 31 w 61"/>
              <a:gd name="T9" fmla="*/ 63 h 99"/>
              <a:gd name="T10" fmla="*/ 29 w 61"/>
              <a:gd name="T11" fmla="*/ 60 h 99"/>
              <a:gd name="T12" fmla="*/ 20 w 61"/>
              <a:gd name="T13" fmla="*/ 31 h 99"/>
              <a:gd name="T14" fmla="*/ 35 w 61"/>
              <a:gd name="T15" fmla="*/ 51 h 99"/>
              <a:gd name="T16" fmla="*/ 42 w 61"/>
              <a:gd name="T17" fmla="*/ 21 h 99"/>
              <a:gd name="T18" fmla="*/ 49 w 61"/>
              <a:gd name="T19" fmla="*/ 1 h 99"/>
              <a:gd name="T20" fmla="*/ 54 w 61"/>
              <a:gd name="T21" fmla="*/ 4 h 99"/>
              <a:gd name="T22" fmla="*/ 45 w 61"/>
              <a:gd name="T23" fmla="*/ 30 h 99"/>
              <a:gd name="T24" fmla="*/ 44 w 61"/>
              <a:gd name="T25" fmla="*/ 32 h 99"/>
              <a:gd name="T26" fmla="*/ 33 w 61"/>
              <a:gd name="T27" fmla="*/ 67 h 99"/>
              <a:gd name="T28" fmla="*/ 61 w 61"/>
              <a:gd name="T29" fmla="*/ 69 h 99"/>
              <a:gd name="T30" fmla="*/ 41 w 61"/>
              <a:gd name="T31" fmla="*/ 77 h 99"/>
              <a:gd name="T32" fmla="*/ 24 w 61"/>
              <a:gd name="T33" fmla="*/ 85 h 99"/>
              <a:gd name="T34" fmla="*/ 14 w 61"/>
              <a:gd name="T35" fmla="*/ 98 h 99"/>
              <a:gd name="T36" fmla="*/ 13 w 61"/>
              <a:gd name="T37" fmla="*/ 9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99">
                <a:moveTo>
                  <a:pt x="13" y="97"/>
                </a:moveTo>
                <a:cubicBezTo>
                  <a:pt x="10" y="94"/>
                  <a:pt x="8" y="90"/>
                  <a:pt x="5" y="87"/>
                </a:cubicBezTo>
                <a:cubicBezTo>
                  <a:pt x="0" y="79"/>
                  <a:pt x="0" y="74"/>
                  <a:pt x="6" y="65"/>
                </a:cubicBezTo>
                <a:cubicBezTo>
                  <a:pt x="12" y="72"/>
                  <a:pt x="20" y="77"/>
                  <a:pt x="18" y="89"/>
                </a:cubicBezTo>
                <a:cubicBezTo>
                  <a:pt x="24" y="80"/>
                  <a:pt x="28" y="72"/>
                  <a:pt x="31" y="63"/>
                </a:cubicBezTo>
                <a:cubicBezTo>
                  <a:pt x="32" y="61"/>
                  <a:pt x="31" y="61"/>
                  <a:pt x="29" y="60"/>
                </a:cubicBezTo>
                <a:cubicBezTo>
                  <a:pt x="17" y="51"/>
                  <a:pt x="15" y="46"/>
                  <a:pt x="20" y="31"/>
                </a:cubicBezTo>
                <a:cubicBezTo>
                  <a:pt x="23" y="39"/>
                  <a:pt x="32" y="43"/>
                  <a:pt x="35" y="51"/>
                </a:cubicBezTo>
                <a:cubicBezTo>
                  <a:pt x="38" y="41"/>
                  <a:pt x="43" y="32"/>
                  <a:pt x="42" y="21"/>
                </a:cubicBezTo>
                <a:cubicBezTo>
                  <a:pt x="41" y="14"/>
                  <a:pt x="41" y="6"/>
                  <a:pt x="49" y="1"/>
                </a:cubicBezTo>
                <a:cubicBezTo>
                  <a:pt x="52" y="0"/>
                  <a:pt x="53" y="0"/>
                  <a:pt x="54" y="4"/>
                </a:cubicBezTo>
                <a:cubicBezTo>
                  <a:pt x="57" y="14"/>
                  <a:pt x="57" y="24"/>
                  <a:pt x="45" y="30"/>
                </a:cubicBezTo>
                <a:cubicBezTo>
                  <a:pt x="45" y="31"/>
                  <a:pt x="44" y="32"/>
                  <a:pt x="44" y="32"/>
                </a:cubicBezTo>
                <a:cubicBezTo>
                  <a:pt x="41" y="44"/>
                  <a:pt x="37" y="55"/>
                  <a:pt x="33" y="67"/>
                </a:cubicBezTo>
                <a:cubicBezTo>
                  <a:pt x="43" y="62"/>
                  <a:pt x="52" y="66"/>
                  <a:pt x="61" y="69"/>
                </a:cubicBezTo>
                <a:cubicBezTo>
                  <a:pt x="55" y="76"/>
                  <a:pt x="49" y="79"/>
                  <a:pt x="41" y="77"/>
                </a:cubicBezTo>
                <a:cubicBezTo>
                  <a:pt x="29" y="75"/>
                  <a:pt x="29" y="75"/>
                  <a:pt x="24" y="85"/>
                </a:cubicBezTo>
                <a:cubicBezTo>
                  <a:pt x="21" y="89"/>
                  <a:pt x="18" y="94"/>
                  <a:pt x="14" y="98"/>
                </a:cubicBezTo>
                <a:cubicBezTo>
                  <a:pt x="13" y="99"/>
                  <a:pt x="12" y="98"/>
                  <a:pt x="13" y="97"/>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09" name="Freeform 178"/>
          <p:cNvSpPr>
            <a:spLocks/>
          </p:cNvSpPr>
          <p:nvPr/>
        </p:nvSpPr>
        <p:spPr bwMode="auto">
          <a:xfrm>
            <a:off x="727076" y="3934374"/>
            <a:ext cx="104775" cy="111125"/>
          </a:xfrm>
          <a:custGeom>
            <a:avLst/>
            <a:gdLst>
              <a:gd name="T0" fmla="*/ 54 w 54"/>
              <a:gd name="T1" fmla="*/ 43 h 58"/>
              <a:gd name="T2" fmla="*/ 51 w 54"/>
              <a:gd name="T3" fmla="*/ 57 h 58"/>
              <a:gd name="T4" fmla="*/ 37 w 54"/>
              <a:gd name="T5" fmla="*/ 57 h 58"/>
              <a:gd name="T6" fmla="*/ 25 w 54"/>
              <a:gd name="T7" fmla="*/ 38 h 58"/>
              <a:gd name="T8" fmla="*/ 20 w 54"/>
              <a:gd name="T9" fmla="*/ 29 h 58"/>
              <a:gd name="T10" fmla="*/ 10 w 54"/>
              <a:gd name="T11" fmla="*/ 26 h 58"/>
              <a:gd name="T12" fmla="*/ 6 w 54"/>
              <a:gd name="T13" fmla="*/ 9 h 58"/>
              <a:gd name="T14" fmla="*/ 11 w 54"/>
              <a:gd name="T15" fmla="*/ 0 h 58"/>
              <a:gd name="T16" fmla="*/ 54 w 54"/>
              <a:gd name="T17"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58">
                <a:moveTo>
                  <a:pt x="54" y="43"/>
                </a:moveTo>
                <a:cubicBezTo>
                  <a:pt x="54" y="48"/>
                  <a:pt x="52" y="52"/>
                  <a:pt x="51" y="57"/>
                </a:cubicBezTo>
                <a:cubicBezTo>
                  <a:pt x="46" y="57"/>
                  <a:pt x="42" y="58"/>
                  <a:pt x="37" y="57"/>
                </a:cubicBezTo>
                <a:cubicBezTo>
                  <a:pt x="27" y="56"/>
                  <a:pt x="22" y="48"/>
                  <a:pt x="25" y="38"/>
                </a:cubicBezTo>
                <a:cubicBezTo>
                  <a:pt x="28" y="30"/>
                  <a:pt x="28" y="30"/>
                  <a:pt x="20" y="29"/>
                </a:cubicBezTo>
                <a:cubicBezTo>
                  <a:pt x="16" y="29"/>
                  <a:pt x="13" y="28"/>
                  <a:pt x="10" y="26"/>
                </a:cubicBezTo>
                <a:cubicBezTo>
                  <a:pt x="2" y="22"/>
                  <a:pt x="0" y="16"/>
                  <a:pt x="6" y="9"/>
                </a:cubicBezTo>
                <a:cubicBezTo>
                  <a:pt x="8" y="6"/>
                  <a:pt x="9" y="3"/>
                  <a:pt x="11" y="0"/>
                </a:cubicBezTo>
                <a:cubicBezTo>
                  <a:pt x="25" y="14"/>
                  <a:pt x="40" y="29"/>
                  <a:pt x="54" y="43"/>
                </a:cubicBezTo>
                <a:close/>
              </a:path>
            </a:pathLst>
          </a:custGeom>
          <a:solidFill>
            <a:srgbClr val="7834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0" name="Freeform 179"/>
          <p:cNvSpPr>
            <a:spLocks/>
          </p:cNvSpPr>
          <p:nvPr/>
        </p:nvSpPr>
        <p:spPr bwMode="auto">
          <a:xfrm>
            <a:off x="496888" y="4072486"/>
            <a:ext cx="101600" cy="84138"/>
          </a:xfrm>
          <a:custGeom>
            <a:avLst/>
            <a:gdLst>
              <a:gd name="T0" fmla="*/ 31 w 53"/>
              <a:gd name="T1" fmla="*/ 43 h 44"/>
              <a:gd name="T2" fmla="*/ 8 w 53"/>
              <a:gd name="T3" fmla="*/ 39 h 44"/>
              <a:gd name="T4" fmla="*/ 2 w 53"/>
              <a:gd name="T5" fmla="*/ 32 h 44"/>
              <a:gd name="T6" fmla="*/ 6 w 53"/>
              <a:gd name="T7" fmla="*/ 24 h 44"/>
              <a:gd name="T8" fmla="*/ 20 w 53"/>
              <a:gd name="T9" fmla="*/ 24 h 44"/>
              <a:gd name="T10" fmla="*/ 24 w 53"/>
              <a:gd name="T11" fmla="*/ 20 h 44"/>
              <a:gd name="T12" fmla="*/ 22 w 53"/>
              <a:gd name="T13" fmla="*/ 9 h 44"/>
              <a:gd name="T14" fmla="*/ 34 w 53"/>
              <a:gd name="T15" fmla="*/ 5 h 44"/>
              <a:gd name="T16" fmla="*/ 47 w 53"/>
              <a:gd name="T17" fmla="*/ 26 h 44"/>
              <a:gd name="T18" fmla="*/ 49 w 53"/>
              <a:gd name="T19" fmla="*/ 32 h 44"/>
              <a:gd name="T20" fmla="*/ 42 w 53"/>
              <a:gd name="T21" fmla="*/ 43 h 44"/>
              <a:gd name="T22" fmla="*/ 31 w 53"/>
              <a:gd name="T23" fmla="*/ 4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4">
                <a:moveTo>
                  <a:pt x="31" y="43"/>
                </a:moveTo>
                <a:cubicBezTo>
                  <a:pt x="23" y="44"/>
                  <a:pt x="15" y="43"/>
                  <a:pt x="8" y="39"/>
                </a:cubicBezTo>
                <a:cubicBezTo>
                  <a:pt x="5" y="37"/>
                  <a:pt x="3" y="35"/>
                  <a:pt x="2" y="32"/>
                </a:cubicBezTo>
                <a:cubicBezTo>
                  <a:pt x="0" y="28"/>
                  <a:pt x="1" y="25"/>
                  <a:pt x="6" y="24"/>
                </a:cubicBezTo>
                <a:cubicBezTo>
                  <a:pt x="11" y="23"/>
                  <a:pt x="16" y="24"/>
                  <a:pt x="20" y="24"/>
                </a:cubicBezTo>
                <a:cubicBezTo>
                  <a:pt x="24" y="24"/>
                  <a:pt x="25" y="24"/>
                  <a:pt x="24" y="20"/>
                </a:cubicBezTo>
                <a:cubicBezTo>
                  <a:pt x="23" y="16"/>
                  <a:pt x="21" y="13"/>
                  <a:pt x="22" y="9"/>
                </a:cubicBezTo>
                <a:cubicBezTo>
                  <a:pt x="24" y="2"/>
                  <a:pt x="29" y="0"/>
                  <a:pt x="34" y="5"/>
                </a:cubicBezTo>
                <a:cubicBezTo>
                  <a:pt x="40" y="11"/>
                  <a:pt x="43" y="18"/>
                  <a:pt x="47" y="26"/>
                </a:cubicBezTo>
                <a:cubicBezTo>
                  <a:pt x="48" y="28"/>
                  <a:pt x="48" y="30"/>
                  <a:pt x="49" y="32"/>
                </a:cubicBezTo>
                <a:cubicBezTo>
                  <a:pt x="53" y="41"/>
                  <a:pt x="52" y="42"/>
                  <a:pt x="42" y="43"/>
                </a:cubicBezTo>
                <a:cubicBezTo>
                  <a:pt x="39" y="44"/>
                  <a:pt x="35" y="43"/>
                  <a:pt x="31" y="43"/>
                </a:cubicBezTo>
                <a:close/>
              </a:path>
            </a:pathLst>
          </a:custGeom>
          <a:solidFill>
            <a:srgbClr val="F18E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1" name="Freeform 180"/>
          <p:cNvSpPr>
            <a:spLocks/>
          </p:cNvSpPr>
          <p:nvPr/>
        </p:nvSpPr>
        <p:spPr bwMode="auto">
          <a:xfrm>
            <a:off x="868363" y="4386811"/>
            <a:ext cx="180975" cy="117475"/>
          </a:xfrm>
          <a:custGeom>
            <a:avLst/>
            <a:gdLst>
              <a:gd name="T0" fmla="*/ 14 w 95"/>
              <a:gd name="T1" fmla="*/ 22 h 61"/>
              <a:gd name="T2" fmla="*/ 38 w 95"/>
              <a:gd name="T3" fmla="*/ 26 h 61"/>
              <a:gd name="T4" fmla="*/ 29 w 95"/>
              <a:gd name="T5" fmla="*/ 0 h 61"/>
              <a:gd name="T6" fmla="*/ 46 w 95"/>
              <a:gd name="T7" fmla="*/ 24 h 61"/>
              <a:gd name="T8" fmla="*/ 51 w 95"/>
              <a:gd name="T9" fmla="*/ 28 h 61"/>
              <a:gd name="T10" fmla="*/ 89 w 95"/>
              <a:gd name="T11" fmla="*/ 31 h 61"/>
              <a:gd name="T12" fmla="*/ 95 w 95"/>
              <a:gd name="T13" fmla="*/ 32 h 61"/>
              <a:gd name="T14" fmla="*/ 76 w 95"/>
              <a:gd name="T15" fmla="*/ 32 h 61"/>
              <a:gd name="T16" fmla="*/ 60 w 95"/>
              <a:gd name="T17" fmla="*/ 44 h 61"/>
              <a:gd name="T18" fmla="*/ 43 w 95"/>
              <a:gd name="T19" fmla="*/ 61 h 61"/>
              <a:gd name="T20" fmla="*/ 55 w 95"/>
              <a:gd name="T21" fmla="*/ 31 h 61"/>
              <a:gd name="T22" fmla="*/ 26 w 95"/>
              <a:gd name="T23" fmla="*/ 27 h 61"/>
              <a:gd name="T24" fmla="*/ 19 w 95"/>
              <a:gd name="T25" fmla="*/ 34 h 61"/>
              <a:gd name="T26" fmla="*/ 6 w 95"/>
              <a:gd name="T27" fmla="*/ 48 h 61"/>
              <a:gd name="T28" fmla="*/ 2 w 95"/>
              <a:gd name="T29" fmla="*/ 48 h 61"/>
              <a:gd name="T30" fmla="*/ 2 w 95"/>
              <a:gd name="T31" fmla="*/ 44 h 61"/>
              <a:gd name="T32" fmla="*/ 14 w 95"/>
              <a:gd name="T33" fmla="*/ 24 h 61"/>
              <a:gd name="T34" fmla="*/ 14 w 95"/>
              <a:gd name="T35" fmla="*/ 2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95" h="61">
                <a:moveTo>
                  <a:pt x="14" y="22"/>
                </a:moveTo>
                <a:cubicBezTo>
                  <a:pt x="22" y="24"/>
                  <a:pt x="30" y="25"/>
                  <a:pt x="38" y="26"/>
                </a:cubicBezTo>
                <a:cubicBezTo>
                  <a:pt x="28" y="20"/>
                  <a:pt x="28" y="10"/>
                  <a:pt x="29" y="0"/>
                </a:cubicBezTo>
                <a:cubicBezTo>
                  <a:pt x="38" y="6"/>
                  <a:pt x="47" y="12"/>
                  <a:pt x="46" y="24"/>
                </a:cubicBezTo>
                <a:cubicBezTo>
                  <a:pt x="46" y="28"/>
                  <a:pt x="48" y="28"/>
                  <a:pt x="51" y="28"/>
                </a:cubicBezTo>
                <a:cubicBezTo>
                  <a:pt x="63" y="29"/>
                  <a:pt x="76" y="30"/>
                  <a:pt x="89" y="31"/>
                </a:cubicBezTo>
                <a:cubicBezTo>
                  <a:pt x="91" y="31"/>
                  <a:pt x="93" y="30"/>
                  <a:pt x="95" y="32"/>
                </a:cubicBezTo>
                <a:cubicBezTo>
                  <a:pt x="88" y="32"/>
                  <a:pt x="82" y="33"/>
                  <a:pt x="76" y="32"/>
                </a:cubicBezTo>
                <a:cubicBezTo>
                  <a:pt x="63" y="31"/>
                  <a:pt x="63" y="31"/>
                  <a:pt x="60" y="44"/>
                </a:cubicBezTo>
                <a:cubicBezTo>
                  <a:pt x="58" y="54"/>
                  <a:pt x="53" y="59"/>
                  <a:pt x="43" y="61"/>
                </a:cubicBezTo>
                <a:cubicBezTo>
                  <a:pt x="45" y="50"/>
                  <a:pt x="44" y="39"/>
                  <a:pt x="55" y="31"/>
                </a:cubicBezTo>
                <a:cubicBezTo>
                  <a:pt x="45" y="30"/>
                  <a:pt x="35" y="28"/>
                  <a:pt x="26" y="27"/>
                </a:cubicBezTo>
                <a:cubicBezTo>
                  <a:pt x="21" y="26"/>
                  <a:pt x="20" y="31"/>
                  <a:pt x="19" y="34"/>
                </a:cubicBezTo>
                <a:cubicBezTo>
                  <a:pt x="17" y="41"/>
                  <a:pt x="13" y="46"/>
                  <a:pt x="6" y="48"/>
                </a:cubicBezTo>
                <a:cubicBezTo>
                  <a:pt x="5" y="49"/>
                  <a:pt x="3" y="50"/>
                  <a:pt x="2" y="48"/>
                </a:cubicBezTo>
                <a:cubicBezTo>
                  <a:pt x="0" y="47"/>
                  <a:pt x="2" y="45"/>
                  <a:pt x="2" y="44"/>
                </a:cubicBezTo>
                <a:cubicBezTo>
                  <a:pt x="3" y="36"/>
                  <a:pt x="7" y="29"/>
                  <a:pt x="14" y="24"/>
                </a:cubicBezTo>
                <a:cubicBezTo>
                  <a:pt x="14" y="23"/>
                  <a:pt x="14" y="23"/>
                  <a:pt x="14" y="22"/>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2" name="Freeform 181"/>
          <p:cNvSpPr>
            <a:spLocks/>
          </p:cNvSpPr>
          <p:nvPr/>
        </p:nvSpPr>
        <p:spPr bwMode="auto">
          <a:xfrm>
            <a:off x="657226" y="4159799"/>
            <a:ext cx="87313" cy="150813"/>
          </a:xfrm>
          <a:custGeom>
            <a:avLst/>
            <a:gdLst>
              <a:gd name="T0" fmla="*/ 34 w 46"/>
              <a:gd name="T1" fmla="*/ 76 h 78"/>
              <a:gd name="T2" fmla="*/ 20 w 46"/>
              <a:gd name="T3" fmla="*/ 76 h 78"/>
              <a:gd name="T4" fmla="*/ 0 w 46"/>
              <a:gd name="T5" fmla="*/ 69 h 78"/>
              <a:gd name="T6" fmla="*/ 29 w 46"/>
              <a:gd name="T7" fmla="*/ 67 h 78"/>
              <a:gd name="T8" fmla="*/ 16 w 46"/>
              <a:gd name="T9" fmla="*/ 32 h 78"/>
              <a:gd name="T10" fmla="*/ 14 w 46"/>
              <a:gd name="T11" fmla="*/ 29 h 78"/>
              <a:gd name="T12" fmla="*/ 5 w 46"/>
              <a:gd name="T13" fmla="*/ 7 h 78"/>
              <a:gd name="T14" fmla="*/ 6 w 46"/>
              <a:gd name="T15" fmla="*/ 0 h 78"/>
              <a:gd name="T16" fmla="*/ 18 w 46"/>
              <a:gd name="T17" fmla="*/ 17 h 78"/>
              <a:gd name="T18" fmla="*/ 26 w 46"/>
              <a:gd name="T19" fmla="*/ 53 h 78"/>
              <a:gd name="T20" fmla="*/ 40 w 46"/>
              <a:gd name="T21" fmla="*/ 30 h 78"/>
              <a:gd name="T22" fmla="*/ 34 w 46"/>
              <a:gd name="T23" fmla="*/ 57 h 78"/>
              <a:gd name="T24" fmla="*/ 31 w 46"/>
              <a:gd name="T25" fmla="*/ 67 h 78"/>
              <a:gd name="T26" fmla="*/ 35 w 46"/>
              <a:gd name="T27" fmla="*/ 75 h 78"/>
              <a:gd name="T28" fmla="*/ 34 w 46"/>
              <a:gd name="T29" fmla="*/ 7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78">
                <a:moveTo>
                  <a:pt x="34" y="76"/>
                </a:moveTo>
                <a:cubicBezTo>
                  <a:pt x="29" y="73"/>
                  <a:pt x="25" y="76"/>
                  <a:pt x="20" y="76"/>
                </a:cubicBezTo>
                <a:cubicBezTo>
                  <a:pt x="12" y="78"/>
                  <a:pt x="6" y="75"/>
                  <a:pt x="0" y="69"/>
                </a:cubicBezTo>
                <a:cubicBezTo>
                  <a:pt x="10" y="66"/>
                  <a:pt x="18" y="61"/>
                  <a:pt x="29" y="67"/>
                </a:cubicBezTo>
                <a:cubicBezTo>
                  <a:pt x="24" y="55"/>
                  <a:pt x="19" y="43"/>
                  <a:pt x="16" y="32"/>
                </a:cubicBezTo>
                <a:cubicBezTo>
                  <a:pt x="16" y="30"/>
                  <a:pt x="15" y="30"/>
                  <a:pt x="14" y="29"/>
                </a:cubicBezTo>
                <a:cubicBezTo>
                  <a:pt x="4" y="24"/>
                  <a:pt x="3" y="16"/>
                  <a:pt x="5" y="7"/>
                </a:cubicBezTo>
                <a:cubicBezTo>
                  <a:pt x="5" y="4"/>
                  <a:pt x="5" y="2"/>
                  <a:pt x="6" y="0"/>
                </a:cubicBezTo>
                <a:cubicBezTo>
                  <a:pt x="15" y="2"/>
                  <a:pt x="19" y="7"/>
                  <a:pt x="18" y="17"/>
                </a:cubicBezTo>
                <a:cubicBezTo>
                  <a:pt x="17" y="30"/>
                  <a:pt x="21" y="40"/>
                  <a:pt x="26" y="53"/>
                </a:cubicBezTo>
                <a:cubicBezTo>
                  <a:pt x="27" y="42"/>
                  <a:pt x="37" y="39"/>
                  <a:pt x="40" y="30"/>
                </a:cubicBezTo>
                <a:cubicBezTo>
                  <a:pt x="46" y="41"/>
                  <a:pt x="44" y="51"/>
                  <a:pt x="34" y="57"/>
                </a:cubicBezTo>
                <a:cubicBezTo>
                  <a:pt x="29" y="60"/>
                  <a:pt x="29" y="62"/>
                  <a:pt x="31" y="67"/>
                </a:cubicBezTo>
                <a:cubicBezTo>
                  <a:pt x="33" y="69"/>
                  <a:pt x="34" y="72"/>
                  <a:pt x="35" y="75"/>
                </a:cubicBezTo>
                <a:cubicBezTo>
                  <a:pt x="36" y="76"/>
                  <a:pt x="35" y="76"/>
                  <a:pt x="34" y="76"/>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3" name="Freeform 182"/>
          <p:cNvSpPr>
            <a:spLocks/>
          </p:cNvSpPr>
          <p:nvPr/>
        </p:nvSpPr>
        <p:spPr bwMode="auto">
          <a:xfrm>
            <a:off x="1535113" y="3605761"/>
            <a:ext cx="80963" cy="73025"/>
          </a:xfrm>
          <a:custGeom>
            <a:avLst/>
            <a:gdLst>
              <a:gd name="T0" fmla="*/ 16 w 42"/>
              <a:gd name="T1" fmla="*/ 0 h 38"/>
              <a:gd name="T2" fmla="*/ 36 w 42"/>
              <a:gd name="T3" fmla="*/ 11 h 38"/>
              <a:gd name="T4" fmla="*/ 39 w 42"/>
              <a:gd name="T5" fmla="*/ 21 h 38"/>
              <a:gd name="T6" fmla="*/ 31 w 42"/>
              <a:gd name="T7" fmla="*/ 38 h 38"/>
              <a:gd name="T8" fmla="*/ 26 w 42"/>
              <a:gd name="T9" fmla="*/ 37 h 38"/>
              <a:gd name="T10" fmla="*/ 3 w 42"/>
              <a:gd name="T11" fmla="*/ 22 h 38"/>
              <a:gd name="T12" fmla="*/ 0 w 42"/>
              <a:gd name="T13" fmla="*/ 18 h 38"/>
              <a:gd name="T14" fmla="*/ 9 w 42"/>
              <a:gd name="T15" fmla="*/ 3 h 38"/>
              <a:gd name="T16" fmla="*/ 16 w 42"/>
              <a:gd name="T1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38">
                <a:moveTo>
                  <a:pt x="16" y="0"/>
                </a:moveTo>
                <a:cubicBezTo>
                  <a:pt x="22" y="4"/>
                  <a:pt x="29" y="7"/>
                  <a:pt x="36" y="11"/>
                </a:cubicBezTo>
                <a:cubicBezTo>
                  <a:pt x="42" y="13"/>
                  <a:pt x="42" y="16"/>
                  <a:pt x="39" y="21"/>
                </a:cubicBezTo>
                <a:cubicBezTo>
                  <a:pt x="36" y="26"/>
                  <a:pt x="34" y="32"/>
                  <a:pt x="31" y="38"/>
                </a:cubicBezTo>
                <a:cubicBezTo>
                  <a:pt x="29" y="38"/>
                  <a:pt x="28" y="38"/>
                  <a:pt x="26" y="37"/>
                </a:cubicBezTo>
                <a:cubicBezTo>
                  <a:pt x="18" y="33"/>
                  <a:pt x="10" y="28"/>
                  <a:pt x="3" y="22"/>
                </a:cubicBezTo>
                <a:cubicBezTo>
                  <a:pt x="2" y="21"/>
                  <a:pt x="0" y="20"/>
                  <a:pt x="0" y="18"/>
                </a:cubicBezTo>
                <a:cubicBezTo>
                  <a:pt x="3" y="13"/>
                  <a:pt x="6" y="8"/>
                  <a:pt x="9" y="3"/>
                </a:cubicBezTo>
                <a:cubicBezTo>
                  <a:pt x="11" y="0"/>
                  <a:pt x="13" y="0"/>
                  <a:pt x="16" y="0"/>
                </a:cubicBezTo>
                <a:close/>
              </a:path>
            </a:pathLst>
          </a:custGeom>
          <a:solidFill>
            <a:srgbClr val="4BB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4" name="Freeform 183"/>
          <p:cNvSpPr>
            <a:spLocks/>
          </p:cNvSpPr>
          <p:nvPr/>
        </p:nvSpPr>
        <p:spPr bwMode="auto">
          <a:xfrm>
            <a:off x="1679576" y="3689899"/>
            <a:ext cx="85725" cy="73025"/>
          </a:xfrm>
          <a:custGeom>
            <a:avLst/>
            <a:gdLst>
              <a:gd name="T0" fmla="*/ 29 w 45"/>
              <a:gd name="T1" fmla="*/ 9 h 38"/>
              <a:gd name="T2" fmla="*/ 37 w 45"/>
              <a:gd name="T3" fmla="*/ 18 h 38"/>
              <a:gd name="T4" fmla="*/ 44 w 45"/>
              <a:gd name="T5" fmla="*/ 24 h 38"/>
              <a:gd name="T6" fmla="*/ 39 w 45"/>
              <a:gd name="T7" fmla="*/ 31 h 38"/>
              <a:gd name="T8" fmla="*/ 22 w 45"/>
              <a:gd name="T9" fmla="*/ 34 h 38"/>
              <a:gd name="T10" fmla="*/ 3 w 45"/>
              <a:gd name="T11" fmla="*/ 37 h 38"/>
              <a:gd name="T12" fmla="*/ 1 w 45"/>
              <a:gd name="T13" fmla="*/ 34 h 38"/>
              <a:gd name="T14" fmla="*/ 18 w 45"/>
              <a:gd name="T15" fmla="*/ 3 h 38"/>
              <a:gd name="T16" fmla="*/ 25 w 45"/>
              <a:gd name="T17" fmla="*/ 1 h 38"/>
              <a:gd name="T18" fmla="*/ 29 w 45"/>
              <a:gd name="T19" fmla="*/ 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38">
                <a:moveTo>
                  <a:pt x="29" y="9"/>
                </a:moveTo>
                <a:cubicBezTo>
                  <a:pt x="23" y="19"/>
                  <a:pt x="30" y="18"/>
                  <a:pt x="37" y="18"/>
                </a:cubicBezTo>
                <a:cubicBezTo>
                  <a:pt x="40" y="18"/>
                  <a:pt x="43" y="20"/>
                  <a:pt x="44" y="24"/>
                </a:cubicBezTo>
                <a:cubicBezTo>
                  <a:pt x="45" y="28"/>
                  <a:pt x="42" y="30"/>
                  <a:pt x="39" y="31"/>
                </a:cubicBezTo>
                <a:cubicBezTo>
                  <a:pt x="33" y="33"/>
                  <a:pt x="27" y="34"/>
                  <a:pt x="22" y="34"/>
                </a:cubicBezTo>
                <a:cubicBezTo>
                  <a:pt x="16" y="35"/>
                  <a:pt x="9" y="35"/>
                  <a:pt x="3" y="37"/>
                </a:cubicBezTo>
                <a:cubicBezTo>
                  <a:pt x="1" y="38"/>
                  <a:pt x="0" y="37"/>
                  <a:pt x="1" y="34"/>
                </a:cubicBezTo>
                <a:cubicBezTo>
                  <a:pt x="5" y="23"/>
                  <a:pt x="10" y="12"/>
                  <a:pt x="18" y="3"/>
                </a:cubicBezTo>
                <a:cubicBezTo>
                  <a:pt x="20" y="1"/>
                  <a:pt x="22" y="0"/>
                  <a:pt x="25" y="1"/>
                </a:cubicBezTo>
                <a:cubicBezTo>
                  <a:pt x="28" y="2"/>
                  <a:pt x="29" y="4"/>
                  <a:pt x="29" y="9"/>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5" name="Freeform 184"/>
          <p:cNvSpPr>
            <a:spLocks/>
          </p:cNvSpPr>
          <p:nvPr/>
        </p:nvSpPr>
        <p:spPr bwMode="auto">
          <a:xfrm>
            <a:off x="1660526" y="3953424"/>
            <a:ext cx="68263" cy="74613"/>
          </a:xfrm>
          <a:custGeom>
            <a:avLst/>
            <a:gdLst>
              <a:gd name="T0" fmla="*/ 17 w 36"/>
              <a:gd name="T1" fmla="*/ 15 h 39"/>
              <a:gd name="T2" fmla="*/ 28 w 36"/>
              <a:gd name="T3" fmla="*/ 8 h 39"/>
              <a:gd name="T4" fmla="*/ 34 w 36"/>
              <a:gd name="T5" fmla="*/ 8 h 39"/>
              <a:gd name="T6" fmla="*/ 35 w 36"/>
              <a:gd name="T7" fmla="*/ 14 h 39"/>
              <a:gd name="T8" fmla="*/ 30 w 36"/>
              <a:gd name="T9" fmla="*/ 24 h 39"/>
              <a:gd name="T10" fmla="*/ 9 w 36"/>
              <a:gd name="T11" fmla="*/ 38 h 39"/>
              <a:gd name="T12" fmla="*/ 3 w 36"/>
              <a:gd name="T13" fmla="*/ 35 h 39"/>
              <a:gd name="T14" fmla="*/ 2 w 36"/>
              <a:gd name="T15" fmla="*/ 7 h 39"/>
              <a:gd name="T16" fmla="*/ 7 w 36"/>
              <a:gd name="T17" fmla="*/ 1 h 39"/>
              <a:gd name="T18" fmla="*/ 14 w 36"/>
              <a:gd name="T19" fmla="*/ 6 h 39"/>
              <a:gd name="T20" fmla="*/ 17 w 36"/>
              <a:gd name="T21"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 h="39">
                <a:moveTo>
                  <a:pt x="17" y="15"/>
                </a:moveTo>
                <a:cubicBezTo>
                  <a:pt x="21" y="12"/>
                  <a:pt x="24" y="10"/>
                  <a:pt x="28" y="8"/>
                </a:cubicBezTo>
                <a:cubicBezTo>
                  <a:pt x="30" y="7"/>
                  <a:pt x="32" y="5"/>
                  <a:pt x="34" y="8"/>
                </a:cubicBezTo>
                <a:cubicBezTo>
                  <a:pt x="36" y="10"/>
                  <a:pt x="36" y="12"/>
                  <a:pt x="35" y="14"/>
                </a:cubicBezTo>
                <a:cubicBezTo>
                  <a:pt x="34" y="18"/>
                  <a:pt x="32" y="21"/>
                  <a:pt x="30" y="24"/>
                </a:cubicBezTo>
                <a:cubicBezTo>
                  <a:pt x="24" y="31"/>
                  <a:pt x="17" y="34"/>
                  <a:pt x="9" y="38"/>
                </a:cubicBezTo>
                <a:cubicBezTo>
                  <a:pt x="6" y="39"/>
                  <a:pt x="4" y="39"/>
                  <a:pt x="3" y="35"/>
                </a:cubicBezTo>
                <a:cubicBezTo>
                  <a:pt x="2" y="26"/>
                  <a:pt x="0" y="16"/>
                  <a:pt x="2" y="7"/>
                </a:cubicBezTo>
                <a:cubicBezTo>
                  <a:pt x="3" y="4"/>
                  <a:pt x="4" y="1"/>
                  <a:pt x="7" y="1"/>
                </a:cubicBezTo>
                <a:cubicBezTo>
                  <a:pt x="11" y="0"/>
                  <a:pt x="13" y="3"/>
                  <a:pt x="14" y="6"/>
                </a:cubicBezTo>
                <a:cubicBezTo>
                  <a:pt x="15" y="9"/>
                  <a:pt x="16" y="12"/>
                  <a:pt x="17" y="15"/>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6" name="Freeform 185"/>
          <p:cNvSpPr>
            <a:spLocks/>
          </p:cNvSpPr>
          <p:nvPr/>
        </p:nvSpPr>
        <p:spPr bwMode="auto">
          <a:xfrm>
            <a:off x="787401" y="4337599"/>
            <a:ext cx="107950" cy="112713"/>
          </a:xfrm>
          <a:custGeom>
            <a:avLst/>
            <a:gdLst>
              <a:gd name="T0" fmla="*/ 56 w 56"/>
              <a:gd name="T1" fmla="*/ 48 h 59"/>
              <a:gd name="T2" fmla="*/ 56 w 56"/>
              <a:gd name="T3" fmla="*/ 50 h 59"/>
              <a:gd name="T4" fmla="*/ 36 w 56"/>
              <a:gd name="T5" fmla="*/ 44 h 59"/>
              <a:gd name="T6" fmla="*/ 23 w 56"/>
              <a:gd name="T7" fmla="*/ 48 h 59"/>
              <a:gd name="T8" fmla="*/ 1 w 56"/>
              <a:gd name="T9" fmla="*/ 58 h 59"/>
              <a:gd name="T10" fmla="*/ 20 w 56"/>
              <a:gd name="T11" fmla="*/ 38 h 59"/>
              <a:gd name="T12" fmla="*/ 1 w 56"/>
              <a:gd name="T13" fmla="*/ 25 h 59"/>
              <a:gd name="T14" fmla="*/ 2 w 56"/>
              <a:gd name="T15" fmla="*/ 24 h 59"/>
              <a:gd name="T16" fmla="*/ 6 w 56"/>
              <a:gd name="T17" fmla="*/ 27 h 59"/>
              <a:gd name="T18" fmla="*/ 9 w 56"/>
              <a:gd name="T19" fmla="*/ 0 h 59"/>
              <a:gd name="T20" fmla="*/ 17 w 56"/>
              <a:gd name="T21" fmla="*/ 23 h 59"/>
              <a:gd name="T22" fmla="*/ 23 w 56"/>
              <a:gd name="T23" fmla="*/ 37 h 59"/>
              <a:gd name="T24" fmla="*/ 38 w 56"/>
              <a:gd name="T25" fmla="*/ 43 h 59"/>
              <a:gd name="T26" fmla="*/ 42 w 56"/>
              <a:gd name="T27" fmla="*/ 42 h 59"/>
              <a:gd name="T28" fmla="*/ 48 w 56"/>
              <a:gd name="T29" fmla="*/ 44 h 59"/>
              <a:gd name="T30" fmla="*/ 56 w 56"/>
              <a:gd name="T31"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59">
                <a:moveTo>
                  <a:pt x="56" y="48"/>
                </a:moveTo>
                <a:cubicBezTo>
                  <a:pt x="56" y="49"/>
                  <a:pt x="56" y="49"/>
                  <a:pt x="56" y="50"/>
                </a:cubicBezTo>
                <a:cubicBezTo>
                  <a:pt x="49" y="49"/>
                  <a:pt x="42" y="47"/>
                  <a:pt x="36" y="44"/>
                </a:cubicBezTo>
                <a:cubicBezTo>
                  <a:pt x="29" y="41"/>
                  <a:pt x="26" y="44"/>
                  <a:pt x="23" y="48"/>
                </a:cubicBezTo>
                <a:cubicBezTo>
                  <a:pt x="18" y="56"/>
                  <a:pt x="11" y="59"/>
                  <a:pt x="1" y="58"/>
                </a:cubicBezTo>
                <a:cubicBezTo>
                  <a:pt x="6" y="49"/>
                  <a:pt x="9" y="41"/>
                  <a:pt x="20" y="38"/>
                </a:cubicBezTo>
                <a:cubicBezTo>
                  <a:pt x="13" y="34"/>
                  <a:pt x="6" y="31"/>
                  <a:pt x="1" y="25"/>
                </a:cubicBezTo>
                <a:cubicBezTo>
                  <a:pt x="1" y="25"/>
                  <a:pt x="1" y="25"/>
                  <a:pt x="2" y="24"/>
                </a:cubicBezTo>
                <a:cubicBezTo>
                  <a:pt x="3" y="25"/>
                  <a:pt x="4" y="26"/>
                  <a:pt x="6" y="27"/>
                </a:cubicBezTo>
                <a:cubicBezTo>
                  <a:pt x="0" y="17"/>
                  <a:pt x="6" y="9"/>
                  <a:pt x="9" y="0"/>
                </a:cubicBezTo>
                <a:cubicBezTo>
                  <a:pt x="18" y="6"/>
                  <a:pt x="20" y="11"/>
                  <a:pt x="17" y="23"/>
                </a:cubicBezTo>
                <a:cubicBezTo>
                  <a:pt x="14" y="32"/>
                  <a:pt x="14" y="33"/>
                  <a:pt x="23" y="37"/>
                </a:cubicBezTo>
                <a:cubicBezTo>
                  <a:pt x="28" y="39"/>
                  <a:pt x="33" y="41"/>
                  <a:pt x="38" y="43"/>
                </a:cubicBezTo>
                <a:cubicBezTo>
                  <a:pt x="39" y="43"/>
                  <a:pt x="41" y="44"/>
                  <a:pt x="42" y="42"/>
                </a:cubicBezTo>
                <a:cubicBezTo>
                  <a:pt x="44" y="41"/>
                  <a:pt x="46" y="44"/>
                  <a:pt x="48" y="44"/>
                </a:cubicBezTo>
                <a:cubicBezTo>
                  <a:pt x="49" y="48"/>
                  <a:pt x="54" y="46"/>
                  <a:pt x="56" y="48"/>
                </a:cubicBezTo>
                <a:close/>
              </a:path>
            </a:pathLst>
          </a:custGeom>
          <a:solidFill>
            <a:srgbClr val="468F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7" name="Freeform 186"/>
          <p:cNvSpPr>
            <a:spLocks/>
          </p:cNvSpPr>
          <p:nvPr/>
        </p:nvSpPr>
        <p:spPr bwMode="auto">
          <a:xfrm>
            <a:off x="668338" y="4058199"/>
            <a:ext cx="65088" cy="73025"/>
          </a:xfrm>
          <a:custGeom>
            <a:avLst/>
            <a:gdLst>
              <a:gd name="T0" fmla="*/ 34 w 34"/>
              <a:gd name="T1" fmla="*/ 29 h 38"/>
              <a:gd name="T2" fmla="*/ 27 w 34"/>
              <a:gd name="T3" fmla="*/ 36 h 38"/>
              <a:gd name="T4" fmla="*/ 6 w 34"/>
              <a:gd name="T5" fmla="*/ 27 h 38"/>
              <a:gd name="T6" fmla="*/ 1 w 34"/>
              <a:gd name="T7" fmla="*/ 20 h 38"/>
              <a:gd name="T8" fmla="*/ 9 w 34"/>
              <a:gd name="T9" fmla="*/ 16 h 38"/>
              <a:gd name="T10" fmla="*/ 17 w 34"/>
              <a:gd name="T11" fmla="*/ 9 h 38"/>
              <a:gd name="T12" fmla="*/ 18 w 34"/>
              <a:gd name="T13" fmla="*/ 6 h 38"/>
              <a:gd name="T14" fmla="*/ 25 w 34"/>
              <a:gd name="T15" fmla="*/ 0 h 38"/>
              <a:gd name="T16" fmla="*/ 31 w 34"/>
              <a:gd name="T17" fmla="*/ 6 h 38"/>
              <a:gd name="T18" fmla="*/ 34 w 34"/>
              <a:gd name="T19"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38">
                <a:moveTo>
                  <a:pt x="34" y="29"/>
                </a:moveTo>
                <a:cubicBezTo>
                  <a:pt x="34" y="38"/>
                  <a:pt x="34" y="38"/>
                  <a:pt x="27" y="36"/>
                </a:cubicBezTo>
                <a:cubicBezTo>
                  <a:pt x="20" y="33"/>
                  <a:pt x="13" y="31"/>
                  <a:pt x="6" y="27"/>
                </a:cubicBezTo>
                <a:cubicBezTo>
                  <a:pt x="3" y="25"/>
                  <a:pt x="0" y="24"/>
                  <a:pt x="1" y="20"/>
                </a:cubicBezTo>
                <a:cubicBezTo>
                  <a:pt x="2" y="15"/>
                  <a:pt x="6" y="15"/>
                  <a:pt x="9" y="16"/>
                </a:cubicBezTo>
                <a:cubicBezTo>
                  <a:pt x="16" y="18"/>
                  <a:pt x="17" y="15"/>
                  <a:pt x="17" y="9"/>
                </a:cubicBezTo>
                <a:cubicBezTo>
                  <a:pt x="17" y="8"/>
                  <a:pt x="18" y="7"/>
                  <a:pt x="18" y="6"/>
                </a:cubicBezTo>
                <a:cubicBezTo>
                  <a:pt x="19" y="3"/>
                  <a:pt x="21" y="0"/>
                  <a:pt x="25" y="0"/>
                </a:cubicBezTo>
                <a:cubicBezTo>
                  <a:pt x="29" y="0"/>
                  <a:pt x="30" y="3"/>
                  <a:pt x="31" y="6"/>
                </a:cubicBezTo>
                <a:cubicBezTo>
                  <a:pt x="33" y="14"/>
                  <a:pt x="33" y="22"/>
                  <a:pt x="34" y="29"/>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8" name="Freeform 187"/>
          <p:cNvSpPr>
            <a:spLocks/>
          </p:cNvSpPr>
          <p:nvPr/>
        </p:nvSpPr>
        <p:spPr bwMode="auto">
          <a:xfrm>
            <a:off x="1636713" y="4069311"/>
            <a:ext cx="87313" cy="60325"/>
          </a:xfrm>
          <a:custGeom>
            <a:avLst/>
            <a:gdLst>
              <a:gd name="T0" fmla="*/ 0 w 45"/>
              <a:gd name="T1" fmla="*/ 28 h 31"/>
              <a:gd name="T2" fmla="*/ 21 w 45"/>
              <a:gd name="T3" fmla="*/ 2 h 31"/>
              <a:gd name="T4" fmla="*/ 27 w 45"/>
              <a:gd name="T5" fmla="*/ 2 h 31"/>
              <a:gd name="T6" fmla="*/ 26 w 45"/>
              <a:gd name="T7" fmla="*/ 8 h 31"/>
              <a:gd name="T8" fmla="*/ 24 w 45"/>
              <a:gd name="T9" fmla="*/ 12 h 31"/>
              <a:gd name="T10" fmla="*/ 39 w 45"/>
              <a:gd name="T11" fmla="*/ 12 h 31"/>
              <a:gd name="T12" fmla="*/ 42 w 45"/>
              <a:gd name="T13" fmla="*/ 19 h 31"/>
              <a:gd name="T14" fmla="*/ 29 w 45"/>
              <a:gd name="T15" fmla="*/ 28 h 31"/>
              <a:gd name="T16" fmla="*/ 0 w 45"/>
              <a:gd name="T17" fmla="*/ 2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31">
                <a:moveTo>
                  <a:pt x="0" y="28"/>
                </a:moveTo>
                <a:cubicBezTo>
                  <a:pt x="5" y="18"/>
                  <a:pt x="12" y="9"/>
                  <a:pt x="21" y="2"/>
                </a:cubicBezTo>
                <a:cubicBezTo>
                  <a:pt x="23" y="1"/>
                  <a:pt x="25" y="0"/>
                  <a:pt x="27" y="2"/>
                </a:cubicBezTo>
                <a:cubicBezTo>
                  <a:pt x="29" y="4"/>
                  <a:pt x="27" y="6"/>
                  <a:pt x="26" y="8"/>
                </a:cubicBezTo>
                <a:cubicBezTo>
                  <a:pt x="26" y="9"/>
                  <a:pt x="24" y="10"/>
                  <a:pt x="24" y="12"/>
                </a:cubicBezTo>
                <a:cubicBezTo>
                  <a:pt x="29" y="12"/>
                  <a:pt x="34" y="12"/>
                  <a:pt x="39" y="12"/>
                </a:cubicBezTo>
                <a:cubicBezTo>
                  <a:pt x="44" y="13"/>
                  <a:pt x="45" y="15"/>
                  <a:pt x="42" y="19"/>
                </a:cubicBezTo>
                <a:cubicBezTo>
                  <a:pt x="39" y="24"/>
                  <a:pt x="34" y="26"/>
                  <a:pt x="29" y="28"/>
                </a:cubicBezTo>
                <a:cubicBezTo>
                  <a:pt x="20" y="30"/>
                  <a:pt x="10" y="31"/>
                  <a:pt x="0" y="28"/>
                </a:cubicBezTo>
                <a:close/>
              </a:path>
            </a:pathLst>
          </a:custGeom>
          <a:solidFill>
            <a:srgbClr val="F18E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19" name="Freeform 188"/>
          <p:cNvSpPr>
            <a:spLocks/>
          </p:cNvSpPr>
          <p:nvPr/>
        </p:nvSpPr>
        <p:spPr bwMode="auto">
          <a:xfrm>
            <a:off x="593726" y="3693074"/>
            <a:ext cx="68263" cy="69850"/>
          </a:xfrm>
          <a:custGeom>
            <a:avLst/>
            <a:gdLst>
              <a:gd name="T0" fmla="*/ 5 w 36"/>
              <a:gd name="T1" fmla="*/ 13 h 36"/>
              <a:gd name="T2" fmla="*/ 23 w 36"/>
              <a:gd name="T3" fmla="*/ 2 h 36"/>
              <a:gd name="T4" fmla="*/ 29 w 36"/>
              <a:gd name="T5" fmla="*/ 3 h 36"/>
              <a:gd name="T6" fmla="*/ 36 w 36"/>
              <a:gd name="T7" fmla="*/ 13 h 36"/>
              <a:gd name="T8" fmla="*/ 20 w 36"/>
              <a:gd name="T9" fmla="*/ 31 h 36"/>
              <a:gd name="T10" fmla="*/ 12 w 36"/>
              <a:gd name="T11" fmla="*/ 34 h 36"/>
              <a:gd name="T12" fmla="*/ 3 w 36"/>
              <a:gd name="T13" fmla="*/ 21 h 36"/>
              <a:gd name="T14" fmla="*/ 5 w 36"/>
              <a:gd name="T15" fmla="*/ 13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6">
                <a:moveTo>
                  <a:pt x="5" y="13"/>
                </a:moveTo>
                <a:cubicBezTo>
                  <a:pt x="11" y="9"/>
                  <a:pt x="17" y="5"/>
                  <a:pt x="23" y="2"/>
                </a:cubicBezTo>
                <a:cubicBezTo>
                  <a:pt x="25" y="1"/>
                  <a:pt x="27" y="0"/>
                  <a:pt x="29" y="3"/>
                </a:cubicBezTo>
                <a:cubicBezTo>
                  <a:pt x="31" y="7"/>
                  <a:pt x="34" y="10"/>
                  <a:pt x="36" y="13"/>
                </a:cubicBezTo>
                <a:cubicBezTo>
                  <a:pt x="33" y="21"/>
                  <a:pt x="26" y="26"/>
                  <a:pt x="20" y="31"/>
                </a:cubicBezTo>
                <a:cubicBezTo>
                  <a:pt x="18" y="33"/>
                  <a:pt x="16" y="36"/>
                  <a:pt x="12" y="34"/>
                </a:cubicBezTo>
                <a:cubicBezTo>
                  <a:pt x="9" y="30"/>
                  <a:pt x="6" y="25"/>
                  <a:pt x="3" y="21"/>
                </a:cubicBezTo>
                <a:cubicBezTo>
                  <a:pt x="0" y="18"/>
                  <a:pt x="1" y="15"/>
                  <a:pt x="5" y="13"/>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0" name="Freeform 189"/>
          <p:cNvSpPr>
            <a:spLocks/>
          </p:cNvSpPr>
          <p:nvPr/>
        </p:nvSpPr>
        <p:spPr bwMode="auto">
          <a:xfrm>
            <a:off x="468313" y="3734349"/>
            <a:ext cx="61913" cy="63500"/>
          </a:xfrm>
          <a:custGeom>
            <a:avLst/>
            <a:gdLst>
              <a:gd name="T0" fmla="*/ 31 w 32"/>
              <a:gd name="T1" fmla="*/ 27 h 33"/>
              <a:gd name="T2" fmla="*/ 25 w 32"/>
              <a:gd name="T3" fmla="*/ 31 h 33"/>
              <a:gd name="T4" fmla="*/ 5 w 32"/>
              <a:gd name="T5" fmla="*/ 23 h 33"/>
              <a:gd name="T6" fmla="*/ 2 w 32"/>
              <a:gd name="T7" fmla="*/ 17 h 33"/>
              <a:gd name="T8" fmla="*/ 9 w 32"/>
              <a:gd name="T9" fmla="*/ 13 h 33"/>
              <a:gd name="T10" fmla="*/ 16 w 32"/>
              <a:gd name="T11" fmla="*/ 7 h 33"/>
              <a:gd name="T12" fmla="*/ 22 w 32"/>
              <a:gd name="T13" fmla="*/ 0 h 33"/>
              <a:gd name="T14" fmla="*/ 28 w 32"/>
              <a:gd name="T15" fmla="*/ 7 h 33"/>
              <a:gd name="T16" fmla="*/ 31 w 32"/>
              <a:gd name="T17" fmla="*/ 2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31" y="27"/>
                </a:moveTo>
                <a:cubicBezTo>
                  <a:pt x="32" y="32"/>
                  <a:pt x="30" y="33"/>
                  <a:pt x="25" y="31"/>
                </a:cubicBezTo>
                <a:cubicBezTo>
                  <a:pt x="19" y="29"/>
                  <a:pt x="12" y="27"/>
                  <a:pt x="5" y="23"/>
                </a:cubicBezTo>
                <a:cubicBezTo>
                  <a:pt x="3" y="22"/>
                  <a:pt x="0" y="20"/>
                  <a:pt x="2" y="17"/>
                </a:cubicBezTo>
                <a:cubicBezTo>
                  <a:pt x="3" y="13"/>
                  <a:pt x="6" y="12"/>
                  <a:pt x="9" y="13"/>
                </a:cubicBezTo>
                <a:cubicBezTo>
                  <a:pt x="15" y="16"/>
                  <a:pt x="16" y="13"/>
                  <a:pt x="16" y="7"/>
                </a:cubicBezTo>
                <a:cubicBezTo>
                  <a:pt x="16" y="4"/>
                  <a:pt x="17" y="0"/>
                  <a:pt x="22" y="0"/>
                </a:cubicBezTo>
                <a:cubicBezTo>
                  <a:pt x="27" y="0"/>
                  <a:pt x="28" y="3"/>
                  <a:pt x="28" y="7"/>
                </a:cubicBezTo>
                <a:cubicBezTo>
                  <a:pt x="30" y="13"/>
                  <a:pt x="30" y="20"/>
                  <a:pt x="31" y="27"/>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1" name="Freeform 190"/>
          <p:cNvSpPr>
            <a:spLocks/>
          </p:cNvSpPr>
          <p:nvPr/>
        </p:nvSpPr>
        <p:spPr bwMode="auto">
          <a:xfrm>
            <a:off x="1073151" y="3651799"/>
            <a:ext cx="39688" cy="103188"/>
          </a:xfrm>
          <a:custGeom>
            <a:avLst/>
            <a:gdLst>
              <a:gd name="T0" fmla="*/ 7 w 21"/>
              <a:gd name="T1" fmla="*/ 0 h 54"/>
              <a:gd name="T2" fmla="*/ 17 w 21"/>
              <a:gd name="T3" fmla="*/ 30 h 54"/>
              <a:gd name="T4" fmla="*/ 18 w 21"/>
              <a:gd name="T5" fmla="*/ 26 h 54"/>
              <a:gd name="T6" fmla="*/ 18 w 21"/>
              <a:gd name="T7" fmla="*/ 53 h 54"/>
              <a:gd name="T8" fmla="*/ 0 w 21"/>
              <a:gd name="T9" fmla="*/ 43 h 54"/>
              <a:gd name="T10" fmla="*/ 2 w 21"/>
              <a:gd name="T11" fmla="*/ 6 h 54"/>
              <a:gd name="T12" fmla="*/ 3 w 21"/>
              <a:gd name="T13" fmla="*/ 2 h 54"/>
              <a:gd name="T14" fmla="*/ 7 w 21"/>
              <a:gd name="T15" fmla="*/ 0 h 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4">
                <a:moveTo>
                  <a:pt x="7" y="0"/>
                </a:moveTo>
                <a:cubicBezTo>
                  <a:pt x="9" y="10"/>
                  <a:pt x="12" y="21"/>
                  <a:pt x="17" y="30"/>
                </a:cubicBezTo>
                <a:cubicBezTo>
                  <a:pt x="19" y="29"/>
                  <a:pt x="18" y="27"/>
                  <a:pt x="18" y="26"/>
                </a:cubicBezTo>
                <a:cubicBezTo>
                  <a:pt x="20" y="35"/>
                  <a:pt x="21" y="44"/>
                  <a:pt x="18" y="53"/>
                </a:cubicBezTo>
                <a:cubicBezTo>
                  <a:pt x="10" y="54"/>
                  <a:pt x="5" y="49"/>
                  <a:pt x="0" y="43"/>
                </a:cubicBezTo>
                <a:cubicBezTo>
                  <a:pt x="3" y="31"/>
                  <a:pt x="2" y="18"/>
                  <a:pt x="2" y="6"/>
                </a:cubicBezTo>
                <a:cubicBezTo>
                  <a:pt x="2" y="5"/>
                  <a:pt x="2" y="3"/>
                  <a:pt x="3" y="2"/>
                </a:cubicBezTo>
                <a:cubicBezTo>
                  <a:pt x="5" y="3"/>
                  <a:pt x="6" y="3"/>
                  <a:pt x="7" y="0"/>
                </a:cubicBezTo>
                <a:close/>
              </a:path>
            </a:pathLst>
          </a:custGeom>
          <a:solidFill>
            <a:srgbClr val="F9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2" name="Freeform 191"/>
          <p:cNvSpPr>
            <a:spLocks/>
          </p:cNvSpPr>
          <p:nvPr/>
        </p:nvSpPr>
        <p:spPr bwMode="auto">
          <a:xfrm>
            <a:off x="1503363" y="3883574"/>
            <a:ext cx="53975" cy="60325"/>
          </a:xfrm>
          <a:custGeom>
            <a:avLst/>
            <a:gdLst>
              <a:gd name="T0" fmla="*/ 11 w 28"/>
              <a:gd name="T1" fmla="*/ 10 h 31"/>
              <a:gd name="T2" fmla="*/ 20 w 28"/>
              <a:gd name="T3" fmla="*/ 4 h 31"/>
              <a:gd name="T4" fmla="*/ 28 w 28"/>
              <a:gd name="T5" fmla="*/ 10 h 31"/>
              <a:gd name="T6" fmla="*/ 17 w 28"/>
              <a:gd name="T7" fmla="*/ 25 h 31"/>
              <a:gd name="T8" fmla="*/ 11 w 28"/>
              <a:gd name="T9" fmla="*/ 29 h 31"/>
              <a:gd name="T10" fmla="*/ 5 w 28"/>
              <a:gd name="T11" fmla="*/ 27 h 31"/>
              <a:gd name="T12" fmla="*/ 1 w 28"/>
              <a:gd name="T13" fmla="*/ 9 h 31"/>
              <a:gd name="T14" fmla="*/ 4 w 28"/>
              <a:gd name="T15" fmla="*/ 1 h 31"/>
              <a:gd name="T16" fmla="*/ 10 w 28"/>
              <a:gd name="T17" fmla="*/ 7 h 31"/>
              <a:gd name="T18" fmla="*/ 11 w 28"/>
              <a:gd name="T19" fmla="*/ 1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31">
                <a:moveTo>
                  <a:pt x="11" y="10"/>
                </a:moveTo>
                <a:cubicBezTo>
                  <a:pt x="14" y="7"/>
                  <a:pt x="17" y="5"/>
                  <a:pt x="20" y="4"/>
                </a:cubicBezTo>
                <a:cubicBezTo>
                  <a:pt x="25" y="1"/>
                  <a:pt x="28" y="4"/>
                  <a:pt x="28" y="10"/>
                </a:cubicBezTo>
                <a:cubicBezTo>
                  <a:pt x="27" y="17"/>
                  <a:pt x="22" y="21"/>
                  <a:pt x="17" y="25"/>
                </a:cubicBezTo>
                <a:cubicBezTo>
                  <a:pt x="15" y="27"/>
                  <a:pt x="13" y="28"/>
                  <a:pt x="11" y="29"/>
                </a:cubicBezTo>
                <a:cubicBezTo>
                  <a:pt x="8" y="31"/>
                  <a:pt x="6" y="30"/>
                  <a:pt x="5" y="27"/>
                </a:cubicBezTo>
                <a:cubicBezTo>
                  <a:pt x="4" y="21"/>
                  <a:pt x="2" y="15"/>
                  <a:pt x="1" y="9"/>
                </a:cubicBezTo>
                <a:cubicBezTo>
                  <a:pt x="0" y="6"/>
                  <a:pt x="0" y="2"/>
                  <a:pt x="4" y="1"/>
                </a:cubicBezTo>
                <a:cubicBezTo>
                  <a:pt x="8" y="0"/>
                  <a:pt x="8" y="4"/>
                  <a:pt x="10" y="7"/>
                </a:cubicBezTo>
                <a:cubicBezTo>
                  <a:pt x="10" y="7"/>
                  <a:pt x="10" y="8"/>
                  <a:pt x="11" y="10"/>
                </a:cubicBezTo>
                <a:close/>
              </a:path>
            </a:pathLst>
          </a:custGeom>
          <a:solidFill>
            <a:srgbClr val="F18F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3" name="Freeform 192"/>
          <p:cNvSpPr>
            <a:spLocks/>
          </p:cNvSpPr>
          <p:nvPr/>
        </p:nvSpPr>
        <p:spPr bwMode="auto">
          <a:xfrm>
            <a:off x="1227138" y="3808961"/>
            <a:ext cx="76200" cy="52388"/>
          </a:xfrm>
          <a:custGeom>
            <a:avLst/>
            <a:gdLst>
              <a:gd name="T0" fmla="*/ 38 w 40"/>
              <a:gd name="T1" fmla="*/ 14 h 27"/>
              <a:gd name="T2" fmla="*/ 35 w 40"/>
              <a:gd name="T3" fmla="*/ 27 h 27"/>
              <a:gd name="T4" fmla="*/ 14 w 40"/>
              <a:gd name="T5" fmla="*/ 17 h 27"/>
              <a:gd name="T6" fmla="*/ 18 w 40"/>
              <a:gd name="T7" fmla="*/ 10 h 27"/>
              <a:gd name="T8" fmla="*/ 5 w 40"/>
              <a:gd name="T9" fmla="*/ 10 h 27"/>
              <a:gd name="T10" fmla="*/ 0 w 40"/>
              <a:gd name="T11" fmla="*/ 8 h 27"/>
              <a:gd name="T12" fmla="*/ 35 w 40"/>
              <a:gd name="T13" fmla="*/ 0 h 27"/>
              <a:gd name="T14" fmla="*/ 38 w 40"/>
              <a:gd name="T15" fmla="*/ 14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27">
                <a:moveTo>
                  <a:pt x="38" y="14"/>
                </a:moveTo>
                <a:cubicBezTo>
                  <a:pt x="40" y="19"/>
                  <a:pt x="39" y="23"/>
                  <a:pt x="35" y="27"/>
                </a:cubicBezTo>
                <a:cubicBezTo>
                  <a:pt x="27" y="26"/>
                  <a:pt x="21" y="21"/>
                  <a:pt x="14" y="17"/>
                </a:cubicBezTo>
                <a:cubicBezTo>
                  <a:pt x="12" y="15"/>
                  <a:pt x="12" y="14"/>
                  <a:pt x="18" y="10"/>
                </a:cubicBezTo>
                <a:cubicBezTo>
                  <a:pt x="13" y="11"/>
                  <a:pt x="9" y="11"/>
                  <a:pt x="5" y="10"/>
                </a:cubicBezTo>
                <a:cubicBezTo>
                  <a:pt x="3" y="10"/>
                  <a:pt x="0" y="11"/>
                  <a:pt x="0" y="8"/>
                </a:cubicBezTo>
                <a:cubicBezTo>
                  <a:pt x="12" y="7"/>
                  <a:pt x="23" y="2"/>
                  <a:pt x="35" y="0"/>
                </a:cubicBezTo>
                <a:cubicBezTo>
                  <a:pt x="36" y="5"/>
                  <a:pt x="37" y="9"/>
                  <a:pt x="38" y="14"/>
                </a:cubicBezTo>
                <a:close/>
              </a:path>
            </a:pathLst>
          </a:custGeom>
          <a:solidFill>
            <a:srgbClr val="E4A6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4" name="Freeform 193"/>
          <p:cNvSpPr>
            <a:spLocks/>
          </p:cNvSpPr>
          <p:nvPr/>
        </p:nvSpPr>
        <p:spPr bwMode="auto">
          <a:xfrm>
            <a:off x="1057276" y="3607349"/>
            <a:ext cx="25400" cy="146050"/>
          </a:xfrm>
          <a:custGeom>
            <a:avLst/>
            <a:gdLst>
              <a:gd name="T0" fmla="*/ 11 w 13"/>
              <a:gd name="T1" fmla="*/ 25 h 76"/>
              <a:gd name="T2" fmla="*/ 10 w 13"/>
              <a:gd name="T3" fmla="*/ 67 h 76"/>
              <a:gd name="T4" fmla="*/ 5 w 13"/>
              <a:gd name="T5" fmla="*/ 76 h 76"/>
              <a:gd name="T6" fmla="*/ 4 w 13"/>
              <a:gd name="T7" fmla="*/ 69 h 76"/>
              <a:gd name="T8" fmla="*/ 2 w 13"/>
              <a:gd name="T9" fmla="*/ 13 h 76"/>
              <a:gd name="T10" fmla="*/ 3 w 13"/>
              <a:gd name="T11" fmla="*/ 0 h 76"/>
              <a:gd name="T12" fmla="*/ 3 w 13"/>
              <a:gd name="T13" fmla="*/ 0 h 76"/>
              <a:gd name="T14" fmla="*/ 11 w 13"/>
              <a:gd name="T15" fmla="*/ 25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6">
                <a:moveTo>
                  <a:pt x="11" y="25"/>
                </a:moveTo>
                <a:cubicBezTo>
                  <a:pt x="13" y="39"/>
                  <a:pt x="13" y="53"/>
                  <a:pt x="10" y="67"/>
                </a:cubicBezTo>
                <a:cubicBezTo>
                  <a:pt x="10" y="71"/>
                  <a:pt x="11" y="75"/>
                  <a:pt x="5" y="76"/>
                </a:cubicBezTo>
                <a:cubicBezTo>
                  <a:pt x="3" y="74"/>
                  <a:pt x="4" y="72"/>
                  <a:pt x="4" y="69"/>
                </a:cubicBezTo>
                <a:cubicBezTo>
                  <a:pt x="3" y="50"/>
                  <a:pt x="1" y="32"/>
                  <a:pt x="2" y="13"/>
                </a:cubicBezTo>
                <a:cubicBezTo>
                  <a:pt x="2" y="9"/>
                  <a:pt x="0" y="4"/>
                  <a:pt x="3" y="0"/>
                </a:cubicBezTo>
                <a:cubicBezTo>
                  <a:pt x="3" y="0"/>
                  <a:pt x="3" y="0"/>
                  <a:pt x="3" y="0"/>
                </a:cubicBezTo>
                <a:cubicBezTo>
                  <a:pt x="8" y="8"/>
                  <a:pt x="9" y="16"/>
                  <a:pt x="11" y="25"/>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5" name="Freeform 194"/>
          <p:cNvSpPr>
            <a:spLocks/>
          </p:cNvSpPr>
          <p:nvPr/>
        </p:nvSpPr>
        <p:spPr bwMode="auto">
          <a:xfrm>
            <a:off x="722313" y="4283624"/>
            <a:ext cx="53975" cy="66675"/>
          </a:xfrm>
          <a:custGeom>
            <a:avLst/>
            <a:gdLst>
              <a:gd name="T0" fmla="*/ 0 w 28"/>
              <a:gd name="T1" fmla="*/ 12 h 35"/>
              <a:gd name="T2" fmla="*/ 1 w 28"/>
              <a:gd name="T3" fmla="*/ 11 h 35"/>
              <a:gd name="T4" fmla="*/ 9 w 28"/>
              <a:gd name="T5" fmla="*/ 23 h 35"/>
              <a:gd name="T6" fmla="*/ 21 w 28"/>
              <a:gd name="T7" fmla="*/ 0 h 35"/>
              <a:gd name="T8" fmla="*/ 20 w 28"/>
              <a:gd name="T9" fmla="*/ 24 h 35"/>
              <a:gd name="T10" fmla="*/ 15 w 28"/>
              <a:gd name="T11" fmla="*/ 33 h 35"/>
              <a:gd name="T12" fmla="*/ 15 w 28"/>
              <a:gd name="T13" fmla="*/ 35 h 35"/>
              <a:gd name="T14" fmla="*/ 0 w 28"/>
              <a:gd name="T15" fmla="*/ 12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35">
                <a:moveTo>
                  <a:pt x="0" y="12"/>
                </a:moveTo>
                <a:cubicBezTo>
                  <a:pt x="0" y="12"/>
                  <a:pt x="1" y="11"/>
                  <a:pt x="1" y="11"/>
                </a:cubicBezTo>
                <a:cubicBezTo>
                  <a:pt x="3" y="14"/>
                  <a:pt x="6" y="18"/>
                  <a:pt x="9" y="23"/>
                </a:cubicBezTo>
                <a:cubicBezTo>
                  <a:pt x="8" y="12"/>
                  <a:pt x="15" y="6"/>
                  <a:pt x="21" y="0"/>
                </a:cubicBezTo>
                <a:cubicBezTo>
                  <a:pt x="28" y="9"/>
                  <a:pt x="27" y="14"/>
                  <a:pt x="20" y="24"/>
                </a:cubicBezTo>
                <a:cubicBezTo>
                  <a:pt x="19" y="27"/>
                  <a:pt x="15" y="28"/>
                  <a:pt x="15" y="33"/>
                </a:cubicBezTo>
                <a:cubicBezTo>
                  <a:pt x="16" y="33"/>
                  <a:pt x="16" y="34"/>
                  <a:pt x="15" y="35"/>
                </a:cubicBezTo>
                <a:cubicBezTo>
                  <a:pt x="9" y="28"/>
                  <a:pt x="4" y="20"/>
                  <a:pt x="0" y="12"/>
                </a:cubicBezTo>
                <a:close/>
              </a:path>
            </a:pathLst>
          </a:custGeom>
          <a:solidFill>
            <a:srgbClr val="488F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6" name="Freeform 195"/>
          <p:cNvSpPr>
            <a:spLocks/>
          </p:cNvSpPr>
          <p:nvPr/>
        </p:nvSpPr>
        <p:spPr bwMode="auto">
          <a:xfrm>
            <a:off x="1103313" y="4436024"/>
            <a:ext cx="44450" cy="53975"/>
          </a:xfrm>
          <a:custGeom>
            <a:avLst/>
            <a:gdLst>
              <a:gd name="T0" fmla="*/ 11 w 23"/>
              <a:gd name="T1" fmla="*/ 28 h 28"/>
              <a:gd name="T2" fmla="*/ 1 w 23"/>
              <a:gd name="T3" fmla="*/ 8 h 28"/>
              <a:gd name="T4" fmla="*/ 2 w 23"/>
              <a:gd name="T5" fmla="*/ 1 h 28"/>
              <a:gd name="T6" fmla="*/ 7 w 23"/>
              <a:gd name="T7" fmla="*/ 3 h 28"/>
              <a:gd name="T8" fmla="*/ 14 w 23"/>
              <a:gd name="T9" fmla="*/ 3 h 28"/>
              <a:gd name="T10" fmla="*/ 20 w 23"/>
              <a:gd name="T11" fmla="*/ 1 h 28"/>
              <a:gd name="T12" fmla="*/ 21 w 23"/>
              <a:gd name="T13" fmla="*/ 7 h 28"/>
              <a:gd name="T14" fmla="*/ 11 w 23"/>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8">
                <a:moveTo>
                  <a:pt x="11" y="28"/>
                </a:moveTo>
                <a:cubicBezTo>
                  <a:pt x="6" y="21"/>
                  <a:pt x="3" y="14"/>
                  <a:pt x="1" y="8"/>
                </a:cubicBezTo>
                <a:cubicBezTo>
                  <a:pt x="0" y="5"/>
                  <a:pt x="0" y="3"/>
                  <a:pt x="2" y="1"/>
                </a:cubicBezTo>
                <a:cubicBezTo>
                  <a:pt x="4" y="0"/>
                  <a:pt x="6" y="2"/>
                  <a:pt x="7" y="3"/>
                </a:cubicBezTo>
                <a:cubicBezTo>
                  <a:pt x="9" y="7"/>
                  <a:pt x="11" y="7"/>
                  <a:pt x="14" y="3"/>
                </a:cubicBezTo>
                <a:cubicBezTo>
                  <a:pt x="15" y="1"/>
                  <a:pt x="17" y="0"/>
                  <a:pt x="20" y="1"/>
                </a:cubicBezTo>
                <a:cubicBezTo>
                  <a:pt x="23" y="2"/>
                  <a:pt x="22" y="5"/>
                  <a:pt x="21" y="7"/>
                </a:cubicBezTo>
                <a:cubicBezTo>
                  <a:pt x="19" y="14"/>
                  <a:pt x="15" y="21"/>
                  <a:pt x="11" y="28"/>
                </a:cubicBezTo>
                <a:close/>
              </a:path>
            </a:pathLst>
          </a:custGeom>
          <a:solidFill>
            <a:srgbClr val="F190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7" name="Freeform 196"/>
          <p:cNvSpPr>
            <a:spLocks/>
          </p:cNvSpPr>
          <p:nvPr/>
        </p:nvSpPr>
        <p:spPr bwMode="auto">
          <a:xfrm>
            <a:off x="1422401" y="4367761"/>
            <a:ext cx="79375" cy="44450"/>
          </a:xfrm>
          <a:custGeom>
            <a:avLst/>
            <a:gdLst>
              <a:gd name="T0" fmla="*/ 1 w 41"/>
              <a:gd name="T1" fmla="*/ 13 h 23"/>
              <a:gd name="T2" fmla="*/ 3 w 41"/>
              <a:gd name="T3" fmla="*/ 8 h 23"/>
              <a:gd name="T4" fmla="*/ 7 w 41"/>
              <a:gd name="T5" fmla="*/ 7 h 23"/>
              <a:gd name="T6" fmla="*/ 15 w 41"/>
              <a:gd name="T7" fmla="*/ 0 h 23"/>
              <a:gd name="T8" fmla="*/ 23 w 41"/>
              <a:gd name="T9" fmla="*/ 3 h 23"/>
              <a:gd name="T10" fmla="*/ 41 w 41"/>
              <a:gd name="T11" fmla="*/ 22 h 23"/>
              <a:gd name="T12" fmla="*/ 21 w 41"/>
              <a:gd name="T13" fmla="*/ 15 h 23"/>
              <a:gd name="T14" fmla="*/ 18 w 41"/>
              <a:gd name="T15" fmla="*/ 11 h 23"/>
              <a:gd name="T16" fmla="*/ 7 w 41"/>
              <a:gd name="T17" fmla="*/ 9 h 23"/>
              <a:gd name="T18" fmla="*/ 1 w 41"/>
              <a:gd name="T19"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3">
                <a:moveTo>
                  <a:pt x="1" y="13"/>
                </a:moveTo>
                <a:cubicBezTo>
                  <a:pt x="0" y="11"/>
                  <a:pt x="1" y="9"/>
                  <a:pt x="3" y="8"/>
                </a:cubicBezTo>
                <a:cubicBezTo>
                  <a:pt x="5" y="10"/>
                  <a:pt x="6" y="8"/>
                  <a:pt x="7" y="7"/>
                </a:cubicBezTo>
                <a:cubicBezTo>
                  <a:pt x="10" y="4"/>
                  <a:pt x="13" y="2"/>
                  <a:pt x="15" y="0"/>
                </a:cubicBezTo>
                <a:cubicBezTo>
                  <a:pt x="17" y="4"/>
                  <a:pt x="21" y="1"/>
                  <a:pt x="23" y="3"/>
                </a:cubicBezTo>
                <a:cubicBezTo>
                  <a:pt x="33" y="5"/>
                  <a:pt x="36" y="14"/>
                  <a:pt x="41" y="22"/>
                </a:cubicBezTo>
                <a:cubicBezTo>
                  <a:pt x="32" y="23"/>
                  <a:pt x="26" y="21"/>
                  <a:pt x="21" y="15"/>
                </a:cubicBezTo>
                <a:cubicBezTo>
                  <a:pt x="20" y="14"/>
                  <a:pt x="19" y="12"/>
                  <a:pt x="18" y="11"/>
                </a:cubicBezTo>
                <a:cubicBezTo>
                  <a:pt x="15" y="6"/>
                  <a:pt x="12" y="4"/>
                  <a:pt x="7" y="9"/>
                </a:cubicBezTo>
                <a:cubicBezTo>
                  <a:pt x="6" y="11"/>
                  <a:pt x="3" y="12"/>
                  <a:pt x="1" y="13"/>
                </a:cubicBezTo>
                <a:close/>
              </a:path>
            </a:pathLst>
          </a:custGeom>
          <a:solidFill>
            <a:srgbClr val="46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8" name="Freeform 197"/>
          <p:cNvSpPr>
            <a:spLocks/>
          </p:cNvSpPr>
          <p:nvPr/>
        </p:nvSpPr>
        <p:spPr bwMode="auto">
          <a:xfrm>
            <a:off x="1517651" y="3647036"/>
            <a:ext cx="73025" cy="53975"/>
          </a:xfrm>
          <a:custGeom>
            <a:avLst/>
            <a:gdLst>
              <a:gd name="T0" fmla="*/ 0 w 38"/>
              <a:gd name="T1" fmla="*/ 7 h 28"/>
              <a:gd name="T2" fmla="*/ 7 w 38"/>
              <a:gd name="T3" fmla="*/ 0 h 28"/>
              <a:gd name="T4" fmla="*/ 14 w 38"/>
              <a:gd name="T5" fmla="*/ 4 h 28"/>
              <a:gd name="T6" fmla="*/ 32 w 38"/>
              <a:gd name="T7" fmla="*/ 16 h 28"/>
              <a:gd name="T8" fmla="*/ 38 w 38"/>
              <a:gd name="T9" fmla="*/ 20 h 28"/>
              <a:gd name="T10" fmla="*/ 34 w 38"/>
              <a:gd name="T11" fmla="*/ 27 h 28"/>
              <a:gd name="T12" fmla="*/ 20 w 38"/>
              <a:gd name="T13" fmla="*/ 22 h 28"/>
              <a:gd name="T14" fmla="*/ 0 w 38"/>
              <a:gd name="T15" fmla="*/ 7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28">
                <a:moveTo>
                  <a:pt x="0" y="7"/>
                </a:moveTo>
                <a:cubicBezTo>
                  <a:pt x="3" y="5"/>
                  <a:pt x="5" y="2"/>
                  <a:pt x="7" y="0"/>
                </a:cubicBezTo>
                <a:cubicBezTo>
                  <a:pt x="9" y="0"/>
                  <a:pt x="11" y="2"/>
                  <a:pt x="14" y="4"/>
                </a:cubicBezTo>
                <a:cubicBezTo>
                  <a:pt x="19" y="9"/>
                  <a:pt x="26" y="12"/>
                  <a:pt x="32" y="16"/>
                </a:cubicBezTo>
                <a:cubicBezTo>
                  <a:pt x="34" y="17"/>
                  <a:pt x="37" y="17"/>
                  <a:pt x="38" y="20"/>
                </a:cubicBezTo>
                <a:cubicBezTo>
                  <a:pt x="36" y="22"/>
                  <a:pt x="35" y="25"/>
                  <a:pt x="34" y="27"/>
                </a:cubicBezTo>
                <a:cubicBezTo>
                  <a:pt x="28" y="28"/>
                  <a:pt x="25" y="24"/>
                  <a:pt x="20" y="22"/>
                </a:cubicBezTo>
                <a:cubicBezTo>
                  <a:pt x="13" y="18"/>
                  <a:pt x="6" y="14"/>
                  <a:pt x="0" y="7"/>
                </a:cubicBezTo>
                <a:close/>
              </a:path>
            </a:pathLst>
          </a:custGeom>
          <a:solidFill>
            <a:srgbClr val="4CB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29" name="Freeform 198"/>
          <p:cNvSpPr>
            <a:spLocks/>
          </p:cNvSpPr>
          <p:nvPr/>
        </p:nvSpPr>
        <p:spPr bwMode="auto">
          <a:xfrm>
            <a:off x="725488" y="4370936"/>
            <a:ext cx="65088" cy="44450"/>
          </a:xfrm>
          <a:custGeom>
            <a:avLst/>
            <a:gdLst>
              <a:gd name="T0" fmla="*/ 34 w 34"/>
              <a:gd name="T1" fmla="*/ 6 h 23"/>
              <a:gd name="T2" fmla="*/ 33 w 34"/>
              <a:gd name="T3" fmla="*/ 7 h 23"/>
              <a:gd name="T4" fmla="*/ 22 w 34"/>
              <a:gd name="T5" fmla="*/ 11 h 23"/>
              <a:gd name="T6" fmla="*/ 5 w 34"/>
              <a:gd name="T7" fmla="*/ 22 h 23"/>
              <a:gd name="T8" fmla="*/ 2 w 34"/>
              <a:gd name="T9" fmla="*/ 22 h 23"/>
              <a:gd name="T10" fmla="*/ 3 w 34"/>
              <a:gd name="T11" fmla="*/ 18 h 23"/>
              <a:gd name="T12" fmla="*/ 17 w 34"/>
              <a:gd name="T13" fmla="*/ 2 h 23"/>
              <a:gd name="T14" fmla="*/ 26 w 34"/>
              <a:gd name="T15" fmla="*/ 0 h 23"/>
              <a:gd name="T16" fmla="*/ 34 w 34"/>
              <a:gd name="T17" fmla="*/ 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23">
                <a:moveTo>
                  <a:pt x="34" y="6"/>
                </a:moveTo>
                <a:cubicBezTo>
                  <a:pt x="34" y="7"/>
                  <a:pt x="33" y="7"/>
                  <a:pt x="33" y="7"/>
                </a:cubicBezTo>
                <a:cubicBezTo>
                  <a:pt x="27" y="3"/>
                  <a:pt x="24" y="7"/>
                  <a:pt x="22" y="11"/>
                </a:cubicBezTo>
                <a:cubicBezTo>
                  <a:pt x="18" y="18"/>
                  <a:pt x="13" y="22"/>
                  <a:pt x="5" y="22"/>
                </a:cubicBezTo>
                <a:cubicBezTo>
                  <a:pt x="4" y="23"/>
                  <a:pt x="2" y="23"/>
                  <a:pt x="2" y="22"/>
                </a:cubicBezTo>
                <a:cubicBezTo>
                  <a:pt x="0" y="20"/>
                  <a:pt x="2" y="19"/>
                  <a:pt x="3" y="18"/>
                </a:cubicBezTo>
                <a:cubicBezTo>
                  <a:pt x="6" y="11"/>
                  <a:pt x="9" y="4"/>
                  <a:pt x="17" y="2"/>
                </a:cubicBezTo>
                <a:cubicBezTo>
                  <a:pt x="20" y="1"/>
                  <a:pt x="24" y="2"/>
                  <a:pt x="26" y="0"/>
                </a:cubicBezTo>
                <a:cubicBezTo>
                  <a:pt x="29" y="2"/>
                  <a:pt x="31" y="4"/>
                  <a:pt x="34" y="6"/>
                </a:cubicBezTo>
                <a:close/>
              </a:path>
            </a:pathLst>
          </a:custGeom>
          <a:solidFill>
            <a:srgbClr val="468E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0" name="Freeform 199"/>
          <p:cNvSpPr>
            <a:spLocks/>
          </p:cNvSpPr>
          <p:nvPr/>
        </p:nvSpPr>
        <p:spPr bwMode="auto">
          <a:xfrm>
            <a:off x="852488" y="4362999"/>
            <a:ext cx="30163" cy="63500"/>
          </a:xfrm>
          <a:custGeom>
            <a:avLst/>
            <a:gdLst>
              <a:gd name="T0" fmla="*/ 14 w 16"/>
              <a:gd name="T1" fmla="*/ 30 h 33"/>
              <a:gd name="T2" fmla="*/ 8 w 16"/>
              <a:gd name="T3" fmla="*/ 28 h 33"/>
              <a:gd name="T4" fmla="*/ 5 w 16"/>
              <a:gd name="T5" fmla="*/ 2 h 33"/>
              <a:gd name="T6" fmla="*/ 8 w 16"/>
              <a:gd name="T7" fmla="*/ 2 h 33"/>
              <a:gd name="T8" fmla="*/ 16 w 16"/>
              <a:gd name="T9" fmla="*/ 14 h 33"/>
              <a:gd name="T10" fmla="*/ 14 w 16"/>
              <a:gd name="T11" fmla="*/ 30 h 33"/>
            </a:gdLst>
            <a:ahLst/>
            <a:cxnLst>
              <a:cxn ang="0">
                <a:pos x="T0" y="T1"/>
              </a:cxn>
              <a:cxn ang="0">
                <a:pos x="T2" y="T3"/>
              </a:cxn>
              <a:cxn ang="0">
                <a:pos x="T4" y="T5"/>
              </a:cxn>
              <a:cxn ang="0">
                <a:pos x="T6" y="T7"/>
              </a:cxn>
              <a:cxn ang="0">
                <a:pos x="T8" y="T9"/>
              </a:cxn>
              <a:cxn ang="0">
                <a:pos x="T10" y="T11"/>
              </a:cxn>
            </a:cxnLst>
            <a:rect l="0" t="0" r="r" b="b"/>
            <a:pathLst>
              <a:path w="16" h="33">
                <a:moveTo>
                  <a:pt x="14" y="30"/>
                </a:moveTo>
                <a:cubicBezTo>
                  <a:pt x="11" y="33"/>
                  <a:pt x="10" y="29"/>
                  <a:pt x="8" y="28"/>
                </a:cubicBezTo>
                <a:cubicBezTo>
                  <a:pt x="1" y="22"/>
                  <a:pt x="0" y="11"/>
                  <a:pt x="5" y="2"/>
                </a:cubicBezTo>
                <a:cubicBezTo>
                  <a:pt x="6" y="0"/>
                  <a:pt x="7" y="1"/>
                  <a:pt x="8" y="2"/>
                </a:cubicBezTo>
                <a:cubicBezTo>
                  <a:pt x="13" y="5"/>
                  <a:pt x="16" y="8"/>
                  <a:pt x="16" y="14"/>
                </a:cubicBezTo>
                <a:cubicBezTo>
                  <a:pt x="16" y="19"/>
                  <a:pt x="16" y="24"/>
                  <a:pt x="14" y="30"/>
                </a:cubicBezTo>
                <a:close/>
              </a:path>
            </a:pathLst>
          </a:custGeom>
          <a:solidFill>
            <a:srgbClr val="458E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1" name="Freeform 200"/>
          <p:cNvSpPr>
            <a:spLocks/>
          </p:cNvSpPr>
          <p:nvPr/>
        </p:nvSpPr>
        <p:spPr bwMode="auto">
          <a:xfrm>
            <a:off x="808038" y="4178849"/>
            <a:ext cx="79375" cy="39688"/>
          </a:xfrm>
          <a:custGeom>
            <a:avLst/>
            <a:gdLst>
              <a:gd name="T0" fmla="*/ 41 w 41"/>
              <a:gd name="T1" fmla="*/ 20 h 20"/>
              <a:gd name="T2" fmla="*/ 10 w 41"/>
              <a:gd name="T3" fmla="*/ 9 h 20"/>
              <a:gd name="T4" fmla="*/ 0 w 41"/>
              <a:gd name="T5" fmla="*/ 3 h 20"/>
              <a:gd name="T6" fmla="*/ 3 w 41"/>
              <a:gd name="T7" fmla="*/ 0 h 20"/>
              <a:gd name="T8" fmla="*/ 22 w 41"/>
              <a:gd name="T9" fmla="*/ 3 h 20"/>
              <a:gd name="T10" fmla="*/ 27 w 41"/>
              <a:gd name="T11" fmla="*/ 7 h 20"/>
              <a:gd name="T12" fmla="*/ 34 w 41"/>
              <a:gd name="T13" fmla="*/ 14 h 20"/>
              <a:gd name="T14" fmla="*/ 41 w 41"/>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1" h="20">
                <a:moveTo>
                  <a:pt x="41" y="20"/>
                </a:moveTo>
                <a:cubicBezTo>
                  <a:pt x="30" y="18"/>
                  <a:pt x="21" y="13"/>
                  <a:pt x="10" y="9"/>
                </a:cubicBezTo>
                <a:cubicBezTo>
                  <a:pt x="7" y="7"/>
                  <a:pt x="3" y="5"/>
                  <a:pt x="0" y="3"/>
                </a:cubicBezTo>
                <a:cubicBezTo>
                  <a:pt x="0" y="1"/>
                  <a:pt x="1" y="0"/>
                  <a:pt x="3" y="0"/>
                </a:cubicBezTo>
                <a:cubicBezTo>
                  <a:pt x="9" y="2"/>
                  <a:pt x="15" y="3"/>
                  <a:pt x="22" y="3"/>
                </a:cubicBezTo>
                <a:cubicBezTo>
                  <a:pt x="24" y="3"/>
                  <a:pt x="26" y="5"/>
                  <a:pt x="27" y="7"/>
                </a:cubicBezTo>
                <a:cubicBezTo>
                  <a:pt x="27" y="11"/>
                  <a:pt x="31" y="12"/>
                  <a:pt x="34" y="14"/>
                </a:cubicBezTo>
                <a:cubicBezTo>
                  <a:pt x="36" y="16"/>
                  <a:pt x="39" y="18"/>
                  <a:pt x="41" y="20"/>
                </a:cubicBezTo>
                <a:close/>
              </a:path>
            </a:pathLst>
          </a:custGeom>
          <a:solidFill>
            <a:srgbClr val="874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2" name="Freeform 201"/>
          <p:cNvSpPr>
            <a:spLocks/>
          </p:cNvSpPr>
          <p:nvPr/>
        </p:nvSpPr>
        <p:spPr bwMode="auto">
          <a:xfrm>
            <a:off x="620713" y="3724824"/>
            <a:ext cx="58738" cy="57150"/>
          </a:xfrm>
          <a:custGeom>
            <a:avLst/>
            <a:gdLst>
              <a:gd name="T0" fmla="*/ 5 w 31"/>
              <a:gd name="T1" fmla="*/ 30 h 30"/>
              <a:gd name="T2" fmla="*/ 0 w 31"/>
              <a:gd name="T3" fmla="*/ 22 h 30"/>
              <a:gd name="T4" fmla="*/ 25 w 31"/>
              <a:gd name="T5" fmla="*/ 0 h 30"/>
              <a:gd name="T6" fmla="*/ 31 w 31"/>
              <a:gd name="T7" fmla="*/ 7 h 30"/>
              <a:gd name="T8" fmla="*/ 5 w 31"/>
              <a:gd name="T9" fmla="*/ 30 h 30"/>
            </a:gdLst>
            <a:ahLst/>
            <a:cxnLst>
              <a:cxn ang="0">
                <a:pos x="T0" y="T1"/>
              </a:cxn>
              <a:cxn ang="0">
                <a:pos x="T2" y="T3"/>
              </a:cxn>
              <a:cxn ang="0">
                <a:pos x="T4" y="T5"/>
              </a:cxn>
              <a:cxn ang="0">
                <a:pos x="T6" y="T7"/>
              </a:cxn>
              <a:cxn ang="0">
                <a:pos x="T8" y="T9"/>
              </a:cxn>
            </a:cxnLst>
            <a:rect l="0" t="0" r="r" b="b"/>
            <a:pathLst>
              <a:path w="31" h="30">
                <a:moveTo>
                  <a:pt x="5" y="30"/>
                </a:moveTo>
                <a:cubicBezTo>
                  <a:pt x="3" y="28"/>
                  <a:pt x="1" y="25"/>
                  <a:pt x="0" y="22"/>
                </a:cubicBezTo>
                <a:cubicBezTo>
                  <a:pt x="9" y="16"/>
                  <a:pt x="16" y="7"/>
                  <a:pt x="25" y="0"/>
                </a:cubicBezTo>
                <a:cubicBezTo>
                  <a:pt x="27" y="3"/>
                  <a:pt x="29" y="5"/>
                  <a:pt x="31" y="7"/>
                </a:cubicBezTo>
                <a:cubicBezTo>
                  <a:pt x="23" y="16"/>
                  <a:pt x="16" y="25"/>
                  <a:pt x="5" y="30"/>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3" name="Freeform 202"/>
          <p:cNvSpPr>
            <a:spLocks/>
          </p:cNvSpPr>
          <p:nvPr/>
        </p:nvSpPr>
        <p:spPr bwMode="auto">
          <a:xfrm>
            <a:off x="1516063" y="3661324"/>
            <a:ext cx="68263" cy="46038"/>
          </a:xfrm>
          <a:custGeom>
            <a:avLst/>
            <a:gdLst>
              <a:gd name="T0" fmla="*/ 1 w 35"/>
              <a:gd name="T1" fmla="*/ 0 h 24"/>
              <a:gd name="T2" fmla="*/ 35 w 35"/>
              <a:gd name="T3" fmla="*/ 20 h 24"/>
              <a:gd name="T4" fmla="*/ 33 w 35"/>
              <a:gd name="T5" fmla="*/ 24 h 24"/>
              <a:gd name="T6" fmla="*/ 0 w 35"/>
              <a:gd name="T7" fmla="*/ 3 h 24"/>
              <a:gd name="T8" fmla="*/ 1 w 35"/>
              <a:gd name="T9" fmla="*/ 0 h 24"/>
            </a:gdLst>
            <a:ahLst/>
            <a:cxnLst>
              <a:cxn ang="0">
                <a:pos x="T0" y="T1"/>
              </a:cxn>
              <a:cxn ang="0">
                <a:pos x="T2" y="T3"/>
              </a:cxn>
              <a:cxn ang="0">
                <a:pos x="T4" y="T5"/>
              </a:cxn>
              <a:cxn ang="0">
                <a:pos x="T6" y="T7"/>
              </a:cxn>
              <a:cxn ang="0">
                <a:pos x="T8" y="T9"/>
              </a:cxn>
            </a:cxnLst>
            <a:rect l="0" t="0" r="r" b="b"/>
            <a:pathLst>
              <a:path w="35" h="24">
                <a:moveTo>
                  <a:pt x="1" y="0"/>
                </a:moveTo>
                <a:cubicBezTo>
                  <a:pt x="12" y="8"/>
                  <a:pt x="23" y="15"/>
                  <a:pt x="35" y="20"/>
                </a:cubicBezTo>
                <a:cubicBezTo>
                  <a:pt x="34" y="21"/>
                  <a:pt x="33" y="23"/>
                  <a:pt x="33" y="24"/>
                </a:cubicBezTo>
                <a:cubicBezTo>
                  <a:pt x="20" y="19"/>
                  <a:pt x="9" y="13"/>
                  <a:pt x="0" y="3"/>
                </a:cubicBezTo>
                <a:cubicBezTo>
                  <a:pt x="0" y="2"/>
                  <a:pt x="1" y="1"/>
                  <a:pt x="1" y="0"/>
                </a:cubicBezTo>
                <a:close/>
              </a:path>
            </a:pathLst>
          </a:custGeom>
          <a:solidFill>
            <a:srgbClr val="040F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4" name="Freeform 203"/>
          <p:cNvSpPr>
            <a:spLocks/>
          </p:cNvSpPr>
          <p:nvPr/>
        </p:nvSpPr>
        <p:spPr bwMode="auto">
          <a:xfrm>
            <a:off x="1531938" y="3640686"/>
            <a:ext cx="63500" cy="46038"/>
          </a:xfrm>
          <a:custGeom>
            <a:avLst/>
            <a:gdLst>
              <a:gd name="T0" fmla="*/ 31 w 33"/>
              <a:gd name="T1" fmla="*/ 24 h 24"/>
              <a:gd name="T2" fmla="*/ 0 w 33"/>
              <a:gd name="T3" fmla="*/ 4 h 24"/>
              <a:gd name="T4" fmla="*/ 2 w 33"/>
              <a:gd name="T5" fmla="*/ 0 h 24"/>
              <a:gd name="T6" fmla="*/ 33 w 33"/>
              <a:gd name="T7" fmla="*/ 20 h 24"/>
              <a:gd name="T8" fmla="*/ 31 w 33"/>
              <a:gd name="T9" fmla="*/ 24 h 24"/>
            </a:gdLst>
            <a:ahLst/>
            <a:cxnLst>
              <a:cxn ang="0">
                <a:pos x="T0" y="T1"/>
              </a:cxn>
              <a:cxn ang="0">
                <a:pos x="T2" y="T3"/>
              </a:cxn>
              <a:cxn ang="0">
                <a:pos x="T4" y="T5"/>
              </a:cxn>
              <a:cxn ang="0">
                <a:pos x="T6" y="T7"/>
              </a:cxn>
              <a:cxn ang="0">
                <a:pos x="T8" y="T9"/>
              </a:cxn>
            </a:cxnLst>
            <a:rect l="0" t="0" r="r" b="b"/>
            <a:pathLst>
              <a:path w="33" h="24">
                <a:moveTo>
                  <a:pt x="31" y="24"/>
                </a:moveTo>
                <a:cubicBezTo>
                  <a:pt x="19" y="19"/>
                  <a:pt x="8" y="13"/>
                  <a:pt x="0" y="4"/>
                </a:cubicBezTo>
                <a:cubicBezTo>
                  <a:pt x="0" y="2"/>
                  <a:pt x="1" y="1"/>
                  <a:pt x="2" y="0"/>
                </a:cubicBezTo>
                <a:cubicBezTo>
                  <a:pt x="11" y="8"/>
                  <a:pt x="22" y="15"/>
                  <a:pt x="33" y="20"/>
                </a:cubicBezTo>
                <a:cubicBezTo>
                  <a:pt x="33" y="21"/>
                  <a:pt x="32" y="23"/>
                  <a:pt x="31" y="24"/>
                </a:cubicBezTo>
                <a:close/>
              </a:path>
            </a:pathLst>
          </a:custGeom>
          <a:solidFill>
            <a:srgbClr val="070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5" name="Freeform 204"/>
          <p:cNvSpPr>
            <a:spLocks/>
          </p:cNvSpPr>
          <p:nvPr/>
        </p:nvSpPr>
        <p:spPr bwMode="auto">
          <a:xfrm>
            <a:off x="630238" y="3737524"/>
            <a:ext cx="53975" cy="50800"/>
          </a:xfrm>
          <a:custGeom>
            <a:avLst/>
            <a:gdLst>
              <a:gd name="T0" fmla="*/ 0 w 28"/>
              <a:gd name="T1" fmla="*/ 23 h 26"/>
              <a:gd name="T2" fmla="*/ 26 w 28"/>
              <a:gd name="T3" fmla="*/ 0 h 26"/>
              <a:gd name="T4" fmla="*/ 28 w 28"/>
              <a:gd name="T5" fmla="*/ 3 h 26"/>
              <a:gd name="T6" fmla="*/ 2 w 28"/>
              <a:gd name="T7" fmla="*/ 26 h 26"/>
              <a:gd name="T8" fmla="*/ 0 w 28"/>
              <a:gd name="T9" fmla="*/ 23 h 26"/>
            </a:gdLst>
            <a:ahLst/>
            <a:cxnLst>
              <a:cxn ang="0">
                <a:pos x="T0" y="T1"/>
              </a:cxn>
              <a:cxn ang="0">
                <a:pos x="T2" y="T3"/>
              </a:cxn>
              <a:cxn ang="0">
                <a:pos x="T4" y="T5"/>
              </a:cxn>
              <a:cxn ang="0">
                <a:pos x="T6" y="T7"/>
              </a:cxn>
              <a:cxn ang="0">
                <a:pos x="T8" y="T9"/>
              </a:cxn>
            </a:cxnLst>
            <a:rect l="0" t="0" r="r" b="b"/>
            <a:pathLst>
              <a:path w="28" h="26">
                <a:moveTo>
                  <a:pt x="0" y="23"/>
                </a:moveTo>
                <a:cubicBezTo>
                  <a:pt x="9" y="16"/>
                  <a:pt x="17" y="8"/>
                  <a:pt x="26" y="0"/>
                </a:cubicBezTo>
                <a:cubicBezTo>
                  <a:pt x="26" y="1"/>
                  <a:pt x="27" y="2"/>
                  <a:pt x="28" y="3"/>
                </a:cubicBezTo>
                <a:cubicBezTo>
                  <a:pt x="21" y="13"/>
                  <a:pt x="12" y="20"/>
                  <a:pt x="2" y="26"/>
                </a:cubicBezTo>
                <a:cubicBezTo>
                  <a:pt x="1" y="25"/>
                  <a:pt x="1" y="24"/>
                  <a:pt x="0" y="23"/>
                </a:cubicBezTo>
                <a:close/>
              </a:path>
            </a:pathLst>
          </a:custGeom>
          <a:solidFill>
            <a:srgbClr val="0617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206"/>
          <p:cNvSpPr>
            <a:spLocks/>
          </p:cNvSpPr>
          <p:nvPr/>
        </p:nvSpPr>
        <p:spPr bwMode="auto">
          <a:xfrm>
            <a:off x="615950" y="3718474"/>
            <a:ext cx="52388" cy="47625"/>
          </a:xfrm>
          <a:custGeom>
            <a:avLst/>
            <a:gdLst>
              <a:gd name="T0" fmla="*/ 27 w 27"/>
              <a:gd name="T1" fmla="*/ 3 h 25"/>
              <a:gd name="T2" fmla="*/ 2 w 27"/>
              <a:gd name="T3" fmla="*/ 25 h 25"/>
              <a:gd name="T4" fmla="*/ 0 w 27"/>
              <a:gd name="T5" fmla="*/ 21 h 25"/>
              <a:gd name="T6" fmla="*/ 24 w 27"/>
              <a:gd name="T7" fmla="*/ 0 h 25"/>
              <a:gd name="T8" fmla="*/ 27 w 27"/>
              <a:gd name="T9" fmla="*/ 3 h 25"/>
            </a:gdLst>
            <a:ahLst/>
            <a:cxnLst>
              <a:cxn ang="0">
                <a:pos x="T0" y="T1"/>
              </a:cxn>
              <a:cxn ang="0">
                <a:pos x="T2" y="T3"/>
              </a:cxn>
              <a:cxn ang="0">
                <a:pos x="T4" y="T5"/>
              </a:cxn>
              <a:cxn ang="0">
                <a:pos x="T6" y="T7"/>
              </a:cxn>
              <a:cxn ang="0">
                <a:pos x="T8" y="T9"/>
              </a:cxn>
            </a:cxnLst>
            <a:rect l="0" t="0" r="r" b="b"/>
            <a:pathLst>
              <a:path w="27" h="25">
                <a:moveTo>
                  <a:pt x="27" y="3"/>
                </a:moveTo>
                <a:cubicBezTo>
                  <a:pt x="21" y="13"/>
                  <a:pt x="12" y="20"/>
                  <a:pt x="2" y="25"/>
                </a:cubicBezTo>
                <a:cubicBezTo>
                  <a:pt x="0" y="24"/>
                  <a:pt x="0" y="23"/>
                  <a:pt x="0" y="21"/>
                </a:cubicBezTo>
                <a:cubicBezTo>
                  <a:pt x="10" y="17"/>
                  <a:pt x="17" y="9"/>
                  <a:pt x="24" y="0"/>
                </a:cubicBezTo>
                <a:cubicBezTo>
                  <a:pt x="25" y="1"/>
                  <a:pt x="26" y="2"/>
                  <a:pt x="27" y="3"/>
                </a:cubicBezTo>
                <a:close/>
              </a:path>
            </a:pathLst>
          </a:custGeom>
          <a:solidFill>
            <a:srgbClr val="061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207"/>
          <p:cNvSpPr>
            <a:spLocks/>
          </p:cNvSpPr>
          <p:nvPr/>
        </p:nvSpPr>
        <p:spPr bwMode="auto">
          <a:xfrm>
            <a:off x="1450975" y="4340774"/>
            <a:ext cx="25400" cy="36513"/>
          </a:xfrm>
          <a:custGeom>
            <a:avLst/>
            <a:gdLst>
              <a:gd name="T0" fmla="*/ 8 w 13"/>
              <a:gd name="T1" fmla="*/ 17 h 19"/>
              <a:gd name="T2" fmla="*/ 0 w 13"/>
              <a:gd name="T3" fmla="*/ 14 h 19"/>
              <a:gd name="T4" fmla="*/ 12 w 13"/>
              <a:gd name="T5" fmla="*/ 0 h 19"/>
              <a:gd name="T6" fmla="*/ 13 w 13"/>
              <a:gd name="T7" fmla="*/ 1 h 19"/>
              <a:gd name="T8" fmla="*/ 2 w 13"/>
              <a:gd name="T9" fmla="*/ 15 h 19"/>
              <a:gd name="T10" fmla="*/ 8 w 13"/>
              <a:gd name="T11" fmla="*/ 17 h 19"/>
            </a:gdLst>
            <a:ahLst/>
            <a:cxnLst>
              <a:cxn ang="0">
                <a:pos x="T0" y="T1"/>
              </a:cxn>
              <a:cxn ang="0">
                <a:pos x="T2" y="T3"/>
              </a:cxn>
              <a:cxn ang="0">
                <a:pos x="T4" y="T5"/>
              </a:cxn>
              <a:cxn ang="0">
                <a:pos x="T6" y="T7"/>
              </a:cxn>
              <a:cxn ang="0">
                <a:pos x="T8" y="T9"/>
              </a:cxn>
              <a:cxn ang="0">
                <a:pos x="T10" y="T11"/>
              </a:cxn>
            </a:cxnLst>
            <a:rect l="0" t="0" r="r" b="b"/>
            <a:pathLst>
              <a:path w="13" h="19">
                <a:moveTo>
                  <a:pt x="8" y="17"/>
                </a:moveTo>
                <a:cubicBezTo>
                  <a:pt x="6" y="16"/>
                  <a:pt x="1" y="19"/>
                  <a:pt x="0" y="14"/>
                </a:cubicBezTo>
                <a:cubicBezTo>
                  <a:pt x="4" y="9"/>
                  <a:pt x="8" y="5"/>
                  <a:pt x="12" y="0"/>
                </a:cubicBezTo>
                <a:cubicBezTo>
                  <a:pt x="12" y="1"/>
                  <a:pt x="13" y="1"/>
                  <a:pt x="13" y="1"/>
                </a:cubicBezTo>
                <a:cubicBezTo>
                  <a:pt x="11" y="7"/>
                  <a:pt x="6" y="10"/>
                  <a:pt x="2" y="15"/>
                </a:cubicBezTo>
                <a:cubicBezTo>
                  <a:pt x="4" y="16"/>
                  <a:pt x="7" y="15"/>
                  <a:pt x="8" y="17"/>
                </a:cubicBezTo>
                <a:close/>
              </a:path>
            </a:pathLst>
          </a:custGeom>
          <a:solidFill>
            <a:srgbClr val="73A7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208"/>
          <p:cNvSpPr>
            <a:spLocks/>
          </p:cNvSpPr>
          <p:nvPr/>
        </p:nvSpPr>
        <p:spPr bwMode="auto">
          <a:xfrm>
            <a:off x="750888" y="4347124"/>
            <a:ext cx="25400" cy="30163"/>
          </a:xfrm>
          <a:custGeom>
            <a:avLst/>
            <a:gdLst>
              <a:gd name="T0" fmla="*/ 13 w 13"/>
              <a:gd name="T1" fmla="*/ 13 h 16"/>
              <a:gd name="T2" fmla="*/ 4 w 13"/>
              <a:gd name="T3" fmla="*/ 15 h 16"/>
              <a:gd name="T4" fmla="*/ 10 w 13"/>
              <a:gd name="T5" fmla="*/ 14 h 16"/>
              <a:gd name="T6" fmla="*/ 0 w 13"/>
              <a:gd name="T7" fmla="*/ 2 h 16"/>
              <a:gd name="T8" fmla="*/ 0 w 13"/>
              <a:gd name="T9" fmla="*/ 0 h 16"/>
              <a:gd name="T10" fmla="*/ 13 w 13"/>
              <a:gd name="T11" fmla="*/ 13 h 16"/>
            </a:gdLst>
            <a:ahLst/>
            <a:cxnLst>
              <a:cxn ang="0">
                <a:pos x="T0" y="T1"/>
              </a:cxn>
              <a:cxn ang="0">
                <a:pos x="T2" y="T3"/>
              </a:cxn>
              <a:cxn ang="0">
                <a:pos x="T4" y="T5"/>
              </a:cxn>
              <a:cxn ang="0">
                <a:pos x="T6" y="T7"/>
              </a:cxn>
              <a:cxn ang="0">
                <a:pos x="T8" y="T9"/>
              </a:cxn>
              <a:cxn ang="0">
                <a:pos x="T10" y="T11"/>
              </a:cxn>
            </a:cxnLst>
            <a:rect l="0" t="0" r="r" b="b"/>
            <a:pathLst>
              <a:path w="13" h="16">
                <a:moveTo>
                  <a:pt x="13" y="13"/>
                </a:moveTo>
                <a:cubicBezTo>
                  <a:pt x="11" y="16"/>
                  <a:pt x="7" y="15"/>
                  <a:pt x="4" y="15"/>
                </a:cubicBezTo>
                <a:cubicBezTo>
                  <a:pt x="6" y="13"/>
                  <a:pt x="8" y="15"/>
                  <a:pt x="10" y="14"/>
                </a:cubicBezTo>
                <a:cubicBezTo>
                  <a:pt x="7" y="9"/>
                  <a:pt x="2" y="6"/>
                  <a:pt x="0" y="2"/>
                </a:cubicBezTo>
                <a:cubicBezTo>
                  <a:pt x="0" y="1"/>
                  <a:pt x="0" y="0"/>
                  <a:pt x="0" y="0"/>
                </a:cubicBezTo>
                <a:cubicBezTo>
                  <a:pt x="5" y="4"/>
                  <a:pt x="9" y="8"/>
                  <a:pt x="13" y="13"/>
                </a:cubicBezTo>
                <a:close/>
              </a:path>
            </a:pathLst>
          </a:custGeom>
          <a:solidFill>
            <a:srgbClr val="6AA0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209"/>
          <p:cNvSpPr>
            <a:spLocks/>
          </p:cNvSpPr>
          <p:nvPr/>
        </p:nvSpPr>
        <p:spPr bwMode="auto">
          <a:xfrm>
            <a:off x="1044575" y="3812137"/>
            <a:ext cx="303213" cy="195263"/>
          </a:xfrm>
          <a:custGeom>
            <a:avLst/>
            <a:gdLst>
              <a:gd name="T0" fmla="*/ 95 w 158"/>
              <a:gd name="T1" fmla="*/ 6 h 101"/>
              <a:gd name="T2" fmla="*/ 118 w 158"/>
              <a:gd name="T3" fmla="*/ 6 h 101"/>
              <a:gd name="T4" fmla="*/ 108 w 158"/>
              <a:gd name="T5" fmla="*/ 13 h 101"/>
              <a:gd name="T6" fmla="*/ 130 w 158"/>
              <a:gd name="T7" fmla="*/ 25 h 101"/>
              <a:gd name="T8" fmla="*/ 139 w 158"/>
              <a:gd name="T9" fmla="*/ 34 h 101"/>
              <a:gd name="T10" fmla="*/ 154 w 158"/>
              <a:gd name="T11" fmla="*/ 38 h 101"/>
              <a:gd name="T12" fmla="*/ 157 w 158"/>
              <a:gd name="T13" fmla="*/ 39 h 101"/>
              <a:gd name="T14" fmla="*/ 155 w 158"/>
              <a:gd name="T15" fmla="*/ 42 h 101"/>
              <a:gd name="T16" fmla="*/ 148 w 158"/>
              <a:gd name="T17" fmla="*/ 63 h 101"/>
              <a:gd name="T18" fmla="*/ 143 w 158"/>
              <a:gd name="T19" fmla="*/ 100 h 101"/>
              <a:gd name="T20" fmla="*/ 132 w 158"/>
              <a:gd name="T21" fmla="*/ 95 h 101"/>
              <a:gd name="T22" fmla="*/ 135 w 158"/>
              <a:gd name="T23" fmla="*/ 68 h 101"/>
              <a:gd name="T24" fmla="*/ 125 w 158"/>
              <a:gd name="T25" fmla="*/ 60 h 101"/>
              <a:gd name="T26" fmla="*/ 40 w 158"/>
              <a:gd name="T27" fmla="*/ 39 h 101"/>
              <a:gd name="T28" fmla="*/ 31 w 158"/>
              <a:gd name="T29" fmla="*/ 39 h 101"/>
              <a:gd name="T30" fmla="*/ 17 w 158"/>
              <a:gd name="T31" fmla="*/ 62 h 101"/>
              <a:gd name="T32" fmla="*/ 14 w 158"/>
              <a:gd name="T33" fmla="*/ 69 h 101"/>
              <a:gd name="T34" fmla="*/ 2 w 158"/>
              <a:gd name="T35" fmla="*/ 61 h 101"/>
              <a:gd name="T36" fmla="*/ 1 w 158"/>
              <a:gd name="T37" fmla="*/ 55 h 101"/>
              <a:gd name="T38" fmla="*/ 16 w 158"/>
              <a:gd name="T39" fmla="*/ 21 h 101"/>
              <a:gd name="T40" fmla="*/ 55 w 158"/>
              <a:gd name="T41" fmla="*/ 2 h 101"/>
              <a:gd name="T42" fmla="*/ 62 w 158"/>
              <a:gd name="T43" fmla="*/ 2 h 101"/>
              <a:gd name="T44" fmla="*/ 89 w 158"/>
              <a:gd name="T45" fmla="*/ 5 h 101"/>
              <a:gd name="T46" fmla="*/ 95 w 158"/>
              <a:gd name="T47"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58" h="101">
                <a:moveTo>
                  <a:pt x="95" y="6"/>
                </a:moveTo>
                <a:cubicBezTo>
                  <a:pt x="102" y="8"/>
                  <a:pt x="110" y="7"/>
                  <a:pt x="118" y="6"/>
                </a:cubicBezTo>
                <a:cubicBezTo>
                  <a:pt x="116" y="10"/>
                  <a:pt x="112" y="10"/>
                  <a:pt x="108" y="13"/>
                </a:cubicBezTo>
                <a:cubicBezTo>
                  <a:pt x="116" y="17"/>
                  <a:pt x="123" y="21"/>
                  <a:pt x="130" y="25"/>
                </a:cubicBezTo>
                <a:cubicBezTo>
                  <a:pt x="133" y="28"/>
                  <a:pt x="136" y="31"/>
                  <a:pt x="139" y="34"/>
                </a:cubicBezTo>
                <a:cubicBezTo>
                  <a:pt x="143" y="38"/>
                  <a:pt x="148" y="38"/>
                  <a:pt x="154" y="38"/>
                </a:cubicBezTo>
                <a:cubicBezTo>
                  <a:pt x="155" y="38"/>
                  <a:pt x="156" y="37"/>
                  <a:pt x="157" y="39"/>
                </a:cubicBezTo>
                <a:cubicBezTo>
                  <a:pt x="158" y="40"/>
                  <a:pt x="157" y="42"/>
                  <a:pt x="155" y="42"/>
                </a:cubicBezTo>
                <a:cubicBezTo>
                  <a:pt x="146" y="47"/>
                  <a:pt x="147" y="55"/>
                  <a:pt x="148" y="63"/>
                </a:cubicBezTo>
                <a:cubicBezTo>
                  <a:pt x="149" y="75"/>
                  <a:pt x="147" y="88"/>
                  <a:pt x="143" y="100"/>
                </a:cubicBezTo>
                <a:cubicBezTo>
                  <a:pt x="138" y="101"/>
                  <a:pt x="134" y="100"/>
                  <a:pt x="132" y="95"/>
                </a:cubicBezTo>
                <a:cubicBezTo>
                  <a:pt x="133" y="86"/>
                  <a:pt x="135" y="77"/>
                  <a:pt x="135" y="68"/>
                </a:cubicBezTo>
                <a:cubicBezTo>
                  <a:pt x="134" y="59"/>
                  <a:pt x="133" y="58"/>
                  <a:pt x="125" y="60"/>
                </a:cubicBezTo>
                <a:cubicBezTo>
                  <a:pt x="93" y="68"/>
                  <a:pt x="65" y="60"/>
                  <a:pt x="40" y="39"/>
                </a:cubicBezTo>
                <a:cubicBezTo>
                  <a:pt x="37" y="37"/>
                  <a:pt x="34" y="37"/>
                  <a:pt x="31" y="39"/>
                </a:cubicBezTo>
                <a:cubicBezTo>
                  <a:pt x="23" y="45"/>
                  <a:pt x="18" y="52"/>
                  <a:pt x="17" y="62"/>
                </a:cubicBezTo>
                <a:cubicBezTo>
                  <a:pt x="17" y="64"/>
                  <a:pt x="17" y="68"/>
                  <a:pt x="14" y="69"/>
                </a:cubicBezTo>
                <a:cubicBezTo>
                  <a:pt x="10" y="66"/>
                  <a:pt x="5" y="64"/>
                  <a:pt x="2" y="61"/>
                </a:cubicBezTo>
                <a:cubicBezTo>
                  <a:pt x="0" y="59"/>
                  <a:pt x="1" y="57"/>
                  <a:pt x="1" y="55"/>
                </a:cubicBezTo>
                <a:cubicBezTo>
                  <a:pt x="3" y="42"/>
                  <a:pt x="8" y="31"/>
                  <a:pt x="16" y="21"/>
                </a:cubicBezTo>
                <a:cubicBezTo>
                  <a:pt x="28" y="11"/>
                  <a:pt x="43" y="9"/>
                  <a:pt x="55" y="2"/>
                </a:cubicBezTo>
                <a:cubicBezTo>
                  <a:pt x="57" y="1"/>
                  <a:pt x="59" y="0"/>
                  <a:pt x="62" y="2"/>
                </a:cubicBezTo>
                <a:cubicBezTo>
                  <a:pt x="71" y="0"/>
                  <a:pt x="80" y="1"/>
                  <a:pt x="89" y="5"/>
                </a:cubicBezTo>
                <a:cubicBezTo>
                  <a:pt x="91" y="5"/>
                  <a:pt x="93" y="5"/>
                  <a:pt x="95" y="6"/>
                </a:cubicBezTo>
                <a:close/>
              </a:path>
            </a:pathLst>
          </a:custGeom>
          <a:solidFill>
            <a:srgbClr val="B33B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210"/>
          <p:cNvSpPr>
            <a:spLocks/>
          </p:cNvSpPr>
          <p:nvPr/>
        </p:nvSpPr>
        <p:spPr bwMode="auto">
          <a:xfrm>
            <a:off x="1163638" y="3720062"/>
            <a:ext cx="104775" cy="55563"/>
          </a:xfrm>
          <a:custGeom>
            <a:avLst/>
            <a:gdLst>
              <a:gd name="T0" fmla="*/ 8 w 55"/>
              <a:gd name="T1" fmla="*/ 28 h 29"/>
              <a:gd name="T2" fmla="*/ 0 w 55"/>
              <a:gd name="T3" fmla="*/ 12 h 29"/>
              <a:gd name="T4" fmla="*/ 8 w 55"/>
              <a:gd name="T5" fmla="*/ 1 h 29"/>
              <a:gd name="T6" fmla="*/ 22 w 55"/>
              <a:gd name="T7" fmla="*/ 7 h 29"/>
              <a:gd name="T8" fmla="*/ 45 w 55"/>
              <a:gd name="T9" fmla="*/ 0 h 29"/>
              <a:gd name="T10" fmla="*/ 55 w 55"/>
              <a:gd name="T11" fmla="*/ 11 h 29"/>
              <a:gd name="T12" fmla="*/ 46 w 55"/>
              <a:gd name="T13" fmla="*/ 28 h 29"/>
              <a:gd name="T14" fmla="*/ 41 w 55"/>
              <a:gd name="T15" fmla="*/ 28 h 29"/>
              <a:gd name="T16" fmla="*/ 12 w 55"/>
              <a:gd name="T17" fmla="*/ 28 h 29"/>
              <a:gd name="T18" fmla="*/ 8 w 55"/>
              <a:gd name="T19"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9">
                <a:moveTo>
                  <a:pt x="8" y="28"/>
                </a:moveTo>
                <a:cubicBezTo>
                  <a:pt x="3" y="24"/>
                  <a:pt x="1" y="18"/>
                  <a:pt x="0" y="12"/>
                </a:cubicBezTo>
                <a:cubicBezTo>
                  <a:pt x="0" y="6"/>
                  <a:pt x="2" y="2"/>
                  <a:pt x="8" y="1"/>
                </a:cubicBezTo>
                <a:cubicBezTo>
                  <a:pt x="13" y="2"/>
                  <a:pt x="17" y="6"/>
                  <a:pt x="22" y="7"/>
                </a:cubicBezTo>
                <a:cubicBezTo>
                  <a:pt x="31" y="8"/>
                  <a:pt x="38" y="5"/>
                  <a:pt x="45" y="0"/>
                </a:cubicBezTo>
                <a:cubicBezTo>
                  <a:pt x="52" y="0"/>
                  <a:pt x="55" y="4"/>
                  <a:pt x="55" y="11"/>
                </a:cubicBezTo>
                <a:cubicBezTo>
                  <a:pt x="55" y="18"/>
                  <a:pt x="52" y="24"/>
                  <a:pt x="46" y="28"/>
                </a:cubicBezTo>
                <a:cubicBezTo>
                  <a:pt x="44" y="29"/>
                  <a:pt x="42" y="29"/>
                  <a:pt x="41" y="28"/>
                </a:cubicBezTo>
                <a:cubicBezTo>
                  <a:pt x="31" y="25"/>
                  <a:pt x="21" y="25"/>
                  <a:pt x="12" y="28"/>
                </a:cubicBezTo>
                <a:cubicBezTo>
                  <a:pt x="11" y="28"/>
                  <a:pt x="9" y="28"/>
                  <a:pt x="8" y="28"/>
                </a:cubicBezTo>
                <a:close/>
              </a:path>
            </a:pathLst>
          </a:custGeom>
          <a:solidFill>
            <a:srgbClr val="5812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211"/>
          <p:cNvSpPr>
            <a:spLocks/>
          </p:cNvSpPr>
          <p:nvPr/>
        </p:nvSpPr>
        <p:spPr bwMode="auto">
          <a:xfrm>
            <a:off x="1343025" y="3688312"/>
            <a:ext cx="44450" cy="57150"/>
          </a:xfrm>
          <a:custGeom>
            <a:avLst/>
            <a:gdLst>
              <a:gd name="T0" fmla="*/ 1 w 23"/>
              <a:gd name="T1" fmla="*/ 20 h 30"/>
              <a:gd name="T2" fmla="*/ 4 w 23"/>
              <a:gd name="T3" fmla="*/ 6 h 30"/>
              <a:gd name="T4" fmla="*/ 15 w 23"/>
              <a:gd name="T5" fmla="*/ 1 h 30"/>
              <a:gd name="T6" fmla="*/ 23 w 23"/>
              <a:gd name="T7" fmla="*/ 12 h 30"/>
              <a:gd name="T8" fmla="*/ 15 w 23"/>
              <a:gd name="T9" fmla="*/ 27 h 30"/>
              <a:gd name="T10" fmla="*/ 5 w 23"/>
              <a:gd name="T11" fmla="*/ 29 h 30"/>
              <a:gd name="T12" fmla="*/ 1 w 23"/>
              <a:gd name="T13" fmla="*/ 20 h 30"/>
            </a:gdLst>
            <a:ahLst/>
            <a:cxnLst>
              <a:cxn ang="0">
                <a:pos x="T0" y="T1"/>
              </a:cxn>
              <a:cxn ang="0">
                <a:pos x="T2" y="T3"/>
              </a:cxn>
              <a:cxn ang="0">
                <a:pos x="T4" y="T5"/>
              </a:cxn>
              <a:cxn ang="0">
                <a:pos x="T6" y="T7"/>
              </a:cxn>
              <a:cxn ang="0">
                <a:pos x="T8" y="T9"/>
              </a:cxn>
              <a:cxn ang="0">
                <a:pos x="T10" y="T11"/>
              </a:cxn>
              <a:cxn ang="0">
                <a:pos x="T12" y="T13"/>
              </a:cxn>
            </a:cxnLst>
            <a:rect l="0" t="0" r="r" b="b"/>
            <a:pathLst>
              <a:path w="23" h="30">
                <a:moveTo>
                  <a:pt x="1" y="20"/>
                </a:moveTo>
                <a:cubicBezTo>
                  <a:pt x="1" y="14"/>
                  <a:pt x="3" y="10"/>
                  <a:pt x="4" y="6"/>
                </a:cubicBezTo>
                <a:cubicBezTo>
                  <a:pt x="6" y="1"/>
                  <a:pt x="10" y="0"/>
                  <a:pt x="15" y="1"/>
                </a:cubicBezTo>
                <a:cubicBezTo>
                  <a:pt x="21" y="2"/>
                  <a:pt x="23" y="7"/>
                  <a:pt x="23" y="12"/>
                </a:cubicBezTo>
                <a:cubicBezTo>
                  <a:pt x="23" y="18"/>
                  <a:pt x="20" y="23"/>
                  <a:pt x="15" y="27"/>
                </a:cubicBezTo>
                <a:cubicBezTo>
                  <a:pt x="12" y="29"/>
                  <a:pt x="9" y="30"/>
                  <a:pt x="5" y="29"/>
                </a:cubicBezTo>
                <a:cubicBezTo>
                  <a:pt x="2" y="27"/>
                  <a:pt x="0" y="23"/>
                  <a:pt x="1" y="20"/>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212"/>
          <p:cNvSpPr>
            <a:spLocks/>
          </p:cNvSpPr>
          <p:nvPr/>
        </p:nvSpPr>
        <p:spPr bwMode="auto">
          <a:xfrm>
            <a:off x="1177925" y="3761337"/>
            <a:ext cx="73025" cy="31750"/>
          </a:xfrm>
          <a:custGeom>
            <a:avLst/>
            <a:gdLst>
              <a:gd name="T0" fmla="*/ 0 w 38"/>
              <a:gd name="T1" fmla="*/ 7 h 17"/>
              <a:gd name="T2" fmla="*/ 38 w 38"/>
              <a:gd name="T3" fmla="*/ 7 h 17"/>
              <a:gd name="T4" fmla="*/ 0 w 38"/>
              <a:gd name="T5" fmla="*/ 7 h 17"/>
            </a:gdLst>
            <a:ahLst/>
            <a:cxnLst>
              <a:cxn ang="0">
                <a:pos x="T0" y="T1"/>
              </a:cxn>
              <a:cxn ang="0">
                <a:pos x="T2" y="T3"/>
              </a:cxn>
              <a:cxn ang="0">
                <a:pos x="T4" y="T5"/>
              </a:cxn>
            </a:cxnLst>
            <a:rect l="0" t="0" r="r" b="b"/>
            <a:pathLst>
              <a:path w="38" h="17">
                <a:moveTo>
                  <a:pt x="0" y="7"/>
                </a:moveTo>
                <a:cubicBezTo>
                  <a:pt x="13" y="0"/>
                  <a:pt x="26" y="2"/>
                  <a:pt x="38" y="7"/>
                </a:cubicBezTo>
                <a:cubicBezTo>
                  <a:pt x="30" y="17"/>
                  <a:pt x="8" y="16"/>
                  <a:pt x="0" y="7"/>
                </a:cubicBezTo>
                <a:close/>
              </a:path>
            </a:pathLst>
          </a:custGeom>
          <a:solidFill>
            <a:srgbClr val="CE6B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8" name="Freeform 213"/>
          <p:cNvSpPr>
            <a:spLocks/>
          </p:cNvSpPr>
          <p:nvPr/>
        </p:nvSpPr>
        <p:spPr bwMode="auto">
          <a:xfrm>
            <a:off x="1177925" y="3713712"/>
            <a:ext cx="71438" cy="30163"/>
          </a:xfrm>
          <a:custGeom>
            <a:avLst/>
            <a:gdLst>
              <a:gd name="T0" fmla="*/ 37 w 37"/>
              <a:gd name="T1" fmla="*/ 4 h 16"/>
              <a:gd name="T2" fmla="*/ 0 w 37"/>
              <a:gd name="T3" fmla="*/ 5 h 16"/>
              <a:gd name="T4" fmla="*/ 37 w 37"/>
              <a:gd name="T5" fmla="*/ 4 h 16"/>
            </a:gdLst>
            <a:ahLst/>
            <a:cxnLst>
              <a:cxn ang="0">
                <a:pos x="T0" y="T1"/>
              </a:cxn>
              <a:cxn ang="0">
                <a:pos x="T2" y="T3"/>
              </a:cxn>
              <a:cxn ang="0">
                <a:pos x="T4" y="T5"/>
              </a:cxn>
            </a:cxnLst>
            <a:rect l="0" t="0" r="r" b="b"/>
            <a:pathLst>
              <a:path w="37" h="16">
                <a:moveTo>
                  <a:pt x="37" y="4"/>
                </a:moveTo>
                <a:cubicBezTo>
                  <a:pt x="29" y="15"/>
                  <a:pt x="10" y="16"/>
                  <a:pt x="0" y="5"/>
                </a:cubicBezTo>
                <a:cubicBezTo>
                  <a:pt x="12" y="3"/>
                  <a:pt x="25" y="0"/>
                  <a:pt x="37" y="4"/>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214"/>
          <p:cNvSpPr>
            <a:spLocks/>
          </p:cNvSpPr>
          <p:nvPr/>
        </p:nvSpPr>
        <p:spPr bwMode="auto">
          <a:xfrm>
            <a:off x="1244600" y="3658149"/>
            <a:ext cx="55563" cy="28575"/>
          </a:xfrm>
          <a:custGeom>
            <a:avLst/>
            <a:gdLst>
              <a:gd name="T0" fmla="*/ 14 w 29"/>
              <a:gd name="T1" fmla="*/ 0 h 15"/>
              <a:gd name="T2" fmla="*/ 28 w 29"/>
              <a:gd name="T3" fmla="*/ 11 h 15"/>
              <a:gd name="T4" fmla="*/ 27 w 29"/>
              <a:gd name="T5" fmla="*/ 14 h 15"/>
              <a:gd name="T6" fmla="*/ 24 w 29"/>
              <a:gd name="T7" fmla="*/ 12 h 15"/>
              <a:gd name="T8" fmla="*/ 15 w 29"/>
              <a:gd name="T9" fmla="*/ 4 h 15"/>
              <a:gd name="T10" fmla="*/ 5 w 29"/>
              <a:gd name="T11" fmla="*/ 11 h 15"/>
              <a:gd name="T12" fmla="*/ 2 w 29"/>
              <a:gd name="T13" fmla="*/ 13 h 15"/>
              <a:gd name="T14" fmla="*/ 2 w 29"/>
              <a:gd name="T15" fmla="*/ 9 h 15"/>
              <a:gd name="T16" fmla="*/ 14 w 29"/>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15">
                <a:moveTo>
                  <a:pt x="14" y="0"/>
                </a:moveTo>
                <a:cubicBezTo>
                  <a:pt x="21" y="0"/>
                  <a:pt x="27" y="5"/>
                  <a:pt x="28" y="11"/>
                </a:cubicBezTo>
                <a:cubicBezTo>
                  <a:pt x="28" y="12"/>
                  <a:pt x="29" y="14"/>
                  <a:pt x="27" y="14"/>
                </a:cubicBezTo>
                <a:cubicBezTo>
                  <a:pt x="25" y="15"/>
                  <a:pt x="25" y="14"/>
                  <a:pt x="24" y="12"/>
                </a:cubicBezTo>
                <a:cubicBezTo>
                  <a:pt x="23" y="7"/>
                  <a:pt x="21" y="4"/>
                  <a:pt x="15" y="4"/>
                </a:cubicBezTo>
                <a:cubicBezTo>
                  <a:pt x="10" y="3"/>
                  <a:pt x="7" y="6"/>
                  <a:pt x="5" y="11"/>
                </a:cubicBezTo>
                <a:cubicBezTo>
                  <a:pt x="5" y="12"/>
                  <a:pt x="4" y="13"/>
                  <a:pt x="2" y="13"/>
                </a:cubicBezTo>
                <a:cubicBezTo>
                  <a:pt x="0" y="12"/>
                  <a:pt x="1" y="10"/>
                  <a:pt x="2" y="9"/>
                </a:cubicBezTo>
                <a:cubicBezTo>
                  <a:pt x="3" y="4"/>
                  <a:pt x="8" y="0"/>
                  <a:pt x="14" y="0"/>
                </a:cubicBezTo>
                <a:close/>
              </a:path>
            </a:pathLst>
          </a:custGeom>
          <a:solidFill>
            <a:srgbClr val="5C2F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215"/>
          <p:cNvSpPr>
            <a:spLocks/>
          </p:cNvSpPr>
          <p:nvPr/>
        </p:nvSpPr>
        <p:spPr bwMode="auto">
          <a:xfrm>
            <a:off x="1127125" y="3654974"/>
            <a:ext cx="57150" cy="28575"/>
          </a:xfrm>
          <a:custGeom>
            <a:avLst/>
            <a:gdLst>
              <a:gd name="T0" fmla="*/ 14 w 30"/>
              <a:gd name="T1" fmla="*/ 0 h 15"/>
              <a:gd name="T2" fmla="*/ 28 w 30"/>
              <a:gd name="T3" fmla="*/ 10 h 15"/>
              <a:gd name="T4" fmla="*/ 27 w 30"/>
              <a:gd name="T5" fmla="*/ 14 h 15"/>
              <a:gd name="T6" fmla="*/ 25 w 30"/>
              <a:gd name="T7" fmla="*/ 11 h 15"/>
              <a:gd name="T8" fmla="*/ 15 w 30"/>
              <a:gd name="T9" fmla="*/ 4 h 15"/>
              <a:gd name="T10" fmla="*/ 5 w 30"/>
              <a:gd name="T11" fmla="*/ 10 h 15"/>
              <a:gd name="T12" fmla="*/ 2 w 30"/>
              <a:gd name="T13" fmla="*/ 13 h 15"/>
              <a:gd name="T14" fmla="*/ 2 w 30"/>
              <a:gd name="T15" fmla="*/ 9 h 15"/>
              <a:gd name="T16" fmla="*/ 14 w 30"/>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15">
                <a:moveTo>
                  <a:pt x="14" y="0"/>
                </a:moveTo>
                <a:cubicBezTo>
                  <a:pt x="21" y="0"/>
                  <a:pt x="26" y="4"/>
                  <a:pt x="28" y="10"/>
                </a:cubicBezTo>
                <a:cubicBezTo>
                  <a:pt x="28" y="11"/>
                  <a:pt x="30" y="13"/>
                  <a:pt x="27" y="14"/>
                </a:cubicBezTo>
                <a:cubicBezTo>
                  <a:pt x="25" y="15"/>
                  <a:pt x="25" y="12"/>
                  <a:pt x="25" y="11"/>
                </a:cubicBezTo>
                <a:cubicBezTo>
                  <a:pt x="23" y="7"/>
                  <a:pt x="20" y="4"/>
                  <a:pt x="15" y="4"/>
                </a:cubicBezTo>
                <a:cubicBezTo>
                  <a:pt x="10" y="4"/>
                  <a:pt x="7" y="6"/>
                  <a:pt x="5" y="10"/>
                </a:cubicBezTo>
                <a:cubicBezTo>
                  <a:pt x="5" y="12"/>
                  <a:pt x="4" y="13"/>
                  <a:pt x="2" y="13"/>
                </a:cubicBezTo>
                <a:cubicBezTo>
                  <a:pt x="0" y="12"/>
                  <a:pt x="2" y="10"/>
                  <a:pt x="2" y="9"/>
                </a:cubicBezTo>
                <a:cubicBezTo>
                  <a:pt x="4" y="3"/>
                  <a:pt x="9" y="0"/>
                  <a:pt x="14" y="0"/>
                </a:cubicBezTo>
                <a:close/>
              </a:path>
            </a:pathLst>
          </a:custGeom>
          <a:solidFill>
            <a:srgbClr val="592C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216"/>
          <p:cNvSpPr>
            <a:spLocks/>
          </p:cNvSpPr>
          <p:nvPr/>
        </p:nvSpPr>
        <p:spPr bwMode="auto">
          <a:xfrm>
            <a:off x="1117600" y="3578774"/>
            <a:ext cx="55563" cy="22225"/>
          </a:xfrm>
          <a:custGeom>
            <a:avLst/>
            <a:gdLst>
              <a:gd name="T0" fmla="*/ 29 w 29"/>
              <a:gd name="T1" fmla="*/ 6 h 12"/>
              <a:gd name="T2" fmla="*/ 26 w 29"/>
              <a:gd name="T3" fmla="*/ 7 h 12"/>
              <a:gd name="T4" fmla="*/ 4 w 29"/>
              <a:gd name="T5" fmla="*/ 11 h 12"/>
              <a:gd name="T6" fmla="*/ 1 w 29"/>
              <a:gd name="T7" fmla="*/ 11 h 12"/>
              <a:gd name="T8" fmla="*/ 1 w 29"/>
              <a:gd name="T9" fmla="*/ 8 h 12"/>
              <a:gd name="T10" fmla="*/ 27 w 29"/>
              <a:gd name="T11" fmla="*/ 4 h 12"/>
              <a:gd name="T12" fmla="*/ 29 w 29"/>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29" h="12">
                <a:moveTo>
                  <a:pt x="29" y="6"/>
                </a:moveTo>
                <a:cubicBezTo>
                  <a:pt x="28" y="8"/>
                  <a:pt x="27" y="8"/>
                  <a:pt x="26" y="7"/>
                </a:cubicBezTo>
                <a:cubicBezTo>
                  <a:pt x="18" y="5"/>
                  <a:pt x="10" y="6"/>
                  <a:pt x="4" y="11"/>
                </a:cubicBezTo>
                <a:cubicBezTo>
                  <a:pt x="3" y="12"/>
                  <a:pt x="2" y="12"/>
                  <a:pt x="1" y="11"/>
                </a:cubicBezTo>
                <a:cubicBezTo>
                  <a:pt x="0" y="10"/>
                  <a:pt x="1" y="9"/>
                  <a:pt x="1" y="8"/>
                </a:cubicBezTo>
                <a:cubicBezTo>
                  <a:pt x="5" y="3"/>
                  <a:pt x="22" y="0"/>
                  <a:pt x="27" y="4"/>
                </a:cubicBezTo>
                <a:cubicBezTo>
                  <a:pt x="28" y="4"/>
                  <a:pt x="28" y="5"/>
                  <a:pt x="29" y="6"/>
                </a:cubicBezTo>
                <a:close/>
              </a:path>
            </a:pathLst>
          </a:custGeom>
          <a:solidFill>
            <a:srgbClr val="6424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217"/>
          <p:cNvSpPr>
            <a:spLocks/>
          </p:cNvSpPr>
          <p:nvPr/>
        </p:nvSpPr>
        <p:spPr bwMode="auto">
          <a:xfrm>
            <a:off x="1255713" y="3580362"/>
            <a:ext cx="57150" cy="17463"/>
          </a:xfrm>
          <a:custGeom>
            <a:avLst/>
            <a:gdLst>
              <a:gd name="T0" fmla="*/ 13 w 30"/>
              <a:gd name="T1" fmla="*/ 0 h 9"/>
              <a:gd name="T2" fmla="*/ 27 w 30"/>
              <a:gd name="T3" fmla="*/ 4 h 9"/>
              <a:gd name="T4" fmla="*/ 29 w 30"/>
              <a:gd name="T5" fmla="*/ 7 h 9"/>
              <a:gd name="T6" fmla="*/ 25 w 30"/>
              <a:gd name="T7" fmla="*/ 7 h 9"/>
              <a:gd name="T8" fmla="*/ 5 w 30"/>
              <a:gd name="T9" fmla="*/ 5 h 9"/>
              <a:gd name="T10" fmla="*/ 1 w 30"/>
              <a:gd name="T11" fmla="*/ 4 h 9"/>
              <a:gd name="T12" fmla="*/ 4 w 30"/>
              <a:gd name="T13" fmla="*/ 1 h 9"/>
              <a:gd name="T14" fmla="*/ 13 w 3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9">
                <a:moveTo>
                  <a:pt x="13" y="0"/>
                </a:moveTo>
                <a:cubicBezTo>
                  <a:pt x="18" y="0"/>
                  <a:pt x="23" y="1"/>
                  <a:pt x="27" y="4"/>
                </a:cubicBezTo>
                <a:cubicBezTo>
                  <a:pt x="28" y="4"/>
                  <a:pt x="30" y="6"/>
                  <a:pt x="29" y="7"/>
                </a:cubicBezTo>
                <a:cubicBezTo>
                  <a:pt x="28" y="9"/>
                  <a:pt x="27" y="8"/>
                  <a:pt x="25" y="7"/>
                </a:cubicBezTo>
                <a:cubicBezTo>
                  <a:pt x="19" y="3"/>
                  <a:pt x="12" y="3"/>
                  <a:pt x="5" y="5"/>
                </a:cubicBezTo>
                <a:cubicBezTo>
                  <a:pt x="3" y="5"/>
                  <a:pt x="1" y="6"/>
                  <a:pt x="1" y="4"/>
                </a:cubicBezTo>
                <a:cubicBezTo>
                  <a:pt x="0" y="2"/>
                  <a:pt x="2" y="2"/>
                  <a:pt x="4" y="1"/>
                </a:cubicBezTo>
                <a:cubicBezTo>
                  <a:pt x="7" y="0"/>
                  <a:pt x="10" y="0"/>
                  <a:pt x="13" y="0"/>
                </a:cubicBezTo>
                <a:close/>
              </a:path>
            </a:pathLst>
          </a:custGeom>
          <a:solidFill>
            <a:srgbClr val="6323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218"/>
          <p:cNvSpPr>
            <a:spLocks/>
          </p:cNvSpPr>
          <p:nvPr/>
        </p:nvSpPr>
        <p:spPr bwMode="auto">
          <a:xfrm>
            <a:off x="1193800" y="3688312"/>
            <a:ext cx="23813" cy="15875"/>
          </a:xfrm>
          <a:custGeom>
            <a:avLst/>
            <a:gdLst>
              <a:gd name="T0" fmla="*/ 0 w 12"/>
              <a:gd name="T1" fmla="*/ 8 h 8"/>
              <a:gd name="T2" fmla="*/ 12 w 12"/>
              <a:gd name="T3" fmla="*/ 5 h 8"/>
              <a:gd name="T4" fmla="*/ 0 w 12"/>
              <a:gd name="T5" fmla="*/ 8 h 8"/>
            </a:gdLst>
            <a:ahLst/>
            <a:cxnLst>
              <a:cxn ang="0">
                <a:pos x="T0" y="T1"/>
              </a:cxn>
              <a:cxn ang="0">
                <a:pos x="T2" y="T3"/>
              </a:cxn>
              <a:cxn ang="0">
                <a:pos x="T4" y="T5"/>
              </a:cxn>
            </a:cxnLst>
            <a:rect l="0" t="0" r="r" b="b"/>
            <a:pathLst>
              <a:path w="12" h="8">
                <a:moveTo>
                  <a:pt x="0" y="8"/>
                </a:moveTo>
                <a:cubicBezTo>
                  <a:pt x="2" y="0"/>
                  <a:pt x="4" y="0"/>
                  <a:pt x="12" y="5"/>
                </a:cubicBezTo>
                <a:cubicBezTo>
                  <a:pt x="6" y="3"/>
                  <a:pt x="2" y="3"/>
                  <a:pt x="0" y="8"/>
                </a:cubicBezTo>
                <a:close/>
              </a:path>
            </a:pathLst>
          </a:custGeom>
          <a:solidFill>
            <a:srgbClr val="D2A2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8" name="Freeform 219"/>
          <p:cNvSpPr>
            <a:spLocks/>
          </p:cNvSpPr>
          <p:nvPr/>
        </p:nvSpPr>
        <p:spPr bwMode="auto">
          <a:xfrm>
            <a:off x="776288" y="3597824"/>
            <a:ext cx="296863" cy="285750"/>
          </a:xfrm>
          <a:custGeom>
            <a:avLst/>
            <a:gdLst>
              <a:gd name="T0" fmla="*/ 154 w 155"/>
              <a:gd name="T1" fmla="*/ 81 h 149"/>
              <a:gd name="T2" fmla="*/ 153 w 155"/>
              <a:gd name="T3" fmla="*/ 88 h 149"/>
              <a:gd name="T4" fmla="*/ 155 w 155"/>
              <a:gd name="T5" fmla="*/ 103 h 149"/>
              <a:gd name="T6" fmla="*/ 135 w 155"/>
              <a:gd name="T7" fmla="*/ 133 h 149"/>
              <a:gd name="T8" fmla="*/ 100 w 155"/>
              <a:gd name="T9" fmla="*/ 148 h 149"/>
              <a:gd name="T10" fmla="*/ 70 w 155"/>
              <a:gd name="T11" fmla="*/ 141 h 149"/>
              <a:gd name="T12" fmla="*/ 41 w 155"/>
              <a:gd name="T13" fmla="*/ 122 h 149"/>
              <a:gd name="T14" fmla="*/ 37 w 155"/>
              <a:gd name="T15" fmla="*/ 121 h 149"/>
              <a:gd name="T16" fmla="*/ 4 w 155"/>
              <a:gd name="T17" fmla="*/ 84 h 149"/>
              <a:gd name="T18" fmla="*/ 39 w 155"/>
              <a:gd name="T19" fmla="*/ 76 h 149"/>
              <a:gd name="T20" fmla="*/ 37 w 155"/>
              <a:gd name="T21" fmla="*/ 57 h 149"/>
              <a:gd name="T22" fmla="*/ 35 w 155"/>
              <a:gd name="T23" fmla="*/ 24 h 149"/>
              <a:gd name="T24" fmla="*/ 41 w 155"/>
              <a:gd name="T25" fmla="*/ 12 h 149"/>
              <a:gd name="T26" fmla="*/ 48 w 155"/>
              <a:gd name="T27" fmla="*/ 8 h 149"/>
              <a:gd name="T28" fmla="*/ 53 w 155"/>
              <a:gd name="T29" fmla="*/ 21 h 149"/>
              <a:gd name="T30" fmla="*/ 47 w 155"/>
              <a:gd name="T31" fmla="*/ 28 h 149"/>
              <a:gd name="T32" fmla="*/ 48 w 155"/>
              <a:gd name="T33" fmla="*/ 32 h 149"/>
              <a:gd name="T34" fmla="*/ 128 w 155"/>
              <a:gd name="T35" fmla="*/ 4 h 149"/>
              <a:gd name="T36" fmla="*/ 119 w 155"/>
              <a:gd name="T37" fmla="*/ 28 h 149"/>
              <a:gd name="T38" fmla="*/ 141 w 155"/>
              <a:gd name="T39" fmla="*/ 8 h 149"/>
              <a:gd name="T40" fmla="*/ 150 w 155"/>
              <a:gd name="T41" fmla="*/ 5 h 149"/>
              <a:gd name="T42" fmla="*/ 152 w 155"/>
              <a:gd name="T43" fmla="*/ 74 h 149"/>
              <a:gd name="T44" fmla="*/ 154 w 155"/>
              <a:gd name="T45" fmla="*/ 8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49">
                <a:moveTo>
                  <a:pt x="154" y="81"/>
                </a:moveTo>
                <a:cubicBezTo>
                  <a:pt x="153" y="84"/>
                  <a:pt x="153" y="86"/>
                  <a:pt x="153" y="88"/>
                </a:cubicBezTo>
                <a:cubicBezTo>
                  <a:pt x="154" y="93"/>
                  <a:pt x="154" y="98"/>
                  <a:pt x="155" y="103"/>
                </a:cubicBezTo>
                <a:cubicBezTo>
                  <a:pt x="150" y="114"/>
                  <a:pt x="143" y="124"/>
                  <a:pt x="135" y="133"/>
                </a:cubicBezTo>
                <a:cubicBezTo>
                  <a:pt x="125" y="143"/>
                  <a:pt x="114" y="149"/>
                  <a:pt x="100" y="148"/>
                </a:cubicBezTo>
                <a:cubicBezTo>
                  <a:pt x="90" y="147"/>
                  <a:pt x="79" y="147"/>
                  <a:pt x="70" y="141"/>
                </a:cubicBezTo>
                <a:cubicBezTo>
                  <a:pt x="60" y="136"/>
                  <a:pt x="49" y="131"/>
                  <a:pt x="41" y="122"/>
                </a:cubicBezTo>
                <a:cubicBezTo>
                  <a:pt x="40" y="120"/>
                  <a:pt x="39" y="121"/>
                  <a:pt x="37" y="121"/>
                </a:cubicBezTo>
                <a:cubicBezTo>
                  <a:pt x="18" y="123"/>
                  <a:pt x="0" y="103"/>
                  <a:pt x="4" y="84"/>
                </a:cubicBezTo>
                <a:cubicBezTo>
                  <a:pt x="8" y="69"/>
                  <a:pt x="24" y="65"/>
                  <a:pt x="39" y="76"/>
                </a:cubicBezTo>
                <a:cubicBezTo>
                  <a:pt x="40" y="70"/>
                  <a:pt x="38" y="63"/>
                  <a:pt x="37" y="57"/>
                </a:cubicBezTo>
                <a:cubicBezTo>
                  <a:pt x="34" y="47"/>
                  <a:pt x="32" y="36"/>
                  <a:pt x="35" y="24"/>
                </a:cubicBezTo>
                <a:cubicBezTo>
                  <a:pt x="36" y="20"/>
                  <a:pt x="38" y="16"/>
                  <a:pt x="41" y="12"/>
                </a:cubicBezTo>
                <a:cubicBezTo>
                  <a:pt x="43" y="10"/>
                  <a:pt x="44" y="5"/>
                  <a:pt x="48" y="8"/>
                </a:cubicBezTo>
                <a:cubicBezTo>
                  <a:pt x="54" y="12"/>
                  <a:pt x="56" y="16"/>
                  <a:pt x="53" y="21"/>
                </a:cubicBezTo>
                <a:cubicBezTo>
                  <a:pt x="52" y="24"/>
                  <a:pt x="50" y="26"/>
                  <a:pt x="47" y="28"/>
                </a:cubicBezTo>
                <a:cubicBezTo>
                  <a:pt x="45" y="30"/>
                  <a:pt x="44" y="31"/>
                  <a:pt x="48" y="32"/>
                </a:cubicBezTo>
                <a:cubicBezTo>
                  <a:pt x="72" y="38"/>
                  <a:pt x="112" y="35"/>
                  <a:pt x="128" y="4"/>
                </a:cubicBezTo>
                <a:cubicBezTo>
                  <a:pt x="130" y="13"/>
                  <a:pt x="130" y="14"/>
                  <a:pt x="119" y="28"/>
                </a:cubicBezTo>
                <a:cubicBezTo>
                  <a:pt x="130" y="25"/>
                  <a:pt x="137" y="17"/>
                  <a:pt x="141" y="8"/>
                </a:cubicBezTo>
                <a:cubicBezTo>
                  <a:pt x="144" y="1"/>
                  <a:pt x="144" y="0"/>
                  <a:pt x="150" y="5"/>
                </a:cubicBezTo>
                <a:cubicBezTo>
                  <a:pt x="152" y="28"/>
                  <a:pt x="151" y="51"/>
                  <a:pt x="152" y="74"/>
                </a:cubicBezTo>
                <a:cubicBezTo>
                  <a:pt x="153" y="77"/>
                  <a:pt x="151" y="79"/>
                  <a:pt x="154" y="81"/>
                </a:cubicBezTo>
                <a:close/>
              </a:path>
            </a:pathLst>
          </a:custGeom>
          <a:solidFill>
            <a:srgbClr val="FBD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49" name="Freeform 220"/>
          <p:cNvSpPr>
            <a:spLocks/>
          </p:cNvSpPr>
          <p:nvPr/>
        </p:nvSpPr>
        <p:spPr bwMode="auto">
          <a:xfrm>
            <a:off x="909638" y="3869287"/>
            <a:ext cx="63500" cy="58738"/>
          </a:xfrm>
          <a:custGeom>
            <a:avLst/>
            <a:gdLst>
              <a:gd name="T0" fmla="*/ 0 w 33"/>
              <a:gd name="T1" fmla="*/ 0 h 31"/>
              <a:gd name="T2" fmla="*/ 31 w 33"/>
              <a:gd name="T3" fmla="*/ 5 h 31"/>
              <a:gd name="T4" fmla="*/ 33 w 33"/>
              <a:gd name="T5" fmla="*/ 14 h 31"/>
              <a:gd name="T6" fmla="*/ 25 w 33"/>
              <a:gd name="T7" fmla="*/ 29 h 31"/>
              <a:gd name="T8" fmla="*/ 16 w 33"/>
              <a:gd name="T9" fmla="*/ 31 h 31"/>
              <a:gd name="T10" fmla="*/ 0 w 33"/>
              <a:gd name="T11" fmla="*/ 14 h 31"/>
              <a:gd name="T12" fmla="*/ 0 w 33"/>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3" h="31">
                <a:moveTo>
                  <a:pt x="0" y="0"/>
                </a:moveTo>
                <a:cubicBezTo>
                  <a:pt x="10" y="2"/>
                  <a:pt x="21" y="5"/>
                  <a:pt x="31" y="5"/>
                </a:cubicBezTo>
                <a:cubicBezTo>
                  <a:pt x="33" y="8"/>
                  <a:pt x="33" y="11"/>
                  <a:pt x="33" y="14"/>
                </a:cubicBezTo>
                <a:cubicBezTo>
                  <a:pt x="33" y="20"/>
                  <a:pt x="33" y="27"/>
                  <a:pt x="25" y="29"/>
                </a:cubicBezTo>
                <a:cubicBezTo>
                  <a:pt x="22" y="30"/>
                  <a:pt x="19" y="30"/>
                  <a:pt x="16" y="31"/>
                </a:cubicBezTo>
                <a:cubicBezTo>
                  <a:pt x="3" y="30"/>
                  <a:pt x="0" y="27"/>
                  <a:pt x="0" y="14"/>
                </a:cubicBezTo>
                <a:cubicBezTo>
                  <a:pt x="0" y="9"/>
                  <a:pt x="0" y="4"/>
                  <a:pt x="0" y="0"/>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0" name="Freeform 221"/>
          <p:cNvSpPr>
            <a:spLocks/>
          </p:cNvSpPr>
          <p:nvPr/>
        </p:nvSpPr>
        <p:spPr bwMode="auto">
          <a:xfrm>
            <a:off x="1071563" y="3875637"/>
            <a:ext cx="234950" cy="328613"/>
          </a:xfrm>
          <a:custGeom>
            <a:avLst/>
            <a:gdLst>
              <a:gd name="T0" fmla="*/ 0 w 123"/>
              <a:gd name="T1" fmla="*/ 36 h 171"/>
              <a:gd name="T2" fmla="*/ 2 w 123"/>
              <a:gd name="T3" fmla="*/ 23 h 171"/>
              <a:gd name="T4" fmla="*/ 20 w 123"/>
              <a:gd name="T5" fmla="*/ 2 h 171"/>
              <a:gd name="T6" fmla="*/ 25 w 123"/>
              <a:gd name="T7" fmla="*/ 2 h 171"/>
              <a:gd name="T8" fmla="*/ 69 w 123"/>
              <a:gd name="T9" fmla="*/ 26 h 171"/>
              <a:gd name="T10" fmla="*/ 113 w 123"/>
              <a:gd name="T11" fmla="*/ 25 h 171"/>
              <a:gd name="T12" fmla="*/ 122 w 123"/>
              <a:gd name="T13" fmla="*/ 32 h 171"/>
              <a:gd name="T14" fmla="*/ 120 w 123"/>
              <a:gd name="T15" fmla="*/ 57 h 171"/>
              <a:gd name="T16" fmla="*/ 120 w 123"/>
              <a:gd name="T17" fmla="*/ 62 h 171"/>
              <a:gd name="T18" fmla="*/ 117 w 123"/>
              <a:gd name="T19" fmla="*/ 84 h 171"/>
              <a:gd name="T20" fmla="*/ 112 w 123"/>
              <a:gd name="T21" fmla="*/ 104 h 171"/>
              <a:gd name="T22" fmla="*/ 107 w 123"/>
              <a:gd name="T23" fmla="*/ 114 h 171"/>
              <a:gd name="T24" fmla="*/ 77 w 123"/>
              <a:gd name="T25" fmla="*/ 132 h 171"/>
              <a:gd name="T26" fmla="*/ 69 w 123"/>
              <a:gd name="T27" fmla="*/ 134 h 171"/>
              <a:gd name="T28" fmla="*/ 66 w 123"/>
              <a:gd name="T29" fmla="*/ 139 h 171"/>
              <a:gd name="T30" fmla="*/ 70 w 123"/>
              <a:gd name="T31" fmla="*/ 143 h 171"/>
              <a:gd name="T32" fmla="*/ 74 w 123"/>
              <a:gd name="T33" fmla="*/ 144 h 171"/>
              <a:gd name="T34" fmla="*/ 72 w 123"/>
              <a:gd name="T35" fmla="*/ 149 h 171"/>
              <a:gd name="T36" fmla="*/ 62 w 123"/>
              <a:gd name="T37" fmla="*/ 154 h 171"/>
              <a:gd name="T38" fmla="*/ 74 w 123"/>
              <a:gd name="T39" fmla="*/ 156 h 171"/>
              <a:gd name="T40" fmla="*/ 77 w 123"/>
              <a:gd name="T41" fmla="*/ 158 h 171"/>
              <a:gd name="T42" fmla="*/ 74 w 123"/>
              <a:gd name="T43" fmla="*/ 160 h 171"/>
              <a:gd name="T44" fmla="*/ 61 w 123"/>
              <a:gd name="T45" fmla="*/ 163 h 171"/>
              <a:gd name="T46" fmla="*/ 69 w 123"/>
              <a:gd name="T47" fmla="*/ 167 h 171"/>
              <a:gd name="T48" fmla="*/ 71 w 123"/>
              <a:gd name="T49" fmla="*/ 169 h 171"/>
              <a:gd name="T50" fmla="*/ 68 w 123"/>
              <a:gd name="T51" fmla="*/ 171 h 171"/>
              <a:gd name="T52" fmla="*/ 41 w 123"/>
              <a:gd name="T53" fmla="*/ 166 h 171"/>
              <a:gd name="T54" fmla="*/ 35 w 123"/>
              <a:gd name="T55" fmla="*/ 168 h 171"/>
              <a:gd name="T56" fmla="*/ 29 w 123"/>
              <a:gd name="T57" fmla="*/ 155 h 171"/>
              <a:gd name="T58" fmla="*/ 34 w 123"/>
              <a:gd name="T59" fmla="*/ 139 h 171"/>
              <a:gd name="T60" fmla="*/ 31 w 123"/>
              <a:gd name="T61" fmla="*/ 131 h 171"/>
              <a:gd name="T62" fmla="*/ 23 w 123"/>
              <a:gd name="T63" fmla="*/ 126 h 171"/>
              <a:gd name="T64" fmla="*/ 29 w 123"/>
              <a:gd name="T65" fmla="*/ 109 h 171"/>
              <a:gd name="T66" fmla="*/ 36 w 123"/>
              <a:gd name="T67" fmla="*/ 113 h 171"/>
              <a:gd name="T68" fmla="*/ 67 w 123"/>
              <a:gd name="T69" fmla="*/ 116 h 171"/>
              <a:gd name="T70" fmla="*/ 73 w 123"/>
              <a:gd name="T71" fmla="*/ 112 h 171"/>
              <a:gd name="T72" fmla="*/ 69 w 123"/>
              <a:gd name="T73" fmla="*/ 96 h 171"/>
              <a:gd name="T74" fmla="*/ 37 w 123"/>
              <a:gd name="T75" fmla="*/ 94 h 171"/>
              <a:gd name="T76" fmla="*/ 28 w 123"/>
              <a:gd name="T77" fmla="*/ 98 h 171"/>
              <a:gd name="T78" fmla="*/ 24 w 123"/>
              <a:gd name="T79" fmla="*/ 89 h 171"/>
              <a:gd name="T80" fmla="*/ 30 w 123"/>
              <a:gd name="T81" fmla="*/ 87 h 171"/>
              <a:gd name="T82" fmla="*/ 23 w 123"/>
              <a:gd name="T83" fmla="*/ 81 h 171"/>
              <a:gd name="T84" fmla="*/ 30 w 123"/>
              <a:gd name="T85" fmla="*/ 80 h 171"/>
              <a:gd name="T86" fmla="*/ 41 w 123"/>
              <a:gd name="T87" fmla="*/ 74 h 171"/>
              <a:gd name="T88" fmla="*/ 38 w 123"/>
              <a:gd name="T89" fmla="*/ 61 h 171"/>
              <a:gd name="T90" fmla="*/ 32 w 123"/>
              <a:gd name="T91" fmla="*/ 53 h 171"/>
              <a:gd name="T92" fmla="*/ 12 w 123"/>
              <a:gd name="T93" fmla="*/ 56 h 171"/>
              <a:gd name="T94" fmla="*/ 0 w 123"/>
              <a:gd name="T95" fmla="*/ 3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 h="171">
                <a:moveTo>
                  <a:pt x="0" y="36"/>
                </a:moveTo>
                <a:cubicBezTo>
                  <a:pt x="1" y="32"/>
                  <a:pt x="1" y="28"/>
                  <a:pt x="2" y="23"/>
                </a:cubicBezTo>
                <a:cubicBezTo>
                  <a:pt x="5" y="14"/>
                  <a:pt x="11" y="7"/>
                  <a:pt x="20" y="2"/>
                </a:cubicBezTo>
                <a:cubicBezTo>
                  <a:pt x="22" y="1"/>
                  <a:pt x="23" y="0"/>
                  <a:pt x="25" y="2"/>
                </a:cubicBezTo>
                <a:cubicBezTo>
                  <a:pt x="36" y="17"/>
                  <a:pt x="53" y="22"/>
                  <a:pt x="69" y="26"/>
                </a:cubicBezTo>
                <a:cubicBezTo>
                  <a:pt x="84" y="30"/>
                  <a:pt x="98" y="30"/>
                  <a:pt x="113" y="25"/>
                </a:cubicBezTo>
                <a:cubicBezTo>
                  <a:pt x="120" y="23"/>
                  <a:pt x="122" y="24"/>
                  <a:pt x="122" y="32"/>
                </a:cubicBezTo>
                <a:cubicBezTo>
                  <a:pt x="123" y="40"/>
                  <a:pt x="122" y="49"/>
                  <a:pt x="120" y="57"/>
                </a:cubicBezTo>
                <a:cubicBezTo>
                  <a:pt x="120" y="59"/>
                  <a:pt x="120" y="60"/>
                  <a:pt x="120" y="62"/>
                </a:cubicBezTo>
                <a:cubicBezTo>
                  <a:pt x="121" y="69"/>
                  <a:pt x="119" y="76"/>
                  <a:pt x="117" y="84"/>
                </a:cubicBezTo>
                <a:cubicBezTo>
                  <a:pt x="116" y="91"/>
                  <a:pt x="114" y="97"/>
                  <a:pt x="112" y="104"/>
                </a:cubicBezTo>
                <a:cubicBezTo>
                  <a:pt x="110" y="108"/>
                  <a:pt x="111" y="112"/>
                  <a:pt x="107" y="114"/>
                </a:cubicBezTo>
                <a:cubicBezTo>
                  <a:pt x="101" y="126"/>
                  <a:pt x="89" y="129"/>
                  <a:pt x="77" y="132"/>
                </a:cubicBezTo>
                <a:cubicBezTo>
                  <a:pt x="75" y="133"/>
                  <a:pt x="72" y="134"/>
                  <a:pt x="69" y="134"/>
                </a:cubicBezTo>
                <a:cubicBezTo>
                  <a:pt x="66" y="134"/>
                  <a:pt x="65" y="136"/>
                  <a:pt x="66" y="139"/>
                </a:cubicBezTo>
                <a:cubicBezTo>
                  <a:pt x="65" y="142"/>
                  <a:pt x="65" y="145"/>
                  <a:pt x="70" y="143"/>
                </a:cubicBezTo>
                <a:cubicBezTo>
                  <a:pt x="71" y="143"/>
                  <a:pt x="73" y="142"/>
                  <a:pt x="74" y="144"/>
                </a:cubicBezTo>
                <a:cubicBezTo>
                  <a:pt x="75" y="146"/>
                  <a:pt x="73" y="147"/>
                  <a:pt x="72" y="149"/>
                </a:cubicBezTo>
                <a:cubicBezTo>
                  <a:pt x="69" y="150"/>
                  <a:pt x="66" y="152"/>
                  <a:pt x="62" y="154"/>
                </a:cubicBezTo>
                <a:cubicBezTo>
                  <a:pt x="67" y="155"/>
                  <a:pt x="71" y="155"/>
                  <a:pt x="74" y="156"/>
                </a:cubicBezTo>
                <a:cubicBezTo>
                  <a:pt x="75" y="156"/>
                  <a:pt x="77" y="156"/>
                  <a:pt x="77" y="158"/>
                </a:cubicBezTo>
                <a:cubicBezTo>
                  <a:pt x="77" y="159"/>
                  <a:pt x="75" y="159"/>
                  <a:pt x="74" y="160"/>
                </a:cubicBezTo>
                <a:cubicBezTo>
                  <a:pt x="70" y="161"/>
                  <a:pt x="65" y="160"/>
                  <a:pt x="61" y="163"/>
                </a:cubicBezTo>
                <a:cubicBezTo>
                  <a:pt x="63" y="166"/>
                  <a:pt x="67" y="165"/>
                  <a:pt x="69" y="167"/>
                </a:cubicBezTo>
                <a:cubicBezTo>
                  <a:pt x="70" y="168"/>
                  <a:pt x="71" y="169"/>
                  <a:pt x="71" y="169"/>
                </a:cubicBezTo>
                <a:cubicBezTo>
                  <a:pt x="71" y="171"/>
                  <a:pt x="69" y="171"/>
                  <a:pt x="68" y="171"/>
                </a:cubicBezTo>
                <a:cubicBezTo>
                  <a:pt x="59" y="169"/>
                  <a:pt x="49" y="171"/>
                  <a:pt x="41" y="166"/>
                </a:cubicBezTo>
                <a:cubicBezTo>
                  <a:pt x="39" y="165"/>
                  <a:pt x="37" y="167"/>
                  <a:pt x="35" y="168"/>
                </a:cubicBezTo>
                <a:cubicBezTo>
                  <a:pt x="33" y="163"/>
                  <a:pt x="31" y="159"/>
                  <a:pt x="29" y="155"/>
                </a:cubicBezTo>
                <a:cubicBezTo>
                  <a:pt x="33" y="151"/>
                  <a:pt x="33" y="145"/>
                  <a:pt x="34" y="139"/>
                </a:cubicBezTo>
                <a:cubicBezTo>
                  <a:pt x="37" y="135"/>
                  <a:pt x="36" y="132"/>
                  <a:pt x="31" y="131"/>
                </a:cubicBezTo>
                <a:cubicBezTo>
                  <a:pt x="28" y="130"/>
                  <a:pt x="24" y="129"/>
                  <a:pt x="23" y="126"/>
                </a:cubicBezTo>
                <a:cubicBezTo>
                  <a:pt x="25" y="120"/>
                  <a:pt x="24" y="114"/>
                  <a:pt x="29" y="109"/>
                </a:cubicBezTo>
                <a:cubicBezTo>
                  <a:pt x="32" y="109"/>
                  <a:pt x="34" y="112"/>
                  <a:pt x="36" y="113"/>
                </a:cubicBezTo>
                <a:cubicBezTo>
                  <a:pt x="46" y="120"/>
                  <a:pt x="56" y="121"/>
                  <a:pt x="67" y="116"/>
                </a:cubicBezTo>
                <a:cubicBezTo>
                  <a:pt x="69" y="115"/>
                  <a:pt x="71" y="114"/>
                  <a:pt x="73" y="112"/>
                </a:cubicBezTo>
                <a:cubicBezTo>
                  <a:pt x="78" y="106"/>
                  <a:pt x="76" y="100"/>
                  <a:pt x="69" y="96"/>
                </a:cubicBezTo>
                <a:cubicBezTo>
                  <a:pt x="58" y="96"/>
                  <a:pt x="47" y="94"/>
                  <a:pt x="37" y="94"/>
                </a:cubicBezTo>
                <a:cubicBezTo>
                  <a:pt x="33" y="94"/>
                  <a:pt x="31" y="97"/>
                  <a:pt x="28" y="98"/>
                </a:cubicBezTo>
                <a:cubicBezTo>
                  <a:pt x="24" y="96"/>
                  <a:pt x="22" y="93"/>
                  <a:pt x="24" y="89"/>
                </a:cubicBezTo>
                <a:cubicBezTo>
                  <a:pt x="26" y="88"/>
                  <a:pt x="28" y="88"/>
                  <a:pt x="30" y="87"/>
                </a:cubicBezTo>
                <a:cubicBezTo>
                  <a:pt x="28" y="84"/>
                  <a:pt x="24" y="84"/>
                  <a:pt x="23" y="81"/>
                </a:cubicBezTo>
                <a:cubicBezTo>
                  <a:pt x="25" y="79"/>
                  <a:pt x="28" y="80"/>
                  <a:pt x="30" y="80"/>
                </a:cubicBezTo>
                <a:cubicBezTo>
                  <a:pt x="34" y="79"/>
                  <a:pt x="39" y="79"/>
                  <a:pt x="41" y="74"/>
                </a:cubicBezTo>
                <a:cubicBezTo>
                  <a:pt x="43" y="69"/>
                  <a:pt x="41" y="65"/>
                  <a:pt x="38" y="61"/>
                </a:cubicBezTo>
                <a:cubicBezTo>
                  <a:pt x="36" y="58"/>
                  <a:pt x="32" y="57"/>
                  <a:pt x="32" y="53"/>
                </a:cubicBezTo>
                <a:cubicBezTo>
                  <a:pt x="24" y="48"/>
                  <a:pt x="18" y="51"/>
                  <a:pt x="12" y="56"/>
                </a:cubicBezTo>
                <a:cubicBezTo>
                  <a:pt x="9" y="48"/>
                  <a:pt x="4" y="42"/>
                  <a:pt x="0" y="36"/>
                </a:cubicBezTo>
                <a:close/>
              </a:path>
            </a:pathLst>
          </a:custGeom>
          <a:solidFill>
            <a:srgbClr val="FBD3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1" name="Freeform 222"/>
          <p:cNvSpPr>
            <a:spLocks/>
          </p:cNvSpPr>
          <p:nvPr/>
        </p:nvSpPr>
        <p:spPr bwMode="auto">
          <a:xfrm>
            <a:off x="1276350" y="3994699"/>
            <a:ext cx="74613" cy="101600"/>
          </a:xfrm>
          <a:custGeom>
            <a:avLst/>
            <a:gdLst>
              <a:gd name="T0" fmla="*/ 0 w 39"/>
              <a:gd name="T1" fmla="*/ 52 h 53"/>
              <a:gd name="T2" fmla="*/ 4 w 39"/>
              <a:gd name="T3" fmla="*/ 42 h 53"/>
              <a:gd name="T4" fmla="*/ 9 w 39"/>
              <a:gd name="T5" fmla="*/ 21 h 53"/>
              <a:gd name="T6" fmla="*/ 13 w 39"/>
              <a:gd name="T7" fmla="*/ 0 h 53"/>
              <a:gd name="T8" fmla="*/ 22 w 39"/>
              <a:gd name="T9" fmla="*/ 5 h 53"/>
              <a:gd name="T10" fmla="*/ 18 w 39"/>
              <a:gd name="T11" fmla="*/ 48 h 53"/>
              <a:gd name="T12" fmla="*/ 0 w 39"/>
              <a:gd name="T13" fmla="*/ 52 h 53"/>
            </a:gdLst>
            <a:ahLst/>
            <a:cxnLst>
              <a:cxn ang="0">
                <a:pos x="T0" y="T1"/>
              </a:cxn>
              <a:cxn ang="0">
                <a:pos x="T2" y="T3"/>
              </a:cxn>
              <a:cxn ang="0">
                <a:pos x="T4" y="T5"/>
              </a:cxn>
              <a:cxn ang="0">
                <a:pos x="T6" y="T7"/>
              </a:cxn>
              <a:cxn ang="0">
                <a:pos x="T8" y="T9"/>
              </a:cxn>
              <a:cxn ang="0">
                <a:pos x="T10" y="T11"/>
              </a:cxn>
              <a:cxn ang="0">
                <a:pos x="T12" y="T13"/>
              </a:cxn>
            </a:cxnLst>
            <a:rect l="0" t="0" r="r" b="b"/>
            <a:pathLst>
              <a:path w="39" h="53">
                <a:moveTo>
                  <a:pt x="0" y="52"/>
                </a:moveTo>
                <a:cubicBezTo>
                  <a:pt x="2" y="49"/>
                  <a:pt x="2" y="45"/>
                  <a:pt x="4" y="42"/>
                </a:cubicBezTo>
                <a:cubicBezTo>
                  <a:pt x="16" y="38"/>
                  <a:pt x="18" y="32"/>
                  <a:pt x="9" y="21"/>
                </a:cubicBezTo>
                <a:cubicBezTo>
                  <a:pt x="10" y="14"/>
                  <a:pt x="11" y="7"/>
                  <a:pt x="13" y="0"/>
                </a:cubicBezTo>
                <a:cubicBezTo>
                  <a:pt x="14" y="4"/>
                  <a:pt x="19" y="2"/>
                  <a:pt x="22" y="5"/>
                </a:cubicBezTo>
                <a:cubicBezTo>
                  <a:pt x="39" y="15"/>
                  <a:pt x="33" y="38"/>
                  <a:pt x="18" y="48"/>
                </a:cubicBezTo>
                <a:cubicBezTo>
                  <a:pt x="12" y="51"/>
                  <a:pt x="6" y="53"/>
                  <a:pt x="0" y="52"/>
                </a:cubicBezTo>
                <a:close/>
              </a:path>
            </a:pathLst>
          </a:custGeom>
          <a:solidFill>
            <a:srgbClr val="F9C7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2" name="Freeform 223"/>
          <p:cNvSpPr>
            <a:spLocks/>
          </p:cNvSpPr>
          <p:nvPr/>
        </p:nvSpPr>
        <p:spPr bwMode="auto">
          <a:xfrm>
            <a:off x="922338" y="4120112"/>
            <a:ext cx="58738" cy="61913"/>
          </a:xfrm>
          <a:custGeom>
            <a:avLst/>
            <a:gdLst>
              <a:gd name="T0" fmla="*/ 5 w 31"/>
              <a:gd name="T1" fmla="*/ 28 h 32"/>
              <a:gd name="T2" fmla="*/ 5 w 31"/>
              <a:gd name="T3" fmla="*/ 24 h 32"/>
              <a:gd name="T4" fmla="*/ 12 w 31"/>
              <a:gd name="T5" fmla="*/ 3 h 32"/>
              <a:gd name="T6" fmla="*/ 16 w 31"/>
              <a:gd name="T7" fmla="*/ 0 h 32"/>
              <a:gd name="T8" fmla="*/ 18 w 31"/>
              <a:gd name="T9" fmla="*/ 0 h 32"/>
              <a:gd name="T10" fmla="*/ 22 w 31"/>
              <a:gd name="T11" fmla="*/ 4 h 32"/>
              <a:gd name="T12" fmla="*/ 30 w 31"/>
              <a:gd name="T13" fmla="*/ 19 h 32"/>
              <a:gd name="T14" fmla="*/ 16 w 31"/>
              <a:gd name="T15" fmla="*/ 30 h 32"/>
              <a:gd name="T16" fmla="*/ 12 w 31"/>
              <a:gd name="T17" fmla="*/ 31 h 32"/>
              <a:gd name="T18" fmla="*/ 5 w 31"/>
              <a:gd name="T1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2">
                <a:moveTo>
                  <a:pt x="5" y="28"/>
                </a:moveTo>
                <a:cubicBezTo>
                  <a:pt x="7" y="26"/>
                  <a:pt x="6" y="25"/>
                  <a:pt x="5" y="24"/>
                </a:cubicBezTo>
                <a:cubicBezTo>
                  <a:pt x="0" y="15"/>
                  <a:pt x="2" y="8"/>
                  <a:pt x="12" y="3"/>
                </a:cubicBezTo>
                <a:cubicBezTo>
                  <a:pt x="14" y="2"/>
                  <a:pt x="15" y="1"/>
                  <a:pt x="16" y="0"/>
                </a:cubicBezTo>
                <a:cubicBezTo>
                  <a:pt x="17" y="0"/>
                  <a:pt x="18" y="0"/>
                  <a:pt x="18" y="0"/>
                </a:cubicBezTo>
                <a:cubicBezTo>
                  <a:pt x="19" y="2"/>
                  <a:pt x="20" y="3"/>
                  <a:pt x="22" y="4"/>
                </a:cubicBezTo>
                <a:cubicBezTo>
                  <a:pt x="30" y="8"/>
                  <a:pt x="31" y="11"/>
                  <a:pt x="30" y="19"/>
                </a:cubicBezTo>
                <a:cubicBezTo>
                  <a:pt x="29" y="26"/>
                  <a:pt x="23" y="30"/>
                  <a:pt x="16" y="30"/>
                </a:cubicBezTo>
                <a:cubicBezTo>
                  <a:pt x="14" y="30"/>
                  <a:pt x="13" y="30"/>
                  <a:pt x="12" y="31"/>
                </a:cubicBezTo>
                <a:cubicBezTo>
                  <a:pt x="9" y="32"/>
                  <a:pt x="6" y="31"/>
                  <a:pt x="5" y="28"/>
                </a:cubicBezTo>
                <a:close/>
              </a:path>
            </a:pathLst>
          </a:custGeom>
          <a:solidFill>
            <a:srgbClr val="F8C5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3" name="Freeform 224"/>
          <p:cNvSpPr>
            <a:spLocks/>
          </p:cNvSpPr>
          <p:nvPr/>
        </p:nvSpPr>
        <p:spPr bwMode="auto">
          <a:xfrm>
            <a:off x="1066800" y="4132812"/>
            <a:ext cx="73025" cy="55563"/>
          </a:xfrm>
          <a:custGeom>
            <a:avLst/>
            <a:gdLst>
              <a:gd name="T0" fmla="*/ 38 w 38"/>
              <a:gd name="T1" fmla="*/ 5 h 29"/>
              <a:gd name="T2" fmla="*/ 37 w 38"/>
              <a:gd name="T3" fmla="*/ 16 h 29"/>
              <a:gd name="T4" fmla="*/ 31 w 38"/>
              <a:gd name="T5" fmla="*/ 21 h 29"/>
              <a:gd name="T6" fmla="*/ 1 w 38"/>
              <a:gd name="T7" fmla="*/ 29 h 29"/>
              <a:gd name="T8" fmla="*/ 5 w 38"/>
              <a:gd name="T9" fmla="*/ 24 h 29"/>
              <a:gd name="T10" fmla="*/ 18 w 38"/>
              <a:gd name="T11" fmla="*/ 5 h 29"/>
              <a:gd name="T12" fmla="*/ 19 w 38"/>
              <a:gd name="T13" fmla="*/ 2 h 29"/>
              <a:gd name="T14" fmla="*/ 20 w 38"/>
              <a:gd name="T15" fmla="*/ 2 h 29"/>
              <a:gd name="T16" fmla="*/ 38 w 38"/>
              <a:gd name="T17"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9">
                <a:moveTo>
                  <a:pt x="38" y="5"/>
                </a:moveTo>
                <a:cubicBezTo>
                  <a:pt x="38" y="9"/>
                  <a:pt x="37" y="13"/>
                  <a:pt x="37" y="16"/>
                </a:cubicBezTo>
                <a:cubicBezTo>
                  <a:pt x="36" y="20"/>
                  <a:pt x="33" y="20"/>
                  <a:pt x="31" y="21"/>
                </a:cubicBezTo>
                <a:cubicBezTo>
                  <a:pt x="21" y="24"/>
                  <a:pt x="11" y="28"/>
                  <a:pt x="1" y="29"/>
                </a:cubicBezTo>
                <a:cubicBezTo>
                  <a:pt x="0" y="26"/>
                  <a:pt x="3" y="25"/>
                  <a:pt x="5" y="24"/>
                </a:cubicBezTo>
                <a:cubicBezTo>
                  <a:pt x="13" y="21"/>
                  <a:pt x="16" y="13"/>
                  <a:pt x="18" y="5"/>
                </a:cubicBezTo>
                <a:cubicBezTo>
                  <a:pt x="18" y="4"/>
                  <a:pt x="18" y="3"/>
                  <a:pt x="19" y="2"/>
                </a:cubicBezTo>
                <a:cubicBezTo>
                  <a:pt x="20" y="2"/>
                  <a:pt x="20" y="2"/>
                  <a:pt x="20" y="2"/>
                </a:cubicBezTo>
                <a:cubicBezTo>
                  <a:pt x="26" y="1"/>
                  <a:pt x="32" y="0"/>
                  <a:pt x="38" y="5"/>
                </a:cubicBezTo>
                <a:close/>
              </a:path>
            </a:pathLst>
          </a:custGeom>
          <a:solidFill>
            <a:srgbClr val="F7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4" name="Freeform 225"/>
          <p:cNvSpPr>
            <a:spLocks/>
          </p:cNvSpPr>
          <p:nvPr/>
        </p:nvSpPr>
        <p:spPr bwMode="auto">
          <a:xfrm>
            <a:off x="879475" y="4156624"/>
            <a:ext cx="104775" cy="46038"/>
          </a:xfrm>
          <a:custGeom>
            <a:avLst/>
            <a:gdLst>
              <a:gd name="T0" fmla="*/ 27 w 55"/>
              <a:gd name="T1" fmla="*/ 9 h 24"/>
              <a:gd name="T2" fmla="*/ 34 w 55"/>
              <a:gd name="T3" fmla="*/ 12 h 24"/>
              <a:gd name="T4" fmla="*/ 53 w 55"/>
              <a:gd name="T5" fmla="*/ 18 h 24"/>
              <a:gd name="T6" fmla="*/ 54 w 55"/>
              <a:gd name="T7" fmla="*/ 24 h 24"/>
              <a:gd name="T8" fmla="*/ 0 w 55"/>
              <a:gd name="T9" fmla="*/ 6 h 24"/>
              <a:gd name="T10" fmla="*/ 10 w 55"/>
              <a:gd name="T11" fmla="*/ 5 h 24"/>
              <a:gd name="T12" fmla="*/ 25 w 55"/>
              <a:gd name="T13" fmla="*/ 7 h 24"/>
              <a:gd name="T14" fmla="*/ 27 w 55"/>
              <a:gd name="T15" fmla="*/ 9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24">
                <a:moveTo>
                  <a:pt x="27" y="9"/>
                </a:moveTo>
                <a:cubicBezTo>
                  <a:pt x="29" y="10"/>
                  <a:pt x="31" y="12"/>
                  <a:pt x="34" y="12"/>
                </a:cubicBezTo>
                <a:cubicBezTo>
                  <a:pt x="40" y="16"/>
                  <a:pt x="46" y="17"/>
                  <a:pt x="53" y="18"/>
                </a:cubicBezTo>
                <a:cubicBezTo>
                  <a:pt x="55" y="20"/>
                  <a:pt x="55" y="22"/>
                  <a:pt x="54" y="24"/>
                </a:cubicBezTo>
                <a:cubicBezTo>
                  <a:pt x="34" y="22"/>
                  <a:pt x="17" y="16"/>
                  <a:pt x="0" y="6"/>
                </a:cubicBezTo>
                <a:cubicBezTo>
                  <a:pt x="4" y="6"/>
                  <a:pt x="7" y="7"/>
                  <a:pt x="10" y="5"/>
                </a:cubicBezTo>
                <a:cubicBezTo>
                  <a:pt x="16" y="0"/>
                  <a:pt x="20" y="4"/>
                  <a:pt x="25" y="7"/>
                </a:cubicBezTo>
                <a:cubicBezTo>
                  <a:pt x="25" y="8"/>
                  <a:pt x="26" y="8"/>
                  <a:pt x="27" y="9"/>
                </a:cubicBezTo>
                <a:close/>
              </a:path>
            </a:pathLst>
          </a:custGeom>
          <a:solidFill>
            <a:srgbClr val="874B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5" name="Freeform 226"/>
          <p:cNvSpPr>
            <a:spLocks/>
          </p:cNvSpPr>
          <p:nvPr/>
        </p:nvSpPr>
        <p:spPr bwMode="auto">
          <a:xfrm>
            <a:off x="981075" y="4123287"/>
            <a:ext cx="74613" cy="33338"/>
          </a:xfrm>
          <a:custGeom>
            <a:avLst/>
            <a:gdLst>
              <a:gd name="T0" fmla="*/ 30 w 39"/>
              <a:gd name="T1" fmla="*/ 1 h 17"/>
              <a:gd name="T2" fmla="*/ 36 w 39"/>
              <a:gd name="T3" fmla="*/ 11 h 17"/>
              <a:gd name="T4" fmla="*/ 30 w 39"/>
              <a:gd name="T5" fmla="*/ 16 h 17"/>
              <a:gd name="T6" fmla="*/ 6 w 39"/>
              <a:gd name="T7" fmla="*/ 15 h 17"/>
              <a:gd name="T8" fmla="*/ 1 w 39"/>
              <a:gd name="T9" fmla="*/ 10 h 17"/>
              <a:gd name="T10" fmla="*/ 2 w 39"/>
              <a:gd name="T11" fmla="*/ 3 h 17"/>
              <a:gd name="T12" fmla="*/ 8 w 39"/>
              <a:gd name="T13" fmla="*/ 2 h 17"/>
              <a:gd name="T14" fmla="*/ 30 w 39"/>
              <a:gd name="T15" fmla="*/ 1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7">
                <a:moveTo>
                  <a:pt x="30" y="1"/>
                </a:moveTo>
                <a:cubicBezTo>
                  <a:pt x="36" y="1"/>
                  <a:pt x="39" y="5"/>
                  <a:pt x="36" y="11"/>
                </a:cubicBezTo>
                <a:cubicBezTo>
                  <a:pt x="35" y="13"/>
                  <a:pt x="33" y="15"/>
                  <a:pt x="30" y="16"/>
                </a:cubicBezTo>
                <a:cubicBezTo>
                  <a:pt x="22" y="15"/>
                  <a:pt x="14" y="17"/>
                  <a:pt x="6" y="15"/>
                </a:cubicBezTo>
                <a:cubicBezTo>
                  <a:pt x="4" y="14"/>
                  <a:pt x="2" y="12"/>
                  <a:pt x="1" y="10"/>
                </a:cubicBezTo>
                <a:cubicBezTo>
                  <a:pt x="0" y="8"/>
                  <a:pt x="0" y="5"/>
                  <a:pt x="2" y="3"/>
                </a:cubicBezTo>
                <a:cubicBezTo>
                  <a:pt x="3" y="2"/>
                  <a:pt x="5" y="0"/>
                  <a:pt x="8" y="2"/>
                </a:cubicBezTo>
                <a:cubicBezTo>
                  <a:pt x="16" y="7"/>
                  <a:pt x="23" y="6"/>
                  <a:pt x="30" y="1"/>
                </a:cubicBezTo>
                <a:close/>
              </a:path>
            </a:pathLst>
          </a:custGeom>
          <a:solidFill>
            <a:srgbClr val="5A14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6" name="Freeform 227"/>
          <p:cNvSpPr>
            <a:spLocks/>
          </p:cNvSpPr>
          <p:nvPr/>
        </p:nvSpPr>
        <p:spPr bwMode="auto">
          <a:xfrm>
            <a:off x="933450" y="4072487"/>
            <a:ext cx="57150" cy="49213"/>
          </a:xfrm>
          <a:custGeom>
            <a:avLst/>
            <a:gdLst>
              <a:gd name="T0" fmla="*/ 12 w 30"/>
              <a:gd name="T1" fmla="*/ 25 h 26"/>
              <a:gd name="T2" fmla="*/ 10 w 30"/>
              <a:gd name="T3" fmla="*/ 25 h 26"/>
              <a:gd name="T4" fmla="*/ 2 w 30"/>
              <a:gd name="T5" fmla="*/ 18 h 26"/>
              <a:gd name="T6" fmla="*/ 19 w 30"/>
              <a:gd name="T7" fmla="*/ 2 h 26"/>
              <a:gd name="T8" fmla="*/ 29 w 30"/>
              <a:gd name="T9" fmla="*/ 15 h 26"/>
              <a:gd name="T10" fmla="*/ 23 w 30"/>
              <a:gd name="T11" fmla="*/ 24 h 26"/>
              <a:gd name="T12" fmla="*/ 12 w 30"/>
              <a:gd name="T13" fmla="*/ 25 h 26"/>
            </a:gdLst>
            <a:ahLst/>
            <a:cxnLst>
              <a:cxn ang="0">
                <a:pos x="T0" y="T1"/>
              </a:cxn>
              <a:cxn ang="0">
                <a:pos x="T2" y="T3"/>
              </a:cxn>
              <a:cxn ang="0">
                <a:pos x="T4" y="T5"/>
              </a:cxn>
              <a:cxn ang="0">
                <a:pos x="T6" y="T7"/>
              </a:cxn>
              <a:cxn ang="0">
                <a:pos x="T8" y="T9"/>
              </a:cxn>
              <a:cxn ang="0">
                <a:pos x="T10" y="T11"/>
              </a:cxn>
              <a:cxn ang="0">
                <a:pos x="T12" y="T13"/>
              </a:cxn>
            </a:cxnLst>
            <a:rect l="0" t="0" r="r" b="b"/>
            <a:pathLst>
              <a:path w="30" h="26">
                <a:moveTo>
                  <a:pt x="12" y="25"/>
                </a:moveTo>
                <a:cubicBezTo>
                  <a:pt x="12" y="25"/>
                  <a:pt x="11" y="25"/>
                  <a:pt x="10" y="25"/>
                </a:cubicBezTo>
                <a:cubicBezTo>
                  <a:pt x="7" y="23"/>
                  <a:pt x="5" y="20"/>
                  <a:pt x="2" y="18"/>
                </a:cubicBezTo>
                <a:cubicBezTo>
                  <a:pt x="0" y="5"/>
                  <a:pt x="6" y="0"/>
                  <a:pt x="19" y="2"/>
                </a:cubicBezTo>
                <a:cubicBezTo>
                  <a:pt x="24" y="5"/>
                  <a:pt x="29" y="8"/>
                  <a:pt x="29" y="15"/>
                </a:cubicBezTo>
                <a:cubicBezTo>
                  <a:pt x="30" y="20"/>
                  <a:pt x="28" y="23"/>
                  <a:pt x="23" y="24"/>
                </a:cubicBezTo>
                <a:cubicBezTo>
                  <a:pt x="19" y="25"/>
                  <a:pt x="16" y="26"/>
                  <a:pt x="12" y="25"/>
                </a:cubicBezTo>
                <a:close/>
              </a:path>
            </a:pathLst>
          </a:custGeom>
          <a:solidFill>
            <a:srgbClr val="F7F9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7" name="Freeform 228"/>
          <p:cNvSpPr>
            <a:spLocks/>
          </p:cNvSpPr>
          <p:nvPr/>
        </p:nvSpPr>
        <p:spPr bwMode="auto">
          <a:xfrm>
            <a:off x="1101725" y="4043912"/>
            <a:ext cx="28575" cy="85725"/>
          </a:xfrm>
          <a:custGeom>
            <a:avLst/>
            <a:gdLst>
              <a:gd name="T0" fmla="*/ 13 w 15"/>
              <a:gd name="T1" fmla="*/ 22 h 45"/>
              <a:gd name="T2" fmla="*/ 8 w 15"/>
              <a:gd name="T3" fmla="*/ 40 h 45"/>
              <a:gd name="T4" fmla="*/ 2 w 15"/>
              <a:gd name="T5" fmla="*/ 44 h 45"/>
              <a:gd name="T6" fmla="*/ 1 w 15"/>
              <a:gd name="T7" fmla="*/ 30 h 45"/>
              <a:gd name="T8" fmla="*/ 3 w 15"/>
              <a:gd name="T9" fmla="*/ 21 h 45"/>
              <a:gd name="T10" fmla="*/ 3 w 15"/>
              <a:gd name="T11" fmla="*/ 13 h 45"/>
              <a:gd name="T12" fmla="*/ 8 w 15"/>
              <a:gd name="T13" fmla="*/ 13 h 45"/>
              <a:gd name="T14" fmla="*/ 1 w 15"/>
              <a:gd name="T15" fmla="*/ 0 h 45"/>
              <a:gd name="T16" fmla="*/ 8 w 15"/>
              <a:gd name="T17" fmla="*/ 2 h 45"/>
              <a:gd name="T18" fmla="*/ 12 w 15"/>
              <a:gd name="T19" fmla="*/ 11 h 45"/>
              <a:gd name="T20" fmla="*/ 13 w 15"/>
              <a:gd name="T21"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45">
                <a:moveTo>
                  <a:pt x="13" y="22"/>
                </a:moveTo>
                <a:cubicBezTo>
                  <a:pt x="9" y="27"/>
                  <a:pt x="12" y="34"/>
                  <a:pt x="8" y="40"/>
                </a:cubicBezTo>
                <a:cubicBezTo>
                  <a:pt x="7" y="42"/>
                  <a:pt x="6" y="45"/>
                  <a:pt x="2" y="44"/>
                </a:cubicBezTo>
                <a:cubicBezTo>
                  <a:pt x="3" y="39"/>
                  <a:pt x="1" y="35"/>
                  <a:pt x="1" y="30"/>
                </a:cubicBezTo>
                <a:cubicBezTo>
                  <a:pt x="4" y="28"/>
                  <a:pt x="4" y="24"/>
                  <a:pt x="3" y="21"/>
                </a:cubicBezTo>
                <a:cubicBezTo>
                  <a:pt x="3" y="18"/>
                  <a:pt x="1" y="16"/>
                  <a:pt x="3" y="13"/>
                </a:cubicBezTo>
                <a:cubicBezTo>
                  <a:pt x="5" y="13"/>
                  <a:pt x="6" y="13"/>
                  <a:pt x="8" y="13"/>
                </a:cubicBezTo>
                <a:cubicBezTo>
                  <a:pt x="5" y="9"/>
                  <a:pt x="0" y="7"/>
                  <a:pt x="1" y="0"/>
                </a:cubicBezTo>
                <a:cubicBezTo>
                  <a:pt x="3" y="2"/>
                  <a:pt x="6" y="2"/>
                  <a:pt x="8" y="2"/>
                </a:cubicBezTo>
                <a:cubicBezTo>
                  <a:pt x="8" y="5"/>
                  <a:pt x="10" y="8"/>
                  <a:pt x="12" y="11"/>
                </a:cubicBezTo>
                <a:cubicBezTo>
                  <a:pt x="15" y="14"/>
                  <a:pt x="15" y="18"/>
                  <a:pt x="13" y="22"/>
                </a:cubicBezTo>
                <a:close/>
              </a:path>
            </a:pathLst>
          </a:custGeom>
          <a:solidFill>
            <a:srgbClr val="F8C7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8" name="Freeform 229"/>
          <p:cNvSpPr>
            <a:spLocks/>
          </p:cNvSpPr>
          <p:nvPr/>
        </p:nvSpPr>
        <p:spPr bwMode="auto">
          <a:xfrm>
            <a:off x="1042988" y="4053437"/>
            <a:ext cx="42863" cy="57150"/>
          </a:xfrm>
          <a:custGeom>
            <a:avLst/>
            <a:gdLst>
              <a:gd name="T0" fmla="*/ 23 w 23"/>
              <a:gd name="T1" fmla="*/ 13 h 30"/>
              <a:gd name="T2" fmla="*/ 4 w 23"/>
              <a:gd name="T3" fmla="*/ 27 h 30"/>
              <a:gd name="T4" fmla="*/ 2 w 23"/>
              <a:gd name="T5" fmla="*/ 21 h 30"/>
              <a:gd name="T6" fmla="*/ 12 w 23"/>
              <a:gd name="T7" fmla="*/ 19 h 30"/>
              <a:gd name="T8" fmla="*/ 4 w 23"/>
              <a:gd name="T9" fmla="*/ 11 h 30"/>
              <a:gd name="T10" fmla="*/ 3 w 23"/>
              <a:gd name="T11" fmla="*/ 10 h 30"/>
              <a:gd name="T12" fmla="*/ 4 w 23"/>
              <a:gd name="T13" fmla="*/ 6 h 30"/>
              <a:gd name="T14" fmla="*/ 23 w 23"/>
              <a:gd name="T15" fmla="*/ 13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30">
                <a:moveTo>
                  <a:pt x="23" y="13"/>
                </a:moveTo>
                <a:cubicBezTo>
                  <a:pt x="22" y="24"/>
                  <a:pt x="13" y="30"/>
                  <a:pt x="4" y="27"/>
                </a:cubicBezTo>
                <a:cubicBezTo>
                  <a:pt x="0" y="26"/>
                  <a:pt x="0" y="24"/>
                  <a:pt x="2" y="21"/>
                </a:cubicBezTo>
                <a:cubicBezTo>
                  <a:pt x="9" y="23"/>
                  <a:pt x="11" y="23"/>
                  <a:pt x="12" y="19"/>
                </a:cubicBezTo>
                <a:cubicBezTo>
                  <a:pt x="13" y="14"/>
                  <a:pt x="11" y="12"/>
                  <a:pt x="4" y="11"/>
                </a:cubicBezTo>
                <a:cubicBezTo>
                  <a:pt x="4" y="11"/>
                  <a:pt x="4" y="10"/>
                  <a:pt x="3" y="10"/>
                </a:cubicBezTo>
                <a:cubicBezTo>
                  <a:pt x="4" y="9"/>
                  <a:pt x="4" y="7"/>
                  <a:pt x="4" y="6"/>
                </a:cubicBezTo>
                <a:cubicBezTo>
                  <a:pt x="14" y="0"/>
                  <a:pt x="20" y="3"/>
                  <a:pt x="23" y="13"/>
                </a:cubicBezTo>
                <a:close/>
              </a:path>
            </a:pathLst>
          </a:custGeom>
          <a:solidFill>
            <a:srgbClr val="F7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59" name="Freeform 230"/>
          <p:cNvSpPr>
            <a:spLocks/>
          </p:cNvSpPr>
          <p:nvPr/>
        </p:nvSpPr>
        <p:spPr bwMode="auto">
          <a:xfrm>
            <a:off x="1023938" y="4137574"/>
            <a:ext cx="79375" cy="63500"/>
          </a:xfrm>
          <a:custGeom>
            <a:avLst/>
            <a:gdLst>
              <a:gd name="T0" fmla="*/ 42 w 42"/>
              <a:gd name="T1" fmla="*/ 0 h 33"/>
              <a:gd name="T2" fmla="*/ 24 w 42"/>
              <a:gd name="T3" fmla="*/ 27 h 33"/>
              <a:gd name="T4" fmla="*/ 2 w 42"/>
              <a:gd name="T5" fmla="*/ 33 h 33"/>
              <a:gd name="T6" fmla="*/ 2 w 42"/>
              <a:gd name="T7" fmla="*/ 28 h 33"/>
              <a:gd name="T8" fmla="*/ 41 w 42"/>
              <a:gd name="T9" fmla="*/ 1 h 33"/>
              <a:gd name="T10" fmla="*/ 42 w 42"/>
              <a:gd name="T11" fmla="*/ 0 h 33"/>
            </a:gdLst>
            <a:ahLst/>
            <a:cxnLst>
              <a:cxn ang="0">
                <a:pos x="T0" y="T1"/>
              </a:cxn>
              <a:cxn ang="0">
                <a:pos x="T2" y="T3"/>
              </a:cxn>
              <a:cxn ang="0">
                <a:pos x="T4" y="T5"/>
              </a:cxn>
              <a:cxn ang="0">
                <a:pos x="T6" y="T7"/>
              </a:cxn>
              <a:cxn ang="0">
                <a:pos x="T8" y="T9"/>
              </a:cxn>
              <a:cxn ang="0">
                <a:pos x="T10" y="T11"/>
              </a:cxn>
            </a:cxnLst>
            <a:rect l="0" t="0" r="r" b="b"/>
            <a:pathLst>
              <a:path w="42" h="33">
                <a:moveTo>
                  <a:pt x="42" y="0"/>
                </a:moveTo>
                <a:cubicBezTo>
                  <a:pt x="42" y="14"/>
                  <a:pt x="35" y="22"/>
                  <a:pt x="24" y="27"/>
                </a:cubicBezTo>
                <a:cubicBezTo>
                  <a:pt x="16" y="29"/>
                  <a:pt x="9" y="31"/>
                  <a:pt x="2" y="33"/>
                </a:cubicBezTo>
                <a:cubicBezTo>
                  <a:pt x="0" y="31"/>
                  <a:pt x="0" y="29"/>
                  <a:pt x="2" y="28"/>
                </a:cubicBezTo>
                <a:cubicBezTo>
                  <a:pt x="19" y="25"/>
                  <a:pt x="34" y="19"/>
                  <a:pt x="41" y="1"/>
                </a:cubicBezTo>
                <a:cubicBezTo>
                  <a:pt x="41" y="1"/>
                  <a:pt x="42" y="1"/>
                  <a:pt x="42" y="0"/>
                </a:cubicBezTo>
                <a:close/>
              </a:path>
            </a:pathLst>
          </a:custGeom>
          <a:solidFill>
            <a:srgbClr val="8A4D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0" name="Freeform 231"/>
          <p:cNvSpPr>
            <a:spLocks/>
          </p:cNvSpPr>
          <p:nvPr/>
        </p:nvSpPr>
        <p:spPr bwMode="auto">
          <a:xfrm>
            <a:off x="981075" y="4191549"/>
            <a:ext cx="46038" cy="28575"/>
          </a:xfrm>
          <a:custGeom>
            <a:avLst/>
            <a:gdLst>
              <a:gd name="T0" fmla="*/ 24 w 24"/>
              <a:gd name="T1" fmla="*/ 0 h 15"/>
              <a:gd name="T2" fmla="*/ 24 w 24"/>
              <a:gd name="T3" fmla="*/ 5 h 15"/>
              <a:gd name="T4" fmla="*/ 1 w 24"/>
              <a:gd name="T5" fmla="*/ 6 h 15"/>
              <a:gd name="T6" fmla="*/ 0 w 24"/>
              <a:gd name="T7" fmla="*/ 0 h 15"/>
              <a:gd name="T8" fmla="*/ 24 w 24"/>
              <a:gd name="T9" fmla="*/ 0 h 15"/>
            </a:gdLst>
            <a:ahLst/>
            <a:cxnLst>
              <a:cxn ang="0">
                <a:pos x="T0" y="T1"/>
              </a:cxn>
              <a:cxn ang="0">
                <a:pos x="T2" y="T3"/>
              </a:cxn>
              <a:cxn ang="0">
                <a:pos x="T4" y="T5"/>
              </a:cxn>
              <a:cxn ang="0">
                <a:pos x="T6" y="T7"/>
              </a:cxn>
              <a:cxn ang="0">
                <a:pos x="T8" y="T9"/>
              </a:cxn>
            </a:cxnLst>
            <a:rect l="0" t="0" r="r" b="b"/>
            <a:pathLst>
              <a:path w="24" h="15">
                <a:moveTo>
                  <a:pt x="24" y="0"/>
                </a:moveTo>
                <a:cubicBezTo>
                  <a:pt x="24" y="1"/>
                  <a:pt x="24" y="3"/>
                  <a:pt x="24" y="5"/>
                </a:cubicBezTo>
                <a:cubicBezTo>
                  <a:pt x="19" y="14"/>
                  <a:pt x="8" y="15"/>
                  <a:pt x="1" y="6"/>
                </a:cubicBezTo>
                <a:cubicBezTo>
                  <a:pt x="0" y="4"/>
                  <a:pt x="0" y="2"/>
                  <a:pt x="0" y="0"/>
                </a:cubicBezTo>
                <a:cubicBezTo>
                  <a:pt x="8" y="1"/>
                  <a:pt x="16" y="1"/>
                  <a:pt x="24" y="0"/>
                </a:cubicBezTo>
                <a:close/>
              </a:path>
            </a:pathLst>
          </a:custGeom>
          <a:solidFill>
            <a:srgbClr val="E2A3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1" name="Freeform 232"/>
          <p:cNvSpPr>
            <a:spLocks/>
          </p:cNvSpPr>
          <p:nvPr/>
        </p:nvSpPr>
        <p:spPr bwMode="auto">
          <a:xfrm>
            <a:off x="869950" y="4108999"/>
            <a:ext cx="30163" cy="39688"/>
          </a:xfrm>
          <a:custGeom>
            <a:avLst/>
            <a:gdLst>
              <a:gd name="T0" fmla="*/ 0 w 16"/>
              <a:gd name="T1" fmla="*/ 9 h 21"/>
              <a:gd name="T2" fmla="*/ 10 w 16"/>
              <a:gd name="T3" fmla="*/ 0 h 21"/>
              <a:gd name="T4" fmla="*/ 16 w 16"/>
              <a:gd name="T5" fmla="*/ 15 h 21"/>
              <a:gd name="T6" fmla="*/ 9 w 16"/>
              <a:gd name="T7" fmla="*/ 21 h 21"/>
              <a:gd name="T8" fmla="*/ 3 w 16"/>
              <a:gd name="T9" fmla="*/ 14 h 21"/>
              <a:gd name="T10" fmla="*/ 0 w 16"/>
              <a:gd name="T11" fmla="*/ 9 h 21"/>
            </a:gdLst>
            <a:ahLst/>
            <a:cxnLst>
              <a:cxn ang="0">
                <a:pos x="T0" y="T1"/>
              </a:cxn>
              <a:cxn ang="0">
                <a:pos x="T2" y="T3"/>
              </a:cxn>
              <a:cxn ang="0">
                <a:pos x="T4" y="T5"/>
              </a:cxn>
              <a:cxn ang="0">
                <a:pos x="T6" y="T7"/>
              </a:cxn>
              <a:cxn ang="0">
                <a:pos x="T8" y="T9"/>
              </a:cxn>
              <a:cxn ang="0">
                <a:pos x="T10" y="T11"/>
              </a:cxn>
            </a:cxnLst>
            <a:rect l="0" t="0" r="r" b="b"/>
            <a:pathLst>
              <a:path w="16" h="21">
                <a:moveTo>
                  <a:pt x="0" y="9"/>
                </a:moveTo>
                <a:cubicBezTo>
                  <a:pt x="4" y="6"/>
                  <a:pt x="8" y="4"/>
                  <a:pt x="10" y="0"/>
                </a:cubicBezTo>
                <a:cubicBezTo>
                  <a:pt x="12" y="5"/>
                  <a:pt x="16" y="9"/>
                  <a:pt x="16" y="15"/>
                </a:cubicBezTo>
                <a:cubicBezTo>
                  <a:pt x="16" y="20"/>
                  <a:pt x="14" y="21"/>
                  <a:pt x="9" y="21"/>
                </a:cubicBezTo>
                <a:cubicBezTo>
                  <a:pt x="5" y="20"/>
                  <a:pt x="2" y="19"/>
                  <a:pt x="3" y="14"/>
                </a:cubicBezTo>
                <a:cubicBezTo>
                  <a:pt x="3" y="12"/>
                  <a:pt x="5" y="9"/>
                  <a:pt x="0" y="9"/>
                </a:cubicBezTo>
                <a:close/>
              </a:path>
            </a:pathLst>
          </a:custGeom>
          <a:solidFill>
            <a:srgbClr val="E4A7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2" name="Freeform 233"/>
          <p:cNvSpPr>
            <a:spLocks/>
          </p:cNvSpPr>
          <p:nvPr/>
        </p:nvSpPr>
        <p:spPr bwMode="auto">
          <a:xfrm>
            <a:off x="1101725" y="4120112"/>
            <a:ext cx="42863" cy="22225"/>
          </a:xfrm>
          <a:custGeom>
            <a:avLst/>
            <a:gdLst>
              <a:gd name="T0" fmla="*/ 2 w 22"/>
              <a:gd name="T1" fmla="*/ 4 h 12"/>
              <a:gd name="T2" fmla="*/ 8 w 22"/>
              <a:gd name="T3" fmla="*/ 0 h 12"/>
              <a:gd name="T4" fmla="*/ 16 w 22"/>
              <a:gd name="T5" fmla="*/ 3 h 12"/>
              <a:gd name="T6" fmla="*/ 20 w 22"/>
              <a:gd name="T7" fmla="*/ 12 h 12"/>
              <a:gd name="T8" fmla="*/ 2 w 22"/>
              <a:gd name="T9" fmla="*/ 9 h 12"/>
              <a:gd name="T10" fmla="*/ 2 w 22"/>
              <a:gd name="T11" fmla="*/ 4 h 12"/>
            </a:gdLst>
            <a:ahLst/>
            <a:cxnLst>
              <a:cxn ang="0">
                <a:pos x="T0" y="T1"/>
              </a:cxn>
              <a:cxn ang="0">
                <a:pos x="T2" y="T3"/>
              </a:cxn>
              <a:cxn ang="0">
                <a:pos x="T4" y="T5"/>
              </a:cxn>
              <a:cxn ang="0">
                <a:pos x="T6" y="T7"/>
              </a:cxn>
              <a:cxn ang="0">
                <a:pos x="T8" y="T9"/>
              </a:cxn>
              <a:cxn ang="0">
                <a:pos x="T10" y="T11"/>
              </a:cxn>
            </a:cxnLst>
            <a:rect l="0" t="0" r="r" b="b"/>
            <a:pathLst>
              <a:path w="22" h="12">
                <a:moveTo>
                  <a:pt x="2" y="4"/>
                </a:moveTo>
                <a:cubicBezTo>
                  <a:pt x="4" y="2"/>
                  <a:pt x="6" y="1"/>
                  <a:pt x="8" y="0"/>
                </a:cubicBezTo>
                <a:cubicBezTo>
                  <a:pt x="11" y="1"/>
                  <a:pt x="13" y="3"/>
                  <a:pt x="16" y="3"/>
                </a:cubicBezTo>
                <a:cubicBezTo>
                  <a:pt x="22" y="4"/>
                  <a:pt x="22" y="7"/>
                  <a:pt x="20" y="12"/>
                </a:cubicBezTo>
                <a:cubicBezTo>
                  <a:pt x="14" y="11"/>
                  <a:pt x="8" y="10"/>
                  <a:pt x="2" y="9"/>
                </a:cubicBezTo>
                <a:cubicBezTo>
                  <a:pt x="3" y="7"/>
                  <a:pt x="0" y="6"/>
                  <a:pt x="2" y="4"/>
                </a:cubicBezTo>
                <a:close/>
              </a:path>
            </a:pathLst>
          </a:custGeom>
          <a:solidFill>
            <a:srgbClr val="53B6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3" name="Freeform 234"/>
          <p:cNvSpPr>
            <a:spLocks/>
          </p:cNvSpPr>
          <p:nvPr/>
        </p:nvSpPr>
        <p:spPr bwMode="auto">
          <a:xfrm>
            <a:off x="1038225" y="4067724"/>
            <a:ext cx="33338" cy="34925"/>
          </a:xfrm>
          <a:custGeom>
            <a:avLst/>
            <a:gdLst>
              <a:gd name="T0" fmla="*/ 5 w 17"/>
              <a:gd name="T1" fmla="*/ 2 h 18"/>
              <a:gd name="T2" fmla="*/ 16 w 17"/>
              <a:gd name="T3" fmla="*/ 8 h 18"/>
              <a:gd name="T4" fmla="*/ 12 w 17"/>
              <a:gd name="T5" fmla="*/ 16 h 18"/>
              <a:gd name="T6" fmla="*/ 4 w 17"/>
              <a:gd name="T7" fmla="*/ 13 h 18"/>
              <a:gd name="T8" fmla="*/ 6 w 17"/>
              <a:gd name="T9" fmla="*/ 8 h 18"/>
              <a:gd name="T10" fmla="*/ 5 w 17"/>
              <a:gd name="T11" fmla="*/ 2 h 18"/>
            </a:gdLst>
            <a:ahLst/>
            <a:cxnLst>
              <a:cxn ang="0">
                <a:pos x="T0" y="T1"/>
              </a:cxn>
              <a:cxn ang="0">
                <a:pos x="T2" y="T3"/>
              </a:cxn>
              <a:cxn ang="0">
                <a:pos x="T4" y="T5"/>
              </a:cxn>
              <a:cxn ang="0">
                <a:pos x="T6" y="T7"/>
              </a:cxn>
              <a:cxn ang="0">
                <a:pos x="T8" y="T9"/>
              </a:cxn>
              <a:cxn ang="0">
                <a:pos x="T10" y="T11"/>
              </a:cxn>
            </a:cxnLst>
            <a:rect l="0" t="0" r="r" b="b"/>
            <a:pathLst>
              <a:path w="17" h="18">
                <a:moveTo>
                  <a:pt x="5" y="2"/>
                </a:moveTo>
                <a:cubicBezTo>
                  <a:pt x="12" y="0"/>
                  <a:pt x="15" y="2"/>
                  <a:pt x="16" y="8"/>
                </a:cubicBezTo>
                <a:cubicBezTo>
                  <a:pt x="17" y="11"/>
                  <a:pt x="16" y="14"/>
                  <a:pt x="12" y="16"/>
                </a:cubicBezTo>
                <a:cubicBezTo>
                  <a:pt x="8" y="18"/>
                  <a:pt x="6" y="16"/>
                  <a:pt x="4" y="13"/>
                </a:cubicBezTo>
                <a:cubicBezTo>
                  <a:pt x="4" y="11"/>
                  <a:pt x="0" y="9"/>
                  <a:pt x="6" y="8"/>
                </a:cubicBezTo>
                <a:cubicBezTo>
                  <a:pt x="9" y="7"/>
                  <a:pt x="4" y="4"/>
                  <a:pt x="5" y="2"/>
                </a:cubicBezTo>
                <a:close/>
              </a:path>
            </a:pathLst>
          </a:custGeom>
          <a:solidFill>
            <a:srgbClr val="4B26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4" name="Freeform 235"/>
          <p:cNvSpPr>
            <a:spLocks/>
          </p:cNvSpPr>
          <p:nvPr/>
        </p:nvSpPr>
        <p:spPr bwMode="auto">
          <a:xfrm>
            <a:off x="996950" y="4120112"/>
            <a:ext cx="41275" cy="20638"/>
          </a:xfrm>
          <a:custGeom>
            <a:avLst/>
            <a:gdLst>
              <a:gd name="T0" fmla="*/ 22 w 22"/>
              <a:gd name="T1" fmla="*/ 3 h 11"/>
              <a:gd name="T2" fmla="*/ 0 w 22"/>
              <a:gd name="T3" fmla="*/ 4 h 11"/>
              <a:gd name="T4" fmla="*/ 1 w 22"/>
              <a:gd name="T5" fmla="*/ 2 h 11"/>
              <a:gd name="T6" fmla="*/ 22 w 22"/>
              <a:gd name="T7" fmla="*/ 3 h 11"/>
            </a:gdLst>
            <a:ahLst/>
            <a:cxnLst>
              <a:cxn ang="0">
                <a:pos x="T0" y="T1"/>
              </a:cxn>
              <a:cxn ang="0">
                <a:pos x="T2" y="T3"/>
              </a:cxn>
              <a:cxn ang="0">
                <a:pos x="T4" y="T5"/>
              </a:cxn>
              <a:cxn ang="0">
                <a:pos x="T6" y="T7"/>
              </a:cxn>
            </a:cxnLst>
            <a:rect l="0" t="0" r="r" b="b"/>
            <a:pathLst>
              <a:path w="22" h="11">
                <a:moveTo>
                  <a:pt x="22" y="3"/>
                </a:moveTo>
                <a:cubicBezTo>
                  <a:pt x="15" y="11"/>
                  <a:pt x="8" y="11"/>
                  <a:pt x="0" y="4"/>
                </a:cubicBezTo>
                <a:cubicBezTo>
                  <a:pt x="0" y="4"/>
                  <a:pt x="1" y="2"/>
                  <a:pt x="1" y="2"/>
                </a:cubicBezTo>
                <a:cubicBezTo>
                  <a:pt x="8" y="2"/>
                  <a:pt x="15" y="0"/>
                  <a:pt x="22" y="3"/>
                </a:cubicBezTo>
                <a:close/>
              </a:path>
            </a:pathLst>
          </a:custGeom>
          <a:solidFill>
            <a:srgbClr val="FA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6" name="Freeform 236"/>
          <p:cNvSpPr>
            <a:spLocks/>
          </p:cNvSpPr>
          <p:nvPr/>
        </p:nvSpPr>
        <p:spPr bwMode="auto">
          <a:xfrm>
            <a:off x="992188" y="4147099"/>
            <a:ext cx="46038" cy="17463"/>
          </a:xfrm>
          <a:custGeom>
            <a:avLst/>
            <a:gdLst>
              <a:gd name="T0" fmla="*/ 0 w 24"/>
              <a:gd name="T1" fmla="*/ 3 h 9"/>
              <a:gd name="T2" fmla="*/ 24 w 24"/>
              <a:gd name="T3" fmla="*/ 4 h 9"/>
              <a:gd name="T4" fmla="*/ 0 w 24"/>
              <a:gd name="T5" fmla="*/ 3 h 9"/>
            </a:gdLst>
            <a:ahLst/>
            <a:cxnLst>
              <a:cxn ang="0">
                <a:pos x="T0" y="T1"/>
              </a:cxn>
              <a:cxn ang="0">
                <a:pos x="T2" y="T3"/>
              </a:cxn>
              <a:cxn ang="0">
                <a:pos x="T4" y="T5"/>
              </a:cxn>
            </a:cxnLst>
            <a:rect l="0" t="0" r="r" b="b"/>
            <a:pathLst>
              <a:path w="24" h="9">
                <a:moveTo>
                  <a:pt x="0" y="3"/>
                </a:moveTo>
                <a:cubicBezTo>
                  <a:pt x="8" y="1"/>
                  <a:pt x="16" y="0"/>
                  <a:pt x="24" y="4"/>
                </a:cubicBezTo>
                <a:cubicBezTo>
                  <a:pt x="16" y="9"/>
                  <a:pt x="7" y="9"/>
                  <a:pt x="0" y="3"/>
                </a:cubicBezTo>
                <a:close/>
              </a:path>
            </a:pathLst>
          </a:custGeom>
          <a:solidFill>
            <a:srgbClr val="CE6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7" name="Freeform 237"/>
          <p:cNvSpPr>
            <a:spLocks/>
          </p:cNvSpPr>
          <p:nvPr/>
        </p:nvSpPr>
        <p:spPr bwMode="auto">
          <a:xfrm>
            <a:off x="1093788" y="4066137"/>
            <a:ext cx="22225" cy="38100"/>
          </a:xfrm>
          <a:custGeom>
            <a:avLst/>
            <a:gdLst>
              <a:gd name="T0" fmla="*/ 7 w 11"/>
              <a:gd name="T1" fmla="*/ 1 h 20"/>
              <a:gd name="T2" fmla="*/ 9 w 11"/>
              <a:gd name="T3" fmla="*/ 15 h 20"/>
              <a:gd name="T4" fmla="*/ 5 w 11"/>
              <a:gd name="T5" fmla="*/ 18 h 20"/>
              <a:gd name="T6" fmla="*/ 2 w 11"/>
              <a:gd name="T7" fmla="*/ 0 h 20"/>
              <a:gd name="T8" fmla="*/ 7 w 11"/>
              <a:gd name="T9" fmla="*/ 1 h 20"/>
            </a:gdLst>
            <a:ahLst/>
            <a:cxnLst>
              <a:cxn ang="0">
                <a:pos x="T0" y="T1"/>
              </a:cxn>
              <a:cxn ang="0">
                <a:pos x="T2" y="T3"/>
              </a:cxn>
              <a:cxn ang="0">
                <a:pos x="T4" y="T5"/>
              </a:cxn>
              <a:cxn ang="0">
                <a:pos x="T6" y="T7"/>
              </a:cxn>
              <a:cxn ang="0">
                <a:pos x="T8" y="T9"/>
              </a:cxn>
            </a:cxnLst>
            <a:rect l="0" t="0" r="r" b="b"/>
            <a:pathLst>
              <a:path w="11" h="20">
                <a:moveTo>
                  <a:pt x="7" y="1"/>
                </a:moveTo>
                <a:cubicBezTo>
                  <a:pt x="7" y="6"/>
                  <a:pt x="11" y="10"/>
                  <a:pt x="9" y="15"/>
                </a:cubicBezTo>
                <a:cubicBezTo>
                  <a:pt x="8" y="17"/>
                  <a:pt x="8" y="20"/>
                  <a:pt x="5" y="18"/>
                </a:cubicBezTo>
                <a:cubicBezTo>
                  <a:pt x="5" y="12"/>
                  <a:pt x="0" y="6"/>
                  <a:pt x="2" y="0"/>
                </a:cubicBezTo>
                <a:cubicBezTo>
                  <a:pt x="4" y="1"/>
                  <a:pt x="5" y="1"/>
                  <a:pt x="7" y="1"/>
                </a:cubicBezTo>
                <a:close/>
              </a:path>
            </a:pathLst>
          </a:custGeom>
          <a:solidFill>
            <a:srgbClr val="E4A8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8" name="Freeform 238"/>
          <p:cNvSpPr>
            <a:spLocks/>
          </p:cNvSpPr>
          <p:nvPr/>
        </p:nvSpPr>
        <p:spPr bwMode="auto">
          <a:xfrm>
            <a:off x="931863" y="4069312"/>
            <a:ext cx="38100" cy="36513"/>
          </a:xfrm>
          <a:custGeom>
            <a:avLst/>
            <a:gdLst>
              <a:gd name="T0" fmla="*/ 20 w 20"/>
              <a:gd name="T1" fmla="*/ 3 h 19"/>
              <a:gd name="T2" fmla="*/ 14 w 20"/>
              <a:gd name="T3" fmla="*/ 3 h 19"/>
              <a:gd name="T4" fmla="*/ 3 w 20"/>
              <a:gd name="T5" fmla="*/ 19 h 19"/>
              <a:gd name="T6" fmla="*/ 5 w 20"/>
              <a:gd name="T7" fmla="*/ 6 h 19"/>
              <a:gd name="T8" fmla="*/ 20 w 20"/>
              <a:gd name="T9" fmla="*/ 3 h 19"/>
            </a:gdLst>
            <a:ahLst/>
            <a:cxnLst>
              <a:cxn ang="0">
                <a:pos x="T0" y="T1"/>
              </a:cxn>
              <a:cxn ang="0">
                <a:pos x="T2" y="T3"/>
              </a:cxn>
              <a:cxn ang="0">
                <a:pos x="T4" y="T5"/>
              </a:cxn>
              <a:cxn ang="0">
                <a:pos x="T6" y="T7"/>
              </a:cxn>
              <a:cxn ang="0">
                <a:pos x="T8" y="T9"/>
              </a:cxn>
            </a:cxnLst>
            <a:rect l="0" t="0" r="r" b="b"/>
            <a:pathLst>
              <a:path w="20" h="19">
                <a:moveTo>
                  <a:pt x="20" y="3"/>
                </a:moveTo>
                <a:cubicBezTo>
                  <a:pt x="18" y="3"/>
                  <a:pt x="16" y="3"/>
                  <a:pt x="14" y="3"/>
                </a:cubicBezTo>
                <a:cubicBezTo>
                  <a:pt x="6" y="4"/>
                  <a:pt x="3" y="9"/>
                  <a:pt x="3" y="19"/>
                </a:cubicBezTo>
                <a:cubicBezTo>
                  <a:pt x="0" y="14"/>
                  <a:pt x="1" y="9"/>
                  <a:pt x="5" y="6"/>
                </a:cubicBezTo>
                <a:cubicBezTo>
                  <a:pt x="9" y="1"/>
                  <a:pt x="14" y="0"/>
                  <a:pt x="20" y="3"/>
                </a:cubicBezTo>
                <a:close/>
              </a:path>
            </a:pathLst>
          </a:custGeom>
          <a:solidFill>
            <a:srgbClr val="4540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69" name="Freeform 239"/>
          <p:cNvSpPr>
            <a:spLocks/>
          </p:cNvSpPr>
          <p:nvPr/>
        </p:nvSpPr>
        <p:spPr bwMode="auto">
          <a:xfrm>
            <a:off x="1049338" y="4055024"/>
            <a:ext cx="36513" cy="22225"/>
          </a:xfrm>
          <a:custGeom>
            <a:avLst/>
            <a:gdLst>
              <a:gd name="T0" fmla="*/ 19 w 19"/>
              <a:gd name="T1" fmla="*/ 12 h 12"/>
              <a:gd name="T2" fmla="*/ 0 w 19"/>
              <a:gd name="T3" fmla="*/ 5 h 12"/>
              <a:gd name="T4" fmla="*/ 11 w 19"/>
              <a:gd name="T5" fmla="*/ 1 h 12"/>
              <a:gd name="T6" fmla="*/ 19 w 19"/>
              <a:gd name="T7" fmla="*/ 12 h 12"/>
            </a:gdLst>
            <a:ahLst/>
            <a:cxnLst>
              <a:cxn ang="0">
                <a:pos x="T0" y="T1"/>
              </a:cxn>
              <a:cxn ang="0">
                <a:pos x="T2" y="T3"/>
              </a:cxn>
              <a:cxn ang="0">
                <a:pos x="T4" y="T5"/>
              </a:cxn>
              <a:cxn ang="0">
                <a:pos x="T6" y="T7"/>
              </a:cxn>
            </a:cxnLst>
            <a:rect l="0" t="0" r="r" b="b"/>
            <a:pathLst>
              <a:path w="19" h="12">
                <a:moveTo>
                  <a:pt x="19" y="12"/>
                </a:moveTo>
                <a:cubicBezTo>
                  <a:pt x="13" y="2"/>
                  <a:pt x="11" y="1"/>
                  <a:pt x="0" y="5"/>
                </a:cubicBezTo>
                <a:cubicBezTo>
                  <a:pt x="3" y="0"/>
                  <a:pt x="7" y="0"/>
                  <a:pt x="11" y="1"/>
                </a:cubicBezTo>
                <a:cubicBezTo>
                  <a:pt x="16" y="3"/>
                  <a:pt x="19" y="7"/>
                  <a:pt x="19" y="12"/>
                </a:cubicBezTo>
                <a:close/>
              </a:path>
            </a:pathLst>
          </a:custGeom>
          <a:solidFill>
            <a:srgbClr val="5F58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0" name="Freeform 240"/>
          <p:cNvSpPr>
            <a:spLocks/>
          </p:cNvSpPr>
          <p:nvPr/>
        </p:nvSpPr>
        <p:spPr bwMode="auto">
          <a:xfrm>
            <a:off x="1052513" y="4228062"/>
            <a:ext cx="39688" cy="104775"/>
          </a:xfrm>
          <a:custGeom>
            <a:avLst/>
            <a:gdLst>
              <a:gd name="T0" fmla="*/ 3 w 21"/>
              <a:gd name="T1" fmla="*/ 7 h 55"/>
              <a:gd name="T2" fmla="*/ 21 w 21"/>
              <a:gd name="T3" fmla="*/ 0 h 55"/>
              <a:gd name="T4" fmla="*/ 10 w 21"/>
              <a:gd name="T5" fmla="*/ 55 h 55"/>
              <a:gd name="T6" fmla="*/ 2 w 21"/>
              <a:gd name="T7" fmla="*/ 21 h 55"/>
              <a:gd name="T8" fmla="*/ 3 w 21"/>
              <a:gd name="T9" fmla="*/ 7 h 55"/>
            </a:gdLst>
            <a:ahLst/>
            <a:cxnLst>
              <a:cxn ang="0">
                <a:pos x="T0" y="T1"/>
              </a:cxn>
              <a:cxn ang="0">
                <a:pos x="T2" y="T3"/>
              </a:cxn>
              <a:cxn ang="0">
                <a:pos x="T4" y="T5"/>
              </a:cxn>
              <a:cxn ang="0">
                <a:pos x="T6" y="T7"/>
              </a:cxn>
              <a:cxn ang="0">
                <a:pos x="T8" y="T9"/>
              </a:cxn>
            </a:cxnLst>
            <a:rect l="0" t="0" r="r" b="b"/>
            <a:pathLst>
              <a:path w="21" h="55">
                <a:moveTo>
                  <a:pt x="3" y="7"/>
                </a:moveTo>
                <a:cubicBezTo>
                  <a:pt x="9" y="5"/>
                  <a:pt x="15" y="3"/>
                  <a:pt x="21" y="0"/>
                </a:cubicBezTo>
                <a:cubicBezTo>
                  <a:pt x="18" y="19"/>
                  <a:pt x="15" y="37"/>
                  <a:pt x="10" y="55"/>
                </a:cubicBezTo>
                <a:cubicBezTo>
                  <a:pt x="7" y="44"/>
                  <a:pt x="5" y="32"/>
                  <a:pt x="2" y="21"/>
                </a:cubicBezTo>
                <a:cubicBezTo>
                  <a:pt x="2" y="16"/>
                  <a:pt x="0" y="12"/>
                  <a:pt x="3" y="7"/>
                </a:cubicBezTo>
                <a:close/>
              </a:path>
            </a:pathLst>
          </a:custGeom>
          <a:solidFill>
            <a:srgbClr val="4CB4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1" name="Freeform 241"/>
          <p:cNvSpPr>
            <a:spLocks/>
          </p:cNvSpPr>
          <p:nvPr/>
        </p:nvSpPr>
        <p:spPr bwMode="auto">
          <a:xfrm>
            <a:off x="957263" y="3893099"/>
            <a:ext cx="92075" cy="38100"/>
          </a:xfrm>
          <a:custGeom>
            <a:avLst/>
            <a:gdLst>
              <a:gd name="T0" fmla="*/ 0 w 48"/>
              <a:gd name="T1" fmla="*/ 16 h 20"/>
              <a:gd name="T2" fmla="*/ 7 w 48"/>
              <a:gd name="T3" fmla="*/ 1 h 20"/>
              <a:gd name="T4" fmla="*/ 13 w 48"/>
              <a:gd name="T5" fmla="*/ 1 h 20"/>
              <a:gd name="T6" fmla="*/ 42 w 48"/>
              <a:gd name="T7" fmla="*/ 8 h 20"/>
              <a:gd name="T8" fmla="*/ 48 w 48"/>
              <a:gd name="T9" fmla="*/ 12 h 20"/>
              <a:gd name="T10" fmla="*/ 47 w 48"/>
              <a:gd name="T11" fmla="*/ 19 h 20"/>
              <a:gd name="T12" fmla="*/ 30 w 48"/>
              <a:gd name="T13" fmla="*/ 16 h 20"/>
              <a:gd name="T14" fmla="*/ 0 w 48"/>
              <a:gd name="T15" fmla="*/ 16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0">
                <a:moveTo>
                  <a:pt x="0" y="16"/>
                </a:moveTo>
                <a:cubicBezTo>
                  <a:pt x="6" y="13"/>
                  <a:pt x="6" y="7"/>
                  <a:pt x="7" y="1"/>
                </a:cubicBezTo>
                <a:cubicBezTo>
                  <a:pt x="9" y="0"/>
                  <a:pt x="11" y="0"/>
                  <a:pt x="13" y="1"/>
                </a:cubicBezTo>
                <a:cubicBezTo>
                  <a:pt x="23" y="2"/>
                  <a:pt x="33" y="5"/>
                  <a:pt x="42" y="8"/>
                </a:cubicBezTo>
                <a:cubicBezTo>
                  <a:pt x="45" y="8"/>
                  <a:pt x="47" y="9"/>
                  <a:pt x="48" y="12"/>
                </a:cubicBezTo>
                <a:cubicBezTo>
                  <a:pt x="47" y="15"/>
                  <a:pt x="47" y="17"/>
                  <a:pt x="47" y="19"/>
                </a:cubicBezTo>
                <a:cubicBezTo>
                  <a:pt x="41" y="20"/>
                  <a:pt x="36" y="17"/>
                  <a:pt x="30" y="16"/>
                </a:cubicBezTo>
                <a:cubicBezTo>
                  <a:pt x="20" y="15"/>
                  <a:pt x="10" y="16"/>
                  <a:pt x="0" y="16"/>
                </a:cubicBezTo>
                <a:close/>
              </a:path>
            </a:pathLst>
          </a:custGeom>
          <a:solidFill>
            <a:srgbClr val="EF78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2" name="Freeform 242"/>
          <p:cNvSpPr>
            <a:spLocks/>
          </p:cNvSpPr>
          <p:nvPr/>
        </p:nvSpPr>
        <p:spPr bwMode="auto">
          <a:xfrm>
            <a:off x="1093788" y="3977237"/>
            <a:ext cx="63500" cy="57150"/>
          </a:xfrm>
          <a:custGeom>
            <a:avLst/>
            <a:gdLst>
              <a:gd name="T0" fmla="*/ 20 w 33"/>
              <a:gd name="T1" fmla="*/ 0 h 29"/>
              <a:gd name="T2" fmla="*/ 28 w 33"/>
              <a:gd name="T3" fmla="*/ 7 h 29"/>
              <a:gd name="T4" fmla="*/ 30 w 33"/>
              <a:gd name="T5" fmla="*/ 23 h 29"/>
              <a:gd name="T6" fmla="*/ 15 w 33"/>
              <a:gd name="T7" fmla="*/ 29 h 29"/>
              <a:gd name="T8" fmla="*/ 11 w 33"/>
              <a:gd name="T9" fmla="*/ 28 h 29"/>
              <a:gd name="T10" fmla="*/ 1 w 33"/>
              <a:gd name="T11" fmla="*/ 9 h 29"/>
              <a:gd name="T12" fmla="*/ 4 w 33"/>
              <a:gd name="T13" fmla="*/ 4 h 29"/>
              <a:gd name="T14" fmla="*/ 20 w 33"/>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9">
                <a:moveTo>
                  <a:pt x="20" y="0"/>
                </a:moveTo>
                <a:cubicBezTo>
                  <a:pt x="22" y="3"/>
                  <a:pt x="26" y="4"/>
                  <a:pt x="28" y="7"/>
                </a:cubicBezTo>
                <a:cubicBezTo>
                  <a:pt x="31" y="12"/>
                  <a:pt x="33" y="17"/>
                  <a:pt x="30" y="23"/>
                </a:cubicBezTo>
                <a:cubicBezTo>
                  <a:pt x="27" y="29"/>
                  <a:pt x="21" y="28"/>
                  <a:pt x="15" y="29"/>
                </a:cubicBezTo>
                <a:cubicBezTo>
                  <a:pt x="14" y="29"/>
                  <a:pt x="12" y="28"/>
                  <a:pt x="11" y="28"/>
                </a:cubicBezTo>
                <a:cubicBezTo>
                  <a:pt x="5" y="23"/>
                  <a:pt x="3" y="15"/>
                  <a:pt x="1" y="9"/>
                </a:cubicBezTo>
                <a:cubicBezTo>
                  <a:pt x="0" y="6"/>
                  <a:pt x="2" y="5"/>
                  <a:pt x="4" y="4"/>
                </a:cubicBezTo>
                <a:cubicBezTo>
                  <a:pt x="8" y="0"/>
                  <a:pt x="14" y="0"/>
                  <a:pt x="20" y="0"/>
                </a:cubicBezTo>
                <a:close/>
              </a:path>
            </a:pathLst>
          </a:custGeom>
          <a:solidFill>
            <a:srgbClr val="F7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3" name="Freeform 243"/>
          <p:cNvSpPr>
            <a:spLocks/>
          </p:cNvSpPr>
          <p:nvPr/>
        </p:nvSpPr>
        <p:spPr bwMode="auto">
          <a:xfrm>
            <a:off x="1046163" y="4240762"/>
            <a:ext cx="14288" cy="26988"/>
          </a:xfrm>
          <a:custGeom>
            <a:avLst/>
            <a:gdLst>
              <a:gd name="T0" fmla="*/ 6 w 7"/>
              <a:gd name="T1" fmla="*/ 0 h 14"/>
              <a:gd name="T2" fmla="*/ 5 w 7"/>
              <a:gd name="T3" fmla="*/ 14 h 14"/>
              <a:gd name="T4" fmla="*/ 2 w 7"/>
              <a:gd name="T5" fmla="*/ 7 h 14"/>
              <a:gd name="T6" fmla="*/ 6 w 7"/>
              <a:gd name="T7" fmla="*/ 0 h 14"/>
            </a:gdLst>
            <a:ahLst/>
            <a:cxnLst>
              <a:cxn ang="0">
                <a:pos x="T0" y="T1"/>
              </a:cxn>
              <a:cxn ang="0">
                <a:pos x="T2" y="T3"/>
              </a:cxn>
              <a:cxn ang="0">
                <a:pos x="T4" y="T5"/>
              </a:cxn>
              <a:cxn ang="0">
                <a:pos x="T6" y="T7"/>
              </a:cxn>
            </a:cxnLst>
            <a:rect l="0" t="0" r="r" b="b"/>
            <a:pathLst>
              <a:path w="7" h="14">
                <a:moveTo>
                  <a:pt x="6" y="0"/>
                </a:moveTo>
                <a:cubicBezTo>
                  <a:pt x="7" y="5"/>
                  <a:pt x="6" y="10"/>
                  <a:pt x="5" y="14"/>
                </a:cubicBezTo>
                <a:cubicBezTo>
                  <a:pt x="4" y="12"/>
                  <a:pt x="3" y="9"/>
                  <a:pt x="2" y="7"/>
                </a:cubicBezTo>
                <a:cubicBezTo>
                  <a:pt x="0" y="2"/>
                  <a:pt x="2" y="0"/>
                  <a:pt x="6" y="0"/>
                </a:cubicBezTo>
                <a:close/>
              </a:path>
            </a:pathLst>
          </a:custGeom>
          <a:solidFill>
            <a:srgbClr val="65B1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4" name="Freeform 244"/>
          <p:cNvSpPr>
            <a:spLocks/>
          </p:cNvSpPr>
          <p:nvPr/>
        </p:nvSpPr>
        <p:spPr bwMode="auto">
          <a:xfrm>
            <a:off x="969963" y="3796262"/>
            <a:ext cx="120650" cy="120650"/>
          </a:xfrm>
          <a:custGeom>
            <a:avLst/>
            <a:gdLst>
              <a:gd name="T0" fmla="*/ 42 w 63"/>
              <a:gd name="T1" fmla="*/ 63 h 63"/>
              <a:gd name="T2" fmla="*/ 14 w 63"/>
              <a:gd name="T3" fmla="*/ 55 h 63"/>
              <a:gd name="T4" fmla="*/ 1 w 63"/>
              <a:gd name="T5" fmla="*/ 52 h 63"/>
              <a:gd name="T6" fmla="*/ 0 w 63"/>
              <a:gd name="T7" fmla="*/ 43 h 63"/>
              <a:gd name="T8" fmla="*/ 50 w 63"/>
              <a:gd name="T9" fmla="*/ 5 h 63"/>
              <a:gd name="T10" fmla="*/ 54 w 63"/>
              <a:gd name="T11" fmla="*/ 0 h 63"/>
              <a:gd name="T12" fmla="*/ 57 w 63"/>
              <a:gd name="T13" fmla="*/ 6 h 63"/>
              <a:gd name="T14" fmla="*/ 56 w 63"/>
              <a:gd name="T15" fmla="*/ 30 h 63"/>
              <a:gd name="T16" fmla="*/ 44 w 63"/>
              <a:gd name="T17" fmla="*/ 53 h 63"/>
              <a:gd name="T18" fmla="*/ 42 w 63"/>
              <a:gd name="T1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63">
                <a:moveTo>
                  <a:pt x="42" y="63"/>
                </a:moveTo>
                <a:cubicBezTo>
                  <a:pt x="33" y="58"/>
                  <a:pt x="23" y="57"/>
                  <a:pt x="14" y="55"/>
                </a:cubicBezTo>
                <a:cubicBezTo>
                  <a:pt x="9" y="53"/>
                  <a:pt x="5" y="53"/>
                  <a:pt x="1" y="52"/>
                </a:cubicBezTo>
                <a:cubicBezTo>
                  <a:pt x="0" y="49"/>
                  <a:pt x="0" y="46"/>
                  <a:pt x="0" y="43"/>
                </a:cubicBezTo>
                <a:cubicBezTo>
                  <a:pt x="27" y="44"/>
                  <a:pt x="38" y="24"/>
                  <a:pt x="50" y="5"/>
                </a:cubicBezTo>
                <a:cubicBezTo>
                  <a:pt x="51" y="3"/>
                  <a:pt x="51" y="0"/>
                  <a:pt x="54" y="0"/>
                </a:cubicBezTo>
                <a:cubicBezTo>
                  <a:pt x="55" y="2"/>
                  <a:pt x="56" y="4"/>
                  <a:pt x="57" y="6"/>
                </a:cubicBezTo>
                <a:cubicBezTo>
                  <a:pt x="63" y="14"/>
                  <a:pt x="61" y="22"/>
                  <a:pt x="56" y="30"/>
                </a:cubicBezTo>
                <a:cubicBezTo>
                  <a:pt x="52" y="38"/>
                  <a:pt x="47" y="45"/>
                  <a:pt x="44" y="53"/>
                </a:cubicBezTo>
                <a:cubicBezTo>
                  <a:pt x="43" y="57"/>
                  <a:pt x="43" y="60"/>
                  <a:pt x="42" y="63"/>
                </a:cubicBezTo>
                <a:close/>
              </a:path>
            </a:pathLst>
          </a:custGeom>
          <a:solidFill>
            <a:srgbClr val="7733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5" name="Freeform 245"/>
          <p:cNvSpPr>
            <a:spLocks/>
          </p:cNvSpPr>
          <p:nvPr/>
        </p:nvSpPr>
        <p:spPr bwMode="auto">
          <a:xfrm>
            <a:off x="923925" y="3793087"/>
            <a:ext cx="92075" cy="39688"/>
          </a:xfrm>
          <a:custGeom>
            <a:avLst/>
            <a:gdLst>
              <a:gd name="T0" fmla="*/ 10 w 48"/>
              <a:gd name="T1" fmla="*/ 18 h 20"/>
              <a:gd name="T2" fmla="*/ 2 w 48"/>
              <a:gd name="T3" fmla="*/ 9 h 20"/>
              <a:gd name="T4" fmla="*/ 1 w 48"/>
              <a:gd name="T5" fmla="*/ 3 h 20"/>
              <a:gd name="T6" fmla="*/ 7 w 48"/>
              <a:gd name="T7" fmla="*/ 2 h 20"/>
              <a:gd name="T8" fmla="*/ 39 w 48"/>
              <a:gd name="T9" fmla="*/ 2 h 20"/>
              <a:gd name="T10" fmla="*/ 45 w 48"/>
              <a:gd name="T11" fmla="*/ 1 h 20"/>
              <a:gd name="T12" fmla="*/ 46 w 48"/>
              <a:gd name="T13" fmla="*/ 7 h 20"/>
              <a:gd name="T14" fmla="*/ 35 w 48"/>
              <a:gd name="T15" fmla="*/ 20 h 20"/>
              <a:gd name="T16" fmla="*/ 31 w 48"/>
              <a:gd name="T17" fmla="*/ 19 h 20"/>
              <a:gd name="T18" fmla="*/ 15 w 48"/>
              <a:gd name="T19" fmla="*/ 18 h 20"/>
              <a:gd name="T20" fmla="*/ 10 w 48"/>
              <a:gd name="T21" fmla="*/ 1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20">
                <a:moveTo>
                  <a:pt x="10" y="18"/>
                </a:moveTo>
                <a:cubicBezTo>
                  <a:pt x="6" y="16"/>
                  <a:pt x="4" y="13"/>
                  <a:pt x="2" y="9"/>
                </a:cubicBezTo>
                <a:cubicBezTo>
                  <a:pt x="0" y="7"/>
                  <a:pt x="0" y="5"/>
                  <a:pt x="1" y="3"/>
                </a:cubicBezTo>
                <a:cubicBezTo>
                  <a:pt x="3" y="1"/>
                  <a:pt x="5" y="1"/>
                  <a:pt x="7" y="2"/>
                </a:cubicBezTo>
                <a:cubicBezTo>
                  <a:pt x="18" y="7"/>
                  <a:pt x="29" y="7"/>
                  <a:pt x="39" y="2"/>
                </a:cubicBezTo>
                <a:cubicBezTo>
                  <a:pt x="41" y="0"/>
                  <a:pt x="43" y="0"/>
                  <a:pt x="45" y="1"/>
                </a:cubicBezTo>
                <a:cubicBezTo>
                  <a:pt x="48" y="3"/>
                  <a:pt x="48" y="5"/>
                  <a:pt x="46" y="7"/>
                </a:cubicBezTo>
                <a:cubicBezTo>
                  <a:pt x="44" y="12"/>
                  <a:pt x="40" y="16"/>
                  <a:pt x="35" y="20"/>
                </a:cubicBezTo>
                <a:cubicBezTo>
                  <a:pt x="34" y="20"/>
                  <a:pt x="32" y="20"/>
                  <a:pt x="31" y="19"/>
                </a:cubicBezTo>
                <a:cubicBezTo>
                  <a:pt x="26" y="17"/>
                  <a:pt x="21" y="17"/>
                  <a:pt x="15" y="18"/>
                </a:cubicBezTo>
                <a:cubicBezTo>
                  <a:pt x="14" y="18"/>
                  <a:pt x="12" y="19"/>
                  <a:pt x="10" y="18"/>
                </a:cubicBezTo>
                <a:close/>
              </a:path>
            </a:pathLst>
          </a:custGeom>
          <a:solidFill>
            <a:srgbClr val="5913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6" name="Freeform 246"/>
          <p:cNvSpPr>
            <a:spLocks/>
          </p:cNvSpPr>
          <p:nvPr/>
        </p:nvSpPr>
        <p:spPr bwMode="auto">
          <a:xfrm>
            <a:off x="817563" y="3764512"/>
            <a:ext cx="34925" cy="46038"/>
          </a:xfrm>
          <a:custGeom>
            <a:avLst/>
            <a:gdLst>
              <a:gd name="T0" fmla="*/ 18 w 18"/>
              <a:gd name="T1" fmla="*/ 17 h 24"/>
              <a:gd name="T2" fmla="*/ 12 w 18"/>
              <a:gd name="T3" fmla="*/ 24 h 24"/>
              <a:gd name="T4" fmla="*/ 0 w 18"/>
              <a:gd name="T5" fmla="*/ 10 h 24"/>
              <a:gd name="T6" fmla="*/ 8 w 18"/>
              <a:gd name="T7" fmla="*/ 1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cubicBezTo>
                  <a:pt x="18" y="21"/>
                  <a:pt x="17" y="24"/>
                  <a:pt x="12" y="24"/>
                </a:cubicBezTo>
                <a:cubicBezTo>
                  <a:pt x="6" y="24"/>
                  <a:pt x="0" y="17"/>
                  <a:pt x="0" y="10"/>
                </a:cubicBezTo>
                <a:cubicBezTo>
                  <a:pt x="0" y="5"/>
                  <a:pt x="2" y="1"/>
                  <a:pt x="8" y="1"/>
                </a:cubicBezTo>
                <a:cubicBezTo>
                  <a:pt x="14" y="0"/>
                  <a:pt x="17" y="8"/>
                  <a:pt x="18" y="17"/>
                </a:cubicBezTo>
                <a:close/>
              </a:path>
            </a:pathLst>
          </a:custGeom>
          <a:solidFill>
            <a:srgbClr val="E4A6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7" name="Freeform 247"/>
          <p:cNvSpPr>
            <a:spLocks/>
          </p:cNvSpPr>
          <p:nvPr/>
        </p:nvSpPr>
        <p:spPr bwMode="auto">
          <a:xfrm>
            <a:off x="936625" y="3793087"/>
            <a:ext cx="61913" cy="19050"/>
          </a:xfrm>
          <a:custGeom>
            <a:avLst/>
            <a:gdLst>
              <a:gd name="T0" fmla="*/ 32 w 32"/>
              <a:gd name="T1" fmla="*/ 2 h 10"/>
              <a:gd name="T2" fmla="*/ 0 w 32"/>
              <a:gd name="T3" fmla="*/ 2 h 10"/>
              <a:gd name="T4" fmla="*/ 4 w 32"/>
              <a:gd name="T5" fmla="*/ 0 h 10"/>
              <a:gd name="T6" fmla="*/ 30 w 32"/>
              <a:gd name="T7" fmla="*/ 0 h 10"/>
              <a:gd name="T8" fmla="*/ 32 w 32"/>
              <a:gd name="T9" fmla="*/ 2 h 10"/>
            </a:gdLst>
            <a:ahLst/>
            <a:cxnLst>
              <a:cxn ang="0">
                <a:pos x="T0" y="T1"/>
              </a:cxn>
              <a:cxn ang="0">
                <a:pos x="T2" y="T3"/>
              </a:cxn>
              <a:cxn ang="0">
                <a:pos x="T4" y="T5"/>
              </a:cxn>
              <a:cxn ang="0">
                <a:pos x="T6" y="T7"/>
              </a:cxn>
              <a:cxn ang="0">
                <a:pos x="T8" y="T9"/>
              </a:cxn>
            </a:cxnLst>
            <a:rect l="0" t="0" r="r" b="b"/>
            <a:pathLst>
              <a:path w="32" h="10">
                <a:moveTo>
                  <a:pt x="32" y="2"/>
                </a:moveTo>
                <a:cubicBezTo>
                  <a:pt x="24" y="10"/>
                  <a:pt x="9" y="10"/>
                  <a:pt x="0" y="2"/>
                </a:cubicBezTo>
                <a:cubicBezTo>
                  <a:pt x="1" y="1"/>
                  <a:pt x="2" y="0"/>
                  <a:pt x="4" y="0"/>
                </a:cubicBezTo>
                <a:cubicBezTo>
                  <a:pt x="12" y="0"/>
                  <a:pt x="21" y="0"/>
                  <a:pt x="30" y="0"/>
                </a:cubicBezTo>
                <a:cubicBezTo>
                  <a:pt x="31" y="0"/>
                  <a:pt x="32" y="1"/>
                  <a:pt x="32" y="2"/>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8" name="Freeform 248"/>
          <p:cNvSpPr>
            <a:spLocks/>
          </p:cNvSpPr>
          <p:nvPr/>
        </p:nvSpPr>
        <p:spPr bwMode="auto">
          <a:xfrm>
            <a:off x="942975" y="3820074"/>
            <a:ext cx="47625" cy="22225"/>
          </a:xfrm>
          <a:custGeom>
            <a:avLst/>
            <a:gdLst>
              <a:gd name="T0" fmla="*/ 0 w 25"/>
              <a:gd name="T1" fmla="*/ 4 h 11"/>
              <a:gd name="T2" fmla="*/ 25 w 25"/>
              <a:gd name="T3" fmla="*/ 6 h 11"/>
              <a:gd name="T4" fmla="*/ 0 w 25"/>
              <a:gd name="T5" fmla="*/ 4 h 11"/>
            </a:gdLst>
            <a:ahLst/>
            <a:cxnLst>
              <a:cxn ang="0">
                <a:pos x="T0" y="T1"/>
              </a:cxn>
              <a:cxn ang="0">
                <a:pos x="T2" y="T3"/>
              </a:cxn>
              <a:cxn ang="0">
                <a:pos x="T4" y="T5"/>
              </a:cxn>
            </a:cxnLst>
            <a:rect l="0" t="0" r="r" b="b"/>
            <a:pathLst>
              <a:path w="25" h="11">
                <a:moveTo>
                  <a:pt x="0" y="4"/>
                </a:moveTo>
                <a:cubicBezTo>
                  <a:pt x="9" y="0"/>
                  <a:pt x="17" y="0"/>
                  <a:pt x="25" y="6"/>
                </a:cubicBezTo>
                <a:cubicBezTo>
                  <a:pt x="16" y="11"/>
                  <a:pt x="9" y="11"/>
                  <a:pt x="0" y="4"/>
                </a:cubicBezTo>
                <a:close/>
              </a:path>
            </a:pathLst>
          </a:custGeom>
          <a:solidFill>
            <a:srgbClr val="CE6B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79" name="Freeform 249"/>
          <p:cNvSpPr>
            <a:spLocks/>
          </p:cNvSpPr>
          <p:nvPr/>
        </p:nvSpPr>
        <p:spPr bwMode="auto">
          <a:xfrm>
            <a:off x="890588" y="3729587"/>
            <a:ext cx="52388" cy="30163"/>
          </a:xfrm>
          <a:custGeom>
            <a:avLst/>
            <a:gdLst>
              <a:gd name="T0" fmla="*/ 13 w 27"/>
              <a:gd name="T1" fmla="*/ 0 h 15"/>
              <a:gd name="T2" fmla="*/ 26 w 27"/>
              <a:gd name="T3" fmla="*/ 9 h 15"/>
              <a:gd name="T4" fmla="*/ 26 w 27"/>
              <a:gd name="T5" fmla="*/ 12 h 15"/>
              <a:gd name="T6" fmla="*/ 23 w 27"/>
              <a:gd name="T7" fmla="*/ 11 h 15"/>
              <a:gd name="T8" fmla="*/ 4 w 27"/>
              <a:gd name="T9" fmla="*/ 12 h 15"/>
              <a:gd name="T10" fmla="*/ 2 w 27"/>
              <a:gd name="T11" fmla="*/ 14 h 15"/>
              <a:gd name="T12" fmla="*/ 0 w 27"/>
              <a:gd name="T13" fmla="*/ 11 h 15"/>
              <a:gd name="T14" fmla="*/ 13 w 27"/>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15">
                <a:moveTo>
                  <a:pt x="13" y="0"/>
                </a:moveTo>
                <a:cubicBezTo>
                  <a:pt x="19" y="0"/>
                  <a:pt x="25" y="4"/>
                  <a:pt x="26" y="9"/>
                </a:cubicBezTo>
                <a:cubicBezTo>
                  <a:pt x="26" y="10"/>
                  <a:pt x="27" y="11"/>
                  <a:pt x="26" y="12"/>
                </a:cubicBezTo>
                <a:cubicBezTo>
                  <a:pt x="24" y="13"/>
                  <a:pt x="24" y="12"/>
                  <a:pt x="23" y="11"/>
                </a:cubicBezTo>
                <a:cubicBezTo>
                  <a:pt x="15" y="1"/>
                  <a:pt x="9" y="1"/>
                  <a:pt x="4" y="12"/>
                </a:cubicBezTo>
                <a:cubicBezTo>
                  <a:pt x="3" y="13"/>
                  <a:pt x="3" y="15"/>
                  <a:pt x="2" y="14"/>
                </a:cubicBezTo>
                <a:cubicBezTo>
                  <a:pt x="0" y="14"/>
                  <a:pt x="0" y="12"/>
                  <a:pt x="0" y="11"/>
                </a:cubicBezTo>
                <a:cubicBezTo>
                  <a:pt x="1" y="5"/>
                  <a:pt x="7" y="0"/>
                  <a:pt x="13" y="0"/>
                </a:cubicBezTo>
                <a:close/>
              </a:path>
            </a:pathLst>
          </a:custGeom>
          <a:solidFill>
            <a:srgbClr val="6034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0" name="Freeform 250"/>
          <p:cNvSpPr>
            <a:spLocks/>
          </p:cNvSpPr>
          <p:nvPr/>
        </p:nvSpPr>
        <p:spPr bwMode="auto">
          <a:xfrm>
            <a:off x="993775" y="3720062"/>
            <a:ext cx="53975" cy="30163"/>
          </a:xfrm>
          <a:custGeom>
            <a:avLst/>
            <a:gdLst>
              <a:gd name="T0" fmla="*/ 14 w 28"/>
              <a:gd name="T1" fmla="*/ 0 h 15"/>
              <a:gd name="T2" fmla="*/ 26 w 28"/>
              <a:gd name="T3" fmla="*/ 8 h 15"/>
              <a:gd name="T4" fmla="*/ 26 w 28"/>
              <a:gd name="T5" fmla="*/ 12 h 15"/>
              <a:gd name="T6" fmla="*/ 23 w 28"/>
              <a:gd name="T7" fmla="*/ 10 h 15"/>
              <a:gd name="T8" fmla="*/ 13 w 28"/>
              <a:gd name="T9" fmla="*/ 4 h 15"/>
              <a:gd name="T10" fmla="*/ 5 w 28"/>
              <a:gd name="T11" fmla="*/ 11 h 15"/>
              <a:gd name="T12" fmla="*/ 2 w 28"/>
              <a:gd name="T13" fmla="*/ 14 h 15"/>
              <a:gd name="T14" fmla="*/ 1 w 28"/>
              <a:gd name="T15" fmla="*/ 10 h 15"/>
              <a:gd name="T16" fmla="*/ 14 w 28"/>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5">
                <a:moveTo>
                  <a:pt x="14" y="0"/>
                </a:moveTo>
                <a:cubicBezTo>
                  <a:pt x="19" y="0"/>
                  <a:pt x="24" y="2"/>
                  <a:pt x="26" y="8"/>
                </a:cubicBezTo>
                <a:cubicBezTo>
                  <a:pt x="27" y="9"/>
                  <a:pt x="28" y="11"/>
                  <a:pt x="26" y="12"/>
                </a:cubicBezTo>
                <a:cubicBezTo>
                  <a:pt x="24" y="12"/>
                  <a:pt x="24" y="11"/>
                  <a:pt x="23" y="10"/>
                </a:cubicBezTo>
                <a:cubicBezTo>
                  <a:pt x="21" y="5"/>
                  <a:pt x="18" y="3"/>
                  <a:pt x="13" y="4"/>
                </a:cubicBezTo>
                <a:cubicBezTo>
                  <a:pt x="9" y="4"/>
                  <a:pt x="6" y="7"/>
                  <a:pt x="5" y="11"/>
                </a:cubicBezTo>
                <a:cubicBezTo>
                  <a:pt x="5" y="13"/>
                  <a:pt x="4" y="15"/>
                  <a:pt x="2" y="14"/>
                </a:cubicBezTo>
                <a:cubicBezTo>
                  <a:pt x="0" y="14"/>
                  <a:pt x="1" y="12"/>
                  <a:pt x="1" y="10"/>
                </a:cubicBezTo>
                <a:cubicBezTo>
                  <a:pt x="2" y="5"/>
                  <a:pt x="8" y="0"/>
                  <a:pt x="14" y="0"/>
                </a:cubicBezTo>
                <a:close/>
              </a:path>
            </a:pathLst>
          </a:custGeom>
          <a:solidFill>
            <a:srgbClr val="5D31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1" name="Freeform 251"/>
          <p:cNvSpPr>
            <a:spLocks/>
          </p:cNvSpPr>
          <p:nvPr/>
        </p:nvSpPr>
        <p:spPr bwMode="auto">
          <a:xfrm>
            <a:off x="858838" y="3669262"/>
            <a:ext cx="65088" cy="23813"/>
          </a:xfrm>
          <a:custGeom>
            <a:avLst/>
            <a:gdLst>
              <a:gd name="T0" fmla="*/ 24 w 34"/>
              <a:gd name="T1" fmla="*/ 0 h 13"/>
              <a:gd name="T2" fmla="*/ 31 w 34"/>
              <a:gd name="T3" fmla="*/ 1 h 13"/>
              <a:gd name="T4" fmla="*/ 33 w 34"/>
              <a:gd name="T5" fmla="*/ 4 h 13"/>
              <a:gd name="T6" fmla="*/ 30 w 34"/>
              <a:gd name="T7" fmla="*/ 5 h 13"/>
              <a:gd name="T8" fmla="*/ 5 w 34"/>
              <a:gd name="T9" fmla="*/ 11 h 13"/>
              <a:gd name="T10" fmla="*/ 2 w 34"/>
              <a:gd name="T11" fmla="*/ 12 h 13"/>
              <a:gd name="T12" fmla="*/ 3 w 34"/>
              <a:gd name="T13" fmla="*/ 8 h 13"/>
              <a:gd name="T14" fmla="*/ 24 w 3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13">
                <a:moveTo>
                  <a:pt x="24" y="0"/>
                </a:moveTo>
                <a:cubicBezTo>
                  <a:pt x="26" y="0"/>
                  <a:pt x="28" y="1"/>
                  <a:pt x="31" y="1"/>
                </a:cubicBezTo>
                <a:cubicBezTo>
                  <a:pt x="32" y="2"/>
                  <a:pt x="34" y="2"/>
                  <a:pt x="33" y="4"/>
                </a:cubicBezTo>
                <a:cubicBezTo>
                  <a:pt x="33" y="6"/>
                  <a:pt x="31" y="5"/>
                  <a:pt x="30" y="5"/>
                </a:cubicBezTo>
                <a:cubicBezTo>
                  <a:pt x="21" y="2"/>
                  <a:pt x="12" y="4"/>
                  <a:pt x="5" y="11"/>
                </a:cubicBezTo>
                <a:cubicBezTo>
                  <a:pt x="4" y="12"/>
                  <a:pt x="3" y="13"/>
                  <a:pt x="2" y="12"/>
                </a:cubicBezTo>
                <a:cubicBezTo>
                  <a:pt x="0" y="10"/>
                  <a:pt x="2" y="9"/>
                  <a:pt x="3" y="8"/>
                </a:cubicBezTo>
                <a:cubicBezTo>
                  <a:pt x="8" y="2"/>
                  <a:pt x="16" y="0"/>
                  <a:pt x="24" y="0"/>
                </a:cubicBezTo>
                <a:close/>
              </a:path>
            </a:pathLst>
          </a:custGeom>
          <a:solidFill>
            <a:srgbClr val="5F20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2" name="Freeform 252"/>
          <p:cNvSpPr>
            <a:spLocks/>
          </p:cNvSpPr>
          <p:nvPr/>
        </p:nvSpPr>
        <p:spPr bwMode="auto">
          <a:xfrm>
            <a:off x="998538" y="3650212"/>
            <a:ext cx="58738" cy="20638"/>
          </a:xfrm>
          <a:custGeom>
            <a:avLst/>
            <a:gdLst>
              <a:gd name="T0" fmla="*/ 16 w 31"/>
              <a:gd name="T1" fmla="*/ 5 h 11"/>
              <a:gd name="T2" fmla="*/ 4 w 31"/>
              <a:gd name="T3" fmla="*/ 10 h 11"/>
              <a:gd name="T4" fmla="*/ 1 w 31"/>
              <a:gd name="T5" fmla="*/ 10 h 11"/>
              <a:gd name="T6" fmla="*/ 1 w 31"/>
              <a:gd name="T7" fmla="*/ 7 h 11"/>
              <a:gd name="T8" fmla="*/ 29 w 31"/>
              <a:gd name="T9" fmla="*/ 6 h 11"/>
              <a:gd name="T10" fmla="*/ 30 w 31"/>
              <a:gd name="T11" fmla="*/ 9 h 11"/>
              <a:gd name="T12" fmla="*/ 27 w 31"/>
              <a:gd name="T13" fmla="*/ 9 h 11"/>
              <a:gd name="T14" fmla="*/ 16 w 31"/>
              <a:gd name="T15" fmla="*/ 5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1">
                <a:moveTo>
                  <a:pt x="16" y="5"/>
                </a:moveTo>
                <a:cubicBezTo>
                  <a:pt x="11" y="6"/>
                  <a:pt x="7" y="7"/>
                  <a:pt x="4" y="10"/>
                </a:cubicBezTo>
                <a:cubicBezTo>
                  <a:pt x="3" y="10"/>
                  <a:pt x="2" y="11"/>
                  <a:pt x="1" y="10"/>
                </a:cubicBezTo>
                <a:cubicBezTo>
                  <a:pt x="0" y="9"/>
                  <a:pt x="1" y="8"/>
                  <a:pt x="1" y="7"/>
                </a:cubicBezTo>
                <a:cubicBezTo>
                  <a:pt x="6" y="1"/>
                  <a:pt x="24" y="0"/>
                  <a:pt x="29" y="6"/>
                </a:cubicBezTo>
                <a:cubicBezTo>
                  <a:pt x="30" y="7"/>
                  <a:pt x="31" y="8"/>
                  <a:pt x="30" y="9"/>
                </a:cubicBezTo>
                <a:cubicBezTo>
                  <a:pt x="28" y="11"/>
                  <a:pt x="27" y="9"/>
                  <a:pt x="27" y="9"/>
                </a:cubicBezTo>
                <a:cubicBezTo>
                  <a:pt x="23" y="6"/>
                  <a:pt x="20" y="6"/>
                  <a:pt x="16" y="5"/>
                </a:cubicBezTo>
                <a:close/>
              </a:path>
            </a:pathLst>
          </a:custGeom>
          <a:solidFill>
            <a:srgbClr val="6526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3" name="Freeform 253"/>
          <p:cNvSpPr>
            <a:spLocks/>
          </p:cNvSpPr>
          <p:nvPr/>
        </p:nvSpPr>
        <p:spPr bwMode="auto">
          <a:xfrm>
            <a:off x="963613" y="3759749"/>
            <a:ext cx="23813" cy="11113"/>
          </a:xfrm>
          <a:custGeom>
            <a:avLst/>
            <a:gdLst>
              <a:gd name="T0" fmla="*/ 12 w 12"/>
              <a:gd name="T1" fmla="*/ 4 h 6"/>
              <a:gd name="T2" fmla="*/ 1 w 12"/>
              <a:gd name="T3" fmla="*/ 6 h 6"/>
              <a:gd name="T4" fmla="*/ 4 w 12"/>
              <a:gd name="T5" fmla="*/ 0 h 6"/>
              <a:gd name="T6" fmla="*/ 12 w 12"/>
              <a:gd name="T7" fmla="*/ 4 h 6"/>
            </a:gdLst>
            <a:ahLst/>
            <a:cxnLst>
              <a:cxn ang="0">
                <a:pos x="T0" y="T1"/>
              </a:cxn>
              <a:cxn ang="0">
                <a:pos x="T2" y="T3"/>
              </a:cxn>
              <a:cxn ang="0">
                <a:pos x="T4" y="T5"/>
              </a:cxn>
              <a:cxn ang="0">
                <a:pos x="T6" y="T7"/>
              </a:cxn>
            </a:cxnLst>
            <a:rect l="0" t="0" r="r" b="b"/>
            <a:pathLst>
              <a:path w="12" h="6">
                <a:moveTo>
                  <a:pt x="12" y="4"/>
                </a:moveTo>
                <a:cubicBezTo>
                  <a:pt x="8" y="0"/>
                  <a:pt x="4" y="0"/>
                  <a:pt x="1" y="6"/>
                </a:cubicBezTo>
                <a:cubicBezTo>
                  <a:pt x="0" y="2"/>
                  <a:pt x="1" y="0"/>
                  <a:pt x="4" y="0"/>
                </a:cubicBezTo>
                <a:cubicBezTo>
                  <a:pt x="8" y="0"/>
                  <a:pt x="11" y="0"/>
                  <a:pt x="12" y="4"/>
                </a:cubicBezTo>
                <a:close/>
              </a:path>
            </a:pathLst>
          </a:custGeom>
          <a:solidFill>
            <a:srgbClr val="CE9F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4" name="Freeform 254"/>
          <p:cNvSpPr>
            <a:spLocks/>
          </p:cNvSpPr>
          <p:nvPr/>
        </p:nvSpPr>
        <p:spPr bwMode="auto">
          <a:xfrm>
            <a:off x="1125538" y="4055024"/>
            <a:ext cx="98425" cy="46038"/>
          </a:xfrm>
          <a:custGeom>
            <a:avLst/>
            <a:gdLst>
              <a:gd name="T0" fmla="*/ 1 w 52"/>
              <a:gd name="T1" fmla="*/ 16 h 24"/>
              <a:gd name="T2" fmla="*/ 0 w 52"/>
              <a:gd name="T3" fmla="*/ 5 h 24"/>
              <a:gd name="T4" fmla="*/ 6 w 52"/>
              <a:gd name="T5" fmla="*/ 0 h 24"/>
              <a:gd name="T6" fmla="*/ 23 w 52"/>
              <a:gd name="T7" fmla="*/ 7 h 24"/>
              <a:gd name="T8" fmla="*/ 43 w 52"/>
              <a:gd name="T9" fmla="*/ 2 h 24"/>
              <a:gd name="T10" fmla="*/ 47 w 52"/>
              <a:gd name="T11" fmla="*/ 18 h 24"/>
              <a:gd name="T12" fmla="*/ 40 w 52"/>
              <a:gd name="T13" fmla="*/ 24 h 24"/>
              <a:gd name="T14" fmla="*/ 36 w 52"/>
              <a:gd name="T15" fmla="*/ 23 h 24"/>
              <a:gd name="T16" fmla="*/ 14 w 52"/>
              <a:gd name="T17" fmla="*/ 21 h 24"/>
              <a:gd name="T18" fmla="*/ 7 w 52"/>
              <a:gd name="T19" fmla="*/ 22 h 24"/>
              <a:gd name="T20" fmla="*/ 1 w 52"/>
              <a:gd name="T21"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24">
                <a:moveTo>
                  <a:pt x="1" y="16"/>
                </a:moveTo>
                <a:cubicBezTo>
                  <a:pt x="0" y="13"/>
                  <a:pt x="0" y="9"/>
                  <a:pt x="0" y="5"/>
                </a:cubicBezTo>
                <a:cubicBezTo>
                  <a:pt x="1" y="1"/>
                  <a:pt x="4" y="1"/>
                  <a:pt x="6" y="0"/>
                </a:cubicBezTo>
                <a:cubicBezTo>
                  <a:pt x="12" y="3"/>
                  <a:pt x="17" y="6"/>
                  <a:pt x="23" y="7"/>
                </a:cubicBezTo>
                <a:cubicBezTo>
                  <a:pt x="30" y="8"/>
                  <a:pt x="37" y="5"/>
                  <a:pt x="43" y="2"/>
                </a:cubicBezTo>
                <a:cubicBezTo>
                  <a:pt x="50" y="5"/>
                  <a:pt x="52" y="11"/>
                  <a:pt x="47" y="18"/>
                </a:cubicBezTo>
                <a:cubicBezTo>
                  <a:pt x="46" y="21"/>
                  <a:pt x="44" y="23"/>
                  <a:pt x="40" y="24"/>
                </a:cubicBezTo>
                <a:cubicBezTo>
                  <a:pt x="39" y="24"/>
                  <a:pt x="37" y="23"/>
                  <a:pt x="36" y="23"/>
                </a:cubicBezTo>
                <a:cubicBezTo>
                  <a:pt x="29" y="20"/>
                  <a:pt x="22" y="19"/>
                  <a:pt x="14" y="21"/>
                </a:cubicBezTo>
                <a:cubicBezTo>
                  <a:pt x="12" y="22"/>
                  <a:pt x="9" y="23"/>
                  <a:pt x="7" y="22"/>
                </a:cubicBezTo>
                <a:cubicBezTo>
                  <a:pt x="5" y="20"/>
                  <a:pt x="3" y="18"/>
                  <a:pt x="1" y="16"/>
                </a:cubicBezTo>
                <a:close/>
              </a:path>
            </a:pathLst>
          </a:custGeom>
          <a:solidFill>
            <a:srgbClr val="5913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5" name="Freeform 255"/>
          <p:cNvSpPr>
            <a:spLocks/>
          </p:cNvSpPr>
          <p:nvPr/>
        </p:nvSpPr>
        <p:spPr bwMode="auto">
          <a:xfrm>
            <a:off x="1204913" y="3991524"/>
            <a:ext cx="73025" cy="63500"/>
          </a:xfrm>
          <a:custGeom>
            <a:avLst/>
            <a:gdLst>
              <a:gd name="T0" fmla="*/ 35 w 38"/>
              <a:gd name="T1" fmla="*/ 21 h 33"/>
              <a:gd name="T2" fmla="*/ 4 w 38"/>
              <a:gd name="T3" fmla="*/ 23 h 33"/>
              <a:gd name="T4" fmla="*/ 4 w 38"/>
              <a:gd name="T5" fmla="*/ 9 h 33"/>
              <a:gd name="T6" fmla="*/ 8 w 38"/>
              <a:gd name="T7" fmla="*/ 5 h 33"/>
              <a:gd name="T8" fmla="*/ 21 w 38"/>
              <a:gd name="T9" fmla="*/ 0 h 33"/>
              <a:gd name="T10" fmla="*/ 35 w 38"/>
              <a:gd name="T11" fmla="*/ 21 h 33"/>
            </a:gdLst>
            <a:ahLst/>
            <a:cxnLst>
              <a:cxn ang="0">
                <a:pos x="T0" y="T1"/>
              </a:cxn>
              <a:cxn ang="0">
                <a:pos x="T2" y="T3"/>
              </a:cxn>
              <a:cxn ang="0">
                <a:pos x="T4" y="T5"/>
              </a:cxn>
              <a:cxn ang="0">
                <a:pos x="T6" y="T7"/>
              </a:cxn>
              <a:cxn ang="0">
                <a:pos x="T8" y="T9"/>
              </a:cxn>
              <a:cxn ang="0">
                <a:pos x="T10" y="T11"/>
              </a:cxn>
            </a:cxnLst>
            <a:rect l="0" t="0" r="r" b="b"/>
            <a:pathLst>
              <a:path w="38" h="33">
                <a:moveTo>
                  <a:pt x="35" y="21"/>
                </a:moveTo>
                <a:cubicBezTo>
                  <a:pt x="29" y="32"/>
                  <a:pt x="12" y="33"/>
                  <a:pt x="4" y="23"/>
                </a:cubicBezTo>
                <a:cubicBezTo>
                  <a:pt x="0" y="19"/>
                  <a:pt x="1" y="14"/>
                  <a:pt x="4" y="9"/>
                </a:cubicBezTo>
                <a:cubicBezTo>
                  <a:pt x="6" y="7"/>
                  <a:pt x="7" y="6"/>
                  <a:pt x="8" y="5"/>
                </a:cubicBezTo>
                <a:cubicBezTo>
                  <a:pt x="12" y="1"/>
                  <a:pt x="16" y="0"/>
                  <a:pt x="21" y="0"/>
                </a:cubicBezTo>
                <a:cubicBezTo>
                  <a:pt x="33" y="2"/>
                  <a:pt x="38" y="9"/>
                  <a:pt x="35" y="21"/>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6" name="Freeform 256"/>
          <p:cNvSpPr>
            <a:spLocks/>
          </p:cNvSpPr>
          <p:nvPr/>
        </p:nvSpPr>
        <p:spPr bwMode="auto">
          <a:xfrm>
            <a:off x="1136650" y="4050262"/>
            <a:ext cx="71438" cy="26988"/>
          </a:xfrm>
          <a:custGeom>
            <a:avLst/>
            <a:gdLst>
              <a:gd name="T0" fmla="*/ 37 w 37"/>
              <a:gd name="T1" fmla="*/ 4 h 14"/>
              <a:gd name="T2" fmla="*/ 0 w 37"/>
              <a:gd name="T3" fmla="*/ 2 h 14"/>
              <a:gd name="T4" fmla="*/ 34 w 37"/>
              <a:gd name="T5" fmla="*/ 3 h 14"/>
              <a:gd name="T6" fmla="*/ 37 w 37"/>
              <a:gd name="T7" fmla="*/ 4 h 14"/>
            </a:gdLst>
            <a:ahLst/>
            <a:cxnLst>
              <a:cxn ang="0">
                <a:pos x="T0" y="T1"/>
              </a:cxn>
              <a:cxn ang="0">
                <a:pos x="T2" y="T3"/>
              </a:cxn>
              <a:cxn ang="0">
                <a:pos x="T4" y="T5"/>
              </a:cxn>
              <a:cxn ang="0">
                <a:pos x="T6" y="T7"/>
              </a:cxn>
            </a:cxnLst>
            <a:rect l="0" t="0" r="r" b="b"/>
            <a:pathLst>
              <a:path w="37" h="14">
                <a:moveTo>
                  <a:pt x="37" y="4"/>
                </a:moveTo>
                <a:cubicBezTo>
                  <a:pt x="29" y="14"/>
                  <a:pt x="9" y="12"/>
                  <a:pt x="0" y="2"/>
                </a:cubicBezTo>
                <a:cubicBezTo>
                  <a:pt x="12" y="0"/>
                  <a:pt x="23" y="3"/>
                  <a:pt x="34" y="3"/>
                </a:cubicBezTo>
                <a:cubicBezTo>
                  <a:pt x="35" y="3"/>
                  <a:pt x="36" y="4"/>
                  <a:pt x="37" y="4"/>
                </a:cubicBezTo>
                <a:close/>
              </a:path>
            </a:pathLst>
          </a:custGeom>
          <a:solidFill>
            <a:srgbClr val="FC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7" name="Freeform 257"/>
          <p:cNvSpPr>
            <a:spLocks/>
          </p:cNvSpPr>
          <p:nvPr/>
        </p:nvSpPr>
        <p:spPr bwMode="auto">
          <a:xfrm>
            <a:off x="1138238" y="4085187"/>
            <a:ext cx="63500" cy="26988"/>
          </a:xfrm>
          <a:custGeom>
            <a:avLst/>
            <a:gdLst>
              <a:gd name="T0" fmla="*/ 0 w 33"/>
              <a:gd name="T1" fmla="*/ 6 h 14"/>
              <a:gd name="T2" fmla="*/ 28 w 33"/>
              <a:gd name="T3" fmla="*/ 4 h 14"/>
              <a:gd name="T4" fmla="*/ 33 w 33"/>
              <a:gd name="T5" fmla="*/ 8 h 14"/>
              <a:gd name="T6" fmla="*/ 0 w 33"/>
              <a:gd name="T7" fmla="*/ 6 h 14"/>
            </a:gdLst>
            <a:ahLst/>
            <a:cxnLst>
              <a:cxn ang="0">
                <a:pos x="T0" y="T1"/>
              </a:cxn>
              <a:cxn ang="0">
                <a:pos x="T2" y="T3"/>
              </a:cxn>
              <a:cxn ang="0">
                <a:pos x="T4" y="T5"/>
              </a:cxn>
              <a:cxn ang="0">
                <a:pos x="T6" y="T7"/>
              </a:cxn>
            </a:cxnLst>
            <a:rect l="0" t="0" r="r" b="b"/>
            <a:pathLst>
              <a:path w="33" h="14">
                <a:moveTo>
                  <a:pt x="0" y="6"/>
                </a:moveTo>
                <a:cubicBezTo>
                  <a:pt x="9" y="2"/>
                  <a:pt x="18" y="0"/>
                  <a:pt x="28" y="4"/>
                </a:cubicBezTo>
                <a:cubicBezTo>
                  <a:pt x="30" y="5"/>
                  <a:pt x="32" y="5"/>
                  <a:pt x="33" y="8"/>
                </a:cubicBezTo>
                <a:cubicBezTo>
                  <a:pt x="24" y="14"/>
                  <a:pt x="11" y="13"/>
                  <a:pt x="0" y="6"/>
                </a:cubicBezTo>
                <a:close/>
              </a:path>
            </a:pathLst>
          </a:custGeom>
          <a:solidFill>
            <a:srgbClr val="CD6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8" name="Freeform 258"/>
          <p:cNvSpPr>
            <a:spLocks/>
          </p:cNvSpPr>
          <p:nvPr/>
        </p:nvSpPr>
        <p:spPr bwMode="auto">
          <a:xfrm>
            <a:off x="1284288" y="4035974"/>
            <a:ext cx="26988" cy="44450"/>
          </a:xfrm>
          <a:custGeom>
            <a:avLst/>
            <a:gdLst>
              <a:gd name="T0" fmla="*/ 5 w 14"/>
              <a:gd name="T1" fmla="*/ 0 h 23"/>
              <a:gd name="T2" fmla="*/ 11 w 14"/>
              <a:gd name="T3" fmla="*/ 15 h 23"/>
              <a:gd name="T4" fmla="*/ 0 w 14"/>
              <a:gd name="T5" fmla="*/ 21 h 23"/>
              <a:gd name="T6" fmla="*/ 5 w 14"/>
              <a:gd name="T7" fmla="*/ 0 h 23"/>
            </a:gdLst>
            <a:ahLst/>
            <a:cxnLst>
              <a:cxn ang="0">
                <a:pos x="T0" y="T1"/>
              </a:cxn>
              <a:cxn ang="0">
                <a:pos x="T2" y="T3"/>
              </a:cxn>
              <a:cxn ang="0">
                <a:pos x="T4" y="T5"/>
              </a:cxn>
              <a:cxn ang="0">
                <a:pos x="T6" y="T7"/>
              </a:cxn>
            </a:cxnLst>
            <a:rect l="0" t="0" r="r" b="b"/>
            <a:pathLst>
              <a:path w="14" h="23">
                <a:moveTo>
                  <a:pt x="5" y="0"/>
                </a:moveTo>
                <a:cubicBezTo>
                  <a:pt x="12" y="3"/>
                  <a:pt x="14" y="8"/>
                  <a:pt x="11" y="15"/>
                </a:cubicBezTo>
                <a:cubicBezTo>
                  <a:pt x="9" y="20"/>
                  <a:pt x="5" y="23"/>
                  <a:pt x="0" y="21"/>
                </a:cubicBezTo>
                <a:cubicBezTo>
                  <a:pt x="1" y="14"/>
                  <a:pt x="3" y="7"/>
                  <a:pt x="5" y="0"/>
                </a:cubicBezTo>
                <a:close/>
              </a:path>
            </a:pathLst>
          </a:custGeom>
          <a:solidFill>
            <a:srgbClr val="C78E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89" name="Freeform 259"/>
          <p:cNvSpPr>
            <a:spLocks/>
          </p:cNvSpPr>
          <p:nvPr/>
        </p:nvSpPr>
        <p:spPr bwMode="auto">
          <a:xfrm>
            <a:off x="1149350" y="4131224"/>
            <a:ext cx="33338" cy="26988"/>
          </a:xfrm>
          <a:custGeom>
            <a:avLst/>
            <a:gdLst>
              <a:gd name="T0" fmla="*/ 17 w 17"/>
              <a:gd name="T1" fmla="*/ 2 h 14"/>
              <a:gd name="T2" fmla="*/ 11 w 17"/>
              <a:gd name="T3" fmla="*/ 9 h 14"/>
              <a:gd name="T4" fmla="*/ 3 w 17"/>
              <a:gd name="T5" fmla="*/ 12 h 14"/>
              <a:gd name="T6" fmla="*/ 1 w 17"/>
              <a:gd name="T7" fmla="*/ 3 h 14"/>
              <a:gd name="T8" fmla="*/ 4 w 17"/>
              <a:gd name="T9" fmla="*/ 1 h 14"/>
              <a:gd name="T10" fmla="*/ 17 w 17"/>
              <a:gd name="T11" fmla="*/ 2 h 14"/>
            </a:gdLst>
            <a:ahLst/>
            <a:cxnLst>
              <a:cxn ang="0">
                <a:pos x="T0" y="T1"/>
              </a:cxn>
              <a:cxn ang="0">
                <a:pos x="T2" y="T3"/>
              </a:cxn>
              <a:cxn ang="0">
                <a:pos x="T4" y="T5"/>
              </a:cxn>
              <a:cxn ang="0">
                <a:pos x="T6" y="T7"/>
              </a:cxn>
              <a:cxn ang="0">
                <a:pos x="T8" y="T9"/>
              </a:cxn>
              <a:cxn ang="0">
                <a:pos x="T10" y="T11"/>
              </a:cxn>
            </a:cxnLst>
            <a:rect l="0" t="0" r="r" b="b"/>
            <a:pathLst>
              <a:path w="17" h="14">
                <a:moveTo>
                  <a:pt x="17" y="2"/>
                </a:moveTo>
                <a:cubicBezTo>
                  <a:pt x="16" y="6"/>
                  <a:pt x="13" y="7"/>
                  <a:pt x="11" y="9"/>
                </a:cubicBezTo>
                <a:cubicBezTo>
                  <a:pt x="9" y="11"/>
                  <a:pt x="7" y="14"/>
                  <a:pt x="3" y="12"/>
                </a:cubicBezTo>
                <a:cubicBezTo>
                  <a:pt x="0" y="10"/>
                  <a:pt x="1" y="6"/>
                  <a:pt x="1" y="3"/>
                </a:cubicBezTo>
                <a:cubicBezTo>
                  <a:pt x="0" y="0"/>
                  <a:pt x="3" y="0"/>
                  <a:pt x="4" y="1"/>
                </a:cubicBezTo>
                <a:cubicBezTo>
                  <a:pt x="8" y="2"/>
                  <a:pt x="13" y="2"/>
                  <a:pt x="17" y="2"/>
                </a:cubicBezTo>
                <a:close/>
              </a:path>
            </a:pathLst>
          </a:custGeom>
          <a:solidFill>
            <a:srgbClr val="E4A8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0" name="Freeform 260"/>
          <p:cNvSpPr>
            <a:spLocks/>
          </p:cNvSpPr>
          <p:nvPr/>
        </p:nvSpPr>
        <p:spPr bwMode="auto">
          <a:xfrm>
            <a:off x="1109663" y="3926437"/>
            <a:ext cx="49213" cy="19050"/>
          </a:xfrm>
          <a:custGeom>
            <a:avLst/>
            <a:gdLst>
              <a:gd name="T0" fmla="*/ 12 w 26"/>
              <a:gd name="T1" fmla="*/ 0 h 10"/>
              <a:gd name="T2" fmla="*/ 23 w 26"/>
              <a:gd name="T3" fmla="*/ 4 h 10"/>
              <a:gd name="T4" fmla="*/ 24 w 26"/>
              <a:gd name="T5" fmla="*/ 8 h 10"/>
              <a:gd name="T6" fmla="*/ 20 w 26"/>
              <a:gd name="T7" fmla="*/ 8 h 10"/>
              <a:gd name="T8" fmla="*/ 5 w 26"/>
              <a:gd name="T9" fmla="*/ 8 h 10"/>
              <a:gd name="T10" fmla="*/ 1 w 26"/>
              <a:gd name="T11" fmla="*/ 8 h 10"/>
              <a:gd name="T12" fmla="*/ 2 w 26"/>
              <a:gd name="T13" fmla="*/ 4 h 10"/>
              <a:gd name="T14" fmla="*/ 12 w 2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0">
                <a:moveTo>
                  <a:pt x="12" y="0"/>
                </a:moveTo>
                <a:cubicBezTo>
                  <a:pt x="17" y="0"/>
                  <a:pt x="20" y="1"/>
                  <a:pt x="23" y="4"/>
                </a:cubicBezTo>
                <a:cubicBezTo>
                  <a:pt x="24" y="5"/>
                  <a:pt x="26" y="6"/>
                  <a:pt x="24" y="8"/>
                </a:cubicBezTo>
                <a:cubicBezTo>
                  <a:pt x="23" y="10"/>
                  <a:pt x="22" y="9"/>
                  <a:pt x="20" y="8"/>
                </a:cubicBezTo>
                <a:cubicBezTo>
                  <a:pt x="15" y="3"/>
                  <a:pt x="10" y="3"/>
                  <a:pt x="5" y="8"/>
                </a:cubicBezTo>
                <a:cubicBezTo>
                  <a:pt x="3" y="9"/>
                  <a:pt x="2" y="9"/>
                  <a:pt x="1" y="8"/>
                </a:cubicBezTo>
                <a:cubicBezTo>
                  <a:pt x="0" y="6"/>
                  <a:pt x="1" y="5"/>
                  <a:pt x="2" y="4"/>
                </a:cubicBezTo>
                <a:cubicBezTo>
                  <a:pt x="4" y="1"/>
                  <a:pt x="8" y="0"/>
                  <a:pt x="12" y="0"/>
                </a:cubicBezTo>
                <a:close/>
              </a:path>
            </a:pathLst>
          </a:custGeom>
          <a:solidFill>
            <a:srgbClr val="B642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1" name="Freeform 261"/>
          <p:cNvSpPr>
            <a:spLocks/>
          </p:cNvSpPr>
          <p:nvPr/>
        </p:nvSpPr>
        <p:spPr bwMode="auto">
          <a:xfrm>
            <a:off x="1217613" y="3935962"/>
            <a:ext cx="42863" cy="25400"/>
          </a:xfrm>
          <a:custGeom>
            <a:avLst/>
            <a:gdLst>
              <a:gd name="T0" fmla="*/ 23 w 23"/>
              <a:gd name="T1" fmla="*/ 10 h 13"/>
              <a:gd name="T2" fmla="*/ 22 w 23"/>
              <a:gd name="T3" fmla="*/ 12 h 13"/>
              <a:gd name="T4" fmla="*/ 19 w 23"/>
              <a:gd name="T5" fmla="*/ 11 h 13"/>
              <a:gd name="T6" fmla="*/ 3 w 23"/>
              <a:gd name="T7" fmla="*/ 7 h 13"/>
              <a:gd name="T8" fmla="*/ 0 w 23"/>
              <a:gd name="T9" fmla="*/ 7 h 13"/>
              <a:gd name="T10" fmla="*/ 0 w 23"/>
              <a:gd name="T11" fmla="*/ 4 h 13"/>
              <a:gd name="T12" fmla="*/ 14 w 23"/>
              <a:gd name="T13" fmla="*/ 1 h 13"/>
              <a:gd name="T14" fmla="*/ 23 w 23"/>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3">
                <a:moveTo>
                  <a:pt x="23" y="10"/>
                </a:moveTo>
                <a:cubicBezTo>
                  <a:pt x="23" y="11"/>
                  <a:pt x="23" y="12"/>
                  <a:pt x="22" y="12"/>
                </a:cubicBezTo>
                <a:cubicBezTo>
                  <a:pt x="21" y="13"/>
                  <a:pt x="20" y="12"/>
                  <a:pt x="19" y="11"/>
                </a:cubicBezTo>
                <a:cubicBezTo>
                  <a:pt x="15" y="5"/>
                  <a:pt x="10" y="3"/>
                  <a:pt x="3" y="7"/>
                </a:cubicBezTo>
                <a:cubicBezTo>
                  <a:pt x="2" y="8"/>
                  <a:pt x="1" y="8"/>
                  <a:pt x="0" y="7"/>
                </a:cubicBezTo>
                <a:cubicBezTo>
                  <a:pt x="0" y="6"/>
                  <a:pt x="0" y="5"/>
                  <a:pt x="0" y="4"/>
                </a:cubicBezTo>
                <a:cubicBezTo>
                  <a:pt x="4" y="0"/>
                  <a:pt x="9" y="0"/>
                  <a:pt x="14" y="1"/>
                </a:cubicBezTo>
                <a:cubicBezTo>
                  <a:pt x="18" y="2"/>
                  <a:pt x="22" y="5"/>
                  <a:pt x="23" y="10"/>
                </a:cubicBezTo>
                <a:close/>
              </a:path>
            </a:pathLst>
          </a:custGeom>
          <a:solidFill>
            <a:srgbClr val="B540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2" name="Freeform 262"/>
          <p:cNvSpPr>
            <a:spLocks/>
          </p:cNvSpPr>
          <p:nvPr/>
        </p:nvSpPr>
        <p:spPr bwMode="auto">
          <a:xfrm>
            <a:off x="1247775" y="3986762"/>
            <a:ext cx="34925" cy="44450"/>
          </a:xfrm>
          <a:custGeom>
            <a:avLst/>
            <a:gdLst>
              <a:gd name="T0" fmla="*/ 13 w 18"/>
              <a:gd name="T1" fmla="*/ 23 h 23"/>
              <a:gd name="T2" fmla="*/ 0 w 18"/>
              <a:gd name="T3" fmla="*/ 3 h 23"/>
              <a:gd name="T4" fmla="*/ 3 w 18"/>
              <a:gd name="T5" fmla="*/ 2 h 23"/>
              <a:gd name="T6" fmla="*/ 13 w 18"/>
              <a:gd name="T7" fmla="*/ 23 h 23"/>
            </a:gdLst>
            <a:ahLst/>
            <a:cxnLst>
              <a:cxn ang="0">
                <a:pos x="T0" y="T1"/>
              </a:cxn>
              <a:cxn ang="0">
                <a:pos x="T2" y="T3"/>
              </a:cxn>
              <a:cxn ang="0">
                <a:pos x="T4" y="T5"/>
              </a:cxn>
              <a:cxn ang="0">
                <a:pos x="T6" y="T7"/>
              </a:cxn>
            </a:cxnLst>
            <a:rect l="0" t="0" r="r" b="b"/>
            <a:pathLst>
              <a:path w="18" h="23">
                <a:moveTo>
                  <a:pt x="13" y="23"/>
                </a:moveTo>
                <a:cubicBezTo>
                  <a:pt x="14" y="12"/>
                  <a:pt x="10" y="6"/>
                  <a:pt x="0" y="3"/>
                </a:cubicBezTo>
                <a:cubicBezTo>
                  <a:pt x="0" y="0"/>
                  <a:pt x="2" y="2"/>
                  <a:pt x="3" y="2"/>
                </a:cubicBezTo>
                <a:cubicBezTo>
                  <a:pt x="14" y="5"/>
                  <a:pt x="18" y="14"/>
                  <a:pt x="13" y="23"/>
                </a:cubicBezTo>
                <a:close/>
              </a:path>
            </a:pathLst>
          </a:custGeom>
          <a:solidFill>
            <a:srgbClr val="6E38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3" name="Freeform 263"/>
          <p:cNvSpPr>
            <a:spLocks/>
          </p:cNvSpPr>
          <p:nvPr/>
        </p:nvSpPr>
        <p:spPr bwMode="auto">
          <a:xfrm>
            <a:off x="1220788" y="3986762"/>
            <a:ext cx="33338" cy="14288"/>
          </a:xfrm>
          <a:custGeom>
            <a:avLst/>
            <a:gdLst>
              <a:gd name="T0" fmla="*/ 17 w 17"/>
              <a:gd name="T1" fmla="*/ 2 h 7"/>
              <a:gd name="T2" fmla="*/ 14 w 17"/>
              <a:gd name="T3" fmla="*/ 3 h 7"/>
              <a:gd name="T4" fmla="*/ 0 w 17"/>
              <a:gd name="T5" fmla="*/ 7 h 7"/>
              <a:gd name="T6" fmla="*/ 17 w 17"/>
              <a:gd name="T7" fmla="*/ 2 h 7"/>
            </a:gdLst>
            <a:ahLst/>
            <a:cxnLst>
              <a:cxn ang="0">
                <a:pos x="T0" y="T1"/>
              </a:cxn>
              <a:cxn ang="0">
                <a:pos x="T2" y="T3"/>
              </a:cxn>
              <a:cxn ang="0">
                <a:pos x="T4" y="T5"/>
              </a:cxn>
              <a:cxn ang="0">
                <a:pos x="T6" y="T7"/>
              </a:cxn>
            </a:cxnLst>
            <a:rect l="0" t="0" r="r" b="b"/>
            <a:pathLst>
              <a:path w="17" h="7">
                <a:moveTo>
                  <a:pt x="17" y="2"/>
                </a:moveTo>
                <a:cubicBezTo>
                  <a:pt x="16" y="2"/>
                  <a:pt x="14" y="2"/>
                  <a:pt x="14" y="3"/>
                </a:cubicBezTo>
                <a:cubicBezTo>
                  <a:pt x="9" y="4"/>
                  <a:pt x="4" y="4"/>
                  <a:pt x="0" y="7"/>
                </a:cubicBezTo>
                <a:cubicBezTo>
                  <a:pt x="5" y="1"/>
                  <a:pt x="11" y="0"/>
                  <a:pt x="17" y="2"/>
                </a:cubicBezTo>
                <a:close/>
              </a:path>
            </a:pathLst>
          </a:custGeom>
          <a:solidFill>
            <a:srgbClr val="A881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4" name="Freeform 264"/>
          <p:cNvSpPr>
            <a:spLocks/>
          </p:cNvSpPr>
          <p:nvPr/>
        </p:nvSpPr>
        <p:spPr bwMode="auto">
          <a:xfrm>
            <a:off x="946150" y="4083599"/>
            <a:ext cx="33338" cy="33338"/>
          </a:xfrm>
          <a:custGeom>
            <a:avLst/>
            <a:gdLst>
              <a:gd name="T0" fmla="*/ 17 w 17"/>
              <a:gd name="T1" fmla="*/ 10 h 17"/>
              <a:gd name="T2" fmla="*/ 10 w 17"/>
              <a:gd name="T3" fmla="*/ 16 h 17"/>
              <a:gd name="T4" fmla="*/ 2 w 17"/>
              <a:gd name="T5" fmla="*/ 11 h 17"/>
              <a:gd name="T6" fmla="*/ 4 w 17"/>
              <a:gd name="T7" fmla="*/ 8 h 17"/>
              <a:gd name="T8" fmla="*/ 6 w 17"/>
              <a:gd name="T9" fmla="*/ 5 h 17"/>
              <a:gd name="T10" fmla="*/ 6 w 17"/>
              <a:gd name="T11" fmla="*/ 1 h 17"/>
              <a:gd name="T12" fmla="*/ 14 w 17"/>
              <a:gd name="T13" fmla="*/ 2 h 17"/>
              <a:gd name="T14" fmla="*/ 17 w 17"/>
              <a:gd name="T15" fmla="*/ 1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7">
                <a:moveTo>
                  <a:pt x="17" y="10"/>
                </a:moveTo>
                <a:cubicBezTo>
                  <a:pt x="17" y="13"/>
                  <a:pt x="15" y="16"/>
                  <a:pt x="10" y="16"/>
                </a:cubicBezTo>
                <a:cubicBezTo>
                  <a:pt x="6" y="17"/>
                  <a:pt x="3" y="15"/>
                  <a:pt x="2" y="11"/>
                </a:cubicBezTo>
                <a:cubicBezTo>
                  <a:pt x="1" y="10"/>
                  <a:pt x="0" y="7"/>
                  <a:pt x="4" y="8"/>
                </a:cubicBezTo>
                <a:cubicBezTo>
                  <a:pt x="5" y="8"/>
                  <a:pt x="6" y="7"/>
                  <a:pt x="6" y="5"/>
                </a:cubicBezTo>
                <a:cubicBezTo>
                  <a:pt x="6" y="4"/>
                  <a:pt x="1" y="3"/>
                  <a:pt x="6" y="1"/>
                </a:cubicBezTo>
                <a:cubicBezTo>
                  <a:pt x="9" y="0"/>
                  <a:pt x="11" y="0"/>
                  <a:pt x="14" y="2"/>
                </a:cubicBezTo>
                <a:cubicBezTo>
                  <a:pt x="16" y="3"/>
                  <a:pt x="17" y="5"/>
                  <a:pt x="17" y="10"/>
                </a:cubicBezTo>
                <a:close/>
              </a:path>
            </a:pathLst>
          </a:custGeom>
          <a:solidFill>
            <a:srgbClr val="4924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5" name="Freeform 265"/>
          <p:cNvSpPr>
            <a:spLocks/>
          </p:cNvSpPr>
          <p:nvPr/>
        </p:nvSpPr>
        <p:spPr bwMode="auto">
          <a:xfrm>
            <a:off x="1108075" y="3985174"/>
            <a:ext cx="39688" cy="41275"/>
          </a:xfrm>
          <a:custGeom>
            <a:avLst/>
            <a:gdLst>
              <a:gd name="T0" fmla="*/ 2 w 21"/>
              <a:gd name="T1" fmla="*/ 7 h 21"/>
              <a:gd name="T2" fmla="*/ 7 w 21"/>
              <a:gd name="T3" fmla="*/ 9 h 21"/>
              <a:gd name="T4" fmla="*/ 6 w 21"/>
              <a:gd name="T5" fmla="*/ 4 h 21"/>
              <a:gd name="T6" fmla="*/ 7 w 21"/>
              <a:gd name="T7" fmla="*/ 2 h 21"/>
              <a:gd name="T8" fmla="*/ 18 w 21"/>
              <a:gd name="T9" fmla="*/ 5 h 21"/>
              <a:gd name="T10" fmla="*/ 19 w 21"/>
              <a:gd name="T11" fmla="*/ 16 h 21"/>
              <a:gd name="T12" fmla="*/ 8 w 21"/>
              <a:gd name="T13" fmla="*/ 20 h 21"/>
              <a:gd name="T14" fmla="*/ 1 w 21"/>
              <a:gd name="T15" fmla="*/ 11 h 21"/>
              <a:gd name="T16" fmla="*/ 2 w 21"/>
              <a:gd name="T1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2" y="7"/>
                </a:moveTo>
                <a:cubicBezTo>
                  <a:pt x="3" y="8"/>
                  <a:pt x="4" y="11"/>
                  <a:pt x="7" y="9"/>
                </a:cubicBezTo>
                <a:cubicBezTo>
                  <a:pt x="9" y="7"/>
                  <a:pt x="8" y="6"/>
                  <a:pt x="6" y="4"/>
                </a:cubicBezTo>
                <a:cubicBezTo>
                  <a:pt x="5" y="3"/>
                  <a:pt x="5" y="3"/>
                  <a:pt x="7" y="2"/>
                </a:cubicBezTo>
                <a:cubicBezTo>
                  <a:pt x="11" y="0"/>
                  <a:pt x="15" y="1"/>
                  <a:pt x="18" y="5"/>
                </a:cubicBezTo>
                <a:cubicBezTo>
                  <a:pt x="21" y="8"/>
                  <a:pt x="21" y="12"/>
                  <a:pt x="19" y="16"/>
                </a:cubicBezTo>
                <a:cubicBezTo>
                  <a:pt x="16" y="20"/>
                  <a:pt x="12" y="21"/>
                  <a:pt x="8" y="20"/>
                </a:cubicBezTo>
                <a:cubicBezTo>
                  <a:pt x="3" y="19"/>
                  <a:pt x="1" y="15"/>
                  <a:pt x="1" y="11"/>
                </a:cubicBezTo>
                <a:cubicBezTo>
                  <a:pt x="0" y="10"/>
                  <a:pt x="1" y="8"/>
                  <a:pt x="2" y="7"/>
                </a:cubicBezTo>
                <a:close/>
              </a:path>
            </a:pathLst>
          </a:custGeom>
          <a:solidFill>
            <a:srgbClr val="4822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6" name="Freeform 266"/>
          <p:cNvSpPr>
            <a:spLocks/>
          </p:cNvSpPr>
          <p:nvPr/>
        </p:nvSpPr>
        <p:spPr bwMode="auto">
          <a:xfrm>
            <a:off x="1217613" y="4001049"/>
            <a:ext cx="41275" cy="39688"/>
          </a:xfrm>
          <a:custGeom>
            <a:avLst/>
            <a:gdLst>
              <a:gd name="T0" fmla="*/ 1 w 22"/>
              <a:gd name="T1" fmla="*/ 7 h 21"/>
              <a:gd name="T2" fmla="*/ 7 w 22"/>
              <a:gd name="T3" fmla="*/ 8 h 21"/>
              <a:gd name="T4" fmla="*/ 5 w 22"/>
              <a:gd name="T5" fmla="*/ 3 h 21"/>
              <a:gd name="T6" fmla="*/ 18 w 22"/>
              <a:gd name="T7" fmla="*/ 4 h 21"/>
              <a:gd name="T8" fmla="*/ 19 w 22"/>
              <a:gd name="T9" fmla="*/ 16 h 21"/>
              <a:gd name="T10" fmla="*/ 7 w 22"/>
              <a:gd name="T11" fmla="*/ 19 h 21"/>
              <a:gd name="T12" fmla="*/ 1 w 22"/>
              <a:gd name="T13" fmla="*/ 7 h 21"/>
            </a:gdLst>
            <a:ahLst/>
            <a:cxnLst>
              <a:cxn ang="0">
                <a:pos x="T0" y="T1"/>
              </a:cxn>
              <a:cxn ang="0">
                <a:pos x="T2" y="T3"/>
              </a:cxn>
              <a:cxn ang="0">
                <a:pos x="T4" y="T5"/>
              </a:cxn>
              <a:cxn ang="0">
                <a:pos x="T6" y="T7"/>
              </a:cxn>
              <a:cxn ang="0">
                <a:pos x="T8" y="T9"/>
              </a:cxn>
              <a:cxn ang="0">
                <a:pos x="T10" y="T11"/>
              </a:cxn>
              <a:cxn ang="0">
                <a:pos x="T12" y="T13"/>
              </a:cxn>
            </a:cxnLst>
            <a:rect l="0" t="0" r="r" b="b"/>
            <a:pathLst>
              <a:path w="22" h="21">
                <a:moveTo>
                  <a:pt x="1" y="7"/>
                </a:moveTo>
                <a:cubicBezTo>
                  <a:pt x="4" y="8"/>
                  <a:pt x="5" y="10"/>
                  <a:pt x="7" y="8"/>
                </a:cubicBezTo>
                <a:cubicBezTo>
                  <a:pt x="9" y="6"/>
                  <a:pt x="7" y="4"/>
                  <a:pt x="5" y="3"/>
                </a:cubicBezTo>
                <a:cubicBezTo>
                  <a:pt x="11" y="0"/>
                  <a:pt x="15" y="0"/>
                  <a:pt x="18" y="4"/>
                </a:cubicBezTo>
                <a:cubicBezTo>
                  <a:pt x="21" y="8"/>
                  <a:pt x="22" y="12"/>
                  <a:pt x="19" y="16"/>
                </a:cubicBezTo>
                <a:cubicBezTo>
                  <a:pt x="16" y="20"/>
                  <a:pt x="11" y="21"/>
                  <a:pt x="7" y="19"/>
                </a:cubicBezTo>
                <a:cubicBezTo>
                  <a:pt x="2" y="17"/>
                  <a:pt x="0" y="13"/>
                  <a:pt x="1" y="7"/>
                </a:cubicBezTo>
                <a:close/>
              </a:path>
            </a:pathLst>
          </a:custGeom>
          <a:solidFill>
            <a:srgbClr val="4721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7" name="Freeform 267"/>
          <p:cNvSpPr>
            <a:spLocks/>
          </p:cNvSpPr>
          <p:nvPr/>
        </p:nvSpPr>
        <p:spPr bwMode="auto">
          <a:xfrm>
            <a:off x="3500438" y="3921674"/>
            <a:ext cx="352425" cy="328613"/>
          </a:xfrm>
          <a:custGeom>
            <a:avLst/>
            <a:gdLst>
              <a:gd name="T0" fmla="*/ 145 w 184"/>
              <a:gd name="T1" fmla="*/ 156 h 171"/>
              <a:gd name="T2" fmla="*/ 46 w 184"/>
              <a:gd name="T3" fmla="*/ 156 h 171"/>
              <a:gd name="T4" fmla="*/ 39 w 184"/>
              <a:gd name="T5" fmla="*/ 153 h 171"/>
              <a:gd name="T6" fmla="*/ 37 w 184"/>
              <a:gd name="T7" fmla="*/ 143 h 171"/>
              <a:gd name="T8" fmla="*/ 41 w 184"/>
              <a:gd name="T9" fmla="*/ 141 h 171"/>
              <a:gd name="T10" fmla="*/ 49 w 184"/>
              <a:gd name="T11" fmla="*/ 132 h 171"/>
              <a:gd name="T12" fmla="*/ 50 w 184"/>
              <a:gd name="T13" fmla="*/ 124 h 171"/>
              <a:gd name="T14" fmla="*/ 43 w 184"/>
              <a:gd name="T15" fmla="*/ 116 h 171"/>
              <a:gd name="T16" fmla="*/ 38 w 184"/>
              <a:gd name="T17" fmla="*/ 113 h 171"/>
              <a:gd name="T18" fmla="*/ 36 w 184"/>
              <a:gd name="T19" fmla="*/ 85 h 171"/>
              <a:gd name="T20" fmla="*/ 34 w 184"/>
              <a:gd name="T21" fmla="*/ 73 h 171"/>
              <a:gd name="T22" fmla="*/ 29 w 184"/>
              <a:gd name="T23" fmla="*/ 69 h 171"/>
              <a:gd name="T24" fmla="*/ 23 w 184"/>
              <a:gd name="T25" fmla="*/ 72 h 171"/>
              <a:gd name="T26" fmla="*/ 15 w 184"/>
              <a:gd name="T27" fmla="*/ 69 h 171"/>
              <a:gd name="T28" fmla="*/ 1 w 184"/>
              <a:gd name="T29" fmla="*/ 37 h 171"/>
              <a:gd name="T30" fmla="*/ 1 w 184"/>
              <a:gd name="T31" fmla="*/ 30 h 171"/>
              <a:gd name="T32" fmla="*/ 5 w 184"/>
              <a:gd name="T33" fmla="*/ 27 h 171"/>
              <a:gd name="T34" fmla="*/ 42 w 184"/>
              <a:gd name="T35" fmla="*/ 7 h 171"/>
              <a:gd name="T36" fmla="*/ 49 w 184"/>
              <a:gd name="T37" fmla="*/ 4 h 171"/>
              <a:gd name="T38" fmla="*/ 56 w 184"/>
              <a:gd name="T39" fmla="*/ 2 h 171"/>
              <a:gd name="T40" fmla="*/ 62 w 184"/>
              <a:gd name="T41" fmla="*/ 1 h 171"/>
              <a:gd name="T42" fmla="*/ 68 w 184"/>
              <a:gd name="T43" fmla="*/ 6 h 171"/>
              <a:gd name="T44" fmla="*/ 117 w 184"/>
              <a:gd name="T45" fmla="*/ 6 h 171"/>
              <a:gd name="T46" fmla="*/ 122 w 184"/>
              <a:gd name="T47" fmla="*/ 1 h 171"/>
              <a:gd name="T48" fmla="*/ 134 w 184"/>
              <a:gd name="T49" fmla="*/ 4 h 171"/>
              <a:gd name="T50" fmla="*/ 167 w 184"/>
              <a:gd name="T51" fmla="*/ 18 h 171"/>
              <a:gd name="T52" fmla="*/ 180 w 184"/>
              <a:gd name="T53" fmla="*/ 27 h 171"/>
              <a:gd name="T54" fmla="*/ 183 w 184"/>
              <a:gd name="T55" fmla="*/ 37 h 171"/>
              <a:gd name="T56" fmla="*/ 169 w 184"/>
              <a:gd name="T57" fmla="*/ 69 h 171"/>
              <a:gd name="T58" fmla="*/ 159 w 184"/>
              <a:gd name="T59" fmla="*/ 71 h 171"/>
              <a:gd name="T60" fmla="*/ 149 w 184"/>
              <a:gd name="T61" fmla="*/ 68 h 171"/>
              <a:gd name="T62" fmla="*/ 148 w 184"/>
              <a:gd name="T63" fmla="*/ 97 h 171"/>
              <a:gd name="T64" fmla="*/ 148 w 184"/>
              <a:gd name="T65" fmla="*/ 104 h 171"/>
              <a:gd name="T66" fmla="*/ 140 w 184"/>
              <a:gd name="T67" fmla="*/ 114 h 171"/>
              <a:gd name="T68" fmla="*/ 132 w 184"/>
              <a:gd name="T69" fmla="*/ 122 h 171"/>
              <a:gd name="T70" fmla="*/ 134 w 184"/>
              <a:gd name="T71" fmla="*/ 138 h 171"/>
              <a:gd name="T72" fmla="*/ 140 w 184"/>
              <a:gd name="T73" fmla="*/ 143 h 171"/>
              <a:gd name="T74" fmla="*/ 149 w 184"/>
              <a:gd name="T75" fmla="*/ 145 h 171"/>
              <a:gd name="T76" fmla="*/ 145 w 184"/>
              <a:gd name="T77" fmla="*/ 156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4" h="171">
                <a:moveTo>
                  <a:pt x="145" y="156"/>
                </a:moveTo>
                <a:cubicBezTo>
                  <a:pt x="112" y="171"/>
                  <a:pt x="79" y="170"/>
                  <a:pt x="46" y="156"/>
                </a:cubicBezTo>
                <a:cubicBezTo>
                  <a:pt x="43" y="155"/>
                  <a:pt x="41" y="154"/>
                  <a:pt x="39" y="153"/>
                </a:cubicBezTo>
                <a:cubicBezTo>
                  <a:pt x="36" y="150"/>
                  <a:pt x="36" y="146"/>
                  <a:pt x="37" y="143"/>
                </a:cubicBezTo>
                <a:cubicBezTo>
                  <a:pt x="38" y="141"/>
                  <a:pt x="40" y="141"/>
                  <a:pt x="41" y="141"/>
                </a:cubicBezTo>
                <a:cubicBezTo>
                  <a:pt x="47" y="141"/>
                  <a:pt x="49" y="137"/>
                  <a:pt x="49" y="132"/>
                </a:cubicBezTo>
                <a:cubicBezTo>
                  <a:pt x="50" y="129"/>
                  <a:pt x="50" y="127"/>
                  <a:pt x="50" y="124"/>
                </a:cubicBezTo>
                <a:cubicBezTo>
                  <a:pt x="50" y="119"/>
                  <a:pt x="49" y="116"/>
                  <a:pt x="43" y="116"/>
                </a:cubicBezTo>
                <a:cubicBezTo>
                  <a:pt x="41" y="116"/>
                  <a:pt x="39" y="115"/>
                  <a:pt x="38" y="113"/>
                </a:cubicBezTo>
                <a:cubicBezTo>
                  <a:pt x="36" y="104"/>
                  <a:pt x="37" y="94"/>
                  <a:pt x="36" y="85"/>
                </a:cubicBezTo>
                <a:cubicBezTo>
                  <a:pt x="35" y="81"/>
                  <a:pt x="34" y="77"/>
                  <a:pt x="34" y="73"/>
                </a:cubicBezTo>
                <a:cubicBezTo>
                  <a:pt x="34" y="69"/>
                  <a:pt x="32" y="67"/>
                  <a:pt x="29" y="69"/>
                </a:cubicBezTo>
                <a:cubicBezTo>
                  <a:pt x="27" y="70"/>
                  <a:pt x="25" y="71"/>
                  <a:pt x="23" y="72"/>
                </a:cubicBezTo>
                <a:cubicBezTo>
                  <a:pt x="20" y="73"/>
                  <a:pt x="17" y="72"/>
                  <a:pt x="15" y="69"/>
                </a:cubicBezTo>
                <a:cubicBezTo>
                  <a:pt x="10" y="58"/>
                  <a:pt x="5" y="48"/>
                  <a:pt x="1" y="37"/>
                </a:cubicBezTo>
                <a:cubicBezTo>
                  <a:pt x="1" y="34"/>
                  <a:pt x="0" y="32"/>
                  <a:pt x="1" y="30"/>
                </a:cubicBezTo>
                <a:cubicBezTo>
                  <a:pt x="2" y="29"/>
                  <a:pt x="3" y="28"/>
                  <a:pt x="5" y="27"/>
                </a:cubicBezTo>
                <a:cubicBezTo>
                  <a:pt x="16" y="18"/>
                  <a:pt x="28" y="11"/>
                  <a:pt x="42" y="7"/>
                </a:cubicBezTo>
                <a:cubicBezTo>
                  <a:pt x="44" y="6"/>
                  <a:pt x="47" y="5"/>
                  <a:pt x="49" y="4"/>
                </a:cubicBezTo>
                <a:cubicBezTo>
                  <a:pt x="51" y="3"/>
                  <a:pt x="54" y="3"/>
                  <a:pt x="56" y="2"/>
                </a:cubicBezTo>
                <a:cubicBezTo>
                  <a:pt x="58" y="1"/>
                  <a:pt x="60" y="0"/>
                  <a:pt x="62" y="1"/>
                </a:cubicBezTo>
                <a:cubicBezTo>
                  <a:pt x="65" y="2"/>
                  <a:pt x="66" y="4"/>
                  <a:pt x="68" y="6"/>
                </a:cubicBezTo>
                <a:cubicBezTo>
                  <a:pt x="79" y="23"/>
                  <a:pt x="106" y="23"/>
                  <a:pt x="117" y="6"/>
                </a:cubicBezTo>
                <a:cubicBezTo>
                  <a:pt x="119" y="4"/>
                  <a:pt x="119" y="2"/>
                  <a:pt x="122" y="1"/>
                </a:cubicBezTo>
                <a:cubicBezTo>
                  <a:pt x="126" y="0"/>
                  <a:pt x="130" y="3"/>
                  <a:pt x="134" y="4"/>
                </a:cubicBezTo>
                <a:cubicBezTo>
                  <a:pt x="146" y="8"/>
                  <a:pt x="157" y="12"/>
                  <a:pt x="167" y="18"/>
                </a:cubicBezTo>
                <a:cubicBezTo>
                  <a:pt x="171" y="21"/>
                  <a:pt x="176" y="23"/>
                  <a:pt x="180" y="27"/>
                </a:cubicBezTo>
                <a:cubicBezTo>
                  <a:pt x="183" y="30"/>
                  <a:pt x="184" y="33"/>
                  <a:pt x="183" y="37"/>
                </a:cubicBezTo>
                <a:cubicBezTo>
                  <a:pt x="178" y="48"/>
                  <a:pt x="173" y="58"/>
                  <a:pt x="169" y="69"/>
                </a:cubicBezTo>
                <a:cubicBezTo>
                  <a:pt x="166" y="73"/>
                  <a:pt x="163" y="73"/>
                  <a:pt x="159" y="71"/>
                </a:cubicBezTo>
                <a:cubicBezTo>
                  <a:pt x="156" y="70"/>
                  <a:pt x="153" y="67"/>
                  <a:pt x="149" y="68"/>
                </a:cubicBezTo>
                <a:cubicBezTo>
                  <a:pt x="147" y="78"/>
                  <a:pt x="149" y="87"/>
                  <a:pt x="148" y="97"/>
                </a:cubicBezTo>
                <a:cubicBezTo>
                  <a:pt x="148" y="99"/>
                  <a:pt x="148" y="102"/>
                  <a:pt x="148" y="104"/>
                </a:cubicBezTo>
                <a:cubicBezTo>
                  <a:pt x="148" y="113"/>
                  <a:pt x="148" y="113"/>
                  <a:pt x="140" y="114"/>
                </a:cubicBezTo>
                <a:cubicBezTo>
                  <a:pt x="133" y="115"/>
                  <a:pt x="132" y="116"/>
                  <a:pt x="132" y="122"/>
                </a:cubicBezTo>
                <a:cubicBezTo>
                  <a:pt x="132" y="128"/>
                  <a:pt x="132" y="133"/>
                  <a:pt x="134" y="138"/>
                </a:cubicBezTo>
                <a:cubicBezTo>
                  <a:pt x="136" y="141"/>
                  <a:pt x="137" y="143"/>
                  <a:pt x="140" y="143"/>
                </a:cubicBezTo>
                <a:cubicBezTo>
                  <a:pt x="144" y="142"/>
                  <a:pt x="147" y="141"/>
                  <a:pt x="149" y="145"/>
                </a:cubicBezTo>
                <a:cubicBezTo>
                  <a:pt x="151" y="149"/>
                  <a:pt x="149" y="153"/>
                  <a:pt x="145" y="156"/>
                </a:cubicBezTo>
                <a:close/>
              </a:path>
            </a:pathLst>
          </a:custGeom>
          <a:solidFill>
            <a:srgbClr val="3F62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8" name="Freeform 268"/>
          <p:cNvSpPr>
            <a:spLocks/>
          </p:cNvSpPr>
          <p:nvPr/>
        </p:nvSpPr>
        <p:spPr bwMode="auto">
          <a:xfrm>
            <a:off x="3751263" y="3991524"/>
            <a:ext cx="160338" cy="209550"/>
          </a:xfrm>
          <a:custGeom>
            <a:avLst/>
            <a:gdLst>
              <a:gd name="T0" fmla="*/ 83 w 83"/>
              <a:gd name="T1" fmla="*/ 33 h 109"/>
              <a:gd name="T2" fmla="*/ 77 w 83"/>
              <a:gd name="T3" fmla="*/ 54 h 109"/>
              <a:gd name="T4" fmla="*/ 49 w 83"/>
              <a:gd name="T5" fmla="*/ 83 h 109"/>
              <a:gd name="T6" fmla="*/ 18 w 83"/>
              <a:gd name="T7" fmla="*/ 105 h 109"/>
              <a:gd name="T8" fmla="*/ 1 w 83"/>
              <a:gd name="T9" fmla="*/ 93 h 109"/>
              <a:gd name="T10" fmla="*/ 0 w 83"/>
              <a:gd name="T11" fmla="*/ 82 h 109"/>
              <a:gd name="T12" fmla="*/ 4 w 83"/>
              <a:gd name="T13" fmla="*/ 78 h 109"/>
              <a:gd name="T14" fmla="*/ 15 w 83"/>
              <a:gd name="T15" fmla="*/ 77 h 109"/>
              <a:gd name="T16" fmla="*/ 28 w 83"/>
              <a:gd name="T17" fmla="*/ 68 h 109"/>
              <a:gd name="T18" fmla="*/ 45 w 83"/>
              <a:gd name="T19" fmla="*/ 47 h 109"/>
              <a:gd name="T20" fmla="*/ 47 w 83"/>
              <a:gd name="T21" fmla="*/ 39 h 109"/>
              <a:gd name="T22" fmla="*/ 50 w 83"/>
              <a:gd name="T23" fmla="*/ 10 h 109"/>
              <a:gd name="T24" fmla="*/ 53 w 83"/>
              <a:gd name="T25" fmla="*/ 2 h 109"/>
              <a:gd name="T26" fmla="*/ 58 w 83"/>
              <a:gd name="T27" fmla="*/ 3 h 109"/>
              <a:gd name="T28" fmla="*/ 80 w 83"/>
              <a:gd name="T29" fmla="*/ 25 h 109"/>
              <a:gd name="T30" fmla="*/ 83 w 83"/>
              <a:gd name="T31" fmla="*/ 33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9">
                <a:moveTo>
                  <a:pt x="83" y="33"/>
                </a:moveTo>
                <a:cubicBezTo>
                  <a:pt x="83" y="41"/>
                  <a:pt x="80" y="47"/>
                  <a:pt x="77" y="54"/>
                </a:cubicBezTo>
                <a:cubicBezTo>
                  <a:pt x="69" y="65"/>
                  <a:pt x="59" y="75"/>
                  <a:pt x="49" y="83"/>
                </a:cubicBezTo>
                <a:cubicBezTo>
                  <a:pt x="38" y="91"/>
                  <a:pt x="29" y="99"/>
                  <a:pt x="18" y="105"/>
                </a:cubicBezTo>
                <a:cubicBezTo>
                  <a:pt x="4" y="109"/>
                  <a:pt x="3" y="109"/>
                  <a:pt x="1" y="93"/>
                </a:cubicBezTo>
                <a:cubicBezTo>
                  <a:pt x="0" y="90"/>
                  <a:pt x="1" y="86"/>
                  <a:pt x="0" y="82"/>
                </a:cubicBezTo>
                <a:cubicBezTo>
                  <a:pt x="0" y="80"/>
                  <a:pt x="2" y="79"/>
                  <a:pt x="4" y="78"/>
                </a:cubicBezTo>
                <a:cubicBezTo>
                  <a:pt x="8" y="77"/>
                  <a:pt x="11" y="77"/>
                  <a:pt x="15" y="77"/>
                </a:cubicBezTo>
                <a:cubicBezTo>
                  <a:pt x="21" y="76"/>
                  <a:pt x="25" y="73"/>
                  <a:pt x="28" y="68"/>
                </a:cubicBezTo>
                <a:cubicBezTo>
                  <a:pt x="34" y="61"/>
                  <a:pt x="39" y="54"/>
                  <a:pt x="45" y="47"/>
                </a:cubicBezTo>
                <a:cubicBezTo>
                  <a:pt x="47" y="44"/>
                  <a:pt x="48" y="42"/>
                  <a:pt x="47" y="39"/>
                </a:cubicBezTo>
                <a:cubicBezTo>
                  <a:pt x="48" y="29"/>
                  <a:pt x="47" y="19"/>
                  <a:pt x="50" y="10"/>
                </a:cubicBezTo>
                <a:cubicBezTo>
                  <a:pt x="51" y="7"/>
                  <a:pt x="52" y="5"/>
                  <a:pt x="53" y="2"/>
                </a:cubicBezTo>
                <a:cubicBezTo>
                  <a:pt x="55" y="0"/>
                  <a:pt x="57" y="2"/>
                  <a:pt x="58" y="3"/>
                </a:cubicBezTo>
                <a:cubicBezTo>
                  <a:pt x="67" y="9"/>
                  <a:pt x="74" y="16"/>
                  <a:pt x="80" y="25"/>
                </a:cubicBezTo>
                <a:cubicBezTo>
                  <a:pt x="82" y="27"/>
                  <a:pt x="82" y="30"/>
                  <a:pt x="83" y="33"/>
                </a:cubicBezTo>
                <a:close/>
              </a:path>
            </a:pathLst>
          </a:custGeom>
          <a:solidFill>
            <a:srgbClr val="F7B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99" name="Freeform 269"/>
          <p:cNvSpPr>
            <a:spLocks/>
          </p:cNvSpPr>
          <p:nvPr/>
        </p:nvSpPr>
        <p:spPr bwMode="auto">
          <a:xfrm>
            <a:off x="3435350" y="3994699"/>
            <a:ext cx="168275" cy="200025"/>
          </a:xfrm>
          <a:custGeom>
            <a:avLst/>
            <a:gdLst>
              <a:gd name="T0" fmla="*/ 73 w 88"/>
              <a:gd name="T1" fmla="*/ 75 h 104"/>
              <a:gd name="T2" fmla="*/ 76 w 88"/>
              <a:gd name="T3" fmla="*/ 76 h 104"/>
              <a:gd name="T4" fmla="*/ 85 w 88"/>
              <a:gd name="T5" fmla="*/ 90 h 104"/>
              <a:gd name="T6" fmla="*/ 85 w 88"/>
              <a:gd name="T7" fmla="*/ 93 h 104"/>
              <a:gd name="T8" fmla="*/ 73 w 88"/>
              <a:gd name="T9" fmla="*/ 104 h 104"/>
              <a:gd name="T10" fmla="*/ 62 w 88"/>
              <a:gd name="T11" fmla="*/ 99 h 104"/>
              <a:gd name="T12" fmla="*/ 33 w 88"/>
              <a:gd name="T13" fmla="*/ 77 h 104"/>
              <a:gd name="T14" fmla="*/ 25 w 88"/>
              <a:gd name="T15" fmla="*/ 68 h 104"/>
              <a:gd name="T16" fmla="*/ 16 w 88"/>
              <a:gd name="T17" fmla="*/ 58 h 104"/>
              <a:gd name="T18" fmla="*/ 9 w 88"/>
              <a:gd name="T19" fmla="*/ 21 h 104"/>
              <a:gd name="T20" fmla="*/ 20 w 88"/>
              <a:gd name="T21" fmla="*/ 7 h 104"/>
              <a:gd name="T22" fmla="*/ 33 w 88"/>
              <a:gd name="T23" fmla="*/ 1 h 104"/>
              <a:gd name="T24" fmla="*/ 39 w 88"/>
              <a:gd name="T25" fmla="*/ 21 h 104"/>
              <a:gd name="T26" fmla="*/ 40 w 88"/>
              <a:gd name="T27" fmla="*/ 37 h 104"/>
              <a:gd name="T28" fmla="*/ 42 w 88"/>
              <a:gd name="T29" fmla="*/ 46 h 104"/>
              <a:gd name="T30" fmla="*/ 59 w 88"/>
              <a:gd name="T31" fmla="*/ 66 h 104"/>
              <a:gd name="T32" fmla="*/ 73 w 88"/>
              <a:gd name="T33" fmla="*/ 75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8" h="104">
                <a:moveTo>
                  <a:pt x="73" y="75"/>
                </a:moveTo>
                <a:cubicBezTo>
                  <a:pt x="74" y="76"/>
                  <a:pt x="75" y="76"/>
                  <a:pt x="76" y="76"/>
                </a:cubicBezTo>
                <a:cubicBezTo>
                  <a:pt x="87" y="78"/>
                  <a:pt x="88" y="79"/>
                  <a:pt x="85" y="90"/>
                </a:cubicBezTo>
                <a:cubicBezTo>
                  <a:pt x="85" y="91"/>
                  <a:pt x="85" y="92"/>
                  <a:pt x="85" y="93"/>
                </a:cubicBezTo>
                <a:cubicBezTo>
                  <a:pt x="83" y="104"/>
                  <a:pt x="83" y="104"/>
                  <a:pt x="73" y="104"/>
                </a:cubicBezTo>
                <a:cubicBezTo>
                  <a:pt x="68" y="104"/>
                  <a:pt x="65" y="101"/>
                  <a:pt x="62" y="99"/>
                </a:cubicBezTo>
                <a:cubicBezTo>
                  <a:pt x="52" y="91"/>
                  <a:pt x="42" y="85"/>
                  <a:pt x="33" y="77"/>
                </a:cubicBezTo>
                <a:cubicBezTo>
                  <a:pt x="30" y="74"/>
                  <a:pt x="28" y="71"/>
                  <a:pt x="25" y="68"/>
                </a:cubicBezTo>
                <a:cubicBezTo>
                  <a:pt x="22" y="64"/>
                  <a:pt x="20" y="61"/>
                  <a:pt x="16" y="58"/>
                </a:cubicBezTo>
                <a:cubicBezTo>
                  <a:pt x="5" y="47"/>
                  <a:pt x="0" y="35"/>
                  <a:pt x="9" y="21"/>
                </a:cubicBezTo>
                <a:cubicBezTo>
                  <a:pt x="12" y="15"/>
                  <a:pt x="17" y="12"/>
                  <a:pt x="20" y="7"/>
                </a:cubicBezTo>
                <a:cubicBezTo>
                  <a:pt x="24" y="5"/>
                  <a:pt x="27" y="0"/>
                  <a:pt x="33" y="1"/>
                </a:cubicBezTo>
                <a:cubicBezTo>
                  <a:pt x="38" y="7"/>
                  <a:pt x="39" y="14"/>
                  <a:pt x="39" y="21"/>
                </a:cubicBezTo>
                <a:cubicBezTo>
                  <a:pt x="40" y="27"/>
                  <a:pt x="39" y="32"/>
                  <a:pt x="40" y="37"/>
                </a:cubicBezTo>
                <a:cubicBezTo>
                  <a:pt x="39" y="41"/>
                  <a:pt x="40" y="44"/>
                  <a:pt x="42" y="46"/>
                </a:cubicBezTo>
                <a:cubicBezTo>
                  <a:pt x="48" y="53"/>
                  <a:pt x="54" y="60"/>
                  <a:pt x="59" y="66"/>
                </a:cubicBezTo>
                <a:cubicBezTo>
                  <a:pt x="62" y="71"/>
                  <a:pt x="67" y="74"/>
                  <a:pt x="73" y="75"/>
                </a:cubicBezTo>
                <a:close/>
              </a:path>
            </a:pathLst>
          </a:custGeom>
          <a:solidFill>
            <a:srgbClr val="F7B5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0" name="Freeform 270"/>
          <p:cNvSpPr>
            <a:spLocks/>
          </p:cNvSpPr>
          <p:nvPr/>
        </p:nvSpPr>
        <p:spPr bwMode="auto">
          <a:xfrm>
            <a:off x="3433763" y="3786737"/>
            <a:ext cx="149225" cy="161925"/>
          </a:xfrm>
          <a:custGeom>
            <a:avLst/>
            <a:gdLst>
              <a:gd name="T0" fmla="*/ 14 w 78"/>
              <a:gd name="T1" fmla="*/ 79 h 85"/>
              <a:gd name="T2" fmla="*/ 7 w 78"/>
              <a:gd name="T3" fmla="*/ 56 h 85"/>
              <a:gd name="T4" fmla="*/ 26 w 78"/>
              <a:gd name="T5" fmla="*/ 6 h 85"/>
              <a:gd name="T6" fmla="*/ 60 w 78"/>
              <a:gd name="T7" fmla="*/ 7 h 85"/>
              <a:gd name="T8" fmla="*/ 69 w 78"/>
              <a:gd name="T9" fmla="*/ 13 h 85"/>
              <a:gd name="T10" fmla="*/ 78 w 78"/>
              <a:gd name="T11" fmla="*/ 27 h 85"/>
              <a:gd name="T12" fmla="*/ 77 w 78"/>
              <a:gd name="T13" fmla="*/ 30 h 85"/>
              <a:gd name="T14" fmla="*/ 72 w 78"/>
              <a:gd name="T15" fmla="*/ 31 h 85"/>
              <a:gd name="T16" fmla="*/ 47 w 78"/>
              <a:gd name="T17" fmla="*/ 26 h 85"/>
              <a:gd name="T18" fmla="*/ 40 w 78"/>
              <a:gd name="T19" fmla="*/ 23 h 85"/>
              <a:gd name="T20" fmla="*/ 29 w 78"/>
              <a:gd name="T21" fmla="*/ 41 h 85"/>
              <a:gd name="T22" fmla="*/ 17 w 78"/>
              <a:gd name="T23" fmla="*/ 59 h 85"/>
              <a:gd name="T24" fmla="*/ 23 w 78"/>
              <a:gd name="T25" fmla="*/ 66 h 85"/>
              <a:gd name="T26" fmla="*/ 39 w 78"/>
              <a:gd name="T27" fmla="*/ 69 h 85"/>
              <a:gd name="T28" fmla="*/ 47 w 78"/>
              <a:gd name="T29" fmla="*/ 71 h 85"/>
              <a:gd name="T30" fmla="*/ 53 w 78"/>
              <a:gd name="T31" fmla="*/ 76 h 85"/>
              <a:gd name="T32" fmla="*/ 38 w 78"/>
              <a:gd name="T33" fmla="*/ 83 h 85"/>
              <a:gd name="T34" fmla="*/ 26 w 78"/>
              <a:gd name="T35" fmla="*/ 85 h 85"/>
              <a:gd name="T36" fmla="*/ 14 w 78"/>
              <a:gd name="T37" fmla="*/ 7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8" h="85">
                <a:moveTo>
                  <a:pt x="14" y="79"/>
                </a:moveTo>
                <a:cubicBezTo>
                  <a:pt x="12" y="71"/>
                  <a:pt x="9" y="64"/>
                  <a:pt x="7" y="56"/>
                </a:cubicBezTo>
                <a:cubicBezTo>
                  <a:pt x="0" y="36"/>
                  <a:pt x="8" y="15"/>
                  <a:pt x="26" y="6"/>
                </a:cubicBezTo>
                <a:cubicBezTo>
                  <a:pt x="38" y="0"/>
                  <a:pt x="49" y="0"/>
                  <a:pt x="60" y="7"/>
                </a:cubicBezTo>
                <a:cubicBezTo>
                  <a:pt x="63" y="9"/>
                  <a:pt x="66" y="11"/>
                  <a:pt x="69" y="13"/>
                </a:cubicBezTo>
                <a:cubicBezTo>
                  <a:pt x="74" y="16"/>
                  <a:pt x="77" y="21"/>
                  <a:pt x="78" y="27"/>
                </a:cubicBezTo>
                <a:cubicBezTo>
                  <a:pt x="78" y="28"/>
                  <a:pt x="78" y="29"/>
                  <a:pt x="77" y="30"/>
                </a:cubicBezTo>
                <a:cubicBezTo>
                  <a:pt x="76" y="31"/>
                  <a:pt x="74" y="32"/>
                  <a:pt x="72" y="31"/>
                </a:cubicBezTo>
                <a:cubicBezTo>
                  <a:pt x="64" y="28"/>
                  <a:pt x="55" y="28"/>
                  <a:pt x="47" y="26"/>
                </a:cubicBezTo>
                <a:cubicBezTo>
                  <a:pt x="45" y="26"/>
                  <a:pt x="43" y="25"/>
                  <a:pt x="40" y="23"/>
                </a:cubicBezTo>
                <a:cubicBezTo>
                  <a:pt x="40" y="31"/>
                  <a:pt x="35" y="37"/>
                  <a:pt x="29" y="41"/>
                </a:cubicBezTo>
                <a:cubicBezTo>
                  <a:pt x="23" y="46"/>
                  <a:pt x="22" y="54"/>
                  <a:pt x="17" y="59"/>
                </a:cubicBezTo>
                <a:cubicBezTo>
                  <a:pt x="15" y="62"/>
                  <a:pt x="19" y="67"/>
                  <a:pt x="23" y="66"/>
                </a:cubicBezTo>
                <a:cubicBezTo>
                  <a:pt x="29" y="65"/>
                  <a:pt x="34" y="67"/>
                  <a:pt x="39" y="69"/>
                </a:cubicBezTo>
                <a:cubicBezTo>
                  <a:pt x="42" y="71"/>
                  <a:pt x="44" y="71"/>
                  <a:pt x="47" y="71"/>
                </a:cubicBezTo>
                <a:cubicBezTo>
                  <a:pt x="50" y="72"/>
                  <a:pt x="53" y="73"/>
                  <a:pt x="53" y="76"/>
                </a:cubicBezTo>
                <a:cubicBezTo>
                  <a:pt x="48" y="80"/>
                  <a:pt x="43" y="81"/>
                  <a:pt x="38" y="83"/>
                </a:cubicBezTo>
                <a:cubicBezTo>
                  <a:pt x="34" y="83"/>
                  <a:pt x="30" y="83"/>
                  <a:pt x="26" y="85"/>
                </a:cubicBezTo>
                <a:cubicBezTo>
                  <a:pt x="21" y="85"/>
                  <a:pt x="16" y="84"/>
                  <a:pt x="14" y="79"/>
                </a:cubicBezTo>
                <a:close/>
              </a:path>
            </a:pathLst>
          </a:custGeom>
          <a:solidFill>
            <a:srgbClr val="846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1" name="Freeform 271"/>
          <p:cNvSpPr>
            <a:spLocks/>
          </p:cNvSpPr>
          <p:nvPr/>
        </p:nvSpPr>
        <p:spPr bwMode="auto">
          <a:xfrm>
            <a:off x="3760788" y="3745462"/>
            <a:ext cx="150813" cy="120650"/>
          </a:xfrm>
          <a:custGeom>
            <a:avLst/>
            <a:gdLst>
              <a:gd name="T0" fmla="*/ 2 w 78"/>
              <a:gd name="T1" fmla="*/ 25 h 63"/>
              <a:gd name="T2" fmla="*/ 14 w 78"/>
              <a:gd name="T3" fmla="*/ 8 h 63"/>
              <a:gd name="T4" fmla="*/ 33 w 78"/>
              <a:gd name="T5" fmla="*/ 2 h 63"/>
              <a:gd name="T6" fmla="*/ 46 w 78"/>
              <a:gd name="T7" fmla="*/ 1 h 63"/>
              <a:gd name="T8" fmla="*/ 61 w 78"/>
              <a:gd name="T9" fmla="*/ 11 h 63"/>
              <a:gd name="T10" fmla="*/ 70 w 78"/>
              <a:gd name="T11" fmla="*/ 20 h 63"/>
              <a:gd name="T12" fmla="*/ 76 w 78"/>
              <a:gd name="T13" fmla="*/ 26 h 63"/>
              <a:gd name="T14" fmla="*/ 77 w 78"/>
              <a:gd name="T15" fmla="*/ 28 h 63"/>
              <a:gd name="T16" fmla="*/ 77 w 78"/>
              <a:gd name="T17" fmla="*/ 40 h 63"/>
              <a:gd name="T18" fmla="*/ 66 w 78"/>
              <a:gd name="T19" fmla="*/ 63 h 63"/>
              <a:gd name="T20" fmla="*/ 59 w 78"/>
              <a:gd name="T21" fmla="*/ 57 h 63"/>
              <a:gd name="T22" fmla="*/ 56 w 78"/>
              <a:gd name="T23" fmla="*/ 51 h 63"/>
              <a:gd name="T24" fmla="*/ 51 w 78"/>
              <a:gd name="T25" fmla="*/ 35 h 63"/>
              <a:gd name="T26" fmla="*/ 48 w 78"/>
              <a:gd name="T27" fmla="*/ 33 h 63"/>
              <a:gd name="T28" fmla="*/ 24 w 78"/>
              <a:gd name="T29" fmla="*/ 32 h 63"/>
              <a:gd name="T30" fmla="*/ 12 w 78"/>
              <a:gd name="T31" fmla="*/ 34 h 63"/>
              <a:gd name="T32" fmla="*/ 1 w 78"/>
              <a:gd name="T33" fmla="*/ 31 h 63"/>
              <a:gd name="T34" fmla="*/ 2 w 78"/>
              <a:gd name="T35" fmla="*/ 2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63">
                <a:moveTo>
                  <a:pt x="2" y="25"/>
                </a:moveTo>
                <a:cubicBezTo>
                  <a:pt x="4" y="19"/>
                  <a:pt x="9" y="14"/>
                  <a:pt x="14" y="8"/>
                </a:cubicBezTo>
                <a:cubicBezTo>
                  <a:pt x="20" y="1"/>
                  <a:pt x="26" y="3"/>
                  <a:pt x="33" y="2"/>
                </a:cubicBezTo>
                <a:cubicBezTo>
                  <a:pt x="37" y="1"/>
                  <a:pt x="42" y="1"/>
                  <a:pt x="46" y="1"/>
                </a:cubicBezTo>
                <a:cubicBezTo>
                  <a:pt x="52" y="0"/>
                  <a:pt x="58" y="5"/>
                  <a:pt x="61" y="11"/>
                </a:cubicBezTo>
                <a:cubicBezTo>
                  <a:pt x="63" y="16"/>
                  <a:pt x="66" y="18"/>
                  <a:pt x="70" y="20"/>
                </a:cubicBezTo>
                <a:cubicBezTo>
                  <a:pt x="72" y="22"/>
                  <a:pt x="75" y="23"/>
                  <a:pt x="76" y="26"/>
                </a:cubicBezTo>
                <a:cubicBezTo>
                  <a:pt x="77" y="27"/>
                  <a:pt x="78" y="28"/>
                  <a:pt x="77" y="28"/>
                </a:cubicBezTo>
                <a:cubicBezTo>
                  <a:pt x="72" y="32"/>
                  <a:pt x="76" y="36"/>
                  <a:pt x="77" y="40"/>
                </a:cubicBezTo>
                <a:cubicBezTo>
                  <a:pt x="78" y="50"/>
                  <a:pt x="71" y="56"/>
                  <a:pt x="66" y="63"/>
                </a:cubicBezTo>
                <a:cubicBezTo>
                  <a:pt x="62" y="63"/>
                  <a:pt x="60" y="60"/>
                  <a:pt x="59" y="57"/>
                </a:cubicBezTo>
                <a:cubicBezTo>
                  <a:pt x="58" y="55"/>
                  <a:pt x="57" y="53"/>
                  <a:pt x="56" y="51"/>
                </a:cubicBezTo>
                <a:cubicBezTo>
                  <a:pt x="53" y="46"/>
                  <a:pt x="51" y="41"/>
                  <a:pt x="51" y="35"/>
                </a:cubicBezTo>
                <a:cubicBezTo>
                  <a:pt x="51" y="34"/>
                  <a:pt x="51" y="32"/>
                  <a:pt x="48" y="33"/>
                </a:cubicBezTo>
                <a:cubicBezTo>
                  <a:pt x="40" y="34"/>
                  <a:pt x="32" y="32"/>
                  <a:pt x="24" y="32"/>
                </a:cubicBezTo>
                <a:cubicBezTo>
                  <a:pt x="20" y="32"/>
                  <a:pt x="16" y="32"/>
                  <a:pt x="12" y="34"/>
                </a:cubicBezTo>
                <a:cubicBezTo>
                  <a:pt x="8" y="35"/>
                  <a:pt x="4" y="36"/>
                  <a:pt x="1" y="31"/>
                </a:cubicBezTo>
                <a:cubicBezTo>
                  <a:pt x="0" y="29"/>
                  <a:pt x="0" y="27"/>
                  <a:pt x="2" y="25"/>
                </a:cubicBezTo>
                <a:close/>
              </a:path>
            </a:pathLst>
          </a:custGeom>
          <a:solidFill>
            <a:srgbClr val="836C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2" name="Freeform 272"/>
          <p:cNvSpPr>
            <a:spLocks/>
          </p:cNvSpPr>
          <p:nvPr/>
        </p:nvSpPr>
        <p:spPr bwMode="auto">
          <a:xfrm>
            <a:off x="3598863" y="3742287"/>
            <a:ext cx="155575" cy="103188"/>
          </a:xfrm>
          <a:custGeom>
            <a:avLst/>
            <a:gdLst>
              <a:gd name="T0" fmla="*/ 5 w 81"/>
              <a:gd name="T1" fmla="*/ 26 h 54"/>
              <a:gd name="T2" fmla="*/ 42 w 81"/>
              <a:gd name="T3" fmla="*/ 1 h 54"/>
              <a:gd name="T4" fmla="*/ 72 w 81"/>
              <a:gd name="T5" fmla="*/ 7 h 54"/>
              <a:gd name="T6" fmla="*/ 78 w 81"/>
              <a:gd name="T7" fmla="*/ 22 h 54"/>
              <a:gd name="T8" fmla="*/ 77 w 81"/>
              <a:gd name="T9" fmla="*/ 48 h 54"/>
              <a:gd name="T10" fmla="*/ 76 w 81"/>
              <a:gd name="T11" fmla="*/ 50 h 54"/>
              <a:gd name="T12" fmla="*/ 71 w 81"/>
              <a:gd name="T13" fmla="*/ 53 h 54"/>
              <a:gd name="T14" fmla="*/ 69 w 81"/>
              <a:gd name="T15" fmla="*/ 49 h 54"/>
              <a:gd name="T16" fmla="*/ 69 w 81"/>
              <a:gd name="T17" fmla="*/ 45 h 54"/>
              <a:gd name="T18" fmla="*/ 56 w 81"/>
              <a:gd name="T19" fmla="*/ 33 h 54"/>
              <a:gd name="T20" fmla="*/ 21 w 81"/>
              <a:gd name="T21" fmla="*/ 32 h 54"/>
              <a:gd name="T22" fmla="*/ 15 w 81"/>
              <a:gd name="T23" fmla="*/ 34 h 54"/>
              <a:gd name="T24" fmla="*/ 13 w 81"/>
              <a:gd name="T25" fmla="*/ 47 h 54"/>
              <a:gd name="T26" fmla="*/ 4 w 81"/>
              <a:gd name="T27" fmla="*/ 51 h 54"/>
              <a:gd name="T28" fmla="*/ 5 w 81"/>
              <a:gd name="T29" fmla="*/ 26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1" h="54">
                <a:moveTo>
                  <a:pt x="5" y="26"/>
                </a:moveTo>
                <a:cubicBezTo>
                  <a:pt x="11" y="1"/>
                  <a:pt x="21" y="0"/>
                  <a:pt x="42" y="1"/>
                </a:cubicBezTo>
                <a:cubicBezTo>
                  <a:pt x="52" y="1"/>
                  <a:pt x="62" y="2"/>
                  <a:pt x="72" y="7"/>
                </a:cubicBezTo>
                <a:cubicBezTo>
                  <a:pt x="79" y="10"/>
                  <a:pt x="81" y="14"/>
                  <a:pt x="78" y="22"/>
                </a:cubicBezTo>
                <a:cubicBezTo>
                  <a:pt x="77" y="31"/>
                  <a:pt x="78" y="39"/>
                  <a:pt x="77" y="48"/>
                </a:cubicBezTo>
                <a:cubicBezTo>
                  <a:pt x="77" y="49"/>
                  <a:pt x="76" y="50"/>
                  <a:pt x="76" y="50"/>
                </a:cubicBezTo>
                <a:cubicBezTo>
                  <a:pt x="75" y="52"/>
                  <a:pt x="74" y="54"/>
                  <a:pt x="71" y="53"/>
                </a:cubicBezTo>
                <a:cubicBezTo>
                  <a:pt x="69" y="53"/>
                  <a:pt x="69" y="51"/>
                  <a:pt x="69" y="49"/>
                </a:cubicBezTo>
                <a:cubicBezTo>
                  <a:pt x="69" y="48"/>
                  <a:pt x="69" y="46"/>
                  <a:pt x="69" y="45"/>
                </a:cubicBezTo>
                <a:cubicBezTo>
                  <a:pt x="70" y="31"/>
                  <a:pt x="70" y="31"/>
                  <a:pt x="56" y="33"/>
                </a:cubicBezTo>
                <a:cubicBezTo>
                  <a:pt x="44" y="35"/>
                  <a:pt x="33" y="33"/>
                  <a:pt x="21" y="32"/>
                </a:cubicBezTo>
                <a:cubicBezTo>
                  <a:pt x="19" y="32"/>
                  <a:pt x="16" y="31"/>
                  <a:pt x="15" y="34"/>
                </a:cubicBezTo>
                <a:cubicBezTo>
                  <a:pt x="14" y="39"/>
                  <a:pt x="14" y="43"/>
                  <a:pt x="13" y="47"/>
                </a:cubicBezTo>
                <a:cubicBezTo>
                  <a:pt x="12" y="53"/>
                  <a:pt x="10" y="54"/>
                  <a:pt x="4" y="51"/>
                </a:cubicBezTo>
                <a:cubicBezTo>
                  <a:pt x="0" y="42"/>
                  <a:pt x="1" y="34"/>
                  <a:pt x="5" y="26"/>
                </a:cubicBezTo>
                <a:close/>
              </a:path>
            </a:pathLst>
          </a:custGeom>
          <a:solidFill>
            <a:srgbClr val="6347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3" name="Freeform 273"/>
          <p:cNvSpPr>
            <a:spLocks/>
          </p:cNvSpPr>
          <p:nvPr/>
        </p:nvSpPr>
        <p:spPr bwMode="auto">
          <a:xfrm>
            <a:off x="3746500" y="3807374"/>
            <a:ext cx="141288" cy="92075"/>
          </a:xfrm>
          <a:custGeom>
            <a:avLst/>
            <a:gdLst>
              <a:gd name="T0" fmla="*/ 66 w 74"/>
              <a:gd name="T1" fmla="*/ 19 h 48"/>
              <a:gd name="T2" fmla="*/ 74 w 74"/>
              <a:gd name="T3" fmla="*/ 31 h 48"/>
              <a:gd name="T4" fmla="*/ 69 w 74"/>
              <a:gd name="T5" fmla="*/ 40 h 48"/>
              <a:gd name="T6" fmla="*/ 66 w 74"/>
              <a:gd name="T7" fmla="*/ 42 h 48"/>
              <a:gd name="T8" fmla="*/ 38 w 74"/>
              <a:gd name="T9" fmla="*/ 48 h 48"/>
              <a:gd name="T10" fmla="*/ 23 w 74"/>
              <a:gd name="T11" fmla="*/ 44 h 48"/>
              <a:gd name="T12" fmla="*/ 10 w 74"/>
              <a:gd name="T13" fmla="*/ 23 h 48"/>
              <a:gd name="T14" fmla="*/ 6 w 74"/>
              <a:gd name="T15" fmla="*/ 15 h 48"/>
              <a:gd name="T16" fmla="*/ 9 w 74"/>
              <a:gd name="T17" fmla="*/ 0 h 48"/>
              <a:gd name="T18" fmla="*/ 20 w 74"/>
              <a:gd name="T19" fmla="*/ 1 h 48"/>
              <a:gd name="T20" fmla="*/ 23 w 74"/>
              <a:gd name="T21" fmla="*/ 1 h 48"/>
              <a:gd name="T22" fmla="*/ 34 w 74"/>
              <a:gd name="T23" fmla="*/ 1 h 48"/>
              <a:gd name="T24" fmla="*/ 55 w 74"/>
              <a:gd name="T25" fmla="*/ 1 h 48"/>
              <a:gd name="T26" fmla="*/ 59 w 74"/>
              <a:gd name="T27" fmla="*/ 4 h 48"/>
              <a:gd name="T28" fmla="*/ 60 w 74"/>
              <a:gd name="T29" fmla="*/ 13 h 48"/>
              <a:gd name="T30" fmla="*/ 54 w 74"/>
              <a:gd name="T31" fmla="*/ 13 h 48"/>
              <a:gd name="T32" fmla="*/ 60 w 74"/>
              <a:gd name="T33" fmla="*/ 16 h 48"/>
              <a:gd name="T34" fmla="*/ 66 w 74"/>
              <a:gd name="T35"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48">
                <a:moveTo>
                  <a:pt x="66" y="19"/>
                </a:moveTo>
                <a:cubicBezTo>
                  <a:pt x="69" y="23"/>
                  <a:pt x="69" y="29"/>
                  <a:pt x="74" y="31"/>
                </a:cubicBezTo>
                <a:cubicBezTo>
                  <a:pt x="74" y="35"/>
                  <a:pt x="72" y="38"/>
                  <a:pt x="69" y="40"/>
                </a:cubicBezTo>
                <a:cubicBezTo>
                  <a:pt x="68" y="41"/>
                  <a:pt x="67" y="42"/>
                  <a:pt x="66" y="42"/>
                </a:cubicBezTo>
                <a:cubicBezTo>
                  <a:pt x="56" y="40"/>
                  <a:pt x="47" y="47"/>
                  <a:pt x="38" y="48"/>
                </a:cubicBezTo>
                <a:cubicBezTo>
                  <a:pt x="33" y="47"/>
                  <a:pt x="28" y="45"/>
                  <a:pt x="23" y="44"/>
                </a:cubicBezTo>
                <a:cubicBezTo>
                  <a:pt x="16" y="39"/>
                  <a:pt x="12" y="32"/>
                  <a:pt x="10" y="23"/>
                </a:cubicBezTo>
                <a:cubicBezTo>
                  <a:pt x="10" y="20"/>
                  <a:pt x="8" y="17"/>
                  <a:pt x="6" y="15"/>
                </a:cubicBezTo>
                <a:cubicBezTo>
                  <a:pt x="0" y="9"/>
                  <a:pt x="2" y="3"/>
                  <a:pt x="9" y="0"/>
                </a:cubicBezTo>
                <a:cubicBezTo>
                  <a:pt x="13" y="2"/>
                  <a:pt x="16" y="2"/>
                  <a:pt x="20" y="1"/>
                </a:cubicBezTo>
                <a:cubicBezTo>
                  <a:pt x="21" y="0"/>
                  <a:pt x="22" y="0"/>
                  <a:pt x="23" y="1"/>
                </a:cubicBezTo>
                <a:cubicBezTo>
                  <a:pt x="27" y="4"/>
                  <a:pt x="31" y="3"/>
                  <a:pt x="34" y="1"/>
                </a:cubicBezTo>
                <a:cubicBezTo>
                  <a:pt x="41" y="1"/>
                  <a:pt x="48" y="2"/>
                  <a:pt x="55" y="1"/>
                </a:cubicBezTo>
                <a:cubicBezTo>
                  <a:pt x="58" y="0"/>
                  <a:pt x="60" y="2"/>
                  <a:pt x="59" y="4"/>
                </a:cubicBezTo>
                <a:cubicBezTo>
                  <a:pt x="59" y="7"/>
                  <a:pt x="61" y="10"/>
                  <a:pt x="60" y="13"/>
                </a:cubicBezTo>
                <a:cubicBezTo>
                  <a:pt x="58" y="15"/>
                  <a:pt x="57" y="13"/>
                  <a:pt x="54" y="13"/>
                </a:cubicBezTo>
                <a:cubicBezTo>
                  <a:pt x="56" y="15"/>
                  <a:pt x="57" y="18"/>
                  <a:pt x="60" y="16"/>
                </a:cubicBezTo>
                <a:cubicBezTo>
                  <a:pt x="64" y="14"/>
                  <a:pt x="64" y="18"/>
                  <a:pt x="66" y="19"/>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4" name="Freeform 274"/>
          <p:cNvSpPr>
            <a:spLocks/>
          </p:cNvSpPr>
          <p:nvPr/>
        </p:nvSpPr>
        <p:spPr bwMode="auto">
          <a:xfrm>
            <a:off x="3819525" y="3921674"/>
            <a:ext cx="100013" cy="133350"/>
          </a:xfrm>
          <a:custGeom>
            <a:avLst/>
            <a:gdLst>
              <a:gd name="T0" fmla="*/ 48 w 52"/>
              <a:gd name="T1" fmla="*/ 69 h 69"/>
              <a:gd name="T2" fmla="*/ 36 w 52"/>
              <a:gd name="T3" fmla="*/ 52 h 69"/>
              <a:gd name="T4" fmla="*/ 19 w 52"/>
              <a:gd name="T5" fmla="*/ 38 h 69"/>
              <a:gd name="T6" fmla="*/ 16 w 52"/>
              <a:gd name="T7" fmla="*/ 36 h 69"/>
              <a:gd name="T8" fmla="*/ 13 w 52"/>
              <a:gd name="T9" fmla="*/ 28 h 69"/>
              <a:gd name="T10" fmla="*/ 1 w 52"/>
              <a:gd name="T11" fmla="*/ 19 h 69"/>
              <a:gd name="T12" fmla="*/ 10 w 52"/>
              <a:gd name="T13" fmla="*/ 10 h 69"/>
              <a:gd name="T14" fmla="*/ 20 w 52"/>
              <a:gd name="T15" fmla="*/ 10 h 69"/>
              <a:gd name="T16" fmla="*/ 40 w 52"/>
              <a:gd name="T17" fmla="*/ 0 h 69"/>
              <a:gd name="T18" fmla="*/ 48 w 52"/>
              <a:gd name="T19" fmla="*/ 24 h 69"/>
              <a:gd name="T20" fmla="*/ 48 w 52"/>
              <a:gd name="T21"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2" h="69">
                <a:moveTo>
                  <a:pt x="48" y="69"/>
                </a:moveTo>
                <a:cubicBezTo>
                  <a:pt x="44" y="63"/>
                  <a:pt x="41" y="57"/>
                  <a:pt x="36" y="52"/>
                </a:cubicBezTo>
                <a:cubicBezTo>
                  <a:pt x="31" y="47"/>
                  <a:pt x="26" y="42"/>
                  <a:pt x="19" y="38"/>
                </a:cubicBezTo>
                <a:cubicBezTo>
                  <a:pt x="17" y="38"/>
                  <a:pt x="16" y="38"/>
                  <a:pt x="16" y="36"/>
                </a:cubicBezTo>
                <a:cubicBezTo>
                  <a:pt x="17" y="33"/>
                  <a:pt x="16" y="30"/>
                  <a:pt x="13" y="28"/>
                </a:cubicBezTo>
                <a:cubicBezTo>
                  <a:pt x="9" y="25"/>
                  <a:pt x="5" y="22"/>
                  <a:pt x="1" y="19"/>
                </a:cubicBezTo>
                <a:cubicBezTo>
                  <a:pt x="0" y="10"/>
                  <a:pt x="2" y="9"/>
                  <a:pt x="10" y="10"/>
                </a:cubicBezTo>
                <a:cubicBezTo>
                  <a:pt x="13" y="10"/>
                  <a:pt x="16" y="11"/>
                  <a:pt x="20" y="10"/>
                </a:cubicBezTo>
                <a:cubicBezTo>
                  <a:pt x="25" y="4"/>
                  <a:pt x="32" y="1"/>
                  <a:pt x="40" y="0"/>
                </a:cubicBezTo>
                <a:cubicBezTo>
                  <a:pt x="46" y="7"/>
                  <a:pt x="47" y="16"/>
                  <a:pt x="48" y="24"/>
                </a:cubicBezTo>
                <a:cubicBezTo>
                  <a:pt x="51" y="39"/>
                  <a:pt x="52" y="54"/>
                  <a:pt x="48" y="69"/>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5" name="Freeform 275"/>
          <p:cNvSpPr>
            <a:spLocks/>
          </p:cNvSpPr>
          <p:nvPr/>
        </p:nvSpPr>
        <p:spPr bwMode="auto">
          <a:xfrm>
            <a:off x="3783013" y="4094712"/>
            <a:ext cx="115888" cy="120650"/>
          </a:xfrm>
          <a:custGeom>
            <a:avLst/>
            <a:gdLst>
              <a:gd name="T0" fmla="*/ 2 w 61"/>
              <a:gd name="T1" fmla="*/ 50 h 63"/>
              <a:gd name="T2" fmla="*/ 39 w 61"/>
              <a:gd name="T3" fmla="*/ 21 h 63"/>
              <a:gd name="T4" fmla="*/ 61 w 61"/>
              <a:gd name="T5" fmla="*/ 0 h 63"/>
              <a:gd name="T6" fmla="*/ 45 w 61"/>
              <a:gd name="T7" fmla="*/ 29 h 63"/>
              <a:gd name="T8" fmla="*/ 9 w 61"/>
              <a:gd name="T9" fmla="*/ 61 h 63"/>
              <a:gd name="T10" fmla="*/ 3 w 61"/>
              <a:gd name="T11" fmla="*/ 63 h 63"/>
              <a:gd name="T12" fmla="*/ 2 w 61"/>
              <a:gd name="T13" fmla="*/ 50 h 63"/>
            </a:gdLst>
            <a:ahLst/>
            <a:cxnLst>
              <a:cxn ang="0">
                <a:pos x="T0" y="T1"/>
              </a:cxn>
              <a:cxn ang="0">
                <a:pos x="T2" y="T3"/>
              </a:cxn>
              <a:cxn ang="0">
                <a:pos x="T4" y="T5"/>
              </a:cxn>
              <a:cxn ang="0">
                <a:pos x="T6" y="T7"/>
              </a:cxn>
              <a:cxn ang="0">
                <a:pos x="T8" y="T9"/>
              </a:cxn>
              <a:cxn ang="0">
                <a:pos x="T10" y="T11"/>
              </a:cxn>
              <a:cxn ang="0">
                <a:pos x="T12" y="T13"/>
              </a:cxn>
            </a:cxnLst>
            <a:rect l="0" t="0" r="r" b="b"/>
            <a:pathLst>
              <a:path w="61" h="63">
                <a:moveTo>
                  <a:pt x="2" y="50"/>
                </a:moveTo>
                <a:cubicBezTo>
                  <a:pt x="14" y="40"/>
                  <a:pt x="27" y="32"/>
                  <a:pt x="39" y="21"/>
                </a:cubicBezTo>
                <a:cubicBezTo>
                  <a:pt x="47" y="15"/>
                  <a:pt x="52" y="6"/>
                  <a:pt x="61" y="0"/>
                </a:cubicBezTo>
                <a:cubicBezTo>
                  <a:pt x="58" y="11"/>
                  <a:pt x="52" y="20"/>
                  <a:pt x="45" y="29"/>
                </a:cubicBezTo>
                <a:cubicBezTo>
                  <a:pt x="36" y="42"/>
                  <a:pt x="23" y="52"/>
                  <a:pt x="9" y="61"/>
                </a:cubicBezTo>
                <a:cubicBezTo>
                  <a:pt x="7" y="62"/>
                  <a:pt x="5" y="63"/>
                  <a:pt x="3" y="63"/>
                </a:cubicBezTo>
                <a:cubicBezTo>
                  <a:pt x="0" y="59"/>
                  <a:pt x="1" y="54"/>
                  <a:pt x="2" y="50"/>
                </a:cubicBezTo>
                <a:close/>
              </a:path>
            </a:pathLst>
          </a:custGeom>
          <a:solidFill>
            <a:srgbClr val="C0DF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6" name="Freeform 276"/>
          <p:cNvSpPr>
            <a:spLocks/>
          </p:cNvSpPr>
          <p:nvPr/>
        </p:nvSpPr>
        <p:spPr bwMode="auto">
          <a:xfrm>
            <a:off x="3721100" y="3783562"/>
            <a:ext cx="71438" cy="115888"/>
          </a:xfrm>
          <a:custGeom>
            <a:avLst/>
            <a:gdLst>
              <a:gd name="T0" fmla="*/ 22 w 37"/>
              <a:gd name="T1" fmla="*/ 12 h 60"/>
              <a:gd name="T2" fmla="*/ 22 w 37"/>
              <a:gd name="T3" fmla="*/ 28 h 60"/>
              <a:gd name="T4" fmla="*/ 24 w 37"/>
              <a:gd name="T5" fmla="*/ 30 h 60"/>
              <a:gd name="T6" fmla="*/ 37 w 37"/>
              <a:gd name="T7" fmla="*/ 55 h 60"/>
              <a:gd name="T8" fmla="*/ 35 w 37"/>
              <a:gd name="T9" fmla="*/ 56 h 60"/>
              <a:gd name="T10" fmla="*/ 19 w 37"/>
              <a:gd name="T11" fmla="*/ 55 h 60"/>
              <a:gd name="T12" fmla="*/ 12 w 37"/>
              <a:gd name="T13" fmla="*/ 56 h 60"/>
              <a:gd name="T14" fmla="*/ 9 w 37"/>
              <a:gd name="T15" fmla="*/ 58 h 60"/>
              <a:gd name="T16" fmla="*/ 1 w 37"/>
              <a:gd name="T17" fmla="*/ 57 h 60"/>
              <a:gd name="T18" fmla="*/ 4 w 37"/>
              <a:gd name="T19" fmla="*/ 48 h 60"/>
              <a:gd name="T20" fmla="*/ 10 w 37"/>
              <a:gd name="T21" fmla="*/ 46 h 60"/>
              <a:gd name="T22" fmla="*/ 13 w 37"/>
              <a:gd name="T23" fmla="*/ 31 h 60"/>
              <a:gd name="T24" fmla="*/ 11 w 37"/>
              <a:gd name="T25" fmla="*/ 27 h 60"/>
              <a:gd name="T26" fmla="*/ 12 w 37"/>
              <a:gd name="T27" fmla="*/ 6 h 60"/>
              <a:gd name="T28" fmla="*/ 14 w 37"/>
              <a:gd name="T29" fmla="*/ 0 h 60"/>
              <a:gd name="T30" fmla="*/ 23 w 37"/>
              <a:gd name="T31" fmla="*/ 5 h 60"/>
              <a:gd name="T32" fmla="*/ 22 w 37"/>
              <a:gd name="T33"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60">
                <a:moveTo>
                  <a:pt x="22" y="12"/>
                </a:moveTo>
                <a:cubicBezTo>
                  <a:pt x="15" y="19"/>
                  <a:pt x="15" y="21"/>
                  <a:pt x="22" y="28"/>
                </a:cubicBezTo>
                <a:cubicBezTo>
                  <a:pt x="23" y="29"/>
                  <a:pt x="24" y="29"/>
                  <a:pt x="24" y="30"/>
                </a:cubicBezTo>
                <a:cubicBezTo>
                  <a:pt x="25" y="40"/>
                  <a:pt x="30" y="48"/>
                  <a:pt x="37" y="55"/>
                </a:cubicBezTo>
                <a:cubicBezTo>
                  <a:pt x="36" y="55"/>
                  <a:pt x="36" y="56"/>
                  <a:pt x="35" y="56"/>
                </a:cubicBezTo>
                <a:cubicBezTo>
                  <a:pt x="30" y="55"/>
                  <a:pt x="24" y="56"/>
                  <a:pt x="19" y="55"/>
                </a:cubicBezTo>
                <a:cubicBezTo>
                  <a:pt x="17" y="54"/>
                  <a:pt x="14" y="54"/>
                  <a:pt x="12" y="56"/>
                </a:cubicBezTo>
                <a:cubicBezTo>
                  <a:pt x="11" y="57"/>
                  <a:pt x="10" y="57"/>
                  <a:pt x="9" y="58"/>
                </a:cubicBezTo>
                <a:cubicBezTo>
                  <a:pt x="6" y="58"/>
                  <a:pt x="3" y="60"/>
                  <a:pt x="1" y="57"/>
                </a:cubicBezTo>
                <a:cubicBezTo>
                  <a:pt x="0" y="54"/>
                  <a:pt x="2" y="51"/>
                  <a:pt x="4" y="48"/>
                </a:cubicBezTo>
                <a:cubicBezTo>
                  <a:pt x="6" y="47"/>
                  <a:pt x="8" y="47"/>
                  <a:pt x="10" y="46"/>
                </a:cubicBezTo>
                <a:cubicBezTo>
                  <a:pt x="17" y="43"/>
                  <a:pt x="18" y="37"/>
                  <a:pt x="13" y="31"/>
                </a:cubicBezTo>
                <a:cubicBezTo>
                  <a:pt x="12" y="30"/>
                  <a:pt x="11" y="29"/>
                  <a:pt x="11" y="27"/>
                </a:cubicBezTo>
                <a:cubicBezTo>
                  <a:pt x="11" y="20"/>
                  <a:pt x="12" y="13"/>
                  <a:pt x="12" y="6"/>
                </a:cubicBezTo>
                <a:cubicBezTo>
                  <a:pt x="12" y="4"/>
                  <a:pt x="12" y="2"/>
                  <a:pt x="14" y="0"/>
                </a:cubicBezTo>
                <a:cubicBezTo>
                  <a:pt x="16" y="4"/>
                  <a:pt x="20" y="3"/>
                  <a:pt x="23" y="5"/>
                </a:cubicBezTo>
                <a:cubicBezTo>
                  <a:pt x="23" y="7"/>
                  <a:pt x="23" y="10"/>
                  <a:pt x="22" y="12"/>
                </a:cubicBezTo>
                <a:close/>
              </a:path>
            </a:pathLst>
          </a:custGeom>
          <a:solidFill>
            <a:srgbClr val="C4DD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7" name="Freeform 277"/>
          <p:cNvSpPr>
            <a:spLocks/>
          </p:cNvSpPr>
          <p:nvPr/>
        </p:nvSpPr>
        <p:spPr bwMode="auto">
          <a:xfrm>
            <a:off x="3856038" y="3854999"/>
            <a:ext cx="88900" cy="90488"/>
          </a:xfrm>
          <a:custGeom>
            <a:avLst/>
            <a:gdLst>
              <a:gd name="T0" fmla="*/ 21 w 47"/>
              <a:gd name="T1" fmla="*/ 35 h 47"/>
              <a:gd name="T2" fmla="*/ 7 w 47"/>
              <a:gd name="T3" fmla="*/ 41 h 47"/>
              <a:gd name="T4" fmla="*/ 3 w 47"/>
              <a:gd name="T5" fmla="*/ 47 h 47"/>
              <a:gd name="T6" fmla="*/ 3 w 47"/>
              <a:gd name="T7" fmla="*/ 30 h 47"/>
              <a:gd name="T8" fmla="*/ 18 w 47"/>
              <a:gd name="T9" fmla="*/ 25 h 47"/>
              <a:gd name="T10" fmla="*/ 26 w 47"/>
              <a:gd name="T11" fmla="*/ 8 h 47"/>
              <a:gd name="T12" fmla="*/ 30 w 47"/>
              <a:gd name="T13" fmla="*/ 6 h 47"/>
              <a:gd name="T14" fmla="*/ 32 w 47"/>
              <a:gd name="T15" fmla="*/ 4 h 47"/>
              <a:gd name="T16" fmla="*/ 37 w 47"/>
              <a:gd name="T17" fmla="*/ 1 h 47"/>
              <a:gd name="T18" fmla="*/ 46 w 47"/>
              <a:gd name="T19" fmla="*/ 7 h 47"/>
              <a:gd name="T20" fmla="*/ 43 w 47"/>
              <a:gd name="T21" fmla="*/ 14 h 47"/>
              <a:gd name="T22" fmla="*/ 21 w 47"/>
              <a:gd name="T23" fmla="*/ 35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7">
                <a:moveTo>
                  <a:pt x="21" y="35"/>
                </a:moveTo>
                <a:cubicBezTo>
                  <a:pt x="17" y="37"/>
                  <a:pt x="13" y="40"/>
                  <a:pt x="7" y="41"/>
                </a:cubicBezTo>
                <a:cubicBezTo>
                  <a:pt x="4" y="41"/>
                  <a:pt x="5" y="45"/>
                  <a:pt x="3" y="47"/>
                </a:cubicBezTo>
                <a:cubicBezTo>
                  <a:pt x="0" y="42"/>
                  <a:pt x="3" y="36"/>
                  <a:pt x="3" y="30"/>
                </a:cubicBezTo>
                <a:cubicBezTo>
                  <a:pt x="8" y="28"/>
                  <a:pt x="12" y="26"/>
                  <a:pt x="18" y="25"/>
                </a:cubicBezTo>
                <a:cubicBezTo>
                  <a:pt x="23" y="21"/>
                  <a:pt x="29" y="17"/>
                  <a:pt x="26" y="8"/>
                </a:cubicBezTo>
                <a:cubicBezTo>
                  <a:pt x="26" y="7"/>
                  <a:pt x="25" y="2"/>
                  <a:pt x="30" y="6"/>
                </a:cubicBezTo>
                <a:cubicBezTo>
                  <a:pt x="32" y="8"/>
                  <a:pt x="32" y="5"/>
                  <a:pt x="32" y="4"/>
                </a:cubicBezTo>
                <a:cubicBezTo>
                  <a:pt x="34" y="3"/>
                  <a:pt x="34" y="0"/>
                  <a:pt x="37" y="1"/>
                </a:cubicBezTo>
                <a:cubicBezTo>
                  <a:pt x="41" y="2"/>
                  <a:pt x="43" y="4"/>
                  <a:pt x="46" y="7"/>
                </a:cubicBezTo>
                <a:cubicBezTo>
                  <a:pt x="44" y="9"/>
                  <a:pt x="47" y="13"/>
                  <a:pt x="43" y="14"/>
                </a:cubicBezTo>
                <a:cubicBezTo>
                  <a:pt x="32" y="17"/>
                  <a:pt x="29" y="29"/>
                  <a:pt x="21" y="35"/>
                </a:cubicBezTo>
                <a:close/>
              </a:path>
            </a:pathLst>
          </a:custGeom>
          <a:solidFill>
            <a:srgbClr val="F5B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8" name="Freeform 278"/>
          <p:cNvSpPr>
            <a:spLocks/>
          </p:cNvSpPr>
          <p:nvPr/>
        </p:nvSpPr>
        <p:spPr bwMode="auto">
          <a:xfrm>
            <a:off x="3405188" y="3889924"/>
            <a:ext cx="87313" cy="80963"/>
          </a:xfrm>
          <a:custGeom>
            <a:avLst/>
            <a:gdLst>
              <a:gd name="T0" fmla="*/ 29 w 46"/>
              <a:gd name="T1" fmla="*/ 25 h 42"/>
              <a:gd name="T2" fmla="*/ 41 w 46"/>
              <a:gd name="T3" fmla="*/ 30 h 42"/>
              <a:gd name="T4" fmla="*/ 42 w 46"/>
              <a:gd name="T5" fmla="*/ 40 h 42"/>
              <a:gd name="T6" fmla="*/ 33 w 46"/>
              <a:gd name="T7" fmla="*/ 40 h 42"/>
              <a:gd name="T8" fmla="*/ 28 w 46"/>
              <a:gd name="T9" fmla="*/ 36 h 42"/>
              <a:gd name="T10" fmla="*/ 13 w 46"/>
              <a:gd name="T11" fmla="*/ 19 h 42"/>
              <a:gd name="T12" fmla="*/ 6 w 46"/>
              <a:gd name="T13" fmla="*/ 15 h 42"/>
              <a:gd name="T14" fmla="*/ 1 w 46"/>
              <a:gd name="T15" fmla="*/ 7 h 42"/>
              <a:gd name="T16" fmla="*/ 8 w 46"/>
              <a:gd name="T17" fmla="*/ 2 h 42"/>
              <a:gd name="T18" fmla="*/ 15 w 46"/>
              <a:gd name="T19" fmla="*/ 6 h 42"/>
              <a:gd name="T20" fmla="*/ 20 w 46"/>
              <a:gd name="T21" fmla="*/ 4 h 42"/>
              <a:gd name="T22" fmla="*/ 29 w 46"/>
              <a:gd name="T23"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42">
                <a:moveTo>
                  <a:pt x="29" y="25"/>
                </a:moveTo>
                <a:cubicBezTo>
                  <a:pt x="32" y="28"/>
                  <a:pt x="37" y="29"/>
                  <a:pt x="41" y="30"/>
                </a:cubicBezTo>
                <a:cubicBezTo>
                  <a:pt x="46" y="33"/>
                  <a:pt x="45" y="37"/>
                  <a:pt x="42" y="40"/>
                </a:cubicBezTo>
                <a:cubicBezTo>
                  <a:pt x="39" y="42"/>
                  <a:pt x="36" y="41"/>
                  <a:pt x="33" y="40"/>
                </a:cubicBezTo>
                <a:cubicBezTo>
                  <a:pt x="31" y="39"/>
                  <a:pt x="29" y="38"/>
                  <a:pt x="28" y="36"/>
                </a:cubicBezTo>
                <a:cubicBezTo>
                  <a:pt x="22" y="31"/>
                  <a:pt x="16" y="26"/>
                  <a:pt x="13" y="19"/>
                </a:cubicBezTo>
                <a:cubicBezTo>
                  <a:pt x="12" y="16"/>
                  <a:pt x="9" y="16"/>
                  <a:pt x="6" y="15"/>
                </a:cubicBezTo>
                <a:cubicBezTo>
                  <a:pt x="3" y="13"/>
                  <a:pt x="0" y="12"/>
                  <a:pt x="1" y="7"/>
                </a:cubicBezTo>
                <a:cubicBezTo>
                  <a:pt x="1" y="5"/>
                  <a:pt x="4" y="3"/>
                  <a:pt x="8" y="2"/>
                </a:cubicBezTo>
                <a:cubicBezTo>
                  <a:pt x="12" y="0"/>
                  <a:pt x="12" y="0"/>
                  <a:pt x="15" y="6"/>
                </a:cubicBezTo>
                <a:cubicBezTo>
                  <a:pt x="17" y="6"/>
                  <a:pt x="17" y="3"/>
                  <a:pt x="20" y="4"/>
                </a:cubicBezTo>
                <a:cubicBezTo>
                  <a:pt x="17" y="13"/>
                  <a:pt x="20" y="20"/>
                  <a:pt x="29" y="25"/>
                </a:cubicBezTo>
                <a:close/>
              </a:path>
            </a:pathLst>
          </a:custGeom>
          <a:solidFill>
            <a:srgbClr val="F6B8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09" name="Freeform 279"/>
          <p:cNvSpPr>
            <a:spLocks/>
          </p:cNvSpPr>
          <p:nvPr/>
        </p:nvSpPr>
        <p:spPr bwMode="auto">
          <a:xfrm>
            <a:off x="3482975" y="4126462"/>
            <a:ext cx="92075" cy="88900"/>
          </a:xfrm>
          <a:custGeom>
            <a:avLst/>
            <a:gdLst>
              <a:gd name="T0" fmla="*/ 0 w 48"/>
              <a:gd name="T1" fmla="*/ 0 h 47"/>
              <a:gd name="T2" fmla="*/ 48 w 48"/>
              <a:gd name="T3" fmla="*/ 36 h 47"/>
              <a:gd name="T4" fmla="*/ 48 w 48"/>
              <a:gd name="T5" fmla="*/ 47 h 47"/>
              <a:gd name="T6" fmla="*/ 3 w 48"/>
              <a:gd name="T7" fmla="*/ 6 h 47"/>
              <a:gd name="T8" fmla="*/ 0 w 48"/>
              <a:gd name="T9" fmla="*/ 0 h 47"/>
            </a:gdLst>
            <a:ahLst/>
            <a:cxnLst>
              <a:cxn ang="0">
                <a:pos x="T0" y="T1"/>
              </a:cxn>
              <a:cxn ang="0">
                <a:pos x="T2" y="T3"/>
              </a:cxn>
              <a:cxn ang="0">
                <a:pos x="T4" y="T5"/>
              </a:cxn>
              <a:cxn ang="0">
                <a:pos x="T6" y="T7"/>
              </a:cxn>
              <a:cxn ang="0">
                <a:pos x="T8" y="T9"/>
              </a:cxn>
            </a:cxnLst>
            <a:rect l="0" t="0" r="r" b="b"/>
            <a:pathLst>
              <a:path w="48" h="47">
                <a:moveTo>
                  <a:pt x="0" y="0"/>
                </a:moveTo>
                <a:cubicBezTo>
                  <a:pt x="15" y="13"/>
                  <a:pt x="31" y="25"/>
                  <a:pt x="48" y="36"/>
                </a:cubicBezTo>
                <a:cubicBezTo>
                  <a:pt x="48" y="40"/>
                  <a:pt x="48" y="43"/>
                  <a:pt x="48" y="47"/>
                </a:cubicBezTo>
                <a:cubicBezTo>
                  <a:pt x="30" y="37"/>
                  <a:pt x="14" y="24"/>
                  <a:pt x="3" y="6"/>
                </a:cubicBezTo>
                <a:cubicBezTo>
                  <a:pt x="2" y="4"/>
                  <a:pt x="0" y="2"/>
                  <a:pt x="0" y="0"/>
                </a:cubicBezTo>
                <a:close/>
              </a:path>
            </a:pathLst>
          </a:custGeom>
          <a:solidFill>
            <a:srgbClr val="C1DF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0" name="Freeform 280"/>
          <p:cNvSpPr>
            <a:spLocks/>
          </p:cNvSpPr>
          <p:nvPr/>
        </p:nvSpPr>
        <p:spPr bwMode="auto">
          <a:xfrm>
            <a:off x="3565525" y="3791499"/>
            <a:ext cx="42863" cy="60325"/>
          </a:xfrm>
          <a:custGeom>
            <a:avLst/>
            <a:gdLst>
              <a:gd name="T0" fmla="*/ 22 w 22"/>
              <a:gd name="T1" fmla="*/ 0 h 31"/>
              <a:gd name="T2" fmla="*/ 22 w 22"/>
              <a:gd name="T3" fmla="*/ 25 h 31"/>
              <a:gd name="T4" fmla="*/ 18 w 22"/>
              <a:gd name="T5" fmla="*/ 29 h 31"/>
              <a:gd name="T6" fmla="*/ 8 w 22"/>
              <a:gd name="T7" fmla="*/ 24 h 31"/>
              <a:gd name="T8" fmla="*/ 0 w 22"/>
              <a:gd name="T9" fmla="*/ 10 h 31"/>
              <a:gd name="T10" fmla="*/ 22 w 22"/>
              <a:gd name="T11" fmla="*/ 0 h 31"/>
            </a:gdLst>
            <a:ahLst/>
            <a:cxnLst>
              <a:cxn ang="0">
                <a:pos x="T0" y="T1"/>
              </a:cxn>
              <a:cxn ang="0">
                <a:pos x="T2" y="T3"/>
              </a:cxn>
              <a:cxn ang="0">
                <a:pos x="T4" y="T5"/>
              </a:cxn>
              <a:cxn ang="0">
                <a:pos x="T6" y="T7"/>
              </a:cxn>
              <a:cxn ang="0">
                <a:pos x="T8" y="T9"/>
              </a:cxn>
              <a:cxn ang="0">
                <a:pos x="T10" y="T11"/>
              </a:cxn>
            </a:cxnLst>
            <a:rect l="0" t="0" r="r" b="b"/>
            <a:pathLst>
              <a:path w="22" h="31">
                <a:moveTo>
                  <a:pt x="22" y="0"/>
                </a:moveTo>
                <a:cubicBezTo>
                  <a:pt x="22" y="8"/>
                  <a:pt x="20" y="17"/>
                  <a:pt x="22" y="25"/>
                </a:cubicBezTo>
                <a:cubicBezTo>
                  <a:pt x="22" y="27"/>
                  <a:pt x="20" y="28"/>
                  <a:pt x="18" y="29"/>
                </a:cubicBezTo>
                <a:cubicBezTo>
                  <a:pt x="13" y="31"/>
                  <a:pt x="11" y="27"/>
                  <a:pt x="8" y="24"/>
                </a:cubicBezTo>
                <a:cubicBezTo>
                  <a:pt x="7" y="18"/>
                  <a:pt x="3" y="14"/>
                  <a:pt x="0" y="10"/>
                </a:cubicBezTo>
                <a:cubicBezTo>
                  <a:pt x="7" y="6"/>
                  <a:pt x="14" y="2"/>
                  <a:pt x="22" y="0"/>
                </a:cubicBezTo>
                <a:close/>
              </a:path>
            </a:pathLst>
          </a:custGeom>
          <a:solidFill>
            <a:srgbClr val="BE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1" name="Freeform 281"/>
          <p:cNvSpPr>
            <a:spLocks/>
          </p:cNvSpPr>
          <p:nvPr/>
        </p:nvSpPr>
        <p:spPr bwMode="auto">
          <a:xfrm>
            <a:off x="3816350" y="3881987"/>
            <a:ext cx="73025" cy="34925"/>
          </a:xfrm>
          <a:custGeom>
            <a:avLst/>
            <a:gdLst>
              <a:gd name="T0" fmla="*/ 38 w 38"/>
              <a:gd name="T1" fmla="*/ 11 h 18"/>
              <a:gd name="T2" fmla="*/ 24 w 38"/>
              <a:gd name="T3" fmla="*/ 15 h 18"/>
              <a:gd name="T4" fmla="*/ 0 w 38"/>
              <a:gd name="T5" fmla="*/ 11 h 18"/>
              <a:gd name="T6" fmla="*/ 0 w 38"/>
              <a:gd name="T7" fmla="*/ 9 h 18"/>
              <a:gd name="T8" fmla="*/ 3 w 38"/>
              <a:gd name="T9" fmla="*/ 6 h 18"/>
              <a:gd name="T10" fmla="*/ 12 w 38"/>
              <a:gd name="T11" fmla="*/ 4 h 18"/>
              <a:gd name="T12" fmla="*/ 32 w 38"/>
              <a:gd name="T13" fmla="*/ 1 h 18"/>
              <a:gd name="T14" fmla="*/ 38 w 38"/>
              <a:gd name="T15" fmla="*/ 11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8">
                <a:moveTo>
                  <a:pt x="38" y="11"/>
                </a:moveTo>
                <a:cubicBezTo>
                  <a:pt x="33" y="14"/>
                  <a:pt x="30" y="18"/>
                  <a:pt x="24" y="15"/>
                </a:cubicBezTo>
                <a:cubicBezTo>
                  <a:pt x="16" y="17"/>
                  <a:pt x="8" y="15"/>
                  <a:pt x="0" y="11"/>
                </a:cubicBezTo>
                <a:cubicBezTo>
                  <a:pt x="0" y="10"/>
                  <a:pt x="0" y="9"/>
                  <a:pt x="0" y="9"/>
                </a:cubicBezTo>
                <a:cubicBezTo>
                  <a:pt x="0" y="8"/>
                  <a:pt x="1" y="6"/>
                  <a:pt x="3" y="6"/>
                </a:cubicBezTo>
                <a:cubicBezTo>
                  <a:pt x="6" y="7"/>
                  <a:pt x="9" y="6"/>
                  <a:pt x="12" y="4"/>
                </a:cubicBezTo>
                <a:cubicBezTo>
                  <a:pt x="18" y="0"/>
                  <a:pt x="25" y="1"/>
                  <a:pt x="32" y="1"/>
                </a:cubicBezTo>
                <a:cubicBezTo>
                  <a:pt x="34" y="4"/>
                  <a:pt x="37" y="7"/>
                  <a:pt x="38" y="11"/>
                </a:cubicBezTo>
                <a:close/>
              </a:path>
            </a:pathLst>
          </a:custGeom>
          <a:solidFill>
            <a:srgbClr val="C1DE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2" name="Freeform 282"/>
          <p:cNvSpPr>
            <a:spLocks/>
          </p:cNvSpPr>
          <p:nvPr/>
        </p:nvSpPr>
        <p:spPr bwMode="auto">
          <a:xfrm>
            <a:off x="3451225" y="3958187"/>
            <a:ext cx="22225" cy="77788"/>
          </a:xfrm>
          <a:custGeom>
            <a:avLst/>
            <a:gdLst>
              <a:gd name="T0" fmla="*/ 4 w 12"/>
              <a:gd name="T1" fmla="*/ 0 h 40"/>
              <a:gd name="T2" fmla="*/ 9 w 12"/>
              <a:gd name="T3" fmla="*/ 2 h 40"/>
              <a:gd name="T4" fmla="*/ 11 w 12"/>
              <a:gd name="T5" fmla="*/ 17 h 40"/>
              <a:gd name="T6" fmla="*/ 12 w 12"/>
              <a:gd name="T7" fmla="*/ 27 h 40"/>
              <a:gd name="T8" fmla="*/ 1 w 12"/>
              <a:gd name="T9" fmla="*/ 40 h 40"/>
              <a:gd name="T10" fmla="*/ 4 w 12"/>
              <a:gd name="T11" fmla="*/ 0 h 40"/>
            </a:gdLst>
            <a:ahLst/>
            <a:cxnLst>
              <a:cxn ang="0">
                <a:pos x="T0" y="T1"/>
              </a:cxn>
              <a:cxn ang="0">
                <a:pos x="T2" y="T3"/>
              </a:cxn>
              <a:cxn ang="0">
                <a:pos x="T4" y="T5"/>
              </a:cxn>
              <a:cxn ang="0">
                <a:pos x="T6" y="T7"/>
              </a:cxn>
              <a:cxn ang="0">
                <a:pos x="T8" y="T9"/>
              </a:cxn>
              <a:cxn ang="0">
                <a:pos x="T10" y="T11"/>
              </a:cxn>
            </a:cxnLst>
            <a:rect l="0" t="0" r="r" b="b"/>
            <a:pathLst>
              <a:path w="12" h="40">
                <a:moveTo>
                  <a:pt x="4" y="0"/>
                </a:moveTo>
                <a:cubicBezTo>
                  <a:pt x="5" y="1"/>
                  <a:pt x="7" y="2"/>
                  <a:pt x="9" y="2"/>
                </a:cubicBezTo>
                <a:cubicBezTo>
                  <a:pt x="11" y="7"/>
                  <a:pt x="12" y="12"/>
                  <a:pt x="11" y="17"/>
                </a:cubicBezTo>
                <a:cubicBezTo>
                  <a:pt x="11" y="21"/>
                  <a:pt x="11" y="24"/>
                  <a:pt x="12" y="27"/>
                </a:cubicBezTo>
                <a:cubicBezTo>
                  <a:pt x="10" y="32"/>
                  <a:pt x="5" y="36"/>
                  <a:pt x="1" y="40"/>
                </a:cubicBezTo>
                <a:cubicBezTo>
                  <a:pt x="1" y="26"/>
                  <a:pt x="0" y="13"/>
                  <a:pt x="4" y="0"/>
                </a:cubicBezTo>
                <a:close/>
              </a:path>
            </a:pathLst>
          </a:custGeom>
          <a:solidFill>
            <a:srgbClr val="C0D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3" name="Freeform 283"/>
          <p:cNvSpPr>
            <a:spLocks/>
          </p:cNvSpPr>
          <p:nvPr/>
        </p:nvSpPr>
        <p:spPr bwMode="auto">
          <a:xfrm>
            <a:off x="3749675" y="4047087"/>
            <a:ext cx="38100" cy="174625"/>
          </a:xfrm>
          <a:custGeom>
            <a:avLst/>
            <a:gdLst>
              <a:gd name="T0" fmla="*/ 19 w 20"/>
              <a:gd name="T1" fmla="*/ 75 h 91"/>
              <a:gd name="T2" fmla="*/ 20 w 20"/>
              <a:gd name="T3" fmla="*/ 88 h 91"/>
              <a:gd name="T4" fmla="*/ 15 w 20"/>
              <a:gd name="T5" fmla="*/ 91 h 91"/>
              <a:gd name="T6" fmla="*/ 17 w 20"/>
              <a:gd name="T7" fmla="*/ 88 h 91"/>
              <a:gd name="T8" fmla="*/ 17 w 20"/>
              <a:gd name="T9" fmla="*/ 80 h 91"/>
              <a:gd name="T10" fmla="*/ 11 w 20"/>
              <a:gd name="T11" fmla="*/ 79 h 91"/>
              <a:gd name="T12" fmla="*/ 1 w 20"/>
              <a:gd name="T13" fmla="*/ 67 h 91"/>
              <a:gd name="T14" fmla="*/ 0 w 20"/>
              <a:gd name="T15" fmla="*/ 58 h 91"/>
              <a:gd name="T16" fmla="*/ 11 w 20"/>
              <a:gd name="T17" fmla="*/ 47 h 91"/>
              <a:gd name="T18" fmla="*/ 17 w 20"/>
              <a:gd name="T19" fmla="*/ 41 h 91"/>
              <a:gd name="T20" fmla="*/ 17 w 20"/>
              <a:gd name="T21" fmla="*/ 6 h 91"/>
              <a:gd name="T22" fmla="*/ 18 w 20"/>
              <a:gd name="T23" fmla="*/ 0 h 91"/>
              <a:gd name="T24" fmla="*/ 20 w 20"/>
              <a:gd name="T25" fmla="*/ 6 h 91"/>
              <a:gd name="T26" fmla="*/ 20 w 20"/>
              <a:gd name="T27" fmla="*/ 42 h 91"/>
              <a:gd name="T28" fmla="*/ 18 w 20"/>
              <a:gd name="T29" fmla="*/ 48 h 91"/>
              <a:gd name="T30" fmla="*/ 13 w 20"/>
              <a:gd name="T31" fmla="*/ 49 h 91"/>
              <a:gd name="T32" fmla="*/ 2 w 20"/>
              <a:gd name="T33" fmla="*/ 61 h 91"/>
              <a:gd name="T34" fmla="*/ 3 w 20"/>
              <a:gd name="T35" fmla="*/ 69 h 91"/>
              <a:gd name="T36" fmla="*/ 16 w 20"/>
              <a:gd name="T37" fmla="*/ 76 h 91"/>
              <a:gd name="T38" fmla="*/ 19 w 20"/>
              <a:gd name="T39" fmla="*/ 7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0" h="91">
                <a:moveTo>
                  <a:pt x="19" y="75"/>
                </a:moveTo>
                <a:cubicBezTo>
                  <a:pt x="19" y="79"/>
                  <a:pt x="20" y="84"/>
                  <a:pt x="20" y="88"/>
                </a:cubicBezTo>
                <a:cubicBezTo>
                  <a:pt x="19" y="89"/>
                  <a:pt x="18" y="91"/>
                  <a:pt x="15" y="91"/>
                </a:cubicBezTo>
                <a:cubicBezTo>
                  <a:pt x="14" y="89"/>
                  <a:pt x="17" y="89"/>
                  <a:pt x="17" y="88"/>
                </a:cubicBezTo>
                <a:cubicBezTo>
                  <a:pt x="18" y="85"/>
                  <a:pt x="18" y="82"/>
                  <a:pt x="17" y="80"/>
                </a:cubicBezTo>
                <a:cubicBezTo>
                  <a:pt x="16" y="77"/>
                  <a:pt x="13" y="79"/>
                  <a:pt x="11" y="79"/>
                </a:cubicBezTo>
                <a:cubicBezTo>
                  <a:pt x="5" y="80"/>
                  <a:pt x="1" y="76"/>
                  <a:pt x="1" y="67"/>
                </a:cubicBezTo>
                <a:cubicBezTo>
                  <a:pt x="0" y="64"/>
                  <a:pt x="0" y="61"/>
                  <a:pt x="0" y="58"/>
                </a:cubicBezTo>
                <a:cubicBezTo>
                  <a:pt x="0" y="48"/>
                  <a:pt x="1" y="47"/>
                  <a:pt x="11" y="47"/>
                </a:cubicBezTo>
                <a:cubicBezTo>
                  <a:pt x="16" y="47"/>
                  <a:pt x="17" y="46"/>
                  <a:pt x="17" y="41"/>
                </a:cubicBezTo>
                <a:cubicBezTo>
                  <a:pt x="16" y="29"/>
                  <a:pt x="17" y="18"/>
                  <a:pt x="17" y="6"/>
                </a:cubicBezTo>
                <a:cubicBezTo>
                  <a:pt x="17" y="4"/>
                  <a:pt x="16" y="2"/>
                  <a:pt x="18" y="0"/>
                </a:cubicBezTo>
                <a:cubicBezTo>
                  <a:pt x="20" y="2"/>
                  <a:pt x="20" y="4"/>
                  <a:pt x="20" y="6"/>
                </a:cubicBezTo>
                <a:cubicBezTo>
                  <a:pt x="20" y="18"/>
                  <a:pt x="20" y="30"/>
                  <a:pt x="20" y="42"/>
                </a:cubicBezTo>
                <a:cubicBezTo>
                  <a:pt x="20" y="44"/>
                  <a:pt x="20" y="47"/>
                  <a:pt x="18" y="48"/>
                </a:cubicBezTo>
                <a:cubicBezTo>
                  <a:pt x="16" y="48"/>
                  <a:pt x="14" y="49"/>
                  <a:pt x="13" y="49"/>
                </a:cubicBezTo>
                <a:cubicBezTo>
                  <a:pt x="1" y="50"/>
                  <a:pt x="1" y="50"/>
                  <a:pt x="2" y="61"/>
                </a:cubicBezTo>
                <a:cubicBezTo>
                  <a:pt x="2" y="64"/>
                  <a:pt x="3" y="67"/>
                  <a:pt x="3" y="69"/>
                </a:cubicBezTo>
                <a:cubicBezTo>
                  <a:pt x="4" y="77"/>
                  <a:pt x="8" y="79"/>
                  <a:pt x="16" y="76"/>
                </a:cubicBezTo>
                <a:cubicBezTo>
                  <a:pt x="17" y="76"/>
                  <a:pt x="18" y="75"/>
                  <a:pt x="19" y="75"/>
                </a:cubicBezTo>
                <a:close/>
              </a:path>
            </a:pathLst>
          </a:custGeom>
          <a:solidFill>
            <a:srgbClr val="4763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4" name="Freeform 284"/>
          <p:cNvSpPr>
            <a:spLocks/>
          </p:cNvSpPr>
          <p:nvPr/>
        </p:nvSpPr>
        <p:spPr bwMode="auto">
          <a:xfrm>
            <a:off x="3443288" y="3743874"/>
            <a:ext cx="19050" cy="19050"/>
          </a:xfrm>
          <a:custGeom>
            <a:avLst/>
            <a:gdLst>
              <a:gd name="T0" fmla="*/ 5 w 10"/>
              <a:gd name="T1" fmla="*/ 0 h 10"/>
              <a:gd name="T2" fmla="*/ 10 w 10"/>
              <a:gd name="T3" fmla="*/ 5 h 10"/>
              <a:gd name="T4" fmla="*/ 4 w 10"/>
              <a:gd name="T5" fmla="*/ 10 h 10"/>
              <a:gd name="T6" fmla="*/ 0 w 10"/>
              <a:gd name="T7" fmla="*/ 5 h 10"/>
              <a:gd name="T8" fmla="*/ 5 w 10"/>
              <a:gd name="T9" fmla="*/ 0 h 10"/>
            </a:gdLst>
            <a:ahLst/>
            <a:cxnLst>
              <a:cxn ang="0">
                <a:pos x="T0" y="T1"/>
              </a:cxn>
              <a:cxn ang="0">
                <a:pos x="T2" y="T3"/>
              </a:cxn>
              <a:cxn ang="0">
                <a:pos x="T4" y="T5"/>
              </a:cxn>
              <a:cxn ang="0">
                <a:pos x="T6" y="T7"/>
              </a:cxn>
              <a:cxn ang="0">
                <a:pos x="T8" y="T9"/>
              </a:cxn>
            </a:cxnLst>
            <a:rect l="0" t="0" r="r" b="b"/>
            <a:pathLst>
              <a:path w="10" h="10">
                <a:moveTo>
                  <a:pt x="5" y="0"/>
                </a:moveTo>
                <a:cubicBezTo>
                  <a:pt x="7" y="0"/>
                  <a:pt x="10" y="1"/>
                  <a:pt x="10" y="5"/>
                </a:cubicBezTo>
                <a:cubicBezTo>
                  <a:pt x="10" y="8"/>
                  <a:pt x="7" y="10"/>
                  <a:pt x="4" y="10"/>
                </a:cubicBezTo>
                <a:cubicBezTo>
                  <a:pt x="2" y="10"/>
                  <a:pt x="0" y="8"/>
                  <a:pt x="0" y="5"/>
                </a:cubicBezTo>
                <a:cubicBezTo>
                  <a:pt x="0" y="2"/>
                  <a:pt x="1" y="0"/>
                  <a:pt x="5" y="0"/>
                </a:cubicBezTo>
                <a:close/>
              </a:path>
            </a:pathLst>
          </a:custGeom>
          <a:solidFill>
            <a:srgbClr val="A2CD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5" name="Freeform 285"/>
          <p:cNvSpPr>
            <a:spLocks/>
          </p:cNvSpPr>
          <p:nvPr/>
        </p:nvSpPr>
        <p:spPr bwMode="auto">
          <a:xfrm>
            <a:off x="3446463" y="4177262"/>
            <a:ext cx="15875" cy="17463"/>
          </a:xfrm>
          <a:custGeom>
            <a:avLst/>
            <a:gdLst>
              <a:gd name="T0" fmla="*/ 8 w 8"/>
              <a:gd name="T1" fmla="*/ 5 h 9"/>
              <a:gd name="T2" fmla="*/ 3 w 8"/>
              <a:gd name="T3" fmla="*/ 9 h 9"/>
              <a:gd name="T4" fmla="*/ 0 w 8"/>
              <a:gd name="T5" fmla="*/ 5 h 9"/>
              <a:gd name="T6" fmla="*/ 4 w 8"/>
              <a:gd name="T7" fmla="*/ 0 h 9"/>
              <a:gd name="T8" fmla="*/ 8 w 8"/>
              <a:gd name="T9" fmla="*/ 5 h 9"/>
            </a:gdLst>
            <a:ahLst/>
            <a:cxnLst>
              <a:cxn ang="0">
                <a:pos x="T0" y="T1"/>
              </a:cxn>
              <a:cxn ang="0">
                <a:pos x="T2" y="T3"/>
              </a:cxn>
              <a:cxn ang="0">
                <a:pos x="T4" y="T5"/>
              </a:cxn>
              <a:cxn ang="0">
                <a:pos x="T6" y="T7"/>
              </a:cxn>
              <a:cxn ang="0">
                <a:pos x="T8" y="T9"/>
              </a:cxn>
            </a:cxnLst>
            <a:rect l="0" t="0" r="r" b="b"/>
            <a:pathLst>
              <a:path w="8" h="9">
                <a:moveTo>
                  <a:pt x="8" y="5"/>
                </a:moveTo>
                <a:cubicBezTo>
                  <a:pt x="7" y="7"/>
                  <a:pt x="6" y="9"/>
                  <a:pt x="3" y="9"/>
                </a:cubicBezTo>
                <a:cubicBezTo>
                  <a:pt x="1" y="9"/>
                  <a:pt x="0" y="7"/>
                  <a:pt x="0" y="5"/>
                </a:cubicBezTo>
                <a:cubicBezTo>
                  <a:pt x="0" y="2"/>
                  <a:pt x="1" y="0"/>
                  <a:pt x="4" y="0"/>
                </a:cubicBezTo>
                <a:cubicBezTo>
                  <a:pt x="6" y="1"/>
                  <a:pt x="7" y="2"/>
                  <a:pt x="8" y="5"/>
                </a:cubicBezTo>
                <a:close/>
              </a:path>
            </a:pathLst>
          </a:custGeom>
          <a:solidFill>
            <a:srgbClr val="A4C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6" name="Freeform 286"/>
          <p:cNvSpPr>
            <a:spLocks/>
          </p:cNvSpPr>
          <p:nvPr/>
        </p:nvSpPr>
        <p:spPr bwMode="auto">
          <a:xfrm>
            <a:off x="3322638" y="4037562"/>
            <a:ext cx="12700" cy="17463"/>
          </a:xfrm>
          <a:custGeom>
            <a:avLst/>
            <a:gdLst>
              <a:gd name="T0" fmla="*/ 4 w 7"/>
              <a:gd name="T1" fmla="*/ 9 h 9"/>
              <a:gd name="T2" fmla="*/ 0 w 7"/>
              <a:gd name="T3" fmla="*/ 5 h 9"/>
              <a:gd name="T4" fmla="*/ 4 w 7"/>
              <a:gd name="T5" fmla="*/ 0 h 9"/>
              <a:gd name="T6" fmla="*/ 7 w 7"/>
              <a:gd name="T7" fmla="*/ 5 h 9"/>
              <a:gd name="T8" fmla="*/ 4 w 7"/>
              <a:gd name="T9" fmla="*/ 9 h 9"/>
            </a:gdLst>
            <a:ahLst/>
            <a:cxnLst>
              <a:cxn ang="0">
                <a:pos x="T0" y="T1"/>
              </a:cxn>
              <a:cxn ang="0">
                <a:pos x="T2" y="T3"/>
              </a:cxn>
              <a:cxn ang="0">
                <a:pos x="T4" y="T5"/>
              </a:cxn>
              <a:cxn ang="0">
                <a:pos x="T6" y="T7"/>
              </a:cxn>
              <a:cxn ang="0">
                <a:pos x="T8" y="T9"/>
              </a:cxn>
            </a:cxnLst>
            <a:rect l="0" t="0" r="r" b="b"/>
            <a:pathLst>
              <a:path w="7" h="9">
                <a:moveTo>
                  <a:pt x="4" y="9"/>
                </a:moveTo>
                <a:cubicBezTo>
                  <a:pt x="1" y="9"/>
                  <a:pt x="0" y="7"/>
                  <a:pt x="0" y="5"/>
                </a:cubicBezTo>
                <a:cubicBezTo>
                  <a:pt x="0" y="2"/>
                  <a:pt x="1" y="0"/>
                  <a:pt x="4" y="0"/>
                </a:cubicBezTo>
                <a:cubicBezTo>
                  <a:pt x="6" y="1"/>
                  <a:pt x="7" y="2"/>
                  <a:pt x="7" y="5"/>
                </a:cubicBezTo>
                <a:cubicBezTo>
                  <a:pt x="7" y="7"/>
                  <a:pt x="6" y="8"/>
                  <a:pt x="4" y="9"/>
                </a:cubicBezTo>
                <a:close/>
              </a:path>
            </a:pathLst>
          </a:custGeom>
          <a:solidFill>
            <a:srgbClr val="A4C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7" name="Freeform 287"/>
          <p:cNvSpPr>
            <a:spLocks/>
          </p:cNvSpPr>
          <p:nvPr/>
        </p:nvSpPr>
        <p:spPr bwMode="auto">
          <a:xfrm>
            <a:off x="3382963" y="3972474"/>
            <a:ext cx="14288" cy="12700"/>
          </a:xfrm>
          <a:custGeom>
            <a:avLst/>
            <a:gdLst>
              <a:gd name="T0" fmla="*/ 4 w 7"/>
              <a:gd name="T1" fmla="*/ 0 h 7"/>
              <a:gd name="T2" fmla="*/ 7 w 7"/>
              <a:gd name="T3" fmla="*/ 4 h 7"/>
              <a:gd name="T4" fmla="*/ 4 w 7"/>
              <a:gd name="T5" fmla="*/ 7 h 7"/>
              <a:gd name="T6" fmla="*/ 0 w 7"/>
              <a:gd name="T7" fmla="*/ 4 h 7"/>
              <a:gd name="T8" fmla="*/ 4 w 7"/>
              <a:gd name="T9" fmla="*/ 0 h 7"/>
            </a:gdLst>
            <a:ahLst/>
            <a:cxnLst>
              <a:cxn ang="0">
                <a:pos x="T0" y="T1"/>
              </a:cxn>
              <a:cxn ang="0">
                <a:pos x="T2" y="T3"/>
              </a:cxn>
              <a:cxn ang="0">
                <a:pos x="T4" y="T5"/>
              </a:cxn>
              <a:cxn ang="0">
                <a:pos x="T6" y="T7"/>
              </a:cxn>
              <a:cxn ang="0">
                <a:pos x="T8" y="T9"/>
              </a:cxn>
            </a:cxnLst>
            <a:rect l="0" t="0" r="r" b="b"/>
            <a:pathLst>
              <a:path w="7" h="7">
                <a:moveTo>
                  <a:pt x="4" y="0"/>
                </a:moveTo>
                <a:cubicBezTo>
                  <a:pt x="6" y="1"/>
                  <a:pt x="7" y="2"/>
                  <a:pt x="7" y="4"/>
                </a:cubicBezTo>
                <a:cubicBezTo>
                  <a:pt x="7" y="6"/>
                  <a:pt x="6" y="7"/>
                  <a:pt x="4" y="7"/>
                </a:cubicBezTo>
                <a:cubicBezTo>
                  <a:pt x="2" y="7"/>
                  <a:pt x="0" y="6"/>
                  <a:pt x="0" y="4"/>
                </a:cubicBezTo>
                <a:cubicBezTo>
                  <a:pt x="0" y="1"/>
                  <a:pt x="2" y="1"/>
                  <a:pt x="4" y="0"/>
                </a:cubicBezTo>
                <a:close/>
              </a:path>
            </a:pathLst>
          </a:custGeom>
          <a:solidFill>
            <a:srgbClr val="A9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8" name="Freeform 288"/>
          <p:cNvSpPr>
            <a:spLocks/>
          </p:cNvSpPr>
          <p:nvPr/>
        </p:nvSpPr>
        <p:spPr bwMode="auto">
          <a:xfrm>
            <a:off x="3648075" y="3705774"/>
            <a:ext cx="14288" cy="12700"/>
          </a:xfrm>
          <a:custGeom>
            <a:avLst/>
            <a:gdLst>
              <a:gd name="T0" fmla="*/ 7 w 7"/>
              <a:gd name="T1" fmla="*/ 4 h 7"/>
              <a:gd name="T2" fmla="*/ 3 w 7"/>
              <a:gd name="T3" fmla="*/ 7 h 7"/>
              <a:gd name="T4" fmla="*/ 0 w 7"/>
              <a:gd name="T5" fmla="*/ 4 h 7"/>
              <a:gd name="T6" fmla="*/ 4 w 7"/>
              <a:gd name="T7" fmla="*/ 0 h 7"/>
              <a:gd name="T8" fmla="*/ 7 w 7"/>
              <a:gd name="T9" fmla="*/ 4 h 7"/>
            </a:gdLst>
            <a:ahLst/>
            <a:cxnLst>
              <a:cxn ang="0">
                <a:pos x="T0" y="T1"/>
              </a:cxn>
              <a:cxn ang="0">
                <a:pos x="T2" y="T3"/>
              </a:cxn>
              <a:cxn ang="0">
                <a:pos x="T4" y="T5"/>
              </a:cxn>
              <a:cxn ang="0">
                <a:pos x="T6" y="T7"/>
              </a:cxn>
              <a:cxn ang="0">
                <a:pos x="T8" y="T9"/>
              </a:cxn>
            </a:cxnLst>
            <a:rect l="0" t="0" r="r" b="b"/>
            <a:pathLst>
              <a:path w="7" h="7">
                <a:moveTo>
                  <a:pt x="7" y="4"/>
                </a:moveTo>
                <a:cubicBezTo>
                  <a:pt x="7" y="6"/>
                  <a:pt x="5" y="7"/>
                  <a:pt x="3" y="7"/>
                </a:cubicBezTo>
                <a:cubicBezTo>
                  <a:pt x="1" y="7"/>
                  <a:pt x="0" y="6"/>
                  <a:pt x="0" y="4"/>
                </a:cubicBezTo>
                <a:cubicBezTo>
                  <a:pt x="0" y="2"/>
                  <a:pt x="1" y="0"/>
                  <a:pt x="4" y="0"/>
                </a:cubicBezTo>
                <a:cubicBezTo>
                  <a:pt x="6" y="1"/>
                  <a:pt x="7" y="2"/>
                  <a:pt x="7" y="4"/>
                </a:cubicBezTo>
                <a:close/>
              </a:path>
            </a:pathLst>
          </a:custGeom>
          <a:solidFill>
            <a:srgbClr val="ABC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19" name="Freeform 289"/>
          <p:cNvSpPr>
            <a:spLocks/>
          </p:cNvSpPr>
          <p:nvPr/>
        </p:nvSpPr>
        <p:spPr bwMode="auto">
          <a:xfrm>
            <a:off x="3556000" y="3699424"/>
            <a:ext cx="14288" cy="14288"/>
          </a:xfrm>
          <a:custGeom>
            <a:avLst/>
            <a:gdLst>
              <a:gd name="T0" fmla="*/ 3 w 7"/>
              <a:gd name="T1" fmla="*/ 7 h 7"/>
              <a:gd name="T2" fmla="*/ 0 w 7"/>
              <a:gd name="T3" fmla="*/ 3 h 7"/>
              <a:gd name="T4" fmla="*/ 3 w 7"/>
              <a:gd name="T5" fmla="*/ 0 h 7"/>
              <a:gd name="T6" fmla="*/ 7 w 7"/>
              <a:gd name="T7" fmla="*/ 4 h 7"/>
              <a:gd name="T8" fmla="*/ 3 w 7"/>
              <a:gd name="T9" fmla="*/ 7 h 7"/>
            </a:gdLst>
            <a:ahLst/>
            <a:cxnLst>
              <a:cxn ang="0">
                <a:pos x="T0" y="T1"/>
              </a:cxn>
              <a:cxn ang="0">
                <a:pos x="T2" y="T3"/>
              </a:cxn>
              <a:cxn ang="0">
                <a:pos x="T4" y="T5"/>
              </a:cxn>
              <a:cxn ang="0">
                <a:pos x="T6" y="T7"/>
              </a:cxn>
              <a:cxn ang="0">
                <a:pos x="T8" y="T9"/>
              </a:cxn>
            </a:cxnLst>
            <a:rect l="0" t="0" r="r" b="b"/>
            <a:pathLst>
              <a:path w="7" h="7">
                <a:moveTo>
                  <a:pt x="3" y="7"/>
                </a:moveTo>
                <a:cubicBezTo>
                  <a:pt x="1" y="7"/>
                  <a:pt x="0" y="6"/>
                  <a:pt x="0" y="3"/>
                </a:cubicBezTo>
                <a:cubicBezTo>
                  <a:pt x="0" y="2"/>
                  <a:pt x="1" y="0"/>
                  <a:pt x="3" y="0"/>
                </a:cubicBezTo>
                <a:cubicBezTo>
                  <a:pt x="5" y="0"/>
                  <a:pt x="7" y="2"/>
                  <a:pt x="7" y="4"/>
                </a:cubicBezTo>
                <a:cubicBezTo>
                  <a:pt x="7" y="6"/>
                  <a:pt x="5" y="7"/>
                  <a:pt x="3" y="7"/>
                </a:cubicBezTo>
                <a:close/>
              </a:path>
            </a:pathLst>
          </a:custGeom>
          <a:solidFill>
            <a:srgbClr val="AAC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0" name="Freeform 290"/>
          <p:cNvSpPr>
            <a:spLocks/>
          </p:cNvSpPr>
          <p:nvPr/>
        </p:nvSpPr>
        <p:spPr bwMode="auto">
          <a:xfrm>
            <a:off x="3775075" y="3699424"/>
            <a:ext cx="12700" cy="14288"/>
          </a:xfrm>
          <a:custGeom>
            <a:avLst/>
            <a:gdLst>
              <a:gd name="T0" fmla="*/ 7 w 7"/>
              <a:gd name="T1" fmla="*/ 3 h 7"/>
              <a:gd name="T2" fmla="*/ 4 w 7"/>
              <a:gd name="T3" fmla="*/ 7 h 7"/>
              <a:gd name="T4" fmla="*/ 0 w 7"/>
              <a:gd name="T5" fmla="*/ 3 h 7"/>
              <a:gd name="T6" fmla="*/ 4 w 7"/>
              <a:gd name="T7" fmla="*/ 0 h 7"/>
              <a:gd name="T8" fmla="*/ 7 w 7"/>
              <a:gd name="T9" fmla="*/ 3 h 7"/>
            </a:gdLst>
            <a:ahLst/>
            <a:cxnLst>
              <a:cxn ang="0">
                <a:pos x="T0" y="T1"/>
              </a:cxn>
              <a:cxn ang="0">
                <a:pos x="T2" y="T3"/>
              </a:cxn>
              <a:cxn ang="0">
                <a:pos x="T4" y="T5"/>
              </a:cxn>
              <a:cxn ang="0">
                <a:pos x="T6" y="T7"/>
              </a:cxn>
              <a:cxn ang="0">
                <a:pos x="T8" y="T9"/>
              </a:cxn>
            </a:cxnLst>
            <a:rect l="0" t="0" r="r" b="b"/>
            <a:pathLst>
              <a:path w="7" h="7">
                <a:moveTo>
                  <a:pt x="7" y="3"/>
                </a:moveTo>
                <a:cubicBezTo>
                  <a:pt x="7" y="6"/>
                  <a:pt x="6" y="7"/>
                  <a:pt x="4" y="7"/>
                </a:cubicBezTo>
                <a:cubicBezTo>
                  <a:pt x="1" y="7"/>
                  <a:pt x="0" y="5"/>
                  <a:pt x="0" y="3"/>
                </a:cubicBezTo>
                <a:cubicBezTo>
                  <a:pt x="0" y="1"/>
                  <a:pt x="2" y="0"/>
                  <a:pt x="4" y="0"/>
                </a:cubicBezTo>
                <a:cubicBezTo>
                  <a:pt x="6" y="0"/>
                  <a:pt x="7" y="2"/>
                  <a:pt x="7" y="3"/>
                </a:cubicBezTo>
                <a:close/>
              </a:path>
            </a:pathLst>
          </a:custGeom>
          <a:solidFill>
            <a:srgbClr val="AACE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1" name="Freeform 291"/>
          <p:cNvSpPr>
            <a:spLocks/>
          </p:cNvSpPr>
          <p:nvPr/>
        </p:nvSpPr>
        <p:spPr bwMode="auto">
          <a:xfrm>
            <a:off x="3400425" y="4085187"/>
            <a:ext cx="7938" cy="15875"/>
          </a:xfrm>
          <a:custGeom>
            <a:avLst/>
            <a:gdLst>
              <a:gd name="T0" fmla="*/ 3 w 4"/>
              <a:gd name="T1" fmla="*/ 8 h 8"/>
              <a:gd name="T2" fmla="*/ 1 w 4"/>
              <a:gd name="T3" fmla="*/ 0 h 8"/>
              <a:gd name="T4" fmla="*/ 3 w 4"/>
              <a:gd name="T5" fmla="*/ 8 h 8"/>
            </a:gdLst>
            <a:ahLst/>
            <a:cxnLst>
              <a:cxn ang="0">
                <a:pos x="T0" y="T1"/>
              </a:cxn>
              <a:cxn ang="0">
                <a:pos x="T2" y="T3"/>
              </a:cxn>
              <a:cxn ang="0">
                <a:pos x="T4" y="T5"/>
              </a:cxn>
            </a:cxnLst>
            <a:rect l="0" t="0" r="r" b="b"/>
            <a:pathLst>
              <a:path w="4" h="8">
                <a:moveTo>
                  <a:pt x="3" y="8"/>
                </a:moveTo>
                <a:cubicBezTo>
                  <a:pt x="0" y="5"/>
                  <a:pt x="1" y="3"/>
                  <a:pt x="1" y="0"/>
                </a:cubicBezTo>
                <a:cubicBezTo>
                  <a:pt x="4" y="2"/>
                  <a:pt x="3" y="4"/>
                  <a:pt x="3" y="8"/>
                </a:cubicBezTo>
                <a:close/>
              </a:path>
            </a:pathLst>
          </a:custGeom>
          <a:solidFill>
            <a:srgbClr val="C6D6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2" name="Freeform 292"/>
          <p:cNvSpPr>
            <a:spLocks/>
          </p:cNvSpPr>
          <p:nvPr/>
        </p:nvSpPr>
        <p:spPr bwMode="auto">
          <a:xfrm>
            <a:off x="3951288" y="3729587"/>
            <a:ext cx="7938" cy="14288"/>
          </a:xfrm>
          <a:custGeom>
            <a:avLst/>
            <a:gdLst>
              <a:gd name="T0" fmla="*/ 2 w 4"/>
              <a:gd name="T1" fmla="*/ 0 h 7"/>
              <a:gd name="T2" fmla="*/ 2 w 4"/>
              <a:gd name="T3" fmla="*/ 7 h 7"/>
              <a:gd name="T4" fmla="*/ 2 w 4"/>
              <a:gd name="T5" fmla="*/ 0 h 7"/>
            </a:gdLst>
            <a:ahLst/>
            <a:cxnLst>
              <a:cxn ang="0">
                <a:pos x="T0" y="T1"/>
              </a:cxn>
              <a:cxn ang="0">
                <a:pos x="T2" y="T3"/>
              </a:cxn>
              <a:cxn ang="0">
                <a:pos x="T4" y="T5"/>
              </a:cxn>
            </a:cxnLst>
            <a:rect l="0" t="0" r="r" b="b"/>
            <a:pathLst>
              <a:path w="4" h="7">
                <a:moveTo>
                  <a:pt x="2" y="0"/>
                </a:moveTo>
                <a:cubicBezTo>
                  <a:pt x="4" y="2"/>
                  <a:pt x="4" y="4"/>
                  <a:pt x="2" y="7"/>
                </a:cubicBezTo>
                <a:cubicBezTo>
                  <a:pt x="0" y="4"/>
                  <a:pt x="1" y="2"/>
                  <a:pt x="2" y="0"/>
                </a:cubicBezTo>
                <a:close/>
              </a:path>
            </a:pathLst>
          </a:custGeom>
          <a:solidFill>
            <a:srgbClr val="C0D7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3" name="Freeform 293"/>
          <p:cNvSpPr>
            <a:spLocks/>
          </p:cNvSpPr>
          <p:nvPr/>
        </p:nvSpPr>
        <p:spPr bwMode="auto">
          <a:xfrm>
            <a:off x="3932238" y="3754987"/>
            <a:ext cx="17463" cy="9525"/>
          </a:xfrm>
          <a:custGeom>
            <a:avLst/>
            <a:gdLst>
              <a:gd name="T0" fmla="*/ 0 w 9"/>
              <a:gd name="T1" fmla="*/ 5 h 5"/>
              <a:gd name="T2" fmla="*/ 9 w 9"/>
              <a:gd name="T3" fmla="*/ 0 h 5"/>
              <a:gd name="T4" fmla="*/ 0 w 9"/>
              <a:gd name="T5" fmla="*/ 5 h 5"/>
            </a:gdLst>
            <a:ahLst/>
            <a:cxnLst>
              <a:cxn ang="0">
                <a:pos x="T0" y="T1"/>
              </a:cxn>
              <a:cxn ang="0">
                <a:pos x="T2" y="T3"/>
              </a:cxn>
              <a:cxn ang="0">
                <a:pos x="T4" y="T5"/>
              </a:cxn>
            </a:cxnLst>
            <a:rect l="0" t="0" r="r" b="b"/>
            <a:pathLst>
              <a:path w="9" h="5">
                <a:moveTo>
                  <a:pt x="0" y="5"/>
                </a:moveTo>
                <a:cubicBezTo>
                  <a:pt x="3" y="2"/>
                  <a:pt x="5" y="1"/>
                  <a:pt x="9" y="0"/>
                </a:cubicBezTo>
                <a:cubicBezTo>
                  <a:pt x="7" y="4"/>
                  <a:pt x="5" y="5"/>
                  <a:pt x="0" y="5"/>
                </a:cubicBezTo>
                <a:close/>
              </a:path>
            </a:pathLst>
          </a:custGeom>
          <a:solidFill>
            <a:srgbClr val="C5D7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4" name="Freeform 294"/>
          <p:cNvSpPr>
            <a:spLocks/>
          </p:cNvSpPr>
          <p:nvPr/>
        </p:nvSpPr>
        <p:spPr bwMode="auto">
          <a:xfrm>
            <a:off x="3952875" y="3759749"/>
            <a:ext cx="6350" cy="14288"/>
          </a:xfrm>
          <a:custGeom>
            <a:avLst/>
            <a:gdLst>
              <a:gd name="T0" fmla="*/ 1 w 3"/>
              <a:gd name="T1" fmla="*/ 0 h 8"/>
              <a:gd name="T2" fmla="*/ 1 w 3"/>
              <a:gd name="T3" fmla="*/ 8 h 8"/>
              <a:gd name="T4" fmla="*/ 1 w 3"/>
              <a:gd name="T5" fmla="*/ 0 h 8"/>
            </a:gdLst>
            <a:ahLst/>
            <a:cxnLst>
              <a:cxn ang="0">
                <a:pos x="T0" y="T1"/>
              </a:cxn>
              <a:cxn ang="0">
                <a:pos x="T2" y="T3"/>
              </a:cxn>
              <a:cxn ang="0">
                <a:pos x="T4" y="T5"/>
              </a:cxn>
            </a:cxnLst>
            <a:rect l="0" t="0" r="r" b="b"/>
            <a:pathLst>
              <a:path w="3" h="8">
                <a:moveTo>
                  <a:pt x="1" y="0"/>
                </a:moveTo>
                <a:cubicBezTo>
                  <a:pt x="3" y="4"/>
                  <a:pt x="3" y="6"/>
                  <a:pt x="1" y="8"/>
                </a:cubicBezTo>
                <a:cubicBezTo>
                  <a:pt x="0" y="6"/>
                  <a:pt x="0" y="4"/>
                  <a:pt x="1" y="0"/>
                </a:cubicBezTo>
                <a:close/>
              </a:path>
            </a:pathLst>
          </a:custGeom>
          <a:solidFill>
            <a:srgbClr val="C2D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5" name="Freeform 295"/>
          <p:cNvSpPr>
            <a:spLocks/>
          </p:cNvSpPr>
          <p:nvPr/>
        </p:nvSpPr>
        <p:spPr bwMode="auto">
          <a:xfrm>
            <a:off x="3381375" y="4094712"/>
            <a:ext cx="17463" cy="9525"/>
          </a:xfrm>
          <a:custGeom>
            <a:avLst/>
            <a:gdLst>
              <a:gd name="T0" fmla="*/ 9 w 9"/>
              <a:gd name="T1" fmla="*/ 5 h 5"/>
              <a:gd name="T2" fmla="*/ 0 w 9"/>
              <a:gd name="T3" fmla="*/ 1 h 5"/>
              <a:gd name="T4" fmla="*/ 9 w 9"/>
              <a:gd name="T5" fmla="*/ 5 h 5"/>
            </a:gdLst>
            <a:ahLst/>
            <a:cxnLst>
              <a:cxn ang="0">
                <a:pos x="T0" y="T1"/>
              </a:cxn>
              <a:cxn ang="0">
                <a:pos x="T2" y="T3"/>
              </a:cxn>
              <a:cxn ang="0">
                <a:pos x="T4" y="T5"/>
              </a:cxn>
            </a:cxnLst>
            <a:rect l="0" t="0" r="r" b="b"/>
            <a:pathLst>
              <a:path w="9" h="5">
                <a:moveTo>
                  <a:pt x="9" y="5"/>
                </a:moveTo>
                <a:cubicBezTo>
                  <a:pt x="5" y="5"/>
                  <a:pt x="3" y="3"/>
                  <a:pt x="0" y="1"/>
                </a:cubicBezTo>
                <a:cubicBezTo>
                  <a:pt x="4" y="0"/>
                  <a:pt x="6" y="2"/>
                  <a:pt x="9" y="5"/>
                </a:cubicBezTo>
                <a:close/>
              </a:path>
            </a:pathLst>
          </a:custGeom>
          <a:solidFill>
            <a:srgbClr val="C2D5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6" name="Freeform 296"/>
          <p:cNvSpPr>
            <a:spLocks/>
          </p:cNvSpPr>
          <p:nvPr/>
        </p:nvSpPr>
        <p:spPr bwMode="auto">
          <a:xfrm>
            <a:off x="3382963" y="4110587"/>
            <a:ext cx="15875" cy="11113"/>
          </a:xfrm>
          <a:custGeom>
            <a:avLst/>
            <a:gdLst>
              <a:gd name="T0" fmla="*/ 8 w 8"/>
              <a:gd name="T1" fmla="*/ 0 h 6"/>
              <a:gd name="T2" fmla="*/ 0 w 8"/>
              <a:gd name="T3" fmla="*/ 6 h 6"/>
              <a:gd name="T4" fmla="*/ 8 w 8"/>
              <a:gd name="T5" fmla="*/ 0 h 6"/>
            </a:gdLst>
            <a:ahLst/>
            <a:cxnLst>
              <a:cxn ang="0">
                <a:pos x="T0" y="T1"/>
              </a:cxn>
              <a:cxn ang="0">
                <a:pos x="T2" y="T3"/>
              </a:cxn>
              <a:cxn ang="0">
                <a:pos x="T4" y="T5"/>
              </a:cxn>
            </a:cxnLst>
            <a:rect l="0" t="0" r="r" b="b"/>
            <a:pathLst>
              <a:path w="8" h="6">
                <a:moveTo>
                  <a:pt x="8" y="0"/>
                </a:moveTo>
                <a:cubicBezTo>
                  <a:pt x="5" y="4"/>
                  <a:pt x="3" y="4"/>
                  <a:pt x="0" y="6"/>
                </a:cubicBezTo>
                <a:cubicBezTo>
                  <a:pt x="2" y="2"/>
                  <a:pt x="4" y="2"/>
                  <a:pt x="8" y="0"/>
                </a:cubicBezTo>
                <a:close/>
              </a:path>
            </a:pathLst>
          </a:custGeom>
          <a:solidFill>
            <a:srgbClr val="BF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7" name="Freeform 297"/>
          <p:cNvSpPr>
            <a:spLocks/>
          </p:cNvSpPr>
          <p:nvPr/>
        </p:nvSpPr>
        <p:spPr bwMode="auto">
          <a:xfrm>
            <a:off x="3402013" y="4116937"/>
            <a:ext cx="6350" cy="14288"/>
          </a:xfrm>
          <a:custGeom>
            <a:avLst/>
            <a:gdLst>
              <a:gd name="T0" fmla="*/ 1 w 3"/>
              <a:gd name="T1" fmla="*/ 0 h 8"/>
              <a:gd name="T2" fmla="*/ 1 w 3"/>
              <a:gd name="T3" fmla="*/ 8 h 8"/>
              <a:gd name="T4" fmla="*/ 1 w 3"/>
              <a:gd name="T5" fmla="*/ 0 h 8"/>
            </a:gdLst>
            <a:ahLst/>
            <a:cxnLst>
              <a:cxn ang="0">
                <a:pos x="T0" y="T1"/>
              </a:cxn>
              <a:cxn ang="0">
                <a:pos x="T2" y="T3"/>
              </a:cxn>
              <a:cxn ang="0">
                <a:pos x="T4" y="T5"/>
              </a:cxn>
            </a:cxnLst>
            <a:rect l="0" t="0" r="r" b="b"/>
            <a:pathLst>
              <a:path w="3" h="8">
                <a:moveTo>
                  <a:pt x="1" y="0"/>
                </a:moveTo>
                <a:cubicBezTo>
                  <a:pt x="3" y="3"/>
                  <a:pt x="3" y="5"/>
                  <a:pt x="1" y="8"/>
                </a:cubicBezTo>
                <a:cubicBezTo>
                  <a:pt x="0" y="5"/>
                  <a:pt x="0" y="3"/>
                  <a:pt x="1" y="0"/>
                </a:cubicBezTo>
                <a:close/>
              </a:path>
            </a:pathLst>
          </a:custGeom>
          <a:solidFill>
            <a:srgbClr val="C7D6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8" name="Freeform 298"/>
          <p:cNvSpPr>
            <a:spLocks/>
          </p:cNvSpPr>
          <p:nvPr/>
        </p:nvSpPr>
        <p:spPr bwMode="auto">
          <a:xfrm>
            <a:off x="3360738" y="3820074"/>
            <a:ext cx="7938" cy="14288"/>
          </a:xfrm>
          <a:custGeom>
            <a:avLst/>
            <a:gdLst>
              <a:gd name="T0" fmla="*/ 1 w 4"/>
              <a:gd name="T1" fmla="*/ 0 h 7"/>
              <a:gd name="T2" fmla="*/ 3 w 4"/>
              <a:gd name="T3" fmla="*/ 7 h 7"/>
              <a:gd name="T4" fmla="*/ 1 w 4"/>
              <a:gd name="T5" fmla="*/ 0 h 7"/>
            </a:gdLst>
            <a:ahLst/>
            <a:cxnLst>
              <a:cxn ang="0">
                <a:pos x="T0" y="T1"/>
              </a:cxn>
              <a:cxn ang="0">
                <a:pos x="T2" y="T3"/>
              </a:cxn>
              <a:cxn ang="0">
                <a:pos x="T4" y="T5"/>
              </a:cxn>
            </a:cxnLst>
            <a:rect l="0" t="0" r="r" b="b"/>
            <a:pathLst>
              <a:path w="4" h="7">
                <a:moveTo>
                  <a:pt x="1" y="0"/>
                </a:moveTo>
                <a:cubicBezTo>
                  <a:pt x="4" y="3"/>
                  <a:pt x="3" y="5"/>
                  <a:pt x="3" y="7"/>
                </a:cubicBezTo>
                <a:cubicBezTo>
                  <a:pt x="0" y="5"/>
                  <a:pt x="1" y="3"/>
                  <a:pt x="1" y="0"/>
                </a:cubicBezTo>
                <a:close/>
              </a:path>
            </a:pathLst>
          </a:custGeom>
          <a:solidFill>
            <a:srgbClr val="C5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29" name="Freeform 299"/>
          <p:cNvSpPr>
            <a:spLocks/>
          </p:cNvSpPr>
          <p:nvPr/>
        </p:nvSpPr>
        <p:spPr bwMode="auto">
          <a:xfrm>
            <a:off x="3360738" y="3789912"/>
            <a:ext cx="7938" cy="11113"/>
          </a:xfrm>
          <a:custGeom>
            <a:avLst/>
            <a:gdLst>
              <a:gd name="T0" fmla="*/ 2 w 4"/>
              <a:gd name="T1" fmla="*/ 0 h 6"/>
              <a:gd name="T2" fmla="*/ 2 w 4"/>
              <a:gd name="T3" fmla="*/ 6 h 6"/>
              <a:gd name="T4" fmla="*/ 2 w 4"/>
              <a:gd name="T5" fmla="*/ 0 h 6"/>
            </a:gdLst>
            <a:ahLst/>
            <a:cxnLst>
              <a:cxn ang="0">
                <a:pos x="T0" y="T1"/>
              </a:cxn>
              <a:cxn ang="0">
                <a:pos x="T2" y="T3"/>
              </a:cxn>
              <a:cxn ang="0">
                <a:pos x="T4" y="T5"/>
              </a:cxn>
            </a:cxnLst>
            <a:rect l="0" t="0" r="r" b="b"/>
            <a:pathLst>
              <a:path w="4" h="6">
                <a:moveTo>
                  <a:pt x="2" y="0"/>
                </a:moveTo>
                <a:cubicBezTo>
                  <a:pt x="4" y="2"/>
                  <a:pt x="4" y="4"/>
                  <a:pt x="2" y="6"/>
                </a:cubicBezTo>
                <a:cubicBezTo>
                  <a:pt x="0" y="4"/>
                  <a:pt x="1" y="2"/>
                  <a:pt x="2" y="0"/>
                </a:cubicBezTo>
                <a:close/>
              </a:path>
            </a:pathLst>
          </a:custGeom>
          <a:solidFill>
            <a:srgbClr val="C5D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0" name="Freeform 300"/>
          <p:cNvSpPr>
            <a:spLocks/>
          </p:cNvSpPr>
          <p:nvPr/>
        </p:nvSpPr>
        <p:spPr bwMode="auto">
          <a:xfrm>
            <a:off x="3414713" y="4112174"/>
            <a:ext cx="11113" cy="7938"/>
          </a:xfrm>
          <a:custGeom>
            <a:avLst/>
            <a:gdLst>
              <a:gd name="T0" fmla="*/ 0 w 6"/>
              <a:gd name="T1" fmla="*/ 0 h 4"/>
              <a:gd name="T2" fmla="*/ 6 w 6"/>
              <a:gd name="T3" fmla="*/ 4 h 4"/>
              <a:gd name="T4" fmla="*/ 0 w 6"/>
              <a:gd name="T5" fmla="*/ 0 h 4"/>
            </a:gdLst>
            <a:ahLst/>
            <a:cxnLst>
              <a:cxn ang="0">
                <a:pos x="T0" y="T1"/>
              </a:cxn>
              <a:cxn ang="0">
                <a:pos x="T2" y="T3"/>
              </a:cxn>
              <a:cxn ang="0">
                <a:pos x="T4" y="T5"/>
              </a:cxn>
            </a:cxnLst>
            <a:rect l="0" t="0" r="r" b="b"/>
            <a:pathLst>
              <a:path w="6" h="4">
                <a:moveTo>
                  <a:pt x="0" y="0"/>
                </a:moveTo>
                <a:cubicBezTo>
                  <a:pt x="2" y="0"/>
                  <a:pt x="4" y="2"/>
                  <a:pt x="6" y="4"/>
                </a:cubicBezTo>
                <a:cubicBezTo>
                  <a:pt x="2" y="4"/>
                  <a:pt x="1" y="2"/>
                  <a:pt x="0" y="0"/>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1" name="Freeform 301"/>
          <p:cNvSpPr>
            <a:spLocks/>
          </p:cNvSpPr>
          <p:nvPr/>
        </p:nvSpPr>
        <p:spPr bwMode="auto">
          <a:xfrm>
            <a:off x="3343275" y="3799437"/>
            <a:ext cx="11113" cy="6350"/>
          </a:xfrm>
          <a:custGeom>
            <a:avLst/>
            <a:gdLst>
              <a:gd name="T0" fmla="*/ 6 w 6"/>
              <a:gd name="T1" fmla="*/ 3 h 3"/>
              <a:gd name="T2" fmla="*/ 0 w 6"/>
              <a:gd name="T3" fmla="*/ 0 h 3"/>
              <a:gd name="T4" fmla="*/ 6 w 6"/>
              <a:gd name="T5" fmla="*/ 3 h 3"/>
            </a:gdLst>
            <a:ahLst/>
            <a:cxnLst>
              <a:cxn ang="0">
                <a:pos x="T0" y="T1"/>
              </a:cxn>
              <a:cxn ang="0">
                <a:pos x="T2" y="T3"/>
              </a:cxn>
              <a:cxn ang="0">
                <a:pos x="T4" y="T5"/>
              </a:cxn>
            </a:cxnLst>
            <a:rect l="0" t="0" r="r" b="b"/>
            <a:pathLst>
              <a:path w="6" h="3">
                <a:moveTo>
                  <a:pt x="6" y="3"/>
                </a:moveTo>
                <a:cubicBezTo>
                  <a:pt x="3" y="3"/>
                  <a:pt x="2" y="3"/>
                  <a:pt x="0" y="0"/>
                </a:cubicBezTo>
                <a:cubicBezTo>
                  <a:pt x="3" y="0"/>
                  <a:pt x="5" y="1"/>
                  <a:pt x="6" y="3"/>
                </a:cubicBezTo>
                <a:close/>
              </a:path>
            </a:pathLst>
          </a:custGeom>
          <a:solidFill>
            <a:srgbClr val="BFD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2" name="Freeform 302"/>
          <p:cNvSpPr>
            <a:spLocks/>
          </p:cNvSpPr>
          <p:nvPr/>
        </p:nvSpPr>
        <p:spPr bwMode="auto">
          <a:xfrm>
            <a:off x="3371850" y="3816899"/>
            <a:ext cx="11113" cy="7938"/>
          </a:xfrm>
          <a:custGeom>
            <a:avLst/>
            <a:gdLst>
              <a:gd name="T0" fmla="*/ 0 w 6"/>
              <a:gd name="T1" fmla="*/ 0 h 4"/>
              <a:gd name="T2" fmla="*/ 6 w 6"/>
              <a:gd name="T3" fmla="*/ 3 h 4"/>
              <a:gd name="T4" fmla="*/ 0 w 6"/>
              <a:gd name="T5" fmla="*/ 0 h 4"/>
            </a:gdLst>
            <a:ahLst/>
            <a:cxnLst>
              <a:cxn ang="0">
                <a:pos x="T0" y="T1"/>
              </a:cxn>
              <a:cxn ang="0">
                <a:pos x="T2" y="T3"/>
              </a:cxn>
              <a:cxn ang="0">
                <a:pos x="T4" y="T5"/>
              </a:cxn>
            </a:cxnLst>
            <a:rect l="0" t="0" r="r" b="b"/>
            <a:pathLst>
              <a:path w="6" h="4">
                <a:moveTo>
                  <a:pt x="0" y="0"/>
                </a:moveTo>
                <a:cubicBezTo>
                  <a:pt x="3" y="0"/>
                  <a:pt x="5" y="1"/>
                  <a:pt x="6" y="3"/>
                </a:cubicBezTo>
                <a:cubicBezTo>
                  <a:pt x="3" y="4"/>
                  <a:pt x="2" y="2"/>
                  <a:pt x="0" y="0"/>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3" name="Freeform 303"/>
          <p:cNvSpPr>
            <a:spLocks/>
          </p:cNvSpPr>
          <p:nvPr/>
        </p:nvSpPr>
        <p:spPr bwMode="auto">
          <a:xfrm>
            <a:off x="3975100" y="4126462"/>
            <a:ext cx="14288" cy="6350"/>
          </a:xfrm>
          <a:custGeom>
            <a:avLst/>
            <a:gdLst>
              <a:gd name="T0" fmla="*/ 0 w 8"/>
              <a:gd name="T1" fmla="*/ 3 h 4"/>
              <a:gd name="T2" fmla="*/ 8 w 8"/>
              <a:gd name="T3" fmla="*/ 2 h 4"/>
              <a:gd name="T4" fmla="*/ 0 w 8"/>
              <a:gd name="T5" fmla="*/ 3 h 4"/>
            </a:gdLst>
            <a:ahLst/>
            <a:cxnLst>
              <a:cxn ang="0">
                <a:pos x="T0" y="T1"/>
              </a:cxn>
              <a:cxn ang="0">
                <a:pos x="T2" y="T3"/>
              </a:cxn>
              <a:cxn ang="0">
                <a:pos x="T4" y="T5"/>
              </a:cxn>
            </a:cxnLst>
            <a:rect l="0" t="0" r="r" b="b"/>
            <a:pathLst>
              <a:path w="8" h="4">
                <a:moveTo>
                  <a:pt x="0" y="3"/>
                </a:moveTo>
                <a:cubicBezTo>
                  <a:pt x="3" y="0"/>
                  <a:pt x="5" y="1"/>
                  <a:pt x="8" y="2"/>
                </a:cubicBezTo>
                <a:cubicBezTo>
                  <a:pt x="5" y="4"/>
                  <a:pt x="3" y="3"/>
                  <a:pt x="0" y="3"/>
                </a:cubicBezTo>
                <a:close/>
              </a:path>
            </a:pathLst>
          </a:custGeom>
          <a:solidFill>
            <a:srgbClr val="C5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4" name="Freeform 304"/>
          <p:cNvSpPr>
            <a:spLocks/>
          </p:cNvSpPr>
          <p:nvPr/>
        </p:nvSpPr>
        <p:spPr bwMode="auto">
          <a:xfrm>
            <a:off x="3944938" y="4126462"/>
            <a:ext cx="12700" cy="6350"/>
          </a:xfrm>
          <a:custGeom>
            <a:avLst/>
            <a:gdLst>
              <a:gd name="T0" fmla="*/ 0 w 6"/>
              <a:gd name="T1" fmla="*/ 2 h 4"/>
              <a:gd name="T2" fmla="*/ 6 w 6"/>
              <a:gd name="T3" fmla="*/ 2 h 4"/>
              <a:gd name="T4" fmla="*/ 0 w 6"/>
              <a:gd name="T5" fmla="*/ 2 h 4"/>
            </a:gdLst>
            <a:ahLst/>
            <a:cxnLst>
              <a:cxn ang="0">
                <a:pos x="T0" y="T1"/>
              </a:cxn>
              <a:cxn ang="0">
                <a:pos x="T2" y="T3"/>
              </a:cxn>
              <a:cxn ang="0">
                <a:pos x="T4" y="T5"/>
              </a:cxn>
            </a:cxnLst>
            <a:rect l="0" t="0" r="r" b="b"/>
            <a:pathLst>
              <a:path w="6" h="4">
                <a:moveTo>
                  <a:pt x="0" y="2"/>
                </a:moveTo>
                <a:cubicBezTo>
                  <a:pt x="2" y="1"/>
                  <a:pt x="4" y="0"/>
                  <a:pt x="6" y="2"/>
                </a:cubicBezTo>
                <a:cubicBezTo>
                  <a:pt x="4" y="4"/>
                  <a:pt x="2" y="3"/>
                  <a:pt x="0" y="2"/>
                </a:cubicBezTo>
                <a:close/>
              </a:path>
            </a:pathLst>
          </a:custGeom>
          <a:solidFill>
            <a:srgbClr val="C5DB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5" name="Freeform 305"/>
          <p:cNvSpPr>
            <a:spLocks/>
          </p:cNvSpPr>
          <p:nvPr/>
        </p:nvSpPr>
        <p:spPr bwMode="auto">
          <a:xfrm>
            <a:off x="3952875" y="4139162"/>
            <a:ext cx="7938" cy="11113"/>
          </a:xfrm>
          <a:custGeom>
            <a:avLst/>
            <a:gdLst>
              <a:gd name="T0" fmla="*/ 4 w 4"/>
              <a:gd name="T1" fmla="*/ 0 h 6"/>
              <a:gd name="T2" fmla="*/ 0 w 4"/>
              <a:gd name="T3" fmla="*/ 6 h 6"/>
              <a:gd name="T4" fmla="*/ 4 w 4"/>
              <a:gd name="T5" fmla="*/ 0 h 6"/>
            </a:gdLst>
            <a:ahLst/>
            <a:cxnLst>
              <a:cxn ang="0">
                <a:pos x="T0" y="T1"/>
              </a:cxn>
              <a:cxn ang="0">
                <a:pos x="T2" y="T3"/>
              </a:cxn>
              <a:cxn ang="0">
                <a:pos x="T4" y="T5"/>
              </a:cxn>
            </a:cxnLst>
            <a:rect l="0" t="0" r="r" b="b"/>
            <a:pathLst>
              <a:path w="4" h="6">
                <a:moveTo>
                  <a:pt x="4" y="0"/>
                </a:moveTo>
                <a:cubicBezTo>
                  <a:pt x="4" y="3"/>
                  <a:pt x="3" y="5"/>
                  <a:pt x="0" y="6"/>
                </a:cubicBezTo>
                <a:cubicBezTo>
                  <a:pt x="0" y="3"/>
                  <a:pt x="1" y="2"/>
                  <a:pt x="4" y="0"/>
                </a:cubicBezTo>
                <a:close/>
              </a:path>
            </a:pathLst>
          </a:custGeom>
          <a:solidFill>
            <a:srgbClr val="BFD3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6" name="Freeform 306"/>
          <p:cNvSpPr>
            <a:spLocks/>
          </p:cNvSpPr>
          <p:nvPr/>
        </p:nvSpPr>
        <p:spPr bwMode="auto">
          <a:xfrm>
            <a:off x="3970338" y="4110587"/>
            <a:ext cx="7938" cy="11113"/>
          </a:xfrm>
          <a:custGeom>
            <a:avLst/>
            <a:gdLst>
              <a:gd name="T0" fmla="*/ 1 w 4"/>
              <a:gd name="T1" fmla="*/ 6 h 6"/>
              <a:gd name="T2" fmla="*/ 4 w 4"/>
              <a:gd name="T3" fmla="*/ 0 h 6"/>
              <a:gd name="T4" fmla="*/ 1 w 4"/>
              <a:gd name="T5" fmla="*/ 6 h 6"/>
            </a:gdLst>
            <a:ahLst/>
            <a:cxnLst>
              <a:cxn ang="0">
                <a:pos x="T0" y="T1"/>
              </a:cxn>
              <a:cxn ang="0">
                <a:pos x="T2" y="T3"/>
              </a:cxn>
              <a:cxn ang="0">
                <a:pos x="T4" y="T5"/>
              </a:cxn>
            </a:cxnLst>
            <a:rect l="0" t="0" r="r" b="b"/>
            <a:pathLst>
              <a:path w="4" h="6">
                <a:moveTo>
                  <a:pt x="1" y="6"/>
                </a:moveTo>
                <a:cubicBezTo>
                  <a:pt x="0" y="3"/>
                  <a:pt x="1" y="2"/>
                  <a:pt x="4" y="0"/>
                </a:cubicBezTo>
                <a:cubicBezTo>
                  <a:pt x="4" y="3"/>
                  <a:pt x="2" y="4"/>
                  <a:pt x="1" y="6"/>
                </a:cubicBezTo>
                <a:close/>
              </a:path>
            </a:pathLst>
          </a:custGeom>
          <a:solidFill>
            <a:srgbClr val="BED1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7" name="Freeform 307"/>
          <p:cNvSpPr>
            <a:spLocks/>
          </p:cNvSpPr>
          <p:nvPr/>
        </p:nvSpPr>
        <p:spPr bwMode="auto">
          <a:xfrm>
            <a:off x="3736975" y="3883574"/>
            <a:ext cx="125413" cy="74613"/>
          </a:xfrm>
          <a:custGeom>
            <a:avLst/>
            <a:gdLst>
              <a:gd name="T0" fmla="*/ 42 w 66"/>
              <a:gd name="T1" fmla="*/ 9 h 39"/>
              <a:gd name="T2" fmla="*/ 66 w 66"/>
              <a:gd name="T3" fmla="*/ 14 h 39"/>
              <a:gd name="T4" fmla="*/ 65 w 66"/>
              <a:gd name="T5" fmla="*/ 32 h 39"/>
              <a:gd name="T6" fmla="*/ 57 w 66"/>
              <a:gd name="T7" fmla="*/ 32 h 39"/>
              <a:gd name="T8" fmla="*/ 44 w 66"/>
              <a:gd name="T9" fmla="*/ 39 h 39"/>
              <a:gd name="T10" fmla="*/ 11 w 66"/>
              <a:gd name="T11" fmla="*/ 25 h 39"/>
              <a:gd name="T12" fmla="*/ 6 w 66"/>
              <a:gd name="T13" fmla="*/ 21 h 39"/>
              <a:gd name="T14" fmla="*/ 0 w 66"/>
              <a:gd name="T15" fmla="*/ 15 h 39"/>
              <a:gd name="T16" fmla="*/ 4 w 66"/>
              <a:gd name="T17" fmla="*/ 3 h 39"/>
              <a:gd name="T18" fmla="*/ 8 w 66"/>
              <a:gd name="T19" fmla="*/ 0 h 39"/>
              <a:gd name="T20" fmla="*/ 27 w 66"/>
              <a:gd name="T21" fmla="*/ 3 h 39"/>
              <a:gd name="T22" fmla="*/ 31 w 66"/>
              <a:gd name="T23" fmla="*/ 4 h 39"/>
              <a:gd name="T24" fmla="*/ 42 w 66"/>
              <a:gd name="T25"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39">
                <a:moveTo>
                  <a:pt x="42" y="9"/>
                </a:moveTo>
                <a:cubicBezTo>
                  <a:pt x="50" y="12"/>
                  <a:pt x="58" y="13"/>
                  <a:pt x="66" y="14"/>
                </a:cubicBezTo>
                <a:cubicBezTo>
                  <a:pt x="66" y="20"/>
                  <a:pt x="65" y="26"/>
                  <a:pt x="65" y="32"/>
                </a:cubicBezTo>
                <a:cubicBezTo>
                  <a:pt x="62" y="33"/>
                  <a:pt x="59" y="32"/>
                  <a:pt x="57" y="32"/>
                </a:cubicBezTo>
                <a:cubicBezTo>
                  <a:pt x="48" y="29"/>
                  <a:pt x="48" y="30"/>
                  <a:pt x="44" y="39"/>
                </a:cubicBezTo>
                <a:cubicBezTo>
                  <a:pt x="33" y="34"/>
                  <a:pt x="22" y="29"/>
                  <a:pt x="11" y="25"/>
                </a:cubicBezTo>
                <a:cubicBezTo>
                  <a:pt x="10" y="22"/>
                  <a:pt x="9" y="21"/>
                  <a:pt x="6" y="21"/>
                </a:cubicBezTo>
                <a:cubicBezTo>
                  <a:pt x="2" y="21"/>
                  <a:pt x="0" y="19"/>
                  <a:pt x="0" y="15"/>
                </a:cubicBezTo>
                <a:cubicBezTo>
                  <a:pt x="1" y="11"/>
                  <a:pt x="1" y="7"/>
                  <a:pt x="4" y="3"/>
                </a:cubicBezTo>
                <a:cubicBezTo>
                  <a:pt x="4" y="1"/>
                  <a:pt x="6" y="0"/>
                  <a:pt x="8" y="0"/>
                </a:cubicBezTo>
                <a:cubicBezTo>
                  <a:pt x="14" y="2"/>
                  <a:pt x="21" y="1"/>
                  <a:pt x="27" y="3"/>
                </a:cubicBezTo>
                <a:cubicBezTo>
                  <a:pt x="29" y="4"/>
                  <a:pt x="31" y="3"/>
                  <a:pt x="31" y="4"/>
                </a:cubicBezTo>
                <a:cubicBezTo>
                  <a:pt x="34" y="9"/>
                  <a:pt x="38" y="8"/>
                  <a:pt x="42" y="9"/>
                </a:cubicBezTo>
                <a:close/>
              </a:path>
            </a:pathLst>
          </a:custGeom>
          <a:solidFill>
            <a:srgbClr val="D465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8" name="Freeform 308"/>
          <p:cNvSpPr>
            <a:spLocks/>
          </p:cNvSpPr>
          <p:nvPr/>
        </p:nvSpPr>
        <p:spPr bwMode="auto">
          <a:xfrm>
            <a:off x="3502025" y="4045499"/>
            <a:ext cx="73025" cy="95250"/>
          </a:xfrm>
          <a:custGeom>
            <a:avLst/>
            <a:gdLst>
              <a:gd name="T0" fmla="*/ 38 w 38"/>
              <a:gd name="T1" fmla="*/ 49 h 50"/>
              <a:gd name="T2" fmla="*/ 26 w 38"/>
              <a:gd name="T3" fmla="*/ 45 h 50"/>
              <a:gd name="T4" fmla="*/ 4 w 38"/>
              <a:gd name="T5" fmla="*/ 19 h 50"/>
              <a:gd name="T6" fmla="*/ 4 w 38"/>
              <a:gd name="T7" fmla="*/ 12 h 50"/>
              <a:gd name="T8" fmla="*/ 15 w 38"/>
              <a:gd name="T9" fmla="*/ 4 h 50"/>
              <a:gd name="T10" fmla="*/ 22 w 38"/>
              <a:gd name="T11" fmla="*/ 6 h 50"/>
              <a:gd name="T12" fmla="*/ 33 w 38"/>
              <a:gd name="T13" fmla="*/ 2 h 50"/>
              <a:gd name="T14" fmla="*/ 35 w 38"/>
              <a:gd name="T15" fmla="*/ 14 h 50"/>
              <a:gd name="T16" fmla="*/ 38 w 38"/>
              <a:gd name="T17"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0">
                <a:moveTo>
                  <a:pt x="38" y="49"/>
                </a:moveTo>
                <a:cubicBezTo>
                  <a:pt x="33" y="50"/>
                  <a:pt x="29" y="49"/>
                  <a:pt x="26" y="45"/>
                </a:cubicBezTo>
                <a:cubicBezTo>
                  <a:pt x="19" y="36"/>
                  <a:pt x="11" y="27"/>
                  <a:pt x="4" y="19"/>
                </a:cubicBezTo>
                <a:cubicBezTo>
                  <a:pt x="2" y="17"/>
                  <a:pt x="0" y="14"/>
                  <a:pt x="4" y="12"/>
                </a:cubicBezTo>
                <a:cubicBezTo>
                  <a:pt x="6" y="8"/>
                  <a:pt x="10" y="5"/>
                  <a:pt x="15" y="4"/>
                </a:cubicBezTo>
                <a:cubicBezTo>
                  <a:pt x="16" y="8"/>
                  <a:pt x="19" y="7"/>
                  <a:pt x="22" y="6"/>
                </a:cubicBezTo>
                <a:cubicBezTo>
                  <a:pt x="26" y="4"/>
                  <a:pt x="30" y="0"/>
                  <a:pt x="33" y="2"/>
                </a:cubicBezTo>
                <a:cubicBezTo>
                  <a:pt x="37" y="4"/>
                  <a:pt x="35" y="10"/>
                  <a:pt x="35" y="14"/>
                </a:cubicBezTo>
                <a:cubicBezTo>
                  <a:pt x="37" y="25"/>
                  <a:pt x="38" y="37"/>
                  <a:pt x="38" y="49"/>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39" name="Freeform 309"/>
          <p:cNvSpPr>
            <a:spLocks/>
          </p:cNvSpPr>
          <p:nvPr/>
        </p:nvSpPr>
        <p:spPr bwMode="auto">
          <a:xfrm>
            <a:off x="3784600" y="4047087"/>
            <a:ext cx="65088" cy="93663"/>
          </a:xfrm>
          <a:custGeom>
            <a:avLst/>
            <a:gdLst>
              <a:gd name="T0" fmla="*/ 0 w 34"/>
              <a:gd name="T1" fmla="*/ 48 h 49"/>
              <a:gd name="T2" fmla="*/ 0 w 34"/>
              <a:gd name="T3" fmla="*/ 0 h 49"/>
              <a:gd name="T4" fmla="*/ 13 w 34"/>
              <a:gd name="T5" fmla="*/ 5 h 49"/>
              <a:gd name="T6" fmla="*/ 20 w 34"/>
              <a:gd name="T7" fmla="*/ 3 h 49"/>
              <a:gd name="T8" fmla="*/ 31 w 34"/>
              <a:gd name="T9" fmla="*/ 11 h 49"/>
              <a:gd name="T10" fmla="*/ 32 w 34"/>
              <a:gd name="T11" fmla="*/ 16 h 49"/>
              <a:gd name="T12" fmla="*/ 8 w 34"/>
              <a:gd name="T13" fmla="*/ 45 h 49"/>
              <a:gd name="T14" fmla="*/ 0 w 34"/>
              <a:gd name="T15" fmla="*/ 48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4" h="49">
                <a:moveTo>
                  <a:pt x="0" y="48"/>
                </a:moveTo>
                <a:cubicBezTo>
                  <a:pt x="0" y="32"/>
                  <a:pt x="0" y="16"/>
                  <a:pt x="0" y="0"/>
                </a:cubicBezTo>
                <a:cubicBezTo>
                  <a:pt x="5" y="1"/>
                  <a:pt x="9" y="3"/>
                  <a:pt x="13" y="5"/>
                </a:cubicBezTo>
                <a:cubicBezTo>
                  <a:pt x="16" y="7"/>
                  <a:pt x="18" y="6"/>
                  <a:pt x="20" y="3"/>
                </a:cubicBezTo>
                <a:cubicBezTo>
                  <a:pt x="25" y="4"/>
                  <a:pt x="28" y="7"/>
                  <a:pt x="31" y="11"/>
                </a:cubicBezTo>
                <a:cubicBezTo>
                  <a:pt x="32" y="13"/>
                  <a:pt x="34" y="14"/>
                  <a:pt x="32" y="16"/>
                </a:cubicBezTo>
                <a:cubicBezTo>
                  <a:pt x="24" y="26"/>
                  <a:pt x="16" y="35"/>
                  <a:pt x="8" y="45"/>
                </a:cubicBezTo>
                <a:cubicBezTo>
                  <a:pt x="6" y="47"/>
                  <a:pt x="4" y="49"/>
                  <a:pt x="0" y="48"/>
                </a:cubicBezTo>
                <a:close/>
              </a:path>
            </a:pathLst>
          </a:custGeom>
          <a:solidFill>
            <a:srgbClr val="BEDF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0" name="Freeform 310"/>
          <p:cNvSpPr>
            <a:spLocks/>
          </p:cNvSpPr>
          <p:nvPr/>
        </p:nvSpPr>
        <p:spPr bwMode="auto">
          <a:xfrm>
            <a:off x="3490913" y="3916912"/>
            <a:ext cx="107950" cy="63500"/>
          </a:xfrm>
          <a:custGeom>
            <a:avLst/>
            <a:gdLst>
              <a:gd name="T0" fmla="*/ 7 w 56"/>
              <a:gd name="T1" fmla="*/ 13 h 33"/>
              <a:gd name="T2" fmla="*/ 22 w 56"/>
              <a:gd name="T3" fmla="*/ 8 h 33"/>
              <a:gd name="T4" fmla="*/ 33 w 56"/>
              <a:gd name="T5" fmla="*/ 2 h 33"/>
              <a:gd name="T6" fmla="*/ 43 w 56"/>
              <a:gd name="T7" fmla="*/ 0 h 33"/>
              <a:gd name="T8" fmla="*/ 49 w 56"/>
              <a:gd name="T9" fmla="*/ 0 h 33"/>
              <a:gd name="T10" fmla="*/ 55 w 56"/>
              <a:gd name="T11" fmla="*/ 8 h 33"/>
              <a:gd name="T12" fmla="*/ 40 w 56"/>
              <a:gd name="T13" fmla="*/ 14 h 33"/>
              <a:gd name="T14" fmla="*/ 10 w 56"/>
              <a:gd name="T15" fmla="*/ 31 h 33"/>
              <a:gd name="T16" fmla="*/ 2 w 56"/>
              <a:gd name="T17" fmla="*/ 27 h 33"/>
              <a:gd name="T18" fmla="*/ 1 w 56"/>
              <a:gd name="T19" fmla="*/ 22 h 33"/>
              <a:gd name="T20" fmla="*/ 7 w 56"/>
              <a:gd name="T21" fmla="*/ 1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33">
                <a:moveTo>
                  <a:pt x="7" y="13"/>
                </a:moveTo>
                <a:cubicBezTo>
                  <a:pt x="12" y="12"/>
                  <a:pt x="17" y="10"/>
                  <a:pt x="22" y="8"/>
                </a:cubicBezTo>
                <a:cubicBezTo>
                  <a:pt x="27" y="8"/>
                  <a:pt x="30" y="6"/>
                  <a:pt x="33" y="2"/>
                </a:cubicBezTo>
                <a:cubicBezTo>
                  <a:pt x="36" y="1"/>
                  <a:pt x="39" y="1"/>
                  <a:pt x="43" y="0"/>
                </a:cubicBezTo>
                <a:cubicBezTo>
                  <a:pt x="45" y="0"/>
                  <a:pt x="47" y="0"/>
                  <a:pt x="49" y="0"/>
                </a:cubicBezTo>
                <a:cubicBezTo>
                  <a:pt x="54" y="1"/>
                  <a:pt x="56" y="3"/>
                  <a:pt x="55" y="8"/>
                </a:cubicBezTo>
                <a:cubicBezTo>
                  <a:pt x="50" y="11"/>
                  <a:pt x="45" y="12"/>
                  <a:pt x="40" y="14"/>
                </a:cubicBezTo>
                <a:cubicBezTo>
                  <a:pt x="29" y="18"/>
                  <a:pt x="19" y="24"/>
                  <a:pt x="10" y="31"/>
                </a:cubicBezTo>
                <a:cubicBezTo>
                  <a:pt x="6" y="33"/>
                  <a:pt x="4" y="31"/>
                  <a:pt x="2" y="27"/>
                </a:cubicBezTo>
                <a:cubicBezTo>
                  <a:pt x="2" y="25"/>
                  <a:pt x="2" y="24"/>
                  <a:pt x="1" y="22"/>
                </a:cubicBezTo>
                <a:cubicBezTo>
                  <a:pt x="0" y="15"/>
                  <a:pt x="1" y="15"/>
                  <a:pt x="7" y="13"/>
                </a:cubicBezTo>
                <a:close/>
              </a:path>
            </a:pathLst>
          </a:custGeom>
          <a:solidFill>
            <a:srgbClr val="78B3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1" name="Freeform 311"/>
          <p:cNvSpPr>
            <a:spLocks/>
          </p:cNvSpPr>
          <p:nvPr/>
        </p:nvSpPr>
        <p:spPr bwMode="auto">
          <a:xfrm>
            <a:off x="3619500" y="3918499"/>
            <a:ext cx="115888" cy="42863"/>
          </a:xfrm>
          <a:custGeom>
            <a:avLst/>
            <a:gdLst>
              <a:gd name="T0" fmla="*/ 60 w 60"/>
              <a:gd name="T1" fmla="*/ 4 h 22"/>
              <a:gd name="T2" fmla="*/ 30 w 60"/>
              <a:gd name="T3" fmla="*/ 22 h 22"/>
              <a:gd name="T4" fmla="*/ 3 w 60"/>
              <a:gd name="T5" fmla="*/ 7 h 22"/>
              <a:gd name="T6" fmla="*/ 0 w 60"/>
              <a:gd name="T7" fmla="*/ 4 h 22"/>
              <a:gd name="T8" fmla="*/ 10 w 60"/>
              <a:gd name="T9" fmla="*/ 0 h 22"/>
              <a:gd name="T10" fmla="*/ 33 w 60"/>
              <a:gd name="T11" fmla="*/ 12 h 22"/>
              <a:gd name="T12" fmla="*/ 47 w 60"/>
              <a:gd name="T13" fmla="*/ 3 h 22"/>
              <a:gd name="T14" fmla="*/ 50 w 60"/>
              <a:gd name="T15" fmla="*/ 0 h 22"/>
              <a:gd name="T16" fmla="*/ 60 w 60"/>
              <a:gd name="T17"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22">
                <a:moveTo>
                  <a:pt x="60" y="4"/>
                </a:moveTo>
                <a:cubicBezTo>
                  <a:pt x="54" y="16"/>
                  <a:pt x="44" y="22"/>
                  <a:pt x="30" y="22"/>
                </a:cubicBezTo>
                <a:cubicBezTo>
                  <a:pt x="19" y="22"/>
                  <a:pt x="9" y="18"/>
                  <a:pt x="3" y="7"/>
                </a:cubicBezTo>
                <a:cubicBezTo>
                  <a:pt x="2" y="6"/>
                  <a:pt x="1" y="5"/>
                  <a:pt x="0" y="4"/>
                </a:cubicBezTo>
                <a:cubicBezTo>
                  <a:pt x="3" y="0"/>
                  <a:pt x="6" y="0"/>
                  <a:pt x="10" y="0"/>
                </a:cubicBezTo>
                <a:cubicBezTo>
                  <a:pt x="15" y="9"/>
                  <a:pt x="23" y="13"/>
                  <a:pt x="33" y="12"/>
                </a:cubicBezTo>
                <a:cubicBezTo>
                  <a:pt x="39" y="11"/>
                  <a:pt x="44" y="9"/>
                  <a:pt x="47" y="3"/>
                </a:cubicBezTo>
                <a:cubicBezTo>
                  <a:pt x="48" y="1"/>
                  <a:pt x="49" y="1"/>
                  <a:pt x="50" y="0"/>
                </a:cubicBezTo>
                <a:cubicBezTo>
                  <a:pt x="54" y="0"/>
                  <a:pt x="57" y="0"/>
                  <a:pt x="60" y="4"/>
                </a:cubicBezTo>
                <a:close/>
              </a:path>
            </a:pathLst>
          </a:custGeom>
          <a:solidFill>
            <a:srgbClr val="3C50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2" name="Freeform 312"/>
          <p:cNvSpPr>
            <a:spLocks/>
          </p:cNvSpPr>
          <p:nvPr/>
        </p:nvSpPr>
        <p:spPr bwMode="auto">
          <a:xfrm>
            <a:off x="3590925" y="3862937"/>
            <a:ext cx="58738" cy="65088"/>
          </a:xfrm>
          <a:custGeom>
            <a:avLst/>
            <a:gdLst>
              <a:gd name="T0" fmla="*/ 25 w 31"/>
              <a:gd name="T1" fmla="*/ 30 h 34"/>
              <a:gd name="T2" fmla="*/ 15 w 31"/>
              <a:gd name="T3" fmla="*/ 33 h 34"/>
              <a:gd name="T4" fmla="*/ 9 w 31"/>
              <a:gd name="T5" fmla="*/ 34 h 34"/>
              <a:gd name="T6" fmla="*/ 4 w 31"/>
              <a:gd name="T7" fmla="*/ 28 h 34"/>
              <a:gd name="T8" fmla="*/ 0 w 31"/>
              <a:gd name="T9" fmla="*/ 7 h 34"/>
              <a:gd name="T10" fmla="*/ 4 w 31"/>
              <a:gd name="T11" fmla="*/ 0 h 34"/>
              <a:gd name="T12" fmla="*/ 18 w 31"/>
              <a:gd name="T13" fmla="*/ 7 h 34"/>
              <a:gd name="T14" fmla="*/ 30 w 31"/>
              <a:gd name="T15" fmla="*/ 29 h 34"/>
              <a:gd name="T16" fmla="*/ 25 w 31"/>
              <a:gd name="T17" fmla="*/ 3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34">
                <a:moveTo>
                  <a:pt x="25" y="30"/>
                </a:moveTo>
                <a:cubicBezTo>
                  <a:pt x="21" y="30"/>
                  <a:pt x="18" y="31"/>
                  <a:pt x="15" y="33"/>
                </a:cubicBezTo>
                <a:cubicBezTo>
                  <a:pt x="13" y="33"/>
                  <a:pt x="11" y="33"/>
                  <a:pt x="9" y="34"/>
                </a:cubicBezTo>
                <a:cubicBezTo>
                  <a:pt x="6" y="34"/>
                  <a:pt x="6" y="30"/>
                  <a:pt x="4" y="28"/>
                </a:cubicBezTo>
                <a:cubicBezTo>
                  <a:pt x="2" y="21"/>
                  <a:pt x="1" y="14"/>
                  <a:pt x="0" y="7"/>
                </a:cubicBezTo>
                <a:cubicBezTo>
                  <a:pt x="0" y="3"/>
                  <a:pt x="0" y="0"/>
                  <a:pt x="4" y="0"/>
                </a:cubicBezTo>
                <a:cubicBezTo>
                  <a:pt x="9" y="2"/>
                  <a:pt x="12" y="6"/>
                  <a:pt x="18" y="7"/>
                </a:cubicBezTo>
                <a:cubicBezTo>
                  <a:pt x="21" y="7"/>
                  <a:pt x="31" y="26"/>
                  <a:pt x="30" y="29"/>
                </a:cubicBezTo>
                <a:cubicBezTo>
                  <a:pt x="29" y="31"/>
                  <a:pt x="27" y="31"/>
                  <a:pt x="25" y="30"/>
                </a:cubicBezTo>
                <a:close/>
              </a:path>
            </a:pathLst>
          </a:custGeom>
          <a:solidFill>
            <a:srgbClr val="BFDF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3" name="Freeform 313"/>
          <p:cNvSpPr>
            <a:spLocks/>
          </p:cNvSpPr>
          <p:nvPr/>
        </p:nvSpPr>
        <p:spPr bwMode="auto">
          <a:xfrm>
            <a:off x="3467100" y="3962949"/>
            <a:ext cx="41275" cy="47625"/>
          </a:xfrm>
          <a:custGeom>
            <a:avLst/>
            <a:gdLst>
              <a:gd name="T0" fmla="*/ 3 w 21"/>
              <a:gd name="T1" fmla="*/ 25 h 25"/>
              <a:gd name="T2" fmla="*/ 0 w 21"/>
              <a:gd name="T3" fmla="*/ 20 h 25"/>
              <a:gd name="T4" fmla="*/ 0 w 21"/>
              <a:gd name="T5" fmla="*/ 0 h 25"/>
              <a:gd name="T6" fmla="*/ 8 w 21"/>
              <a:gd name="T7" fmla="*/ 3 h 25"/>
              <a:gd name="T8" fmla="*/ 20 w 21"/>
              <a:gd name="T9" fmla="*/ 9 h 25"/>
              <a:gd name="T10" fmla="*/ 19 w 21"/>
              <a:gd name="T11" fmla="*/ 15 h 25"/>
              <a:gd name="T12" fmla="*/ 14 w 21"/>
              <a:gd name="T13" fmla="*/ 18 h 25"/>
              <a:gd name="T14" fmla="*/ 3 w 21"/>
              <a:gd name="T15" fmla="*/ 25 h 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5">
                <a:moveTo>
                  <a:pt x="3" y="25"/>
                </a:moveTo>
                <a:cubicBezTo>
                  <a:pt x="1" y="24"/>
                  <a:pt x="0" y="23"/>
                  <a:pt x="0" y="20"/>
                </a:cubicBezTo>
                <a:cubicBezTo>
                  <a:pt x="1" y="14"/>
                  <a:pt x="0" y="7"/>
                  <a:pt x="0" y="0"/>
                </a:cubicBezTo>
                <a:cubicBezTo>
                  <a:pt x="3" y="1"/>
                  <a:pt x="5" y="2"/>
                  <a:pt x="8" y="3"/>
                </a:cubicBezTo>
                <a:cubicBezTo>
                  <a:pt x="11" y="7"/>
                  <a:pt x="16" y="7"/>
                  <a:pt x="20" y="9"/>
                </a:cubicBezTo>
                <a:cubicBezTo>
                  <a:pt x="17" y="11"/>
                  <a:pt x="21" y="13"/>
                  <a:pt x="19" y="15"/>
                </a:cubicBezTo>
                <a:cubicBezTo>
                  <a:pt x="18" y="17"/>
                  <a:pt x="16" y="17"/>
                  <a:pt x="14" y="18"/>
                </a:cubicBezTo>
                <a:cubicBezTo>
                  <a:pt x="11" y="20"/>
                  <a:pt x="7" y="23"/>
                  <a:pt x="3" y="25"/>
                </a:cubicBezTo>
                <a:close/>
              </a:path>
            </a:pathLst>
          </a:custGeom>
          <a:solidFill>
            <a:srgbClr val="836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4" name="Freeform 314"/>
          <p:cNvSpPr>
            <a:spLocks/>
          </p:cNvSpPr>
          <p:nvPr/>
        </p:nvSpPr>
        <p:spPr bwMode="auto">
          <a:xfrm>
            <a:off x="3822700" y="3991524"/>
            <a:ext cx="33338" cy="76200"/>
          </a:xfrm>
          <a:custGeom>
            <a:avLst/>
            <a:gdLst>
              <a:gd name="T0" fmla="*/ 11 w 17"/>
              <a:gd name="T1" fmla="*/ 40 h 40"/>
              <a:gd name="T2" fmla="*/ 0 w 17"/>
              <a:gd name="T3" fmla="*/ 32 h 40"/>
              <a:gd name="T4" fmla="*/ 14 w 17"/>
              <a:gd name="T5" fmla="*/ 0 h 40"/>
              <a:gd name="T6" fmla="*/ 17 w 17"/>
              <a:gd name="T7" fmla="*/ 2 h 40"/>
              <a:gd name="T8" fmla="*/ 11 w 17"/>
              <a:gd name="T9" fmla="*/ 40 h 40"/>
            </a:gdLst>
            <a:ahLst/>
            <a:cxnLst>
              <a:cxn ang="0">
                <a:pos x="T0" y="T1"/>
              </a:cxn>
              <a:cxn ang="0">
                <a:pos x="T2" y="T3"/>
              </a:cxn>
              <a:cxn ang="0">
                <a:pos x="T4" y="T5"/>
              </a:cxn>
              <a:cxn ang="0">
                <a:pos x="T6" y="T7"/>
              </a:cxn>
              <a:cxn ang="0">
                <a:pos x="T8" y="T9"/>
              </a:cxn>
            </a:cxnLst>
            <a:rect l="0" t="0" r="r" b="b"/>
            <a:pathLst>
              <a:path w="17" h="40">
                <a:moveTo>
                  <a:pt x="11" y="40"/>
                </a:moveTo>
                <a:cubicBezTo>
                  <a:pt x="7" y="37"/>
                  <a:pt x="3" y="35"/>
                  <a:pt x="0" y="32"/>
                </a:cubicBezTo>
                <a:cubicBezTo>
                  <a:pt x="4" y="21"/>
                  <a:pt x="8" y="11"/>
                  <a:pt x="14" y="0"/>
                </a:cubicBezTo>
                <a:cubicBezTo>
                  <a:pt x="15" y="1"/>
                  <a:pt x="16" y="1"/>
                  <a:pt x="17" y="2"/>
                </a:cubicBezTo>
                <a:cubicBezTo>
                  <a:pt x="11" y="14"/>
                  <a:pt x="13" y="27"/>
                  <a:pt x="11" y="40"/>
                </a:cubicBezTo>
                <a:close/>
              </a:path>
            </a:pathLst>
          </a:custGeom>
          <a:solidFill>
            <a:srgbClr val="ECA1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5" name="Freeform 315"/>
          <p:cNvSpPr>
            <a:spLocks/>
          </p:cNvSpPr>
          <p:nvPr/>
        </p:nvSpPr>
        <p:spPr bwMode="auto">
          <a:xfrm>
            <a:off x="3494088" y="3991524"/>
            <a:ext cx="36513" cy="76200"/>
          </a:xfrm>
          <a:custGeom>
            <a:avLst/>
            <a:gdLst>
              <a:gd name="T0" fmla="*/ 0 w 19"/>
              <a:gd name="T1" fmla="*/ 3 h 40"/>
              <a:gd name="T2" fmla="*/ 5 w 19"/>
              <a:gd name="T3" fmla="*/ 0 h 40"/>
              <a:gd name="T4" fmla="*/ 19 w 19"/>
              <a:gd name="T5" fmla="*/ 32 h 40"/>
              <a:gd name="T6" fmla="*/ 8 w 19"/>
              <a:gd name="T7" fmla="*/ 40 h 40"/>
              <a:gd name="T8" fmla="*/ 7 w 19"/>
              <a:gd name="T9" fmla="*/ 24 h 40"/>
              <a:gd name="T10" fmla="*/ 0 w 19"/>
              <a:gd name="T11" fmla="*/ 3 h 40"/>
            </a:gdLst>
            <a:ahLst/>
            <a:cxnLst>
              <a:cxn ang="0">
                <a:pos x="T0" y="T1"/>
              </a:cxn>
              <a:cxn ang="0">
                <a:pos x="T2" y="T3"/>
              </a:cxn>
              <a:cxn ang="0">
                <a:pos x="T4" y="T5"/>
              </a:cxn>
              <a:cxn ang="0">
                <a:pos x="T6" y="T7"/>
              </a:cxn>
              <a:cxn ang="0">
                <a:pos x="T8" y="T9"/>
              </a:cxn>
              <a:cxn ang="0">
                <a:pos x="T10" y="T11"/>
              </a:cxn>
            </a:cxnLst>
            <a:rect l="0" t="0" r="r" b="b"/>
            <a:pathLst>
              <a:path w="19" h="40">
                <a:moveTo>
                  <a:pt x="0" y="3"/>
                </a:moveTo>
                <a:cubicBezTo>
                  <a:pt x="2" y="1"/>
                  <a:pt x="3" y="0"/>
                  <a:pt x="5" y="0"/>
                </a:cubicBezTo>
                <a:cubicBezTo>
                  <a:pt x="10" y="11"/>
                  <a:pt x="14" y="21"/>
                  <a:pt x="19" y="32"/>
                </a:cubicBezTo>
                <a:cubicBezTo>
                  <a:pt x="15" y="35"/>
                  <a:pt x="11" y="37"/>
                  <a:pt x="8" y="40"/>
                </a:cubicBezTo>
                <a:cubicBezTo>
                  <a:pt x="5" y="35"/>
                  <a:pt x="7" y="29"/>
                  <a:pt x="7" y="24"/>
                </a:cubicBezTo>
                <a:cubicBezTo>
                  <a:pt x="6" y="16"/>
                  <a:pt x="5" y="9"/>
                  <a:pt x="0" y="3"/>
                </a:cubicBezTo>
                <a:close/>
              </a:path>
            </a:pathLst>
          </a:custGeom>
          <a:solidFill>
            <a:srgbClr val="ECA1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6" name="Freeform 316"/>
          <p:cNvSpPr>
            <a:spLocks/>
          </p:cNvSpPr>
          <p:nvPr/>
        </p:nvSpPr>
        <p:spPr bwMode="auto">
          <a:xfrm>
            <a:off x="3482975" y="3939137"/>
            <a:ext cx="26988" cy="42863"/>
          </a:xfrm>
          <a:custGeom>
            <a:avLst/>
            <a:gdLst>
              <a:gd name="T0" fmla="*/ 12 w 14"/>
              <a:gd name="T1" fmla="*/ 21 h 22"/>
              <a:gd name="T2" fmla="*/ 11 w 14"/>
              <a:gd name="T3" fmla="*/ 20 h 22"/>
              <a:gd name="T4" fmla="*/ 0 w 14"/>
              <a:gd name="T5" fmla="*/ 15 h 22"/>
              <a:gd name="T6" fmla="*/ 0 w 14"/>
              <a:gd name="T7" fmla="*/ 4 h 22"/>
              <a:gd name="T8" fmla="*/ 11 w 14"/>
              <a:gd name="T9" fmla="*/ 1 h 22"/>
              <a:gd name="T10" fmla="*/ 7 w 14"/>
              <a:gd name="T11" fmla="*/ 7 h 22"/>
              <a:gd name="T12" fmla="*/ 14 w 14"/>
              <a:gd name="T13" fmla="*/ 19 h 22"/>
              <a:gd name="T14" fmla="*/ 12 w 14"/>
              <a:gd name="T15" fmla="*/ 2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22">
                <a:moveTo>
                  <a:pt x="12" y="21"/>
                </a:moveTo>
                <a:cubicBezTo>
                  <a:pt x="11" y="21"/>
                  <a:pt x="11" y="20"/>
                  <a:pt x="11" y="20"/>
                </a:cubicBezTo>
                <a:cubicBezTo>
                  <a:pt x="5" y="22"/>
                  <a:pt x="1" y="21"/>
                  <a:pt x="0" y="15"/>
                </a:cubicBezTo>
                <a:cubicBezTo>
                  <a:pt x="2" y="11"/>
                  <a:pt x="2" y="7"/>
                  <a:pt x="0" y="4"/>
                </a:cubicBezTo>
                <a:cubicBezTo>
                  <a:pt x="3" y="0"/>
                  <a:pt x="8" y="2"/>
                  <a:pt x="11" y="1"/>
                </a:cubicBezTo>
                <a:cubicBezTo>
                  <a:pt x="9" y="3"/>
                  <a:pt x="5" y="3"/>
                  <a:pt x="7" y="7"/>
                </a:cubicBezTo>
                <a:cubicBezTo>
                  <a:pt x="9" y="11"/>
                  <a:pt x="5" y="19"/>
                  <a:pt x="14" y="19"/>
                </a:cubicBezTo>
                <a:cubicBezTo>
                  <a:pt x="13" y="20"/>
                  <a:pt x="13" y="21"/>
                  <a:pt x="12" y="21"/>
                </a:cubicBezTo>
                <a:close/>
              </a:path>
            </a:pathLst>
          </a:custGeom>
          <a:solidFill>
            <a:srgbClr val="5B9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7" name="Freeform 317"/>
          <p:cNvSpPr>
            <a:spLocks/>
          </p:cNvSpPr>
          <p:nvPr/>
        </p:nvSpPr>
        <p:spPr bwMode="auto">
          <a:xfrm>
            <a:off x="3719513" y="4004224"/>
            <a:ext cx="39688" cy="12700"/>
          </a:xfrm>
          <a:custGeom>
            <a:avLst/>
            <a:gdLst>
              <a:gd name="T0" fmla="*/ 11 w 21"/>
              <a:gd name="T1" fmla="*/ 0 h 6"/>
              <a:gd name="T2" fmla="*/ 19 w 21"/>
              <a:gd name="T3" fmla="*/ 0 h 6"/>
              <a:gd name="T4" fmla="*/ 21 w 21"/>
              <a:gd name="T5" fmla="*/ 3 h 6"/>
              <a:gd name="T6" fmla="*/ 19 w 21"/>
              <a:gd name="T7" fmla="*/ 6 h 6"/>
              <a:gd name="T8" fmla="*/ 3 w 21"/>
              <a:gd name="T9" fmla="*/ 6 h 6"/>
              <a:gd name="T10" fmla="*/ 0 w 21"/>
              <a:gd name="T11" fmla="*/ 3 h 6"/>
              <a:gd name="T12" fmla="*/ 3 w 21"/>
              <a:gd name="T13" fmla="*/ 0 h 6"/>
              <a:gd name="T14" fmla="*/ 11 w 21"/>
              <a:gd name="T15" fmla="*/ 0 h 6"/>
              <a:gd name="T16" fmla="*/ 11 w 21"/>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6">
                <a:moveTo>
                  <a:pt x="11" y="0"/>
                </a:moveTo>
                <a:cubicBezTo>
                  <a:pt x="14" y="0"/>
                  <a:pt x="16" y="0"/>
                  <a:pt x="19" y="0"/>
                </a:cubicBezTo>
                <a:cubicBezTo>
                  <a:pt x="21" y="0"/>
                  <a:pt x="21" y="1"/>
                  <a:pt x="21" y="3"/>
                </a:cubicBezTo>
                <a:cubicBezTo>
                  <a:pt x="21" y="5"/>
                  <a:pt x="21" y="6"/>
                  <a:pt x="19" y="6"/>
                </a:cubicBezTo>
                <a:cubicBezTo>
                  <a:pt x="13" y="6"/>
                  <a:pt x="8" y="6"/>
                  <a:pt x="3" y="6"/>
                </a:cubicBezTo>
                <a:cubicBezTo>
                  <a:pt x="1" y="6"/>
                  <a:pt x="0" y="5"/>
                  <a:pt x="0" y="3"/>
                </a:cubicBezTo>
                <a:cubicBezTo>
                  <a:pt x="0" y="1"/>
                  <a:pt x="1" y="0"/>
                  <a:pt x="3" y="0"/>
                </a:cubicBezTo>
                <a:cubicBezTo>
                  <a:pt x="6" y="0"/>
                  <a:pt x="9" y="0"/>
                  <a:pt x="11" y="0"/>
                </a:cubicBezTo>
                <a:cubicBezTo>
                  <a:pt x="11" y="0"/>
                  <a:pt x="11" y="0"/>
                  <a:pt x="11" y="0"/>
                </a:cubicBezTo>
                <a:close/>
              </a:path>
            </a:pathLst>
          </a:custGeom>
          <a:solidFill>
            <a:srgbClr val="3950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8" name="Freeform 318"/>
          <p:cNvSpPr>
            <a:spLocks/>
          </p:cNvSpPr>
          <p:nvPr/>
        </p:nvSpPr>
        <p:spPr bwMode="auto">
          <a:xfrm>
            <a:off x="3714750" y="3904212"/>
            <a:ext cx="44450" cy="26988"/>
          </a:xfrm>
          <a:custGeom>
            <a:avLst/>
            <a:gdLst>
              <a:gd name="T0" fmla="*/ 10 w 23"/>
              <a:gd name="T1" fmla="*/ 11 h 14"/>
              <a:gd name="T2" fmla="*/ 0 w 23"/>
              <a:gd name="T3" fmla="*/ 8 h 14"/>
              <a:gd name="T4" fmla="*/ 12 w 23"/>
              <a:gd name="T5" fmla="*/ 4 h 14"/>
              <a:gd name="T6" fmla="*/ 18 w 23"/>
              <a:gd name="T7" fmla="*/ 9 h 14"/>
              <a:gd name="T8" fmla="*/ 22 w 23"/>
              <a:gd name="T9" fmla="*/ 14 h 14"/>
              <a:gd name="T10" fmla="*/ 10 w 23"/>
              <a:gd name="T11" fmla="*/ 11 h 14"/>
            </a:gdLst>
            <a:ahLst/>
            <a:cxnLst>
              <a:cxn ang="0">
                <a:pos x="T0" y="T1"/>
              </a:cxn>
              <a:cxn ang="0">
                <a:pos x="T2" y="T3"/>
              </a:cxn>
              <a:cxn ang="0">
                <a:pos x="T4" y="T5"/>
              </a:cxn>
              <a:cxn ang="0">
                <a:pos x="T6" y="T7"/>
              </a:cxn>
              <a:cxn ang="0">
                <a:pos x="T8" y="T9"/>
              </a:cxn>
              <a:cxn ang="0">
                <a:pos x="T10" y="T11"/>
              </a:cxn>
            </a:cxnLst>
            <a:rect l="0" t="0" r="r" b="b"/>
            <a:pathLst>
              <a:path w="23" h="14">
                <a:moveTo>
                  <a:pt x="10" y="11"/>
                </a:moveTo>
                <a:cubicBezTo>
                  <a:pt x="6" y="10"/>
                  <a:pt x="3" y="9"/>
                  <a:pt x="0" y="8"/>
                </a:cubicBezTo>
                <a:cubicBezTo>
                  <a:pt x="2" y="2"/>
                  <a:pt x="8" y="0"/>
                  <a:pt x="12" y="4"/>
                </a:cubicBezTo>
                <a:cubicBezTo>
                  <a:pt x="12" y="9"/>
                  <a:pt x="15" y="9"/>
                  <a:pt x="18" y="9"/>
                </a:cubicBezTo>
                <a:cubicBezTo>
                  <a:pt x="22" y="8"/>
                  <a:pt x="23" y="10"/>
                  <a:pt x="22" y="14"/>
                </a:cubicBezTo>
                <a:cubicBezTo>
                  <a:pt x="18" y="13"/>
                  <a:pt x="14" y="12"/>
                  <a:pt x="10" y="11"/>
                </a:cubicBezTo>
                <a:close/>
              </a:path>
            </a:pathLst>
          </a:custGeom>
          <a:solidFill>
            <a:srgbClr val="C9D7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49" name="Freeform 319"/>
          <p:cNvSpPr>
            <a:spLocks/>
          </p:cNvSpPr>
          <p:nvPr/>
        </p:nvSpPr>
        <p:spPr bwMode="auto">
          <a:xfrm>
            <a:off x="3571875" y="3912149"/>
            <a:ext cx="36513" cy="19050"/>
          </a:xfrm>
          <a:custGeom>
            <a:avLst/>
            <a:gdLst>
              <a:gd name="T0" fmla="*/ 15 w 19"/>
              <a:gd name="T1" fmla="*/ 3 h 10"/>
              <a:gd name="T2" fmla="*/ 19 w 19"/>
              <a:gd name="T3" fmla="*/ 8 h 10"/>
              <a:gd name="T4" fmla="*/ 13 w 19"/>
              <a:gd name="T5" fmla="*/ 10 h 10"/>
              <a:gd name="T6" fmla="*/ 0 w 19"/>
              <a:gd name="T7" fmla="*/ 4 h 10"/>
              <a:gd name="T8" fmla="*/ 15 w 19"/>
              <a:gd name="T9" fmla="*/ 3 h 10"/>
            </a:gdLst>
            <a:ahLst/>
            <a:cxnLst>
              <a:cxn ang="0">
                <a:pos x="T0" y="T1"/>
              </a:cxn>
              <a:cxn ang="0">
                <a:pos x="T2" y="T3"/>
              </a:cxn>
              <a:cxn ang="0">
                <a:pos x="T4" y="T5"/>
              </a:cxn>
              <a:cxn ang="0">
                <a:pos x="T6" y="T7"/>
              </a:cxn>
              <a:cxn ang="0">
                <a:pos x="T8" y="T9"/>
              </a:cxn>
            </a:cxnLst>
            <a:rect l="0" t="0" r="r" b="b"/>
            <a:pathLst>
              <a:path w="19" h="10">
                <a:moveTo>
                  <a:pt x="15" y="3"/>
                </a:moveTo>
                <a:cubicBezTo>
                  <a:pt x="18" y="3"/>
                  <a:pt x="17" y="7"/>
                  <a:pt x="19" y="8"/>
                </a:cubicBezTo>
                <a:cubicBezTo>
                  <a:pt x="17" y="9"/>
                  <a:pt x="15" y="10"/>
                  <a:pt x="13" y="10"/>
                </a:cubicBezTo>
                <a:cubicBezTo>
                  <a:pt x="12" y="1"/>
                  <a:pt x="5" y="5"/>
                  <a:pt x="0" y="4"/>
                </a:cubicBezTo>
                <a:cubicBezTo>
                  <a:pt x="4" y="0"/>
                  <a:pt x="9" y="0"/>
                  <a:pt x="15" y="3"/>
                </a:cubicBezTo>
                <a:close/>
              </a:path>
            </a:pathLst>
          </a:custGeom>
          <a:solidFill>
            <a:srgbClr val="5C95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0" name="Freeform 320"/>
          <p:cNvSpPr>
            <a:spLocks/>
          </p:cNvSpPr>
          <p:nvPr/>
        </p:nvSpPr>
        <p:spPr bwMode="auto">
          <a:xfrm>
            <a:off x="3457575" y="3824837"/>
            <a:ext cx="141288" cy="111125"/>
          </a:xfrm>
          <a:custGeom>
            <a:avLst/>
            <a:gdLst>
              <a:gd name="T0" fmla="*/ 49 w 73"/>
              <a:gd name="T1" fmla="*/ 52 h 58"/>
              <a:gd name="T2" fmla="*/ 39 w 73"/>
              <a:gd name="T3" fmla="*/ 56 h 58"/>
              <a:gd name="T4" fmla="*/ 38 w 73"/>
              <a:gd name="T5" fmla="*/ 54 h 58"/>
              <a:gd name="T6" fmla="*/ 17 w 73"/>
              <a:gd name="T7" fmla="*/ 47 h 58"/>
              <a:gd name="T8" fmla="*/ 13 w 73"/>
              <a:gd name="T9" fmla="*/ 48 h 58"/>
              <a:gd name="T10" fmla="*/ 3 w 73"/>
              <a:gd name="T11" fmla="*/ 44 h 58"/>
              <a:gd name="T12" fmla="*/ 5 w 73"/>
              <a:gd name="T13" fmla="*/ 36 h 58"/>
              <a:gd name="T14" fmla="*/ 6 w 73"/>
              <a:gd name="T15" fmla="*/ 34 h 58"/>
              <a:gd name="T16" fmla="*/ 21 w 73"/>
              <a:gd name="T17" fmla="*/ 14 h 58"/>
              <a:gd name="T18" fmla="*/ 26 w 73"/>
              <a:gd name="T19" fmla="*/ 0 h 58"/>
              <a:gd name="T20" fmla="*/ 59 w 73"/>
              <a:gd name="T21" fmla="*/ 10 h 58"/>
              <a:gd name="T22" fmla="*/ 64 w 73"/>
              <a:gd name="T23" fmla="*/ 9 h 58"/>
              <a:gd name="T24" fmla="*/ 70 w 73"/>
              <a:gd name="T25" fmla="*/ 22 h 58"/>
              <a:gd name="T26" fmla="*/ 64 w 73"/>
              <a:gd name="T27" fmla="*/ 34 h 58"/>
              <a:gd name="T28" fmla="*/ 49 w 73"/>
              <a:gd name="T29" fmla="*/ 5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58">
                <a:moveTo>
                  <a:pt x="49" y="52"/>
                </a:moveTo>
                <a:cubicBezTo>
                  <a:pt x="48" y="58"/>
                  <a:pt x="44" y="58"/>
                  <a:pt x="39" y="56"/>
                </a:cubicBezTo>
                <a:cubicBezTo>
                  <a:pt x="39" y="56"/>
                  <a:pt x="39" y="54"/>
                  <a:pt x="38" y="54"/>
                </a:cubicBezTo>
                <a:cubicBezTo>
                  <a:pt x="31" y="52"/>
                  <a:pt x="23" y="51"/>
                  <a:pt x="17" y="47"/>
                </a:cubicBezTo>
                <a:cubicBezTo>
                  <a:pt x="15" y="46"/>
                  <a:pt x="14" y="48"/>
                  <a:pt x="13" y="48"/>
                </a:cubicBezTo>
                <a:cubicBezTo>
                  <a:pt x="8" y="50"/>
                  <a:pt x="5" y="48"/>
                  <a:pt x="3" y="44"/>
                </a:cubicBezTo>
                <a:cubicBezTo>
                  <a:pt x="0" y="41"/>
                  <a:pt x="1" y="38"/>
                  <a:pt x="5" y="36"/>
                </a:cubicBezTo>
                <a:cubicBezTo>
                  <a:pt x="5" y="35"/>
                  <a:pt x="6" y="35"/>
                  <a:pt x="6" y="34"/>
                </a:cubicBezTo>
                <a:cubicBezTo>
                  <a:pt x="7" y="25"/>
                  <a:pt x="16" y="21"/>
                  <a:pt x="21" y="14"/>
                </a:cubicBezTo>
                <a:cubicBezTo>
                  <a:pt x="24" y="11"/>
                  <a:pt x="26" y="6"/>
                  <a:pt x="26" y="0"/>
                </a:cubicBezTo>
                <a:cubicBezTo>
                  <a:pt x="36" y="8"/>
                  <a:pt x="49" y="4"/>
                  <a:pt x="59" y="10"/>
                </a:cubicBezTo>
                <a:cubicBezTo>
                  <a:pt x="61" y="11"/>
                  <a:pt x="62" y="9"/>
                  <a:pt x="64" y="9"/>
                </a:cubicBezTo>
                <a:cubicBezTo>
                  <a:pt x="71" y="10"/>
                  <a:pt x="73" y="14"/>
                  <a:pt x="70" y="22"/>
                </a:cubicBezTo>
                <a:cubicBezTo>
                  <a:pt x="66" y="26"/>
                  <a:pt x="64" y="30"/>
                  <a:pt x="64" y="34"/>
                </a:cubicBezTo>
                <a:cubicBezTo>
                  <a:pt x="62" y="43"/>
                  <a:pt x="57" y="48"/>
                  <a:pt x="49" y="52"/>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1" name="Freeform 321"/>
          <p:cNvSpPr>
            <a:spLocks/>
          </p:cNvSpPr>
          <p:nvPr/>
        </p:nvSpPr>
        <p:spPr bwMode="auto">
          <a:xfrm>
            <a:off x="3581400" y="3837537"/>
            <a:ext cx="22225" cy="36513"/>
          </a:xfrm>
          <a:custGeom>
            <a:avLst/>
            <a:gdLst>
              <a:gd name="T0" fmla="*/ 5 w 12"/>
              <a:gd name="T1" fmla="*/ 16 h 19"/>
              <a:gd name="T2" fmla="*/ 0 w 12"/>
              <a:gd name="T3" fmla="*/ 2 h 19"/>
              <a:gd name="T4" fmla="*/ 0 w 12"/>
              <a:gd name="T5" fmla="*/ 0 h 19"/>
              <a:gd name="T6" fmla="*/ 10 w 12"/>
              <a:gd name="T7" fmla="*/ 5 h 19"/>
              <a:gd name="T8" fmla="*/ 10 w 12"/>
              <a:gd name="T9" fmla="*/ 13 h 19"/>
              <a:gd name="T10" fmla="*/ 6 w 12"/>
              <a:gd name="T11" fmla="*/ 19 h 19"/>
              <a:gd name="T12" fmla="*/ 5 w 12"/>
              <a:gd name="T13" fmla="*/ 16 h 19"/>
            </a:gdLst>
            <a:ahLst/>
            <a:cxnLst>
              <a:cxn ang="0">
                <a:pos x="T0" y="T1"/>
              </a:cxn>
              <a:cxn ang="0">
                <a:pos x="T2" y="T3"/>
              </a:cxn>
              <a:cxn ang="0">
                <a:pos x="T4" y="T5"/>
              </a:cxn>
              <a:cxn ang="0">
                <a:pos x="T6" y="T7"/>
              </a:cxn>
              <a:cxn ang="0">
                <a:pos x="T8" y="T9"/>
              </a:cxn>
              <a:cxn ang="0">
                <a:pos x="T10" y="T11"/>
              </a:cxn>
              <a:cxn ang="0">
                <a:pos x="T12" y="T13"/>
              </a:cxn>
            </a:cxnLst>
            <a:rect l="0" t="0" r="r" b="b"/>
            <a:pathLst>
              <a:path w="12" h="19">
                <a:moveTo>
                  <a:pt x="5" y="16"/>
                </a:moveTo>
                <a:cubicBezTo>
                  <a:pt x="7" y="6"/>
                  <a:pt x="6" y="5"/>
                  <a:pt x="0" y="2"/>
                </a:cubicBezTo>
                <a:cubicBezTo>
                  <a:pt x="0" y="1"/>
                  <a:pt x="0" y="0"/>
                  <a:pt x="0" y="0"/>
                </a:cubicBezTo>
                <a:cubicBezTo>
                  <a:pt x="4" y="0"/>
                  <a:pt x="5" y="6"/>
                  <a:pt x="10" y="5"/>
                </a:cubicBezTo>
                <a:cubicBezTo>
                  <a:pt x="12" y="7"/>
                  <a:pt x="12" y="10"/>
                  <a:pt x="10" y="13"/>
                </a:cubicBezTo>
                <a:cubicBezTo>
                  <a:pt x="6" y="14"/>
                  <a:pt x="7" y="17"/>
                  <a:pt x="6" y="19"/>
                </a:cubicBezTo>
                <a:cubicBezTo>
                  <a:pt x="4" y="19"/>
                  <a:pt x="4" y="17"/>
                  <a:pt x="5" y="16"/>
                </a:cubicBezTo>
                <a:close/>
              </a:path>
            </a:pathLst>
          </a:custGeom>
          <a:solidFill>
            <a:srgbClr val="D9C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2" name="Freeform 322"/>
          <p:cNvSpPr>
            <a:spLocks/>
          </p:cNvSpPr>
          <p:nvPr/>
        </p:nvSpPr>
        <p:spPr bwMode="auto">
          <a:xfrm>
            <a:off x="3784600" y="3801024"/>
            <a:ext cx="88900" cy="42863"/>
          </a:xfrm>
          <a:custGeom>
            <a:avLst/>
            <a:gdLst>
              <a:gd name="T0" fmla="*/ 46 w 46"/>
              <a:gd name="T1" fmla="*/ 22 h 22"/>
              <a:gd name="T2" fmla="*/ 41 w 46"/>
              <a:gd name="T3" fmla="*/ 20 h 22"/>
              <a:gd name="T4" fmla="*/ 39 w 46"/>
              <a:gd name="T5" fmla="*/ 16 h 22"/>
              <a:gd name="T6" fmla="*/ 38 w 46"/>
              <a:gd name="T7" fmla="*/ 7 h 22"/>
              <a:gd name="T8" fmla="*/ 35 w 46"/>
              <a:gd name="T9" fmla="*/ 5 h 22"/>
              <a:gd name="T10" fmla="*/ 13 w 46"/>
              <a:gd name="T11" fmla="*/ 5 h 22"/>
              <a:gd name="T12" fmla="*/ 2 w 46"/>
              <a:gd name="T13" fmla="*/ 5 h 22"/>
              <a:gd name="T14" fmla="*/ 0 w 46"/>
              <a:gd name="T15" fmla="*/ 4 h 22"/>
              <a:gd name="T16" fmla="*/ 17 w 46"/>
              <a:gd name="T17" fmla="*/ 1 h 22"/>
              <a:gd name="T18" fmla="*/ 36 w 46"/>
              <a:gd name="T19" fmla="*/ 2 h 22"/>
              <a:gd name="T20" fmla="*/ 41 w 46"/>
              <a:gd name="T21" fmla="*/ 4 h 22"/>
              <a:gd name="T22" fmla="*/ 46 w 46"/>
              <a:gd name="T2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 h="22">
                <a:moveTo>
                  <a:pt x="46" y="22"/>
                </a:moveTo>
                <a:cubicBezTo>
                  <a:pt x="44" y="22"/>
                  <a:pt x="44" y="18"/>
                  <a:pt x="41" y="20"/>
                </a:cubicBezTo>
                <a:cubicBezTo>
                  <a:pt x="38" y="20"/>
                  <a:pt x="38" y="18"/>
                  <a:pt x="39" y="16"/>
                </a:cubicBezTo>
                <a:cubicBezTo>
                  <a:pt x="40" y="13"/>
                  <a:pt x="38" y="10"/>
                  <a:pt x="38" y="7"/>
                </a:cubicBezTo>
                <a:cubicBezTo>
                  <a:pt x="38" y="4"/>
                  <a:pt x="36" y="4"/>
                  <a:pt x="35" y="5"/>
                </a:cubicBezTo>
                <a:cubicBezTo>
                  <a:pt x="27" y="7"/>
                  <a:pt x="20" y="6"/>
                  <a:pt x="13" y="5"/>
                </a:cubicBezTo>
                <a:cubicBezTo>
                  <a:pt x="10" y="5"/>
                  <a:pt x="6" y="6"/>
                  <a:pt x="2" y="5"/>
                </a:cubicBezTo>
                <a:cubicBezTo>
                  <a:pt x="1" y="4"/>
                  <a:pt x="1" y="4"/>
                  <a:pt x="0" y="4"/>
                </a:cubicBezTo>
                <a:cubicBezTo>
                  <a:pt x="5" y="0"/>
                  <a:pt x="11" y="1"/>
                  <a:pt x="17" y="1"/>
                </a:cubicBezTo>
                <a:cubicBezTo>
                  <a:pt x="23" y="2"/>
                  <a:pt x="30" y="3"/>
                  <a:pt x="36" y="2"/>
                </a:cubicBezTo>
                <a:cubicBezTo>
                  <a:pt x="38" y="1"/>
                  <a:pt x="41" y="1"/>
                  <a:pt x="41" y="4"/>
                </a:cubicBezTo>
                <a:cubicBezTo>
                  <a:pt x="40" y="11"/>
                  <a:pt x="43" y="16"/>
                  <a:pt x="46" y="22"/>
                </a:cubicBezTo>
                <a:close/>
              </a:path>
            </a:pathLst>
          </a:custGeom>
          <a:solidFill>
            <a:srgbClr val="EBA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3" name="Freeform 323"/>
          <p:cNvSpPr>
            <a:spLocks/>
          </p:cNvSpPr>
          <p:nvPr/>
        </p:nvSpPr>
        <p:spPr bwMode="auto">
          <a:xfrm>
            <a:off x="3600450" y="3797849"/>
            <a:ext cx="157163" cy="127000"/>
          </a:xfrm>
          <a:custGeom>
            <a:avLst/>
            <a:gdLst>
              <a:gd name="T0" fmla="*/ 0 w 82"/>
              <a:gd name="T1" fmla="*/ 34 h 66"/>
              <a:gd name="T2" fmla="*/ 0 w 82"/>
              <a:gd name="T3" fmla="*/ 26 h 66"/>
              <a:gd name="T4" fmla="*/ 4 w 82"/>
              <a:gd name="T5" fmla="*/ 22 h 66"/>
              <a:gd name="T6" fmla="*/ 11 w 82"/>
              <a:gd name="T7" fmla="*/ 17 h 66"/>
              <a:gd name="T8" fmla="*/ 13 w 82"/>
              <a:gd name="T9" fmla="*/ 4 h 66"/>
              <a:gd name="T10" fmla="*/ 30 w 82"/>
              <a:gd name="T11" fmla="*/ 4 h 66"/>
              <a:gd name="T12" fmla="*/ 60 w 82"/>
              <a:gd name="T13" fmla="*/ 3 h 66"/>
              <a:gd name="T14" fmla="*/ 68 w 82"/>
              <a:gd name="T15" fmla="*/ 10 h 66"/>
              <a:gd name="T16" fmla="*/ 63 w 82"/>
              <a:gd name="T17" fmla="*/ 11 h 66"/>
              <a:gd name="T18" fmla="*/ 53 w 82"/>
              <a:gd name="T19" fmla="*/ 10 h 66"/>
              <a:gd name="T20" fmla="*/ 67 w 82"/>
              <a:gd name="T21" fmla="*/ 12 h 66"/>
              <a:gd name="T22" fmla="*/ 70 w 82"/>
              <a:gd name="T23" fmla="*/ 16 h 66"/>
              <a:gd name="T24" fmla="*/ 70 w 82"/>
              <a:gd name="T25" fmla="*/ 19 h 66"/>
              <a:gd name="T26" fmla="*/ 71 w 82"/>
              <a:gd name="T27" fmla="*/ 23 h 66"/>
              <a:gd name="T28" fmla="*/ 74 w 82"/>
              <a:gd name="T29" fmla="*/ 20 h 66"/>
              <a:gd name="T30" fmla="*/ 76 w 82"/>
              <a:gd name="T31" fmla="*/ 23 h 66"/>
              <a:gd name="T32" fmla="*/ 81 w 82"/>
              <a:gd name="T33" fmla="*/ 32 h 66"/>
              <a:gd name="T34" fmla="*/ 72 w 82"/>
              <a:gd name="T35" fmla="*/ 41 h 66"/>
              <a:gd name="T36" fmla="*/ 66 w 82"/>
              <a:gd name="T37" fmla="*/ 46 h 66"/>
              <a:gd name="T38" fmla="*/ 65 w 82"/>
              <a:gd name="T39" fmla="*/ 50 h 66"/>
              <a:gd name="T40" fmla="*/ 69 w 82"/>
              <a:gd name="T41" fmla="*/ 50 h 66"/>
              <a:gd name="T42" fmla="*/ 75 w 82"/>
              <a:gd name="T43" fmla="*/ 48 h 66"/>
              <a:gd name="T44" fmla="*/ 72 w 82"/>
              <a:gd name="T45" fmla="*/ 60 h 66"/>
              <a:gd name="T46" fmla="*/ 60 w 82"/>
              <a:gd name="T47" fmla="*/ 64 h 66"/>
              <a:gd name="T48" fmla="*/ 58 w 82"/>
              <a:gd name="T49" fmla="*/ 66 h 66"/>
              <a:gd name="T50" fmla="*/ 45 w 82"/>
              <a:gd name="T51" fmla="*/ 65 h 66"/>
              <a:gd name="T52" fmla="*/ 33 w 82"/>
              <a:gd name="T53" fmla="*/ 64 h 66"/>
              <a:gd name="T54" fmla="*/ 25 w 82"/>
              <a:gd name="T55" fmla="*/ 63 h 66"/>
              <a:gd name="T56" fmla="*/ 23 w 82"/>
              <a:gd name="T57" fmla="*/ 58 h 66"/>
              <a:gd name="T58" fmla="*/ 15 w 82"/>
              <a:gd name="T59" fmla="*/ 45 h 66"/>
              <a:gd name="T60" fmla="*/ 11 w 82"/>
              <a:gd name="T61" fmla="*/ 42 h 66"/>
              <a:gd name="T62" fmla="*/ 0 w 82"/>
              <a:gd name="T63" fmla="*/ 3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2" h="66">
                <a:moveTo>
                  <a:pt x="0" y="34"/>
                </a:moveTo>
                <a:cubicBezTo>
                  <a:pt x="0" y="31"/>
                  <a:pt x="0" y="28"/>
                  <a:pt x="0" y="26"/>
                </a:cubicBezTo>
                <a:cubicBezTo>
                  <a:pt x="1" y="24"/>
                  <a:pt x="3" y="23"/>
                  <a:pt x="4" y="22"/>
                </a:cubicBezTo>
                <a:cubicBezTo>
                  <a:pt x="8" y="24"/>
                  <a:pt x="11" y="23"/>
                  <a:pt x="11" y="17"/>
                </a:cubicBezTo>
                <a:cubicBezTo>
                  <a:pt x="11" y="13"/>
                  <a:pt x="11" y="8"/>
                  <a:pt x="13" y="4"/>
                </a:cubicBezTo>
                <a:cubicBezTo>
                  <a:pt x="18" y="0"/>
                  <a:pt x="24" y="4"/>
                  <a:pt x="30" y="4"/>
                </a:cubicBezTo>
                <a:cubicBezTo>
                  <a:pt x="40" y="4"/>
                  <a:pt x="50" y="5"/>
                  <a:pt x="60" y="3"/>
                </a:cubicBezTo>
                <a:cubicBezTo>
                  <a:pt x="66" y="2"/>
                  <a:pt x="68" y="4"/>
                  <a:pt x="68" y="10"/>
                </a:cubicBezTo>
                <a:cubicBezTo>
                  <a:pt x="67" y="14"/>
                  <a:pt x="65" y="12"/>
                  <a:pt x="63" y="11"/>
                </a:cubicBezTo>
                <a:cubicBezTo>
                  <a:pt x="60" y="9"/>
                  <a:pt x="57" y="8"/>
                  <a:pt x="53" y="10"/>
                </a:cubicBezTo>
                <a:cubicBezTo>
                  <a:pt x="58" y="12"/>
                  <a:pt x="62" y="16"/>
                  <a:pt x="67" y="12"/>
                </a:cubicBezTo>
                <a:cubicBezTo>
                  <a:pt x="70" y="12"/>
                  <a:pt x="70" y="14"/>
                  <a:pt x="70" y="16"/>
                </a:cubicBezTo>
                <a:cubicBezTo>
                  <a:pt x="70" y="17"/>
                  <a:pt x="70" y="18"/>
                  <a:pt x="70" y="19"/>
                </a:cubicBezTo>
                <a:cubicBezTo>
                  <a:pt x="70" y="20"/>
                  <a:pt x="69" y="22"/>
                  <a:pt x="71" y="23"/>
                </a:cubicBezTo>
                <a:cubicBezTo>
                  <a:pt x="73" y="24"/>
                  <a:pt x="73" y="22"/>
                  <a:pt x="74" y="20"/>
                </a:cubicBezTo>
                <a:cubicBezTo>
                  <a:pt x="75" y="21"/>
                  <a:pt x="75" y="22"/>
                  <a:pt x="76" y="23"/>
                </a:cubicBezTo>
                <a:cubicBezTo>
                  <a:pt x="81" y="24"/>
                  <a:pt x="82" y="28"/>
                  <a:pt x="81" y="32"/>
                </a:cubicBezTo>
                <a:cubicBezTo>
                  <a:pt x="80" y="37"/>
                  <a:pt x="77" y="40"/>
                  <a:pt x="72" y="41"/>
                </a:cubicBezTo>
                <a:cubicBezTo>
                  <a:pt x="69" y="41"/>
                  <a:pt x="67" y="42"/>
                  <a:pt x="66" y="46"/>
                </a:cubicBezTo>
                <a:cubicBezTo>
                  <a:pt x="65" y="47"/>
                  <a:pt x="64" y="48"/>
                  <a:pt x="65" y="50"/>
                </a:cubicBezTo>
                <a:cubicBezTo>
                  <a:pt x="66" y="51"/>
                  <a:pt x="68" y="50"/>
                  <a:pt x="69" y="50"/>
                </a:cubicBezTo>
                <a:cubicBezTo>
                  <a:pt x="71" y="49"/>
                  <a:pt x="73" y="49"/>
                  <a:pt x="75" y="48"/>
                </a:cubicBezTo>
                <a:cubicBezTo>
                  <a:pt x="74" y="52"/>
                  <a:pt x="74" y="56"/>
                  <a:pt x="72" y="60"/>
                </a:cubicBezTo>
                <a:cubicBezTo>
                  <a:pt x="68" y="59"/>
                  <a:pt x="63" y="60"/>
                  <a:pt x="60" y="64"/>
                </a:cubicBezTo>
                <a:cubicBezTo>
                  <a:pt x="59" y="65"/>
                  <a:pt x="59" y="66"/>
                  <a:pt x="58" y="66"/>
                </a:cubicBezTo>
                <a:cubicBezTo>
                  <a:pt x="54" y="64"/>
                  <a:pt x="50" y="64"/>
                  <a:pt x="45" y="65"/>
                </a:cubicBezTo>
                <a:cubicBezTo>
                  <a:pt x="41" y="66"/>
                  <a:pt x="37" y="65"/>
                  <a:pt x="33" y="64"/>
                </a:cubicBezTo>
                <a:cubicBezTo>
                  <a:pt x="30" y="63"/>
                  <a:pt x="28" y="63"/>
                  <a:pt x="25" y="63"/>
                </a:cubicBezTo>
                <a:cubicBezTo>
                  <a:pt x="25" y="61"/>
                  <a:pt x="25" y="59"/>
                  <a:pt x="23" y="58"/>
                </a:cubicBezTo>
                <a:cubicBezTo>
                  <a:pt x="19" y="54"/>
                  <a:pt x="16" y="50"/>
                  <a:pt x="15" y="45"/>
                </a:cubicBezTo>
                <a:cubicBezTo>
                  <a:pt x="14" y="42"/>
                  <a:pt x="13" y="42"/>
                  <a:pt x="11" y="42"/>
                </a:cubicBezTo>
                <a:cubicBezTo>
                  <a:pt x="6" y="41"/>
                  <a:pt x="2" y="39"/>
                  <a:pt x="0" y="34"/>
                </a:cubicBezTo>
                <a:close/>
              </a:path>
            </a:pathLst>
          </a:custGeom>
          <a:solidFill>
            <a:srgbClr val="F7B5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4" name="Freeform 324"/>
          <p:cNvSpPr>
            <a:spLocks/>
          </p:cNvSpPr>
          <p:nvPr/>
        </p:nvSpPr>
        <p:spPr bwMode="auto">
          <a:xfrm>
            <a:off x="3625850" y="3793087"/>
            <a:ext cx="112713" cy="34925"/>
          </a:xfrm>
          <a:custGeom>
            <a:avLst/>
            <a:gdLst>
              <a:gd name="T0" fmla="*/ 57 w 59"/>
              <a:gd name="T1" fmla="*/ 18 h 18"/>
              <a:gd name="T2" fmla="*/ 54 w 59"/>
              <a:gd name="T3" fmla="*/ 14 h 18"/>
              <a:gd name="T4" fmla="*/ 54 w 59"/>
              <a:gd name="T5" fmla="*/ 14 h 18"/>
              <a:gd name="T6" fmla="*/ 46 w 59"/>
              <a:gd name="T7" fmla="*/ 7 h 18"/>
              <a:gd name="T8" fmla="*/ 10 w 59"/>
              <a:gd name="T9" fmla="*/ 7 h 18"/>
              <a:gd name="T10" fmla="*/ 0 w 59"/>
              <a:gd name="T11" fmla="*/ 6 h 18"/>
              <a:gd name="T12" fmla="*/ 6 w 59"/>
              <a:gd name="T13" fmla="*/ 3 h 18"/>
              <a:gd name="T14" fmla="*/ 45 w 59"/>
              <a:gd name="T15" fmla="*/ 4 h 18"/>
              <a:gd name="T16" fmla="*/ 56 w 59"/>
              <a:gd name="T17" fmla="*/ 3 h 18"/>
              <a:gd name="T18" fmla="*/ 57 w 59"/>
              <a:gd name="T19" fmla="*/ 15 h 18"/>
              <a:gd name="T20" fmla="*/ 57 w 59"/>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8">
                <a:moveTo>
                  <a:pt x="57" y="18"/>
                </a:moveTo>
                <a:cubicBezTo>
                  <a:pt x="56" y="16"/>
                  <a:pt x="56" y="15"/>
                  <a:pt x="54" y="14"/>
                </a:cubicBezTo>
                <a:cubicBezTo>
                  <a:pt x="54" y="14"/>
                  <a:pt x="54" y="14"/>
                  <a:pt x="54" y="14"/>
                </a:cubicBezTo>
                <a:cubicBezTo>
                  <a:pt x="54" y="6"/>
                  <a:pt x="54" y="6"/>
                  <a:pt x="46" y="7"/>
                </a:cubicBezTo>
                <a:cubicBezTo>
                  <a:pt x="34" y="8"/>
                  <a:pt x="22" y="8"/>
                  <a:pt x="10" y="7"/>
                </a:cubicBezTo>
                <a:cubicBezTo>
                  <a:pt x="7" y="7"/>
                  <a:pt x="3" y="7"/>
                  <a:pt x="0" y="6"/>
                </a:cubicBezTo>
                <a:cubicBezTo>
                  <a:pt x="0" y="1"/>
                  <a:pt x="4" y="3"/>
                  <a:pt x="6" y="3"/>
                </a:cubicBezTo>
                <a:cubicBezTo>
                  <a:pt x="19" y="5"/>
                  <a:pt x="32" y="6"/>
                  <a:pt x="45" y="4"/>
                </a:cubicBezTo>
                <a:cubicBezTo>
                  <a:pt x="48" y="4"/>
                  <a:pt x="53" y="0"/>
                  <a:pt x="56" y="3"/>
                </a:cubicBezTo>
                <a:cubicBezTo>
                  <a:pt x="59" y="5"/>
                  <a:pt x="57" y="11"/>
                  <a:pt x="57" y="15"/>
                </a:cubicBezTo>
                <a:cubicBezTo>
                  <a:pt x="57" y="16"/>
                  <a:pt x="57" y="17"/>
                  <a:pt x="57" y="18"/>
                </a:cubicBezTo>
                <a:close/>
              </a:path>
            </a:pathLst>
          </a:custGeom>
          <a:solidFill>
            <a:srgbClr val="EFA0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5" name="Freeform 325"/>
          <p:cNvSpPr>
            <a:spLocks/>
          </p:cNvSpPr>
          <p:nvPr/>
        </p:nvSpPr>
        <p:spPr bwMode="auto">
          <a:xfrm>
            <a:off x="3795713" y="3854999"/>
            <a:ext cx="28575" cy="20638"/>
          </a:xfrm>
          <a:custGeom>
            <a:avLst/>
            <a:gdLst>
              <a:gd name="T0" fmla="*/ 15 w 15"/>
              <a:gd name="T1" fmla="*/ 6 h 11"/>
              <a:gd name="T2" fmla="*/ 7 w 15"/>
              <a:gd name="T3" fmla="*/ 11 h 11"/>
              <a:gd name="T4" fmla="*/ 1 w 15"/>
              <a:gd name="T5" fmla="*/ 8 h 11"/>
              <a:gd name="T6" fmla="*/ 1 w 15"/>
              <a:gd name="T7" fmla="*/ 2 h 11"/>
              <a:gd name="T8" fmla="*/ 4 w 15"/>
              <a:gd name="T9" fmla="*/ 1 h 11"/>
              <a:gd name="T10" fmla="*/ 15 w 15"/>
              <a:gd name="T11" fmla="*/ 6 h 11"/>
            </a:gdLst>
            <a:ahLst/>
            <a:cxnLst>
              <a:cxn ang="0">
                <a:pos x="T0" y="T1"/>
              </a:cxn>
              <a:cxn ang="0">
                <a:pos x="T2" y="T3"/>
              </a:cxn>
              <a:cxn ang="0">
                <a:pos x="T4" y="T5"/>
              </a:cxn>
              <a:cxn ang="0">
                <a:pos x="T6" y="T7"/>
              </a:cxn>
              <a:cxn ang="0">
                <a:pos x="T8" y="T9"/>
              </a:cxn>
              <a:cxn ang="0">
                <a:pos x="T10" y="T11"/>
              </a:cxn>
            </a:cxnLst>
            <a:rect l="0" t="0" r="r" b="b"/>
            <a:pathLst>
              <a:path w="15" h="11">
                <a:moveTo>
                  <a:pt x="15" y="6"/>
                </a:moveTo>
                <a:cubicBezTo>
                  <a:pt x="13" y="9"/>
                  <a:pt x="10" y="10"/>
                  <a:pt x="7" y="11"/>
                </a:cubicBezTo>
                <a:cubicBezTo>
                  <a:pt x="4" y="11"/>
                  <a:pt x="2" y="11"/>
                  <a:pt x="1" y="8"/>
                </a:cubicBezTo>
                <a:cubicBezTo>
                  <a:pt x="0" y="6"/>
                  <a:pt x="1" y="4"/>
                  <a:pt x="1" y="2"/>
                </a:cubicBezTo>
                <a:cubicBezTo>
                  <a:pt x="2" y="0"/>
                  <a:pt x="3" y="0"/>
                  <a:pt x="4" y="1"/>
                </a:cubicBezTo>
                <a:cubicBezTo>
                  <a:pt x="7" y="2"/>
                  <a:pt x="11" y="4"/>
                  <a:pt x="15" y="6"/>
                </a:cubicBezTo>
                <a:close/>
              </a:path>
            </a:pathLst>
          </a:custGeom>
          <a:solidFill>
            <a:srgbClr val="721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6" name="Freeform 326"/>
          <p:cNvSpPr>
            <a:spLocks/>
          </p:cNvSpPr>
          <p:nvPr/>
        </p:nvSpPr>
        <p:spPr bwMode="auto">
          <a:xfrm>
            <a:off x="3525838" y="3891512"/>
            <a:ext cx="28575" cy="20638"/>
          </a:xfrm>
          <a:custGeom>
            <a:avLst/>
            <a:gdLst>
              <a:gd name="T0" fmla="*/ 0 w 15"/>
              <a:gd name="T1" fmla="*/ 5 h 11"/>
              <a:gd name="T2" fmla="*/ 8 w 15"/>
              <a:gd name="T3" fmla="*/ 10 h 11"/>
              <a:gd name="T4" fmla="*/ 14 w 15"/>
              <a:gd name="T5" fmla="*/ 8 h 11"/>
              <a:gd name="T6" fmla="*/ 14 w 15"/>
              <a:gd name="T7" fmla="*/ 1 h 11"/>
              <a:gd name="T8" fmla="*/ 11 w 15"/>
              <a:gd name="T9" fmla="*/ 0 h 11"/>
              <a:gd name="T10" fmla="*/ 0 w 15"/>
              <a:gd name="T11" fmla="*/ 5 h 11"/>
            </a:gdLst>
            <a:ahLst/>
            <a:cxnLst>
              <a:cxn ang="0">
                <a:pos x="T0" y="T1"/>
              </a:cxn>
              <a:cxn ang="0">
                <a:pos x="T2" y="T3"/>
              </a:cxn>
              <a:cxn ang="0">
                <a:pos x="T4" y="T5"/>
              </a:cxn>
              <a:cxn ang="0">
                <a:pos x="T6" y="T7"/>
              </a:cxn>
              <a:cxn ang="0">
                <a:pos x="T8" y="T9"/>
              </a:cxn>
              <a:cxn ang="0">
                <a:pos x="T10" y="T11"/>
              </a:cxn>
            </a:cxnLst>
            <a:rect l="0" t="0" r="r" b="b"/>
            <a:pathLst>
              <a:path w="15" h="11">
                <a:moveTo>
                  <a:pt x="0" y="5"/>
                </a:moveTo>
                <a:cubicBezTo>
                  <a:pt x="2" y="8"/>
                  <a:pt x="5" y="10"/>
                  <a:pt x="8" y="10"/>
                </a:cubicBezTo>
                <a:cubicBezTo>
                  <a:pt x="11" y="11"/>
                  <a:pt x="13" y="10"/>
                  <a:pt x="14" y="8"/>
                </a:cubicBezTo>
                <a:cubicBezTo>
                  <a:pt x="15" y="5"/>
                  <a:pt x="14" y="3"/>
                  <a:pt x="14" y="1"/>
                </a:cubicBezTo>
                <a:cubicBezTo>
                  <a:pt x="13" y="0"/>
                  <a:pt x="12" y="0"/>
                  <a:pt x="11" y="0"/>
                </a:cubicBezTo>
                <a:cubicBezTo>
                  <a:pt x="8" y="2"/>
                  <a:pt x="4" y="4"/>
                  <a:pt x="0" y="5"/>
                </a:cubicBezTo>
                <a:close/>
              </a:path>
            </a:pathLst>
          </a:custGeom>
          <a:solidFill>
            <a:srgbClr val="721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7" name="Freeform 327"/>
          <p:cNvSpPr>
            <a:spLocks/>
          </p:cNvSpPr>
          <p:nvPr/>
        </p:nvSpPr>
        <p:spPr bwMode="auto">
          <a:xfrm>
            <a:off x="3787775" y="3889924"/>
            <a:ext cx="28575" cy="14288"/>
          </a:xfrm>
          <a:custGeom>
            <a:avLst/>
            <a:gdLst>
              <a:gd name="T0" fmla="*/ 15 w 15"/>
              <a:gd name="T1" fmla="*/ 6 h 8"/>
              <a:gd name="T2" fmla="*/ 3 w 15"/>
              <a:gd name="T3" fmla="*/ 2 h 8"/>
              <a:gd name="T4" fmla="*/ 0 w 15"/>
              <a:gd name="T5" fmla="*/ 0 h 8"/>
              <a:gd name="T6" fmla="*/ 2 w 15"/>
              <a:gd name="T7" fmla="*/ 0 h 8"/>
              <a:gd name="T8" fmla="*/ 15 w 15"/>
              <a:gd name="T9" fmla="*/ 5 h 8"/>
              <a:gd name="T10" fmla="*/ 15 w 15"/>
              <a:gd name="T11" fmla="*/ 6 h 8"/>
            </a:gdLst>
            <a:ahLst/>
            <a:cxnLst>
              <a:cxn ang="0">
                <a:pos x="T0" y="T1"/>
              </a:cxn>
              <a:cxn ang="0">
                <a:pos x="T2" y="T3"/>
              </a:cxn>
              <a:cxn ang="0">
                <a:pos x="T4" y="T5"/>
              </a:cxn>
              <a:cxn ang="0">
                <a:pos x="T6" y="T7"/>
              </a:cxn>
              <a:cxn ang="0">
                <a:pos x="T8" y="T9"/>
              </a:cxn>
              <a:cxn ang="0">
                <a:pos x="T10" y="T11"/>
              </a:cxn>
            </a:cxnLst>
            <a:rect l="0" t="0" r="r" b="b"/>
            <a:pathLst>
              <a:path w="15" h="8">
                <a:moveTo>
                  <a:pt x="15" y="6"/>
                </a:moveTo>
                <a:cubicBezTo>
                  <a:pt x="10" y="8"/>
                  <a:pt x="6" y="8"/>
                  <a:pt x="3" y="2"/>
                </a:cubicBezTo>
                <a:cubicBezTo>
                  <a:pt x="3" y="1"/>
                  <a:pt x="1" y="1"/>
                  <a:pt x="0" y="0"/>
                </a:cubicBezTo>
                <a:cubicBezTo>
                  <a:pt x="1" y="0"/>
                  <a:pt x="1" y="0"/>
                  <a:pt x="2" y="0"/>
                </a:cubicBezTo>
                <a:cubicBezTo>
                  <a:pt x="7" y="0"/>
                  <a:pt x="12" y="1"/>
                  <a:pt x="15" y="5"/>
                </a:cubicBezTo>
                <a:cubicBezTo>
                  <a:pt x="15" y="5"/>
                  <a:pt x="15" y="6"/>
                  <a:pt x="15" y="6"/>
                </a:cubicBezTo>
                <a:close/>
              </a:path>
            </a:pathLst>
          </a:custGeom>
          <a:solidFill>
            <a:srgbClr val="ED9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8" name="Freeform 328"/>
          <p:cNvSpPr>
            <a:spLocks/>
          </p:cNvSpPr>
          <p:nvPr/>
        </p:nvSpPr>
        <p:spPr bwMode="auto">
          <a:xfrm>
            <a:off x="3841750" y="3824837"/>
            <a:ext cx="20638" cy="23813"/>
          </a:xfrm>
          <a:custGeom>
            <a:avLst/>
            <a:gdLst>
              <a:gd name="T0" fmla="*/ 9 w 11"/>
              <a:gd name="T1" fmla="*/ 4 h 13"/>
              <a:gd name="T2" fmla="*/ 11 w 11"/>
              <a:gd name="T3" fmla="*/ 8 h 13"/>
              <a:gd name="T4" fmla="*/ 4 w 11"/>
              <a:gd name="T5" fmla="*/ 7 h 13"/>
              <a:gd name="T6" fmla="*/ 2 w 11"/>
              <a:gd name="T7" fmla="*/ 2 h 13"/>
              <a:gd name="T8" fmla="*/ 9 w 11"/>
              <a:gd name="T9" fmla="*/ 4 h 13"/>
            </a:gdLst>
            <a:ahLst/>
            <a:cxnLst>
              <a:cxn ang="0">
                <a:pos x="T0" y="T1"/>
              </a:cxn>
              <a:cxn ang="0">
                <a:pos x="T2" y="T3"/>
              </a:cxn>
              <a:cxn ang="0">
                <a:pos x="T4" y="T5"/>
              </a:cxn>
              <a:cxn ang="0">
                <a:pos x="T6" y="T7"/>
              </a:cxn>
              <a:cxn ang="0">
                <a:pos x="T8" y="T9"/>
              </a:cxn>
            </a:cxnLst>
            <a:rect l="0" t="0" r="r" b="b"/>
            <a:pathLst>
              <a:path w="11" h="13">
                <a:moveTo>
                  <a:pt x="9" y="4"/>
                </a:moveTo>
                <a:cubicBezTo>
                  <a:pt x="9" y="5"/>
                  <a:pt x="10" y="7"/>
                  <a:pt x="11" y="8"/>
                </a:cubicBezTo>
                <a:cubicBezTo>
                  <a:pt x="8" y="13"/>
                  <a:pt x="6" y="8"/>
                  <a:pt x="4" y="7"/>
                </a:cubicBezTo>
                <a:cubicBezTo>
                  <a:pt x="3" y="6"/>
                  <a:pt x="0" y="4"/>
                  <a:pt x="2" y="2"/>
                </a:cubicBezTo>
                <a:cubicBezTo>
                  <a:pt x="4" y="0"/>
                  <a:pt x="6" y="3"/>
                  <a:pt x="9" y="4"/>
                </a:cubicBezTo>
                <a:close/>
              </a:path>
            </a:pathLst>
          </a:custGeom>
          <a:solidFill>
            <a:srgbClr val="9671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59" name="Freeform 329"/>
          <p:cNvSpPr>
            <a:spLocks/>
          </p:cNvSpPr>
          <p:nvPr/>
        </p:nvSpPr>
        <p:spPr bwMode="auto">
          <a:xfrm>
            <a:off x="3787775" y="3807374"/>
            <a:ext cx="22225" cy="11113"/>
          </a:xfrm>
          <a:custGeom>
            <a:avLst/>
            <a:gdLst>
              <a:gd name="T0" fmla="*/ 0 w 11"/>
              <a:gd name="T1" fmla="*/ 2 h 6"/>
              <a:gd name="T2" fmla="*/ 11 w 11"/>
              <a:gd name="T3" fmla="*/ 2 h 6"/>
              <a:gd name="T4" fmla="*/ 0 w 11"/>
              <a:gd name="T5" fmla="*/ 2 h 6"/>
            </a:gdLst>
            <a:ahLst/>
            <a:cxnLst>
              <a:cxn ang="0">
                <a:pos x="T0" y="T1"/>
              </a:cxn>
              <a:cxn ang="0">
                <a:pos x="T2" y="T3"/>
              </a:cxn>
              <a:cxn ang="0">
                <a:pos x="T4" y="T5"/>
              </a:cxn>
            </a:cxnLst>
            <a:rect l="0" t="0" r="r" b="b"/>
            <a:pathLst>
              <a:path w="11" h="6">
                <a:moveTo>
                  <a:pt x="0" y="2"/>
                </a:moveTo>
                <a:cubicBezTo>
                  <a:pt x="4" y="0"/>
                  <a:pt x="8" y="0"/>
                  <a:pt x="11" y="2"/>
                </a:cubicBezTo>
                <a:cubicBezTo>
                  <a:pt x="8" y="6"/>
                  <a:pt x="3" y="6"/>
                  <a:pt x="0" y="2"/>
                </a:cubicBezTo>
                <a:close/>
              </a:path>
            </a:pathLst>
          </a:custGeom>
          <a:solidFill>
            <a:srgbClr val="906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0" name="Freeform 330"/>
          <p:cNvSpPr>
            <a:spLocks/>
          </p:cNvSpPr>
          <p:nvPr/>
        </p:nvSpPr>
        <p:spPr bwMode="auto">
          <a:xfrm>
            <a:off x="3783013" y="3842299"/>
            <a:ext cx="11113" cy="9525"/>
          </a:xfrm>
          <a:custGeom>
            <a:avLst/>
            <a:gdLst>
              <a:gd name="T0" fmla="*/ 6 w 6"/>
              <a:gd name="T1" fmla="*/ 2 h 5"/>
              <a:gd name="T2" fmla="*/ 3 w 6"/>
              <a:gd name="T3" fmla="*/ 5 h 5"/>
              <a:gd name="T4" fmla="*/ 0 w 6"/>
              <a:gd name="T5" fmla="*/ 3 h 5"/>
              <a:gd name="T6" fmla="*/ 3 w 6"/>
              <a:gd name="T7" fmla="*/ 0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5"/>
                  <a:pt x="5" y="5"/>
                  <a:pt x="3" y="5"/>
                </a:cubicBezTo>
                <a:cubicBezTo>
                  <a:pt x="2" y="5"/>
                  <a:pt x="0" y="4"/>
                  <a:pt x="0" y="3"/>
                </a:cubicBezTo>
                <a:cubicBezTo>
                  <a:pt x="0" y="1"/>
                  <a:pt x="1" y="0"/>
                  <a:pt x="3" y="0"/>
                </a:cubicBezTo>
                <a:cubicBezTo>
                  <a:pt x="4" y="0"/>
                  <a:pt x="5" y="1"/>
                  <a:pt x="6" y="2"/>
                </a:cubicBezTo>
                <a:close/>
              </a:path>
            </a:pathLst>
          </a:custGeom>
          <a:solidFill>
            <a:srgbClr val="D69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1" name="Freeform 331"/>
          <p:cNvSpPr>
            <a:spLocks/>
          </p:cNvSpPr>
          <p:nvPr/>
        </p:nvSpPr>
        <p:spPr bwMode="auto">
          <a:xfrm>
            <a:off x="3832225" y="3862937"/>
            <a:ext cx="11113" cy="9525"/>
          </a:xfrm>
          <a:custGeom>
            <a:avLst/>
            <a:gdLst>
              <a:gd name="T0" fmla="*/ 3 w 6"/>
              <a:gd name="T1" fmla="*/ 5 h 5"/>
              <a:gd name="T2" fmla="*/ 0 w 6"/>
              <a:gd name="T3" fmla="*/ 3 h 5"/>
              <a:gd name="T4" fmla="*/ 3 w 6"/>
              <a:gd name="T5" fmla="*/ 0 h 5"/>
              <a:gd name="T6" fmla="*/ 5 w 6"/>
              <a:gd name="T7" fmla="*/ 3 h 5"/>
              <a:gd name="T8" fmla="*/ 3 w 6"/>
              <a:gd name="T9" fmla="*/ 5 h 5"/>
            </a:gdLst>
            <a:ahLst/>
            <a:cxnLst>
              <a:cxn ang="0">
                <a:pos x="T0" y="T1"/>
              </a:cxn>
              <a:cxn ang="0">
                <a:pos x="T2" y="T3"/>
              </a:cxn>
              <a:cxn ang="0">
                <a:pos x="T4" y="T5"/>
              </a:cxn>
              <a:cxn ang="0">
                <a:pos x="T6" y="T7"/>
              </a:cxn>
              <a:cxn ang="0">
                <a:pos x="T8" y="T9"/>
              </a:cxn>
            </a:cxnLst>
            <a:rect l="0" t="0" r="r" b="b"/>
            <a:pathLst>
              <a:path w="6" h="5">
                <a:moveTo>
                  <a:pt x="3" y="5"/>
                </a:moveTo>
                <a:cubicBezTo>
                  <a:pt x="1" y="5"/>
                  <a:pt x="0" y="4"/>
                  <a:pt x="0" y="3"/>
                </a:cubicBezTo>
                <a:cubicBezTo>
                  <a:pt x="0" y="1"/>
                  <a:pt x="1" y="0"/>
                  <a:pt x="3" y="0"/>
                </a:cubicBezTo>
                <a:cubicBezTo>
                  <a:pt x="4" y="0"/>
                  <a:pt x="5" y="1"/>
                  <a:pt x="5" y="3"/>
                </a:cubicBezTo>
                <a:cubicBezTo>
                  <a:pt x="6" y="4"/>
                  <a:pt x="4" y="5"/>
                  <a:pt x="3" y="5"/>
                </a:cubicBezTo>
                <a:close/>
              </a:path>
            </a:pathLst>
          </a:custGeom>
          <a:solidFill>
            <a:srgbClr val="D79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2" name="Freeform 332"/>
          <p:cNvSpPr>
            <a:spLocks/>
          </p:cNvSpPr>
          <p:nvPr/>
        </p:nvSpPr>
        <p:spPr bwMode="auto">
          <a:xfrm>
            <a:off x="3836988" y="3837537"/>
            <a:ext cx="12700" cy="14288"/>
          </a:xfrm>
          <a:custGeom>
            <a:avLst/>
            <a:gdLst>
              <a:gd name="T0" fmla="*/ 0 w 7"/>
              <a:gd name="T1" fmla="*/ 3 h 7"/>
              <a:gd name="T2" fmla="*/ 7 w 7"/>
              <a:gd name="T3" fmla="*/ 7 h 7"/>
              <a:gd name="T4" fmla="*/ 0 w 7"/>
              <a:gd name="T5" fmla="*/ 3 h 7"/>
            </a:gdLst>
            <a:ahLst/>
            <a:cxnLst>
              <a:cxn ang="0">
                <a:pos x="T0" y="T1"/>
              </a:cxn>
              <a:cxn ang="0">
                <a:pos x="T2" y="T3"/>
              </a:cxn>
              <a:cxn ang="0">
                <a:pos x="T4" y="T5"/>
              </a:cxn>
            </a:cxnLst>
            <a:rect l="0" t="0" r="r" b="b"/>
            <a:pathLst>
              <a:path w="7" h="7">
                <a:moveTo>
                  <a:pt x="0" y="3"/>
                </a:moveTo>
                <a:cubicBezTo>
                  <a:pt x="3" y="0"/>
                  <a:pt x="5" y="2"/>
                  <a:pt x="7" y="7"/>
                </a:cubicBezTo>
                <a:cubicBezTo>
                  <a:pt x="4" y="6"/>
                  <a:pt x="2" y="2"/>
                  <a:pt x="0" y="3"/>
                </a:cubicBezTo>
                <a:close/>
              </a:path>
            </a:pathLst>
          </a:custGeom>
          <a:solidFill>
            <a:srgbClr val="905E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3" name="Freeform 333"/>
          <p:cNvSpPr>
            <a:spLocks/>
          </p:cNvSpPr>
          <p:nvPr/>
        </p:nvSpPr>
        <p:spPr bwMode="auto">
          <a:xfrm>
            <a:off x="3790950" y="3820074"/>
            <a:ext cx="14288" cy="14288"/>
          </a:xfrm>
          <a:custGeom>
            <a:avLst/>
            <a:gdLst>
              <a:gd name="T0" fmla="*/ 8 w 8"/>
              <a:gd name="T1" fmla="*/ 7 h 7"/>
              <a:gd name="T2" fmla="*/ 0 w 8"/>
              <a:gd name="T3" fmla="*/ 3 h 7"/>
              <a:gd name="T4" fmla="*/ 8 w 8"/>
              <a:gd name="T5" fmla="*/ 7 h 7"/>
            </a:gdLst>
            <a:ahLst/>
            <a:cxnLst>
              <a:cxn ang="0">
                <a:pos x="T0" y="T1"/>
              </a:cxn>
              <a:cxn ang="0">
                <a:pos x="T2" y="T3"/>
              </a:cxn>
              <a:cxn ang="0">
                <a:pos x="T4" y="T5"/>
              </a:cxn>
            </a:cxnLst>
            <a:rect l="0" t="0" r="r" b="b"/>
            <a:pathLst>
              <a:path w="8" h="7">
                <a:moveTo>
                  <a:pt x="8" y="7"/>
                </a:moveTo>
                <a:cubicBezTo>
                  <a:pt x="6" y="3"/>
                  <a:pt x="4" y="2"/>
                  <a:pt x="0" y="3"/>
                </a:cubicBezTo>
                <a:cubicBezTo>
                  <a:pt x="6" y="0"/>
                  <a:pt x="6" y="0"/>
                  <a:pt x="8" y="7"/>
                </a:cubicBezTo>
                <a:close/>
              </a:path>
            </a:pathLst>
          </a:custGeom>
          <a:solidFill>
            <a:srgbClr val="7D4A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4" name="Freeform 334"/>
          <p:cNvSpPr>
            <a:spLocks/>
          </p:cNvSpPr>
          <p:nvPr/>
        </p:nvSpPr>
        <p:spPr bwMode="auto">
          <a:xfrm>
            <a:off x="3552825" y="3869287"/>
            <a:ext cx="47625" cy="55563"/>
          </a:xfrm>
          <a:custGeom>
            <a:avLst/>
            <a:gdLst>
              <a:gd name="T0" fmla="*/ 20 w 25"/>
              <a:gd name="T1" fmla="*/ 0 h 29"/>
              <a:gd name="T2" fmla="*/ 21 w 25"/>
              <a:gd name="T3" fmla="*/ 3 h 29"/>
              <a:gd name="T4" fmla="*/ 25 w 25"/>
              <a:gd name="T5" fmla="*/ 26 h 29"/>
              <a:gd name="T6" fmla="*/ 10 w 25"/>
              <a:gd name="T7" fmla="*/ 27 h 29"/>
              <a:gd name="T8" fmla="*/ 0 w 25"/>
              <a:gd name="T9" fmla="*/ 29 h 29"/>
              <a:gd name="T10" fmla="*/ 4 w 25"/>
              <a:gd name="T11" fmla="*/ 25 h 29"/>
              <a:gd name="T12" fmla="*/ 14 w 25"/>
              <a:gd name="T13" fmla="*/ 8 h 29"/>
              <a:gd name="T14" fmla="*/ 20 w 25"/>
              <a:gd name="T15" fmla="*/ 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29">
                <a:moveTo>
                  <a:pt x="20" y="0"/>
                </a:moveTo>
                <a:cubicBezTo>
                  <a:pt x="20" y="1"/>
                  <a:pt x="21" y="2"/>
                  <a:pt x="21" y="3"/>
                </a:cubicBezTo>
                <a:cubicBezTo>
                  <a:pt x="23" y="11"/>
                  <a:pt x="24" y="18"/>
                  <a:pt x="25" y="26"/>
                </a:cubicBezTo>
                <a:cubicBezTo>
                  <a:pt x="20" y="26"/>
                  <a:pt x="15" y="25"/>
                  <a:pt x="10" y="27"/>
                </a:cubicBezTo>
                <a:cubicBezTo>
                  <a:pt x="7" y="28"/>
                  <a:pt x="4" y="28"/>
                  <a:pt x="0" y="29"/>
                </a:cubicBezTo>
                <a:cubicBezTo>
                  <a:pt x="0" y="26"/>
                  <a:pt x="3" y="26"/>
                  <a:pt x="4" y="25"/>
                </a:cubicBezTo>
                <a:cubicBezTo>
                  <a:pt x="10" y="21"/>
                  <a:pt x="13" y="15"/>
                  <a:pt x="14" y="8"/>
                </a:cubicBezTo>
                <a:cubicBezTo>
                  <a:pt x="14" y="3"/>
                  <a:pt x="16" y="1"/>
                  <a:pt x="20" y="0"/>
                </a:cubicBezTo>
                <a:close/>
              </a:path>
            </a:pathLst>
          </a:custGeom>
          <a:solidFill>
            <a:srgbClr val="816A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5" name="Freeform 335"/>
          <p:cNvSpPr>
            <a:spLocks/>
          </p:cNvSpPr>
          <p:nvPr/>
        </p:nvSpPr>
        <p:spPr bwMode="auto">
          <a:xfrm>
            <a:off x="3638550" y="3915324"/>
            <a:ext cx="73025" cy="30163"/>
          </a:xfrm>
          <a:custGeom>
            <a:avLst/>
            <a:gdLst>
              <a:gd name="T0" fmla="*/ 5 w 38"/>
              <a:gd name="T1" fmla="*/ 2 h 16"/>
              <a:gd name="T2" fmla="*/ 11 w 38"/>
              <a:gd name="T3" fmla="*/ 1 h 16"/>
              <a:gd name="T4" fmla="*/ 30 w 38"/>
              <a:gd name="T5" fmla="*/ 1 h 16"/>
              <a:gd name="T6" fmla="*/ 38 w 38"/>
              <a:gd name="T7" fmla="*/ 5 h 16"/>
              <a:gd name="T8" fmla="*/ 20 w 38"/>
              <a:gd name="T9" fmla="*/ 15 h 16"/>
              <a:gd name="T10" fmla="*/ 0 w 38"/>
              <a:gd name="T11" fmla="*/ 3 h 16"/>
              <a:gd name="T12" fmla="*/ 5 w 38"/>
              <a:gd name="T13" fmla="*/ 2 h 16"/>
            </a:gdLst>
            <a:ahLst/>
            <a:cxnLst>
              <a:cxn ang="0">
                <a:pos x="T0" y="T1"/>
              </a:cxn>
              <a:cxn ang="0">
                <a:pos x="T2" y="T3"/>
              </a:cxn>
              <a:cxn ang="0">
                <a:pos x="T4" y="T5"/>
              </a:cxn>
              <a:cxn ang="0">
                <a:pos x="T6" y="T7"/>
              </a:cxn>
              <a:cxn ang="0">
                <a:pos x="T8" y="T9"/>
              </a:cxn>
              <a:cxn ang="0">
                <a:pos x="T10" y="T11"/>
              </a:cxn>
              <a:cxn ang="0">
                <a:pos x="T12" y="T13"/>
              </a:cxn>
            </a:cxnLst>
            <a:rect l="0" t="0" r="r" b="b"/>
            <a:pathLst>
              <a:path w="38" h="16">
                <a:moveTo>
                  <a:pt x="5" y="2"/>
                </a:moveTo>
                <a:cubicBezTo>
                  <a:pt x="7" y="0"/>
                  <a:pt x="9" y="0"/>
                  <a:pt x="11" y="1"/>
                </a:cubicBezTo>
                <a:cubicBezTo>
                  <a:pt x="17" y="3"/>
                  <a:pt x="23" y="4"/>
                  <a:pt x="30" y="1"/>
                </a:cubicBezTo>
                <a:cubicBezTo>
                  <a:pt x="34" y="0"/>
                  <a:pt x="36" y="2"/>
                  <a:pt x="38" y="5"/>
                </a:cubicBezTo>
                <a:cubicBezTo>
                  <a:pt x="35" y="14"/>
                  <a:pt x="28" y="15"/>
                  <a:pt x="20" y="15"/>
                </a:cubicBezTo>
                <a:cubicBezTo>
                  <a:pt x="11" y="16"/>
                  <a:pt x="3" y="13"/>
                  <a:pt x="0" y="3"/>
                </a:cubicBezTo>
                <a:cubicBezTo>
                  <a:pt x="1" y="3"/>
                  <a:pt x="3" y="2"/>
                  <a:pt x="5" y="2"/>
                </a:cubicBezTo>
                <a:close/>
              </a:path>
            </a:pathLst>
          </a:custGeom>
          <a:solidFill>
            <a:srgbClr val="EFA0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6" name="Freeform 336"/>
          <p:cNvSpPr>
            <a:spLocks/>
          </p:cNvSpPr>
          <p:nvPr/>
        </p:nvSpPr>
        <p:spPr bwMode="auto">
          <a:xfrm>
            <a:off x="3484563" y="3861349"/>
            <a:ext cx="19050" cy="14288"/>
          </a:xfrm>
          <a:custGeom>
            <a:avLst/>
            <a:gdLst>
              <a:gd name="T0" fmla="*/ 3 w 10"/>
              <a:gd name="T1" fmla="*/ 8 h 8"/>
              <a:gd name="T2" fmla="*/ 1 w 10"/>
              <a:gd name="T3" fmla="*/ 5 h 8"/>
              <a:gd name="T4" fmla="*/ 7 w 10"/>
              <a:gd name="T5" fmla="*/ 0 h 8"/>
              <a:gd name="T6" fmla="*/ 9 w 10"/>
              <a:gd name="T7" fmla="*/ 1 h 8"/>
              <a:gd name="T8" fmla="*/ 3 w 10"/>
              <a:gd name="T9" fmla="*/ 8 h 8"/>
            </a:gdLst>
            <a:ahLst/>
            <a:cxnLst>
              <a:cxn ang="0">
                <a:pos x="T0" y="T1"/>
              </a:cxn>
              <a:cxn ang="0">
                <a:pos x="T2" y="T3"/>
              </a:cxn>
              <a:cxn ang="0">
                <a:pos x="T4" y="T5"/>
              </a:cxn>
              <a:cxn ang="0">
                <a:pos x="T6" y="T7"/>
              </a:cxn>
              <a:cxn ang="0">
                <a:pos x="T8" y="T9"/>
              </a:cxn>
            </a:cxnLst>
            <a:rect l="0" t="0" r="r" b="b"/>
            <a:pathLst>
              <a:path w="10" h="8">
                <a:moveTo>
                  <a:pt x="3" y="8"/>
                </a:moveTo>
                <a:cubicBezTo>
                  <a:pt x="1" y="8"/>
                  <a:pt x="0" y="7"/>
                  <a:pt x="1" y="5"/>
                </a:cubicBezTo>
                <a:cubicBezTo>
                  <a:pt x="2" y="2"/>
                  <a:pt x="4" y="0"/>
                  <a:pt x="7" y="0"/>
                </a:cubicBezTo>
                <a:cubicBezTo>
                  <a:pt x="8" y="0"/>
                  <a:pt x="10" y="0"/>
                  <a:pt x="9" y="1"/>
                </a:cubicBezTo>
                <a:cubicBezTo>
                  <a:pt x="8" y="4"/>
                  <a:pt x="6" y="7"/>
                  <a:pt x="3" y="8"/>
                </a:cubicBezTo>
                <a:close/>
              </a:path>
            </a:pathLst>
          </a:custGeom>
          <a:solidFill>
            <a:srgbClr val="956B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7" name="Freeform 337"/>
          <p:cNvSpPr>
            <a:spLocks/>
          </p:cNvSpPr>
          <p:nvPr/>
        </p:nvSpPr>
        <p:spPr bwMode="auto">
          <a:xfrm>
            <a:off x="3538538" y="3839124"/>
            <a:ext cx="22225" cy="12700"/>
          </a:xfrm>
          <a:custGeom>
            <a:avLst/>
            <a:gdLst>
              <a:gd name="T0" fmla="*/ 5 w 11"/>
              <a:gd name="T1" fmla="*/ 5 h 6"/>
              <a:gd name="T2" fmla="*/ 0 w 11"/>
              <a:gd name="T3" fmla="*/ 3 h 6"/>
              <a:gd name="T4" fmla="*/ 5 w 11"/>
              <a:gd name="T5" fmla="*/ 0 h 6"/>
              <a:gd name="T6" fmla="*/ 10 w 11"/>
              <a:gd name="T7" fmla="*/ 3 h 6"/>
              <a:gd name="T8" fmla="*/ 5 w 11"/>
              <a:gd name="T9" fmla="*/ 5 h 6"/>
            </a:gdLst>
            <a:ahLst/>
            <a:cxnLst>
              <a:cxn ang="0">
                <a:pos x="T0" y="T1"/>
              </a:cxn>
              <a:cxn ang="0">
                <a:pos x="T2" y="T3"/>
              </a:cxn>
              <a:cxn ang="0">
                <a:pos x="T4" y="T5"/>
              </a:cxn>
              <a:cxn ang="0">
                <a:pos x="T6" y="T7"/>
              </a:cxn>
              <a:cxn ang="0">
                <a:pos x="T8" y="T9"/>
              </a:cxn>
            </a:cxnLst>
            <a:rect l="0" t="0" r="r" b="b"/>
            <a:pathLst>
              <a:path w="11" h="6">
                <a:moveTo>
                  <a:pt x="5" y="5"/>
                </a:moveTo>
                <a:cubicBezTo>
                  <a:pt x="4" y="4"/>
                  <a:pt x="0" y="6"/>
                  <a:pt x="0" y="3"/>
                </a:cubicBezTo>
                <a:cubicBezTo>
                  <a:pt x="0" y="1"/>
                  <a:pt x="3" y="0"/>
                  <a:pt x="5" y="0"/>
                </a:cubicBezTo>
                <a:cubicBezTo>
                  <a:pt x="8" y="0"/>
                  <a:pt x="11" y="0"/>
                  <a:pt x="10" y="3"/>
                </a:cubicBezTo>
                <a:cubicBezTo>
                  <a:pt x="10" y="6"/>
                  <a:pt x="7" y="5"/>
                  <a:pt x="5" y="5"/>
                </a:cubicBezTo>
                <a:close/>
              </a:path>
            </a:pathLst>
          </a:custGeom>
          <a:solidFill>
            <a:srgbClr val="9468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8" name="Freeform 338"/>
          <p:cNvSpPr>
            <a:spLocks/>
          </p:cNvSpPr>
          <p:nvPr/>
        </p:nvSpPr>
        <p:spPr bwMode="auto">
          <a:xfrm>
            <a:off x="3500438" y="3872462"/>
            <a:ext cx="11113" cy="12700"/>
          </a:xfrm>
          <a:custGeom>
            <a:avLst/>
            <a:gdLst>
              <a:gd name="T0" fmla="*/ 6 w 6"/>
              <a:gd name="T1" fmla="*/ 4 h 7"/>
              <a:gd name="T2" fmla="*/ 4 w 6"/>
              <a:gd name="T3" fmla="*/ 7 h 7"/>
              <a:gd name="T4" fmla="*/ 0 w 6"/>
              <a:gd name="T5" fmla="*/ 3 h 7"/>
              <a:gd name="T6" fmla="*/ 2 w 6"/>
              <a:gd name="T7" fmla="*/ 0 h 7"/>
              <a:gd name="T8" fmla="*/ 6 w 6"/>
              <a:gd name="T9" fmla="*/ 4 h 7"/>
            </a:gdLst>
            <a:ahLst/>
            <a:cxnLst>
              <a:cxn ang="0">
                <a:pos x="T0" y="T1"/>
              </a:cxn>
              <a:cxn ang="0">
                <a:pos x="T2" y="T3"/>
              </a:cxn>
              <a:cxn ang="0">
                <a:pos x="T4" y="T5"/>
              </a:cxn>
              <a:cxn ang="0">
                <a:pos x="T6" y="T7"/>
              </a:cxn>
              <a:cxn ang="0">
                <a:pos x="T8" y="T9"/>
              </a:cxn>
            </a:cxnLst>
            <a:rect l="0" t="0" r="r" b="b"/>
            <a:pathLst>
              <a:path w="6" h="7">
                <a:moveTo>
                  <a:pt x="6" y="4"/>
                </a:moveTo>
                <a:cubicBezTo>
                  <a:pt x="6" y="6"/>
                  <a:pt x="6" y="7"/>
                  <a:pt x="4" y="7"/>
                </a:cubicBezTo>
                <a:cubicBezTo>
                  <a:pt x="2" y="7"/>
                  <a:pt x="1" y="5"/>
                  <a:pt x="0" y="3"/>
                </a:cubicBezTo>
                <a:cubicBezTo>
                  <a:pt x="0" y="1"/>
                  <a:pt x="1" y="0"/>
                  <a:pt x="2" y="0"/>
                </a:cubicBezTo>
                <a:cubicBezTo>
                  <a:pt x="4" y="1"/>
                  <a:pt x="5" y="3"/>
                  <a:pt x="6" y="4"/>
                </a:cubicBezTo>
                <a:close/>
              </a:path>
            </a:pathLst>
          </a:custGeom>
          <a:solidFill>
            <a:srgbClr val="724D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69" name="Freeform 339"/>
          <p:cNvSpPr>
            <a:spLocks/>
          </p:cNvSpPr>
          <p:nvPr/>
        </p:nvSpPr>
        <p:spPr bwMode="auto">
          <a:xfrm>
            <a:off x="3544888" y="3854999"/>
            <a:ext cx="9525" cy="14288"/>
          </a:xfrm>
          <a:custGeom>
            <a:avLst/>
            <a:gdLst>
              <a:gd name="T0" fmla="*/ 2 w 5"/>
              <a:gd name="T1" fmla="*/ 0 h 7"/>
              <a:gd name="T2" fmla="*/ 4 w 5"/>
              <a:gd name="T3" fmla="*/ 4 h 7"/>
              <a:gd name="T4" fmla="*/ 3 w 5"/>
              <a:gd name="T5" fmla="*/ 7 h 7"/>
              <a:gd name="T6" fmla="*/ 0 w 5"/>
              <a:gd name="T7" fmla="*/ 2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cubicBezTo>
                  <a:pt x="4" y="0"/>
                  <a:pt x="5" y="2"/>
                  <a:pt x="4" y="4"/>
                </a:cubicBezTo>
                <a:cubicBezTo>
                  <a:pt x="4" y="6"/>
                  <a:pt x="4" y="7"/>
                  <a:pt x="3" y="7"/>
                </a:cubicBezTo>
                <a:cubicBezTo>
                  <a:pt x="0" y="6"/>
                  <a:pt x="0" y="4"/>
                  <a:pt x="0" y="2"/>
                </a:cubicBezTo>
                <a:cubicBezTo>
                  <a:pt x="0" y="1"/>
                  <a:pt x="0" y="0"/>
                  <a:pt x="2" y="0"/>
                </a:cubicBezTo>
                <a:close/>
              </a:path>
            </a:pathLst>
          </a:custGeom>
          <a:solidFill>
            <a:srgbClr val="6845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0" name="Freeform 340"/>
          <p:cNvSpPr>
            <a:spLocks/>
          </p:cNvSpPr>
          <p:nvPr/>
        </p:nvSpPr>
        <p:spPr bwMode="auto">
          <a:xfrm>
            <a:off x="3556000" y="3875637"/>
            <a:ext cx="7938" cy="7938"/>
          </a:xfrm>
          <a:custGeom>
            <a:avLst/>
            <a:gdLst>
              <a:gd name="T0" fmla="*/ 2 w 4"/>
              <a:gd name="T1" fmla="*/ 0 h 4"/>
              <a:gd name="T2" fmla="*/ 4 w 4"/>
              <a:gd name="T3" fmla="*/ 2 h 4"/>
              <a:gd name="T4" fmla="*/ 2 w 4"/>
              <a:gd name="T5" fmla="*/ 4 h 4"/>
              <a:gd name="T6" fmla="*/ 0 w 4"/>
              <a:gd name="T7" fmla="*/ 2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4" y="0"/>
                  <a:pt x="4" y="0"/>
                  <a:pt x="4" y="2"/>
                </a:cubicBezTo>
                <a:cubicBezTo>
                  <a:pt x="4" y="4"/>
                  <a:pt x="3" y="4"/>
                  <a:pt x="2" y="4"/>
                </a:cubicBezTo>
                <a:cubicBezTo>
                  <a:pt x="0" y="4"/>
                  <a:pt x="0" y="3"/>
                  <a:pt x="0" y="2"/>
                </a:cubicBezTo>
                <a:cubicBezTo>
                  <a:pt x="0" y="0"/>
                  <a:pt x="1" y="0"/>
                  <a:pt x="2" y="0"/>
                </a:cubicBezTo>
                <a:close/>
              </a:path>
            </a:pathLst>
          </a:custGeom>
          <a:solidFill>
            <a:srgbClr val="D798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1" name="Freeform 341"/>
          <p:cNvSpPr>
            <a:spLocks/>
          </p:cNvSpPr>
          <p:nvPr/>
        </p:nvSpPr>
        <p:spPr bwMode="auto">
          <a:xfrm>
            <a:off x="3506788" y="3897862"/>
            <a:ext cx="7938" cy="6350"/>
          </a:xfrm>
          <a:custGeom>
            <a:avLst/>
            <a:gdLst>
              <a:gd name="T0" fmla="*/ 4 w 4"/>
              <a:gd name="T1" fmla="*/ 2 h 4"/>
              <a:gd name="T2" fmla="*/ 2 w 4"/>
              <a:gd name="T3" fmla="*/ 4 h 4"/>
              <a:gd name="T4" fmla="*/ 0 w 4"/>
              <a:gd name="T5" fmla="*/ 2 h 4"/>
              <a:gd name="T6" fmla="*/ 2 w 4"/>
              <a:gd name="T7" fmla="*/ 0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cubicBezTo>
                  <a:pt x="4" y="3"/>
                  <a:pt x="3" y="4"/>
                  <a:pt x="2" y="4"/>
                </a:cubicBezTo>
                <a:cubicBezTo>
                  <a:pt x="0" y="4"/>
                  <a:pt x="0" y="3"/>
                  <a:pt x="0" y="2"/>
                </a:cubicBezTo>
                <a:cubicBezTo>
                  <a:pt x="0" y="0"/>
                  <a:pt x="1" y="0"/>
                  <a:pt x="2" y="0"/>
                </a:cubicBezTo>
                <a:cubicBezTo>
                  <a:pt x="4" y="0"/>
                  <a:pt x="4" y="0"/>
                  <a:pt x="4" y="2"/>
                </a:cubicBezTo>
                <a:close/>
              </a:path>
            </a:pathLst>
          </a:custGeom>
          <a:solidFill>
            <a:srgbClr val="D69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2" name="Freeform 342"/>
          <p:cNvSpPr>
            <a:spLocks/>
          </p:cNvSpPr>
          <p:nvPr/>
        </p:nvSpPr>
        <p:spPr bwMode="auto">
          <a:xfrm>
            <a:off x="3692525" y="3810549"/>
            <a:ext cx="36513" cy="15875"/>
          </a:xfrm>
          <a:custGeom>
            <a:avLst/>
            <a:gdLst>
              <a:gd name="T0" fmla="*/ 19 w 19"/>
              <a:gd name="T1" fmla="*/ 5 h 8"/>
              <a:gd name="T2" fmla="*/ 17 w 19"/>
              <a:gd name="T3" fmla="*/ 8 h 8"/>
              <a:gd name="T4" fmla="*/ 3 w 19"/>
              <a:gd name="T5" fmla="*/ 4 h 8"/>
              <a:gd name="T6" fmla="*/ 5 w 19"/>
              <a:gd name="T7" fmla="*/ 0 h 8"/>
              <a:gd name="T8" fmla="*/ 19 w 19"/>
              <a:gd name="T9" fmla="*/ 5 h 8"/>
              <a:gd name="T10" fmla="*/ 19 w 19"/>
              <a:gd name="T11" fmla="*/ 5 h 8"/>
            </a:gdLst>
            <a:ahLst/>
            <a:cxnLst>
              <a:cxn ang="0">
                <a:pos x="T0" y="T1"/>
              </a:cxn>
              <a:cxn ang="0">
                <a:pos x="T2" y="T3"/>
              </a:cxn>
              <a:cxn ang="0">
                <a:pos x="T4" y="T5"/>
              </a:cxn>
              <a:cxn ang="0">
                <a:pos x="T6" y="T7"/>
              </a:cxn>
              <a:cxn ang="0">
                <a:pos x="T8" y="T9"/>
              </a:cxn>
              <a:cxn ang="0">
                <a:pos x="T10" y="T11"/>
              </a:cxn>
            </a:cxnLst>
            <a:rect l="0" t="0" r="r" b="b"/>
            <a:pathLst>
              <a:path w="19" h="8">
                <a:moveTo>
                  <a:pt x="19" y="5"/>
                </a:moveTo>
                <a:cubicBezTo>
                  <a:pt x="19" y="6"/>
                  <a:pt x="19" y="8"/>
                  <a:pt x="17" y="8"/>
                </a:cubicBezTo>
                <a:cubicBezTo>
                  <a:pt x="12" y="8"/>
                  <a:pt x="7" y="7"/>
                  <a:pt x="3" y="4"/>
                </a:cubicBezTo>
                <a:cubicBezTo>
                  <a:pt x="0" y="2"/>
                  <a:pt x="2" y="0"/>
                  <a:pt x="5" y="0"/>
                </a:cubicBezTo>
                <a:cubicBezTo>
                  <a:pt x="10" y="0"/>
                  <a:pt x="15" y="0"/>
                  <a:pt x="19" y="5"/>
                </a:cubicBezTo>
                <a:cubicBezTo>
                  <a:pt x="19" y="5"/>
                  <a:pt x="19" y="5"/>
                  <a:pt x="19" y="5"/>
                </a:cubicBezTo>
                <a:close/>
              </a:path>
            </a:pathLst>
          </a:custGeom>
          <a:solidFill>
            <a:srgbClr val="5B41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3" name="Freeform 343"/>
          <p:cNvSpPr>
            <a:spLocks/>
          </p:cNvSpPr>
          <p:nvPr/>
        </p:nvSpPr>
        <p:spPr bwMode="auto">
          <a:xfrm>
            <a:off x="3630613" y="3808962"/>
            <a:ext cx="34925" cy="19050"/>
          </a:xfrm>
          <a:custGeom>
            <a:avLst/>
            <a:gdLst>
              <a:gd name="T0" fmla="*/ 12 w 18"/>
              <a:gd name="T1" fmla="*/ 1 h 10"/>
              <a:gd name="T2" fmla="*/ 18 w 18"/>
              <a:gd name="T3" fmla="*/ 3 h 10"/>
              <a:gd name="T4" fmla="*/ 13 w 18"/>
              <a:gd name="T5" fmla="*/ 7 h 10"/>
              <a:gd name="T6" fmla="*/ 6 w 18"/>
              <a:gd name="T7" fmla="*/ 9 h 10"/>
              <a:gd name="T8" fmla="*/ 1 w 18"/>
              <a:gd name="T9" fmla="*/ 8 h 10"/>
              <a:gd name="T10" fmla="*/ 3 w 18"/>
              <a:gd name="T11" fmla="*/ 3 h 10"/>
              <a:gd name="T12" fmla="*/ 12 w 1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8" h="10">
                <a:moveTo>
                  <a:pt x="12" y="1"/>
                </a:moveTo>
                <a:cubicBezTo>
                  <a:pt x="14" y="1"/>
                  <a:pt x="17" y="0"/>
                  <a:pt x="18" y="3"/>
                </a:cubicBezTo>
                <a:cubicBezTo>
                  <a:pt x="18" y="6"/>
                  <a:pt x="15" y="7"/>
                  <a:pt x="13" y="7"/>
                </a:cubicBezTo>
                <a:cubicBezTo>
                  <a:pt x="11" y="8"/>
                  <a:pt x="8" y="9"/>
                  <a:pt x="6" y="9"/>
                </a:cubicBezTo>
                <a:cubicBezTo>
                  <a:pt x="4" y="10"/>
                  <a:pt x="2" y="10"/>
                  <a:pt x="1" y="8"/>
                </a:cubicBezTo>
                <a:cubicBezTo>
                  <a:pt x="0" y="6"/>
                  <a:pt x="2" y="5"/>
                  <a:pt x="3" y="3"/>
                </a:cubicBezTo>
                <a:cubicBezTo>
                  <a:pt x="6" y="2"/>
                  <a:pt x="9" y="1"/>
                  <a:pt x="12" y="1"/>
                </a:cubicBezTo>
                <a:close/>
              </a:path>
            </a:pathLst>
          </a:custGeom>
          <a:solidFill>
            <a:srgbClr val="5B40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4" name="Freeform 344"/>
          <p:cNvSpPr>
            <a:spLocks/>
          </p:cNvSpPr>
          <p:nvPr/>
        </p:nvSpPr>
        <p:spPr bwMode="auto">
          <a:xfrm>
            <a:off x="3657600" y="3874049"/>
            <a:ext cx="46038" cy="15875"/>
          </a:xfrm>
          <a:custGeom>
            <a:avLst/>
            <a:gdLst>
              <a:gd name="T0" fmla="*/ 7 w 24"/>
              <a:gd name="T1" fmla="*/ 8 h 8"/>
              <a:gd name="T2" fmla="*/ 1 w 24"/>
              <a:gd name="T3" fmla="*/ 2 h 8"/>
              <a:gd name="T4" fmla="*/ 2 w 24"/>
              <a:gd name="T5" fmla="*/ 0 h 8"/>
              <a:gd name="T6" fmla="*/ 4 w 24"/>
              <a:gd name="T7" fmla="*/ 2 h 8"/>
              <a:gd name="T8" fmla="*/ 21 w 24"/>
              <a:gd name="T9" fmla="*/ 1 h 8"/>
              <a:gd name="T10" fmla="*/ 23 w 24"/>
              <a:gd name="T11" fmla="*/ 0 h 8"/>
              <a:gd name="T12" fmla="*/ 24 w 24"/>
              <a:gd name="T13" fmla="*/ 2 h 8"/>
              <a:gd name="T14" fmla="*/ 18 w 24"/>
              <a:gd name="T15" fmla="*/ 8 h 8"/>
              <a:gd name="T16" fmla="*/ 7 w 24"/>
              <a:gd name="T17"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8">
                <a:moveTo>
                  <a:pt x="7" y="8"/>
                </a:moveTo>
                <a:cubicBezTo>
                  <a:pt x="4" y="8"/>
                  <a:pt x="2" y="5"/>
                  <a:pt x="1" y="2"/>
                </a:cubicBezTo>
                <a:cubicBezTo>
                  <a:pt x="1" y="2"/>
                  <a:pt x="0" y="0"/>
                  <a:pt x="2" y="0"/>
                </a:cubicBezTo>
                <a:cubicBezTo>
                  <a:pt x="2" y="0"/>
                  <a:pt x="3" y="1"/>
                  <a:pt x="4" y="2"/>
                </a:cubicBezTo>
                <a:cubicBezTo>
                  <a:pt x="9" y="2"/>
                  <a:pt x="15" y="2"/>
                  <a:pt x="21" y="1"/>
                </a:cubicBezTo>
                <a:cubicBezTo>
                  <a:pt x="22" y="1"/>
                  <a:pt x="23" y="0"/>
                  <a:pt x="23" y="0"/>
                </a:cubicBezTo>
                <a:cubicBezTo>
                  <a:pt x="24" y="0"/>
                  <a:pt x="24" y="1"/>
                  <a:pt x="24" y="2"/>
                </a:cubicBezTo>
                <a:cubicBezTo>
                  <a:pt x="23" y="5"/>
                  <a:pt x="21" y="7"/>
                  <a:pt x="18" y="8"/>
                </a:cubicBezTo>
                <a:cubicBezTo>
                  <a:pt x="14" y="8"/>
                  <a:pt x="11" y="8"/>
                  <a:pt x="7" y="8"/>
                </a:cubicBezTo>
                <a:close/>
              </a:path>
            </a:pathLst>
          </a:custGeom>
          <a:solidFill>
            <a:srgbClr val="6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5" name="Oval 345"/>
          <p:cNvSpPr>
            <a:spLocks noChangeArrowheads="1"/>
          </p:cNvSpPr>
          <p:nvPr/>
        </p:nvSpPr>
        <p:spPr bwMode="auto">
          <a:xfrm>
            <a:off x="3640138" y="3853412"/>
            <a:ext cx="15875" cy="15875"/>
          </a:xfrm>
          <a:prstGeom prst="ellipse">
            <a:avLst/>
          </a:prstGeom>
          <a:solidFill>
            <a:srgbClr val="D697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6" name="Freeform 346"/>
          <p:cNvSpPr>
            <a:spLocks/>
          </p:cNvSpPr>
          <p:nvPr/>
        </p:nvSpPr>
        <p:spPr bwMode="auto">
          <a:xfrm>
            <a:off x="3703638" y="3853412"/>
            <a:ext cx="14288" cy="15875"/>
          </a:xfrm>
          <a:custGeom>
            <a:avLst/>
            <a:gdLst>
              <a:gd name="T0" fmla="*/ 7 w 7"/>
              <a:gd name="T1" fmla="*/ 4 h 8"/>
              <a:gd name="T2" fmla="*/ 3 w 7"/>
              <a:gd name="T3" fmla="*/ 8 h 8"/>
              <a:gd name="T4" fmla="*/ 0 w 7"/>
              <a:gd name="T5" fmla="*/ 4 h 8"/>
              <a:gd name="T6" fmla="*/ 3 w 7"/>
              <a:gd name="T7" fmla="*/ 0 h 8"/>
              <a:gd name="T8" fmla="*/ 7 w 7"/>
              <a:gd name="T9" fmla="*/ 4 h 8"/>
            </a:gdLst>
            <a:ahLst/>
            <a:cxnLst>
              <a:cxn ang="0">
                <a:pos x="T0" y="T1"/>
              </a:cxn>
              <a:cxn ang="0">
                <a:pos x="T2" y="T3"/>
              </a:cxn>
              <a:cxn ang="0">
                <a:pos x="T4" y="T5"/>
              </a:cxn>
              <a:cxn ang="0">
                <a:pos x="T6" y="T7"/>
              </a:cxn>
              <a:cxn ang="0">
                <a:pos x="T8" y="T9"/>
              </a:cxn>
            </a:cxnLst>
            <a:rect l="0" t="0" r="r" b="b"/>
            <a:pathLst>
              <a:path w="7" h="8">
                <a:moveTo>
                  <a:pt x="7" y="4"/>
                </a:moveTo>
                <a:cubicBezTo>
                  <a:pt x="7" y="6"/>
                  <a:pt x="6" y="8"/>
                  <a:pt x="3" y="8"/>
                </a:cubicBezTo>
                <a:cubicBezTo>
                  <a:pt x="1" y="8"/>
                  <a:pt x="0" y="7"/>
                  <a:pt x="0" y="4"/>
                </a:cubicBezTo>
                <a:cubicBezTo>
                  <a:pt x="0" y="2"/>
                  <a:pt x="0" y="1"/>
                  <a:pt x="3" y="0"/>
                </a:cubicBezTo>
                <a:cubicBezTo>
                  <a:pt x="5" y="0"/>
                  <a:pt x="7" y="1"/>
                  <a:pt x="7" y="4"/>
                </a:cubicBezTo>
                <a:close/>
              </a:path>
            </a:pathLst>
          </a:custGeom>
          <a:solidFill>
            <a:srgbClr val="D597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7" name="Freeform 347"/>
          <p:cNvSpPr>
            <a:spLocks/>
          </p:cNvSpPr>
          <p:nvPr/>
        </p:nvSpPr>
        <p:spPr bwMode="auto">
          <a:xfrm>
            <a:off x="3665538" y="3874049"/>
            <a:ext cx="33338" cy="7938"/>
          </a:xfrm>
          <a:custGeom>
            <a:avLst/>
            <a:gdLst>
              <a:gd name="T0" fmla="*/ 17 w 17"/>
              <a:gd name="T1" fmla="*/ 1 h 4"/>
              <a:gd name="T2" fmla="*/ 0 w 17"/>
              <a:gd name="T3" fmla="*/ 2 h 4"/>
              <a:gd name="T4" fmla="*/ 17 w 17"/>
              <a:gd name="T5" fmla="*/ 1 h 4"/>
            </a:gdLst>
            <a:ahLst/>
            <a:cxnLst>
              <a:cxn ang="0">
                <a:pos x="T0" y="T1"/>
              </a:cxn>
              <a:cxn ang="0">
                <a:pos x="T2" y="T3"/>
              </a:cxn>
              <a:cxn ang="0">
                <a:pos x="T4" y="T5"/>
              </a:cxn>
            </a:cxnLst>
            <a:rect l="0" t="0" r="r" b="b"/>
            <a:pathLst>
              <a:path w="17" h="4">
                <a:moveTo>
                  <a:pt x="17" y="1"/>
                </a:moveTo>
                <a:cubicBezTo>
                  <a:pt x="11" y="4"/>
                  <a:pt x="6" y="4"/>
                  <a:pt x="0" y="2"/>
                </a:cubicBezTo>
                <a:cubicBezTo>
                  <a:pt x="5" y="0"/>
                  <a:pt x="11" y="0"/>
                  <a:pt x="17" y="1"/>
                </a:cubicBezTo>
                <a:close/>
              </a:path>
            </a:pathLst>
          </a:custGeom>
          <a:solidFill>
            <a:srgbClr val="F7E1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8" name="Freeform 348"/>
          <p:cNvSpPr>
            <a:spLocks/>
          </p:cNvSpPr>
          <p:nvPr/>
        </p:nvSpPr>
        <p:spPr bwMode="auto">
          <a:xfrm>
            <a:off x="3649663" y="3834362"/>
            <a:ext cx="9525" cy="12700"/>
          </a:xfrm>
          <a:custGeom>
            <a:avLst/>
            <a:gdLst>
              <a:gd name="T0" fmla="*/ 5 w 5"/>
              <a:gd name="T1" fmla="*/ 4 h 7"/>
              <a:gd name="T2" fmla="*/ 3 w 5"/>
              <a:gd name="T3" fmla="*/ 7 h 7"/>
              <a:gd name="T4" fmla="*/ 0 w 5"/>
              <a:gd name="T5" fmla="*/ 3 h 7"/>
              <a:gd name="T6" fmla="*/ 2 w 5"/>
              <a:gd name="T7" fmla="*/ 0 h 7"/>
              <a:gd name="T8" fmla="*/ 5 w 5"/>
              <a:gd name="T9" fmla="*/ 4 h 7"/>
            </a:gdLst>
            <a:ahLst/>
            <a:cxnLst>
              <a:cxn ang="0">
                <a:pos x="T0" y="T1"/>
              </a:cxn>
              <a:cxn ang="0">
                <a:pos x="T2" y="T3"/>
              </a:cxn>
              <a:cxn ang="0">
                <a:pos x="T4" y="T5"/>
              </a:cxn>
              <a:cxn ang="0">
                <a:pos x="T6" y="T7"/>
              </a:cxn>
              <a:cxn ang="0">
                <a:pos x="T8" y="T9"/>
              </a:cxn>
            </a:cxnLst>
            <a:rect l="0" t="0" r="r" b="b"/>
            <a:pathLst>
              <a:path w="5" h="7">
                <a:moveTo>
                  <a:pt x="5" y="4"/>
                </a:moveTo>
                <a:cubicBezTo>
                  <a:pt x="5" y="5"/>
                  <a:pt x="4" y="7"/>
                  <a:pt x="3" y="7"/>
                </a:cubicBezTo>
                <a:cubicBezTo>
                  <a:pt x="0" y="7"/>
                  <a:pt x="0" y="5"/>
                  <a:pt x="0" y="3"/>
                </a:cubicBezTo>
                <a:cubicBezTo>
                  <a:pt x="0" y="2"/>
                  <a:pt x="1" y="0"/>
                  <a:pt x="2" y="0"/>
                </a:cubicBezTo>
                <a:cubicBezTo>
                  <a:pt x="5" y="0"/>
                  <a:pt x="5" y="2"/>
                  <a:pt x="5" y="4"/>
                </a:cubicBezTo>
                <a:close/>
              </a:path>
            </a:pathLst>
          </a:custGeom>
          <a:solidFill>
            <a:srgbClr val="74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79" name="Freeform 349"/>
          <p:cNvSpPr>
            <a:spLocks/>
          </p:cNvSpPr>
          <p:nvPr/>
        </p:nvSpPr>
        <p:spPr bwMode="auto">
          <a:xfrm>
            <a:off x="3702050" y="3832774"/>
            <a:ext cx="9525" cy="12700"/>
          </a:xfrm>
          <a:custGeom>
            <a:avLst/>
            <a:gdLst>
              <a:gd name="T0" fmla="*/ 4 w 5"/>
              <a:gd name="T1" fmla="*/ 3 h 7"/>
              <a:gd name="T2" fmla="*/ 2 w 5"/>
              <a:gd name="T3" fmla="*/ 7 h 7"/>
              <a:gd name="T4" fmla="*/ 0 w 5"/>
              <a:gd name="T5" fmla="*/ 4 h 7"/>
              <a:gd name="T6" fmla="*/ 3 w 5"/>
              <a:gd name="T7" fmla="*/ 0 h 7"/>
              <a:gd name="T8" fmla="*/ 4 w 5"/>
              <a:gd name="T9" fmla="*/ 3 h 7"/>
            </a:gdLst>
            <a:ahLst/>
            <a:cxnLst>
              <a:cxn ang="0">
                <a:pos x="T0" y="T1"/>
              </a:cxn>
              <a:cxn ang="0">
                <a:pos x="T2" y="T3"/>
              </a:cxn>
              <a:cxn ang="0">
                <a:pos x="T4" y="T5"/>
              </a:cxn>
              <a:cxn ang="0">
                <a:pos x="T6" y="T7"/>
              </a:cxn>
              <a:cxn ang="0">
                <a:pos x="T8" y="T9"/>
              </a:cxn>
            </a:cxnLst>
            <a:rect l="0" t="0" r="r" b="b"/>
            <a:pathLst>
              <a:path w="5" h="7">
                <a:moveTo>
                  <a:pt x="4" y="3"/>
                </a:moveTo>
                <a:cubicBezTo>
                  <a:pt x="4" y="5"/>
                  <a:pt x="4" y="7"/>
                  <a:pt x="2" y="7"/>
                </a:cubicBezTo>
                <a:cubicBezTo>
                  <a:pt x="0" y="7"/>
                  <a:pt x="0" y="5"/>
                  <a:pt x="0" y="4"/>
                </a:cubicBezTo>
                <a:cubicBezTo>
                  <a:pt x="0" y="2"/>
                  <a:pt x="0" y="0"/>
                  <a:pt x="3" y="0"/>
                </a:cubicBezTo>
                <a:cubicBezTo>
                  <a:pt x="5" y="0"/>
                  <a:pt x="4" y="2"/>
                  <a:pt x="4" y="3"/>
                </a:cubicBezTo>
                <a:close/>
              </a:path>
            </a:pathLst>
          </a:custGeom>
          <a:solidFill>
            <a:srgbClr val="6341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0" name="Freeform 350"/>
          <p:cNvSpPr>
            <a:spLocks/>
          </p:cNvSpPr>
          <p:nvPr/>
        </p:nvSpPr>
        <p:spPr bwMode="auto">
          <a:xfrm>
            <a:off x="3671888" y="3885162"/>
            <a:ext cx="20638" cy="9525"/>
          </a:xfrm>
          <a:custGeom>
            <a:avLst/>
            <a:gdLst>
              <a:gd name="T0" fmla="*/ 0 w 11"/>
              <a:gd name="T1" fmla="*/ 2 h 5"/>
              <a:gd name="T2" fmla="*/ 11 w 11"/>
              <a:gd name="T3" fmla="*/ 2 h 5"/>
              <a:gd name="T4" fmla="*/ 0 w 11"/>
              <a:gd name="T5" fmla="*/ 2 h 5"/>
            </a:gdLst>
            <a:ahLst/>
            <a:cxnLst>
              <a:cxn ang="0">
                <a:pos x="T0" y="T1"/>
              </a:cxn>
              <a:cxn ang="0">
                <a:pos x="T2" y="T3"/>
              </a:cxn>
              <a:cxn ang="0">
                <a:pos x="T4" y="T5"/>
              </a:cxn>
            </a:cxnLst>
            <a:rect l="0" t="0" r="r" b="b"/>
            <a:pathLst>
              <a:path w="11" h="5">
                <a:moveTo>
                  <a:pt x="0" y="2"/>
                </a:moveTo>
                <a:cubicBezTo>
                  <a:pt x="4" y="0"/>
                  <a:pt x="7" y="0"/>
                  <a:pt x="11" y="2"/>
                </a:cubicBezTo>
                <a:cubicBezTo>
                  <a:pt x="7" y="4"/>
                  <a:pt x="4" y="5"/>
                  <a:pt x="0" y="2"/>
                </a:cubicBezTo>
                <a:close/>
              </a:path>
            </a:pathLst>
          </a:custGeom>
          <a:solidFill>
            <a:srgbClr val="E497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1" name="Freeform 351"/>
          <p:cNvSpPr>
            <a:spLocks/>
          </p:cNvSpPr>
          <p:nvPr/>
        </p:nvSpPr>
        <p:spPr bwMode="auto">
          <a:xfrm>
            <a:off x="600075" y="2185988"/>
            <a:ext cx="1538288" cy="512763"/>
          </a:xfrm>
          <a:custGeom>
            <a:avLst/>
            <a:gdLst>
              <a:gd name="T0" fmla="*/ 337 w 802"/>
              <a:gd name="T1" fmla="*/ 224 h 267"/>
              <a:gd name="T2" fmla="*/ 338 w 802"/>
              <a:gd name="T3" fmla="*/ 253 h 267"/>
              <a:gd name="T4" fmla="*/ 322 w 802"/>
              <a:gd name="T5" fmla="*/ 262 h 267"/>
              <a:gd name="T6" fmla="*/ 282 w 802"/>
              <a:gd name="T7" fmla="*/ 233 h 267"/>
              <a:gd name="T8" fmla="*/ 235 w 802"/>
              <a:gd name="T9" fmla="*/ 193 h 267"/>
              <a:gd name="T10" fmla="*/ 108 w 802"/>
              <a:gd name="T11" fmla="*/ 137 h 267"/>
              <a:gd name="T12" fmla="*/ 16 w 802"/>
              <a:gd name="T13" fmla="*/ 111 h 267"/>
              <a:gd name="T14" fmla="*/ 3 w 802"/>
              <a:gd name="T15" fmla="*/ 99 h 267"/>
              <a:gd name="T16" fmla="*/ 16 w 802"/>
              <a:gd name="T17" fmla="*/ 66 h 267"/>
              <a:gd name="T18" fmla="*/ 36 w 802"/>
              <a:gd name="T19" fmla="*/ 44 h 267"/>
              <a:gd name="T20" fmla="*/ 69 w 802"/>
              <a:gd name="T21" fmla="*/ 40 h 267"/>
              <a:gd name="T22" fmla="*/ 80 w 802"/>
              <a:gd name="T23" fmla="*/ 61 h 267"/>
              <a:gd name="T24" fmla="*/ 137 w 802"/>
              <a:gd name="T25" fmla="*/ 111 h 267"/>
              <a:gd name="T26" fmla="*/ 229 w 802"/>
              <a:gd name="T27" fmla="*/ 109 h 267"/>
              <a:gd name="T28" fmla="*/ 264 w 802"/>
              <a:gd name="T29" fmla="*/ 109 h 267"/>
              <a:gd name="T30" fmla="*/ 310 w 802"/>
              <a:gd name="T31" fmla="*/ 104 h 267"/>
              <a:gd name="T32" fmla="*/ 334 w 802"/>
              <a:gd name="T33" fmla="*/ 105 h 267"/>
              <a:gd name="T34" fmla="*/ 352 w 802"/>
              <a:gd name="T35" fmla="*/ 121 h 267"/>
              <a:gd name="T36" fmla="*/ 375 w 802"/>
              <a:gd name="T37" fmla="*/ 126 h 267"/>
              <a:gd name="T38" fmla="*/ 391 w 802"/>
              <a:gd name="T39" fmla="*/ 126 h 267"/>
              <a:gd name="T40" fmla="*/ 414 w 802"/>
              <a:gd name="T41" fmla="*/ 120 h 267"/>
              <a:gd name="T42" fmla="*/ 432 w 802"/>
              <a:gd name="T43" fmla="*/ 108 h 267"/>
              <a:gd name="T44" fmla="*/ 520 w 802"/>
              <a:gd name="T45" fmla="*/ 105 h 267"/>
              <a:gd name="T46" fmla="*/ 551 w 802"/>
              <a:gd name="T47" fmla="*/ 107 h 267"/>
              <a:gd name="T48" fmla="*/ 601 w 802"/>
              <a:gd name="T49" fmla="*/ 106 h 267"/>
              <a:gd name="T50" fmla="*/ 624 w 802"/>
              <a:gd name="T51" fmla="*/ 100 h 267"/>
              <a:gd name="T52" fmla="*/ 651 w 802"/>
              <a:gd name="T53" fmla="*/ 84 h 267"/>
              <a:gd name="T54" fmla="*/ 663 w 802"/>
              <a:gd name="T55" fmla="*/ 74 h 267"/>
              <a:gd name="T56" fmla="*/ 685 w 802"/>
              <a:gd name="T57" fmla="*/ 39 h 267"/>
              <a:gd name="T58" fmla="*/ 682 w 802"/>
              <a:gd name="T59" fmla="*/ 8 h 267"/>
              <a:gd name="T60" fmla="*/ 683 w 802"/>
              <a:gd name="T61" fmla="*/ 2 h 267"/>
              <a:gd name="T62" fmla="*/ 689 w 802"/>
              <a:gd name="T63" fmla="*/ 1 h 267"/>
              <a:gd name="T64" fmla="*/ 774 w 802"/>
              <a:gd name="T65" fmla="*/ 56 h 267"/>
              <a:gd name="T66" fmla="*/ 801 w 802"/>
              <a:gd name="T67" fmla="*/ 86 h 267"/>
              <a:gd name="T68" fmla="*/ 789 w 802"/>
              <a:gd name="T69" fmla="*/ 98 h 267"/>
              <a:gd name="T70" fmla="*/ 737 w 802"/>
              <a:gd name="T71" fmla="*/ 81 h 267"/>
              <a:gd name="T72" fmla="*/ 623 w 802"/>
              <a:gd name="T73" fmla="*/ 130 h 267"/>
              <a:gd name="T74" fmla="*/ 535 w 802"/>
              <a:gd name="T75" fmla="*/ 140 h 267"/>
              <a:gd name="T76" fmla="*/ 436 w 802"/>
              <a:gd name="T77" fmla="*/ 159 h 267"/>
              <a:gd name="T78" fmla="*/ 353 w 802"/>
              <a:gd name="T79" fmla="*/ 203 h 267"/>
              <a:gd name="T80" fmla="*/ 337 w 802"/>
              <a:gd name="T81" fmla="*/ 224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2" h="267">
                <a:moveTo>
                  <a:pt x="337" y="224"/>
                </a:moveTo>
                <a:cubicBezTo>
                  <a:pt x="333" y="234"/>
                  <a:pt x="339" y="243"/>
                  <a:pt x="338" y="253"/>
                </a:cubicBezTo>
                <a:cubicBezTo>
                  <a:pt x="336" y="264"/>
                  <a:pt x="331" y="267"/>
                  <a:pt x="322" y="262"/>
                </a:cubicBezTo>
                <a:cubicBezTo>
                  <a:pt x="307" y="254"/>
                  <a:pt x="293" y="245"/>
                  <a:pt x="282" y="233"/>
                </a:cubicBezTo>
                <a:cubicBezTo>
                  <a:pt x="263" y="223"/>
                  <a:pt x="250" y="207"/>
                  <a:pt x="235" y="193"/>
                </a:cubicBezTo>
                <a:cubicBezTo>
                  <a:pt x="201" y="156"/>
                  <a:pt x="158" y="138"/>
                  <a:pt x="108" y="137"/>
                </a:cubicBezTo>
                <a:cubicBezTo>
                  <a:pt x="76" y="136"/>
                  <a:pt x="46" y="123"/>
                  <a:pt x="16" y="111"/>
                </a:cubicBezTo>
                <a:cubicBezTo>
                  <a:pt x="11" y="109"/>
                  <a:pt x="6" y="105"/>
                  <a:pt x="3" y="99"/>
                </a:cubicBezTo>
                <a:cubicBezTo>
                  <a:pt x="0" y="85"/>
                  <a:pt x="8" y="75"/>
                  <a:pt x="16" y="66"/>
                </a:cubicBezTo>
                <a:cubicBezTo>
                  <a:pt x="22" y="58"/>
                  <a:pt x="28" y="50"/>
                  <a:pt x="36" y="44"/>
                </a:cubicBezTo>
                <a:cubicBezTo>
                  <a:pt x="47" y="46"/>
                  <a:pt x="57" y="33"/>
                  <a:pt x="69" y="40"/>
                </a:cubicBezTo>
                <a:cubicBezTo>
                  <a:pt x="75" y="45"/>
                  <a:pt x="78" y="53"/>
                  <a:pt x="80" y="61"/>
                </a:cubicBezTo>
                <a:cubicBezTo>
                  <a:pt x="88" y="90"/>
                  <a:pt x="110" y="104"/>
                  <a:pt x="137" y="111"/>
                </a:cubicBezTo>
                <a:cubicBezTo>
                  <a:pt x="167" y="118"/>
                  <a:pt x="198" y="116"/>
                  <a:pt x="229" y="109"/>
                </a:cubicBezTo>
                <a:cubicBezTo>
                  <a:pt x="241" y="106"/>
                  <a:pt x="252" y="104"/>
                  <a:pt x="264" y="109"/>
                </a:cubicBezTo>
                <a:cubicBezTo>
                  <a:pt x="280" y="116"/>
                  <a:pt x="295" y="106"/>
                  <a:pt x="310" y="104"/>
                </a:cubicBezTo>
                <a:cubicBezTo>
                  <a:pt x="318" y="103"/>
                  <a:pt x="326" y="102"/>
                  <a:pt x="334" y="105"/>
                </a:cubicBezTo>
                <a:cubicBezTo>
                  <a:pt x="342" y="108"/>
                  <a:pt x="343" y="119"/>
                  <a:pt x="352" y="121"/>
                </a:cubicBezTo>
                <a:cubicBezTo>
                  <a:pt x="358" y="132"/>
                  <a:pt x="366" y="129"/>
                  <a:pt x="375" y="126"/>
                </a:cubicBezTo>
                <a:cubicBezTo>
                  <a:pt x="380" y="125"/>
                  <a:pt x="386" y="125"/>
                  <a:pt x="391" y="126"/>
                </a:cubicBezTo>
                <a:cubicBezTo>
                  <a:pt x="401" y="130"/>
                  <a:pt x="409" y="131"/>
                  <a:pt x="414" y="120"/>
                </a:cubicBezTo>
                <a:cubicBezTo>
                  <a:pt x="419" y="114"/>
                  <a:pt x="424" y="110"/>
                  <a:pt x="432" y="108"/>
                </a:cubicBezTo>
                <a:cubicBezTo>
                  <a:pt x="461" y="113"/>
                  <a:pt x="491" y="114"/>
                  <a:pt x="520" y="105"/>
                </a:cubicBezTo>
                <a:cubicBezTo>
                  <a:pt x="530" y="102"/>
                  <a:pt x="542" y="102"/>
                  <a:pt x="551" y="107"/>
                </a:cubicBezTo>
                <a:cubicBezTo>
                  <a:pt x="569" y="116"/>
                  <a:pt x="585" y="113"/>
                  <a:pt x="601" y="106"/>
                </a:cubicBezTo>
                <a:cubicBezTo>
                  <a:pt x="608" y="102"/>
                  <a:pt x="616" y="101"/>
                  <a:pt x="624" y="100"/>
                </a:cubicBezTo>
                <a:cubicBezTo>
                  <a:pt x="636" y="100"/>
                  <a:pt x="646" y="97"/>
                  <a:pt x="651" y="84"/>
                </a:cubicBezTo>
                <a:cubicBezTo>
                  <a:pt x="653" y="79"/>
                  <a:pt x="658" y="75"/>
                  <a:pt x="663" y="74"/>
                </a:cubicBezTo>
                <a:cubicBezTo>
                  <a:pt x="683" y="70"/>
                  <a:pt x="686" y="56"/>
                  <a:pt x="685" y="39"/>
                </a:cubicBezTo>
                <a:cubicBezTo>
                  <a:pt x="684" y="29"/>
                  <a:pt x="685" y="18"/>
                  <a:pt x="682" y="8"/>
                </a:cubicBezTo>
                <a:cubicBezTo>
                  <a:pt x="682" y="6"/>
                  <a:pt x="682" y="4"/>
                  <a:pt x="683" y="2"/>
                </a:cubicBezTo>
                <a:cubicBezTo>
                  <a:pt x="685" y="0"/>
                  <a:pt x="687" y="0"/>
                  <a:pt x="689" y="1"/>
                </a:cubicBezTo>
                <a:cubicBezTo>
                  <a:pt x="715" y="22"/>
                  <a:pt x="738" y="49"/>
                  <a:pt x="774" y="56"/>
                </a:cubicBezTo>
                <a:cubicBezTo>
                  <a:pt x="789" y="59"/>
                  <a:pt x="798" y="70"/>
                  <a:pt x="801" y="86"/>
                </a:cubicBezTo>
                <a:cubicBezTo>
                  <a:pt x="802" y="94"/>
                  <a:pt x="801" y="99"/>
                  <a:pt x="789" y="98"/>
                </a:cubicBezTo>
                <a:cubicBezTo>
                  <a:pt x="770" y="97"/>
                  <a:pt x="754" y="88"/>
                  <a:pt x="737" y="81"/>
                </a:cubicBezTo>
                <a:cubicBezTo>
                  <a:pt x="700" y="99"/>
                  <a:pt x="662" y="115"/>
                  <a:pt x="623" y="130"/>
                </a:cubicBezTo>
                <a:cubicBezTo>
                  <a:pt x="595" y="140"/>
                  <a:pt x="566" y="142"/>
                  <a:pt x="535" y="140"/>
                </a:cubicBezTo>
                <a:cubicBezTo>
                  <a:pt x="501" y="136"/>
                  <a:pt x="468" y="146"/>
                  <a:pt x="436" y="159"/>
                </a:cubicBezTo>
                <a:cubicBezTo>
                  <a:pt x="408" y="172"/>
                  <a:pt x="380" y="187"/>
                  <a:pt x="353" y="203"/>
                </a:cubicBezTo>
                <a:cubicBezTo>
                  <a:pt x="345" y="208"/>
                  <a:pt x="339" y="214"/>
                  <a:pt x="337" y="224"/>
                </a:cubicBezTo>
                <a:close/>
              </a:path>
            </a:pathLst>
          </a:custGeom>
          <a:solidFill>
            <a:srgbClr val="6EB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2" name="Freeform 352"/>
          <p:cNvSpPr>
            <a:spLocks/>
          </p:cNvSpPr>
          <p:nvPr/>
        </p:nvSpPr>
        <p:spPr bwMode="auto">
          <a:xfrm>
            <a:off x="1201738" y="2341563"/>
            <a:ext cx="812800" cy="290513"/>
          </a:xfrm>
          <a:custGeom>
            <a:avLst/>
            <a:gdLst>
              <a:gd name="T0" fmla="*/ 23 w 423"/>
              <a:gd name="T1" fmla="*/ 143 h 151"/>
              <a:gd name="T2" fmla="*/ 18 w 423"/>
              <a:gd name="T3" fmla="*/ 125 h 151"/>
              <a:gd name="T4" fmla="*/ 139 w 423"/>
              <a:gd name="T5" fmla="*/ 63 h 151"/>
              <a:gd name="T6" fmla="*/ 235 w 423"/>
              <a:gd name="T7" fmla="*/ 51 h 151"/>
              <a:gd name="T8" fmla="*/ 360 w 423"/>
              <a:gd name="T9" fmla="*/ 19 h 151"/>
              <a:gd name="T10" fmla="*/ 423 w 423"/>
              <a:gd name="T11" fmla="*/ 0 h 151"/>
              <a:gd name="T12" fmla="*/ 288 w 423"/>
              <a:gd name="T13" fmla="*/ 87 h 151"/>
              <a:gd name="T14" fmla="*/ 194 w 423"/>
              <a:gd name="T15" fmla="*/ 135 h 151"/>
              <a:gd name="T16" fmla="*/ 50 w 423"/>
              <a:gd name="T17" fmla="*/ 146 h 151"/>
              <a:gd name="T18" fmla="*/ 23 w 423"/>
              <a:gd name="T19" fmla="*/ 1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3" h="151">
                <a:moveTo>
                  <a:pt x="23" y="143"/>
                </a:moveTo>
                <a:cubicBezTo>
                  <a:pt x="15" y="138"/>
                  <a:pt x="0" y="135"/>
                  <a:pt x="18" y="125"/>
                </a:cubicBezTo>
                <a:cubicBezTo>
                  <a:pt x="57" y="102"/>
                  <a:pt x="96" y="77"/>
                  <a:pt x="139" y="63"/>
                </a:cubicBezTo>
                <a:cubicBezTo>
                  <a:pt x="170" y="53"/>
                  <a:pt x="201" y="47"/>
                  <a:pt x="235" y="51"/>
                </a:cubicBezTo>
                <a:cubicBezTo>
                  <a:pt x="280" y="57"/>
                  <a:pt x="320" y="35"/>
                  <a:pt x="360" y="19"/>
                </a:cubicBezTo>
                <a:cubicBezTo>
                  <a:pt x="381" y="10"/>
                  <a:pt x="401" y="2"/>
                  <a:pt x="423" y="0"/>
                </a:cubicBezTo>
                <a:cubicBezTo>
                  <a:pt x="381" y="33"/>
                  <a:pt x="334" y="60"/>
                  <a:pt x="288" y="87"/>
                </a:cubicBezTo>
                <a:cubicBezTo>
                  <a:pt x="258" y="105"/>
                  <a:pt x="228" y="125"/>
                  <a:pt x="194" y="135"/>
                </a:cubicBezTo>
                <a:cubicBezTo>
                  <a:pt x="147" y="150"/>
                  <a:pt x="99" y="151"/>
                  <a:pt x="50" y="146"/>
                </a:cubicBezTo>
                <a:cubicBezTo>
                  <a:pt x="41" y="145"/>
                  <a:pt x="32" y="144"/>
                  <a:pt x="23" y="143"/>
                </a:cubicBezTo>
                <a:close/>
              </a:path>
            </a:pathLst>
          </a:custGeom>
          <a:solidFill>
            <a:srgbClr val="239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3" name="Freeform 353"/>
          <p:cNvSpPr>
            <a:spLocks/>
          </p:cNvSpPr>
          <p:nvPr/>
        </p:nvSpPr>
        <p:spPr bwMode="auto">
          <a:xfrm>
            <a:off x="407988" y="2293938"/>
            <a:ext cx="733425" cy="350838"/>
          </a:xfrm>
          <a:custGeom>
            <a:avLst/>
            <a:gdLst>
              <a:gd name="T0" fmla="*/ 106 w 382"/>
              <a:gd name="T1" fmla="*/ 41 h 183"/>
              <a:gd name="T2" fmla="*/ 224 w 382"/>
              <a:gd name="T3" fmla="*/ 73 h 183"/>
              <a:gd name="T4" fmla="*/ 331 w 382"/>
              <a:gd name="T5" fmla="*/ 121 h 183"/>
              <a:gd name="T6" fmla="*/ 382 w 382"/>
              <a:gd name="T7" fmla="*/ 177 h 183"/>
              <a:gd name="T8" fmla="*/ 230 w 382"/>
              <a:gd name="T9" fmla="*/ 141 h 183"/>
              <a:gd name="T10" fmla="*/ 73 w 382"/>
              <a:gd name="T11" fmla="*/ 71 h 183"/>
              <a:gd name="T12" fmla="*/ 1 w 382"/>
              <a:gd name="T13" fmla="*/ 15 h 183"/>
              <a:gd name="T14" fmla="*/ 18 w 382"/>
              <a:gd name="T15" fmla="*/ 5 h 183"/>
              <a:gd name="T16" fmla="*/ 89 w 382"/>
              <a:gd name="T17" fmla="*/ 31 h 183"/>
              <a:gd name="T18" fmla="*/ 106 w 382"/>
              <a:gd name="T19" fmla="*/ 41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2" h="183">
                <a:moveTo>
                  <a:pt x="106" y="41"/>
                </a:moveTo>
                <a:cubicBezTo>
                  <a:pt x="144" y="58"/>
                  <a:pt x="182" y="72"/>
                  <a:pt x="224" y="73"/>
                </a:cubicBezTo>
                <a:cubicBezTo>
                  <a:pt x="266" y="75"/>
                  <a:pt x="302" y="92"/>
                  <a:pt x="331" y="121"/>
                </a:cubicBezTo>
                <a:cubicBezTo>
                  <a:pt x="349" y="139"/>
                  <a:pt x="370" y="154"/>
                  <a:pt x="382" y="177"/>
                </a:cubicBezTo>
                <a:cubicBezTo>
                  <a:pt x="327" y="183"/>
                  <a:pt x="278" y="161"/>
                  <a:pt x="230" y="141"/>
                </a:cubicBezTo>
                <a:cubicBezTo>
                  <a:pt x="177" y="119"/>
                  <a:pt x="126" y="93"/>
                  <a:pt x="73" y="71"/>
                </a:cubicBezTo>
                <a:cubicBezTo>
                  <a:pt x="45" y="59"/>
                  <a:pt x="21" y="40"/>
                  <a:pt x="1" y="15"/>
                </a:cubicBezTo>
                <a:cubicBezTo>
                  <a:pt x="0" y="0"/>
                  <a:pt x="11" y="4"/>
                  <a:pt x="18" y="5"/>
                </a:cubicBezTo>
                <a:cubicBezTo>
                  <a:pt x="43" y="9"/>
                  <a:pt x="67" y="17"/>
                  <a:pt x="89" y="31"/>
                </a:cubicBezTo>
                <a:cubicBezTo>
                  <a:pt x="96" y="33"/>
                  <a:pt x="98" y="41"/>
                  <a:pt x="106" y="41"/>
                </a:cubicBezTo>
                <a:close/>
              </a:path>
            </a:pathLst>
          </a:custGeom>
          <a:solidFill>
            <a:srgbClr val="2492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4" name="Freeform 354"/>
          <p:cNvSpPr>
            <a:spLocks/>
          </p:cNvSpPr>
          <p:nvPr/>
        </p:nvSpPr>
        <p:spPr bwMode="auto">
          <a:xfrm>
            <a:off x="276225" y="2119313"/>
            <a:ext cx="407988" cy="244475"/>
          </a:xfrm>
          <a:custGeom>
            <a:avLst/>
            <a:gdLst>
              <a:gd name="T0" fmla="*/ 159 w 213"/>
              <a:gd name="T1" fmla="*/ 128 h 128"/>
              <a:gd name="T2" fmla="*/ 83 w 213"/>
              <a:gd name="T3" fmla="*/ 103 h 128"/>
              <a:gd name="T4" fmla="*/ 70 w 213"/>
              <a:gd name="T5" fmla="*/ 106 h 128"/>
              <a:gd name="T6" fmla="*/ 15 w 213"/>
              <a:gd name="T7" fmla="*/ 112 h 128"/>
              <a:gd name="T8" fmla="*/ 4 w 213"/>
              <a:gd name="T9" fmla="*/ 99 h 128"/>
              <a:gd name="T10" fmla="*/ 53 w 213"/>
              <a:gd name="T11" fmla="*/ 71 h 128"/>
              <a:gd name="T12" fmla="*/ 93 w 213"/>
              <a:gd name="T13" fmla="*/ 59 h 128"/>
              <a:gd name="T14" fmla="*/ 115 w 213"/>
              <a:gd name="T15" fmla="*/ 37 h 128"/>
              <a:gd name="T16" fmla="*/ 152 w 213"/>
              <a:gd name="T17" fmla="*/ 10 h 128"/>
              <a:gd name="T18" fmla="*/ 174 w 213"/>
              <a:gd name="T19" fmla="*/ 13 h 128"/>
              <a:gd name="T20" fmla="*/ 213 w 213"/>
              <a:gd name="T21" fmla="*/ 44 h 128"/>
              <a:gd name="T22" fmla="*/ 197 w 213"/>
              <a:gd name="T23" fmla="*/ 65 h 128"/>
              <a:gd name="T24" fmla="*/ 166 w 213"/>
              <a:gd name="T25" fmla="*/ 114 h 128"/>
              <a:gd name="T26" fmla="*/ 159 w 213"/>
              <a:gd name="T27" fmla="*/ 128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3" h="128">
                <a:moveTo>
                  <a:pt x="159" y="128"/>
                </a:moveTo>
                <a:cubicBezTo>
                  <a:pt x="134" y="120"/>
                  <a:pt x="110" y="108"/>
                  <a:pt x="83" y="103"/>
                </a:cubicBezTo>
                <a:cubicBezTo>
                  <a:pt x="78" y="102"/>
                  <a:pt x="73" y="99"/>
                  <a:pt x="70" y="106"/>
                </a:cubicBezTo>
                <a:cubicBezTo>
                  <a:pt x="52" y="108"/>
                  <a:pt x="33" y="109"/>
                  <a:pt x="15" y="112"/>
                </a:cubicBezTo>
                <a:cubicBezTo>
                  <a:pt x="0" y="115"/>
                  <a:pt x="2" y="107"/>
                  <a:pt x="4" y="99"/>
                </a:cubicBezTo>
                <a:cubicBezTo>
                  <a:pt x="9" y="82"/>
                  <a:pt x="37" y="64"/>
                  <a:pt x="53" y="71"/>
                </a:cubicBezTo>
                <a:cubicBezTo>
                  <a:pt x="72" y="78"/>
                  <a:pt x="82" y="71"/>
                  <a:pt x="93" y="59"/>
                </a:cubicBezTo>
                <a:cubicBezTo>
                  <a:pt x="100" y="51"/>
                  <a:pt x="110" y="46"/>
                  <a:pt x="115" y="37"/>
                </a:cubicBezTo>
                <a:cubicBezTo>
                  <a:pt x="130" y="32"/>
                  <a:pt x="139" y="19"/>
                  <a:pt x="152" y="10"/>
                </a:cubicBezTo>
                <a:cubicBezTo>
                  <a:pt x="161" y="0"/>
                  <a:pt x="167" y="12"/>
                  <a:pt x="174" y="13"/>
                </a:cubicBezTo>
                <a:cubicBezTo>
                  <a:pt x="186" y="25"/>
                  <a:pt x="204" y="29"/>
                  <a:pt x="213" y="44"/>
                </a:cubicBezTo>
                <a:cubicBezTo>
                  <a:pt x="213" y="55"/>
                  <a:pt x="205" y="60"/>
                  <a:pt x="197" y="65"/>
                </a:cubicBezTo>
                <a:cubicBezTo>
                  <a:pt x="180" y="77"/>
                  <a:pt x="168" y="92"/>
                  <a:pt x="166" y="114"/>
                </a:cubicBezTo>
                <a:cubicBezTo>
                  <a:pt x="166" y="120"/>
                  <a:pt x="164" y="125"/>
                  <a:pt x="159" y="128"/>
                </a:cubicBezTo>
                <a:close/>
              </a:path>
            </a:pathLst>
          </a:custGeom>
          <a:solidFill>
            <a:srgbClr val="6FBF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5" name="Freeform 355"/>
          <p:cNvSpPr>
            <a:spLocks/>
          </p:cNvSpPr>
          <p:nvPr/>
        </p:nvSpPr>
        <p:spPr bwMode="auto">
          <a:xfrm>
            <a:off x="1851025" y="1931988"/>
            <a:ext cx="155575" cy="214313"/>
          </a:xfrm>
          <a:custGeom>
            <a:avLst/>
            <a:gdLst>
              <a:gd name="T0" fmla="*/ 51 w 81"/>
              <a:gd name="T1" fmla="*/ 36 h 111"/>
              <a:gd name="T2" fmla="*/ 77 w 81"/>
              <a:gd name="T3" fmla="*/ 85 h 111"/>
              <a:gd name="T4" fmla="*/ 78 w 81"/>
              <a:gd name="T5" fmla="*/ 96 h 111"/>
              <a:gd name="T6" fmla="*/ 77 w 81"/>
              <a:gd name="T7" fmla="*/ 108 h 111"/>
              <a:gd name="T8" fmla="*/ 69 w 81"/>
              <a:gd name="T9" fmla="*/ 105 h 111"/>
              <a:gd name="T10" fmla="*/ 65 w 81"/>
              <a:gd name="T11" fmla="*/ 101 h 111"/>
              <a:gd name="T12" fmla="*/ 48 w 81"/>
              <a:gd name="T13" fmla="*/ 84 h 111"/>
              <a:gd name="T14" fmla="*/ 38 w 81"/>
              <a:gd name="T15" fmla="*/ 68 h 111"/>
              <a:gd name="T16" fmla="*/ 4 w 81"/>
              <a:gd name="T17" fmla="*/ 22 h 111"/>
              <a:gd name="T18" fmla="*/ 2 w 81"/>
              <a:gd name="T19" fmla="*/ 8 h 111"/>
              <a:gd name="T20" fmla="*/ 51 w 81"/>
              <a:gd name="T21" fmla="*/ 3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1" h="111">
                <a:moveTo>
                  <a:pt x="51" y="36"/>
                </a:moveTo>
                <a:cubicBezTo>
                  <a:pt x="62" y="52"/>
                  <a:pt x="65" y="71"/>
                  <a:pt x="77" y="85"/>
                </a:cubicBezTo>
                <a:cubicBezTo>
                  <a:pt x="77" y="88"/>
                  <a:pt x="77" y="92"/>
                  <a:pt x="78" y="96"/>
                </a:cubicBezTo>
                <a:cubicBezTo>
                  <a:pt x="79" y="101"/>
                  <a:pt x="81" y="105"/>
                  <a:pt x="77" y="108"/>
                </a:cubicBezTo>
                <a:cubicBezTo>
                  <a:pt x="73" y="111"/>
                  <a:pt x="71" y="108"/>
                  <a:pt x="69" y="105"/>
                </a:cubicBezTo>
                <a:cubicBezTo>
                  <a:pt x="67" y="104"/>
                  <a:pt x="66" y="103"/>
                  <a:pt x="65" y="101"/>
                </a:cubicBezTo>
                <a:cubicBezTo>
                  <a:pt x="58" y="97"/>
                  <a:pt x="54" y="89"/>
                  <a:pt x="48" y="84"/>
                </a:cubicBezTo>
                <a:cubicBezTo>
                  <a:pt x="43" y="79"/>
                  <a:pt x="40" y="74"/>
                  <a:pt x="38" y="68"/>
                </a:cubicBezTo>
                <a:cubicBezTo>
                  <a:pt x="33" y="47"/>
                  <a:pt x="15" y="37"/>
                  <a:pt x="4" y="22"/>
                </a:cubicBezTo>
                <a:cubicBezTo>
                  <a:pt x="3" y="18"/>
                  <a:pt x="0" y="13"/>
                  <a:pt x="2" y="8"/>
                </a:cubicBezTo>
                <a:cubicBezTo>
                  <a:pt x="20" y="0"/>
                  <a:pt x="45" y="15"/>
                  <a:pt x="51" y="36"/>
                </a:cubicBezTo>
                <a:close/>
              </a:path>
            </a:pathLst>
          </a:custGeom>
          <a:solidFill>
            <a:srgbClr val="CF7B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6" name="Freeform 356"/>
          <p:cNvSpPr>
            <a:spLocks/>
          </p:cNvSpPr>
          <p:nvPr/>
        </p:nvSpPr>
        <p:spPr bwMode="auto">
          <a:xfrm>
            <a:off x="1903413" y="2090738"/>
            <a:ext cx="73025" cy="96838"/>
          </a:xfrm>
          <a:custGeom>
            <a:avLst/>
            <a:gdLst>
              <a:gd name="T0" fmla="*/ 27 w 38"/>
              <a:gd name="T1" fmla="*/ 0 h 51"/>
              <a:gd name="T2" fmla="*/ 38 w 38"/>
              <a:gd name="T3" fmla="*/ 19 h 51"/>
              <a:gd name="T4" fmla="*/ 10 w 38"/>
              <a:gd name="T5" fmla="*/ 51 h 51"/>
              <a:gd name="T6" fmla="*/ 7 w 38"/>
              <a:gd name="T7" fmla="*/ 51 h 51"/>
              <a:gd name="T8" fmla="*/ 7 w 38"/>
              <a:gd name="T9" fmla="*/ 31 h 51"/>
              <a:gd name="T10" fmla="*/ 27 w 38"/>
              <a:gd name="T11" fmla="*/ 0 h 51"/>
            </a:gdLst>
            <a:ahLst/>
            <a:cxnLst>
              <a:cxn ang="0">
                <a:pos x="T0" y="T1"/>
              </a:cxn>
              <a:cxn ang="0">
                <a:pos x="T2" y="T3"/>
              </a:cxn>
              <a:cxn ang="0">
                <a:pos x="T4" y="T5"/>
              </a:cxn>
              <a:cxn ang="0">
                <a:pos x="T6" y="T7"/>
              </a:cxn>
              <a:cxn ang="0">
                <a:pos x="T8" y="T9"/>
              </a:cxn>
              <a:cxn ang="0">
                <a:pos x="T10" y="T11"/>
              </a:cxn>
            </a:cxnLst>
            <a:rect l="0" t="0" r="r" b="b"/>
            <a:pathLst>
              <a:path w="38" h="51">
                <a:moveTo>
                  <a:pt x="27" y="0"/>
                </a:moveTo>
                <a:cubicBezTo>
                  <a:pt x="34" y="4"/>
                  <a:pt x="37" y="11"/>
                  <a:pt x="38" y="19"/>
                </a:cubicBezTo>
                <a:cubicBezTo>
                  <a:pt x="29" y="30"/>
                  <a:pt x="19" y="41"/>
                  <a:pt x="10" y="51"/>
                </a:cubicBezTo>
                <a:cubicBezTo>
                  <a:pt x="9" y="51"/>
                  <a:pt x="8" y="51"/>
                  <a:pt x="7" y="51"/>
                </a:cubicBezTo>
                <a:cubicBezTo>
                  <a:pt x="0" y="44"/>
                  <a:pt x="3" y="37"/>
                  <a:pt x="7" y="31"/>
                </a:cubicBezTo>
                <a:cubicBezTo>
                  <a:pt x="13" y="21"/>
                  <a:pt x="15" y="7"/>
                  <a:pt x="27" y="0"/>
                </a:cubicBezTo>
                <a:close/>
              </a:path>
            </a:pathLst>
          </a:custGeom>
          <a:solidFill>
            <a:srgbClr val="FAEB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7" name="Freeform 357"/>
          <p:cNvSpPr>
            <a:spLocks/>
          </p:cNvSpPr>
          <p:nvPr/>
        </p:nvSpPr>
        <p:spPr bwMode="auto">
          <a:xfrm>
            <a:off x="1982788" y="2116138"/>
            <a:ext cx="36513" cy="79375"/>
          </a:xfrm>
          <a:custGeom>
            <a:avLst/>
            <a:gdLst>
              <a:gd name="T0" fmla="*/ 0 w 19"/>
              <a:gd name="T1" fmla="*/ 9 h 41"/>
              <a:gd name="T2" fmla="*/ 9 w 19"/>
              <a:gd name="T3" fmla="*/ 0 h 41"/>
              <a:gd name="T4" fmla="*/ 14 w 19"/>
              <a:gd name="T5" fmla="*/ 41 h 41"/>
              <a:gd name="T6" fmla="*/ 0 w 19"/>
              <a:gd name="T7" fmla="*/ 9 h 41"/>
            </a:gdLst>
            <a:ahLst/>
            <a:cxnLst>
              <a:cxn ang="0">
                <a:pos x="T0" y="T1"/>
              </a:cxn>
              <a:cxn ang="0">
                <a:pos x="T2" y="T3"/>
              </a:cxn>
              <a:cxn ang="0">
                <a:pos x="T4" y="T5"/>
              </a:cxn>
              <a:cxn ang="0">
                <a:pos x="T6" y="T7"/>
              </a:cxn>
            </a:cxnLst>
            <a:rect l="0" t="0" r="r" b="b"/>
            <a:pathLst>
              <a:path w="19" h="41">
                <a:moveTo>
                  <a:pt x="0" y="9"/>
                </a:moveTo>
                <a:cubicBezTo>
                  <a:pt x="9" y="13"/>
                  <a:pt x="7" y="5"/>
                  <a:pt x="9" y="0"/>
                </a:cubicBezTo>
                <a:cubicBezTo>
                  <a:pt x="17" y="12"/>
                  <a:pt x="19" y="24"/>
                  <a:pt x="14" y="41"/>
                </a:cubicBezTo>
                <a:cubicBezTo>
                  <a:pt x="8" y="28"/>
                  <a:pt x="1" y="20"/>
                  <a:pt x="0" y="9"/>
                </a:cubicBezTo>
                <a:close/>
              </a:path>
            </a:pathLst>
          </a:custGeom>
          <a:solidFill>
            <a:srgbClr val="C281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8" name="Freeform 358"/>
          <p:cNvSpPr>
            <a:spLocks/>
          </p:cNvSpPr>
          <p:nvPr/>
        </p:nvSpPr>
        <p:spPr bwMode="auto">
          <a:xfrm>
            <a:off x="889000" y="1771651"/>
            <a:ext cx="547688" cy="250825"/>
          </a:xfrm>
          <a:custGeom>
            <a:avLst/>
            <a:gdLst>
              <a:gd name="T0" fmla="*/ 62 w 285"/>
              <a:gd name="T1" fmla="*/ 33 h 131"/>
              <a:gd name="T2" fmla="*/ 94 w 285"/>
              <a:gd name="T3" fmla="*/ 32 h 131"/>
              <a:gd name="T4" fmla="*/ 154 w 285"/>
              <a:gd name="T5" fmla="*/ 7 h 131"/>
              <a:gd name="T6" fmla="*/ 193 w 285"/>
              <a:gd name="T7" fmla="*/ 3 h 131"/>
              <a:gd name="T8" fmla="*/ 254 w 285"/>
              <a:gd name="T9" fmla="*/ 40 h 131"/>
              <a:gd name="T10" fmla="*/ 278 w 285"/>
              <a:gd name="T11" fmla="*/ 80 h 131"/>
              <a:gd name="T12" fmla="*/ 274 w 285"/>
              <a:gd name="T13" fmla="*/ 113 h 131"/>
              <a:gd name="T14" fmla="*/ 241 w 285"/>
              <a:gd name="T15" fmla="*/ 99 h 131"/>
              <a:gd name="T16" fmla="*/ 206 w 285"/>
              <a:gd name="T17" fmla="*/ 107 h 131"/>
              <a:gd name="T18" fmla="*/ 172 w 285"/>
              <a:gd name="T19" fmla="*/ 130 h 131"/>
              <a:gd name="T20" fmla="*/ 136 w 285"/>
              <a:gd name="T21" fmla="*/ 118 h 131"/>
              <a:gd name="T22" fmla="*/ 39 w 285"/>
              <a:gd name="T23" fmla="*/ 93 h 131"/>
              <a:gd name="T24" fmla="*/ 22 w 285"/>
              <a:gd name="T25" fmla="*/ 88 h 131"/>
              <a:gd name="T26" fmla="*/ 15 w 285"/>
              <a:gd name="T27" fmla="*/ 75 h 131"/>
              <a:gd name="T28" fmla="*/ 27 w 285"/>
              <a:gd name="T29" fmla="*/ 67 h 131"/>
              <a:gd name="T30" fmla="*/ 5 w 285"/>
              <a:gd name="T31" fmla="*/ 65 h 131"/>
              <a:gd name="T32" fmla="*/ 43 w 285"/>
              <a:gd name="T33" fmla="*/ 51 h 131"/>
              <a:gd name="T34" fmla="*/ 3 w 285"/>
              <a:gd name="T35" fmla="*/ 57 h 131"/>
              <a:gd name="T36" fmla="*/ 14 w 285"/>
              <a:gd name="T37" fmla="*/ 43 h 131"/>
              <a:gd name="T38" fmla="*/ 62 w 285"/>
              <a:gd name="T39" fmla="*/ 3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5" h="131">
                <a:moveTo>
                  <a:pt x="62" y="33"/>
                </a:moveTo>
                <a:cubicBezTo>
                  <a:pt x="72" y="33"/>
                  <a:pt x="83" y="33"/>
                  <a:pt x="94" y="32"/>
                </a:cubicBezTo>
                <a:cubicBezTo>
                  <a:pt x="111" y="16"/>
                  <a:pt x="133" y="12"/>
                  <a:pt x="154" y="7"/>
                </a:cubicBezTo>
                <a:cubicBezTo>
                  <a:pt x="167" y="0"/>
                  <a:pt x="180" y="3"/>
                  <a:pt x="193" y="3"/>
                </a:cubicBezTo>
                <a:cubicBezTo>
                  <a:pt x="231" y="2"/>
                  <a:pt x="242" y="8"/>
                  <a:pt x="254" y="40"/>
                </a:cubicBezTo>
                <a:cubicBezTo>
                  <a:pt x="262" y="53"/>
                  <a:pt x="270" y="67"/>
                  <a:pt x="278" y="80"/>
                </a:cubicBezTo>
                <a:cubicBezTo>
                  <a:pt x="285" y="92"/>
                  <a:pt x="285" y="103"/>
                  <a:pt x="274" y="113"/>
                </a:cubicBezTo>
                <a:cubicBezTo>
                  <a:pt x="262" y="112"/>
                  <a:pt x="252" y="104"/>
                  <a:pt x="241" y="99"/>
                </a:cubicBezTo>
                <a:cubicBezTo>
                  <a:pt x="226" y="93"/>
                  <a:pt x="216" y="95"/>
                  <a:pt x="206" y="107"/>
                </a:cubicBezTo>
                <a:cubicBezTo>
                  <a:pt x="197" y="117"/>
                  <a:pt x="186" y="126"/>
                  <a:pt x="172" y="130"/>
                </a:cubicBezTo>
                <a:cubicBezTo>
                  <a:pt x="158" y="131"/>
                  <a:pt x="148" y="123"/>
                  <a:pt x="136" y="118"/>
                </a:cubicBezTo>
                <a:cubicBezTo>
                  <a:pt x="105" y="105"/>
                  <a:pt x="74" y="91"/>
                  <a:pt x="39" y="93"/>
                </a:cubicBezTo>
                <a:cubicBezTo>
                  <a:pt x="33" y="93"/>
                  <a:pt x="27" y="92"/>
                  <a:pt x="22" y="88"/>
                </a:cubicBezTo>
                <a:cubicBezTo>
                  <a:pt x="17" y="85"/>
                  <a:pt x="15" y="80"/>
                  <a:pt x="15" y="75"/>
                </a:cubicBezTo>
                <a:cubicBezTo>
                  <a:pt x="16" y="66"/>
                  <a:pt x="23" y="67"/>
                  <a:pt x="27" y="67"/>
                </a:cubicBezTo>
                <a:cubicBezTo>
                  <a:pt x="21" y="65"/>
                  <a:pt x="12" y="74"/>
                  <a:pt x="5" y="65"/>
                </a:cubicBezTo>
                <a:cubicBezTo>
                  <a:pt x="17" y="52"/>
                  <a:pt x="32" y="54"/>
                  <a:pt x="43" y="51"/>
                </a:cubicBezTo>
                <a:cubicBezTo>
                  <a:pt x="31" y="49"/>
                  <a:pt x="18" y="61"/>
                  <a:pt x="3" y="57"/>
                </a:cubicBezTo>
                <a:cubicBezTo>
                  <a:pt x="0" y="48"/>
                  <a:pt x="8" y="46"/>
                  <a:pt x="14" y="43"/>
                </a:cubicBezTo>
                <a:cubicBezTo>
                  <a:pt x="29" y="37"/>
                  <a:pt x="45" y="32"/>
                  <a:pt x="62" y="33"/>
                </a:cubicBezTo>
                <a:close/>
              </a:path>
            </a:pathLst>
          </a:custGeom>
          <a:solidFill>
            <a:srgbClr val="F3AA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89" name="Freeform 359"/>
          <p:cNvSpPr>
            <a:spLocks/>
          </p:cNvSpPr>
          <p:nvPr/>
        </p:nvSpPr>
        <p:spPr bwMode="auto">
          <a:xfrm>
            <a:off x="554038" y="1684338"/>
            <a:ext cx="414338" cy="292100"/>
          </a:xfrm>
          <a:custGeom>
            <a:avLst/>
            <a:gdLst>
              <a:gd name="T0" fmla="*/ 31 w 216"/>
              <a:gd name="T1" fmla="*/ 141 h 152"/>
              <a:gd name="T2" fmla="*/ 16 w 216"/>
              <a:gd name="T3" fmla="*/ 94 h 152"/>
              <a:gd name="T4" fmla="*/ 15 w 216"/>
              <a:gd name="T5" fmla="*/ 92 h 152"/>
              <a:gd name="T6" fmla="*/ 10 w 216"/>
              <a:gd name="T7" fmla="*/ 53 h 152"/>
              <a:gd name="T8" fmla="*/ 51 w 216"/>
              <a:gd name="T9" fmla="*/ 49 h 152"/>
              <a:gd name="T10" fmla="*/ 124 w 216"/>
              <a:gd name="T11" fmla="*/ 26 h 152"/>
              <a:gd name="T12" fmla="*/ 127 w 216"/>
              <a:gd name="T13" fmla="*/ 23 h 152"/>
              <a:gd name="T14" fmla="*/ 162 w 216"/>
              <a:gd name="T15" fmla="*/ 4 h 152"/>
              <a:gd name="T16" fmla="*/ 180 w 216"/>
              <a:gd name="T17" fmla="*/ 39 h 152"/>
              <a:gd name="T18" fmla="*/ 205 w 216"/>
              <a:gd name="T19" fmla="*/ 63 h 152"/>
              <a:gd name="T20" fmla="*/ 216 w 216"/>
              <a:gd name="T21" fmla="*/ 69 h 152"/>
              <a:gd name="T22" fmla="*/ 173 w 216"/>
              <a:gd name="T23" fmla="*/ 92 h 152"/>
              <a:gd name="T24" fmla="*/ 168 w 216"/>
              <a:gd name="T25" fmla="*/ 94 h 152"/>
              <a:gd name="T26" fmla="*/ 158 w 216"/>
              <a:gd name="T27" fmla="*/ 100 h 152"/>
              <a:gd name="T28" fmla="*/ 146 w 216"/>
              <a:gd name="T29" fmla="*/ 108 h 152"/>
              <a:gd name="T30" fmla="*/ 76 w 216"/>
              <a:gd name="T31" fmla="*/ 137 h 152"/>
              <a:gd name="T32" fmla="*/ 31 w 216"/>
              <a:gd name="T33" fmla="*/ 14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6" h="152">
                <a:moveTo>
                  <a:pt x="31" y="141"/>
                </a:moveTo>
                <a:cubicBezTo>
                  <a:pt x="33" y="123"/>
                  <a:pt x="29" y="107"/>
                  <a:pt x="16" y="94"/>
                </a:cubicBezTo>
                <a:cubicBezTo>
                  <a:pt x="16" y="94"/>
                  <a:pt x="16" y="93"/>
                  <a:pt x="15" y="92"/>
                </a:cubicBezTo>
                <a:cubicBezTo>
                  <a:pt x="9" y="80"/>
                  <a:pt x="0" y="66"/>
                  <a:pt x="10" y="53"/>
                </a:cubicBezTo>
                <a:cubicBezTo>
                  <a:pt x="20" y="41"/>
                  <a:pt x="37" y="45"/>
                  <a:pt x="51" y="49"/>
                </a:cubicBezTo>
                <a:cubicBezTo>
                  <a:pt x="71" y="54"/>
                  <a:pt x="112" y="42"/>
                  <a:pt x="124" y="26"/>
                </a:cubicBezTo>
                <a:cubicBezTo>
                  <a:pt x="125" y="25"/>
                  <a:pt x="126" y="24"/>
                  <a:pt x="127" y="23"/>
                </a:cubicBezTo>
                <a:cubicBezTo>
                  <a:pt x="137" y="13"/>
                  <a:pt x="148" y="0"/>
                  <a:pt x="162" y="4"/>
                </a:cubicBezTo>
                <a:cubicBezTo>
                  <a:pt x="178" y="8"/>
                  <a:pt x="179" y="25"/>
                  <a:pt x="180" y="39"/>
                </a:cubicBezTo>
                <a:cubicBezTo>
                  <a:pt x="181" y="55"/>
                  <a:pt x="181" y="70"/>
                  <a:pt x="205" y="63"/>
                </a:cubicBezTo>
                <a:cubicBezTo>
                  <a:pt x="209" y="61"/>
                  <a:pt x="213" y="65"/>
                  <a:pt x="216" y="69"/>
                </a:cubicBezTo>
                <a:cubicBezTo>
                  <a:pt x="205" y="83"/>
                  <a:pt x="186" y="81"/>
                  <a:pt x="173" y="92"/>
                </a:cubicBezTo>
                <a:cubicBezTo>
                  <a:pt x="172" y="93"/>
                  <a:pt x="170" y="93"/>
                  <a:pt x="168" y="94"/>
                </a:cubicBezTo>
                <a:cubicBezTo>
                  <a:pt x="163" y="92"/>
                  <a:pt x="159" y="94"/>
                  <a:pt x="158" y="100"/>
                </a:cubicBezTo>
                <a:cubicBezTo>
                  <a:pt x="155" y="104"/>
                  <a:pt x="151" y="106"/>
                  <a:pt x="146" y="108"/>
                </a:cubicBezTo>
                <a:cubicBezTo>
                  <a:pt x="120" y="112"/>
                  <a:pt x="96" y="118"/>
                  <a:pt x="76" y="137"/>
                </a:cubicBezTo>
                <a:cubicBezTo>
                  <a:pt x="61" y="141"/>
                  <a:pt x="47" y="152"/>
                  <a:pt x="31" y="141"/>
                </a:cubicBezTo>
                <a:close/>
              </a:path>
            </a:pathLst>
          </a:custGeom>
          <a:solidFill>
            <a:srgbClr val="F5AF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0" name="Freeform 360"/>
          <p:cNvSpPr>
            <a:spLocks/>
          </p:cNvSpPr>
          <p:nvPr/>
        </p:nvSpPr>
        <p:spPr bwMode="auto">
          <a:xfrm>
            <a:off x="1390650" y="1908176"/>
            <a:ext cx="215900" cy="312738"/>
          </a:xfrm>
          <a:custGeom>
            <a:avLst/>
            <a:gdLst>
              <a:gd name="T0" fmla="*/ 9 w 113"/>
              <a:gd name="T1" fmla="*/ 42 h 163"/>
              <a:gd name="T2" fmla="*/ 17 w 113"/>
              <a:gd name="T3" fmla="*/ 9 h 163"/>
              <a:gd name="T4" fmla="*/ 105 w 113"/>
              <a:gd name="T5" fmla="*/ 2 h 163"/>
              <a:gd name="T6" fmla="*/ 111 w 113"/>
              <a:gd name="T7" fmla="*/ 14 h 163"/>
              <a:gd name="T8" fmla="*/ 76 w 113"/>
              <a:gd name="T9" fmla="*/ 135 h 163"/>
              <a:gd name="T10" fmla="*/ 69 w 113"/>
              <a:gd name="T11" fmla="*/ 145 h 163"/>
              <a:gd name="T12" fmla="*/ 35 w 113"/>
              <a:gd name="T13" fmla="*/ 158 h 163"/>
              <a:gd name="T14" fmla="*/ 24 w 113"/>
              <a:gd name="T15" fmla="*/ 147 h 163"/>
              <a:gd name="T16" fmla="*/ 11 w 113"/>
              <a:gd name="T17" fmla="*/ 137 h 163"/>
              <a:gd name="T18" fmla="*/ 5 w 113"/>
              <a:gd name="T19" fmla="*/ 88 h 163"/>
              <a:gd name="T20" fmla="*/ 6 w 113"/>
              <a:gd name="T21" fmla="*/ 47 h 163"/>
              <a:gd name="T22" fmla="*/ 9 w 113"/>
              <a:gd name="T23" fmla="*/ 4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63">
                <a:moveTo>
                  <a:pt x="9" y="42"/>
                </a:moveTo>
                <a:cubicBezTo>
                  <a:pt x="16" y="32"/>
                  <a:pt x="11" y="19"/>
                  <a:pt x="17" y="9"/>
                </a:cubicBezTo>
                <a:cubicBezTo>
                  <a:pt x="46" y="1"/>
                  <a:pt x="76" y="0"/>
                  <a:pt x="105" y="2"/>
                </a:cubicBezTo>
                <a:cubicBezTo>
                  <a:pt x="110" y="5"/>
                  <a:pt x="113" y="9"/>
                  <a:pt x="111" y="14"/>
                </a:cubicBezTo>
                <a:cubicBezTo>
                  <a:pt x="95" y="53"/>
                  <a:pt x="93" y="97"/>
                  <a:pt x="76" y="135"/>
                </a:cubicBezTo>
                <a:cubicBezTo>
                  <a:pt x="74" y="139"/>
                  <a:pt x="73" y="143"/>
                  <a:pt x="69" y="145"/>
                </a:cubicBezTo>
                <a:cubicBezTo>
                  <a:pt x="60" y="155"/>
                  <a:pt x="49" y="163"/>
                  <a:pt x="35" y="158"/>
                </a:cubicBezTo>
                <a:cubicBezTo>
                  <a:pt x="29" y="156"/>
                  <a:pt x="27" y="150"/>
                  <a:pt x="24" y="147"/>
                </a:cubicBezTo>
                <a:cubicBezTo>
                  <a:pt x="20" y="144"/>
                  <a:pt x="14" y="142"/>
                  <a:pt x="11" y="137"/>
                </a:cubicBezTo>
                <a:cubicBezTo>
                  <a:pt x="0" y="122"/>
                  <a:pt x="8" y="104"/>
                  <a:pt x="5" y="88"/>
                </a:cubicBezTo>
                <a:cubicBezTo>
                  <a:pt x="4" y="74"/>
                  <a:pt x="5" y="61"/>
                  <a:pt x="6" y="47"/>
                </a:cubicBezTo>
                <a:cubicBezTo>
                  <a:pt x="6" y="45"/>
                  <a:pt x="8" y="43"/>
                  <a:pt x="9" y="42"/>
                </a:cubicBezTo>
                <a:close/>
              </a:path>
            </a:pathLst>
          </a:custGeom>
          <a:solidFill>
            <a:srgbClr val="C469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1" name="Freeform 361"/>
          <p:cNvSpPr>
            <a:spLocks/>
          </p:cNvSpPr>
          <p:nvPr/>
        </p:nvSpPr>
        <p:spPr bwMode="auto">
          <a:xfrm>
            <a:off x="1695450" y="1660526"/>
            <a:ext cx="174625" cy="327025"/>
          </a:xfrm>
          <a:custGeom>
            <a:avLst/>
            <a:gdLst>
              <a:gd name="T0" fmla="*/ 86 w 91"/>
              <a:gd name="T1" fmla="*/ 151 h 171"/>
              <a:gd name="T2" fmla="*/ 90 w 91"/>
              <a:gd name="T3" fmla="*/ 165 h 171"/>
              <a:gd name="T4" fmla="*/ 71 w 91"/>
              <a:gd name="T5" fmla="*/ 165 h 171"/>
              <a:gd name="T6" fmla="*/ 49 w 91"/>
              <a:gd name="T7" fmla="*/ 157 h 171"/>
              <a:gd name="T8" fmla="*/ 44 w 91"/>
              <a:gd name="T9" fmla="*/ 155 h 171"/>
              <a:gd name="T10" fmla="*/ 34 w 91"/>
              <a:gd name="T11" fmla="*/ 146 h 171"/>
              <a:gd name="T12" fmla="*/ 30 w 91"/>
              <a:gd name="T13" fmla="*/ 138 h 171"/>
              <a:gd name="T14" fmla="*/ 12 w 91"/>
              <a:gd name="T15" fmla="*/ 84 h 171"/>
              <a:gd name="T16" fmla="*/ 7 w 91"/>
              <a:gd name="T17" fmla="*/ 51 h 171"/>
              <a:gd name="T18" fmla="*/ 2 w 91"/>
              <a:gd name="T19" fmla="*/ 35 h 171"/>
              <a:gd name="T20" fmla="*/ 4 w 91"/>
              <a:gd name="T21" fmla="*/ 17 h 171"/>
              <a:gd name="T22" fmla="*/ 61 w 91"/>
              <a:gd name="T23" fmla="*/ 33 h 171"/>
              <a:gd name="T24" fmla="*/ 70 w 91"/>
              <a:gd name="T25" fmla="*/ 63 h 171"/>
              <a:gd name="T26" fmla="*/ 71 w 91"/>
              <a:gd name="T27" fmla="*/ 122 h 171"/>
              <a:gd name="T28" fmla="*/ 86 w 91"/>
              <a:gd name="T29" fmla="*/ 15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171">
                <a:moveTo>
                  <a:pt x="86" y="151"/>
                </a:moveTo>
                <a:cubicBezTo>
                  <a:pt x="88" y="155"/>
                  <a:pt x="91" y="160"/>
                  <a:pt x="90" y="165"/>
                </a:cubicBezTo>
                <a:cubicBezTo>
                  <a:pt x="84" y="171"/>
                  <a:pt x="77" y="167"/>
                  <a:pt x="71" y="165"/>
                </a:cubicBezTo>
                <a:cubicBezTo>
                  <a:pt x="64" y="162"/>
                  <a:pt x="56" y="160"/>
                  <a:pt x="49" y="157"/>
                </a:cubicBezTo>
                <a:cubicBezTo>
                  <a:pt x="48" y="157"/>
                  <a:pt x="46" y="156"/>
                  <a:pt x="44" y="155"/>
                </a:cubicBezTo>
                <a:cubicBezTo>
                  <a:pt x="40" y="153"/>
                  <a:pt x="35" y="151"/>
                  <a:pt x="34" y="146"/>
                </a:cubicBezTo>
                <a:cubicBezTo>
                  <a:pt x="33" y="143"/>
                  <a:pt x="31" y="141"/>
                  <a:pt x="30" y="138"/>
                </a:cubicBezTo>
                <a:cubicBezTo>
                  <a:pt x="18" y="122"/>
                  <a:pt x="10" y="104"/>
                  <a:pt x="12" y="84"/>
                </a:cubicBezTo>
                <a:cubicBezTo>
                  <a:pt x="13" y="72"/>
                  <a:pt x="14" y="61"/>
                  <a:pt x="7" y="51"/>
                </a:cubicBezTo>
                <a:cubicBezTo>
                  <a:pt x="6" y="45"/>
                  <a:pt x="4" y="40"/>
                  <a:pt x="2" y="35"/>
                </a:cubicBezTo>
                <a:cubicBezTo>
                  <a:pt x="0" y="29"/>
                  <a:pt x="4" y="23"/>
                  <a:pt x="4" y="17"/>
                </a:cubicBezTo>
                <a:cubicBezTo>
                  <a:pt x="24" y="0"/>
                  <a:pt x="50" y="7"/>
                  <a:pt x="61" y="33"/>
                </a:cubicBezTo>
                <a:cubicBezTo>
                  <a:pt x="65" y="42"/>
                  <a:pt x="67" y="53"/>
                  <a:pt x="70" y="63"/>
                </a:cubicBezTo>
                <a:cubicBezTo>
                  <a:pt x="47" y="89"/>
                  <a:pt x="47" y="94"/>
                  <a:pt x="71" y="122"/>
                </a:cubicBezTo>
                <a:cubicBezTo>
                  <a:pt x="79" y="131"/>
                  <a:pt x="87" y="139"/>
                  <a:pt x="86" y="151"/>
                </a:cubicBezTo>
                <a:close/>
              </a:path>
            </a:pathLst>
          </a:custGeom>
          <a:solidFill>
            <a:srgbClr val="F9CB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2" name="Freeform 362"/>
          <p:cNvSpPr>
            <a:spLocks/>
          </p:cNvSpPr>
          <p:nvPr/>
        </p:nvSpPr>
        <p:spPr bwMode="auto">
          <a:xfrm>
            <a:off x="1509713" y="1908176"/>
            <a:ext cx="195263" cy="317500"/>
          </a:xfrm>
          <a:custGeom>
            <a:avLst/>
            <a:gdLst>
              <a:gd name="T0" fmla="*/ 3 w 102"/>
              <a:gd name="T1" fmla="*/ 142 h 166"/>
              <a:gd name="T2" fmla="*/ 27 w 102"/>
              <a:gd name="T3" fmla="*/ 62 h 166"/>
              <a:gd name="T4" fmla="*/ 43 w 102"/>
              <a:gd name="T5" fmla="*/ 2 h 166"/>
              <a:gd name="T6" fmla="*/ 91 w 102"/>
              <a:gd name="T7" fmla="*/ 10 h 166"/>
              <a:gd name="T8" fmla="*/ 99 w 102"/>
              <a:gd name="T9" fmla="*/ 36 h 166"/>
              <a:gd name="T10" fmla="*/ 78 w 102"/>
              <a:gd name="T11" fmla="*/ 102 h 166"/>
              <a:gd name="T12" fmla="*/ 58 w 102"/>
              <a:gd name="T13" fmla="*/ 114 h 166"/>
              <a:gd name="T14" fmla="*/ 29 w 102"/>
              <a:gd name="T15" fmla="*/ 145 h 166"/>
              <a:gd name="T16" fmla="*/ 23 w 102"/>
              <a:gd name="T17" fmla="*/ 164 h 166"/>
              <a:gd name="T18" fmla="*/ 8 w 102"/>
              <a:gd name="T19" fmla="*/ 158 h 166"/>
              <a:gd name="T20" fmla="*/ 3 w 102"/>
              <a:gd name="T21" fmla="*/ 142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66">
                <a:moveTo>
                  <a:pt x="3" y="142"/>
                </a:moveTo>
                <a:cubicBezTo>
                  <a:pt x="19" y="118"/>
                  <a:pt x="20" y="89"/>
                  <a:pt x="27" y="62"/>
                </a:cubicBezTo>
                <a:cubicBezTo>
                  <a:pt x="31" y="42"/>
                  <a:pt x="38" y="22"/>
                  <a:pt x="43" y="2"/>
                </a:cubicBezTo>
                <a:cubicBezTo>
                  <a:pt x="60" y="0"/>
                  <a:pt x="75" y="5"/>
                  <a:pt x="91" y="10"/>
                </a:cubicBezTo>
                <a:cubicBezTo>
                  <a:pt x="102" y="16"/>
                  <a:pt x="102" y="26"/>
                  <a:pt x="99" y="36"/>
                </a:cubicBezTo>
                <a:cubicBezTo>
                  <a:pt x="93" y="58"/>
                  <a:pt x="87" y="81"/>
                  <a:pt x="78" y="102"/>
                </a:cubicBezTo>
                <a:cubicBezTo>
                  <a:pt x="73" y="109"/>
                  <a:pt x="65" y="110"/>
                  <a:pt x="58" y="114"/>
                </a:cubicBezTo>
                <a:cubicBezTo>
                  <a:pt x="45" y="121"/>
                  <a:pt x="28" y="124"/>
                  <a:pt x="29" y="145"/>
                </a:cubicBezTo>
                <a:cubicBezTo>
                  <a:pt x="28" y="152"/>
                  <a:pt x="29" y="159"/>
                  <a:pt x="23" y="164"/>
                </a:cubicBezTo>
                <a:cubicBezTo>
                  <a:pt x="16" y="166"/>
                  <a:pt x="12" y="163"/>
                  <a:pt x="8" y="158"/>
                </a:cubicBezTo>
                <a:cubicBezTo>
                  <a:pt x="3" y="153"/>
                  <a:pt x="0" y="148"/>
                  <a:pt x="3" y="142"/>
                </a:cubicBezTo>
                <a:close/>
              </a:path>
            </a:pathLst>
          </a:custGeom>
          <a:solidFill>
            <a:srgbClr val="DA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3" name="Freeform 363"/>
          <p:cNvSpPr>
            <a:spLocks/>
          </p:cNvSpPr>
          <p:nvPr/>
        </p:nvSpPr>
        <p:spPr bwMode="auto">
          <a:xfrm>
            <a:off x="1033463" y="1427163"/>
            <a:ext cx="203200" cy="280988"/>
          </a:xfrm>
          <a:custGeom>
            <a:avLst/>
            <a:gdLst>
              <a:gd name="T0" fmla="*/ 3 w 106"/>
              <a:gd name="T1" fmla="*/ 124 h 146"/>
              <a:gd name="T2" fmla="*/ 16 w 106"/>
              <a:gd name="T3" fmla="*/ 68 h 146"/>
              <a:gd name="T4" fmla="*/ 62 w 106"/>
              <a:gd name="T5" fmla="*/ 17 h 146"/>
              <a:gd name="T6" fmla="*/ 79 w 106"/>
              <a:gd name="T7" fmla="*/ 8 h 146"/>
              <a:gd name="T8" fmla="*/ 101 w 106"/>
              <a:gd name="T9" fmla="*/ 20 h 146"/>
              <a:gd name="T10" fmla="*/ 82 w 106"/>
              <a:gd name="T11" fmla="*/ 92 h 146"/>
              <a:gd name="T12" fmla="*/ 82 w 106"/>
              <a:gd name="T13" fmla="*/ 111 h 146"/>
              <a:gd name="T14" fmla="*/ 73 w 106"/>
              <a:gd name="T15" fmla="*/ 128 h 146"/>
              <a:gd name="T16" fmla="*/ 44 w 106"/>
              <a:gd name="T17" fmla="*/ 115 h 146"/>
              <a:gd name="T18" fmla="*/ 37 w 106"/>
              <a:gd name="T19" fmla="*/ 92 h 146"/>
              <a:gd name="T20" fmla="*/ 45 w 106"/>
              <a:gd name="T21" fmla="*/ 59 h 146"/>
              <a:gd name="T22" fmla="*/ 48 w 106"/>
              <a:gd name="T23" fmla="*/ 53 h 146"/>
              <a:gd name="T24" fmla="*/ 24 w 106"/>
              <a:gd name="T25" fmla="*/ 117 h 146"/>
              <a:gd name="T26" fmla="*/ 15 w 106"/>
              <a:gd name="T27" fmla="*/ 137 h 146"/>
              <a:gd name="T28" fmla="*/ 5 w 106"/>
              <a:gd name="T29" fmla="*/ 144 h 146"/>
              <a:gd name="T30" fmla="*/ 1 w 106"/>
              <a:gd name="T31" fmla="*/ 134 h 146"/>
              <a:gd name="T32" fmla="*/ 3 w 106"/>
              <a:gd name="T33" fmla="*/ 12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146">
                <a:moveTo>
                  <a:pt x="3" y="124"/>
                </a:moveTo>
                <a:cubicBezTo>
                  <a:pt x="7" y="106"/>
                  <a:pt x="12" y="87"/>
                  <a:pt x="16" y="68"/>
                </a:cubicBezTo>
                <a:cubicBezTo>
                  <a:pt x="22" y="43"/>
                  <a:pt x="36" y="25"/>
                  <a:pt x="62" y="17"/>
                </a:cubicBezTo>
                <a:cubicBezTo>
                  <a:pt x="69" y="15"/>
                  <a:pt x="74" y="11"/>
                  <a:pt x="79" y="8"/>
                </a:cubicBezTo>
                <a:cubicBezTo>
                  <a:pt x="97" y="0"/>
                  <a:pt x="101" y="2"/>
                  <a:pt x="101" y="20"/>
                </a:cubicBezTo>
                <a:cubicBezTo>
                  <a:pt x="101" y="45"/>
                  <a:pt x="106" y="72"/>
                  <a:pt x="82" y="92"/>
                </a:cubicBezTo>
                <a:cubicBezTo>
                  <a:pt x="76" y="97"/>
                  <a:pt x="81" y="104"/>
                  <a:pt x="82" y="111"/>
                </a:cubicBezTo>
                <a:cubicBezTo>
                  <a:pt x="82" y="118"/>
                  <a:pt x="83" y="126"/>
                  <a:pt x="73" y="128"/>
                </a:cubicBezTo>
                <a:cubicBezTo>
                  <a:pt x="60" y="130"/>
                  <a:pt x="51" y="125"/>
                  <a:pt x="44" y="115"/>
                </a:cubicBezTo>
                <a:cubicBezTo>
                  <a:pt x="41" y="107"/>
                  <a:pt x="40" y="100"/>
                  <a:pt x="37" y="92"/>
                </a:cubicBezTo>
                <a:cubicBezTo>
                  <a:pt x="34" y="80"/>
                  <a:pt x="37" y="69"/>
                  <a:pt x="45" y="59"/>
                </a:cubicBezTo>
                <a:cubicBezTo>
                  <a:pt x="45" y="57"/>
                  <a:pt x="51" y="57"/>
                  <a:pt x="48" y="53"/>
                </a:cubicBezTo>
                <a:cubicBezTo>
                  <a:pt x="33" y="72"/>
                  <a:pt x="33" y="96"/>
                  <a:pt x="24" y="117"/>
                </a:cubicBezTo>
                <a:cubicBezTo>
                  <a:pt x="21" y="124"/>
                  <a:pt x="19" y="131"/>
                  <a:pt x="15" y="137"/>
                </a:cubicBezTo>
                <a:cubicBezTo>
                  <a:pt x="13" y="141"/>
                  <a:pt x="10" y="146"/>
                  <a:pt x="5" y="144"/>
                </a:cubicBezTo>
                <a:cubicBezTo>
                  <a:pt x="0" y="142"/>
                  <a:pt x="2" y="137"/>
                  <a:pt x="1" y="134"/>
                </a:cubicBezTo>
                <a:cubicBezTo>
                  <a:pt x="1" y="130"/>
                  <a:pt x="1" y="127"/>
                  <a:pt x="3" y="124"/>
                </a:cubicBezTo>
                <a:close/>
              </a:path>
            </a:pathLst>
          </a:custGeom>
          <a:solidFill>
            <a:srgbClr val="D88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4" name="Freeform 364"/>
          <p:cNvSpPr>
            <a:spLocks/>
          </p:cNvSpPr>
          <p:nvPr/>
        </p:nvSpPr>
        <p:spPr bwMode="auto">
          <a:xfrm>
            <a:off x="1222375" y="1436688"/>
            <a:ext cx="193675" cy="274638"/>
          </a:xfrm>
          <a:custGeom>
            <a:avLst/>
            <a:gdLst>
              <a:gd name="T0" fmla="*/ 10 w 101"/>
              <a:gd name="T1" fmla="*/ 0 h 143"/>
              <a:gd name="T2" fmla="*/ 53 w 101"/>
              <a:gd name="T3" fmla="*/ 18 h 143"/>
              <a:gd name="T4" fmla="*/ 81 w 101"/>
              <a:gd name="T5" fmla="*/ 49 h 143"/>
              <a:gd name="T6" fmla="*/ 101 w 101"/>
              <a:gd name="T7" fmla="*/ 143 h 143"/>
              <a:gd name="T8" fmla="*/ 82 w 101"/>
              <a:gd name="T9" fmla="*/ 122 h 143"/>
              <a:gd name="T10" fmla="*/ 55 w 101"/>
              <a:gd name="T11" fmla="*/ 43 h 143"/>
              <a:gd name="T12" fmla="*/ 56 w 101"/>
              <a:gd name="T13" fmla="*/ 45 h 143"/>
              <a:gd name="T14" fmla="*/ 64 w 101"/>
              <a:gd name="T15" fmla="*/ 96 h 143"/>
              <a:gd name="T16" fmla="*/ 61 w 101"/>
              <a:gd name="T17" fmla="*/ 109 h 143"/>
              <a:gd name="T18" fmla="*/ 48 w 101"/>
              <a:gd name="T19" fmla="*/ 121 h 143"/>
              <a:gd name="T20" fmla="*/ 23 w 101"/>
              <a:gd name="T21" fmla="*/ 106 h 143"/>
              <a:gd name="T22" fmla="*/ 14 w 101"/>
              <a:gd name="T23" fmla="*/ 76 h 143"/>
              <a:gd name="T24" fmla="*/ 10 w 101"/>
              <a:gd name="T2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143">
                <a:moveTo>
                  <a:pt x="10" y="0"/>
                </a:moveTo>
                <a:cubicBezTo>
                  <a:pt x="24" y="6"/>
                  <a:pt x="38" y="12"/>
                  <a:pt x="53" y="18"/>
                </a:cubicBezTo>
                <a:cubicBezTo>
                  <a:pt x="67" y="24"/>
                  <a:pt x="76" y="34"/>
                  <a:pt x="81" y="49"/>
                </a:cubicBezTo>
                <a:cubicBezTo>
                  <a:pt x="93" y="79"/>
                  <a:pt x="98" y="111"/>
                  <a:pt x="101" y="143"/>
                </a:cubicBezTo>
                <a:cubicBezTo>
                  <a:pt x="87" y="143"/>
                  <a:pt x="86" y="131"/>
                  <a:pt x="82" y="122"/>
                </a:cubicBezTo>
                <a:cubicBezTo>
                  <a:pt x="71" y="96"/>
                  <a:pt x="70" y="67"/>
                  <a:pt x="55" y="43"/>
                </a:cubicBezTo>
                <a:cubicBezTo>
                  <a:pt x="55" y="43"/>
                  <a:pt x="55" y="44"/>
                  <a:pt x="56" y="45"/>
                </a:cubicBezTo>
                <a:cubicBezTo>
                  <a:pt x="63" y="61"/>
                  <a:pt x="74" y="77"/>
                  <a:pt x="64" y="96"/>
                </a:cubicBezTo>
                <a:cubicBezTo>
                  <a:pt x="63" y="100"/>
                  <a:pt x="63" y="105"/>
                  <a:pt x="61" y="109"/>
                </a:cubicBezTo>
                <a:cubicBezTo>
                  <a:pt x="57" y="114"/>
                  <a:pt x="53" y="118"/>
                  <a:pt x="48" y="121"/>
                </a:cubicBezTo>
                <a:cubicBezTo>
                  <a:pt x="33" y="127"/>
                  <a:pt x="25" y="123"/>
                  <a:pt x="23" y="106"/>
                </a:cubicBezTo>
                <a:cubicBezTo>
                  <a:pt x="26" y="94"/>
                  <a:pt x="23" y="85"/>
                  <a:pt x="14" y="76"/>
                </a:cubicBezTo>
                <a:cubicBezTo>
                  <a:pt x="0" y="64"/>
                  <a:pt x="0" y="14"/>
                  <a:pt x="10" y="0"/>
                </a:cubicBezTo>
                <a:close/>
              </a:path>
            </a:pathLst>
          </a:custGeom>
          <a:solidFill>
            <a:srgbClr val="D88B5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5" name="Freeform 365"/>
          <p:cNvSpPr>
            <a:spLocks/>
          </p:cNvSpPr>
          <p:nvPr/>
        </p:nvSpPr>
        <p:spPr bwMode="auto">
          <a:xfrm>
            <a:off x="1760538" y="1781176"/>
            <a:ext cx="192088" cy="220663"/>
          </a:xfrm>
          <a:custGeom>
            <a:avLst/>
            <a:gdLst>
              <a:gd name="T0" fmla="*/ 52 w 100"/>
              <a:gd name="T1" fmla="*/ 88 h 115"/>
              <a:gd name="T2" fmla="*/ 16 w 100"/>
              <a:gd name="T3" fmla="*/ 45 h 115"/>
              <a:gd name="T4" fmla="*/ 36 w 100"/>
              <a:gd name="T5" fmla="*/ 0 h 115"/>
              <a:gd name="T6" fmla="*/ 97 w 100"/>
              <a:gd name="T7" fmla="*/ 100 h 115"/>
              <a:gd name="T8" fmla="*/ 98 w 100"/>
              <a:gd name="T9" fmla="*/ 115 h 115"/>
              <a:gd name="T10" fmla="*/ 52 w 100"/>
              <a:gd name="T11" fmla="*/ 88 h 115"/>
            </a:gdLst>
            <a:ahLst/>
            <a:cxnLst>
              <a:cxn ang="0">
                <a:pos x="T0" y="T1"/>
              </a:cxn>
              <a:cxn ang="0">
                <a:pos x="T2" y="T3"/>
              </a:cxn>
              <a:cxn ang="0">
                <a:pos x="T4" y="T5"/>
              </a:cxn>
              <a:cxn ang="0">
                <a:pos x="T6" y="T7"/>
              </a:cxn>
              <a:cxn ang="0">
                <a:pos x="T8" y="T9"/>
              </a:cxn>
              <a:cxn ang="0">
                <a:pos x="T10" y="T11"/>
              </a:cxn>
            </a:cxnLst>
            <a:rect l="0" t="0" r="r" b="b"/>
            <a:pathLst>
              <a:path w="100" h="115">
                <a:moveTo>
                  <a:pt x="52" y="88"/>
                </a:moveTo>
                <a:cubicBezTo>
                  <a:pt x="40" y="74"/>
                  <a:pt x="27" y="60"/>
                  <a:pt x="16" y="45"/>
                </a:cubicBezTo>
                <a:cubicBezTo>
                  <a:pt x="0" y="22"/>
                  <a:pt x="9" y="2"/>
                  <a:pt x="36" y="0"/>
                </a:cubicBezTo>
                <a:cubicBezTo>
                  <a:pt x="64" y="29"/>
                  <a:pt x="81" y="64"/>
                  <a:pt x="97" y="100"/>
                </a:cubicBezTo>
                <a:cubicBezTo>
                  <a:pt x="100" y="105"/>
                  <a:pt x="99" y="110"/>
                  <a:pt x="98" y="115"/>
                </a:cubicBezTo>
                <a:cubicBezTo>
                  <a:pt x="86" y="101"/>
                  <a:pt x="68" y="96"/>
                  <a:pt x="52" y="88"/>
                </a:cubicBezTo>
                <a:close/>
              </a:path>
            </a:pathLst>
          </a:custGeom>
          <a:solidFill>
            <a:srgbClr val="F1A1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6" name="Freeform 366"/>
          <p:cNvSpPr>
            <a:spLocks/>
          </p:cNvSpPr>
          <p:nvPr/>
        </p:nvSpPr>
        <p:spPr bwMode="auto">
          <a:xfrm>
            <a:off x="1155700" y="1417638"/>
            <a:ext cx="144463" cy="252413"/>
          </a:xfrm>
          <a:custGeom>
            <a:avLst/>
            <a:gdLst>
              <a:gd name="T0" fmla="*/ 44 w 75"/>
              <a:gd name="T1" fmla="*/ 10 h 131"/>
              <a:gd name="T2" fmla="*/ 47 w 75"/>
              <a:gd name="T3" fmla="*/ 73 h 131"/>
              <a:gd name="T4" fmla="*/ 54 w 75"/>
              <a:gd name="T5" fmla="*/ 84 h 131"/>
              <a:gd name="T6" fmla="*/ 63 w 75"/>
              <a:gd name="T7" fmla="*/ 117 h 131"/>
              <a:gd name="T8" fmla="*/ 42 w 75"/>
              <a:gd name="T9" fmla="*/ 124 h 131"/>
              <a:gd name="T10" fmla="*/ 37 w 75"/>
              <a:gd name="T11" fmla="*/ 108 h 131"/>
              <a:gd name="T12" fmla="*/ 33 w 75"/>
              <a:gd name="T13" fmla="*/ 124 h 131"/>
              <a:gd name="T14" fmla="*/ 11 w 75"/>
              <a:gd name="T15" fmla="*/ 118 h 131"/>
              <a:gd name="T16" fmla="*/ 17 w 75"/>
              <a:gd name="T17" fmla="*/ 86 h 131"/>
              <a:gd name="T18" fmla="*/ 28 w 75"/>
              <a:gd name="T19" fmla="*/ 68 h 131"/>
              <a:gd name="T20" fmla="*/ 31 w 75"/>
              <a:gd name="T21" fmla="*/ 24 h 131"/>
              <a:gd name="T22" fmla="*/ 15 w 75"/>
              <a:gd name="T23" fmla="*/ 13 h 131"/>
              <a:gd name="T24" fmla="*/ 44 w 75"/>
              <a:gd name="T25" fmla="*/ 1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5" h="131">
                <a:moveTo>
                  <a:pt x="44" y="10"/>
                </a:moveTo>
                <a:cubicBezTo>
                  <a:pt x="45" y="31"/>
                  <a:pt x="46" y="52"/>
                  <a:pt x="47" y="73"/>
                </a:cubicBezTo>
                <a:cubicBezTo>
                  <a:pt x="47" y="79"/>
                  <a:pt x="49" y="82"/>
                  <a:pt x="54" y="84"/>
                </a:cubicBezTo>
                <a:cubicBezTo>
                  <a:pt x="75" y="90"/>
                  <a:pt x="74" y="103"/>
                  <a:pt x="63" y="117"/>
                </a:cubicBezTo>
                <a:cubicBezTo>
                  <a:pt x="58" y="126"/>
                  <a:pt x="52" y="131"/>
                  <a:pt x="42" y="124"/>
                </a:cubicBezTo>
                <a:cubicBezTo>
                  <a:pt x="37" y="120"/>
                  <a:pt x="37" y="114"/>
                  <a:pt x="37" y="108"/>
                </a:cubicBezTo>
                <a:cubicBezTo>
                  <a:pt x="37" y="114"/>
                  <a:pt x="38" y="120"/>
                  <a:pt x="33" y="124"/>
                </a:cubicBezTo>
                <a:cubicBezTo>
                  <a:pt x="23" y="131"/>
                  <a:pt x="17" y="126"/>
                  <a:pt x="11" y="118"/>
                </a:cubicBezTo>
                <a:cubicBezTo>
                  <a:pt x="0" y="105"/>
                  <a:pt x="0" y="94"/>
                  <a:pt x="17" y="86"/>
                </a:cubicBezTo>
                <a:cubicBezTo>
                  <a:pt x="25" y="82"/>
                  <a:pt x="28" y="77"/>
                  <a:pt x="28" y="68"/>
                </a:cubicBezTo>
                <a:cubicBezTo>
                  <a:pt x="28" y="53"/>
                  <a:pt x="29" y="39"/>
                  <a:pt x="31" y="24"/>
                </a:cubicBezTo>
                <a:cubicBezTo>
                  <a:pt x="33" y="10"/>
                  <a:pt x="27" y="9"/>
                  <a:pt x="15" y="13"/>
                </a:cubicBezTo>
                <a:cubicBezTo>
                  <a:pt x="24" y="0"/>
                  <a:pt x="35" y="8"/>
                  <a:pt x="44" y="10"/>
                </a:cubicBezTo>
                <a:close/>
              </a:path>
            </a:pathLst>
          </a:custGeom>
          <a:solidFill>
            <a:srgbClr val="FDF9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7" name="Freeform 367"/>
          <p:cNvSpPr>
            <a:spLocks/>
          </p:cNvSpPr>
          <p:nvPr/>
        </p:nvSpPr>
        <p:spPr bwMode="auto">
          <a:xfrm>
            <a:off x="1066800" y="1668463"/>
            <a:ext cx="125413" cy="163513"/>
          </a:xfrm>
          <a:custGeom>
            <a:avLst/>
            <a:gdLst>
              <a:gd name="T0" fmla="*/ 62 w 66"/>
              <a:gd name="T1" fmla="*/ 67 h 86"/>
              <a:gd name="T2" fmla="*/ 2 w 66"/>
              <a:gd name="T3" fmla="*/ 86 h 86"/>
              <a:gd name="T4" fmla="*/ 3 w 66"/>
              <a:gd name="T5" fmla="*/ 49 h 86"/>
              <a:gd name="T6" fmla="*/ 7 w 66"/>
              <a:gd name="T7" fmla="*/ 27 h 86"/>
              <a:gd name="T8" fmla="*/ 9 w 66"/>
              <a:gd name="T9" fmla="*/ 11 h 86"/>
              <a:gd name="T10" fmla="*/ 23 w 66"/>
              <a:gd name="T11" fmla="*/ 2 h 86"/>
              <a:gd name="T12" fmla="*/ 66 w 66"/>
              <a:gd name="T13" fmla="*/ 59 h 86"/>
              <a:gd name="T14" fmla="*/ 62 w 66"/>
              <a:gd name="T15" fmla="*/ 67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6">
                <a:moveTo>
                  <a:pt x="62" y="67"/>
                </a:moveTo>
                <a:cubicBezTo>
                  <a:pt x="42" y="75"/>
                  <a:pt x="23" y="84"/>
                  <a:pt x="2" y="86"/>
                </a:cubicBezTo>
                <a:cubicBezTo>
                  <a:pt x="3" y="74"/>
                  <a:pt x="11" y="62"/>
                  <a:pt x="3" y="49"/>
                </a:cubicBezTo>
                <a:cubicBezTo>
                  <a:pt x="0" y="43"/>
                  <a:pt x="1" y="33"/>
                  <a:pt x="7" y="27"/>
                </a:cubicBezTo>
                <a:cubicBezTo>
                  <a:pt x="5" y="21"/>
                  <a:pt x="6" y="16"/>
                  <a:pt x="9" y="11"/>
                </a:cubicBezTo>
                <a:cubicBezTo>
                  <a:pt x="13" y="6"/>
                  <a:pt x="16" y="0"/>
                  <a:pt x="23" y="2"/>
                </a:cubicBezTo>
                <a:cubicBezTo>
                  <a:pt x="41" y="18"/>
                  <a:pt x="57" y="36"/>
                  <a:pt x="66" y="59"/>
                </a:cubicBezTo>
                <a:cubicBezTo>
                  <a:pt x="66" y="62"/>
                  <a:pt x="64" y="65"/>
                  <a:pt x="62" y="67"/>
                </a:cubicBezTo>
                <a:close/>
              </a:path>
            </a:pathLst>
          </a:custGeom>
          <a:solidFill>
            <a:srgbClr val="D98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8" name="Freeform 368"/>
          <p:cNvSpPr>
            <a:spLocks/>
          </p:cNvSpPr>
          <p:nvPr/>
        </p:nvSpPr>
        <p:spPr bwMode="auto">
          <a:xfrm>
            <a:off x="1257300" y="1679576"/>
            <a:ext cx="127000" cy="168275"/>
          </a:xfrm>
          <a:custGeom>
            <a:avLst/>
            <a:gdLst>
              <a:gd name="T0" fmla="*/ 62 w 66"/>
              <a:gd name="T1" fmla="*/ 88 h 88"/>
              <a:gd name="T2" fmla="*/ 1 w 66"/>
              <a:gd name="T3" fmla="*/ 56 h 88"/>
              <a:gd name="T4" fmla="*/ 1 w 66"/>
              <a:gd name="T5" fmla="*/ 50 h 88"/>
              <a:gd name="T6" fmla="*/ 29 w 66"/>
              <a:gd name="T7" fmla="*/ 10 h 88"/>
              <a:gd name="T8" fmla="*/ 49 w 66"/>
              <a:gd name="T9" fmla="*/ 2 h 88"/>
              <a:gd name="T10" fmla="*/ 55 w 66"/>
              <a:gd name="T11" fmla="*/ 5 h 88"/>
              <a:gd name="T12" fmla="*/ 59 w 66"/>
              <a:gd name="T13" fmla="*/ 53 h 88"/>
              <a:gd name="T14" fmla="*/ 62 w 66"/>
              <a:gd name="T15" fmla="*/ 88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88">
                <a:moveTo>
                  <a:pt x="62" y="88"/>
                </a:moveTo>
                <a:cubicBezTo>
                  <a:pt x="47" y="68"/>
                  <a:pt x="28" y="54"/>
                  <a:pt x="1" y="56"/>
                </a:cubicBezTo>
                <a:cubicBezTo>
                  <a:pt x="1" y="54"/>
                  <a:pt x="0" y="52"/>
                  <a:pt x="1" y="50"/>
                </a:cubicBezTo>
                <a:cubicBezTo>
                  <a:pt x="8" y="35"/>
                  <a:pt x="17" y="21"/>
                  <a:pt x="29" y="10"/>
                </a:cubicBezTo>
                <a:cubicBezTo>
                  <a:pt x="35" y="4"/>
                  <a:pt x="41" y="0"/>
                  <a:pt x="49" y="2"/>
                </a:cubicBezTo>
                <a:cubicBezTo>
                  <a:pt x="51" y="2"/>
                  <a:pt x="53" y="3"/>
                  <a:pt x="55" y="5"/>
                </a:cubicBezTo>
                <a:cubicBezTo>
                  <a:pt x="66" y="20"/>
                  <a:pt x="59" y="37"/>
                  <a:pt x="59" y="53"/>
                </a:cubicBezTo>
                <a:cubicBezTo>
                  <a:pt x="57" y="65"/>
                  <a:pt x="65" y="76"/>
                  <a:pt x="62" y="88"/>
                </a:cubicBezTo>
                <a:close/>
              </a:path>
            </a:pathLst>
          </a:custGeom>
          <a:solidFill>
            <a:srgbClr val="D88A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99" name="Freeform 369"/>
          <p:cNvSpPr>
            <a:spLocks/>
          </p:cNvSpPr>
          <p:nvPr/>
        </p:nvSpPr>
        <p:spPr bwMode="auto">
          <a:xfrm>
            <a:off x="1649413" y="1927226"/>
            <a:ext cx="92075" cy="196850"/>
          </a:xfrm>
          <a:custGeom>
            <a:avLst/>
            <a:gdLst>
              <a:gd name="T0" fmla="*/ 1 w 48"/>
              <a:gd name="T1" fmla="*/ 91 h 103"/>
              <a:gd name="T2" fmla="*/ 18 w 48"/>
              <a:gd name="T3" fmla="*/ 25 h 103"/>
              <a:gd name="T4" fmla="*/ 18 w 48"/>
              <a:gd name="T5" fmla="*/ 0 h 103"/>
              <a:gd name="T6" fmla="*/ 43 w 48"/>
              <a:gd name="T7" fmla="*/ 8 h 103"/>
              <a:gd name="T8" fmla="*/ 45 w 48"/>
              <a:gd name="T9" fmla="*/ 15 h 103"/>
              <a:gd name="T10" fmla="*/ 39 w 48"/>
              <a:gd name="T11" fmla="*/ 83 h 103"/>
              <a:gd name="T12" fmla="*/ 27 w 48"/>
              <a:gd name="T13" fmla="*/ 100 h 103"/>
              <a:gd name="T14" fmla="*/ 1 w 48"/>
              <a:gd name="T15" fmla="*/ 91 h 10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103">
                <a:moveTo>
                  <a:pt x="1" y="91"/>
                </a:moveTo>
                <a:cubicBezTo>
                  <a:pt x="0" y="67"/>
                  <a:pt x="13" y="47"/>
                  <a:pt x="18" y="25"/>
                </a:cubicBezTo>
                <a:cubicBezTo>
                  <a:pt x="20" y="16"/>
                  <a:pt x="25" y="8"/>
                  <a:pt x="18" y="0"/>
                </a:cubicBezTo>
                <a:cubicBezTo>
                  <a:pt x="26" y="3"/>
                  <a:pt x="34" y="6"/>
                  <a:pt x="43" y="8"/>
                </a:cubicBezTo>
                <a:cubicBezTo>
                  <a:pt x="44" y="10"/>
                  <a:pt x="45" y="12"/>
                  <a:pt x="45" y="15"/>
                </a:cubicBezTo>
                <a:cubicBezTo>
                  <a:pt x="48" y="38"/>
                  <a:pt x="43" y="61"/>
                  <a:pt x="39" y="83"/>
                </a:cubicBezTo>
                <a:cubicBezTo>
                  <a:pt x="37" y="91"/>
                  <a:pt x="34" y="97"/>
                  <a:pt x="27" y="100"/>
                </a:cubicBezTo>
                <a:cubicBezTo>
                  <a:pt x="16" y="103"/>
                  <a:pt x="7" y="102"/>
                  <a:pt x="1" y="91"/>
                </a:cubicBezTo>
                <a:close/>
              </a:path>
            </a:pathLst>
          </a:custGeom>
          <a:solidFill>
            <a:srgbClr val="ECE0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0" name="Freeform 370"/>
          <p:cNvSpPr>
            <a:spLocks/>
          </p:cNvSpPr>
          <p:nvPr/>
        </p:nvSpPr>
        <p:spPr bwMode="auto">
          <a:xfrm>
            <a:off x="1314450" y="1512888"/>
            <a:ext cx="103188" cy="268288"/>
          </a:xfrm>
          <a:custGeom>
            <a:avLst/>
            <a:gdLst>
              <a:gd name="T0" fmla="*/ 30 w 54"/>
              <a:gd name="T1" fmla="*/ 140 h 140"/>
              <a:gd name="T2" fmla="*/ 21 w 54"/>
              <a:gd name="T3" fmla="*/ 92 h 140"/>
              <a:gd name="T4" fmla="*/ 10 w 54"/>
              <a:gd name="T5" fmla="*/ 56 h 140"/>
              <a:gd name="T6" fmla="*/ 3 w 54"/>
              <a:gd name="T7" fmla="*/ 4 h 140"/>
              <a:gd name="T8" fmla="*/ 1 w 54"/>
              <a:gd name="T9" fmla="*/ 0 h 140"/>
              <a:gd name="T10" fmla="*/ 23 w 54"/>
              <a:gd name="T11" fmla="*/ 23 h 140"/>
              <a:gd name="T12" fmla="*/ 53 w 54"/>
              <a:gd name="T13" fmla="*/ 104 h 140"/>
              <a:gd name="T14" fmla="*/ 35 w 54"/>
              <a:gd name="T15" fmla="*/ 112 h 140"/>
              <a:gd name="T16" fmla="*/ 30 w 54"/>
              <a:gd name="T17" fmla="*/ 14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140">
                <a:moveTo>
                  <a:pt x="30" y="140"/>
                </a:moveTo>
                <a:cubicBezTo>
                  <a:pt x="31" y="123"/>
                  <a:pt x="30" y="107"/>
                  <a:pt x="21" y="92"/>
                </a:cubicBezTo>
                <a:cubicBezTo>
                  <a:pt x="17" y="80"/>
                  <a:pt x="17" y="67"/>
                  <a:pt x="10" y="56"/>
                </a:cubicBezTo>
                <a:cubicBezTo>
                  <a:pt x="18" y="37"/>
                  <a:pt x="6" y="21"/>
                  <a:pt x="3" y="4"/>
                </a:cubicBezTo>
                <a:cubicBezTo>
                  <a:pt x="0" y="3"/>
                  <a:pt x="0" y="2"/>
                  <a:pt x="1" y="0"/>
                </a:cubicBezTo>
                <a:cubicBezTo>
                  <a:pt x="16" y="0"/>
                  <a:pt x="19" y="12"/>
                  <a:pt x="23" y="23"/>
                </a:cubicBezTo>
                <a:cubicBezTo>
                  <a:pt x="33" y="50"/>
                  <a:pt x="37" y="79"/>
                  <a:pt x="53" y="104"/>
                </a:cubicBezTo>
                <a:cubicBezTo>
                  <a:pt x="54" y="116"/>
                  <a:pt x="54" y="116"/>
                  <a:pt x="35" y="112"/>
                </a:cubicBezTo>
                <a:cubicBezTo>
                  <a:pt x="32" y="121"/>
                  <a:pt x="37" y="132"/>
                  <a:pt x="30" y="140"/>
                </a:cubicBezTo>
                <a:close/>
              </a:path>
            </a:pathLst>
          </a:custGeom>
          <a:solidFill>
            <a:srgbClr val="F4BC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1" name="Freeform 371"/>
          <p:cNvSpPr>
            <a:spLocks/>
          </p:cNvSpPr>
          <p:nvPr/>
        </p:nvSpPr>
        <p:spPr bwMode="auto">
          <a:xfrm>
            <a:off x="1030288" y="1512888"/>
            <a:ext cx="112713" cy="223838"/>
          </a:xfrm>
          <a:custGeom>
            <a:avLst/>
            <a:gdLst>
              <a:gd name="T0" fmla="*/ 33 w 59"/>
              <a:gd name="T1" fmla="*/ 95 h 117"/>
              <a:gd name="T2" fmla="*/ 26 w 59"/>
              <a:gd name="T3" fmla="*/ 108 h 117"/>
              <a:gd name="T4" fmla="*/ 20 w 59"/>
              <a:gd name="T5" fmla="*/ 109 h 117"/>
              <a:gd name="T6" fmla="*/ 1 w 59"/>
              <a:gd name="T7" fmla="*/ 95 h 117"/>
              <a:gd name="T8" fmla="*/ 5 w 59"/>
              <a:gd name="T9" fmla="*/ 80 h 117"/>
              <a:gd name="T10" fmla="*/ 7 w 59"/>
              <a:gd name="T11" fmla="*/ 99 h 117"/>
              <a:gd name="T12" fmla="*/ 34 w 59"/>
              <a:gd name="T13" fmla="*/ 22 h 117"/>
              <a:gd name="T14" fmla="*/ 54 w 59"/>
              <a:gd name="T15" fmla="*/ 1 h 117"/>
              <a:gd name="T16" fmla="*/ 54 w 59"/>
              <a:gd name="T17" fmla="*/ 15 h 117"/>
              <a:gd name="T18" fmla="*/ 45 w 59"/>
              <a:gd name="T19" fmla="*/ 48 h 117"/>
              <a:gd name="T20" fmla="*/ 33 w 59"/>
              <a:gd name="T21" fmla="*/ 95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117">
                <a:moveTo>
                  <a:pt x="33" y="95"/>
                </a:moveTo>
                <a:cubicBezTo>
                  <a:pt x="30" y="100"/>
                  <a:pt x="28" y="104"/>
                  <a:pt x="26" y="108"/>
                </a:cubicBezTo>
                <a:cubicBezTo>
                  <a:pt x="24" y="108"/>
                  <a:pt x="22" y="109"/>
                  <a:pt x="20" y="109"/>
                </a:cubicBezTo>
                <a:cubicBezTo>
                  <a:pt x="1" y="117"/>
                  <a:pt x="0" y="116"/>
                  <a:pt x="1" y="95"/>
                </a:cubicBezTo>
                <a:cubicBezTo>
                  <a:pt x="2" y="90"/>
                  <a:pt x="1" y="84"/>
                  <a:pt x="5" y="80"/>
                </a:cubicBezTo>
                <a:cubicBezTo>
                  <a:pt x="5" y="85"/>
                  <a:pt x="6" y="90"/>
                  <a:pt x="7" y="99"/>
                </a:cubicBezTo>
                <a:cubicBezTo>
                  <a:pt x="19" y="72"/>
                  <a:pt x="26" y="47"/>
                  <a:pt x="34" y="22"/>
                </a:cubicBezTo>
                <a:cubicBezTo>
                  <a:pt x="37" y="12"/>
                  <a:pt x="40" y="0"/>
                  <a:pt x="54" y="1"/>
                </a:cubicBezTo>
                <a:cubicBezTo>
                  <a:pt x="59" y="6"/>
                  <a:pt x="58" y="11"/>
                  <a:pt x="54" y="15"/>
                </a:cubicBezTo>
                <a:cubicBezTo>
                  <a:pt x="48" y="26"/>
                  <a:pt x="44" y="36"/>
                  <a:pt x="45" y="48"/>
                </a:cubicBezTo>
                <a:cubicBezTo>
                  <a:pt x="45" y="65"/>
                  <a:pt x="37" y="80"/>
                  <a:pt x="33" y="95"/>
                </a:cubicBezTo>
                <a:close/>
              </a:path>
            </a:pathLst>
          </a:custGeom>
          <a:solidFill>
            <a:srgbClr val="F4BE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2" name="Freeform 372"/>
          <p:cNvSpPr>
            <a:spLocks/>
          </p:cNvSpPr>
          <p:nvPr/>
        </p:nvSpPr>
        <p:spPr bwMode="auto">
          <a:xfrm>
            <a:off x="592138" y="1925638"/>
            <a:ext cx="157163" cy="96838"/>
          </a:xfrm>
          <a:custGeom>
            <a:avLst/>
            <a:gdLst>
              <a:gd name="T0" fmla="*/ 11 w 82"/>
              <a:gd name="T1" fmla="*/ 16 h 51"/>
              <a:gd name="T2" fmla="*/ 54 w 82"/>
              <a:gd name="T3" fmla="*/ 5 h 51"/>
              <a:gd name="T4" fmla="*/ 76 w 82"/>
              <a:gd name="T5" fmla="*/ 11 h 51"/>
              <a:gd name="T6" fmla="*/ 70 w 82"/>
              <a:gd name="T7" fmla="*/ 37 h 51"/>
              <a:gd name="T8" fmla="*/ 46 w 82"/>
              <a:gd name="T9" fmla="*/ 45 h 51"/>
              <a:gd name="T10" fmla="*/ 22 w 82"/>
              <a:gd name="T11" fmla="*/ 50 h 51"/>
              <a:gd name="T12" fmla="*/ 8 w 82"/>
              <a:gd name="T13" fmla="*/ 49 h 51"/>
              <a:gd name="T14" fmla="*/ 4 w 82"/>
              <a:gd name="T15" fmla="*/ 46 h 51"/>
              <a:gd name="T16" fmla="*/ 2 w 82"/>
              <a:gd name="T17" fmla="*/ 41 h 51"/>
              <a:gd name="T18" fmla="*/ 0 w 82"/>
              <a:gd name="T19" fmla="*/ 27 h 51"/>
              <a:gd name="T20" fmla="*/ 11 w 82"/>
              <a:gd name="T21" fmla="*/ 1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2" h="51">
                <a:moveTo>
                  <a:pt x="11" y="16"/>
                </a:moveTo>
                <a:cubicBezTo>
                  <a:pt x="25" y="13"/>
                  <a:pt x="39" y="9"/>
                  <a:pt x="54" y="5"/>
                </a:cubicBezTo>
                <a:cubicBezTo>
                  <a:pt x="63" y="0"/>
                  <a:pt x="70" y="0"/>
                  <a:pt x="76" y="11"/>
                </a:cubicBezTo>
                <a:cubicBezTo>
                  <a:pt x="82" y="22"/>
                  <a:pt x="80" y="30"/>
                  <a:pt x="70" y="37"/>
                </a:cubicBezTo>
                <a:cubicBezTo>
                  <a:pt x="63" y="42"/>
                  <a:pt x="56" y="46"/>
                  <a:pt x="46" y="45"/>
                </a:cubicBezTo>
                <a:cubicBezTo>
                  <a:pt x="37" y="38"/>
                  <a:pt x="30" y="47"/>
                  <a:pt x="22" y="50"/>
                </a:cubicBezTo>
                <a:cubicBezTo>
                  <a:pt x="18" y="51"/>
                  <a:pt x="13" y="51"/>
                  <a:pt x="8" y="49"/>
                </a:cubicBezTo>
                <a:cubicBezTo>
                  <a:pt x="6" y="48"/>
                  <a:pt x="5" y="47"/>
                  <a:pt x="4" y="46"/>
                </a:cubicBezTo>
                <a:cubicBezTo>
                  <a:pt x="3" y="44"/>
                  <a:pt x="2" y="43"/>
                  <a:pt x="2" y="41"/>
                </a:cubicBezTo>
                <a:cubicBezTo>
                  <a:pt x="1" y="36"/>
                  <a:pt x="5" y="31"/>
                  <a:pt x="0" y="27"/>
                </a:cubicBezTo>
                <a:cubicBezTo>
                  <a:pt x="1" y="20"/>
                  <a:pt x="8" y="20"/>
                  <a:pt x="11" y="16"/>
                </a:cubicBezTo>
                <a:close/>
              </a:path>
            </a:pathLst>
          </a:custGeom>
          <a:solidFill>
            <a:srgbClr val="A076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3" name="Freeform 373"/>
          <p:cNvSpPr>
            <a:spLocks/>
          </p:cNvSpPr>
          <p:nvPr/>
        </p:nvSpPr>
        <p:spPr bwMode="auto">
          <a:xfrm>
            <a:off x="525463" y="1990726"/>
            <a:ext cx="87313" cy="161925"/>
          </a:xfrm>
          <a:custGeom>
            <a:avLst/>
            <a:gdLst>
              <a:gd name="T0" fmla="*/ 41 w 46"/>
              <a:gd name="T1" fmla="*/ 85 h 85"/>
              <a:gd name="T2" fmla="*/ 22 w 46"/>
              <a:gd name="T3" fmla="*/ 77 h 85"/>
              <a:gd name="T4" fmla="*/ 1 w 46"/>
              <a:gd name="T5" fmla="*/ 20 h 85"/>
              <a:gd name="T6" fmla="*/ 40 w 46"/>
              <a:gd name="T7" fmla="*/ 11 h 85"/>
              <a:gd name="T8" fmla="*/ 40 w 46"/>
              <a:gd name="T9" fmla="*/ 12 h 85"/>
              <a:gd name="T10" fmla="*/ 42 w 46"/>
              <a:gd name="T11" fmla="*/ 27 h 85"/>
              <a:gd name="T12" fmla="*/ 41 w 46"/>
              <a:gd name="T13" fmla="*/ 32 h 85"/>
              <a:gd name="T14" fmla="*/ 42 w 46"/>
              <a:gd name="T15" fmla="*/ 71 h 85"/>
              <a:gd name="T16" fmla="*/ 41 w 46"/>
              <a:gd name="T17"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5">
                <a:moveTo>
                  <a:pt x="41" y="85"/>
                </a:moveTo>
                <a:cubicBezTo>
                  <a:pt x="34" y="83"/>
                  <a:pt x="28" y="80"/>
                  <a:pt x="22" y="77"/>
                </a:cubicBezTo>
                <a:cubicBezTo>
                  <a:pt x="7" y="61"/>
                  <a:pt x="0" y="42"/>
                  <a:pt x="1" y="20"/>
                </a:cubicBezTo>
                <a:cubicBezTo>
                  <a:pt x="14" y="15"/>
                  <a:pt x="24" y="0"/>
                  <a:pt x="40" y="11"/>
                </a:cubicBezTo>
                <a:cubicBezTo>
                  <a:pt x="40" y="12"/>
                  <a:pt x="40" y="12"/>
                  <a:pt x="40" y="12"/>
                </a:cubicBezTo>
                <a:cubicBezTo>
                  <a:pt x="46" y="16"/>
                  <a:pt x="44" y="21"/>
                  <a:pt x="42" y="27"/>
                </a:cubicBezTo>
                <a:cubicBezTo>
                  <a:pt x="42" y="28"/>
                  <a:pt x="42" y="30"/>
                  <a:pt x="41" y="32"/>
                </a:cubicBezTo>
                <a:cubicBezTo>
                  <a:pt x="40" y="45"/>
                  <a:pt x="40" y="58"/>
                  <a:pt x="42" y="71"/>
                </a:cubicBezTo>
                <a:cubicBezTo>
                  <a:pt x="44" y="76"/>
                  <a:pt x="45" y="81"/>
                  <a:pt x="41" y="85"/>
                </a:cubicBezTo>
                <a:close/>
              </a:path>
            </a:pathLst>
          </a:custGeom>
          <a:solidFill>
            <a:srgbClr val="E995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4" name="Freeform 374"/>
          <p:cNvSpPr>
            <a:spLocks/>
          </p:cNvSpPr>
          <p:nvPr/>
        </p:nvSpPr>
        <p:spPr bwMode="auto">
          <a:xfrm>
            <a:off x="527050" y="1981201"/>
            <a:ext cx="76200" cy="66675"/>
          </a:xfrm>
          <a:custGeom>
            <a:avLst/>
            <a:gdLst>
              <a:gd name="T0" fmla="*/ 39 w 40"/>
              <a:gd name="T1" fmla="*/ 16 h 35"/>
              <a:gd name="T2" fmla="*/ 18 w 40"/>
              <a:gd name="T3" fmla="*/ 25 h 35"/>
              <a:gd name="T4" fmla="*/ 0 w 40"/>
              <a:gd name="T5" fmla="*/ 25 h 35"/>
              <a:gd name="T6" fmla="*/ 29 w 40"/>
              <a:gd name="T7" fmla="*/ 0 h 35"/>
              <a:gd name="T8" fmla="*/ 40 w 40"/>
              <a:gd name="T9" fmla="*/ 12 h 35"/>
              <a:gd name="T10" fmla="*/ 39 w 40"/>
              <a:gd name="T11" fmla="*/ 16 h 35"/>
            </a:gdLst>
            <a:ahLst/>
            <a:cxnLst>
              <a:cxn ang="0">
                <a:pos x="T0" y="T1"/>
              </a:cxn>
              <a:cxn ang="0">
                <a:pos x="T2" y="T3"/>
              </a:cxn>
              <a:cxn ang="0">
                <a:pos x="T4" y="T5"/>
              </a:cxn>
              <a:cxn ang="0">
                <a:pos x="T6" y="T7"/>
              </a:cxn>
              <a:cxn ang="0">
                <a:pos x="T8" y="T9"/>
              </a:cxn>
              <a:cxn ang="0">
                <a:pos x="T10" y="T11"/>
              </a:cxn>
            </a:cxnLst>
            <a:rect l="0" t="0" r="r" b="b"/>
            <a:pathLst>
              <a:path w="40" h="35">
                <a:moveTo>
                  <a:pt x="39" y="16"/>
                </a:moveTo>
                <a:cubicBezTo>
                  <a:pt x="31" y="17"/>
                  <a:pt x="23" y="18"/>
                  <a:pt x="18" y="25"/>
                </a:cubicBezTo>
                <a:cubicBezTo>
                  <a:pt x="11" y="35"/>
                  <a:pt x="6" y="28"/>
                  <a:pt x="0" y="25"/>
                </a:cubicBezTo>
                <a:cubicBezTo>
                  <a:pt x="1" y="6"/>
                  <a:pt x="18" y="7"/>
                  <a:pt x="29" y="0"/>
                </a:cubicBezTo>
                <a:cubicBezTo>
                  <a:pt x="30" y="6"/>
                  <a:pt x="38" y="6"/>
                  <a:pt x="40" y="12"/>
                </a:cubicBezTo>
                <a:cubicBezTo>
                  <a:pt x="39" y="13"/>
                  <a:pt x="39" y="15"/>
                  <a:pt x="39" y="16"/>
                </a:cubicBezTo>
                <a:close/>
              </a:path>
            </a:pathLst>
          </a:custGeom>
          <a:solidFill>
            <a:srgbClr val="A673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5" name="Freeform 375"/>
          <p:cNvSpPr>
            <a:spLocks/>
          </p:cNvSpPr>
          <p:nvPr/>
        </p:nvSpPr>
        <p:spPr bwMode="auto">
          <a:xfrm>
            <a:off x="1709738" y="1757363"/>
            <a:ext cx="42863" cy="168275"/>
          </a:xfrm>
          <a:custGeom>
            <a:avLst/>
            <a:gdLst>
              <a:gd name="T0" fmla="*/ 0 w 23"/>
              <a:gd name="T1" fmla="*/ 0 h 87"/>
              <a:gd name="T2" fmla="*/ 7 w 23"/>
              <a:gd name="T3" fmla="*/ 17 h 87"/>
              <a:gd name="T4" fmla="*/ 23 w 23"/>
              <a:gd name="T5" fmla="*/ 87 h 87"/>
              <a:gd name="T6" fmla="*/ 4 w 23"/>
              <a:gd name="T7" fmla="*/ 45 h 87"/>
              <a:gd name="T8" fmla="*/ 0 w 23"/>
              <a:gd name="T9" fmla="*/ 0 h 87"/>
            </a:gdLst>
            <a:ahLst/>
            <a:cxnLst>
              <a:cxn ang="0">
                <a:pos x="T0" y="T1"/>
              </a:cxn>
              <a:cxn ang="0">
                <a:pos x="T2" y="T3"/>
              </a:cxn>
              <a:cxn ang="0">
                <a:pos x="T4" y="T5"/>
              </a:cxn>
              <a:cxn ang="0">
                <a:pos x="T6" y="T7"/>
              </a:cxn>
              <a:cxn ang="0">
                <a:pos x="T8" y="T9"/>
              </a:cxn>
            </a:cxnLst>
            <a:rect l="0" t="0" r="r" b="b"/>
            <a:pathLst>
              <a:path w="23" h="87">
                <a:moveTo>
                  <a:pt x="0" y="0"/>
                </a:moveTo>
                <a:cubicBezTo>
                  <a:pt x="7" y="4"/>
                  <a:pt x="8" y="11"/>
                  <a:pt x="7" y="17"/>
                </a:cubicBezTo>
                <a:cubicBezTo>
                  <a:pt x="4" y="43"/>
                  <a:pt x="11" y="66"/>
                  <a:pt x="23" y="87"/>
                </a:cubicBezTo>
                <a:cubicBezTo>
                  <a:pt x="8" y="77"/>
                  <a:pt x="5" y="61"/>
                  <a:pt x="4" y="45"/>
                </a:cubicBezTo>
                <a:cubicBezTo>
                  <a:pt x="3" y="30"/>
                  <a:pt x="4" y="15"/>
                  <a:pt x="0" y="0"/>
                </a:cubicBezTo>
                <a:close/>
              </a:path>
            </a:pathLst>
          </a:custGeom>
          <a:solidFill>
            <a:srgbClr val="ECE0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6" name="Freeform 376"/>
          <p:cNvSpPr>
            <a:spLocks/>
          </p:cNvSpPr>
          <p:nvPr/>
        </p:nvSpPr>
        <p:spPr bwMode="auto">
          <a:xfrm>
            <a:off x="868363" y="1819276"/>
            <a:ext cx="139700" cy="66675"/>
          </a:xfrm>
          <a:custGeom>
            <a:avLst/>
            <a:gdLst>
              <a:gd name="T0" fmla="*/ 73 w 73"/>
              <a:gd name="T1" fmla="*/ 8 h 35"/>
              <a:gd name="T2" fmla="*/ 32 w 73"/>
              <a:gd name="T3" fmla="*/ 22 h 35"/>
              <a:gd name="T4" fmla="*/ 13 w 73"/>
              <a:gd name="T5" fmla="*/ 32 h 35"/>
              <a:gd name="T6" fmla="*/ 11 w 73"/>
              <a:gd name="T7" fmla="*/ 34 h 35"/>
              <a:gd name="T8" fmla="*/ 0 w 73"/>
              <a:gd name="T9" fmla="*/ 30 h 35"/>
              <a:gd name="T10" fmla="*/ 3 w 73"/>
              <a:gd name="T11" fmla="*/ 25 h 35"/>
              <a:gd name="T12" fmla="*/ 70 w 73"/>
              <a:gd name="T13" fmla="*/ 7 h 35"/>
              <a:gd name="T14" fmla="*/ 73 w 73"/>
              <a:gd name="T15" fmla="*/ 8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3" h="35">
                <a:moveTo>
                  <a:pt x="73" y="8"/>
                </a:moveTo>
                <a:cubicBezTo>
                  <a:pt x="61" y="18"/>
                  <a:pt x="45" y="16"/>
                  <a:pt x="32" y="22"/>
                </a:cubicBezTo>
                <a:cubicBezTo>
                  <a:pt x="26" y="25"/>
                  <a:pt x="18" y="26"/>
                  <a:pt x="13" y="32"/>
                </a:cubicBezTo>
                <a:cubicBezTo>
                  <a:pt x="12" y="33"/>
                  <a:pt x="12" y="33"/>
                  <a:pt x="11" y="34"/>
                </a:cubicBezTo>
                <a:cubicBezTo>
                  <a:pt x="6" y="35"/>
                  <a:pt x="3" y="35"/>
                  <a:pt x="0" y="30"/>
                </a:cubicBezTo>
                <a:cubicBezTo>
                  <a:pt x="0" y="28"/>
                  <a:pt x="1" y="26"/>
                  <a:pt x="3" y="25"/>
                </a:cubicBezTo>
                <a:cubicBezTo>
                  <a:pt x="23" y="12"/>
                  <a:pt x="44" y="0"/>
                  <a:pt x="70" y="7"/>
                </a:cubicBezTo>
                <a:cubicBezTo>
                  <a:pt x="71" y="7"/>
                  <a:pt x="72" y="8"/>
                  <a:pt x="73" y="8"/>
                </a:cubicBezTo>
                <a:close/>
              </a:path>
            </a:pathLst>
          </a:custGeom>
          <a:solidFill>
            <a:srgbClr val="9D65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7" name="Freeform 377"/>
          <p:cNvSpPr>
            <a:spLocks/>
          </p:cNvSpPr>
          <p:nvPr/>
        </p:nvSpPr>
        <p:spPr bwMode="auto">
          <a:xfrm>
            <a:off x="866775" y="1820863"/>
            <a:ext cx="136525" cy="52388"/>
          </a:xfrm>
          <a:custGeom>
            <a:avLst/>
            <a:gdLst>
              <a:gd name="T0" fmla="*/ 71 w 71"/>
              <a:gd name="T1" fmla="*/ 6 h 27"/>
              <a:gd name="T2" fmla="*/ 2 w 71"/>
              <a:gd name="T3" fmla="*/ 27 h 27"/>
              <a:gd name="T4" fmla="*/ 7 w 71"/>
              <a:gd name="T5" fmla="*/ 19 h 27"/>
              <a:gd name="T6" fmla="*/ 6 w 71"/>
              <a:gd name="T7" fmla="*/ 19 h 27"/>
              <a:gd name="T8" fmla="*/ 59 w 71"/>
              <a:gd name="T9" fmla="*/ 0 h 27"/>
              <a:gd name="T10" fmla="*/ 71 w 71"/>
              <a:gd name="T11" fmla="*/ 6 h 27"/>
            </a:gdLst>
            <a:ahLst/>
            <a:cxnLst>
              <a:cxn ang="0">
                <a:pos x="T0" y="T1"/>
              </a:cxn>
              <a:cxn ang="0">
                <a:pos x="T2" y="T3"/>
              </a:cxn>
              <a:cxn ang="0">
                <a:pos x="T4" y="T5"/>
              </a:cxn>
              <a:cxn ang="0">
                <a:pos x="T6" y="T7"/>
              </a:cxn>
              <a:cxn ang="0">
                <a:pos x="T8" y="T9"/>
              </a:cxn>
              <a:cxn ang="0">
                <a:pos x="T10" y="T11"/>
              </a:cxn>
            </a:cxnLst>
            <a:rect l="0" t="0" r="r" b="b"/>
            <a:pathLst>
              <a:path w="71" h="27">
                <a:moveTo>
                  <a:pt x="71" y="6"/>
                </a:moveTo>
                <a:cubicBezTo>
                  <a:pt x="46" y="7"/>
                  <a:pt x="25" y="19"/>
                  <a:pt x="2" y="27"/>
                </a:cubicBezTo>
                <a:cubicBezTo>
                  <a:pt x="0" y="23"/>
                  <a:pt x="4" y="21"/>
                  <a:pt x="7" y="19"/>
                </a:cubicBezTo>
                <a:cubicBezTo>
                  <a:pt x="6" y="19"/>
                  <a:pt x="6" y="19"/>
                  <a:pt x="6" y="19"/>
                </a:cubicBezTo>
                <a:cubicBezTo>
                  <a:pt x="22" y="8"/>
                  <a:pt x="40" y="3"/>
                  <a:pt x="59" y="0"/>
                </a:cubicBezTo>
                <a:cubicBezTo>
                  <a:pt x="63" y="2"/>
                  <a:pt x="67" y="4"/>
                  <a:pt x="71" y="6"/>
                </a:cubicBezTo>
                <a:close/>
              </a:path>
            </a:pathLst>
          </a:custGeom>
          <a:solidFill>
            <a:srgbClr val="E3AC5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8" name="Freeform 378"/>
          <p:cNvSpPr>
            <a:spLocks/>
          </p:cNvSpPr>
          <p:nvPr/>
        </p:nvSpPr>
        <p:spPr bwMode="auto">
          <a:xfrm>
            <a:off x="877888" y="1817688"/>
            <a:ext cx="101600" cy="39688"/>
          </a:xfrm>
          <a:custGeom>
            <a:avLst/>
            <a:gdLst>
              <a:gd name="T0" fmla="*/ 53 w 53"/>
              <a:gd name="T1" fmla="*/ 2 h 21"/>
              <a:gd name="T2" fmla="*/ 0 w 53"/>
              <a:gd name="T3" fmla="*/ 21 h 21"/>
              <a:gd name="T4" fmla="*/ 47 w 53"/>
              <a:gd name="T5" fmla="*/ 0 h 21"/>
              <a:gd name="T6" fmla="*/ 53 w 53"/>
              <a:gd name="T7" fmla="*/ 2 h 21"/>
            </a:gdLst>
            <a:ahLst/>
            <a:cxnLst>
              <a:cxn ang="0">
                <a:pos x="T0" y="T1"/>
              </a:cxn>
              <a:cxn ang="0">
                <a:pos x="T2" y="T3"/>
              </a:cxn>
              <a:cxn ang="0">
                <a:pos x="T4" y="T5"/>
              </a:cxn>
              <a:cxn ang="0">
                <a:pos x="T6" y="T7"/>
              </a:cxn>
            </a:cxnLst>
            <a:rect l="0" t="0" r="r" b="b"/>
            <a:pathLst>
              <a:path w="53" h="21">
                <a:moveTo>
                  <a:pt x="53" y="2"/>
                </a:moveTo>
                <a:cubicBezTo>
                  <a:pt x="35" y="8"/>
                  <a:pt x="18" y="15"/>
                  <a:pt x="0" y="21"/>
                </a:cubicBezTo>
                <a:cubicBezTo>
                  <a:pt x="13" y="7"/>
                  <a:pt x="30" y="3"/>
                  <a:pt x="47" y="0"/>
                </a:cubicBezTo>
                <a:cubicBezTo>
                  <a:pt x="49" y="0"/>
                  <a:pt x="51" y="1"/>
                  <a:pt x="53" y="2"/>
                </a:cubicBezTo>
                <a:close/>
              </a:path>
            </a:pathLst>
          </a:custGeom>
          <a:solidFill>
            <a:srgbClr val="9B6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09" name="Freeform 379"/>
          <p:cNvSpPr>
            <a:spLocks/>
          </p:cNvSpPr>
          <p:nvPr/>
        </p:nvSpPr>
        <p:spPr bwMode="auto">
          <a:xfrm>
            <a:off x="566738" y="1974851"/>
            <a:ext cx="46038" cy="28575"/>
          </a:xfrm>
          <a:custGeom>
            <a:avLst/>
            <a:gdLst>
              <a:gd name="T0" fmla="*/ 19 w 24"/>
              <a:gd name="T1" fmla="*/ 15 h 15"/>
              <a:gd name="T2" fmla="*/ 1 w 24"/>
              <a:gd name="T3" fmla="*/ 14 h 15"/>
              <a:gd name="T4" fmla="*/ 8 w 24"/>
              <a:gd name="T5" fmla="*/ 3 h 15"/>
              <a:gd name="T6" fmla="*/ 13 w 24"/>
              <a:gd name="T7" fmla="*/ 1 h 15"/>
              <a:gd name="T8" fmla="*/ 23 w 24"/>
              <a:gd name="T9" fmla="*/ 0 h 15"/>
              <a:gd name="T10" fmla="*/ 19 w 24"/>
              <a:gd name="T11" fmla="*/ 15 h 15"/>
            </a:gdLst>
            <a:ahLst/>
            <a:cxnLst>
              <a:cxn ang="0">
                <a:pos x="T0" y="T1"/>
              </a:cxn>
              <a:cxn ang="0">
                <a:pos x="T2" y="T3"/>
              </a:cxn>
              <a:cxn ang="0">
                <a:pos x="T4" y="T5"/>
              </a:cxn>
              <a:cxn ang="0">
                <a:pos x="T6" y="T7"/>
              </a:cxn>
              <a:cxn ang="0">
                <a:pos x="T8" y="T9"/>
              </a:cxn>
              <a:cxn ang="0">
                <a:pos x="T10" y="T11"/>
              </a:cxn>
            </a:cxnLst>
            <a:rect l="0" t="0" r="r" b="b"/>
            <a:pathLst>
              <a:path w="24" h="15">
                <a:moveTo>
                  <a:pt x="19" y="15"/>
                </a:moveTo>
                <a:cubicBezTo>
                  <a:pt x="13" y="15"/>
                  <a:pt x="7" y="15"/>
                  <a:pt x="1" y="14"/>
                </a:cubicBezTo>
                <a:cubicBezTo>
                  <a:pt x="0" y="8"/>
                  <a:pt x="7" y="7"/>
                  <a:pt x="8" y="3"/>
                </a:cubicBezTo>
                <a:cubicBezTo>
                  <a:pt x="10" y="2"/>
                  <a:pt x="12" y="1"/>
                  <a:pt x="13" y="1"/>
                </a:cubicBezTo>
                <a:cubicBezTo>
                  <a:pt x="17" y="0"/>
                  <a:pt x="20" y="0"/>
                  <a:pt x="23" y="0"/>
                </a:cubicBezTo>
                <a:cubicBezTo>
                  <a:pt x="22" y="5"/>
                  <a:pt x="24" y="11"/>
                  <a:pt x="19" y="15"/>
                </a:cubicBezTo>
                <a:close/>
              </a:path>
            </a:pathLst>
          </a:custGeom>
          <a:solidFill>
            <a:srgbClr val="F6E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0" name="Freeform 380"/>
          <p:cNvSpPr>
            <a:spLocks/>
          </p:cNvSpPr>
          <p:nvPr/>
        </p:nvSpPr>
        <p:spPr bwMode="auto">
          <a:xfrm>
            <a:off x="1728788" y="1935163"/>
            <a:ext cx="55563" cy="41275"/>
          </a:xfrm>
          <a:custGeom>
            <a:avLst/>
            <a:gdLst>
              <a:gd name="T0" fmla="*/ 0 w 29"/>
              <a:gd name="T1" fmla="*/ 8 h 22"/>
              <a:gd name="T2" fmla="*/ 2 w 29"/>
              <a:gd name="T3" fmla="*/ 4 h 22"/>
              <a:gd name="T4" fmla="*/ 17 w 29"/>
              <a:gd name="T5" fmla="*/ 3 h 22"/>
              <a:gd name="T6" fmla="*/ 29 w 29"/>
              <a:gd name="T7" fmla="*/ 8 h 22"/>
              <a:gd name="T8" fmla="*/ 16 w 29"/>
              <a:gd name="T9" fmla="*/ 21 h 22"/>
              <a:gd name="T10" fmla="*/ 0 w 29"/>
              <a:gd name="T11" fmla="*/ 8 h 22"/>
            </a:gdLst>
            <a:ahLst/>
            <a:cxnLst>
              <a:cxn ang="0">
                <a:pos x="T0" y="T1"/>
              </a:cxn>
              <a:cxn ang="0">
                <a:pos x="T2" y="T3"/>
              </a:cxn>
              <a:cxn ang="0">
                <a:pos x="T4" y="T5"/>
              </a:cxn>
              <a:cxn ang="0">
                <a:pos x="T6" y="T7"/>
              </a:cxn>
              <a:cxn ang="0">
                <a:pos x="T8" y="T9"/>
              </a:cxn>
              <a:cxn ang="0">
                <a:pos x="T10" y="T11"/>
              </a:cxn>
            </a:cxnLst>
            <a:rect l="0" t="0" r="r" b="b"/>
            <a:pathLst>
              <a:path w="29" h="22">
                <a:moveTo>
                  <a:pt x="0" y="8"/>
                </a:moveTo>
                <a:cubicBezTo>
                  <a:pt x="1" y="7"/>
                  <a:pt x="2" y="6"/>
                  <a:pt x="2" y="4"/>
                </a:cubicBezTo>
                <a:cubicBezTo>
                  <a:pt x="7" y="4"/>
                  <a:pt x="12" y="3"/>
                  <a:pt x="17" y="3"/>
                </a:cubicBezTo>
                <a:cubicBezTo>
                  <a:pt x="22" y="4"/>
                  <a:pt x="28" y="0"/>
                  <a:pt x="29" y="8"/>
                </a:cubicBezTo>
                <a:cubicBezTo>
                  <a:pt x="27" y="15"/>
                  <a:pt x="25" y="22"/>
                  <a:pt x="16" y="21"/>
                </a:cubicBezTo>
                <a:cubicBezTo>
                  <a:pt x="8" y="21"/>
                  <a:pt x="0" y="18"/>
                  <a:pt x="0" y="8"/>
                </a:cubicBezTo>
                <a:close/>
              </a:path>
            </a:pathLst>
          </a:custGeom>
          <a:solidFill>
            <a:srgbClr val="A971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1" name="Freeform 381"/>
          <p:cNvSpPr>
            <a:spLocks/>
          </p:cNvSpPr>
          <p:nvPr/>
        </p:nvSpPr>
        <p:spPr bwMode="auto">
          <a:xfrm>
            <a:off x="1674813" y="1692276"/>
            <a:ext cx="55563" cy="34925"/>
          </a:xfrm>
          <a:custGeom>
            <a:avLst/>
            <a:gdLst>
              <a:gd name="T0" fmla="*/ 15 w 29"/>
              <a:gd name="T1" fmla="*/ 0 h 18"/>
              <a:gd name="T2" fmla="*/ 13 w 29"/>
              <a:gd name="T3" fmla="*/ 18 h 18"/>
              <a:gd name="T4" fmla="*/ 15 w 29"/>
              <a:gd name="T5" fmla="*/ 0 h 18"/>
            </a:gdLst>
            <a:ahLst/>
            <a:cxnLst>
              <a:cxn ang="0">
                <a:pos x="T0" y="T1"/>
              </a:cxn>
              <a:cxn ang="0">
                <a:pos x="T2" y="T3"/>
              </a:cxn>
              <a:cxn ang="0">
                <a:pos x="T4" y="T5"/>
              </a:cxn>
            </a:cxnLst>
            <a:rect l="0" t="0" r="r" b="b"/>
            <a:pathLst>
              <a:path w="29" h="18">
                <a:moveTo>
                  <a:pt x="15" y="0"/>
                </a:moveTo>
                <a:cubicBezTo>
                  <a:pt x="29" y="7"/>
                  <a:pt x="18" y="12"/>
                  <a:pt x="13" y="18"/>
                </a:cubicBezTo>
                <a:cubicBezTo>
                  <a:pt x="0" y="11"/>
                  <a:pt x="10" y="5"/>
                  <a:pt x="15" y="0"/>
                </a:cubicBezTo>
                <a:close/>
              </a:path>
            </a:pathLst>
          </a:custGeom>
          <a:solidFill>
            <a:srgbClr val="413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2" name="Freeform 382"/>
          <p:cNvSpPr>
            <a:spLocks/>
          </p:cNvSpPr>
          <p:nvPr/>
        </p:nvSpPr>
        <p:spPr bwMode="auto">
          <a:xfrm>
            <a:off x="644525" y="1922463"/>
            <a:ext cx="776288" cy="373063"/>
          </a:xfrm>
          <a:custGeom>
            <a:avLst/>
            <a:gdLst>
              <a:gd name="T0" fmla="*/ 398 w 405"/>
              <a:gd name="T1" fmla="*/ 37 h 194"/>
              <a:gd name="T2" fmla="*/ 402 w 405"/>
              <a:gd name="T3" fmla="*/ 77 h 194"/>
              <a:gd name="T4" fmla="*/ 342 w 405"/>
              <a:gd name="T5" fmla="*/ 115 h 194"/>
              <a:gd name="T6" fmla="*/ 321 w 405"/>
              <a:gd name="T7" fmla="*/ 113 h 194"/>
              <a:gd name="T8" fmla="*/ 257 w 405"/>
              <a:gd name="T9" fmla="*/ 94 h 194"/>
              <a:gd name="T10" fmla="*/ 153 w 405"/>
              <a:gd name="T11" fmla="*/ 93 h 194"/>
              <a:gd name="T12" fmla="*/ 124 w 405"/>
              <a:gd name="T13" fmla="*/ 102 h 194"/>
              <a:gd name="T14" fmla="*/ 108 w 405"/>
              <a:gd name="T15" fmla="*/ 111 h 194"/>
              <a:gd name="T16" fmla="*/ 71 w 405"/>
              <a:gd name="T17" fmla="*/ 138 h 194"/>
              <a:gd name="T18" fmla="*/ 42 w 405"/>
              <a:gd name="T19" fmla="*/ 178 h 194"/>
              <a:gd name="T20" fmla="*/ 16 w 405"/>
              <a:gd name="T21" fmla="*/ 184 h 194"/>
              <a:gd name="T22" fmla="*/ 2 w 405"/>
              <a:gd name="T23" fmla="*/ 163 h 194"/>
              <a:gd name="T24" fmla="*/ 20 w 405"/>
              <a:gd name="T25" fmla="*/ 147 h 194"/>
              <a:gd name="T26" fmla="*/ 21 w 405"/>
              <a:gd name="T27" fmla="*/ 141 h 194"/>
              <a:gd name="T28" fmla="*/ 60 w 405"/>
              <a:gd name="T29" fmla="*/ 60 h 194"/>
              <a:gd name="T30" fmla="*/ 74 w 405"/>
              <a:gd name="T31" fmla="*/ 39 h 194"/>
              <a:gd name="T32" fmla="*/ 84 w 405"/>
              <a:gd name="T33" fmla="*/ 29 h 194"/>
              <a:gd name="T34" fmla="*/ 150 w 405"/>
              <a:gd name="T35" fmla="*/ 6 h 194"/>
              <a:gd name="T36" fmla="*/ 284 w 405"/>
              <a:gd name="T37" fmla="*/ 38 h 194"/>
              <a:gd name="T38" fmla="*/ 302 w 405"/>
              <a:gd name="T39" fmla="*/ 45 h 194"/>
              <a:gd name="T40" fmla="*/ 383 w 405"/>
              <a:gd name="T41" fmla="*/ 35 h 194"/>
              <a:gd name="T42" fmla="*/ 398 w 405"/>
              <a:gd name="T43" fmla="*/ 37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5" h="194">
                <a:moveTo>
                  <a:pt x="398" y="37"/>
                </a:moveTo>
                <a:cubicBezTo>
                  <a:pt x="405" y="50"/>
                  <a:pt x="400" y="64"/>
                  <a:pt x="402" y="77"/>
                </a:cubicBezTo>
                <a:cubicBezTo>
                  <a:pt x="393" y="106"/>
                  <a:pt x="369" y="113"/>
                  <a:pt x="342" y="115"/>
                </a:cubicBezTo>
                <a:cubicBezTo>
                  <a:pt x="335" y="114"/>
                  <a:pt x="329" y="111"/>
                  <a:pt x="321" y="113"/>
                </a:cubicBezTo>
                <a:cubicBezTo>
                  <a:pt x="299" y="112"/>
                  <a:pt x="277" y="103"/>
                  <a:pt x="257" y="94"/>
                </a:cubicBezTo>
                <a:cubicBezTo>
                  <a:pt x="222" y="79"/>
                  <a:pt x="188" y="74"/>
                  <a:pt x="153" y="93"/>
                </a:cubicBezTo>
                <a:cubicBezTo>
                  <a:pt x="144" y="98"/>
                  <a:pt x="134" y="100"/>
                  <a:pt x="124" y="102"/>
                </a:cubicBezTo>
                <a:cubicBezTo>
                  <a:pt x="117" y="102"/>
                  <a:pt x="112" y="105"/>
                  <a:pt x="108" y="111"/>
                </a:cubicBezTo>
                <a:cubicBezTo>
                  <a:pt x="100" y="126"/>
                  <a:pt x="82" y="126"/>
                  <a:pt x="71" y="138"/>
                </a:cubicBezTo>
                <a:cubicBezTo>
                  <a:pt x="60" y="150"/>
                  <a:pt x="60" y="170"/>
                  <a:pt x="42" y="178"/>
                </a:cubicBezTo>
                <a:cubicBezTo>
                  <a:pt x="33" y="178"/>
                  <a:pt x="27" y="194"/>
                  <a:pt x="16" y="184"/>
                </a:cubicBezTo>
                <a:cubicBezTo>
                  <a:pt x="5" y="181"/>
                  <a:pt x="0" y="174"/>
                  <a:pt x="2" y="163"/>
                </a:cubicBezTo>
                <a:cubicBezTo>
                  <a:pt x="8" y="158"/>
                  <a:pt x="14" y="152"/>
                  <a:pt x="20" y="147"/>
                </a:cubicBezTo>
                <a:cubicBezTo>
                  <a:pt x="20" y="145"/>
                  <a:pt x="20" y="143"/>
                  <a:pt x="21" y="141"/>
                </a:cubicBezTo>
                <a:cubicBezTo>
                  <a:pt x="40" y="117"/>
                  <a:pt x="49" y="88"/>
                  <a:pt x="60" y="60"/>
                </a:cubicBezTo>
                <a:cubicBezTo>
                  <a:pt x="63" y="52"/>
                  <a:pt x="70" y="46"/>
                  <a:pt x="74" y="39"/>
                </a:cubicBezTo>
                <a:cubicBezTo>
                  <a:pt x="78" y="36"/>
                  <a:pt x="81" y="33"/>
                  <a:pt x="84" y="29"/>
                </a:cubicBezTo>
                <a:cubicBezTo>
                  <a:pt x="103" y="14"/>
                  <a:pt x="123" y="0"/>
                  <a:pt x="150" y="6"/>
                </a:cubicBezTo>
                <a:cubicBezTo>
                  <a:pt x="199" y="0"/>
                  <a:pt x="242" y="19"/>
                  <a:pt x="284" y="38"/>
                </a:cubicBezTo>
                <a:cubicBezTo>
                  <a:pt x="290" y="41"/>
                  <a:pt x="296" y="43"/>
                  <a:pt x="302" y="45"/>
                </a:cubicBezTo>
                <a:cubicBezTo>
                  <a:pt x="330" y="45"/>
                  <a:pt x="357" y="46"/>
                  <a:pt x="383" y="35"/>
                </a:cubicBezTo>
                <a:cubicBezTo>
                  <a:pt x="388" y="33"/>
                  <a:pt x="393" y="33"/>
                  <a:pt x="398" y="37"/>
                </a:cubicBezTo>
                <a:close/>
              </a:path>
            </a:pathLst>
          </a:custGeom>
          <a:solidFill>
            <a:srgbClr val="551C1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3" name="Freeform 383"/>
          <p:cNvSpPr>
            <a:spLocks/>
          </p:cNvSpPr>
          <p:nvPr/>
        </p:nvSpPr>
        <p:spPr bwMode="auto">
          <a:xfrm>
            <a:off x="723900" y="2162176"/>
            <a:ext cx="492125" cy="269875"/>
          </a:xfrm>
          <a:custGeom>
            <a:avLst/>
            <a:gdLst>
              <a:gd name="T0" fmla="*/ 0 w 256"/>
              <a:gd name="T1" fmla="*/ 53 h 140"/>
              <a:gd name="T2" fmla="*/ 24 w 256"/>
              <a:gd name="T3" fmla="*/ 9 h 140"/>
              <a:gd name="T4" fmla="*/ 137 w 256"/>
              <a:gd name="T5" fmla="*/ 20 h 140"/>
              <a:gd name="T6" fmla="*/ 180 w 256"/>
              <a:gd name="T7" fmla="*/ 54 h 140"/>
              <a:gd name="T8" fmla="*/ 235 w 256"/>
              <a:gd name="T9" fmla="*/ 89 h 140"/>
              <a:gd name="T10" fmla="*/ 246 w 256"/>
              <a:gd name="T11" fmla="*/ 94 h 140"/>
              <a:gd name="T12" fmla="*/ 254 w 256"/>
              <a:gd name="T13" fmla="*/ 105 h 140"/>
              <a:gd name="T14" fmla="*/ 251 w 256"/>
              <a:gd name="T15" fmla="*/ 122 h 140"/>
              <a:gd name="T16" fmla="*/ 187 w 256"/>
              <a:gd name="T17" fmla="*/ 126 h 140"/>
              <a:gd name="T18" fmla="*/ 168 w 256"/>
              <a:gd name="T19" fmla="*/ 129 h 140"/>
              <a:gd name="T20" fmla="*/ 67 w 256"/>
              <a:gd name="T21" fmla="*/ 131 h 140"/>
              <a:gd name="T22" fmla="*/ 0 w 256"/>
              <a:gd name="T23" fmla="*/ 5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6" h="140">
                <a:moveTo>
                  <a:pt x="0" y="53"/>
                </a:moveTo>
                <a:cubicBezTo>
                  <a:pt x="8" y="38"/>
                  <a:pt x="10" y="20"/>
                  <a:pt x="24" y="9"/>
                </a:cubicBezTo>
                <a:cubicBezTo>
                  <a:pt x="63" y="0"/>
                  <a:pt x="101" y="3"/>
                  <a:pt x="137" y="20"/>
                </a:cubicBezTo>
                <a:cubicBezTo>
                  <a:pt x="154" y="28"/>
                  <a:pt x="170" y="37"/>
                  <a:pt x="180" y="54"/>
                </a:cubicBezTo>
                <a:cubicBezTo>
                  <a:pt x="193" y="74"/>
                  <a:pt x="210" y="87"/>
                  <a:pt x="235" y="89"/>
                </a:cubicBezTo>
                <a:cubicBezTo>
                  <a:pt x="239" y="89"/>
                  <a:pt x="242" y="92"/>
                  <a:pt x="246" y="94"/>
                </a:cubicBezTo>
                <a:cubicBezTo>
                  <a:pt x="249" y="97"/>
                  <a:pt x="252" y="100"/>
                  <a:pt x="254" y="105"/>
                </a:cubicBezTo>
                <a:cubicBezTo>
                  <a:pt x="256" y="111"/>
                  <a:pt x="255" y="117"/>
                  <a:pt x="251" y="122"/>
                </a:cubicBezTo>
                <a:cubicBezTo>
                  <a:pt x="230" y="129"/>
                  <a:pt x="210" y="140"/>
                  <a:pt x="187" y="126"/>
                </a:cubicBezTo>
                <a:cubicBezTo>
                  <a:pt x="181" y="122"/>
                  <a:pt x="174" y="127"/>
                  <a:pt x="168" y="129"/>
                </a:cubicBezTo>
                <a:cubicBezTo>
                  <a:pt x="134" y="137"/>
                  <a:pt x="100" y="139"/>
                  <a:pt x="67" y="131"/>
                </a:cubicBezTo>
                <a:cubicBezTo>
                  <a:pt x="28" y="121"/>
                  <a:pt x="6" y="93"/>
                  <a:pt x="0" y="53"/>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4" name="Freeform 384"/>
          <p:cNvSpPr>
            <a:spLocks/>
          </p:cNvSpPr>
          <p:nvPr/>
        </p:nvSpPr>
        <p:spPr bwMode="auto">
          <a:xfrm>
            <a:off x="1408113" y="2179638"/>
            <a:ext cx="385763" cy="254000"/>
          </a:xfrm>
          <a:custGeom>
            <a:avLst/>
            <a:gdLst>
              <a:gd name="T0" fmla="*/ 56 w 201"/>
              <a:gd name="T1" fmla="*/ 0 h 132"/>
              <a:gd name="T2" fmla="*/ 64 w 201"/>
              <a:gd name="T3" fmla="*/ 12 h 132"/>
              <a:gd name="T4" fmla="*/ 83 w 201"/>
              <a:gd name="T5" fmla="*/ 25 h 132"/>
              <a:gd name="T6" fmla="*/ 167 w 201"/>
              <a:gd name="T7" fmla="*/ 39 h 132"/>
              <a:gd name="T8" fmla="*/ 179 w 201"/>
              <a:gd name="T9" fmla="*/ 42 h 132"/>
              <a:gd name="T10" fmla="*/ 199 w 201"/>
              <a:gd name="T11" fmla="*/ 58 h 132"/>
              <a:gd name="T12" fmla="*/ 187 w 201"/>
              <a:gd name="T13" fmla="*/ 76 h 132"/>
              <a:gd name="T14" fmla="*/ 181 w 201"/>
              <a:gd name="T15" fmla="*/ 99 h 132"/>
              <a:gd name="T16" fmla="*/ 185 w 201"/>
              <a:gd name="T17" fmla="*/ 113 h 132"/>
              <a:gd name="T18" fmla="*/ 129 w 201"/>
              <a:gd name="T19" fmla="*/ 117 h 132"/>
              <a:gd name="T20" fmla="*/ 88 w 201"/>
              <a:gd name="T21" fmla="*/ 119 h 132"/>
              <a:gd name="T22" fmla="*/ 10 w 201"/>
              <a:gd name="T23" fmla="*/ 114 h 132"/>
              <a:gd name="T24" fmla="*/ 6 w 201"/>
              <a:gd name="T25" fmla="*/ 81 h 132"/>
              <a:gd name="T26" fmla="*/ 3 w 201"/>
              <a:gd name="T27" fmla="*/ 54 h 132"/>
              <a:gd name="T28" fmla="*/ 7 w 201"/>
              <a:gd name="T29" fmla="*/ 14 h 132"/>
              <a:gd name="T30" fmla="*/ 23 w 201"/>
              <a:gd name="T31" fmla="*/ 12 h 132"/>
              <a:gd name="T32" fmla="*/ 56 w 201"/>
              <a:gd name="T33"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1" h="132">
                <a:moveTo>
                  <a:pt x="56" y="0"/>
                </a:moveTo>
                <a:cubicBezTo>
                  <a:pt x="59" y="4"/>
                  <a:pt x="61" y="8"/>
                  <a:pt x="64" y="12"/>
                </a:cubicBezTo>
                <a:cubicBezTo>
                  <a:pt x="64" y="26"/>
                  <a:pt x="75" y="22"/>
                  <a:pt x="83" y="25"/>
                </a:cubicBezTo>
                <a:cubicBezTo>
                  <a:pt x="109" y="43"/>
                  <a:pt x="136" y="54"/>
                  <a:pt x="167" y="39"/>
                </a:cubicBezTo>
                <a:cubicBezTo>
                  <a:pt x="172" y="39"/>
                  <a:pt x="175" y="41"/>
                  <a:pt x="179" y="42"/>
                </a:cubicBezTo>
                <a:cubicBezTo>
                  <a:pt x="188" y="45"/>
                  <a:pt x="197" y="48"/>
                  <a:pt x="199" y="58"/>
                </a:cubicBezTo>
                <a:cubicBezTo>
                  <a:pt x="201" y="68"/>
                  <a:pt x="195" y="74"/>
                  <a:pt x="187" y="76"/>
                </a:cubicBezTo>
                <a:cubicBezTo>
                  <a:pt x="172" y="80"/>
                  <a:pt x="172" y="88"/>
                  <a:pt x="181" y="99"/>
                </a:cubicBezTo>
                <a:cubicBezTo>
                  <a:pt x="184" y="103"/>
                  <a:pt x="186" y="108"/>
                  <a:pt x="185" y="113"/>
                </a:cubicBezTo>
                <a:cubicBezTo>
                  <a:pt x="167" y="124"/>
                  <a:pt x="150" y="132"/>
                  <a:pt x="129" y="117"/>
                </a:cubicBezTo>
                <a:cubicBezTo>
                  <a:pt x="117" y="110"/>
                  <a:pt x="102" y="116"/>
                  <a:pt x="88" y="119"/>
                </a:cubicBezTo>
                <a:cubicBezTo>
                  <a:pt x="62" y="125"/>
                  <a:pt x="35" y="130"/>
                  <a:pt x="10" y="114"/>
                </a:cubicBezTo>
                <a:cubicBezTo>
                  <a:pt x="0" y="104"/>
                  <a:pt x="5" y="92"/>
                  <a:pt x="6" y="81"/>
                </a:cubicBezTo>
                <a:cubicBezTo>
                  <a:pt x="7" y="71"/>
                  <a:pt x="4" y="63"/>
                  <a:pt x="3" y="54"/>
                </a:cubicBezTo>
                <a:cubicBezTo>
                  <a:pt x="13" y="41"/>
                  <a:pt x="0" y="27"/>
                  <a:pt x="7" y="14"/>
                </a:cubicBezTo>
                <a:cubicBezTo>
                  <a:pt x="12" y="9"/>
                  <a:pt x="17" y="7"/>
                  <a:pt x="23" y="12"/>
                </a:cubicBezTo>
                <a:cubicBezTo>
                  <a:pt x="37" y="14"/>
                  <a:pt x="46" y="5"/>
                  <a:pt x="56" y="0"/>
                </a:cubicBezTo>
                <a:close/>
              </a:path>
            </a:pathLst>
          </a:custGeom>
          <a:solidFill>
            <a:srgbClr val="C776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5" name="Freeform 385"/>
          <p:cNvSpPr>
            <a:spLocks/>
          </p:cNvSpPr>
          <p:nvPr/>
        </p:nvSpPr>
        <p:spPr bwMode="auto">
          <a:xfrm>
            <a:off x="1762125" y="1951038"/>
            <a:ext cx="198438" cy="396875"/>
          </a:xfrm>
          <a:custGeom>
            <a:avLst/>
            <a:gdLst>
              <a:gd name="T0" fmla="*/ 16 w 103"/>
              <a:gd name="T1" fmla="*/ 0 h 206"/>
              <a:gd name="T2" fmla="*/ 35 w 103"/>
              <a:gd name="T3" fmla="*/ 7 h 206"/>
              <a:gd name="T4" fmla="*/ 91 w 103"/>
              <a:gd name="T5" fmla="*/ 57 h 206"/>
              <a:gd name="T6" fmla="*/ 100 w 103"/>
              <a:gd name="T7" fmla="*/ 72 h 206"/>
              <a:gd name="T8" fmla="*/ 80 w 103"/>
              <a:gd name="T9" fmla="*/ 123 h 206"/>
              <a:gd name="T10" fmla="*/ 77 w 103"/>
              <a:gd name="T11" fmla="*/ 128 h 206"/>
              <a:gd name="T12" fmla="*/ 43 w 103"/>
              <a:gd name="T13" fmla="*/ 193 h 206"/>
              <a:gd name="T14" fmla="*/ 12 w 103"/>
              <a:gd name="T15" fmla="*/ 176 h 206"/>
              <a:gd name="T16" fmla="*/ 5 w 103"/>
              <a:gd name="T17" fmla="*/ 153 h 206"/>
              <a:gd name="T18" fmla="*/ 28 w 103"/>
              <a:gd name="T19" fmla="*/ 96 h 206"/>
              <a:gd name="T20" fmla="*/ 31 w 103"/>
              <a:gd name="T21" fmla="*/ 41 h 206"/>
              <a:gd name="T22" fmla="*/ 18 w 103"/>
              <a:gd name="T23" fmla="*/ 22 h 206"/>
              <a:gd name="T24" fmla="*/ 16 w 103"/>
              <a:gd name="T2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3" h="206">
                <a:moveTo>
                  <a:pt x="16" y="0"/>
                </a:moveTo>
                <a:cubicBezTo>
                  <a:pt x="23" y="1"/>
                  <a:pt x="29" y="2"/>
                  <a:pt x="35" y="7"/>
                </a:cubicBezTo>
                <a:cubicBezTo>
                  <a:pt x="57" y="20"/>
                  <a:pt x="79" y="33"/>
                  <a:pt x="91" y="57"/>
                </a:cubicBezTo>
                <a:cubicBezTo>
                  <a:pt x="94" y="62"/>
                  <a:pt x="97" y="67"/>
                  <a:pt x="100" y="72"/>
                </a:cubicBezTo>
                <a:cubicBezTo>
                  <a:pt x="103" y="93"/>
                  <a:pt x="83" y="104"/>
                  <a:pt x="80" y="123"/>
                </a:cubicBezTo>
                <a:cubicBezTo>
                  <a:pt x="79" y="124"/>
                  <a:pt x="78" y="126"/>
                  <a:pt x="77" y="128"/>
                </a:cubicBezTo>
                <a:cubicBezTo>
                  <a:pt x="76" y="154"/>
                  <a:pt x="60" y="175"/>
                  <a:pt x="43" y="193"/>
                </a:cubicBezTo>
                <a:cubicBezTo>
                  <a:pt x="31" y="206"/>
                  <a:pt x="19" y="198"/>
                  <a:pt x="12" y="176"/>
                </a:cubicBezTo>
                <a:cubicBezTo>
                  <a:pt x="9" y="168"/>
                  <a:pt x="0" y="163"/>
                  <a:pt x="5" y="153"/>
                </a:cubicBezTo>
                <a:cubicBezTo>
                  <a:pt x="24" y="139"/>
                  <a:pt x="28" y="119"/>
                  <a:pt x="28" y="96"/>
                </a:cubicBezTo>
                <a:cubicBezTo>
                  <a:pt x="27" y="78"/>
                  <a:pt x="32" y="59"/>
                  <a:pt x="31" y="41"/>
                </a:cubicBezTo>
                <a:cubicBezTo>
                  <a:pt x="30" y="32"/>
                  <a:pt x="29" y="25"/>
                  <a:pt x="18" y="22"/>
                </a:cubicBezTo>
                <a:cubicBezTo>
                  <a:pt x="2" y="18"/>
                  <a:pt x="2" y="11"/>
                  <a:pt x="16" y="0"/>
                </a:cubicBezTo>
                <a:close/>
              </a:path>
            </a:pathLst>
          </a:custGeom>
          <a:solidFill>
            <a:srgbClr val="C368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6" name="Freeform 386"/>
          <p:cNvSpPr>
            <a:spLocks/>
          </p:cNvSpPr>
          <p:nvPr/>
        </p:nvSpPr>
        <p:spPr bwMode="auto">
          <a:xfrm>
            <a:off x="1709738" y="2195513"/>
            <a:ext cx="241300" cy="209550"/>
          </a:xfrm>
          <a:custGeom>
            <a:avLst/>
            <a:gdLst>
              <a:gd name="T0" fmla="*/ 41 w 126"/>
              <a:gd name="T1" fmla="*/ 47 h 109"/>
              <a:gd name="T2" fmla="*/ 59 w 126"/>
              <a:gd name="T3" fmla="*/ 65 h 109"/>
              <a:gd name="T4" fmla="*/ 76 w 126"/>
              <a:gd name="T5" fmla="*/ 48 h 109"/>
              <a:gd name="T6" fmla="*/ 105 w 126"/>
              <a:gd name="T7" fmla="*/ 0 h 109"/>
              <a:gd name="T8" fmla="*/ 89 w 126"/>
              <a:gd name="T9" fmla="*/ 76 h 109"/>
              <a:gd name="T10" fmla="*/ 83 w 126"/>
              <a:gd name="T11" fmla="*/ 79 h 109"/>
              <a:gd name="T12" fmla="*/ 34 w 126"/>
              <a:gd name="T13" fmla="*/ 105 h 109"/>
              <a:gd name="T14" fmla="*/ 28 w 126"/>
              <a:gd name="T15" fmla="*/ 105 h 109"/>
              <a:gd name="T16" fmla="*/ 14 w 126"/>
              <a:gd name="T17" fmla="*/ 92 h 109"/>
              <a:gd name="T18" fmla="*/ 23 w 126"/>
              <a:gd name="T19" fmla="*/ 63 h 109"/>
              <a:gd name="T20" fmla="*/ 38 w 126"/>
              <a:gd name="T21" fmla="*/ 49 h 109"/>
              <a:gd name="T22" fmla="*/ 41 w 126"/>
              <a:gd name="T23"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6" h="109">
                <a:moveTo>
                  <a:pt x="41" y="47"/>
                </a:moveTo>
                <a:cubicBezTo>
                  <a:pt x="44" y="56"/>
                  <a:pt x="50" y="64"/>
                  <a:pt x="59" y="65"/>
                </a:cubicBezTo>
                <a:cubicBezTo>
                  <a:pt x="70" y="66"/>
                  <a:pt x="72" y="55"/>
                  <a:pt x="76" y="48"/>
                </a:cubicBezTo>
                <a:cubicBezTo>
                  <a:pt x="86" y="32"/>
                  <a:pt x="95" y="16"/>
                  <a:pt x="105" y="0"/>
                </a:cubicBezTo>
                <a:cubicBezTo>
                  <a:pt x="126" y="24"/>
                  <a:pt x="117" y="66"/>
                  <a:pt x="89" y="76"/>
                </a:cubicBezTo>
                <a:cubicBezTo>
                  <a:pt x="87" y="76"/>
                  <a:pt x="83" y="77"/>
                  <a:pt x="83" y="79"/>
                </a:cubicBezTo>
                <a:cubicBezTo>
                  <a:pt x="78" y="109"/>
                  <a:pt x="53" y="101"/>
                  <a:pt x="34" y="105"/>
                </a:cubicBezTo>
                <a:cubicBezTo>
                  <a:pt x="32" y="105"/>
                  <a:pt x="30" y="105"/>
                  <a:pt x="28" y="105"/>
                </a:cubicBezTo>
                <a:cubicBezTo>
                  <a:pt x="24" y="101"/>
                  <a:pt x="19" y="97"/>
                  <a:pt x="14" y="92"/>
                </a:cubicBezTo>
                <a:cubicBezTo>
                  <a:pt x="0" y="75"/>
                  <a:pt x="2" y="68"/>
                  <a:pt x="23" y="63"/>
                </a:cubicBezTo>
                <a:cubicBezTo>
                  <a:pt x="30" y="61"/>
                  <a:pt x="41" y="62"/>
                  <a:pt x="38" y="49"/>
                </a:cubicBezTo>
                <a:cubicBezTo>
                  <a:pt x="39" y="48"/>
                  <a:pt x="40" y="47"/>
                  <a:pt x="41" y="47"/>
                </a:cubicBezTo>
                <a:close/>
              </a:path>
            </a:pathLst>
          </a:custGeom>
          <a:solidFill>
            <a:srgbClr val="E8E0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7" name="Freeform 387"/>
          <p:cNvSpPr>
            <a:spLocks/>
          </p:cNvSpPr>
          <p:nvPr/>
        </p:nvSpPr>
        <p:spPr bwMode="auto">
          <a:xfrm>
            <a:off x="1231900" y="2286001"/>
            <a:ext cx="153988" cy="153988"/>
          </a:xfrm>
          <a:custGeom>
            <a:avLst/>
            <a:gdLst>
              <a:gd name="T0" fmla="*/ 65 w 81"/>
              <a:gd name="T1" fmla="*/ 80 h 80"/>
              <a:gd name="T2" fmla="*/ 44 w 81"/>
              <a:gd name="T3" fmla="*/ 79 h 80"/>
              <a:gd name="T4" fmla="*/ 20 w 81"/>
              <a:gd name="T5" fmla="*/ 73 h 80"/>
              <a:gd name="T6" fmla="*/ 4 w 81"/>
              <a:gd name="T7" fmla="*/ 58 h 80"/>
              <a:gd name="T8" fmla="*/ 2 w 81"/>
              <a:gd name="T9" fmla="*/ 47 h 80"/>
              <a:gd name="T10" fmla="*/ 16 w 81"/>
              <a:gd name="T11" fmla="*/ 46 h 80"/>
              <a:gd name="T12" fmla="*/ 31 w 81"/>
              <a:gd name="T13" fmla="*/ 35 h 80"/>
              <a:gd name="T14" fmla="*/ 60 w 81"/>
              <a:gd name="T15" fmla="*/ 0 h 80"/>
              <a:gd name="T16" fmla="*/ 66 w 81"/>
              <a:gd name="T17" fmla="*/ 0 h 80"/>
              <a:gd name="T18" fmla="*/ 76 w 81"/>
              <a:gd name="T19" fmla="*/ 8 h 80"/>
              <a:gd name="T20" fmla="*/ 78 w 81"/>
              <a:gd name="T21" fmla="*/ 69 h 80"/>
              <a:gd name="T22" fmla="*/ 65 w 81"/>
              <a:gd name="T23"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1" h="80">
                <a:moveTo>
                  <a:pt x="65" y="80"/>
                </a:moveTo>
                <a:cubicBezTo>
                  <a:pt x="58" y="80"/>
                  <a:pt x="51" y="79"/>
                  <a:pt x="44" y="79"/>
                </a:cubicBezTo>
                <a:cubicBezTo>
                  <a:pt x="35" y="79"/>
                  <a:pt x="28" y="75"/>
                  <a:pt x="20" y="73"/>
                </a:cubicBezTo>
                <a:cubicBezTo>
                  <a:pt x="9" y="74"/>
                  <a:pt x="9" y="63"/>
                  <a:pt x="4" y="58"/>
                </a:cubicBezTo>
                <a:cubicBezTo>
                  <a:pt x="2" y="54"/>
                  <a:pt x="0" y="51"/>
                  <a:pt x="2" y="47"/>
                </a:cubicBezTo>
                <a:cubicBezTo>
                  <a:pt x="6" y="40"/>
                  <a:pt x="11" y="43"/>
                  <a:pt x="16" y="46"/>
                </a:cubicBezTo>
                <a:cubicBezTo>
                  <a:pt x="28" y="53"/>
                  <a:pt x="31" y="47"/>
                  <a:pt x="31" y="35"/>
                </a:cubicBezTo>
                <a:cubicBezTo>
                  <a:pt x="31" y="7"/>
                  <a:pt x="32" y="7"/>
                  <a:pt x="60" y="0"/>
                </a:cubicBezTo>
                <a:cubicBezTo>
                  <a:pt x="62" y="0"/>
                  <a:pt x="64" y="0"/>
                  <a:pt x="66" y="0"/>
                </a:cubicBezTo>
                <a:cubicBezTo>
                  <a:pt x="70" y="2"/>
                  <a:pt x="74" y="4"/>
                  <a:pt x="76" y="8"/>
                </a:cubicBezTo>
                <a:cubicBezTo>
                  <a:pt x="81" y="28"/>
                  <a:pt x="78" y="48"/>
                  <a:pt x="78" y="69"/>
                </a:cubicBezTo>
                <a:cubicBezTo>
                  <a:pt x="76" y="75"/>
                  <a:pt x="72" y="79"/>
                  <a:pt x="65" y="80"/>
                </a:cubicBezTo>
                <a:close/>
              </a:path>
            </a:pathLst>
          </a:custGeom>
          <a:solidFill>
            <a:srgbClr val="5142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8" name="Freeform 388"/>
          <p:cNvSpPr>
            <a:spLocks/>
          </p:cNvSpPr>
          <p:nvPr/>
        </p:nvSpPr>
        <p:spPr bwMode="auto">
          <a:xfrm>
            <a:off x="579438" y="2235201"/>
            <a:ext cx="95250" cy="163513"/>
          </a:xfrm>
          <a:custGeom>
            <a:avLst/>
            <a:gdLst>
              <a:gd name="T0" fmla="*/ 36 w 50"/>
              <a:gd name="T1" fmla="*/ 0 h 85"/>
              <a:gd name="T2" fmla="*/ 50 w 50"/>
              <a:gd name="T3" fmla="*/ 21 h 85"/>
              <a:gd name="T4" fmla="*/ 17 w 50"/>
              <a:gd name="T5" fmla="*/ 71 h 85"/>
              <a:gd name="T6" fmla="*/ 7 w 50"/>
              <a:gd name="T7" fmla="*/ 85 h 85"/>
              <a:gd name="T8" fmla="*/ 1 w 50"/>
              <a:gd name="T9" fmla="*/ 67 h 85"/>
              <a:gd name="T10" fmla="*/ 36 w 50"/>
              <a:gd name="T11" fmla="*/ 0 h 85"/>
            </a:gdLst>
            <a:ahLst/>
            <a:cxnLst>
              <a:cxn ang="0">
                <a:pos x="T0" y="T1"/>
              </a:cxn>
              <a:cxn ang="0">
                <a:pos x="T2" y="T3"/>
              </a:cxn>
              <a:cxn ang="0">
                <a:pos x="T4" y="T5"/>
              </a:cxn>
              <a:cxn ang="0">
                <a:pos x="T6" y="T7"/>
              </a:cxn>
              <a:cxn ang="0">
                <a:pos x="T8" y="T9"/>
              </a:cxn>
              <a:cxn ang="0">
                <a:pos x="T10" y="T11"/>
              </a:cxn>
            </a:cxnLst>
            <a:rect l="0" t="0" r="r" b="b"/>
            <a:pathLst>
              <a:path w="50" h="85">
                <a:moveTo>
                  <a:pt x="36" y="0"/>
                </a:moveTo>
                <a:cubicBezTo>
                  <a:pt x="43" y="6"/>
                  <a:pt x="49" y="11"/>
                  <a:pt x="50" y="21"/>
                </a:cubicBezTo>
                <a:cubicBezTo>
                  <a:pt x="42" y="40"/>
                  <a:pt x="21" y="50"/>
                  <a:pt x="17" y="71"/>
                </a:cubicBezTo>
                <a:cubicBezTo>
                  <a:pt x="14" y="75"/>
                  <a:pt x="11" y="79"/>
                  <a:pt x="7" y="85"/>
                </a:cubicBezTo>
                <a:cubicBezTo>
                  <a:pt x="5" y="78"/>
                  <a:pt x="3" y="72"/>
                  <a:pt x="1" y="67"/>
                </a:cubicBezTo>
                <a:cubicBezTo>
                  <a:pt x="0" y="26"/>
                  <a:pt x="8" y="11"/>
                  <a:pt x="36" y="0"/>
                </a:cubicBezTo>
                <a:close/>
              </a:path>
            </a:pathLst>
          </a:custGeom>
          <a:solidFill>
            <a:srgbClr val="E2E2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19" name="Freeform 389"/>
          <p:cNvSpPr>
            <a:spLocks/>
          </p:cNvSpPr>
          <p:nvPr/>
        </p:nvSpPr>
        <p:spPr bwMode="auto">
          <a:xfrm>
            <a:off x="1362075" y="2298701"/>
            <a:ext cx="73025" cy="133350"/>
          </a:xfrm>
          <a:custGeom>
            <a:avLst/>
            <a:gdLst>
              <a:gd name="T0" fmla="*/ 4 w 38"/>
              <a:gd name="T1" fmla="*/ 61 h 69"/>
              <a:gd name="T2" fmla="*/ 4 w 38"/>
              <a:gd name="T3" fmla="*/ 2 h 69"/>
              <a:gd name="T4" fmla="*/ 9 w 38"/>
              <a:gd name="T5" fmla="*/ 0 h 69"/>
              <a:gd name="T6" fmla="*/ 20 w 38"/>
              <a:gd name="T7" fmla="*/ 6 h 69"/>
              <a:gd name="T8" fmla="*/ 32 w 38"/>
              <a:gd name="T9" fmla="*/ 15 h 69"/>
              <a:gd name="T10" fmla="*/ 35 w 38"/>
              <a:gd name="T11" fmla="*/ 18 h 69"/>
              <a:gd name="T12" fmla="*/ 34 w 38"/>
              <a:gd name="T13" fmla="*/ 52 h 69"/>
              <a:gd name="T14" fmla="*/ 21 w 38"/>
              <a:gd name="T15" fmla="*/ 67 h 69"/>
              <a:gd name="T16" fmla="*/ 4 w 38"/>
              <a:gd name="T17"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4" y="61"/>
                </a:moveTo>
                <a:cubicBezTo>
                  <a:pt x="0" y="41"/>
                  <a:pt x="1" y="22"/>
                  <a:pt x="4" y="2"/>
                </a:cubicBezTo>
                <a:cubicBezTo>
                  <a:pt x="6" y="1"/>
                  <a:pt x="7" y="0"/>
                  <a:pt x="9" y="0"/>
                </a:cubicBezTo>
                <a:cubicBezTo>
                  <a:pt x="14" y="1"/>
                  <a:pt x="17" y="4"/>
                  <a:pt x="20" y="6"/>
                </a:cubicBezTo>
                <a:cubicBezTo>
                  <a:pt x="24" y="10"/>
                  <a:pt x="27" y="14"/>
                  <a:pt x="32" y="15"/>
                </a:cubicBezTo>
                <a:cubicBezTo>
                  <a:pt x="33" y="16"/>
                  <a:pt x="34" y="17"/>
                  <a:pt x="35" y="18"/>
                </a:cubicBezTo>
                <a:cubicBezTo>
                  <a:pt x="37" y="29"/>
                  <a:pt x="38" y="41"/>
                  <a:pt x="34" y="52"/>
                </a:cubicBezTo>
                <a:cubicBezTo>
                  <a:pt x="29" y="57"/>
                  <a:pt x="25" y="62"/>
                  <a:pt x="21" y="67"/>
                </a:cubicBezTo>
                <a:cubicBezTo>
                  <a:pt x="14" y="69"/>
                  <a:pt x="8" y="69"/>
                  <a:pt x="4" y="61"/>
                </a:cubicBezTo>
                <a:close/>
              </a:path>
            </a:pathLst>
          </a:custGeom>
          <a:solidFill>
            <a:srgbClr val="6351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0" name="Freeform 390"/>
          <p:cNvSpPr>
            <a:spLocks/>
          </p:cNvSpPr>
          <p:nvPr/>
        </p:nvSpPr>
        <p:spPr bwMode="auto">
          <a:xfrm>
            <a:off x="1187450" y="2303463"/>
            <a:ext cx="69850" cy="100013"/>
          </a:xfrm>
          <a:custGeom>
            <a:avLst/>
            <a:gdLst>
              <a:gd name="T0" fmla="*/ 28 w 37"/>
              <a:gd name="T1" fmla="*/ 36 h 52"/>
              <a:gd name="T2" fmla="*/ 27 w 37"/>
              <a:gd name="T3" fmla="*/ 49 h 52"/>
              <a:gd name="T4" fmla="*/ 10 w 37"/>
              <a:gd name="T5" fmla="*/ 49 h 52"/>
              <a:gd name="T6" fmla="*/ 7 w 37"/>
              <a:gd name="T7" fmla="*/ 33 h 52"/>
              <a:gd name="T8" fmla="*/ 27 w 37"/>
              <a:gd name="T9" fmla="*/ 2 h 52"/>
              <a:gd name="T10" fmla="*/ 33 w 37"/>
              <a:gd name="T11" fmla="*/ 11 h 52"/>
              <a:gd name="T12" fmla="*/ 28 w 37"/>
              <a:gd name="T13" fmla="*/ 36 h 52"/>
            </a:gdLst>
            <a:ahLst/>
            <a:cxnLst>
              <a:cxn ang="0">
                <a:pos x="T0" y="T1"/>
              </a:cxn>
              <a:cxn ang="0">
                <a:pos x="T2" y="T3"/>
              </a:cxn>
              <a:cxn ang="0">
                <a:pos x="T4" y="T5"/>
              </a:cxn>
              <a:cxn ang="0">
                <a:pos x="T6" y="T7"/>
              </a:cxn>
              <a:cxn ang="0">
                <a:pos x="T8" y="T9"/>
              </a:cxn>
              <a:cxn ang="0">
                <a:pos x="T10" y="T11"/>
              </a:cxn>
              <a:cxn ang="0">
                <a:pos x="T12" y="T13"/>
              </a:cxn>
            </a:cxnLst>
            <a:rect l="0" t="0" r="r" b="b"/>
            <a:pathLst>
              <a:path w="37" h="52">
                <a:moveTo>
                  <a:pt x="28" y="36"/>
                </a:moveTo>
                <a:cubicBezTo>
                  <a:pt x="27" y="40"/>
                  <a:pt x="27" y="45"/>
                  <a:pt x="27" y="49"/>
                </a:cubicBezTo>
                <a:cubicBezTo>
                  <a:pt x="21" y="48"/>
                  <a:pt x="16" y="52"/>
                  <a:pt x="10" y="49"/>
                </a:cubicBezTo>
                <a:cubicBezTo>
                  <a:pt x="9" y="43"/>
                  <a:pt x="8" y="38"/>
                  <a:pt x="7" y="33"/>
                </a:cubicBezTo>
                <a:cubicBezTo>
                  <a:pt x="0" y="6"/>
                  <a:pt x="4" y="0"/>
                  <a:pt x="27" y="2"/>
                </a:cubicBezTo>
                <a:cubicBezTo>
                  <a:pt x="31" y="4"/>
                  <a:pt x="32" y="7"/>
                  <a:pt x="33" y="11"/>
                </a:cubicBezTo>
                <a:cubicBezTo>
                  <a:pt x="34" y="20"/>
                  <a:pt x="37" y="29"/>
                  <a:pt x="28" y="36"/>
                </a:cubicBezTo>
                <a:close/>
              </a:path>
            </a:pathLst>
          </a:custGeom>
          <a:solidFill>
            <a:srgbClr val="E5DD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1" name="Freeform 391"/>
          <p:cNvSpPr>
            <a:spLocks/>
          </p:cNvSpPr>
          <p:nvPr/>
        </p:nvSpPr>
        <p:spPr bwMode="auto">
          <a:xfrm>
            <a:off x="1355725" y="2414588"/>
            <a:ext cx="46038" cy="38100"/>
          </a:xfrm>
          <a:custGeom>
            <a:avLst/>
            <a:gdLst>
              <a:gd name="T0" fmla="*/ 7 w 24"/>
              <a:gd name="T1" fmla="*/ 1 h 20"/>
              <a:gd name="T2" fmla="*/ 24 w 24"/>
              <a:gd name="T3" fmla="*/ 7 h 20"/>
              <a:gd name="T4" fmla="*/ 0 w 24"/>
              <a:gd name="T5" fmla="*/ 13 h 20"/>
              <a:gd name="T6" fmla="*/ 7 w 24"/>
              <a:gd name="T7" fmla="*/ 1 h 20"/>
            </a:gdLst>
            <a:ahLst/>
            <a:cxnLst>
              <a:cxn ang="0">
                <a:pos x="T0" y="T1"/>
              </a:cxn>
              <a:cxn ang="0">
                <a:pos x="T2" y="T3"/>
              </a:cxn>
              <a:cxn ang="0">
                <a:pos x="T4" y="T5"/>
              </a:cxn>
              <a:cxn ang="0">
                <a:pos x="T6" y="T7"/>
              </a:cxn>
            </a:cxnLst>
            <a:rect l="0" t="0" r="r" b="b"/>
            <a:pathLst>
              <a:path w="24" h="20">
                <a:moveTo>
                  <a:pt x="7" y="1"/>
                </a:moveTo>
                <a:cubicBezTo>
                  <a:pt x="14" y="0"/>
                  <a:pt x="19" y="3"/>
                  <a:pt x="24" y="7"/>
                </a:cubicBezTo>
                <a:cubicBezTo>
                  <a:pt x="19" y="20"/>
                  <a:pt x="10" y="20"/>
                  <a:pt x="0" y="13"/>
                </a:cubicBezTo>
                <a:cubicBezTo>
                  <a:pt x="2" y="9"/>
                  <a:pt x="5" y="5"/>
                  <a:pt x="7" y="1"/>
                </a:cubicBezTo>
                <a:close/>
              </a:path>
            </a:pathLst>
          </a:custGeom>
          <a:solidFill>
            <a:srgbClr val="C1A7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2" name="Freeform 392"/>
          <p:cNvSpPr>
            <a:spLocks/>
          </p:cNvSpPr>
          <p:nvPr/>
        </p:nvSpPr>
        <p:spPr bwMode="auto">
          <a:xfrm>
            <a:off x="1270000" y="2413001"/>
            <a:ext cx="46038" cy="39688"/>
          </a:xfrm>
          <a:custGeom>
            <a:avLst/>
            <a:gdLst>
              <a:gd name="T0" fmla="*/ 0 w 24"/>
              <a:gd name="T1" fmla="*/ 7 h 21"/>
              <a:gd name="T2" fmla="*/ 24 w 24"/>
              <a:gd name="T3" fmla="*/ 13 h 21"/>
              <a:gd name="T4" fmla="*/ 0 w 24"/>
              <a:gd name="T5" fmla="*/ 7 h 21"/>
            </a:gdLst>
            <a:ahLst/>
            <a:cxnLst>
              <a:cxn ang="0">
                <a:pos x="T0" y="T1"/>
              </a:cxn>
              <a:cxn ang="0">
                <a:pos x="T2" y="T3"/>
              </a:cxn>
              <a:cxn ang="0">
                <a:pos x="T4" y="T5"/>
              </a:cxn>
            </a:cxnLst>
            <a:rect l="0" t="0" r="r" b="b"/>
            <a:pathLst>
              <a:path w="24" h="21">
                <a:moveTo>
                  <a:pt x="0" y="7"/>
                </a:moveTo>
                <a:cubicBezTo>
                  <a:pt x="10" y="0"/>
                  <a:pt x="18" y="0"/>
                  <a:pt x="24" y="13"/>
                </a:cubicBezTo>
                <a:cubicBezTo>
                  <a:pt x="13" y="21"/>
                  <a:pt x="5" y="21"/>
                  <a:pt x="0" y="7"/>
                </a:cubicBezTo>
                <a:close/>
              </a:path>
            </a:pathLst>
          </a:custGeom>
          <a:solidFill>
            <a:srgbClr val="C2A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3" name="Freeform 393"/>
          <p:cNvSpPr>
            <a:spLocks/>
          </p:cNvSpPr>
          <p:nvPr/>
        </p:nvSpPr>
        <p:spPr bwMode="auto">
          <a:xfrm>
            <a:off x="581025" y="2011363"/>
            <a:ext cx="187325" cy="193675"/>
          </a:xfrm>
          <a:custGeom>
            <a:avLst/>
            <a:gdLst>
              <a:gd name="T0" fmla="*/ 98 w 98"/>
              <a:gd name="T1" fmla="*/ 16 h 101"/>
              <a:gd name="T2" fmla="*/ 84 w 98"/>
              <a:gd name="T3" fmla="*/ 63 h 101"/>
              <a:gd name="T4" fmla="*/ 53 w 98"/>
              <a:gd name="T5" fmla="*/ 101 h 101"/>
              <a:gd name="T6" fmla="*/ 12 w 98"/>
              <a:gd name="T7" fmla="*/ 74 h 101"/>
              <a:gd name="T8" fmla="*/ 7 w 98"/>
              <a:gd name="T9" fmla="*/ 20 h 101"/>
              <a:gd name="T10" fmla="*/ 31 w 98"/>
              <a:gd name="T11" fmla="*/ 3 h 101"/>
              <a:gd name="T12" fmla="*/ 42 w 98"/>
              <a:gd name="T13" fmla="*/ 2 h 101"/>
              <a:gd name="T14" fmla="*/ 75 w 98"/>
              <a:gd name="T15" fmla="*/ 8 h 101"/>
              <a:gd name="T16" fmla="*/ 98 w 98"/>
              <a:gd name="T17" fmla="*/ 1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8" h="101">
                <a:moveTo>
                  <a:pt x="98" y="16"/>
                </a:moveTo>
                <a:cubicBezTo>
                  <a:pt x="89" y="30"/>
                  <a:pt x="92" y="48"/>
                  <a:pt x="84" y="63"/>
                </a:cubicBezTo>
                <a:cubicBezTo>
                  <a:pt x="75" y="77"/>
                  <a:pt x="67" y="92"/>
                  <a:pt x="53" y="101"/>
                </a:cubicBezTo>
                <a:cubicBezTo>
                  <a:pt x="37" y="96"/>
                  <a:pt x="23" y="87"/>
                  <a:pt x="12" y="74"/>
                </a:cubicBezTo>
                <a:cubicBezTo>
                  <a:pt x="2" y="57"/>
                  <a:pt x="0" y="39"/>
                  <a:pt x="7" y="20"/>
                </a:cubicBezTo>
                <a:cubicBezTo>
                  <a:pt x="17" y="17"/>
                  <a:pt x="23" y="9"/>
                  <a:pt x="31" y="3"/>
                </a:cubicBezTo>
                <a:cubicBezTo>
                  <a:pt x="34" y="1"/>
                  <a:pt x="38" y="0"/>
                  <a:pt x="42" y="2"/>
                </a:cubicBezTo>
                <a:cubicBezTo>
                  <a:pt x="52" y="8"/>
                  <a:pt x="64" y="7"/>
                  <a:pt x="75" y="8"/>
                </a:cubicBezTo>
                <a:cubicBezTo>
                  <a:pt x="84" y="8"/>
                  <a:pt x="93" y="7"/>
                  <a:pt x="98" y="16"/>
                </a:cubicBezTo>
                <a:close/>
              </a:path>
            </a:pathLst>
          </a:custGeom>
          <a:solidFill>
            <a:srgbClr val="F2A9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4" name="Freeform 394"/>
          <p:cNvSpPr>
            <a:spLocks/>
          </p:cNvSpPr>
          <p:nvPr/>
        </p:nvSpPr>
        <p:spPr bwMode="auto">
          <a:xfrm>
            <a:off x="1830388" y="1965326"/>
            <a:ext cx="106363" cy="95250"/>
          </a:xfrm>
          <a:custGeom>
            <a:avLst/>
            <a:gdLst>
              <a:gd name="T0" fmla="*/ 56 w 56"/>
              <a:gd name="T1" fmla="*/ 50 h 50"/>
              <a:gd name="T2" fmla="*/ 0 w 56"/>
              <a:gd name="T3" fmla="*/ 0 h 50"/>
              <a:gd name="T4" fmla="*/ 20 w 56"/>
              <a:gd name="T5" fmla="*/ 6 h 50"/>
              <a:gd name="T6" fmla="*/ 56 w 56"/>
              <a:gd name="T7" fmla="*/ 50 h 50"/>
            </a:gdLst>
            <a:ahLst/>
            <a:cxnLst>
              <a:cxn ang="0">
                <a:pos x="T0" y="T1"/>
              </a:cxn>
              <a:cxn ang="0">
                <a:pos x="T2" y="T3"/>
              </a:cxn>
              <a:cxn ang="0">
                <a:pos x="T4" y="T5"/>
              </a:cxn>
              <a:cxn ang="0">
                <a:pos x="T6" y="T7"/>
              </a:cxn>
            </a:cxnLst>
            <a:rect l="0" t="0" r="r" b="b"/>
            <a:pathLst>
              <a:path w="56" h="50">
                <a:moveTo>
                  <a:pt x="56" y="50"/>
                </a:moveTo>
                <a:cubicBezTo>
                  <a:pt x="38" y="33"/>
                  <a:pt x="19" y="16"/>
                  <a:pt x="0" y="0"/>
                </a:cubicBezTo>
                <a:cubicBezTo>
                  <a:pt x="7" y="2"/>
                  <a:pt x="14" y="4"/>
                  <a:pt x="20" y="6"/>
                </a:cubicBezTo>
                <a:cubicBezTo>
                  <a:pt x="35" y="19"/>
                  <a:pt x="52" y="29"/>
                  <a:pt x="56" y="50"/>
                </a:cubicBezTo>
                <a:close/>
              </a:path>
            </a:pathLst>
          </a:custGeom>
          <a:solidFill>
            <a:srgbClr val="FBE6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5" name="Freeform 395"/>
          <p:cNvSpPr>
            <a:spLocks/>
          </p:cNvSpPr>
          <p:nvPr/>
        </p:nvSpPr>
        <p:spPr bwMode="auto">
          <a:xfrm>
            <a:off x="654050" y="1881188"/>
            <a:ext cx="277813" cy="160338"/>
          </a:xfrm>
          <a:custGeom>
            <a:avLst/>
            <a:gdLst>
              <a:gd name="T0" fmla="*/ 60 w 145"/>
              <a:gd name="T1" fmla="*/ 84 h 84"/>
              <a:gd name="T2" fmla="*/ 23 w 145"/>
              <a:gd name="T3" fmla="*/ 84 h 84"/>
              <a:gd name="T4" fmla="*/ 1 w 145"/>
              <a:gd name="T5" fmla="*/ 72 h 84"/>
              <a:gd name="T6" fmla="*/ 9 w 145"/>
              <a:gd name="T7" fmla="*/ 66 h 84"/>
              <a:gd name="T8" fmla="*/ 30 w 145"/>
              <a:gd name="T9" fmla="*/ 55 h 84"/>
              <a:gd name="T10" fmla="*/ 42 w 145"/>
              <a:gd name="T11" fmla="*/ 43 h 84"/>
              <a:gd name="T12" fmla="*/ 22 w 145"/>
              <a:gd name="T13" fmla="*/ 28 h 84"/>
              <a:gd name="T14" fmla="*/ 93 w 145"/>
              <a:gd name="T15" fmla="*/ 0 h 84"/>
              <a:gd name="T16" fmla="*/ 106 w 145"/>
              <a:gd name="T17" fmla="*/ 16 h 84"/>
              <a:gd name="T18" fmla="*/ 128 w 145"/>
              <a:gd name="T19" fmla="*/ 12 h 84"/>
              <a:gd name="T20" fmla="*/ 142 w 145"/>
              <a:gd name="T21" fmla="*/ 15 h 84"/>
              <a:gd name="T22" fmla="*/ 145 w 145"/>
              <a:gd name="T23" fmla="*/ 28 h 84"/>
              <a:gd name="T24" fmla="*/ 81 w 145"/>
              <a:gd name="T25" fmla="*/ 56 h 84"/>
              <a:gd name="T26" fmla="*/ 70 w 145"/>
              <a:gd name="T27" fmla="*/ 42 h 84"/>
              <a:gd name="T28" fmla="*/ 71 w 145"/>
              <a:gd name="T29" fmla="*/ 34 h 84"/>
              <a:gd name="T30" fmla="*/ 69 w 145"/>
              <a:gd name="T31" fmla="*/ 23 h 84"/>
              <a:gd name="T32" fmla="*/ 58 w 145"/>
              <a:gd name="T33" fmla="*/ 33 h 84"/>
              <a:gd name="T34" fmla="*/ 67 w 145"/>
              <a:gd name="T35" fmla="*/ 62 h 84"/>
              <a:gd name="T36" fmla="*/ 74 w 145"/>
              <a:gd name="T37" fmla="*/ 64 h 84"/>
              <a:gd name="T38" fmla="*/ 60 w 145"/>
              <a:gd name="T39"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5" h="84">
                <a:moveTo>
                  <a:pt x="60" y="84"/>
                </a:moveTo>
                <a:cubicBezTo>
                  <a:pt x="48" y="84"/>
                  <a:pt x="35" y="84"/>
                  <a:pt x="23" y="84"/>
                </a:cubicBezTo>
                <a:cubicBezTo>
                  <a:pt x="13" y="84"/>
                  <a:pt x="6" y="81"/>
                  <a:pt x="1" y="72"/>
                </a:cubicBezTo>
                <a:cubicBezTo>
                  <a:pt x="0" y="65"/>
                  <a:pt x="4" y="65"/>
                  <a:pt x="9" y="66"/>
                </a:cubicBezTo>
                <a:cubicBezTo>
                  <a:pt x="16" y="63"/>
                  <a:pt x="23" y="60"/>
                  <a:pt x="30" y="55"/>
                </a:cubicBezTo>
                <a:cubicBezTo>
                  <a:pt x="34" y="52"/>
                  <a:pt x="45" y="53"/>
                  <a:pt x="42" y="43"/>
                </a:cubicBezTo>
                <a:cubicBezTo>
                  <a:pt x="40" y="34"/>
                  <a:pt x="35" y="25"/>
                  <a:pt x="22" y="28"/>
                </a:cubicBezTo>
                <a:cubicBezTo>
                  <a:pt x="42" y="10"/>
                  <a:pt x="67" y="2"/>
                  <a:pt x="93" y="0"/>
                </a:cubicBezTo>
                <a:cubicBezTo>
                  <a:pt x="97" y="6"/>
                  <a:pt x="93" y="17"/>
                  <a:pt x="106" y="16"/>
                </a:cubicBezTo>
                <a:cubicBezTo>
                  <a:pt x="113" y="13"/>
                  <a:pt x="120" y="12"/>
                  <a:pt x="128" y="12"/>
                </a:cubicBezTo>
                <a:cubicBezTo>
                  <a:pt x="132" y="12"/>
                  <a:pt x="138" y="11"/>
                  <a:pt x="142" y="15"/>
                </a:cubicBezTo>
                <a:cubicBezTo>
                  <a:pt x="143" y="19"/>
                  <a:pt x="144" y="24"/>
                  <a:pt x="145" y="28"/>
                </a:cubicBezTo>
                <a:cubicBezTo>
                  <a:pt x="123" y="34"/>
                  <a:pt x="101" y="43"/>
                  <a:pt x="81" y="56"/>
                </a:cubicBezTo>
                <a:cubicBezTo>
                  <a:pt x="70" y="57"/>
                  <a:pt x="73" y="48"/>
                  <a:pt x="70" y="42"/>
                </a:cubicBezTo>
                <a:cubicBezTo>
                  <a:pt x="70" y="39"/>
                  <a:pt x="70" y="37"/>
                  <a:pt x="71" y="34"/>
                </a:cubicBezTo>
                <a:cubicBezTo>
                  <a:pt x="72" y="30"/>
                  <a:pt x="77" y="24"/>
                  <a:pt x="69" y="23"/>
                </a:cubicBezTo>
                <a:cubicBezTo>
                  <a:pt x="64" y="22"/>
                  <a:pt x="55" y="23"/>
                  <a:pt x="58" y="33"/>
                </a:cubicBezTo>
                <a:cubicBezTo>
                  <a:pt x="66" y="41"/>
                  <a:pt x="81" y="47"/>
                  <a:pt x="67" y="62"/>
                </a:cubicBezTo>
                <a:cubicBezTo>
                  <a:pt x="69" y="62"/>
                  <a:pt x="72" y="61"/>
                  <a:pt x="74" y="64"/>
                </a:cubicBezTo>
                <a:cubicBezTo>
                  <a:pt x="69" y="71"/>
                  <a:pt x="65" y="77"/>
                  <a:pt x="60" y="84"/>
                </a:cubicBezTo>
                <a:close/>
              </a:path>
            </a:pathLst>
          </a:custGeom>
          <a:solidFill>
            <a:srgbClr val="FACF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6" name="Freeform 396"/>
          <p:cNvSpPr>
            <a:spLocks/>
          </p:cNvSpPr>
          <p:nvPr/>
        </p:nvSpPr>
        <p:spPr bwMode="auto">
          <a:xfrm>
            <a:off x="1223963" y="1930401"/>
            <a:ext cx="185738" cy="114300"/>
          </a:xfrm>
          <a:custGeom>
            <a:avLst/>
            <a:gdLst>
              <a:gd name="T0" fmla="*/ 96 w 97"/>
              <a:gd name="T1" fmla="*/ 33 h 59"/>
              <a:gd name="T2" fmla="*/ 0 w 97"/>
              <a:gd name="T3" fmla="*/ 41 h 59"/>
              <a:gd name="T4" fmla="*/ 30 w 97"/>
              <a:gd name="T5" fmla="*/ 13 h 59"/>
              <a:gd name="T6" fmla="*/ 55 w 97"/>
              <a:gd name="T7" fmla="*/ 3 h 59"/>
              <a:gd name="T8" fmla="*/ 91 w 97"/>
              <a:gd name="T9" fmla="*/ 16 h 59"/>
              <a:gd name="T10" fmla="*/ 96 w 97"/>
              <a:gd name="T11" fmla="*/ 30 h 59"/>
              <a:gd name="T12" fmla="*/ 96 w 97"/>
              <a:gd name="T13" fmla="*/ 33 h 59"/>
            </a:gdLst>
            <a:ahLst/>
            <a:cxnLst>
              <a:cxn ang="0">
                <a:pos x="T0" y="T1"/>
              </a:cxn>
              <a:cxn ang="0">
                <a:pos x="T2" y="T3"/>
              </a:cxn>
              <a:cxn ang="0">
                <a:pos x="T4" y="T5"/>
              </a:cxn>
              <a:cxn ang="0">
                <a:pos x="T6" y="T7"/>
              </a:cxn>
              <a:cxn ang="0">
                <a:pos x="T8" y="T9"/>
              </a:cxn>
              <a:cxn ang="0">
                <a:pos x="T10" y="T11"/>
              </a:cxn>
              <a:cxn ang="0">
                <a:pos x="T12" y="T13"/>
              </a:cxn>
            </a:cxnLst>
            <a:rect l="0" t="0" r="r" b="b"/>
            <a:pathLst>
              <a:path w="97" h="59">
                <a:moveTo>
                  <a:pt x="96" y="33"/>
                </a:moveTo>
                <a:cubicBezTo>
                  <a:pt x="65" y="46"/>
                  <a:pt x="34" y="59"/>
                  <a:pt x="0" y="41"/>
                </a:cubicBezTo>
                <a:cubicBezTo>
                  <a:pt x="12" y="33"/>
                  <a:pt x="22" y="24"/>
                  <a:pt x="30" y="13"/>
                </a:cubicBezTo>
                <a:cubicBezTo>
                  <a:pt x="37" y="5"/>
                  <a:pt x="45" y="0"/>
                  <a:pt x="55" y="3"/>
                </a:cubicBezTo>
                <a:cubicBezTo>
                  <a:pt x="67" y="6"/>
                  <a:pt x="77" y="15"/>
                  <a:pt x="91" y="16"/>
                </a:cubicBezTo>
                <a:cubicBezTo>
                  <a:pt x="97" y="16"/>
                  <a:pt x="96" y="24"/>
                  <a:pt x="96" y="30"/>
                </a:cubicBezTo>
                <a:cubicBezTo>
                  <a:pt x="96" y="31"/>
                  <a:pt x="96" y="32"/>
                  <a:pt x="96" y="33"/>
                </a:cubicBezTo>
                <a:close/>
              </a:path>
            </a:pathLst>
          </a:custGeom>
          <a:solidFill>
            <a:srgbClr val="F5B4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7" name="Freeform 397"/>
          <p:cNvSpPr>
            <a:spLocks/>
          </p:cNvSpPr>
          <p:nvPr/>
        </p:nvSpPr>
        <p:spPr bwMode="auto">
          <a:xfrm>
            <a:off x="1185863" y="1747838"/>
            <a:ext cx="76200" cy="49213"/>
          </a:xfrm>
          <a:custGeom>
            <a:avLst/>
            <a:gdLst>
              <a:gd name="T0" fmla="*/ 40 w 40"/>
              <a:gd name="T1" fmla="*/ 17 h 25"/>
              <a:gd name="T2" fmla="*/ 39 w 40"/>
              <a:gd name="T3" fmla="*/ 20 h 25"/>
              <a:gd name="T4" fmla="*/ 0 w 40"/>
              <a:gd name="T5" fmla="*/ 25 h 25"/>
              <a:gd name="T6" fmla="*/ 0 w 40"/>
              <a:gd name="T7" fmla="*/ 17 h 25"/>
              <a:gd name="T8" fmla="*/ 20 w 40"/>
              <a:gd name="T9" fmla="*/ 0 h 25"/>
              <a:gd name="T10" fmla="*/ 40 w 40"/>
              <a:gd name="T11" fmla="*/ 17 h 25"/>
            </a:gdLst>
            <a:ahLst/>
            <a:cxnLst>
              <a:cxn ang="0">
                <a:pos x="T0" y="T1"/>
              </a:cxn>
              <a:cxn ang="0">
                <a:pos x="T2" y="T3"/>
              </a:cxn>
              <a:cxn ang="0">
                <a:pos x="T4" y="T5"/>
              </a:cxn>
              <a:cxn ang="0">
                <a:pos x="T6" y="T7"/>
              </a:cxn>
              <a:cxn ang="0">
                <a:pos x="T8" y="T9"/>
              </a:cxn>
              <a:cxn ang="0">
                <a:pos x="T10" y="T11"/>
              </a:cxn>
            </a:cxnLst>
            <a:rect l="0" t="0" r="r" b="b"/>
            <a:pathLst>
              <a:path w="40" h="25">
                <a:moveTo>
                  <a:pt x="40" y="17"/>
                </a:moveTo>
                <a:cubicBezTo>
                  <a:pt x="39" y="18"/>
                  <a:pt x="39" y="19"/>
                  <a:pt x="39" y="20"/>
                </a:cubicBezTo>
                <a:cubicBezTo>
                  <a:pt x="26" y="22"/>
                  <a:pt x="13" y="23"/>
                  <a:pt x="0" y="25"/>
                </a:cubicBezTo>
                <a:cubicBezTo>
                  <a:pt x="0" y="22"/>
                  <a:pt x="0" y="19"/>
                  <a:pt x="0" y="17"/>
                </a:cubicBezTo>
                <a:cubicBezTo>
                  <a:pt x="0" y="4"/>
                  <a:pt x="9" y="0"/>
                  <a:pt x="20" y="0"/>
                </a:cubicBezTo>
                <a:cubicBezTo>
                  <a:pt x="30" y="0"/>
                  <a:pt x="39" y="5"/>
                  <a:pt x="40" y="17"/>
                </a:cubicBezTo>
                <a:close/>
              </a:path>
            </a:pathLst>
          </a:custGeom>
          <a:solidFill>
            <a:srgbClr val="F1D1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8" name="Freeform 398"/>
          <p:cNvSpPr>
            <a:spLocks/>
          </p:cNvSpPr>
          <p:nvPr/>
        </p:nvSpPr>
        <p:spPr bwMode="auto">
          <a:xfrm>
            <a:off x="866775" y="1857376"/>
            <a:ext cx="131763" cy="55563"/>
          </a:xfrm>
          <a:custGeom>
            <a:avLst/>
            <a:gdLst>
              <a:gd name="T0" fmla="*/ 14 w 69"/>
              <a:gd name="T1" fmla="*/ 12 h 29"/>
              <a:gd name="T2" fmla="*/ 69 w 69"/>
              <a:gd name="T3" fmla="*/ 5 h 29"/>
              <a:gd name="T4" fmla="*/ 17 w 69"/>
              <a:gd name="T5" fmla="*/ 21 h 29"/>
              <a:gd name="T6" fmla="*/ 6 w 69"/>
              <a:gd name="T7" fmla="*/ 24 h 29"/>
              <a:gd name="T8" fmla="*/ 14 w 69"/>
              <a:gd name="T9" fmla="*/ 12 h 29"/>
            </a:gdLst>
            <a:ahLst/>
            <a:cxnLst>
              <a:cxn ang="0">
                <a:pos x="T0" y="T1"/>
              </a:cxn>
              <a:cxn ang="0">
                <a:pos x="T2" y="T3"/>
              </a:cxn>
              <a:cxn ang="0">
                <a:pos x="T4" y="T5"/>
              </a:cxn>
              <a:cxn ang="0">
                <a:pos x="T6" y="T7"/>
              </a:cxn>
              <a:cxn ang="0">
                <a:pos x="T8" y="T9"/>
              </a:cxn>
            </a:cxnLst>
            <a:rect l="0" t="0" r="r" b="b"/>
            <a:pathLst>
              <a:path w="69" h="29">
                <a:moveTo>
                  <a:pt x="14" y="12"/>
                </a:moveTo>
                <a:cubicBezTo>
                  <a:pt x="31" y="9"/>
                  <a:pt x="48" y="0"/>
                  <a:pt x="69" y="5"/>
                </a:cubicBezTo>
                <a:cubicBezTo>
                  <a:pt x="50" y="13"/>
                  <a:pt x="31" y="9"/>
                  <a:pt x="17" y="21"/>
                </a:cubicBezTo>
                <a:cubicBezTo>
                  <a:pt x="15" y="29"/>
                  <a:pt x="10" y="26"/>
                  <a:pt x="6" y="24"/>
                </a:cubicBezTo>
                <a:cubicBezTo>
                  <a:pt x="0" y="14"/>
                  <a:pt x="11" y="15"/>
                  <a:pt x="14" y="12"/>
                </a:cubicBezTo>
                <a:close/>
              </a:path>
            </a:pathLst>
          </a:custGeom>
          <a:solidFill>
            <a:srgbClr val="9B64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29" name="Freeform 399"/>
          <p:cNvSpPr>
            <a:spLocks/>
          </p:cNvSpPr>
          <p:nvPr/>
        </p:nvSpPr>
        <p:spPr bwMode="auto">
          <a:xfrm>
            <a:off x="885825" y="1889126"/>
            <a:ext cx="92075" cy="28575"/>
          </a:xfrm>
          <a:custGeom>
            <a:avLst/>
            <a:gdLst>
              <a:gd name="T0" fmla="*/ 0 w 48"/>
              <a:gd name="T1" fmla="*/ 9 h 15"/>
              <a:gd name="T2" fmla="*/ 7 w 48"/>
              <a:gd name="T3" fmla="*/ 5 h 15"/>
              <a:gd name="T4" fmla="*/ 48 w 48"/>
              <a:gd name="T5" fmla="*/ 3 h 15"/>
              <a:gd name="T6" fmla="*/ 21 w 48"/>
              <a:gd name="T7" fmla="*/ 11 h 15"/>
              <a:gd name="T8" fmla="*/ 5 w 48"/>
              <a:gd name="T9" fmla="*/ 12 h 15"/>
              <a:gd name="T10" fmla="*/ 0 w 48"/>
              <a:gd name="T11" fmla="*/ 9 h 15"/>
            </a:gdLst>
            <a:ahLst/>
            <a:cxnLst>
              <a:cxn ang="0">
                <a:pos x="T0" y="T1"/>
              </a:cxn>
              <a:cxn ang="0">
                <a:pos x="T2" y="T3"/>
              </a:cxn>
              <a:cxn ang="0">
                <a:pos x="T4" y="T5"/>
              </a:cxn>
              <a:cxn ang="0">
                <a:pos x="T6" y="T7"/>
              </a:cxn>
              <a:cxn ang="0">
                <a:pos x="T8" y="T9"/>
              </a:cxn>
              <a:cxn ang="0">
                <a:pos x="T10" y="T11"/>
              </a:cxn>
            </a:cxnLst>
            <a:rect l="0" t="0" r="r" b="b"/>
            <a:pathLst>
              <a:path w="48" h="15">
                <a:moveTo>
                  <a:pt x="0" y="9"/>
                </a:moveTo>
                <a:cubicBezTo>
                  <a:pt x="3" y="8"/>
                  <a:pt x="5" y="7"/>
                  <a:pt x="7" y="5"/>
                </a:cubicBezTo>
                <a:cubicBezTo>
                  <a:pt x="19" y="4"/>
                  <a:pt x="32" y="0"/>
                  <a:pt x="48" y="3"/>
                </a:cubicBezTo>
                <a:cubicBezTo>
                  <a:pt x="38" y="11"/>
                  <a:pt x="27" y="5"/>
                  <a:pt x="21" y="11"/>
                </a:cubicBezTo>
                <a:cubicBezTo>
                  <a:pt x="15" y="12"/>
                  <a:pt x="10" y="12"/>
                  <a:pt x="5" y="12"/>
                </a:cubicBezTo>
                <a:cubicBezTo>
                  <a:pt x="1" y="15"/>
                  <a:pt x="0" y="12"/>
                  <a:pt x="0" y="9"/>
                </a:cubicBezTo>
                <a:close/>
              </a:path>
            </a:pathLst>
          </a:custGeom>
          <a:solidFill>
            <a:srgbClr val="A672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0" name="Freeform 400"/>
          <p:cNvSpPr>
            <a:spLocks/>
          </p:cNvSpPr>
          <p:nvPr/>
        </p:nvSpPr>
        <p:spPr bwMode="auto">
          <a:xfrm>
            <a:off x="601663" y="1801813"/>
            <a:ext cx="61913" cy="63500"/>
          </a:xfrm>
          <a:custGeom>
            <a:avLst/>
            <a:gdLst>
              <a:gd name="T0" fmla="*/ 20 w 32"/>
              <a:gd name="T1" fmla="*/ 1 h 33"/>
              <a:gd name="T2" fmla="*/ 29 w 32"/>
              <a:gd name="T3" fmla="*/ 6 h 33"/>
              <a:gd name="T4" fmla="*/ 10 w 32"/>
              <a:gd name="T5" fmla="*/ 32 h 33"/>
              <a:gd name="T6" fmla="*/ 1 w 32"/>
              <a:gd name="T7" fmla="*/ 14 h 33"/>
              <a:gd name="T8" fmla="*/ 20 w 32"/>
              <a:gd name="T9" fmla="*/ 1 h 33"/>
            </a:gdLst>
            <a:ahLst/>
            <a:cxnLst>
              <a:cxn ang="0">
                <a:pos x="T0" y="T1"/>
              </a:cxn>
              <a:cxn ang="0">
                <a:pos x="T2" y="T3"/>
              </a:cxn>
              <a:cxn ang="0">
                <a:pos x="T4" y="T5"/>
              </a:cxn>
              <a:cxn ang="0">
                <a:pos x="T6" y="T7"/>
              </a:cxn>
              <a:cxn ang="0">
                <a:pos x="T8" y="T9"/>
              </a:cxn>
            </a:cxnLst>
            <a:rect l="0" t="0" r="r" b="b"/>
            <a:pathLst>
              <a:path w="32" h="33">
                <a:moveTo>
                  <a:pt x="20" y="1"/>
                </a:moveTo>
                <a:cubicBezTo>
                  <a:pt x="22" y="2"/>
                  <a:pt x="32" y="0"/>
                  <a:pt x="29" y="6"/>
                </a:cubicBezTo>
                <a:cubicBezTo>
                  <a:pt x="25" y="16"/>
                  <a:pt x="21" y="29"/>
                  <a:pt x="10" y="32"/>
                </a:cubicBezTo>
                <a:cubicBezTo>
                  <a:pt x="6" y="33"/>
                  <a:pt x="1" y="22"/>
                  <a:pt x="1" y="14"/>
                </a:cubicBezTo>
                <a:cubicBezTo>
                  <a:pt x="0" y="2"/>
                  <a:pt x="7" y="0"/>
                  <a:pt x="20" y="1"/>
                </a:cubicBezTo>
                <a:close/>
              </a:path>
            </a:pathLst>
          </a:custGeom>
          <a:solidFill>
            <a:srgbClr val="FDC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1" name="Freeform 401"/>
          <p:cNvSpPr>
            <a:spLocks/>
          </p:cNvSpPr>
          <p:nvPr/>
        </p:nvSpPr>
        <p:spPr bwMode="auto">
          <a:xfrm>
            <a:off x="803275" y="1720851"/>
            <a:ext cx="69850" cy="68263"/>
          </a:xfrm>
          <a:custGeom>
            <a:avLst/>
            <a:gdLst>
              <a:gd name="T0" fmla="*/ 0 w 36"/>
              <a:gd name="T1" fmla="*/ 20 h 35"/>
              <a:gd name="T2" fmla="*/ 34 w 36"/>
              <a:gd name="T3" fmla="*/ 16 h 35"/>
              <a:gd name="T4" fmla="*/ 34 w 36"/>
              <a:gd name="T5" fmla="*/ 29 h 35"/>
              <a:gd name="T6" fmla="*/ 22 w 36"/>
              <a:gd name="T7" fmla="*/ 28 h 35"/>
              <a:gd name="T8" fmla="*/ 0 w 36"/>
              <a:gd name="T9" fmla="*/ 20 h 35"/>
            </a:gdLst>
            <a:ahLst/>
            <a:cxnLst>
              <a:cxn ang="0">
                <a:pos x="T0" y="T1"/>
              </a:cxn>
              <a:cxn ang="0">
                <a:pos x="T2" y="T3"/>
              </a:cxn>
              <a:cxn ang="0">
                <a:pos x="T4" y="T5"/>
              </a:cxn>
              <a:cxn ang="0">
                <a:pos x="T6" y="T7"/>
              </a:cxn>
              <a:cxn ang="0">
                <a:pos x="T8" y="T9"/>
              </a:cxn>
            </a:cxnLst>
            <a:rect l="0" t="0" r="r" b="b"/>
            <a:pathLst>
              <a:path w="36" h="35">
                <a:moveTo>
                  <a:pt x="0" y="20"/>
                </a:moveTo>
                <a:cubicBezTo>
                  <a:pt x="20" y="1"/>
                  <a:pt x="30" y="0"/>
                  <a:pt x="34" y="16"/>
                </a:cubicBezTo>
                <a:cubicBezTo>
                  <a:pt x="36" y="20"/>
                  <a:pt x="36" y="26"/>
                  <a:pt x="34" y="29"/>
                </a:cubicBezTo>
                <a:cubicBezTo>
                  <a:pt x="31" y="35"/>
                  <a:pt x="26" y="30"/>
                  <a:pt x="22" y="28"/>
                </a:cubicBezTo>
                <a:cubicBezTo>
                  <a:pt x="15" y="26"/>
                  <a:pt x="9" y="24"/>
                  <a:pt x="0" y="20"/>
                </a:cubicBezTo>
                <a:close/>
              </a:path>
            </a:pathLst>
          </a:custGeom>
          <a:solidFill>
            <a:srgbClr val="FCCF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2" name="Freeform 402"/>
          <p:cNvSpPr>
            <a:spLocks/>
          </p:cNvSpPr>
          <p:nvPr/>
        </p:nvSpPr>
        <p:spPr bwMode="auto">
          <a:xfrm>
            <a:off x="819150" y="1871663"/>
            <a:ext cx="47625" cy="55563"/>
          </a:xfrm>
          <a:custGeom>
            <a:avLst/>
            <a:gdLst>
              <a:gd name="T0" fmla="*/ 19 w 25"/>
              <a:gd name="T1" fmla="*/ 29 h 29"/>
              <a:gd name="T2" fmla="*/ 7 w 25"/>
              <a:gd name="T3" fmla="*/ 5 h 29"/>
              <a:gd name="T4" fmla="*/ 18 w 25"/>
              <a:gd name="T5" fmla="*/ 0 h 29"/>
              <a:gd name="T6" fmla="*/ 21 w 25"/>
              <a:gd name="T7" fmla="*/ 2 h 29"/>
              <a:gd name="T8" fmla="*/ 19 w 25"/>
              <a:gd name="T9" fmla="*/ 29 h 29"/>
            </a:gdLst>
            <a:ahLst/>
            <a:cxnLst>
              <a:cxn ang="0">
                <a:pos x="T0" y="T1"/>
              </a:cxn>
              <a:cxn ang="0">
                <a:pos x="T2" y="T3"/>
              </a:cxn>
              <a:cxn ang="0">
                <a:pos x="T4" y="T5"/>
              </a:cxn>
              <a:cxn ang="0">
                <a:pos x="T6" y="T7"/>
              </a:cxn>
              <a:cxn ang="0">
                <a:pos x="T8" y="T9"/>
              </a:cxn>
            </a:cxnLst>
            <a:rect l="0" t="0" r="r" b="b"/>
            <a:pathLst>
              <a:path w="25" h="29">
                <a:moveTo>
                  <a:pt x="19" y="29"/>
                </a:moveTo>
                <a:cubicBezTo>
                  <a:pt x="5" y="28"/>
                  <a:pt x="0" y="19"/>
                  <a:pt x="7" y="5"/>
                </a:cubicBezTo>
                <a:cubicBezTo>
                  <a:pt x="11" y="4"/>
                  <a:pt x="15" y="2"/>
                  <a:pt x="18" y="0"/>
                </a:cubicBezTo>
                <a:cubicBezTo>
                  <a:pt x="19" y="1"/>
                  <a:pt x="20" y="1"/>
                  <a:pt x="21" y="2"/>
                </a:cubicBezTo>
                <a:cubicBezTo>
                  <a:pt x="25" y="11"/>
                  <a:pt x="24" y="20"/>
                  <a:pt x="19" y="29"/>
                </a:cubicBezTo>
                <a:close/>
              </a:path>
            </a:pathLst>
          </a:custGeom>
          <a:solidFill>
            <a:srgbClr val="9970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3" name="Freeform 403"/>
          <p:cNvSpPr>
            <a:spLocks/>
          </p:cNvSpPr>
          <p:nvPr/>
        </p:nvSpPr>
        <p:spPr bwMode="auto">
          <a:xfrm>
            <a:off x="833438" y="1836738"/>
            <a:ext cx="46038" cy="39688"/>
          </a:xfrm>
          <a:custGeom>
            <a:avLst/>
            <a:gdLst>
              <a:gd name="T0" fmla="*/ 24 w 24"/>
              <a:gd name="T1" fmla="*/ 11 h 21"/>
              <a:gd name="T2" fmla="*/ 19 w 24"/>
              <a:gd name="T3" fmla="*/ 19 h 21"/>
              <a:gd name="T4" fmla="*/ 19 w 24"/>
              <a:gd name="T5" fmla="*/ 19 h 21"/>
              <a:gd name="T6" fmla="*/ 11 w 24"/>
              <a:gd name="T7" fmla="*/ 19 h 21"/>
              <a:gd name="T8" fmla="*/ 10 w 24"/>
              <a:gd name="T9" fmla="*/ 18 h 21"/>
              <a:gd name="T10" fmla="*/ 0 w 24"/>
              <a:gd name="T11" fmla="*/ 7 h 21"/>
              <a:gd name="T12" fmla="*/ 24 w 24"/>
              <a:gd name="T13" fmla="*/ 11 h 21"/>
            </a:gdLst>
            <a:ahLst/>
            <a:cxnLst>
              <a:cxn ang="0">
                <a:pos x="T0" y="T1"/>
              </a:cxn>
              <a:cxn ang="0">
                <a:pos x="T2" y="T3"/>
              </a:cxn>
              <a:cxn ang="0">
                <a:pos x="T4" y="T5"/>
              </a:cxn>
              <a:cxn ang="0">
                <a:pos x="T6" y="T7"/>
              </a:cxn>
              <a:cxn ang="0">
                <a:pos x="T8" y="T9"/>
              </a:cxn>
              <a:cxn ang="0">
                <a:pos x="T10" y="T11"/>
              </a:cxn>
              <a:cxn ang="0">
                <a:pos x="T12" y="T13"/>
              </a:cxn>
            </a:cxnLst>
            <a:rect l="0" t="0" r="r" b="b"/>
            <a:pathLst>
              <a:path w="24" h="21">
                <a:moveTo>
                  <a:pt x="24" y="11"/>
                </a:moveTo>
                <a:cubicBezTo>
                  <a:pt x="22" y="14"/>
                  <a:pt x="21" y="16"/>
                  <a:pt x="19" y="19"/>
                </a:cubicBezTo>
                <a:cubicBezTo>
                  <a:pt x="19" y="19"/>
                  <a:pt x="19" y="19"/>
                  <a:pt x="19" y="19"/>
                </a:cubicBezTo>
                <a:cubicBezTo>
                  <a:pt x="17" y="21"/>
                  <a:pt x="14" y="21"/>
                  <a:pt x="11" y="19"/>
                </a:cubicBezTo>
                <a:cubicBezTo>
                  <a:pt x="11" y="19"/>
                  <a:pt x="10" y="18"/>
                  <a:pt x="10" y="18"/>
                </a:cubicBezTo>
                <a:cubicBezTo>
                  <a:pt x="7" y="14"/>
                  <a:pt x="4" y="11"/>
                  <a:pt x="0" y="7"/>
                </a:cubicBezTo>
                <a:cubicBezTo>
                  <a:pt x="10" y="0"/>
                  <a:pt x="17" y="4"/>
                  <a:pt x="24" y="11"/>
                </a:cubicBezTo>
                <a:close/>
              </a:path>
            </a:pathLst>
          </a:custGeom>
          <a:solidFill>
            <a:srgbClr val="966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4" name="Freeform 404"/>
          <p:cNvSpPr>
            <a:spLocks/>
          </p:cNvSpPr>
          <p:nvPr/>
        </p:nvSpPr>
        <p:spPr bwMode="auto">
          <a:xfrm>
            <a:off x="654050" y="1892301"/>
            <a:ext cx="31750" cy="46038"/>
          </a:xfrm>
          <a:custGeom>
            <a:avLst/>
            <a:gdLst>
              <a:gd name="T0" fmla="*/ 0 w 17"/>
              <a:gd name="T1" fmla="*/ 12 h 24"/>
              <a:gd name="T2" fmla="*/ 16 w 17"/>
              <a:gd name="T3" fmla="*/ 11 h 24"/>
              <a:gd name="T4" fmla="*/ 14 w 17"/>
              <a:gd name="T5" fmla="*/ 18 h 24"/>
              <a:gd name="T6" fmla="*/ 0 w 17"/>
              <a:gd name="T7" fmla="*/ 12 h 24"/>
            </a:gdLst>
            <a:ahLst/>
            <a:cxnLst>
              <a:cxn ang="0">
                <a:pos x="T0" y="T1"/>
              </a:cxn>
              <a:cxn ang="0">
                <a:pos x="T2" y="T3"/>
              </a:cxn>
              <a:cxn ang="0">
                <a:pos x="T4" y="T5"/>
              </a:cxn>
              <a:cxn ang="0">
                <a:pos x="T6" y="T7"/>
              </a:cxn>
            </a:cxnLst>
            <a:rect l="0" t="0" r="r" b="b"/>
            <a:pathLst>
              <a:path w="17" h="24">
                <a:moveTo>
                  <a:pt x="0" y="12"/>
                </a:moveTo>
                <a:cubicBezTo>
                  <a:pt x="6" y="20"/>
                  <a:pt x="11" y="0"/>
                  <a:pt x="16" y="11"/>
                </a:cubicBezTo>
                <a:cubicBezTo>
                  <a:pt x="17" y="13"/>
                  <a:pt x="15" y="17"/>
                  <a:pt x="14" y="18"/>
                </a:cubicBezTo>
                <a:cubicBezTo>
                  <a:pt x="7" y="24"/>
                  <a:pt x="3" y="19"/>
                  <a:pt x="0" y="12"/>
                </a:cubicBezTo>
                <a:close/>
              </a:path>
            </a:pathLst>
          </a:custGeom>
          <a:solidFill>
            <a:srgbClr val="996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35" name="Freeform 405"/>
          <p:cNvSpPr>
            <a:spLocks/>
          </p:cNvSpPr>
          <p:nvPr/>
        </p:nvSpPr>
        <p:spPr bwMode="auto">
          <a:xfrm>
            <a:off x="1219200" y="2124076"/>
            <a:ext cx="233363" cy="155575"/>
          </a:xfrm>
          <a:custGeom>
            <a:avLst/>
            <a:gdLst>
              <a:gd name="T0" fmla="*/ 108 w 121"/>
              <a:gd name="T1" fmla="*/ 45 h 81"/>
              <a:gd name="T2" fmla="*/ 106 w 121"/>
              <a:gd name="T3" fmla="*/ 81 h 81"/>
              <a:gd name="T4" fmla="*/ 103 w 121"/>
              <a:gd name="T5" fmla="*/ 80 h 81"/>
              <a:gd name="T6" fmla="*/ 71 w 121"/>
              <a:gd name="T7" fmla="*/ 66 h 81"/>
              <a:gd name="T8" fmla="*/ 49 w 121"/>
              <a:gd name="T9" fmla="*/ 63 h 81"/>
              <a:gd name="T10" fmla="*/ 17 w 121"/>
              <a:gd name="T11" fmla="*/ 60 h 81"/>
              <a:gd name="T12" fmla="*/ 26 w 121"/>
              <a:gd name="T13" fmla="*/ 23 h 81"/>
              <a:gd name="T14" fmla="*/ 24 w 121"/>
              <a:gd name="T15" fmla="*/ 9 h 81"/>
              <a:gd name="T16" fmla="*/ 23 w 121"/>
              <a:gd name="T17" fmla="*/ 2 h 81"/>
              <a:gd name="T18" fmla="*/ 42 w 121"/>
              <a:gd name="T19" fmla="*/ 5 h 81"/>
              <a:gd name="T20" fmla="*/ 51 w 121"/>
              <a:gd name="T21" fmla="*/ 8 h 81"/>
              <a:gd name="T22" fmla="*/ 106 w 121"/>
              <a:gd name="T23" fmla="*/ 25 h 81"/>
              <a:gd name="T24" fmla="*/ 119 w 121"/>
              <a:gd name="T25" fmla="*/ 28 h 81"/>
              <a:gd name="T26" fmla="*/ 108 w 121"/>
              <a:gd name="T27" fmla="*/ 4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1" h="81">
                <a:moveTo>
                  <a:pt x="108" y="45"/>
                </a:moveTo>
                <a:cubicBezTo>
                  <a:pt x="109" y="57"/>
                  <a:pt x="121" y="69"/>
                  <a:pt x="106" y="81"/>
                </a:cubicBezTo>
                <a:cubicBezTo>
                  <a:pt x="105" y="81"/>
                  <a:pt x="104" y="81"/>
                  <a:pt x="103" y="80"/>
                </a:cubicBezTo>
                <a:cubicBezTo>
                  <a:pt x="91" y="80"/>
                  <a:pt x="80" y="75"/>
                  <a:pt x="71" y="66"/>
                </a:cubicBezTo>
                <a:cubicBezTo>
                  <a:pt x="64" y="56"/>
                  <a:pt x="56" y="62"/>
                  <a:pt x="49" y="63"/>
                </a:cubicBezTo>
                <a:cubicBezTo>
                  <a:pt x="38" y="66"/>
                  <a:pt x="28" y="61"/>
                  <a:pt x="17" y="60"/>
                </a:cubicBezTo>
                <a:cubicBezTo>
                  <a:pt x="0" y="43"/>
                  <a:pt x="18" y="34"/>
                  <a:pt x="26" y="23"/>
                </a:cubicBezTo>
                <a:cubicBezTo>
                  <a:pt x="32" y="17"/>
                  <a:pt x="28" y="13"/>
                  <a:pt x="24" y="9"/>
                </a:cubicBezTo>
                <a:cubicBezTo>
                  <a:pt x="22" y="7"/>
                  <a:pt x="21" y="4"/>
                  <a:pt x="23" y="2"/>
                </a:cubicBezTo>
                <a:cubicBezTo>
                  <a:pt x="30" y="0"/>
                  <a:pt x="36" y="1"/>
                  <a:pt x="42" y="5"/>
                </a:cubicBezTo>
                <a:cubicBezTo>
                  <a:pt x="45" y="7"/>
                  <a:pt x="48" y="9"/>
                  <a:pt x="51" y="8"/>
                </a:cubicBezTo>
                <a:cubicBezTo>
                  <a:pt x="74" y="0"/>
                  <a:pt x="92" y="6"/>
                  <a:pt x="106" y="25"/>
                </a:cubicBezTo>
                <a:cubicBezTo>
                  <a:pt x="111" y="25"/>
                  <a:pt x="115" y="24"/>
                  <a:pt x="119" y="28"/>
                </a:cubicBezTo>
                <a:cubicBezTo>
                  <a:pt x="118" y="36"/>
                  <a:pt x="110" y="39"/>
                  <a:pt x="108" y="45"/>
                </a:cubicBezTo>
                <a:close/>
              </a:path>
            </a:pathLst>
          </a:custGeom>
          <a:solidFill>
            <a:srgbClr val="735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407"/>
          <p:cNvSpPr>
            <a:spLocks/>
          </p:cNvSpPr>
          <p:nvPr/>
        </p:nvSpPr>
        <p:spPr bwMode="auto">
          <a:xfrm>
            <a:off x="1300163" y="2070100"/>
            <a:ext cx="122238" cy="103188"/>
          </a:xfrm>
          <a:custGeom>
            <a:avLst/>
            <a:gdLst>
              <a:gd name="T0" fmla="*/ 64 w 64"/>
              <a:gd name="T1" fmla="*/ 53 h 53"/>
              <a:gd name="T2" fmla="*/ 5 w 64"/>
              <a:gd name="T3" fmla="*/ 39 h 53"/>
              <a:gd name="T4" fmla="*/ 0 w 64"/>
              <a:gd name="T5" fmla="*/ 33 h 53"/>
              <a:gd name="T6" fmla="*/ 60 w 64"/>
              <a:gd name="T7" fmla="*/ 0 h 53"/>
              <a:gd name="T8" fmla="*/ 64 w 64"/>
              <a:gd name="T9" fmla="*/ 53 h 53"/>
            </a:gdLst>
            <a:ahLst/>
            <a:cxnLst>
              <a:cxn ang="0">
                <a:pos x="T0" y="T1"/>
              </a:cxn>
              <a:cxn ang="0">
                <a:pos x="T2" y="T3"/>
              </a:cxn>
              <a:cxn ang="0">
                <a:pos x="T4" y="T5"/>
              </a:cxn>
              <a:cxn ang="0">
                <a:pos x="T6" y="T7"/>
              </a:cxn>
              <a:cxn ang="0">
                <a:pos x="T8" y="T9"/>
              </a:cxn>
            </a:cxnLst>
            <a:rect l="0" t="0" r="r" b="b"/>
            <a:pathLst>
              <a:path w="64" h="53">
                <a:moveTo>
                  <a:pt x="64" y="53"/>
                </a:moveTo>
                <a:cubicBezTo>
                  <a:pt x="45" y="44"/>
                  <a:pt x="27" y="35"/>
                  <a:pt x="5" y="39"/>
                </a:cubicBezTo>
                <a:cubicBezTo>
                  <a:pt x="3" y="39"/>
                  <a:pt x="2" y="35"/>
                  <a:pt x="0" y="33"/>
                </a:cubicBezTo>
                <a:cubicBezTo>
                  <a:pt x="25" y="30"/>
                  <a:pt x="43" y="16"/>
                  <a:pt x="60" y="0"/>
                </a:cubicBezTo>
                <a:cubicBezTo>
                  <a:pt x="62" y="18"/>
                  <a:pt x="56" y="36"/>
                  <a:pt x="64" y="53"/>
                </a:cubicBezTo>
                <a:close/>
              </a:path>
            </a:pathLst>
          </a:custGeom>
          <a:solidFill>
            <a:srgbClr val="C174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408"/>
          <p:cNvSpPr>
            <a:spLocks/>
          </p:cNvSpPr>
          <p:nvPr/>
        </p:nvSpPr>
        <p:spPr bwMode="auto">
          <a:xfrm>
            <a:off x="1422400" y="2178050"/>
            <a:ext cx="33338" cy="33338"/>
          </a:xfrm>
          <a:custGeom>
            <a:avLst/>
            <a:gdLst>
              <a:gd name="T0" fmla="*/ 2 w 17"/>
              <a:gd name="T1" fmla="*/ 17 h 17"/>
              <a:gd name="T2" fmla="*/ 13 w 17"/>
              <a:gd name="T3" fmla="*/ 0 h 17"/>
              <a:gd name="T4" fmla="*/ 15 w 17"/>
              <a:gd name="T5" fmla="*/ 13 h 17"/>
              <a:gd name="T6" fmla="*/ 2 w 17"/>
              <a:gd name="T7" fmla="*/ 17 h 17"/>
            </a:gdLst>
            <a:ahLst/>
            <a:cxnLst>
              <a:cxn ang="0">
                <a:pos x="T0" y="T1"/>
              </a:cxn>
              <a:cxn ang="0">
                <a:pos x="T2" y="T3"/>
              </a:cxn>
              <a:cxn ang="0">
                <a:pos x="T4" y="T5"/>
              </a:cxn>
              <a:cxn ang="0">
                <a:pos x="T6" y="T7"/>
              </a:cxn>
            </a:cxnLst>
            <a:rect l="0" t="0" r="r" b="b"/>
            <a:pathLst>
              <a:path w="17" h="17">
                <a:moveTo>
                  <a:pt x="2" y="17"/>
                </a:moveTo>
                <a:cubicBezTo>
                  <a:pt x="0" y="8"/>
                  <a:pt x="6" y="4"/>
                  <a:pt x="13" y="0"/>
                </a:cubicBezTo>
                <a:cubicBezTo>
                  <a:pt x="17" y="4"/>
                  <a:pt x="16" y="8"/>
                  <a:pt x="15" y="13"/>
                </a:cubicBezTo>
                <a:cubicBezTo>
                  <a:pt x="11" y="14"/>
                  <a:pt x="6" y="16"/>
                  <a:pt x="2" y="17"/>
                </a:cubicBezTo>
                <a:close/>
              </a:path>
            </a:pathLst>
          </a:custGeom>
          <a:solidFill>
            <a:srgbClr val="D08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409"/>
          <p:cNvSpPr>
            <a:spLocks/>
          </p:cNvSpPr>
          <p:nvPr/>
        </p:nvSpPr>
        <p:spPr bwMode="auto">
          <a:xfrm>
            <a:off x="1695450" y="1949450"/>
            <a:ext cx="147638" cy="322263"/>
          </a:xfrm>
          <a:custGeom>
            <a:avLst/>
            <a:gdLst>
              <a:gd name="T0" fmla="*/ 51 w 77"/>
              <a:gd name="T1" fmla="*/ 1 h 168"/>
              <a:gd name="T2" fmla="*/ 45 w 77"/>
              <a:gd name="T3" fmla="*/ 13 h 168"/>
              <a:gd name="T4" fmla="*/ 57 w 77"/>
              <a:gd name="T5" fmla="*/ 15 h 168"/>
              <a:gd name="T6" fmla="*/ 74 w 77"/>
              <a:gd name="T7" fmla="*/ 31 h 168"/>
              <a:gd name="T8" fmla="*/ 69 w 77"/>
              <a:gd name="T9" fmla="*/ 130 h 168"/>
              <a:gd name="T10" fmla="*/ 43 w 77"/>
              <a:gd name="T11" fmla="*/ 156 h 168"/>
              <a:gd name="T12" fmla="*/ 26 w 77"/>
              <a:gd name="T13" fmla="*/ 168 h 168"/>
              <a:gd name="T14" fmla="*/ 18 w 77"/>
              <a:gd name="T15" fmla="*/ 163 h 168"/>
              <a:gd name="T16" fmla="*/ 22 w 77"/>
              <a:gd name="T17" fmla="*/ 149 h 168"/>
              <a:gd name="T18" fmla="*/ 25 w 77"/>
              <a:gd name="T19" fmla="*/ 140 h 168"/>
              <a:gd name="T20" fmla="*/ 11 w 77"/>
              <a:gd name="T21" fmla="*/ 106 h 168"/>
              <a:gd name="T22" fmla="*/ 3 w 77"/>
              <a:gd name="T23" fmla="*/ 84 h 168"/>
              <a:gd name="T24" fmla="*/ 17 w 77"/>
              <a:gd name="T25" fmla="*/ 0 h 168"/>
              <a:gd name="T26" fmla="*/ 46 w 77"/>
              <a:gd name="T27" fmla="*/ 0 h 168"/>
              <a:gd name="T28" fmla="*/ 51 w 77"/>
              <a:gd name="T29" fmla="*/ 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7" h="168">
                <a:moveTo>
                  <a:pt x="51" y="1"/>
                </a:moveTo>
                <a:cubicBezTo>
                  <a:pt x="49" y="5"/>
                  <a:pt x="43" y="7"/>
                  <a:pt x="45" y="13"/>
                </a:cubicBezTo>
                <a:cubicBezTo>
                  <a:pt x="48" y="19"/>
                  <a:pt x="53" y="16"/>
                  <a:pt x="57" y="15"/>
                </a:cubicBezTo>
                <a:cubicBezTo>
                  <a:pt x="71" y="12"/>
                  <a:pt x="73" y="21"/>
                  <a:pt x="74" y="31"/>
                </a:cubicBezTo>
                <a:cubicBezTo>
                  <a:pt x="77" y="64"/>
                  <a:pt x="70" y="97"/>
                  <a:pt x="69" y="130"/>
                </a:cubicBezTo>
                <a:cubicBezTo>
                  <a:pt x="69" y="144"/>
                  <a:pt x="57" y="153"/>
                  <a:pt x="43" y="156"/>
                </a:cubicBezTo>
                <a:cubicBezTo>
                  <a:pt x="38" y="160"/>
                  <a:pt x="34" y="167"/>
                  <a:pt x="26" y="168"/>
                </a:cubicBezTo>
                <a:cubicBezTo>
                  <a:pt x="23" y="166"/>
                  <a:pt x="20" y="165"/>
                  <a:pt x="18" y="163"/>
                </a:cubicBezTo>
                <a:cubicBezTo>
                  <a:pt x="15" y="157"/>
                  <a:pt x="19" y="153"/>
                  <a:pt x="22" y="149"/>
                </a:cubicBezTo>
                <a:cubicBezTo>
                  <a:pt x="24" y="146"/>
                  <a:pt x="24" y="143"/>
                  <a:pt x="25" y="140"/>
                </a:cubicBezTo>
                <a:cubicBezTo>
                  <a:pt x="26" y="126"/>
                  <a:pt x="17" y="117"/>
                  <a:pt x="11" y="106"/>
                </a:cubicBezTo>
                <a:cubicBezTo>
                  <a:pt x="8" y="99"/>
                  <a:pt x="0" y="94"/>
                  <a:pt x="3" y="84"/>
                </a:cubicBezTo>
                <a:cubicBezTo>
                  <a:pt x="8" y="56"/>
                  <a:pt x="13" y="28"/>
                  <a:pt x="17" y="0"/>
                </a:cubicBezTo>
                <a:cubicBezTo>
                  <a:pt x="27" y="11"/>
                  <a:pt x="36" y="5"/>
                  <a:pt x="46" y="0"/>
                </a:cubicBezTo>
                <a:cubicBezTo>
                  <a:pt x="47" y="0"/>
                  <a:pt x="49" y="1"/>
                  <a:pt x="51" y="1"/>
                </a:cubicBezTo>
                <a:close/>
              </a:path>
            </a:pathLst>
          </a:custGeom>
          <a:solidFill>
            <a:srgbClr val="DA89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410"/>
          <p:cNvSpPr>
            <a:spLocks/>
          </p:cNvSpPr>
          <p:nvPr/>
        </p:nvSpPr>
        <p:spPr bwMode="auto">
          <a:xfrm>
            <a:off x="1546225" y="2182813"/>
            <a:ext cx="200025" cy="119063"/>
          </a:xfrm>
          <a:custGeom>
            <a:avLst/>
            <a:gdLst>
              <a:gd name="T0" fmla="*/ 104 w 104"/>
              <a:gd name="T1" fmla="*/ 31 h 62"/>
              <a:gd name="T2" fmla="*/ 96 w 104"/>
              <a:gd name="T3" fmla="*/ 42 h 62"/>
              <a:gd name="T4" fmla="*/ 8 w 104"/>
              <a:gd name="T5" fmla="*/ 27 h 62"/>
              <a:gd name="T6" fmla="*/ 5 w 104"/>
              <a:gd name="T7" fmla="*/ 19 h 62"/>
              <a:gd name="T8" fmla="*/ 5 w 104"/>
              <a:gd name="T9" fmla="*/ 3 h 62"/>
              <a:gd name="T10" fmla="*/ 31 w 104"/>
              <a:gd name="T11" fmla="*/ 10 h 62"/>
              <a:gd name="T12" fmla="*/ 76 w 104"/>
              <a:gd name="T13" fmla="*/ 21 h 62"/>
              <a:gd name="T14" fmla="*/ 104 w 104"/>
              <a:gd name="T15" fmla="*/ 31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62">
                <a:moveTo>
                  <a:pt x="104" y="31"/>
                </a:moveTo>
                <a:cubicBezTo>
                  <a:pt x="101" y="35"/>
                  <a:pt x="98" y="39"/>
                  <a:pt x="96" y="42"/>
                </a:cubicBezTo>
                <a:cubicBezTo>
                  <a:pt x="70" y="62"/>
                  <a:pt x="26" y="54"/>
                  <a:pt x="8" y="27"/>
                </a:cubicBezTo>
                <a:cubicBezTo>
                  <a:pt x="6" y="25"/>
                  <a:pt x="4" y="22"/>
                  <a:pt x="5" y="19"/>
                </a:cubicBezTo>
                <a:cubicBezTo>
                  <a:pt x="5" y="14"/>
                  <a:pt x="0" y="8"/>
                  <a:pt x="5" y="3"/>
                </a:cubicBezTo>
                <a:cubicBezTo>
                  <a:pt x="15" y="0"/>
                  <a:pt x="22" y="9"/>
                  <a:pt x="31" y="10"/>
                </a:cubicBezTo>
                <a:cubicBezTo>
                  <a:pt x="46" y="12"/>
                  <a:pt x="64" y="5"/>
                  <a:pt x="76" y="21"/>
                </a:cubicBezTo>
                <a:cubicBezTo>
                  <a:pt x="82" y="32"/>
                  <a:pt x="96" y="22"/>
                  <a:pt x="104" y="31"/>
                </a:cubicBezTo>
                <a:close/>
              </a:path>
            </a:pathLst>
          </a:custGeom>
          <a:solidFill>
            <a:srgbClr val="EAD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411"/>
          <p:cNvSpPr>
            <a:spLocks/>
          </p:cNvSpPr>
          <p:nvPr/>
        </p:nvSpPr>
        <p:spPr bwMode="auto">
          <a:xfrm>
            <a:off x="1546225" y="2120900"/>
            <a:ext cx="117475" cy="98425"/>
          </a:xfrm>
          <a:custGeom>
            <a:avLst/>
            <a:gdLst>
              <a:gd name="T0" fmla="*/ 29 w 61"/>
              <a:gd name="T1" fmla="*/ 51 h 51"/>
              <a:gd name="T2" fmla="*/ 5 w 61"/>
              <a:gd name="T3" fmla="*/ 35 h 51"/>
              <a:gd name="T4" fmla="*/ 35 w 61"/>
              <a:gd name="T5" fmla="*/ 0 h 51"/>
              <a:gd name="T6" fmla="*/ 61 w 61"/>
              <a:gd name="T7" fmla="*/ 24 h 51"/>
              <a:gd name="T8" fmla="*/ 29 w 61"/>
              <a:gd name="T9" fmla="*/ 51 h 51"/>
            </a:gdLst>
            <a:ahLst/>
            <a:cxnLst>
              <a:cxn ang="0">
                <a:pos x="T0" y="T1"/>
              </a:cxn>
              <a:cxn ang="0">
                <a:pos x="T2" y="T3"/>
              </a:cxn>
              <a:cxn ang="0">
                <a:pos x="T4" y="T5"/>
              </a:cxn>
              <a:cxn ang="0">
                <a:pos x="T6" y="T7"/>
              </a:cxn>
              <a:cxn ang="0">
                <a:pos x="T8" y="T9"/>
              </a:cxn>
            </a:cxnLst>
            <a:rect l="0" t="0" r="r" b="b"/>
            <a:pathLst>
              <a:path w="61" h="51">
                <a:moveTo>
                  <a:pt x="29" y="51"/>
                </a:moveTo>
                <a:cubicBezTo>
                  <a:pt x="18" y="49"/>
                  <a:pt x="12" y="42"/>
                  <a:pt x="5" y="35"/>
                </a:cubicBezTo>
                <a:cubicBezTo>
                  <a:pt x="0" y="12"/>
                  <a:pt x="5" y="7"/>
                  <a:pt x="35" y="0"/>
                </a:cubicBezTo>
                <a:cubicBezTo>
                  <a:pt x="48" y="3"/>
                  <a:pt x="55" y="13"/>
                  <a:pt x="61" y="24"/>
                </a:cubicBezTo>
                <a:cubicBezTo>
                  <a:pt x="61" y="46"/>
                  <a:pt x="43" y="46"/>
                  <a:pt x="29" y="51"/>
                </a:cubicBezTo>
                <a:close/>
              </a:path>
            </a:pathLst>
          </a:custGeom>
          <a:solidFill>
            <a:srgbClr val="E9E0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412"/>
          <p:cNvSpPr>
            <a:spLocks/>
          </p:cNvSpPr>
          <p:nvPr/>
        </p:nvSpPr>
        <p:spPr bwMode="auto">
          <a:xfrm>
            <a:off x="1612900" y="2097088"/>
            <a:ext cx="120650" cy="85725"/>
          </a:xfrm>
          <a:custGeom>
            <a:avLst/>
            <a:gdLst>
              <a:gd name="T0" fmla="*/ 21 w 63"/>
              <a:gd name="T1" fmla="*/ 35 h 44"/>
              <a:gd name="T2" fmla="*/ 0 w 63"/>
              <a:gd name="T3" fmla="*/ 12 h 44"/>
              <a:gd name="T4" fmla="*/ 20 w 63"/>
              <a:gd name="T5" fmla="*/ 2 h 44"/>
              <a:gd name="T6" fmla="*/ 46 w 63"/>
              <a:gd name="T7" fmla="*/ 7 h 44"/>
              <a:gd name="T8" fmla="*/ 57 w 63"/>
              <a:gd name="T9" fmla="*/ 27 h 44"/>
              <a:gd name="T10" fmla="*/ 30 w 63"/>
              <a:gd name="T11" fmla="*/ 43 h 44"/>
              <a:gd name="T12" fmla="*/ 21 w 63"/>
              <a:gd name="T13" fmla="*/ 35 h 44"/>
            </a:gdLst>
            <a:ahLst/>
            <a:cxnLst>
              <a:cxn ang="0">
                <a:pos x="T0" y="T1"/>
              </a:cxn>
              <a:cxn ang="0">
                <a:pos x="T2" y="T3"/>
              </a:cxn>
              <a:cxn ang="0">
                <a:pos x="T4" y="T5"/>
              </a:cxn>
              <a:cxn ang="0">
                <a:pos x="T6" y="T7"/>
              </a:cxn>
              <a:cxn ang="0">
                <a:pos x="T8" y="T9"/>
              </a:cxn>
              <a:cxn ang="0">
                <a:pos x="T10" y="T11"/>
              </a:cxn>
              <a:cxn ang="0">
                <a:pos x="T12" y="T13"/>
              </a:cxn>
            </a:cxnLst>
            <a:rect l="0" t="0" r="r" b="b"/>
            <a:pathLst>
              <a:path w="63" h="44">
                <a:moveTo>
                  <a:pt x="21" y="35"/>
                </a:moveTo>
                <a:cubicBezTo>
                  <a:pt x="10" y="31"/>
                  <a:pt x="4" y="22"/>
                  <a:pt x="0" y="12"/>
                </a:cubicBezTo>
                <a:cubicBezTo>
                  <a:pt x="2" y="0"/>
                  <a:pt x="12" y="2"/>
                  <a:pt x="20" y="2"/>
                </a:cubicBezTo>
                <a:cubicBezTo>
                  <a:pt x="29" y="4"/>
                  <a:pt x="37" y="6"/>
                  <a:pt x="46" y="7"/>
                </a:cubicBezTo>
                <a:cubicBezTo>
                  <a:pt x="52" y="13"/>
                  <a:pt x="63" y="15"/>
                  <a:pt x="57" y="27"/>
                </a:cubicBezTo>
                <a:cubicBezTo>
                  <a:pt x="54" y="42"/>
                  <a:pt x="43" y="44"/>
                  <a:pt x="30" y="43"/>
                </a:cubicBezTo>
                <a:cubicBezTo>
                  <a:pt x="26" y="42"/>
                  <a:pt x="24" y="38"/>
                  <a:pt x="21" y="35"/>
                </a:cubicBezTo>
                <a:close/>
              </a:path>
            </a:pathLst>
          </a:custGeom>
          <a:solidFill>
            <a:srgbClr val="551F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413"/>
          <p:cNvSpPr>
            <a:spLocks/>
          </p:cNvSpPr>
          <p:nvPr/>
        </p:nvSpPr>
        <p:spPr bwMode="auto">
          <a:xfrm>
            <a:off x="1568450" y="2055813"/>
            <a:ext cx="34925" cy="31750"/>
          </a:xfrm>
          <a:custGeom>
            <a:avLst/>
            <a:gdLst>
              <a:gd name="T0" fmla="*/ 18 w 18"/>
              <a:gd name="T1" fmla="*/ 4 h 17"/>
              <a:gd name="T2" fmla="*/ 8 w 18"/>
              <a:gd name="T3" fmla="*/ 17 h 17"/>
              <a:gd name="T4" fmla="*/ 0 w 18"/>
              <a:gd name="T5" fmla="*/ 8 h 17"/>
              <a:gd name="T6" fmla="*/ 3 w 18"/>
              <a:gd name="T7" fmla="*/ 0 h 17"/>
              <a:gd name="T8" fmla="*/ 18 w 18"/>
              <a:gd name="T9" fmla="*/ 4 h 17"/>
            </a:gdLst>
            <a:ahLst/>
            <a:cxnLst>
              <a:cxn ang="0">
                <a:pos x="T0" y="T1"/>
              </a:cxn>
              <a:cxn ang="0">
                <a:pos x="T2" y="T3"/>
              </a:cxn>
              <a:cxn ang="0">
                <a:pos x="T4" y="T5"/>
              </a:cxn>
              <a:cxn ang="0">
                <a:pos x="T6" y="T7"/>
              </a:cxn>
              <a:cxn ang="0">
                <a:pos x="T8" y="T9"/>
              </a:cxn>
            </a:cxnLst>
            <a:rect l="0" t="0" r="r" b="b"/>
            <a:pathLst>
              <a:path w="18" h="17">
                <a:moveTo>
                  <a:pt x="18" y="4"/>
                </a:moveTo>
                <a:cubicBezTo>
                  <a:pt x="16" y="12"/>
                  <a:pt x="14" y="16"/>
                  <a:pt x="8" y="17"/>
                </a:cubicBezTo>
                <a:cubicBezTo>
                  <a:pt x="2" y="17"/>
                  <a:pt x="0" y="13"/>
                  <a:pt x="0" y="8"/>
                </a:cubicBezTo>
                <a:cubicBezTo>
                  <a:pt x="0" y="5"/>
                  <a:pt x="3" y="0"/>
                  <a:pt x="3" y="0"/>
                </a:cubicBezTo>
                <a:cubicBezTo>
                  <a:pt x="6" y="8"/>
                  <a:pt x="14" y="2"/>
                  <a:pt x="18" y="4"/>
                </a:cubicBezTo>
                <a:close/>
              </a:path>
            </a:pathLst>
          </a:custGeom>
          <a:solidFill>
            <a:srgbClr val="8D45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414"/>
          <p:cNvSpPr>
            <a:spLocks/>
          </p:cNvSpPr>
          <p:nvPr/>
        </p:nvSpPr>
        <p:spPr bwMode="auto">
          <a:xfrm>
            <a:off x="1514475" y="2203450"/>
            <a:ext cx="46038" cy="34925"/>
          </a:xfrm>
          <a:custGeom>
            <a:avLst/>
            <a:gdLst>
              <a:gd name="T0" fmla="*/ 21 w 24"/>
              <a:gd name="T1" fmla="*/ 8 h 18"/>
              <a:gd name="T2" fmla="*/ 24 w 24"/>
              <a:gd name="T3" fmla="*/ 16 h 18"/>
              <a:gd name="T4" fmla="*/ 8 w 24"/>
              <a:gd name="T5" fmla="*/ 0 h 18"/>
              <a:gd name="T6" fmla="*/ 21 w 24"/>
              <a:gd name="T7" fmla="*/ 8 h 18"/>
            </a:gdLst>
            <a:ahLst/>
            <a:cxnLst>
              <a:cxn ang="0">
                <a:pos x="T0" y="T1"/>
              </a:cxn>
              <a:cxn ang="0">
                <a:pos x="T2" y="T3"/>
              </a:cxn>
              <a:cxn ang="0">
                <a:pos x="T4" y="T5"/>
              </a:cxn>
              <a:cxn ang="0">
                <a:pos x="T6" y="T7"/>
              </a:cxn>
            </a:cxnLst>
            <a:rect l="0" t="0" r="r" b="b"/>
            <a:pathLst>
              <a:path w="24" h="18">
                <a:moveTo>
                  <a:pt x="21" y="8"/>
                </a:moveTo>
                <a:cubicBezTo>
                  <a:pt x="22" y="10"/>
                  <a:pt x="23" y="13"/>
                  <a:pt x="24" y="16"/>
                </a:cubicBezTo>
                <a:cubicBezTo>
                  <a:pt x="16" y="13"/>
                  <a:pt x="0" y="18"/>
                  <a:pt x="8" y="0"/>
                </a:cubicBezTo>
                <a:cubicBezTo>
                  <a:pt x="12" y="3"/>
                  <a:pt x="15" y="8"/>
                  <a:pt x="21" y="8"/>
                </a:cubicBezTo>
                <a:close/>
              </a:path>
            </a:pathLst>
          </a:custGeom>
          <a:solidFill>
            <a:srgbClr val="D69E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415"/>
          <p:cNvSpPr>
            <a:spLocks/>
          </p:cNvSpPr>
          <p:nvPr/>
        </p:nvSpPr>
        <p:spPr bwMode="auto">
          <a:xfrm>
            <a:off x="1098550" y="1641475"/>
            <a:ext cx="258763" cy="139700"/>
          </a:xfrm>
          <a:custGeom>
            <a:avLst/>
            <a:gdLst>
              <a:gd name="T0" fmla="*/ 85 w 135"/>
              <a:gd name="T1" fmla="*/ 73 h 73"/>
              <a:gd name="T2" fmla="*/ 45 w 135"/>
              <a:gd name="T3" fmla="*/ 73 h 73"/>
              <a:gd name="T4" fmla="*/ 4 w 135"/>
              <a:gd name="T5" fmla="*/ 16 h 73"/>
              <a:gd name="T6" fmla="*/ 13 w 135"/>
              <a:gd name="T7" fmla="*/ 0 h 73"/>
              <a:gd name="T8" fmla="*/ 34 w 135"/>
              <a:gd name="T9" fmla="*/ 11 h 73"/>
              <a:gd name="T10" fmla="*/ 41 w 135"/>
              <a:gd name="T11" fmla="*/ 2 h 73"/>
              <a:gd name="T12" fmla="*/ 59 w 135"/>
              <a:gd name="T13" fmla="*/ 5 h 73"/>
              <a:gd name="T14" fmla="*/ 75 w 135"/>
              <a:gd name="T15" fmla="*/ 4 h 73"/>
              <a:gd name="T16" fmla="*/ 93 w 135"/>
              <a:gd name="T17" fmla="*/ 1 h 73"/>
              <a:gd name="T18" fmla="*/ 102 w 135"/>
              <a:gd name="T19" fmla="*/ 10 h 73"/>
              <a:gd name="T20" fmla="*/ 121 w 135"/>
              <a:gd name="T21" fmla="*/ 1 h 73"/>
              <a:gd name="T22" fmla="*/ 131 w 135"/>
              <a:gd name="T23" fmla="*/ 24 h 73"/>
              <a:gd name="T24" fmla="*/ 98 w 135"/>
              <a:gd name="T25" fmla="*/ 60 h 73"/>
              <a:gd name="T26" fmla="*/ 85 w 135"/>
              <a:gd name="T2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5" h="73">
                <a:moveTo>
                  <a:pt x="85" y="73"/>
                </a:moveTo>
                <a:cubicBezTo>
                  <a:pt x="71" y="60"/>
                  <a:pt x="58" y="59"/>
                  <a:pt x="45" y="73"/>
                </a:cubicBezTo>
                <a:cubicBezTo>
                  <a:pt x="31" y="54"/>
                  <a:pt x="13" y="39"/>
                  <a:pt x="4" y="16"/>
                </a:cubicBezTo>
                <a:cubicBezTo>
                  <a:pt x="0" y="7"/>
                  <a:pt x="2" y="2"/>
                  <a:pt x="13" y="0"/>
                </a:cubicBezTo>
                <a:cubicBezTo>
                  <a:pt x="20" y="4"/>
                  <a:pt x="26" y="8"/>
                  <a:pt x="34" y="11"/>
                </a:cubicBezTo>
                <a:cubicBezTo>
                  <a:pt x="44" y="15"/>
                  <a:pt x="42" y="8"/>
                  <a:pt x="41" y="2"/>
                </a:cubicBezTo>
                <a:cubicBezTo>
                  <a:pt x="47" y="4"/>
                  <a:pt x="52" y="8"/>
                  <a:pt x="59" y="5"/>
                </a:cubicBezTo>
                <a:cubicBezTo>
                  <a:pt x="64" y="2"/>
                  <a:pt x="70" y="5"/>
                  <a:pt x="75" y="4"/>
                </a:cubicBezTo>
                <a:cubicBezTo>
                  <a:pt x="82" y="9"/>
                  <a:pt x="87" y="4"/>
                  <a:pt x="93" y="1"/>
                </a:cubicBezTo>
                <a:cubicBezTo>
                  <a:pt x="92" y="8"/>
                  <a:pt x="91" y="16"/>
                  <a:pt x="102" y="10"/>
                </a:cubicBezTo>
                <a:cubicBezTo>
                  <a:pt x="108" y="8"/>
                  <a:pt x="115" y="4"/>
                  <a:pt x="121" y="1"/>
                </a:cubicBezTo>
                <a:cubicBezTo>
                  <a:pt x="132" y="6"/>
                  <a:pt x="135" y="13"/>
                  <a:pt x="131" y="24"/>
                </a:cubicBezTo>
                <a:cubicBezTo>
                  <a:pt x="116" y="33"/>
                  <a:pt x="107" y="46"/>
                  <a:pt x="98" y="60"/>
                </a:cubicBezTo>
                <a:cubicBezTo>
                  <a:pt x="94" y="66"/>
                  <a:pt x="92" y="72"/>
                  <a:pt x="85" y="73"/>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416"/>
          <p:cNvSpPr>
            <a:spLocks/>
          </p:cNvSpPr>
          <p:nvPr/>
        </p:nvSpPr>
        <p:spPr bwMode="auto">
          <a:xfrm>
            <a:off x="1089025" y="1604963"/>
            <a:ext cx="38100" cy="88900"/>
          </a:xfrm>
          <a:custGeom>
            <a:avLst/>
            <a:gdLst>
              <a:gd name="T0" fmla="*/ 18 w 20"/>
              <a:gd name="T1" fmla="*/ 19 h 47"/>
              <a:gd name="T2" fmla="*/ 9 w 20"/>
              <a:gd name="T3" fmla="*/ 35 h 47"/>
              <a:gd name="T4" fmla="*/ 2 w 20"/>
              <a:gd name="T5" fmla="*/ 47 h 47"/>
              <a:gd name="T6" fmla="*/ 14 w 20"/>
              <a:gd name="T7" fmla="*/ 0 h 47"/>
              <a:gd name="T8" fmla="*/ 18 w 20"/>
              <a:gd name="T9" fmla="*/ 19 h 47"/>
            </a:gdLst>
            <a:ahLst/>
            <a:cxnLst>
              <a:cxn ang="0">
                <a:pos x="T0" y="T1"/>
              </a:cxn>
              <a:cxn ang="0">
                <a:pos x="T2" y="T3"/>
              </a:cxn>
              <a:cxn ang="0">
                <a:pos x="T4" y="T5"/>
              </a:cxn>
              <a:cxn ang="0">
                <a:pos x="T6" y="T7"/>
              </a:cxn>
              <a:cxn ang="0">
                <a:pos x="T8" y="T9"/>
              </a:cxn>
            </a:cxnLst>
            <a:rect l="0" t="0" r="r" b="b"/>
            <a:pathLst>
              <a:path w="20" h="47">
                <a:moveTo>
                  <a:pt x="18" y="19"/>
                </a:moveTo>
                <a:cubicBezTo>
                  <a:pt x="13" y="24"/>
                  <a:pt x="10" y="29"/>
                  <a:pt x="9" y="35"/>
                </a:cubicBezTo>
                <a:cubicBezTo>
                  <a:pt x="7" y="39"/>
                  <a:pt x="4" y="43"/>
                  <a:pt x="2" y="47"/>
                </a:cubicBezTo>
                <a:cubicBezTo>
                  <a:pt x="0" y="30"/>
                  <a:pt x="4" y="14"/>
                  <a:pt x="14" y="0"/>
                </a:cubicBezTo>
                <a:cubicBezTo>
                  <a:pt x="17" y="6"/>
                  <a:pt x="20" y="12"/>
                  <a:pt x="18" y="19"/>
                </a:cubicBezTo>
                <a:close/>
              </a:path>
            </a:pathLst>
          </a:custGeom>
          <a:solidFill>
            <a:srgbClr val="FCEC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417"/>
          <p:cNvSpPr>
            <a:spLocks/>
          </p:cNvSpPr>
          <p:nvPr/>
        </p:nvSpPr>
        <p:spPr bwMode="auto">
          <a:xfrm>
            <a:off x="1133475" y="1500188"/>
            <a:ext cx="25400" cy="44450"/>
          </a:xfrm>
          <a:custGeom>
            <a:avLst/>
            <a:gdLst>
              <a:gd name="T0" fmla="*/ 0 w 13"/>
              <a:gd name="T1" fmla="*/ 21 h 23"/>
              <a:gd name="T2" fmla="*/ 0 w 13"/>
              <a:gd name="T3" fmla="*/ 7 h 23"/>
              <a:gd name="T4" fmla="*/ 11 w 13"/>
              <a:gd name="T5" fmla="*/ 9 h 23"/>
              <a:gd name="T6" fmla="*/ 0 w 13"/>
              <a:gd name="T7" fmla="*/ 21 h 23"/>
            </a:gdLst>
            <a:ahLst/>
            <a:cxnLst>
              <a:cxn ang="0">
                <a:pos x="T0" y="T1"/>
              </a:cxn>
              <a:cxn ang="0">
                <a:pos x="T2" y="T3"/>
              </a:cxn>
              <a:cxn ang="0">
                <a:pos x="T4" y="T5"/>
              </a:cxn>
              <a:cxn ang="0">
                <a:pos x="T6" y="T7"/>
              </a:cxn>
            </a:cxnLst>
            <a:rect l="0" t="0" r="r" b="b"/>
            <a:pathLst>
              <a:path w="13" h="23">
                <a:moveTo>
                  <a:pt x="0" y="21"/>
                </a:moveTo>
                <a:cubicBezTo>
                  <a:pt x="0" y="17"/>
                  <a:pt x="0" y="12"/>
                  <a:pt x="0" y="7"/>
                </a:cubicBezTo>
                <a:cubicBezTo>
                  <a:pt x="5" y="4"/>
                  <a:pt x="10" y="0"/>
                  <a:pt x="11" y="9"/>
                </a:cubicBezTo>
                <a:cubicBezTo>
                  <a:pt x="13" y="17"/>
                  <a:pt x="10" y="23"/>
                  <a:pt x="0" y="21"/>
                </a:cubicBezTo>
                <a:close/>
              </a:path>
            </a:pathLst>
          </a:custGeom>
          <a:solidFill>
            <a:srgbClr val="61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418"/>
          <p:cNvSpPr>
            <a:spLocks/>
          </p:cNvSpPr>
          <p:nvPr/>
        </p:nvSpPr>
        <p:spPr bwMode="auto">
          <a:xfrm>
            <a:off x="1301750" y="2173288"/>
            <a:ext cx="25400" cy="42863"/>
          </a:xfrm>
          <a:custGeom>
            <a:avLst/>
            <a:gdLst>
              <a:gd name="T0" fmla="*/ 0 w 13"/>
              <a:gd name="T1" fmla="*/ 22 h 23"/>
              <a:gd name="T2" fmla="*/ 1 w 13"/>
              <a:gd name="T3" fmla="*/ 7 h 23"/>
              <a:gd name="T4" fmla="*/ 12 w 13"/>
              <a:gd name="T5" fmla="*/ 9 h 23"/>
              <a:gd name="T6" fmla="*/ 0 w 13"/>
              <a:gd name="T7" fmla="*/ 22 h 23"/>
            </a:gdLst>
            <a:ahLst/>
            <a:cxnLst>
              <a:cxn ang="0">
                <a:pos x="T0" y="T1"/>
              </a:cxn>
              <a:cxn ang="0">
                <a:pos x="T2" y="T3"/>
              </a:cxn>
              <a:cxn ang="0">
                <a:pos x="T4" y="T5"/>
              </a:cxn>
              <a:cxn ang="0">
                <a:pos x="T6" y="T7"/>
              </a:cxn>
            </a:cxnLst>
            <a:rect l="0" t="0" r="r" b="b"/>
            <a:pathLst>
              <a:path w="13" h="23">
                <a:moveTo>
                  <a:pt x="0" y="22"/>
                </a:moveTo>
                <a:cubicBezTo>
                  <a:pt x="1" y="17"/>
                  <a:pt x="1" y="12"/>
                  <a:pt x="1" y="7"/>
                </a:cubicBezTo>
                <a:cubicBezTo>
                  <a:pt x="5" y="4"/>
                  <a:pt x="10" y="0"/>
                  <a:pt x="12" y="9"/>
                </a:cubicBezTo>
                <a:cubicBezTo>
                  <a:pt x="13" y="17"/>
                  <a:pt x="11" y="23"/>
                  <a:pt x="0" y="22"/>
                </a:cubicBezTo>
                <a:close/>
              </a:path>
            </a:pathLst>
          </a:custGeom>
          <a:solidFill>
            <a:srgbClr val="61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419"/>
          <p:cNvSpPr>
            <a:spLocks/>
          </p:cNvSpPr>
          <p:nvPr/>
        </p:nvSpPr>
        <p:spPr bwMode="auto">
          <a:xfrm>
            <a:off x="1330325" y="1619250"/>
            <a:ext cx="34925" cy="69850"/>
          </a:xfrm>
          <a:custGeom>
            <a:avLst/>
            <a:gdLst>
              <a:gd name="T0" fmla="*/ 10 w 18"/>
              <a:gd name="T1" fmla="*/ 35 h 36"/>
              <a:gd name="T2" fmla="*/ 0 w 18"/>
              <a:gd name="T3" fmla="*/ 12 h 36"/>
              <a:gd name="T4" fmla="*/ 1 w 18"/>
              <a:gd name="T5" fmla="*/ 0 h 36"/>
              <a:gd name="T6" fmla="*/ 12 w 18"/>
              <a:gd name="T7" fmla="*/ 36 h 36"/>
              <a:gd name="T8" fmla="*/ 10 w 18"/>
              <a:gd name="T9" fmla="*/ 35 h 36"/>
            </a:gdLst>
            <a:ahLst/>
            <a:cxnLst>
              <a:cxn ang="0">
                <a:pos x="T0" y="T1"/>
              </a:cxn>
              <a:cxn ang="0">
                <a:pos x="T2" y="T3"/>
              </a:cxn>
              <a:cxn ang="0">
                <a:pos x="T4" y="T5"/>
              </a:cxn>
              <a:cxn ang="0">
                <a:pos x="T6" y="T7"/>
              </a:cxn>
              <a:cxn ang="0">
                <a:pos x="T8" y="T9"/>
              </a:cxn>
            </a:cxnLst>
            <a:rect l="0" t="0" r="r" b="b"/>
            <a:pathLst>
              <a:path w="18" h="36">
                <a:moveTo>
                  <a:pt x="10" y="35"/>
                </a:moveTo>
                <a:cubicBezTo>
                  <a:pt x="7" y="27"/>
                  <a:pt x="5" y="19"/>
                  <a:pt x="0" y="12"/>
                </a:cubicBezTo>
                <a:cubicBezTo>
                  <a:pt x="0" y="8"/>
                  <a:pt x="0" y="4"/>
                  <a:pt x="1" y="0"/>
                </a:cubicBezTo>
                <a:cubicBezTo>
                  <a:pt x="15" y="8"/>
                  <a:pt x="18" y="21"/>
                  <a:pt x="12" y="36"/>
                </a:cubicBezTo>
                <a:cubicBezTo>
                  <a:pt x="11" y="36"/>
                  <a:pt x="10" y="35"/>
                  <a:pt x="10" y="35"/>
                </a:cubicBezTo>
                <a:close/>
              </a:path>
            </a:pathLst>
          </a:custGeom>
          <a:solidFill>
            <a:srgbClr val="FBE7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420"/>
          <p:cNvSpPr>
            <a:spLocks/>
          </p:cNvSpPr>
          <p:nvPr/>
        </p:nvSpPr>
        <p:spPr bwMode="auto">
          <a:xfrm>
            <a:off x="1292225" y="1504950"/>
            <a:ext cx="31750" cy="39688"/>
          </a:xfrm>
          <a:custGeom>
            <a:avLst/>
            <a:gdLst>
              <a:gd name="T0" fmla="*/ 12 w 16"/>
              <a:gd name="T1" fmla="*/ 4 h 21"/>
              <a:gd name="T2" fmla="*/ 14 w 16"/>
              <a:gd name="T3" fmla="*/ 8 h 21"/>
              <a:gd name="T4" fmla="*/ 7 w 16"/>
              <a:gd name="T5" fmla="*/ 19 h 21"/>
              <a:gd name="T6" fmla="*/ 1 w 16"/>
              <a:gd name="T7" fmla="*/ 8 h 21"/>
              <a:gd name="T8" fmla="*/ 12 w 16"/>
              <a:gd name="T9" fmla="*/ 4 h 21"/>
            </a:gdLst>
            <a:ahLst/>
            <a:cxnLst>
              <a:cxn ang="0">
                <a:pos x="T0" y="T1"/>
              </a:cxn>
              <a:cxn ang="0">
                <a:pos x="T2" y="T3"/>
              </a:cxn>
              <a:cxn ang="0">
                <a:pos x="T4" y="T5"/>
              </a:cxn>
              <a:cxn ang="0">
                <a:pos x="T6" y="T7"/>
              </a:cxn>
              <a:cxn ang="0">
                <a:pos x="T8" y="T9"/>
              </a:cxn>
            </a:cxnLst>
            <a:rect l="0" t="0" r="r" b="b"/>
            <a:pathLst>
              <a:path w="16" h="21">
                <a:moveTo>
                  <a:pt x="12" y="4"/>
                </a:moveTo>
                <a:cubicBezTo>
                  <a:pt x="13" y="5"/>
                  <a:pt x="13" y="7"/>
                  <a:pt x="14" y="8"/>
                </a:cubicBezTo>
                <a:cubicBezTo>
                  <a:pt x="11" y="12"/>
                  <a:pt x="16" y="21"/>
                  <a:pt x="7" y="19"/>
                </a:cubicBezTo>
                <a:cubicBezTo>
                  <a:pt x="2" y="18"/>
                  <a:pt x="0" y="13"/>
                  <a:pt x="1" y="8"/>
                </a:cubicBezTo>
                <a:cubicBezTo>
                  <a:pt x="2" y="0"/>
                  <a:pt x="6" y="0"/>
                  <a:pt x="12"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421"/>
          <p:cNvSpPr>
            <a:spLocks/>
          </p:cNvSpPr>
          <p:nvPr/>
        </p:nvSpPr>
        <p:spPr bwMode="auto">
          <a:xfrm>
            <a:off x="1739900" y="1684338"/>
            <a:ext cx="28575" cy="41275"/>
          </a:xfrm>
          <a:custGeom>
            <a:avLst/>
            <a:gdLst>
              <a:gd name="T0" fmla="*/ 11 w 15"/>
              <a:gd name="T1" fmla="*/ 4 h 21"/>
              <a:gd name="T2" fmla="*/ 13 w 15"/>
              <a:gd name="T3" fmla="*/ 8 h 21"/>
              <a:gd name="T4" fmla="*/ 6 w 15"/>
              <a:gd name="T5" fmla="*/ 19 h 21"/>
              <a:gd name="T6" fmla="*/ 1 w 15"/>
              <a:gd name="T7" fmla="*/ 8 h 21"/>
              <a:gd name="T8" fmla="*/ 11 w 15"/>
              <a:gd name="T9" fmla="*/ 4 h 21"/>
            </a:gdLst>
            <a:ahLst/>
            <a:cxnLst>
              <a:cxn ang="0">
                <a:pos x="T0" y="T1"/>
              </a:cxn>
              <a:cxn ang="0">
                <a:pos x="T2" y="T3"/>
              </a:cxn>
              <a:cxn ang="0">
                <a:pos x="T4" y="T5"/>
              </a:cxn>
              <a:cxn ang="0">
                <a:pos x="T6" y="T7"/>
              </a:cxn>
              <a:cxn ang="0">
                <a:pos x="T8" y="T9"/>
              </a:cxn>
            </a:cxnLst>
            <a:rect l="0" t="0" r="r" b="b"/>
            <a:pathLst>
              <a:path w="15" h="21">
                <a:moveTo>
                  <a:pt x="11" y="4"/>
                </a:moveTo>
                <a:cubicBezTo>
                  <a:pt x="12" y="5"/>
                  <a:pt x="13" y="7"/>
                  <a:pt x="13" y="8"/>
                </a:cubicBezTo>
                <a:cubicBezTo>
                  <a:pt x="11" y="12"/>
                  <a:pt x="15" y="21"/>
                  <a:pt x="6" y="19"/>
                </a:cubicBezTo>
                <a:cubicBezTo>
                  <a:pt x="1" y="18"/>
                  <a:pt x="0" y="13"/>
                  <a:pt x="1" y="8"/>
                </a:cubicBezTo>
                <a:cubicBezTo>
                  <a:pt x="2" y="0"/>
                  <a:pt x="6" y="0"/>
                  <a:pt x="11"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422"/>
          <p:cNvSpPr>
            <a:spLocks/>
          </p:cNvSpPr>
          <p:nvPr/>
        </p:nvSpPr>
        <p:spPr bwMode="auto">
          <a:xfrm>
            <a:off x="1379538" y="2193925"/>
            <a:ext cx="28575" cy="39688"/>
          </a:xfrm>
          <a:custGeom>
            <a:avLst/>
            <a:gdLst>
              <a:gd name="T0" fmla="*/ 11 w 15"/>
              <a:gd name="T1" fmla="*/ 4 h 21"/>
              <a:gd name="T2" fmla="*/ 13 w 15"/>
              <a:gd name="T3" fmla="*/ 8 h 21"/>
              <a:gd name="T4" fmla="*/ 6 w 15"/>
              <a:gd name="T5" fmla="*/ 19 h 21"/>
              <a:gd name="T6" fmla="*/ 0 w 15"/>
              <a:gd name="T7" fmla="*/ 8 h 21"/>
              <a:gd name="T8" fmla="*/ 11 w 15"/>
              <a:gd name="T9" fmla="*/ 4 h 21"/>
            </a:gdLst>
            <a:ahLst/>
            <a:cxnLst>
              <a:cxn ang="0">
                <a:pos x="T0" y="T1"/>
              </a:cxn>
              <a:cxn ang="0">
                <a:pos x="T2" y="T3"/>
              </a:cxn>
              <a:cxn ang="0">
                <a:pos x="T4" y="T5"/>
              </a:cxn>
              <a:cxn ang="0">
                <a:pos x="T6" y="T7"/>
              </a:cxn>
              <a:cxn ang="0">
                <a:pos x="T8" y="T9"/>
              </a:cxn>
            </a:cxnLst>
            <a:rect l="0" t="0" r="r" b="b"/>
            <a:pathLst>
              <a:path w="15" h="21">
                <a:moveTo>
                  <a:pt x="11" y="4"/>
                </a:moveTo>
                <a:cubicBezTo>
                  <a:pt x="12" y="5"/>
                  <a:pt x="12" y="7"/>
                  <a:pt x="13" y="8"/>
                </a:cubicBezTo>
                <a:cubicBezTo>
                  <a:pt x="11" y="12"/>
                  <a:pt x="15" y="21"/>
                  <a:pt x="6" y="19"/>
                </a:cubicBezTo>
                <a:cubicBezTo>
                  <a:pt x="1" y="18"/>
                  <a:pt x="0" y="13"/>
                  <a:pt x="0" y="8"/>
                </a:cubicBezTo>
                <a:cubicBezTo>
                  <a:pt x="2" y="1"/>
                  <a:pt x="6" y="0"/>
                  <a:pt x="11" y="4"/>
                </a:cubicBezTo>
                <a:close/>
              </a:path>
            </a:pathLst>
          </a:custGeom>
          <a:solidFill>
            <a:srgbClr val="6122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423"/>
          <p:cNvSpPr>
            <a:spLocks/>
          </p:cNvSpPr>
          <p:nvPr/>
        </p:nvSpPr>
        <p:spPr bwMode="auto">
          <a:xfrm>
            <a:off x="1211263" y="1589088"/>
            <a:ext cx="34925" cy="71438"/>
          </a:xfrm>
          <a:custGeom>
            <a:avLst/>
            <a:gdLst>
              <a:gd name="T0" fmla="*/ 16 w 18"/>
              <a:gd name="T1" fmla="*/ 31 h 37"/>
              <a:gd name="T2" fmla="*/ 0 w 18"/>
              <a:gd name="T3" fmla="*/ 32 h 37"/>
              <a:gd name="T4" fmla="*/ 6 w 18"/>
              <a:gd name="T5" fmla="*/ 12 h 37"/>
              <a:gd name="T6" fmla="*/ 18 w 18"/>
              <a:gd name="T7" fmla="*/ 0 h 37"/>
              <a:gd name="T8" fmla="*/ 16 w 18"/>
              <a:gd name="T9" fmla="*/ 31 h 37"/>
            </a:gdLst>
            <a:ahLst/>
            <a:cxnLst>
              <a:cxn ang="0">
                <a:pos x="T0" y="T1"/>
              </a:cxn>
              <a:cxn ang="0">
                <a:pos x="T2" y="T3"/>
              </a:cxn>
              <a:cxn ang="0">
                <a:pos x="T4" y="T5"/>
              </a:cxn>
              <a:cxn ang="0">
                <a:pos x="T6" y="T7"/>
              </a:cxn>
              <a:cxn ang="0">
                <a:pos x="T8" y="T9"/>
              </a:cxn>
            </a:cxnLst>
            <a:rect l="0" t="0" r="r" b="b"/>
            <a:pathLst>
              <a:path w="18" h="37">
                <a:moveTo>
                  <a:pt x="16" y="31"/>
                </a:moveTo>
                <a:cubicBezTo>
                  <a:pt x="11" y="37"/>
                  <a:pt x="5" y="34"/>
                  <a:pt x="0" y="32"/>
                </a:cubicBezTo>
                <a:cubicBezTo>
                  <a:pt x="7" y="27"/>
                  <a:pt x="8" y="19"/>
                  <a:pt x="6" y="12"/>
                </a:cubicBezTo>
                <a:cubicBezTo>
                  <a:pt x="2" y="1"/>
                  <a:pt x="11" y="4"/>
                  <a:pt x="18" y="0"/>
                </a:cubicBezTo>
                <a:cubicBezTo>
                  <a:pt x="9" y="12"/>
                  <a:pt x="6" y="22"/>
                  <a:pt x="16" y="31"/>
                </a:cubicBezTo>
                <a:close/>
              </a:path>
            </a:pathLst>
          </a:custGeom>
          <a:solidFill>
            <a:srgbClr val="9783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424"/>
          <p:cNvSpPr>
            <a:spLocks/>
          </p:cNvSpPr>
          <p:nvPr/>
        </p:nvSpPr>
        <p:spPr bwMode="auto">
          <a:xfrm>
            <a:off x="628650" y="1984375"/>
            <a:ext cx="58738" cy="44450"/>
          </a:xfrm>
          <a:custGeom>
            <a:avLst/>
            <a:gdLst>
              <a:gd name="T0" fmla="*/ 22 w 31"/>
              <a:gd name="T1" fmla="*/ 12 h 23"/>
              <a:gd name="T2" fmla="*/ 14 w 31"/>
              <a:gd name="T3" fmla="*/ 18 h 23"/>
              <a:gd name="T4" fmla="*/ 8 w 31"/>
              <a:gd name="T5" fmla="*/ 22 h 23"/>
              <a:gd name="T6" fmla="*/ 3 w 31"/>
              <a:gd name="T7" fmla="*/ 23 h 23"/>
              <a:gd name="T8" fmla="*/ 2 w 31"/>
              <a:gd name="T9" fmla="*/ 15 h 23"/>
              <a:gd name="T10" fmla="*/ 18 w 31"/>
              <a:gd name="T11" fmla="*/ 4 h 23"/>
              <a:gd name="T12" fmla="*/ 22 w 31"/>
              <a:gd name="T13" fmla="*/ 12 h 23"/>
            </a:gdLst>
            <a:ahLst/>
            <a:cxnLst>
              <a:cxn ang="0">
                <a:pos x="T0" y="T1"/>
              </a:cxn>
              <a:cxn ang="0">
                <a:pos x="T2" y="T3"/>
              </a:cxn>
              <a:cxn ang="0">
                <a:pos x="T4" y="T5"/>
              </a:cxn>
              <a:cxn ang="0">
                <a:pos x="T6" y="T7"/>
              </a:cxn>
              <a:cxn ang="0">
                <a:pos x="T8" y="T9"/>
              </a:cxn>
              <a:cxn ang="0">
                <a:pos x="T10" y="T11"/>
              </a:cxn>
              <a:cxn ang="0">
                <a:pos x="T12" y="T13"/>
              </a:cxn>
            </a:cxnLst>
            <a:rect l="0" t="0" r="r" b="b"/>
            <a:pathLst>
              <a:path w="31" h="23">
                <a:moveTo>
                  <a:pt x="22" y="12"/>
                </a:moveTo>
                <a:cubicBezTo>
                  <a:pt x="19" y="14"/>
                  <a:pt x="17" y="16"/>
                  <a:pt x="14" y="18"/>
                </a:cubicBezTo>
                <a:cubicBezTo>
                  <a:pt x="12" y="19"/>
                  <a:pt x="10" y="20"/>
                  <a:pt x="8" y="22"/>
                </a:cubicBezTo>
                <a:cubicBezTo>
                  <a:pt x="6" y="23"/>
                  <a:pt x="5" y="23"/>
                  <a:pt x="3" y="23"/>
                </a:cubicBezTo>
                <a:cubicBezTo>
                  <a:pt x="0" y="20"/>
                  <a:pt x="0" y="18"/>
                  <a:pt x="2" y="15"/>
                </a:cubicBezTo>
                <a:cubicBezTo>
                  <a:pt x="7" y="11"/>
                  <a:pt x="12" y="5"/>
                  <a:pt x="18" y="4"/>
                </a:cubicBezTo>
                <a:cubicBezTo>
                  <a:pt x="31" y="0"/>
                  <a:pt x="20" y="10"/>
                  <a:pt x="22" y="12"/>
                </a:cubicBezTo>
                <a:close/>
              </a:path>
            </a:pathLst>
          </a:custGeom>
          <a:solidFill>
            <a:srgbClr val="E3B3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425"/>
          <p:cNvSpPr>
            <a:spLocks/>
          </p:cNvSpPr>
          <p:nvPr/>
        </p:nvSpPr>
        <p:spPr bwMode="auto">
          <a:xfrm>
            <a:off x="595313" y="2012950"/>
            <a:ext cx="39688" cy="42863"/>
          </a:xfrm>
          <a:custGeom>
            <a:avLst/>
            <a:gdLst>
              <a:gd name="T0" fmla="*/ 19 w 20"/>
              <a:gd name="T1" fmla="*/ 0 h 22"/>
              <a:gd name="T2" fmla="*/ 20 w 20"/>
              <a:gd name="T3" fmla="*/ 6 h 22"/>
              <a:gd name="T4" fmla="*/ 0 w 20"/>
              <a:gd name="T5" fmla="*/ 14 h 22"/>
              <a:gd name="T6" fmla="*/ 3 w 20"/>
              <a:gd name="T7" fmla="*/ 0 h 22"/>
              <a:gd name="T8" fmla="*/ 19 w 20"/>
              <a:gd name="T9" fmla="*/ 0 h 22"/>
            </a:gdLst>
            <a:ahLst/>
            <a:cxnLst>
              <a:cxn ang="0">
                <a:pos x="T0" y="T1"/>
              </a:cxn>
              <a:cxn ang="0">
                <a:pos x="T2" y="T3"/>
              </a:cxn>
              <a:cxn ang="0">
                <a:pos x="T4" y="T5"/>
              </a:cxn>
              <a:cxn ang="0">
                <a:pos x="T6" y="T7"/>
              </a:cxn>
              <a:cxn ang="0">
                <a:pos x="T8" y="T9"/>
              </a:cxn>
            </a:cxnLst>
            <a:rect l="0" t="0" r="r" b="b"/>
            <a:pathLst>
              <a:path w="20" h="22">
                <a:moveTo>
                  <a:pt x="19" y="0"/>
                </a:moveTo>
                <a:cubicBezTo>
                  <a:pt x="19" y="2"/>
                  <a:pt x="20" y="4"/>
                  <a:pt x="20" y="6"/>
                </a:cubicBezTo>
                <a:cubicBezTo>
                  <a:pt x="15" y="13"/>
                  <a:pt x="12" y="22"/>
                  <a:pt x="0" y="14"/>
                </a:cubicBezTo>
                <a:cubicBezTo>
                  <a:pt x="1" y="9"/>
                  <a:pt x="2" y="5"/>
                  <a:pt x="3" y="0"/>
                </a:cubicBezTo>
                <a:cubicBezTo>
                  <a:pt x="8" y="0"/>
                  <a:pt x="13" y="0"/>
                  <a:pt x="19" y="0"/>
                </a:cubicBezTo>
                <a:close/>
              </a:path>
            </a:pathLst>
          </a:custGeom>
          <a:solidFill>
            <a:srgbClr val="FAEC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426"/>
          <p:cNvSpPr>
            <a:spLocks/>
          </p:cNvSpPr>
          <p:nvPr/>
        </p:nvSpPr>
        <p:spPr bwMode="auto">
          <a:xfrm>
            <a:off x="593725" y="2024063"/>
            <a:ext cx="50800" cy="52388"/>
          </a:xfrm>
          <a:custGeom>
            <a:avLst/>
            <a:gdLst>
              <a:gd name="T0" fmla="*/ 1 w 26"/>
              <a:gd name="T1" fmla="*/ 8 h 27"/>
              <a:gd name="T2" fmla="*/ 21 w 26"/>
              <a:gd name="T3" fmla="*/ 0 h 27"/>
              <a:gd name="T4" fmla="*/ 26 w 26"/>
              <a:gd name="T5" fmla="*/ 1 h 27"/>
              <a:gd name="T6" fmla="*/ 0 w 26"/>
              <a:gd name="T7" fmla="*/ 13 h 27"/>
              <a:gd name="T8" fmla="*/ 1 w 26"/>
              <a:gd name="T9" fmla="*/ 8 h 27"/>
            </a:gdLst>
            <a:ahLst/>
            <a:cxnLst>
              <a:cxn ang="0">
                <a:pos x="T0" y="T1"/>
              </a:cxn>
              <a:cxn ang="0">
                <a:pos x="T2" y="T3"/>
              </a:cxn>
              <a:cxn ang="0">
                <a:pos x="T4" y="T5"/>
              </a:cxn>
              <a:cxn ang="0">
                <a:pos x="T6" y="T7"/>
              </a:cxn>
              <a:cxn ang="0">
                <a:pos x="T8" y="T9"/>
              </a:cxn>
            </a:cxnLst>
            <a:rect l="0" t="0" r="r" b="b"/>
            <a:pathLst>
              <a:path w="26" h="27">
                <a:moveTo>
                  <a:pt x="1" y="8"/>
                </a:moveTo>
                <a:cubicBezTo>
                  <a:pt x="10" y="11"/>
                  <a:pt x="16" y="5"/>
                  <a:pt x="21" y="0"/>
                </a:cubicBezTo>
                <a:cubicBezTo>
                  <a:pt x="23" y="0"/>
                  <a:pt x="24" y="0"/>
                  <a:pt x="26" y="1"/>
                </a:cubicBezTo>
                <a:cubicBezTo>
                  <a:pt x="17" y="4"/>
                  <a:pt x="17" y="27"/>
                  <a:pt x="0" y="13"/>
                </a:cubicBezTo>
                <a:cubicBezTo>
                  <a:pt x="0" y="11"/>
                  <a:pt x="1" y="10"/>
                  <a:pt x="1" y="8"/>
                </a:cubicBezTo>
                <a:close/>
              </a:path>
            </a:pathLst>
          </a:custGeom>
          <a:solidFill>
            <a:srgbClr val="9362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427"/>
          <p:cNvSpPr>
            <a:spLocks/>
          </p:cNvSpPr>
          <p:nvPr/>
        </p:nvSpPr>
        <p:spPr bwMode="auto">
          <a:xfrm>
            <a:off x="836613" y="1873250"/>
            <a:ext cx="58738" cy="53975"/>
          </a:xfrm>
          <a:custGeom>
            <a:avLst/>
            <a:gdLst>
              <a:gd name="T0" fmla="*/ 10 w 31"/>
              <a:gd name="T1" fmla="*/ 0 h 28"/>
              <a:gd name="T2" fmla="*/ 18 w 31"/>
              <a:gd name="T3" fmla="*/ 0 h 28"/>
              <a:gd name="T4" fmla="*/ 30 w 31"/>
              <a:gd name="T5" fmla="*/ 4 h 28"/>
              <a:gd name="T6" fmla="*/ 26 w 31"/>
              <a:gd name="T7" fmla="*/ 17 h 28"/>
              <a:gd name="T8" fmla="*/ 31 w 31"/>
              <a:gd name="T9" fmla="*/ 20 h 28"/>
              <a:gd name="T10" fmla="*/ 10 w 31"/>
              <a:gd name="T11" fmla="*/ 28 h 28"/>
              <a:gd name="T12" fmla="*/ 10 w 31"/>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1" h="28">
                <a:moveTo>
                  <a:pt x="10" y="0"/>
                </a:moveTo>
                <a:cubicBezTo>
                  <a:pt x="13" y="0"/>
                  <a:pt x="16" y="0"/>
                  <a:pt x="18" y="0"/>
                </a:cubicBezTo>
                <a:cubicBezTo>
                  <a:pt x="21" y="4"/>
                  <a:pt x="26" y="4"/>
                  <a:pt x="30" y="4"/>
                </a:cubicBezTo>
                <a:cubicBezTo>
                  <a:pt x="29" y="8"/>
                  <a:pt x="19" y="10"/>
                  <a:pt x="26" y="17"/>
                </a:cubicBezTo>
                <a:cubicBezTo>
                  <a:pt x="28" y="18"/>
                  <a:pt x="29" y="19"/>
                  <a:pt x="31" y="20"/>
                </a:cubicBezTo>
                <a:cubicBezTo>
                  <a:pt x="24" y="23"/>
                  <a:pt x="17" y="25"/>
                  <a:pt x="10" y="28"/>
                </a:cubicBezTo>
                <a:cubicBezTo>
                  <a:pt x="10" y="18"/>
                  <a:pt x="0" y="9"/>
                  <a:pt x="10" y="0"/>
                </a:cubicBezTo>
                <a:close/>
              </a:path>
            </a:pathLst>
          </a:custGeom>
          <a:solidFill>
            <a:srgbClr val="BA8E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428"/>
          <p:cNvSpPr>
            <a:spLocks/>
          </p:cNvSpPr>
          <p:nvPr/>
        </p:nvSpPr>
        <p:spPr bwMode="auto">
          <a:xfrm>
            <a:off x="841375" y="2054225"/>
            <a:ext cx="442913" cy="242888"/>
          </a:xfrm>
          <a:custGeom>
            <a:avLst/>
            <a:gdLst>
              <a:gd name="T0" fmla="*/ 220 w 231"/>
              <a:gd name="T1" fmla="*/ 39 h 127"/>
              <a:gd name="T2" fmla="*/ 224 w 231"/>
              <a:gd name="T3" fmla="*/ 42 h 127"/>
              <a:gd name="T4" fmla="*/ 231 w 231"/>
              <a:gd name="T5" fmla="*/ 63 h 127"/>
              <a:gd name="T6" fmla="*/ 215 w 231"/>
              <a:gd name="T7" fmla="*/ 94 h 127"/>
              <a:gd name="T8" fmla="*/ 222 w 231"/>
              <a:gd name="T9" fmla="*/ 107 h 127"/>
              <a:gd name="T10" fmla="*/ 212 w 231"/>
              <a:gd name="T11" fmla="*/ 122 h 127"/>
              <a:gd name="T12" fmla="*/ 202 w 231"/>
              <a:gd name="T13" fmla="*/ 124 h 127"/>
              <a:gd name="T14" fmla="*/ 194 w 231"/>
              <a:gd name="T15" fmla="*/ 124 h 127"/>
              <a:gd name="T16" fmla="*/ 123 w 231"/>
              <a:gd name="T17" fmla="*/ 91 h 127"/>
              <a:gd name="T18" fmla="*/ 45 w 231"/>
              <a:gd name="T19" fmla="*/ 54 h 127"/>
              <a:gd name="T20" fmla="*/ 16 w 231"/>
              <a:gd name="T21" fmla="*/ 52 h 127"/>
              <a:gd name="T22" fmla="*/ 0 w 231"/>
              <a:gd name="T23" fmla="*/ 42 h 127"/>
              <a:gd name="T24" fmla="*/ 12 w 231"/>
              <a:gd name="T25" fmla="*/ 26 h 127"/>
              <a:gd name="T26" fmla="*/ 71 w 231"/>
              <a:gd name="T27" fmla="*/ 8 h 127"/>
              <a:gd name="T28" fmla="*/ 125 w 231"/>
              <a:gd name="T29" fmla="*/ 7 h 127"/>
              <a:gd name="T30" fmla="*/ 220 w 231"/>
              <a:gd name="T31" fmla="*/ 3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27">
                <a:moveTo>
                  <a:pt x="220" y="39"/>
                </a:moveTo>
                <a:cubicBezTo>
                  <a:pt x="221" y="40"/>
                  <a:pt x="222" y="41"/>
                  <a:pt x="224" y="42"/>
                </a:cubicBezTo>
                <a:cubicBezTo>
                  <a:pt x="228" y="48"/>
                  <a:pt x="230" y="55"/>
                  <a:pt x="231" y="63"/>
                </a:cubicBezTo>
                <a:cubicBezTo>
                  <a:pt x="227" y="74"/>
                  <a:pt x="205" y="76"/>
                  <a:pt x="215" y="94"/>
                </a:cubicBezTo>
                <a:cubicBezTo>
                  <a:pt x="221" y="96"/>
                  <a:pt x="223" y="101"/>
                  <a:pt x="222" y="107"/>
                </a:cubicBezTo>
                <a:cubicBezTo>
                  <a:pt x="221" y="113"/>
                  <a:pt x="218" y="119"/>
                  <a:pt x="212" y="122"/>
                </a:cubicBezTo>
                <a:cubicBezTo>
                  <a:pt x="209" y="123"/>
                  <a:pt x="206" y="124"/>
                  <a:pt x="202" y="124"/>
                </a:cubicBezTo>
                <a:cubicBezTo>
                  <a:pt x="200" y="124"/>
                  <a:pt x="197" y="124"/>
                  <a:pt x="194" y="124"/>
                </a:cubicBezTo>
                <a:cubicBezTo>
                  <a:pt x="164" y="127"/>
                  <a:pt x="141" y="120"/>
                  <a:pt x="123" y="91"/>
                </a:cubicBezTo>
                <a:cubicBezTo>
                  <a:pt x="107" y="64"/>
                  <a:pt x="76" y="57"/>
                  <a:pt x="45" y="54"/>
                </a:cubicBezTo>
                <a:cubicBezTo>
                  <a:pt x="35" y="54"/>
                  <a:pt x="25" y="53"/>
                  <a:pt x="16" y="52"/>
                </a:cubicBezTo>
                <a:cubicBezTo>
                  <a:pt x="9" y="52"/>
                  <a:pt x="2" y="50"/>
                  <a:pt x="0" y="42"/>
                </a:cubicBezTo>
                <a:cubicBezTo>
                  <a:pt x="1" y="34"/>
                  <a:pt x="3" y="28"/>
                  <a:pt x="12" y="26"/>
                </a:cubicBezTo>
                <a:cubicBezTo>
                  <a:pt x="33" y="24"/>
                  <a:pt x="52" y="15"/>
                  <a:pt x="71" y="8"/>
                </a:cubicBezTo>
                <a:cubicBezTo>
                  <a:pt x="89" y="0"/>
                  <a:pt x="107" y="0"/>
                  <a:pt x="125" y="7"/>
                </a:cubicBezTo>
                <a:cubicBezTo>
                  <a:pt x="157" y="18"/>
                  <a:pt x="187" y="31"/>
                  <a:pt x="220" y="39"/>
                </a:cubicBezTo>
                <a:close/>
              </a:path>
            </a:pathLst>
          </a:custGeom>
          <a:solidFill>
            <a:srgbClr val="C776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429"/>
          <p:cNvSpPr>
            <a:spLocks/>
          </p:cNvSpPr>
          <p:nvPr/>
        </p:nvSpPr>
        <p:spPr bwMode="auto">
          <a:xfrm>
            <a:off x="769938" y="2133600"/>
            <a:ext cx="463550" cy="219075"/>
          </a:xfrm>
          <a:custGeom>
            <a:avLst/>
            <a:gdLst>
              <a:gd name="T0" fmla="*/ 37 w 241"/>
              <a:gd name="T1" fmla="*/ 0 h 114"/>
              <a:gd name="T2" fmla="*/ 111 w 241"/>
              <a:gd name="T3" fmla="*/ 8 h 114"/>
              <a:gd name="T4" fmla="*/ 178 w 241"/>
              <a:gd name="T5" fmla="*/ 57 h 114"/>
              <a:gd name="T6" fmla="*/ 213 w 241"/>
              <a:gd name="T7" fmla="*/ 76 h 114"/>
              <a:gd name="T8" fmla="*/ 241 w 241"/>
              <a:gd name="T9" fmla="*/ 76 h 114"/>
              <a:gd name="T10" fmla="*/ 206 w 241"/>
              <a:gd name="T11" fmla="*/ 85 h 114"/>
              <a:gd name="T12" fmla="*/ 220 w 241"/>
              <a:gd name="T13" fmla="*/ 112 h 114"/>
              <a:gd name="T14" fmla="*/ 150 w 241"/>
              <a:gd name="T15" fmla="*/ 76 h 114"/>
              <a:gd name="T16" fmla="*/ 53 w 241"/>
              <a:gd name="T17" fmla="*/ 28 h 114"/>
              <a:gd name="T18" fmla="*/ 0 w 241"/>
              <a:gd name="T19" fmla="*/ 24 h 114"/>
              <a:gd name="T20" fmla="*/ 37 w 241"/>
              <a:gd name="T21"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1" h="114">
                <a:moveTo>
                  <a:pt x="37" y="0"/>
                </a:moveTo>
                <a:cubicBezTo>
                  <a:pt x="62" y="4"/>
                  <a:pt x="87" y="1"/>
                  <a:pt x="111" y="8"/>
                </a:cubicBezTo>
                <a:cubicBezTo>
                  <a:pt x="139" y="16"/>
                  <a:pt x="164" y="30"/>
                  <a:pt x="178" y="57"/>
                </a:cubicBezTo>
                <a:cubicBezTo>
                  <a:pt x="186" y="73"/>
                  <a:pt x="197" y="78"/>
                  <a:pt x="213" y="76"/>
                </a:cubicBezTo>
                <a:cubicBezTo>
                  <a:pt x="222" y="75"/>
                  <a:pt x="231" y="76"/>
                  <a:pt x="241" y="76"/>
                </a:cubicBezTo>
                <a:cubicBezTo>
                  <a:pt x="232" y="96"/>
                  <a:pt x="216" y="85"/>
                  <a:pt x="206" y="85"/>
                </a:cubicBezTo>
                <a:cubicBezTo>
                  <a:pt x="221" y="86"/>
                  <a:pt x="226" y="96"/>
                  <a:pt x="220" y="112"/>
                </a:cubicBezTo>
                <a:cubicBezTo>
                  <a:pt x="189" y="114"/>
                  <a:pt x="167" y="102"/>
                  <a:pt x="150" y="76"/>
                </a:cubicBezTo>
                <a:cubicBezTo>
                  <a:pt x="128" y="42"/>
                  <a:pt x="91" y="33"/>
                  <a:pt x="53" y="28"/>
                </a:cubicBezTo>
                <a:cubicBezTo>
                  <a:pt x="36" y="26"/>
                  <a:pt x="18" y="32"/>
                  <a:pt x="0" y="24"/>
                </a:cubicBezTo>
                <a:cubicBezTo>
                  <a:pt x="9" y="10"/>
                  <a:pt x="25" y="8"/>
                  <a:pt x="37" y="0"/>
                </a:cubicBezTo>
                <a:close/>
              </a:path>
            </a:pathLst>
          </a:custGeom>
          <a:solidFill>
            <a:srgbClr val="D18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430"/>
          <p:cNvSpPr>
            <a:spLocks/>
          </p:cNvSpPr>
          <p:nvPr/>
        </p:nvSpPr>
        <p:spPr bwMode="auto">
          <a:xfrm>
            <a:off x="747713" y="1941513"/>
            <a:ext cx="61913" cy="71438"/>
          </a:xfrm>
          <a:custGeom>
            <a:avLst/>
            <a:gdLst>
              <a:gd name="T0" fmla="*/ 25 w 32"/>
              <a:gd name="T1" fmla="*/ 32 h 37"/>
              <a:gd name="T2" fmla="*/ 4 w 32"/>
              <a:gd name="T3" fmla="*/ 22 h 37"/>
              <a:gd name="T4" fmla="*/ 18 w 32"/>
              <a:gd name="T5" fmla="*/ 27 h 37"/>
              <a:gd name="T6" fmla="*/ 20 w 32"/>
              <a:gd name="T7" fmla="*/ 20 h 37"/>
              <a:gd name="T8" fmla="*/ 7 w 32"/>
              <a:gd name="T9" fmla="*/ 12 h 37"/>
              <a:gd name="T10" fmla="*/ 0 w 32"/>
              <a:gd name="T11" fmla="*/ 8 h 37"/>
              <a:gd name="T12" fmla="*/ 24 w 32"/>
              <a:gd name="T13" fmla="*/ 8 h 37"/>
              <a:gd name="T14" fmla="*/ 32 w 32"/>
              <a:gd name="T15" fmla="*/ 24 h 37"/>
              <a:gd name="T16" fmla="*/ 25 w 32"/>
              <a:gd name="T17"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7">
                <a:moveTo>
                  <a:pt x="25" y="32"/>
                </a:moveTo>
                <a:cubicBezTo>
                  <a:pt x="15" y="34"/>
                  <a:pt x="6" y="37"/>
                  <a:pt x="4" y="22"/>
                </a:cubicBezTo>
                <a:cubicBezTo>
                  <a:pt x="10" y="21"/>
                  <a:pt x="12" y="32"/>
                  <a:pt x="18" y="27"/>
                </a:cubicBezTo>
                <a:cubicBezTo>
                  <a:pt x="20" y="25"/>
                  <a:pt x="20" y="22"/>
                  <a:pt x="20" y="20"/>
                </a:cubicBezTo>
                <a:cubicBezTo>
                  <a:pt x="20" y="11"/>
                  <a:pt x="13" y="12"/>
                  <a:pt x="7" y="12"/>
                </a:cubicBezTo>
                <a:cubicBezTo>
                  <a:pt x="5" y="11"/>
                  <a:pt x="3" y="9"/>
                  <a:pt x="0" y="8"/>
                </a:cubicBezTo>
                <a:cubicBezTo>
                  <a:pt x="8" y="0"/>
                  <a:pt x="16" y="0"/>
                  <a:pt x="24" y="8"/>
                </a:cubicBezTo>
                <a:cubicBezTo>
                  <a:pt x="24" y="15"/>
                  <a:pt x="27" y="20"/>
                  <a:pt x="32" y="24"/>
                </a:cubicBezTo>
                <a:cubicBezTo>
                  <a:pt x="31" y="28"/>
                  <a:pt x="30" y="32"/>
                  <a:pt x="25" y="32"/>
                </a:cubicBezTo>
                <a:close/>
              </a:path>
            </a:pathLst>
          </a:custGeom>
          <a:solidFill>
            <a:srgbClr val="966B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431"/>
          <p:cNvSpPr>
            <a:spLocks/>
          </p:cNvSpPr>
          <p:nvPr/>
        </p:nvSpPr>
        <p:spPr bwMode="auto">
          <a:xfrm>
            <a:off x="1152525" y="2278063"/>
            <a:ext cx="101600" cy="88900"/>
          </a:xfrm>
          <a:custGeom>
            <a:avLst/>
            <a:gdLst>
              <a:gd name="T0" fmla="*/ 21 w 53"/>
              <a:gd name="T1" fmla="*/ 37 h 46"/>
              <a:gd name="T2" fmla="*/ 0 w 53"/>
              <a:gd name="T3" fmla="*/ 8 h 46"/>
              <a:gd name="T4" fmla="*/ 42 w 53"/>
              <a:gd name="T5" fmla="*/ 1 h 46"/>
              <a:gd name="T6" fmla="*/ 49 w 53"/>
              <a:gd name="T7" fmla="*/ 1 h 46"/>
              <a:gd name="T8" fmla="*/ 53 w 53"/>
              <a:gd name="T9" fmla="*/ 9 h 46"/>
              <a:gd name="T10" fmla="*/ 45 w 53"/>
              <a:gd name="T11" fmla="*/ 17 h 46"/>
              <a:gd name="T12" fmla="*/ 25 w 53"/>
              <a:gd name="T13" fmla="*/ 46 h 46"/>
              <a:gd name="T14" fmla="*/ 21 w 53"/>
              <a:gd name="T15" fmla="*/ 37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46">
                <a:moveTo>
                  <a:pt x="21" y="37"/>
                </a:moveTo>
                <a:cubicBezTo>
                  <a:pt x="27" y="18"/>
                  <a:pt x="6" y="20"/>
                  <a:pt x="0" y="8"/>
                </a:cubicBezTo>
                <a:cubicBezTo>
                  <a:pt x="13" y="0"/>
                  <a:pt x="29" y="8"/>
                  <a:pt x="42" y="1"/>
                </a:cubicBezTo>
                <a:cubicBezTo>
                  <a:pt x="44" y="1"/>
                  <a:pt x="47" y="1"/>
                  <a:pt x="49" y="1"/>
                </a:cubicBezTo>
                <a:cubicBezTo>
                  <a:pt x="52" y="3"/>
                  <a:pt x="53" y="6"/>
                  <a:pt x="53" y="9"/>
                </a:cubicBezTo>
                <a:cubicBezTo>
                  <a:pt x="52" y="13"/>
                  <a:pt x="49" y="16"/>
                  <a:pt x="45" y="17"/>
                </a:cubicBezTo>
                <a:cubicBezTo>
                  <a:pt x="27" y="19"/>
                  <a:pt x="24" y="31"/>
                  <a:pt x="25" y="46"/>
                </a:cubicBezTo>
                <a:cubicBezTo>
                  <a:pt x="24" y="43"/>
                  <a:pt x="22" y="40"/>
                  <a:pt x="21" y="37"/>
                </a:cubicBezTo>
                <a:close/>
              </a:path>
            </a:pathLst>
          </a:custGeom>
          <a:solidFill>
            <a:srgbClr val="E0C3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432"/>
          <p:cNvSpPr>
            <a:spLocks/>
          </p:cNvSpPr>
          <p:nvPr/>
        </p:nvSpPr>
        <p:spPr bwMode="auto">
          <a:xfrm>
            <a:off x="1746250" y="2244725"/>
            <a:ext cx="41275" cy="46038"/>
          </a:xfrm>
          <a:custGeom>
            <a:avLst/>
            <a:gdLst>
              <a:gd name="T0" fmla="*/ 0 w 22"/>
              <a:gd name="T1" fmla="*/ 14 h 24"/>
              <a:gd name="T2" fmla="*/ 17 w 22"/>
              <a:gd name="T3" fmla="*/ 2 h 24"/>
              <a:gd name="T4" fmla="*/ 22 w 22"/>
              <a:gd name="T5" fmla="*/ 21 h 24"/>
              <a:gd name="T6" fmla="*/ 19 w 22"/>
              <a:gd name="T7" fmla="*/ 24 h 24"/>
              <a:gd name="T8" fmla="*/ 0 w 22"/>
              <a:gd name="T9" fmla="*/ 14 h 24"/>
            </a:gdLst>
            <a:ahLst/>
            <a:cxnLst>
              <a:cxn ang="0">
                <a:pos x="T0" y="T1"/>
              </a:cxn>
              <a:cxn ang="0">
                <a:pos x="T2" y="T3"/>
              </a:cxn>
              <a:cxn ang="0">
                <a:pos x="T4" y="T5"/>
              </a:cxn>
              <a:cxn ang="0">
                <a:pos x="T6" y="T7"/>
              </a:cxn>
              <a:cxn ang="0">
                <a:pos x="T8" y="T9"/>
              </a:cxn>
            </a:cxnLst>
            <a:rect l="0" t="0" r="r" b="b"/>
            <a:pathLst>
              <a:path w="22" h="24">
                <a:moveTo>
                  <a:pt x="0" y="14"/>
                </a:moveTo>
                <a:cubicBezTo>
                  <a:pt x="3" y="6"/>
                  <a:pt x="8" y="0"/>
                  <a:pt x="17" y="2"/>
                </a:cubicBezTo>
                <a:cubicBezTo>
                  <a:pt x="19" y="8"/>
                  <a:pt x="20" y="14"/>
                  <a:pt x="22" y="21"/>
                </a:cubicBezTo>
                <a:cubicBezTo>
                  <a:pt x="21" y="22"/>
                  <a:pt x="20" y="23"/>
                  <a:pt x="19" y="24"/>
                </a:cubicBezTo>
                <a:cubicBezTo>
                  <a:pt x="13" y="20"/>
                  <a:pt x="6" y="17"/>
                  <a:pt x="0" y="14"/>
                </a:cubicBezTo>
                <a:close/>
              </a:path>
            </a:pathLst>
          </a:custGeom>
          <a:solidFill>
            <a:srgbClr val="AC9B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433"/>
          <p:cNvSpPr>
            <a:spLocks/>
          </p:cNvSpPr>
          <p:nvPr/>
        </p:nvSpPr>
        <p:spPr bwMode="auto">
          <a:xfrm>
            <a:off x="1376363" y="2271713"/>
            <a:ext cx="55563" cy="61913"/>
          </a:xfrm>
          <a:custGeom>
            <a:avLst/>
            <a:gdLst>
              <a:gd name="T0" fmla="*/ 8 w 29"/>
              <a:gd name="T1" fmla="*/ 24 h 32"/>
              <a:gd name="T2" fmla="*/ 0 w 29"/>
              <a:gd name="T3" fmla="*/ 16 h 32"/>
              <a:gd name="T4" fmla="*/ 24 w 29"/>
              <a:gd name="T5" fmla="*/ 4 h 32"/>
              <a:gd name="T6" fmla="*/ 24 w 29"/>
              <a:gd name="T7" fmla="*/ 4 h 32"/>
              <a:gd name="T8" fmla="*/ 27 w 29"/>
              <a:gd name="T9" fmla="*/ 32 h 32"/>
              <a:gd name="T10" fmla="*/ 26 w 29"/>
              <a:gd name="T11" fmla="*/ 32 h 32"/>
              <a:gd name="T12" fmla="*/ 25 w 29"/>
              <a:gd name="T13" fmla="*/ 32 h 32"/>
              <a:gd name="T14" fmla="*/ 8 w 29"/>
              <a:gd name="T15" fmla="*/ 24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32">
                <a:moveTo>
                  <a:pt x="8" y="24"/>
                </a:moveTo>
                <a:cubicBezTo>
                  <a:pt x="5" y="21"/>
                  <a:pt x="3" y="19"/>
                  <a:pt x="0" y="16"/>
                </a:cubicBezTo>
                <a:cubicBezTo>
                  <a:pt x="5" y="5"/>
                  <a:pt x="12" y="0"/>
                  <a:pt x="24" y="4"/>
                </a:cubicBezTo>
                <a:cubicBezTo>
                  <a:pt x="24" y="4"/>
                  <a:pt x="24" y="4"/>
                  <a:pt x="24" y="4"/>
                </a:cubicBezTo>
                <a:cubicBezTo>
                  <a:pt x="27" y="13"/>
                  <a:pt x="29" y="22"/>
                  <a:pt x="27" y="32"/>
                </a:cubicBezTo>
                <a:cubicBezTo>
                  <a:pt x="27" y="32"/>
                  <a:pt x="26" y="32"/>
                  <a:pt x="26" y="32"/>
                </a:cubicBezTo>
                <a:cubicBezTo>
                  <a:pt x="25" y="32"/>
                  <a:pt x="25" y="32"/>
                  <a:pt x="25" y="32"/>
                </a:cubicBezTo>
                <a:cubicBezTo>
                  <a:pt x="19" y="30"/>
                  <a:pt x="15" y="23"/>
                  <a:pt x="8" y="24"/>
                </a:cubicBezTo>
                <a:close/>
              </a:path>
            </a:pathLst>
          </a:custGeom>
          <a:solidFill>
            <a:srgbClr val="735D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434"/>
          <p:cNvSpPr>
            <a:spLocks/>
          </p:cNvSpPr>
          <p:nvPr/>
        </p:nvSpPr>
        <p:spPr bwMode="auto">
          <a:xfrm>
            <a:off x="1241425" y="2255838"/>
            <a:ext cx="109538" cy="150813"/>
          </a:xfrm>
          <a:custGeom>
            <a:avLst/>
            <a:gdLst>
              <a:gd name="T0" fmla="*/ 4 w 57"/>
              <a:gd name="T1" fmla="*/ 20 h 79"/>
              <a:gd name="T2" fmla="*/ 3 w 57"/>
              <a:gd name="T3" fmla="*/ 13 h 79"/>
              <a:gd name="T4" fmla="*/ 11 w 57"/>
              <a:gd name="T5" fmla="*/ 1 h 79"/>
              <a:gd name="T6" fmla="*/ 42 w 57"/>
              <a:gd name="T7" fmla="*/ 6 h 79"/>
              <a:gd name="T8" fmla="*/ 56 w 57"/>
              <a:gd name="T9" fmla="*/ 20 h 79"/>
              <a:gd name="T10" fmla="*/ 35 w 57"/>
              <a:gd name="T11" fmla="*/ 55 h 79"/>
              <a:gd name="T12" fmla="*/ 26 w 57"/>
              <a:gd name="T13" fmla="*/ 75 h 79"/>
              <a:gd name="T14" fmla="*/ 5 w 57"/>
              <a:gd name="T15" fmla="*/ 66 h 79"/>
              <a:gd name="T16" fmla="*/ 0 w 57"/>
              <a:gd name="T17" fmla="*/ 61 h 79"/>
              <a:gd name="T18" fmla="*/ 0 w 57"/>
              <a:gd name="T19" fmla="*/ 37 h 79"/>
              <a:gd name="T20" fmla="*/ 4 w 57"/>
              <a:gd name="T21"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 h="79">
                <a:moveTo>
                  <a:pt x="4" y="20"/>
                </a:moveTo>
                <a:cubicBezTo>
                  <a:pt x="4" y="18"/>
                  <a:pt x="3" y="16"/>
                  <a:pt x="3" y="13"/>
                </a:cubicBezTo>
                <a:cubicBezTo>
                  <a:pt x="6" y="9"/>
                  <a:pt x="8" y="5"/>
                  <a:pt x="11" y="1"/>
                </a:cubicBezTo>
                <a:cubicBezTo>
                  <a:pt x="21" y="0"/>
                  <a:pt x="31" y="5"/>
                  <a:pt x="42" y="6"/>
                </a:cubicBezTo>
                <a:cubicBezTo>
                  <a:pt x="49" y="8"/>
                  <a:pt x="57" y="10"/>
                  <a:pt x="56" y="20"/>
                </a:cubicBezTo>
                <a:cubicBezTo>
                  <a:pt x="39" y="26"/>
                  <a:pt x="26" y="33"/>
                  <a:pt x="35" y="55"/>
                </a:cubicBezTo>
                <a:cubicBezTo>
                  <a:pt x="37" y="62"/>
                  <a:pt x="35" y="71"/>
                  <a:pt x="26" y="75"/>
                </a:cubicBezTo>
                <a:cubicBezTo>
                  <a:pt x="17" y="79"/>
                  <a:pt x="10" y="74"/>
                  <a:pt x="5" y="66"/>
                </a:cubicBezTo>
                <a:cubicBezTo>
                  <a:pt x="4" y="64"/>
                  <a:pt x="2" y="63"/>
                  <a:pt x="0" y="61"/>
                </a:cubicBezTo>
                <a:cubicBezTo>
                  <a:pt x="0" y="53"/>
                  <a:pt x="0" y="45"/>
                  <a:pt x="0" y="37"/>
                </a:cubicBezTo>
                <a:cubicBezTo>
                  <a:pt x="7" y="33"/>
                  <a:pt x="9" y="28"/>
                  <a:pt x="4" y="20"/>
                </a:cubicBezTo>
                <a:close/>
              </a:path>
            </a:pathLst>
          </a:custGeom>
          <a:solidFill>
            <a:srgbClr val="6251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435"/>
          <p:cNvSpPr>
            <a:spLocks/>
          </p:cNvSpPr>
          <p:nvPr/>
        </p:nvSpPr>
        <p:spPr bwMode="auto">
          <a:xfrm>
            <a:off x="1333500" y="2235200"/>
            <a:ext cx="88900" cy="68263"/>
          </a:xfrm>
          <a:custGeom>
            <a:avLst/>
            <a:gdLst>
              <a:gd name="T0" fmla="*/ 47 w 47"/>
              <a:gd name="T1" fmla="*/ 23 h 35"/>
              <a:gd name="T2" fmla="*/ 23 w 47"/>
              <a:gd name="T3" fmla="*/ 35 h 35"/>
              <a:gd name="T4" fmla="*/ 19 w 47"/>
              <a:gd name="T5" fmla="*/ 35 h 35"/>
              <a:gd name="T6" fmla="*/ 12 w 47"/>
              <a:gd name="T7" fmla="*/ 30 h 35"/>
              <a:gd name="T8" fmla="*/ 0 w 47"/>
              <a:gd name="T9" fmla="*/ 13 h 35"/>
              <a:gd name="T10" fmla="*/ 1 w 47"/>
              <a:gd name="T11" fmla="*/ 8 h 35"/>
              <a:gd name="T12" fmla="*/ 16 w 47"/>
              <a:gd name="T13" fmla="*/ 2 h 35"/>
              <a:gd name="T14" fmla="*/ 47 w 47"/>
              <a:gd name="T15" fmla="*/ 23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35">
                <a:moveTo>
                  <a:pt x="47" y="23"/>
                </a:moveTo>
                <a:cubicBezTo>
                  <a:pt x="40" y="28"/>
                  <a:pt x="33" y="35"/>
                  <a:pt x="23" y="35"/>
                </a:cubicBezTo>
                <a:cubicBezTo>
                  <a:pt x="22" y="35"/>
                  <a:pt x="21" y="35"/>
                  <a:pt x="19" y="35"/>
                </a:cubicBezTo>
                <a:cubicBezTo>
                  <a:pt x="17" y="33"/>
                  <a:pt x="14" y="32"/>
                  <a:pt x="12" y="30"/>
                </a:cubicBezTo>
                <a:cubicBezTo>
                  <a:pt x="9" y="24"/>
                  <a:pt x="0" y="21"/>
                  <a:pt x="0" y="13"/>
                </a:cubicBezTo>
                <a:cubicBezTo>
                  <a:pt x="0" y="11"/>
                  <a:pt x="0" y="10"/>
                  <a:pt x="1" y="8"/>
                </a:cubicBezTo>
                <a:cubicBezTo>
                  <a:pt x="5" y="3"/>
                  <a:pt x="9" y="0"/>
                  <a:pt x="16" y="2"/>
                </a:cubicBezTo>
                <a:cubicBezTo>
                  <a:pt x="23" y="15"/>
                  <a:pt x="42" y="7"/>
                  <a:pt x="47" y="23"/>
                </a:cubicBezTo>
                <a:close/>
              </a:path>
            </a:pathLst>
          </a:custGeom>
          <a:solidFill>
            <a:srgbClr val="F9F6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436"/>
          <p:cNvSpPr>
            <a:spLocks/>
          </p:cNvSpPr>
          <p:nvPr/>
        </p:nvSpPr>
        <p:spPr bwMode="auto">
          <a:xfrm>
            <a:off x="1314450" y="2252663"/>
            <a:ext cx="47625" cy="41275"/>
          </a:xfrm>
          <a:custGeom>
            <a:avLst/>
            <a:gdLst>
              <a:gd name="T0" fmla="*/ 13 w 25"/>
              <a:gd name="T1" fmla="*/ 2 h 21"/>
              <a:gd name="T2" fmla="*/ 22 w 25"/>
              <a:gd name="T3" fmla="*/ 21 h 21"/>
              <a:gd name="T4" fmla="*/ 18 w 25"/>
              <a:gd name="T5" fmla="*/ 21 h 21"/>
              <a:gd name="T6" fmla="*/ 1 w 25"/>
              <a:gd name="T7" fmla="*/ 13 h 21"/>
              <a:gd name="T8" fmla="*/ 13 w 25"/>
              <a:gd name="T9" fmla="*/ 2 h 21"/>
            </a:gdLst>
            <a:ahLst/>
            <a:cxnLst>
              <a:cxn ang="0">
                <a:pos x="T0" y="T1"/>
              </a:cxn>
              <a:cxn ang="0">
                <a:pos x="T2" y="T3"/>
              </a:cxn>
              <a:cxn ang="0">
                <a:pos x="T4" y="T5"/>
              </a:cxn>
              <a:cxn ang="0">
                <a:pos x="T6" y="T7"/>
              </a:cxn>
              <a:cxn ang="0">
                <a:pos x="T8" y="T9"/>
              </a:cxn>
            </a:cxnLst>
            <a:rect l="0" t="0" r="r" b="b"/>
            <a:pathLst>
              <a:path w="25" h="21">
                <a:moveTo>
                  <a:pt x="13" y="2"/>
                </a:moveTo>
                <a:cubicBezTo>
                  <a:pt x="11" y="10"/>
                  <a:pt x="25" y="12"/>
                  <a:pt x="22" y="21"/>
                </a:cubicBezTo>
                <a:cubicBezTo>
                  <a:pt x="20" y="21"/>
                  <a:pt x="19" y="21"/>
                  <a:pt x="18" y="21"/>
                </a:cubicBezTo>
                <a:cubicBezTo>
                  <a:pt x="15" y="13"/>
                  <a:pt x="8" y="13"/>
                  <a:pt x="1" y="13"/>
                </a:cubicBezTo>
                <a:cubicBezTo>
                  <a:pt x="0" y="4"/>
                  <a:pt x="4" y="0"/>
                  <a:pt x="13" y="2"/>
                </a:cubicBezTo>
                <a:close/>
              </a:path>
            </a:pathLst>
          </a:custGeom>
          <a:solidFill>
            <a:srgbClr val="CBB8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437"/>
          <p:cNvSpPr>
            <a:spLocks/>
          </p:cNvSpPr>
          <p:nvPr/>
        </p:nvSpPr>
        <p:spPr bwMode="auto">
          <a:xfrm>
            <a:off x="1392238" y="2295525"/>
            <a:ext cx="33338" cy="58738"/>
          </a:xfrm>
          <a:custGeom>
            <a:avLst/>
            <a:gdLst>
              <a:gd name="T0" fmla="*/ 0 w 17"/>
              <a:gd name="T1" fmla="*/ 12 h 31"/>
              <a:gd name="T2" fmla="*/ 17 w 17"/>
              <a:gd name="T3" fmla="*/ 20 h 31"/>
              <a:gd name="T4" fmla="*/ 0 w 17"/>
              <a:gd name="T5" fmla="*/ 12 h 31"/>
            </a:gdLst>
            <a:ahLst/>
            <a:cxnLst>
              <a:cxn ang="0">
                <a:pos x="T0" y="T1"/>
              </a:cxn>
              <a:cxn ang="0">
                <a:pos x="T2" y="T3"/>
              </a:cxn>
              <a:cxn ang="0">
                <a:pos x="T4" y="T5"/>
              </a:cxn>
            </a:cxnLst>
            <a:rect l="0" t="0" r="r" b="b"/>
            <a:pathLst>
              <a:path w="17" h="31">
                <a:moveTo>
                  <a:pt x="0" y="12"/>
                </a:moveTo>
                <a:cubicBezTo>
                  <a:pt x="12" y="0"/>
                  <a:pt x="16" y="7"/>
                  <a:pt x="17" y="20"/>
                </a:cubicBezTo>
                <a:cubicBezTo>
                  <a:pt x="5" y="31"/>
                  <a:pt x="4" y="17"/>
                  <a:pt x="0" y="12"/>
                </a:cubicBezTo>
                <a:close/>
              </a:path>
            </a:pathLst>
          </a:custGeom>
          <a:solidFill>
            <a:srgbClr val="D697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38"/>
          <p:cNvSpPr>
            <a:spLocks/>
          </p:cNvSpPr>
          <p:nvPr/>
        </p:nvSpPr>
        <p:spPr bwMode="auto">
          <a:xfrm>
            <a:off x="1238250" y="2289175"/>
            <a:ext cx="42863" cy="50800"/>
          </a:xfrm>
          <a:custGeom>
            <a:avLst/>
            <a:gdLst>
              <a:gd name="T0" fmla="*/ 5 w 22"/>
              <a:gd name="T1" fmla="*/ 2 h 26"/>
              <a:gd name="T2" fmla="*/ 19 w 22"/>
              <a:gd name="T3" fmla="*/ 12 h 26"/>
              <a:gd name="T4" fmla="*/ 1 w 22"/>
              <a:gd name="T5" fmla="*/ 19 h 26"/>
              <a:gd name="T6" fmla="*/ 0 w 22"/>
              <a:gd name="T7" fmla="*/ 11 h 26"/>
              <a:gd name="T8" fmla="*/ 5 w 22"/>
              <a:gd name="T9" fmla="*/ 2 h 26"/>
            </a:gdLst>
            <a:ahLst/>
            <a:cxnLst>
              <a:cxn ang="0">
                <a:pos x="T0" y="T1"/>
              </a:cxn>
              <a:cxn ang="0">
                <a:pos x="T2" y="T3"/>
              </a:cxn>
              <a:cxn ang="0">
                <a:pos x="T4" y="T5"/>
              </a:cxn>
              <a:cxn ang="0">
                <a:pos x="T6" y="T7"/>
              </a:cxn>
              <a:cxn ang="0">
                <a:pos x="T8" y="T9"/>
              </a:cxn>
            </a:cxnLst>
            <a:rect l="0" t="0" r="r" b="b"/>
            <a:pathLst>
              <a:path w="22" h="26">
                <a:moveTo>
                  <a:pt x="5" y="2"/>
                </a:moveTo>
                <a:cubicBezTo>
                  <a:pt x="11" y="4"/>
                  <a:pt x="22" y="0"/>
                  <a:pt x="19" y="12"/>
                </a:cubicBezTo>
                <a:cubicBezTo>
                  <a:pt x="18" y="22"/>
                  <a:pt x="11" y="26"/>
                  <a:pt x="1" y="19"/>
                </a:cubicBezTo>
                <a:cubicBezTo>
                  <a:pt x="0" y="16"/>
                  <a:pt x="0" y="14"/>
                  <a:pt x="0" y="11"/>
                </a:cubicBezTo>
                <a:cubicBezTo>
                  <a:pt x="1" y="8"/>
                  <a:pt x="3" y="5"/>
                  <a:pt x="5" y="2"/>
                </a:cubicBezTo>
                <a:close/>
              </a:path>
            </a:pathLst>
          </a:custGeom>
          <a:solidFill>
            <a:srgbClr val="CD9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39"/>
          <p:cNvSpPr>
            <a:spLocks/>
          </p:cNvSpPr>
          <p:nvPr/>
        </p:nvSpPr>
        <p:spPr bwMode="auto">
          <a:xfrm>
            <a:off x="723900" y="1893888"/>
            <a:ext cx="104775" cy="63500"/>
          </a:xfrm>
          <a:custGeom>
            <a:avLst/>
            <a:gdLst>
              <a:gd name="T0" fmla="*/ 36 w 54"/>
              <a:gd name="T1" fmla="*/ 33 h 33"/>
              <a:gd name="T2" fmla="*/ 12 w 54"/>
              <a:gd name="T3" fmla="*/ 33 h 33"/>
              <a:gd name="T4" fmla="*/ 16 w 54"/>
              <a:gd name="T5" fmla="*/ 10 h 33"/>
              <a:gd name="T6" fmla="*/ 47 w 54"/>
              <a:gd name="T7" fmla="*/ 11 h 33"/>
              <a:gd name="T8" fmla="*/ 36 w 54"/>
              <a:gd name="T9" fmla="*/ 33 h 33"/>
            </a:gdLst>
            <a:ahLst/>
            <a:cxnLst>
              <a:cxn ang="0">
                <a:pos x="T0" y="T1"/>
              </a:cxn>
              <a:cxn ang="0">
                <a:pos x="T2" y="T3"/>
              </a:cxn>
              <a:cxn ang="0">
                <a:pos x="T4" y="T5"/>
              </a:cxn>
              <a:cxn ang="0">
                <a:pos x="T6" y="T7"/>
              </a:cxn>
              <a:cxn ang="0">
                <a:pos x="T8" y="T9"/>
              </a:cxn>
            </a:cxnLst>
            <a:rect l="0" t="0" r="r" b="b"/>
            <a:pathLst>
              <a:path w="54" h="33">
                <a:moveTo>
                  <a:pt x="36" y="33"/>
                </a:moveTo>
                <a:cubicBezTo>
                  <a:pt x="28" y="33"/>
                  <a:pt x="20" y="33"/>
                  <a:pt x="12" y="33"/>
                </a:cubicBezTo>
                <a:cubicBezTo>
                  <a:pt x="0" y="23"/>
                  <a:pt x="8" y="16"/>
                  <a:pt x="16" y="10"/>
                </a:cubicBezTo>
                <a:cubicBezTo>
                  <a:pt x="26" y="4"/>
                  <a:pt x="38" y="0"/>
                  <a:pt x="47" y="11"/>
                </a:cubicBezTo>
                <a:cubicBezTo>
                  <a:pt x="54" y="22"/>
                  <a:pt x="43" y="27"/>
                  <a:pt x="36" y="33"/>
                </a:cubicBezTo>
                <a:close/>
              </a:path>
            </a:pathLst>
          </a:custGeom>
          <a:solidFill>
            <a:srgbClr val="5132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40"/>
          <p:cNvSpPr>
            <a:spLocks/>
          </p:cNvSpPr>
          <p:nvPr/>
        </p:nvSpPr>
        <p:spPr bwMode="auto">
          <a:xfrm>
            <a:off x="1254125" y="2216150"/>
            <a:ext cx="92075" cy="69850"/>
          </a:xfrm>
          <a:custGeom>
            <a:avLst/>
            <a:gdLst>
              <a:gd name="T0" fmla="*/ 44 w 48"/>
              <a:gd name="T1" fmla="*/ 21 h 36"/>
              <a:gd name="T2" fmla="*/ 32 w 48"/>
              <a:gd name="T3" fmla="*/ 32 h 36"/>
              <a:gd name="T4" fmla="*/ 4 w 48"/>
              <a:gd name="T5" fmla="*/ 21 h 36"/>
              <a:gd name="T6" fmla="*/ 0 w 48"/>
              <a:gd name="T7" fmla="*/ 9 h 36"/>
              <a:gd name="T8" fmla="*/ 32 w 48"/>
              <a:gd name="T9" fmla="*/ 8 h 36"/>
              <a:gd name="T10" fmla="*/ 44 w 48"/>
              <a:gd name="T11" fmla="*/ 21 h 36"/>
            </a:gdLst>
            <a:ahLst/>
            <a:cxnLst>
              <a:cxn ang="0">
                <a:pos x="T0" y="T1"/>
              </a:cxn>
              <a:cxn ang="0">
                <a:pos x="T2" y="T3"/>
              </a:cxn>
              <a:cxn ang="0">
                <a:pos x="T4" y="T5"/>
              </a:cxn>
              <a:cxn ang="0">
                <a:pos x="T6" y="T7"/>
              </a:cxn>
              <a:cxn ang="0">
                <a:pos x="T8" y="T9"/>
              </a:cxn>
              <a:cxn ang="0">
                <a:pos x="T10" y="T11"/>
              </a:cxn>
            </a:cxnLst>
            <a:rect l="0" t="0" r="r" b="b"/>
            <a:pathLst>
              <a:path w="48" h="36">
                <a:moveTo>
                  <a:pt x="44" y="21"/>
                </a:moveTo>
                <a:cubicBezTo>
                  <a:pt x="40" y="24"/>
                  <a:pt x="36" y="28"/>
                  <a:pt x="32" y="32"/>
                </a:cubicBezTo>
                <a:cubicBezTo>
                  <a:pt x="20" y="36"/>
                  <a:pt x="11" y="31"/>
                  <a:pt x="4" y="21"/>
                </a:cubicBezTo>
                <a:cubicBezTo>
                  <a:pt x="3" y="17"/>
                  <a:pt x="2" y="13"/>
                  <a:pt x="0" y="9"/>
                </a:cubicBezTo>
                <a:cubicBezTo>
                  <a:pt x="11" y="0"/>
                  <a:pt x="22" y="13"/>
                  <a:pt x="32" y="8"/>
                </a:cubicBezTo>
                <a:cubicBezTo>
                  <a:pt x="43" y="6"/>
                  <a:pt x="48" y="9"/>
                  <a:pt x="44" y="21"/>
                </a:cubicBezTo>
                <a:close/>
              </a:path>
            </a:pathLst>
          </a:custGeom>
          <a:solidFill>
            <a:srgbClr val="FBF7F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41"/>
          <p:cNvSpPr>
            <a:spLocks/>
          </p:cNvSpPr>
          <p:nvPr/>
        </p:nvSpPr>
        <p:spPr bwMode="auto">
          <a:xfrm>
            <a:off x="1316038" y="2220913"/>
            <a:ext cx="47625" cy="36513"/>
          </a:xfrm>
          <a:custGeom>
            <a:avLst/>
            <a:gdLst>
              <a:gd name="T0" fmla="*/ 12 w 25"/>
              <a:gd name="T1" fmla="*/ 19 h 19"/>
              <a:gd name="T2" fmla="*/ 0 w 25"/>
              <a:gd name="T3" fmla="*/ 6 h 19"/>
              <a:gd name="T4" fmla="*/ 25 w 25"/>
              <a:gd name="T5" fmla="*/ 10 h 19"/>
              <a:gd name="T6" fmla="*/ 12 w 25"/>
              <a:gd name="T7" fmla="*/ 19 h 19"/>
            </a:gdLst>
            <a:ahLst/>
            <a:cxnLst>
              <a:cxn ang="0">
                <a:pos x="T0" y="T1"/>
              </a:cxn>
              <a:cxn ang="0">
                <a:pos x="T2" y="T3"/>
              </a:cxn>
              <a:cxn ang="0">
                <a:pos x="T4" y="T5"/>
              </a:cxn>
              <a:cxn ang="0">
                <a:pos x="T6" y="T7"/>
              </a:cxn>
            </a:cxnLst>
            <a:rect l="0" t="0" r="r" b="b"/>
            <a:pathLst>
              <a:path w="25" h="19">
                <a:moveTo>
                  <a:pt x="12" y="19"/>
                </a:moveTo>
                <a:cubicBezTo>
                  <a:pt x="11" y="12"/>
                  <a:pt x="7" y="7"/>
                  <a:pt x="0" y="6"/>
                </a:cubicBezTo>
                <a:cubicBezTo>
                  <a:pt x="9" y="1"/>
                  <a:pt x="18" y="0"/>
                  <a:pt x="25" y="10"/>
                </a:cubicBezTo>
                <a:cubicBezTo>
                  <a:pt x="21" y="13"/>
                  <a:pt x="16" y="16"/>
                  <a:pt x="12" y="19"/>
                </a:cubicBezTo>
                <a:close/>
              </a:path>
            </a:pathLst>
          </a:custGeom>
          <a:solidFill>
            <a:srgbClr val="CBB8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42"/>
          <p:cNvSpPr>
            <a:spLocks/>
          </p:cNvSpPr>
          <p:nvPr/>
        </p:nvSpPr>
        <p:spPr bwMode="auto">
          <a:xfrm>
            <a:off x="1268413" y="2133600"/>
            <a:ext cx="30163" cy="41275"/>
          </a:xfrm>
          <a:custGeom>
            <a:avLst/>
            <a:gdLst>
              <a:gd name="T0" fmla="*/ 9 w 16"/>
              <a:gd name="T1" fmla="*/ 21 h 21"/>
              <a:gd name="T2" fmla="*/ 2 w 16"/>
              <a:gd name="T3" fmla="*/ 0 h 21"/>
              <a:gd name="T4" fmla="*/ 9 w 16"/>
              <a:gd name="T5" fmla="*/ 21 h 21"/>
            </a:gdLst>
            <a:ahLst/>
            <a:cxnLst>
              <a:cxn ang="0">
                <a:pos x="T0" y="T1"/>
              </a:cxn>
              <a:cxn ang="0">
                <a:pos x="T2" y="T3"/>
              </a:cxn>
              <a:cxn ang="0">
                <a:pos x="T4" y="T5"/>
              </a:cxn>
            </a:cxnLst>
            <a:rect l="0" t="0" r="r" b="b"/>
            <a:pathLst>
              <a:path w="16" h="21">
                <a:moveTo>
                  <a:pt x="9" y="21"/>
                </a:moveTo>
                <a:cubicBezTo>
                  <a:pt x="1" y="16"/>
                  <a:pt x="0" y="8"/>
                  <a:pt x="2" y="0"/>
                </a:cubicBezTo>
                <a:cubicBezTo>
                  <a:pt x="12" y="4"/>
                  <a:pt x="16" y="10"/>
                  <a:pt x="9" y="21"/>
                </a:cubicBezTo>
                <a:close/>
              </a:path>
            </a:pathLst>
          </a:custGeom>
          <a:solidFill>
            <a:srgbClr val="D585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43"/>
          <p:cNvSpPr>
            <a:spLocks/>
          </p:cNvSpPr>
          <p:nvPr/>
        </p:nvSpPr>
        <p:spPr bwMode="auto">
          <a:xfrm>
            <a:off x="1638300" y="2149475"/>
            <a:ext cx="131763" cy="101600"/>
          </a:xfrm>
          <a:custGeom>
            <a:avLst/>
            <a:gdLst>
              <a:gd name="T0" fmla="*/ 16 w 69"/>
              <a:gd name="T1" fmla="*/ 12 h 53"/>
              <a:gd name="T2" fmla="*/ 44 w 69"/>
              <a:gd name="T3" fmla="*/ 0 h 53"/>
              <a:gd name="T4" fmla="*/ 60 w 69"/>
              <a:gd name="T5" fmla="*/ 40 h 53"/>
              <a:gd name="T6" fmla="*/ 23 w 69"/>
              <a:gd name="T7" fmla="*/ 41 h 53"/>
              <a:gd name="T8" fmla="*/ 16 w 69"/>
              <a:gd name="T9" fmla="*/ 12 h 53"/>
            </a:gdLst>
            <a:ahLst/>
            <a:cxnLst>
              <a:cxn ang="0">
                <a:pos x="T0" y="T1"/>
              </a:cxn>
              <a:cxn ang="0">
                <a:pos x="T2" y="T3"/>
              </a:cxn>
              <a:cxn ang="0">
                <a:pos x="T4" y="T5"/>
              </a:cxn>
              <a:cxn ang="0">
                <a:pos x="T6" y="T7"/>
              </a:cxn>
              <a:cxn ang="0">
                <a:pos x="T8" y="T9"/>
              </a:cxn>
            </a:cxnLst>
            <a:rect l="0" t="0" r="r" b="b"/>
            <a:pathLst>
              <a:path w="69" h="53">
                <a:moveTo>
                  <a:pt x="16" y="12"/>
                </a:moveTo>
                <a:cubicBezTo>
                  <a:pt x="27" y="11"/>
                  <a:pt x="36" y="7"/>
                  <a:pt x="44" y="0"/>
                </a:cubicBezTo>
                <a:cubicBezTo>
                  <a:pt x="57" y="10"/>
                  <a:pt x="69" y="21"/>
                  <a:pt x="60" y="40"/>
                </a:cubicBezTo>
                <a:cubicBezTo>
                  <a:pt x="48" y="51"/>
                  <a:pt x="36" y="53"/>
                  <a:pt x="23" y="41"/>
                </a:cubicBezTo>
                <a:cubicBezTo>
                  <a:pt x="17" y="32"/>
                  <a:pt x="0" y="26"/>
                  <a:pt x="16" y="12"/>
                </a:cubicBezTo>
                <a:close/>
              </a:path>
            </a:pathLst>
          </a:custGeom>
          <a:solidFill>
            <a:srgbClr val="E9DF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44"/>
          <p:cNvSpPr>
            <a:spLocks/>
          </p:cNvSpPr>
          <p:nvPr/>
        </p:nvSpPr>
        <p:spPr bwMode="auto">
          <a:xfrm>
            <a:off x="1749425" y="2100263"/>
            <a:ext cx="39688" cy="31750"/>
          </a:xfrm>
          <a:custGeom>
            <a:avLst/>
            <a:gdLst>
              <a:gd name="T0" fmla="*/ 21 w 21"/>
              <a:gd name="T1" fmla="*/ 2 h 17"/>
              <a:gd name="T2" fmla="*/ 9 w 21"/>
              <a:gd name="T3" fmla="*/ 17 h 17"/>
              <a:gd name="T4" fmla="*/ 5 w 21"/>
              <a:gd name="T5" fmla="*/ 1 h 17"/>
              <a:gd name="T6" fmla="*/ 21 w 21"/>
              <a:gd name="T7" fmla="*/ 2 h 17"/>
            </a:gdLst>
            <a:ahLst/>
            <a:cxnLst>
              <a:cxn ang="0">
                <a:pos x="T0" y="T1"/>
              </a:cxn>
              <a:cxn ang="0">
                <a:pos x="T2" y="T3"/>
              </a:cxn>
              <a:cxn ang="0">
                <a:pos x="T4" y="T5"/>
              </a:cxn>
              <a:cxn ang="0">
                <a:pos x="T6" y="T7"/>
              </a:cxn>
            </a:cxnLst>
            <a:rect l="0" t="0" r="r" b="b"/>
            <a:pathLst>
              <a:path w="21" h="17">
                <a:moveTo>
                  <a:pt x="21" y="2"/>
                </a:moveTo>
                <a:cubicBezTo>
                  <a:pt x="19" y="10"/>
                  <a:pt x="18" y="17"/>
                  <a:pt x="9" y="17"/>
                </a:cubicBezTo>
                <a:cubicBezTo>
                  <a:pt x="3" y="17"/>
                  <a:pt x="0" y="0"/>
                  <a:pt x="5" y="1"/>
                </a:cubicBezTo>
                <a:cubicBezTo>
                  <a:pt x="10" y="2"/>
                  <a:pt x="14" y="8"/>
                  <a:pt x="21" y="2"/>
                </a:cubicBezTo>
                <a:close/>
              </a:path>
            </a:pathLst>
          </a:custGeom>
          <a:solidFill>
            <a:srgbClr val="8D44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445"/>
          <p:cNvSpPr>
            <a:spLocks/>
          </p:cNvSpPr>
          <p:nvPr/>
        </p:nvSpPr>
        <p:spPr bwMode="auto">
          <a:xfrm>
            <a:off x="1682750" y="2225675"/>
            <a:ext cx="77788" cy="31750"/>
          </a:xfrm>
          <a:custGeom>
            <a:avLst/>
            <a:gdLst>
              <a:gd name="T0" fmla="*/ 1 w 41"/>
              <a:gd name="T1" fmla="*/ 0 h 16"/>
              <a:gd name="T2" fmla="*/ 37 w 41"/>
              <a:gd name="T3" fmla="*/ 0 h 16"/>
              <a:gd name="T4" fmla="*/ 33 w 41"/>
              <a:gd name="T5" fmla="*/ 8 h 16"/>
              <a:gd name="T6" fmla="*/ 1 w 41"/>
              <a:gd name="T7" fmla="*/ 6 h 16"/>
              <a:gd name="T8" fmla="*/ 1 w 41"/>
              <a:gd name="T9" fmla="*/ 0 h 16"/>
            </a:gdLst>
            <a:ahLst/>
            <a:cxnLst>
              <a:cxn ang="0">
                <a:pos x="T0" y="T1"/>
              </a:cxn>
              <a:cxn ang="0">
                <a:pos x="T2" y="T3"/>
              </a:cxn>
              <a:cxn ang="0">
                <a:pos x="T4" y="T5"/>
              </a:cxn>
              <a:cxn ang="0">
                <a:pos x="T6" y="T7"/>
              </a:cxn>
              <a:cxn ang="0">
                <a:pos x="T8" y="T9"/>
              </a:cxn>
            </a:cxnLst>
            <a:rect l="0" t="0" r="r" b="b"/>
            <a:pathLst>
              <a:path w="41" h="16">
                <a:moveTo>
                  <a:pt x="1" y="0"/>
                </a:moveTo>
                <a:cubicBezTo>
                  <a:pt x="13" y="9"/>
                  <a:pt x="25" y="6"/>
                  <a:pt x="37" y="0"/>
                </a:cubicBezTo>
                <a:cubicBezTo>
                  <a:pt x="41" y="5"/>
                  <a:pt x="35" y="6"/>
                  <a:pt x="33" y="8"/>
                </a:cubicBezTo>
                <a:cubicBezTo>
                  <a:pt x="22" y="10"/>
                  <a:pt x="11" y="16"/>
                  <a:pt x="1" y="6"/>
                </a:cubicBezTo>
                <a:cubicBezTo>
                  <a:pt x="0" y="4"/>
                  <a:pt x="0" y="2"/>
                  <a:pt x="1" y="0"/>
                </a:cubicBezTo>
                <a:close/>
              </a:path>
            </a:pathLst>
          </a:custGeom>
          <a:solidFill>
            <a:srgbClr val="9A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446"/>
          <p:cNvSpPr>
            <a:spLocks/>
          </p:cNvSpPr>
          <p:nvPr/>
        </p:nvSpPr>
        <p:spPr bwMode="auto">
          <a:xfrm>
            <a:off x="1601788" y="2165350"/>
            <a:ext cx="82550" cy="73025"/>
          </a:xfrm>
          <a:custGeom>
            <a:avLst/>
            <a:gdLst>
              <a:gd name="T0" fmla="*/ 43 w 43"/>
              <a:gd name="T1" fmla="*/ 32 h 38"/>
              <a:gd name="T2" fmla="*/ 43 w 43"/>
              <a:gd name="T3" fmla="*/ 38 h 38"/>
              <a:gd name="T4" fmla="*/ 0 w 43"/>
              <a:gd name="T5" fmla="*/ 28 h 38"/>
              <a:gd name="T6" fmla="*/ 27 w 43"/>
              <a:gd name="T7" fmla="*/ 0 h 38"/>
              <a:gd name="T8" fmla="*/ 35 w 43"/>
              <a:gd name="T9" fmla="*/ 4 h 38"/>
              <a:gd name="T10" fmla="*/ 43 w 43"/>
              <a:gd name="T11" fmla="*/ 32 h 38"/>
            </a:gdLst>
            <a:ahLst/>
            <a:cxnLst>
              <a:cxn ang="0">
                <a:pos x="T0" y="T1"/>
              </a:cxn>
              <a:cxn ang="0">
                <a:pos x="T2" y="T3"/>
              </a:cxn>
              <a:cxn ang="0">
                <a:pos x="T4" y="T5"/>
              </a:cxn>
              <a:cxn ang="0">
                <a:pos x="T6" y="T7"/>
              </a:cxn>
              <a:cxn ang="0">
                <a:pos x="T8" y="T9"/>
              </a:cxn>
              <a:cxn ang="0">
                <a:pos x="T10" y="T11"/>
              </a:cxn>
            </a:cxnLst>
            <a:rect l="0" t="0" r="r" b="b"/>
            <a:pathLst>
              <a:path w="43" h="38">
                <a:moveTo>
                  <a:pt x="43" y="32"/>
                </a:moveTo>
                <a:cubicBezTo>
                  <a:pt x="43" y="34"/>
                  <a:pt x="43" y="36"/>
                  <a:pt x="43" y="38"/>
                </a:cubicBezTo>
                <a:cubicBezTo>
                  <a:pt x="33" y="17"/>
                  <a:pt x="15" y="28"/>
                  <a:pt x="0" y="28"/>
                </a:cubicBezTo>
                <a:cubicBezTo>
                  <a:pt x="9" y="19"/>
                  <a:pt x="31" y="22"/>
                  <a:pt x="27" y="0"/>
                </a:cubicBezTo>
                <a:cubicBezTo>
                  <a:pt x="30" y="1"/>
                  <a:pt x="32" y="3"/>
                  <a:pt x="35" y="4"/>
                </a:cubicBezTo>
                <a:cubicBezTo>
                  <a:pt x="29" y="16"/>
                  <a:pt x="37" y="24"/>
                  <a:pt x="43" y="32"/>
                </a:cubicBezTo>
                <a:close/>
              </a:path>
            </a:pathLst>
          </a:custGeom>
          <a:solidFill>
            <a:srgbClr val="6F514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38" name="AutoShape 448"/>
          <p:cNvSpPr>
            <a:spLocks noChangeAspect="1" noChangeArrowheads="1" noTextEdit="1"/>
          </p:cNvSpPr>
          <p:nvPr/>
        </p:nvSpPr>
        <p:spPr bwMode="auto">
          <a:xfrm>
            <a:off x="4821238" y="2193925"/>
            <a:ext cx="3294062" cy="2173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nvGrpSpPr>
          <p:cNvPr id="4039" name="Group 650"/>
          <p:cNvGrpSpPr>
            <a:grpSpLocks/>
          </p:cNvGrpSpPr>
          <p:nvPr/>
        </p:nvGrpSpPr>
        <p:grpSpPr bwMode="auto">
          <a:xfrm>
            <a:off x="4887913" y="2189162"/>
            <a:ext cx="3213100" cy="1241425"/>
            <a:chOff x="3079" y="1379"/>
            <a:chExt cx="2024" cy="782"/>
          </a:xfrm>
        </p:grpSpPr>
        <p:sp>
          <p:nvSpPr>
            <p:cNvPr id="4452" name="Freeform 450"/>
            <p:cNvSpPr>
              <a:spLocks/>
            </p:cNvSpPr>
            <p:nvPr/>
          </p:nvSpPr>
          <p:spPr bwMode="auto">
            <a:xfrm>
              <a:off x="3079" y="1410"/>
              <a:ext cx="717" cy="670"/>
            </a:xfrm>
            <a:custGeom>
              <a:avLst/>
              <a:gdLst>
                <a:gd name="T0" fmla="*/ 655 w 1160"/>
                <a:gd name="T1" fmla="*/ 6 h 1084"/>
                <a:gd name="T2" fmla="*/ 762 w 1160"/>
                <a:gd name="T3" fmla="*/ 44 h 1084"/>
                <a:gd name="T4" fmla="*/ 806 w 1160"/>
                <a:gd name="T5" fmla="*/ 120 h 1084"/>
                <a:gd name="T6" fmla="*/ 825 w 1160"/>
                <a:gd name="T7" fmla="*/ 263 h 1084"/>
                <a:gd name="T8" fmla="*/ 850 w 1160"/>
                <a:gd name="T9" fmla="*/ 358 h 1084"/>
                <a:gd name="T10" fmla="*/ 888 w 1160"/>
                <a:gd name="T11" fmla="*/ 367 h 1084"/>
                <a:gd name="T12" fmla="*/ 1015 w 1160"/>
                <a:gd name="T13" fmla="*/ 334 h 1084"/>
                <a:gd name="T14" fmla="*/ 1118 w 1160"/>
                <a:gd name="T15" fmla="*/ 361 h 1084"/>
                <a:gd name="T16" fmla="*/ 1141 w 1160"/>
                <a:gd name="T17" fmla="*/ 479 h 1084"/>
                <a:gd name="T18" fmla="*/ 1053 w 1160"/>
                <a:gd name="T19" fmla="*/ 585 h 1084"/>
                <a:gd name="T20" fmla="*/ 949 w 1160"/>
                <a:gd name="T21" fmla="*/ 662 h 1084"/>
                <a:gd name="T22" fmla="*/ 836 w 1160"/>
                <a:gd name="T23" fmla="*/ 749 h 1084"/>
                <a:gd name="T24" fmla="*/ 780 w 1160"/>
                <a:gd name="T25" fmla="*/ 822 h 1084"/>
                <a:gd name="T26" fmla="*/ 644 w 1160"/>
                <a:gd name="T27" fmla="*/ 952 h 1084"/>
                <a:gd name="T28" fmla="*/ 575 w 1160"/>
                <a:gd name="T29" fmla="*/ 995 h 1084"/>
                <a:gd name="T30" fmla="*/ 477 w 1160"/>
                <a:gd name="T31" fmla="*/ 1035 h 1084"/>
                <a:gd name="T32" fmla="*/ 377 w 1160"/>
                <a:gd name="T33" fmla="*/ 1071 h 1084"/>
                <a:gd name="T34" fmla="*/ 234 w 1160"/>
                <a:gd name="T35" fmla="*/ 1075 h 1084"/>
                <a:gd name="T36" fmla="*/ 42 w 1160"/>
                <a:gd name="T37" fmla="*/ 946 h 1084"/>
                <a:gd name="T38" fmla="*/ 56 w 1160"/>
                <a:gd name="T39" fmla="*/ 776 h 1084"/>
                <a:gd name="T40" fmla="*/ 157 w 1160"/>
                <a:gd name="T41" fmla="*/ 683 h 1084"/>
                <a:gd name="T42" fmla="*/ 268 w 1160"/>
                <a:gd name="T43" fmla="*/ 573 h 1084"/>
                <a:gd name="T44" fmla="*/ 305 w 1160"/>
                <a:gd name="T45" fmla="*/ 527 h 1084"/>
                <a:gd name="T46" fmla="*/ 298 w 1160"/>
                <a:gd name="T47" fmla="*/ 476 h 1084"/>
                <a:gd name="T48" fmla="*/ 296 w 1160"/>
                <a:gd name="T49" fmla="*/ 473 h 1084"/>
                <a:gd name="T50" fmla="*/ 228 w 1160"/>
                <a:gd name="T51" fmla="*/ 308 h 1084"/>
                <a:gd name="T52" fmla="*/ 256 w 1160"/>
                <a:gd name="T53" fmla="*/ 160 h 1084"/>
                <a:gd name="T54" fmla="*/ 358 w 1160"/>
                <a:gd name="T55" fmla="*/ 81 h 1084"/>
                <a:gd name="T56" fmla="*/ 527 w 1160"/>
                <a:gd name="T57" fmla="*/ 12 h 1084"/>
                <a:gd name="T58" fmla="*/ 570 w 1160"/>
                <a:gd name="T59" fmla="*/ 6 h 1084"/>
                <a:gd name="T60" fmla="*/ 581 w 1160"/>
                <a:gd name="T61" fmla="*/ 23 h 1084"/>
                <a:gd name="T62" fmla="*/ 567 w 1160"/>
                <a:gd name="T63" fmla="*/ 56 h 1084"/>
                <a:gd name="T64" fmla="*/ 548 w 1160"/>
                <a:gd name="T65" fmla="*/ 258 h 1084"/>
                <a:gd name="T66" fmla="*/ 548 w 1160"/>
                <a:gd name="T67" fmla="*/ 317 h 1084"/>
                <a:gd name="T68" fmla="*/ 551 w 1160"/>
                <a:gd name="T69" fmla="*/ 437 h 1084"/>
                <a:gd name="T70" fmla="*/ 540 w 1160"/>
                <a:gd name="T71" fmla="*/ 531 h 1084"/>
                <a:gd name="T72" fmla="*/ 477 w 1160"/>
                <a:gd name="T73" fmla="*/ 631 h 1084"/>
                <a:gd name="T74" fmla="*/ 399 w 1160"/>
                <a:gd name="T75" fmla="*/ 696 h 1084"/>
                <a:gd name="T76" fmla="*/ 350 w 1160"/>
                <a:gd name="T77" fmla="*/ 961 h 1084"/>
                <a:gd name="T78" fmla="*/ 355 w 1160"/>
                <a:gd name="T79" fmla="*/ 970 h 1084"/>
                <a:gd name="T80" fmla="*/ 371 w 1160"/>
                <a:gd name="T81" fmla="*/ 980 h 1084"/>
                <a:gd name="T82" fmla="*/ 374 w 1160"/>
                <a:gd name="T83" fmla="*/ 961 h 1084"/>
                <a:gd name="T84" fmla="*/ 361 w 1160"/>
                <a:gd name="T85" fmla="*/ 847 h 1084"/>
                <a:gd name="T86" fmla="*/ 412 w 1160"/>
                <a:gd name="T87" fmla="*/ 732 h 1084"/>
                <a:gd name="T88" fmla="*/ 517 w 1160"/>
                <a:gd name="T89" fmla="*/ 644 h 1084"/>
                <a:gd name="T90" fmla="*/ 589 w 1160"/>
                <a:gd name="T91" fmla="*/ 485 h 1084"/>
                <a:gd name="T92" fmla="*/ 586 w 1160"/>
                <a:gd name="T93" fmla="*/ 187 h 1084"/>
                <a:gd name="T94" fmla="*/ 630 w 1160"/>
                <a:gd name="T95" fmla="*/ 17 h 1084"/>
                <a:gd name="T96" fmla="*/ 655 w 1160"/>
                <a:gd name="T97" fmla="*/ 6 h 1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60" h="1084">
                  <a:moveTo>
                    <a:pt x="655" y="6"/>
                  </a:moveTo>
                  <a:cubicBezTo>
                    <a:pt x="693" y="12"/>
                    <a:pt x="730" y="23"/>
                    <a:pt x="762" y="44"/>
                  </a:cubicBezTo>
                  <a:cubicBezTo>
                    <a:pt x="789" y="61"/>
                    <a:pt x="798" y="91"/>
                    <a:pt x="806" y="120"/>
                  </a:cubicBezTo>
                  <a:cubicBezTo>
                    <a:pt x="820" y="167"/>
                    <a:pt x="819" y="215"/>
                    <a:pt x="825" y="263"/>
                  </a:cubicBezTo>
                  <a:cubicBezTo>
                    <a:pt x="830" y="295"/>
                    <a:pt x="838" y="327"/>
                    <a:pt x="850" y="358"/>
                  </a:cubicBezTo>
                  <a:cubicBezTo>
                    <a:pt x="855" y="370"/>
                    <a:pt x="874" y="370"/>
                    <a:pt x="888" y="367"/>
                  </a:cubicBezTo>
                  <a:cubicBezTo>
                    <a:pt x="932" y="361"/>
                    <a:pt x="973" y="344"/>
                    <a:pt x="1015" y="334"/>
                  </a:cubicBezTo>
                  <a:cubicBezTo>
                    <a:pt x="1054" y="325"/>
                    <a:pt x="1091" y="332"/>
                    <a:pt x="1118" y="361"/>
                  </a:cubicBezTo>
                  <a:cubicBezTo>
                    <a:pt x="1149" y="395"/>
                    <a:pt x="1160" y="435"/>
                    <a:pt x="1141" y="479"/>
                  </a:cubicBezTo>
                  <a:cubicBezTo>
                    <a:pt x="1122" y="523"/>
                    <a:pt x="1090" y="556"/>
                    <a:pt x="1053" y="585"/>
                  </a:cubicBezTo>
                  <a:cubicBezTo>
                    <a:pt x="1019" y="612"/>
                    <a:pt x="987" y="642"/>
                    <a:pt x="949" y="662"/>
                  </a:cubicBezTo>
                  <a:cubicBezTo>
                    <a:pt x="905" y="684"/>
                    <a:pt x="874" y="721"/>
                    <a:pt x="836" y="749"/>
                  </a:cubicBezTo>
                  <a:cubicBezTo>
                    <a:pt x="809" y="769"/>
                    <a:pt x="798" y="798"/>
                    <a:pt x="780" y="822"/>
                  </a:cubicBezTo>
                  <a:cubicBezTo>
                    <a:pt x="741" y="873"/>
                    <a:pt x="699" y="918"/>
                    <a:pt x="644" y="952"/>
                  </a:cubicBezTo>
                  <a:cubicBezTo>
                    <a:pt x="621" y="966"/>
                    <a:pt x="598" y="980"/>
                    <a:pt x="575" y="995"/>
                  </a:cubicBezTo>
                  <a:cubicBezTo>
                    <a:pt x="546" y="1015"/>
                    <a:pt x="510" y="1022"/>
                    <a:pt x="477" y="1035"/>
                  </a:cubicBezTo>
                  <a:cubicBezTo>
                    <a:pt x="444" y="1048"/>
                    <a:pt x="412" y="1065"/>
                    <a:pt x="377" y="1071"/>
                  </a:cubicBezTo>
                  <a:cubicBezTo>
                    <a:pt x="330" y="1079"/>
                    <a:pt x="283" y="1084"/>
                    <a:pt x="234" y="1075"/>
                  </a:cubicBezTo>
                  <a:cubicBezTo>
                    <a:pt x="151" y="1059"/>
                    <a:pt x="91" y="1011"/>
                    <a:pt x="42" y="946"/>
                  </a:cubicBezTo>
                  <a:cubicBezTo>
                    <a:pt x="0" y="890"/>
                    <a:pt x="12" y="826"/>
                    <a:pt x="56" y="776"/>
                  </a:cubicBezTo>
                  <a:cubicBezTo>
                    <a:pt x="87" y="742"/>
                    <a:pt x="123" y="714"/>
                    <a:pt x="157" y="683"/>
                  </a:cubicBezTo>
                  <a:cubicBezTo>
                    <a:pt x="195" y="648"/>
                    <a:pt x="235" y="615"/>
                    <a:pt x="268" y="573"/>
                  </a:cubicBezTo>
                  <a:cubicBezTo>
                    <a:pt x="280" y="558"/>
                    <a:pt x="299" y="549"/>
                    <a:pt x="305" y="527"/>
                  </a:cubicBezTo>
                  <a:cubicBezTo>
                    <a:pt x="309" y="509"/>
                    <a:pt x="315" y="491"/>
                    <a:pt x="298" y="476"/>
                  </a:cubicBezTo>
                  <a:cubicBezTo>
                    <a:pt x="297" y="476"/>
                    <a:pt x="296" y="474"/>
                    <a:pt x="296" y="473"/>
                  </a:cubicBezTo>
                  <a:cubicBezTo>
                    <a:pt x="284" y="414"/>
                    <a:pt x="244" y="366"/>
                    <a:pt x="228" y="308"/>
                  </a:cubicBezTo>
                  <a:cubicBezTo>
                    <a:pt x="214" y="254"/>
                    <a:pt x="220" y="203"/>
                    <a:pt x="256" y="160"/>
                  </a:cubicBezTo>
                  <a:cubicBezTo>
                    <a:pt x="283" y="127"/>
                    <a:pt x="322" y="105"/>
                    <a:pt x="358" y="81"/>
                  </a:cubicBezTo>
                  <a:cubicBezTo>
                    <a:pt x="410" y="46"/>
                    <a:pt x="469" y="32"/>
                    <a:pt x="527" y="12"/>
                  </a:cubicBezTo>
                  <a:cubicBezTo>
                    <a:pt x="540" y="7"/>
                    <a:pt x="555" y="8"/>
                    <a:pt x="570" y="6"/>
                  </a:cubicBezTo>
                  <a:cubicBezTo>
                    <a:pt x="587" y="3"/>
                    <a:pt x="582" y="15"/>
                    <a:pt x="581" y="23"/>
                  </a:cubicBezTo>
                  <a:cubicBezTo>
                    <a:pt x="578" y="35"/>
                    <a:pt x="570" y="44"/>
                    <a:pt x="567" y="56"/>
                  </a:cubicBezTo>
                  <a:cubicBezTo>
                    <a:pt x="553" y="123"/>
                    <a:pt x="534" y="189"/>
                    <a:pt x="548" y="258"/>
                  </a:cubicBezTo>
                  <a:cubicBezTo>
                    <a:pt x="552" y="277"/>
                    <a:pt x="549" y="298"/>
                    <a:pt x="548" y="317"/>
                  </a:cubicBezTo>
                  <a:cubicBezTo>
                    <a:pt x="547" y="357"/>
                    <a:pt x="552" y="397"/>
                    <a:pt x="551" y="437"/>
                  </a:cubicBezTo>
                  <a:cubicBezTo>
                    <a:pt x="550" y="469"/>
                    <a:pt x="545" y="500"/>
                    <a:pt x="540" y="531"/>
                  </a:cubicBezTo>
                  <a:cubicBezTo>
                    <a:pt x="532" y="574"/>
                    <a:pt x="507" y="604"/>
                    <a:pt x="477" y="631"/>
                  </a:cubicBezTo>
                  <a:cubicBezTo>
                    <a:pt x="452" y="653"/>
                    <a:pt x="425" y="674"/>
                    <a:pt x="399" y="696"/>
                  </a:cubicBezTo>
                  <a:cubicBezTo>
                    <a:pt x="315" y="770"/>
                    <a:pt x="307" y="869"/>
                    <a:pt x="350" y="961"/>
                  </a:cubicBezTo>
                  <a:cubicBezTo>
                    <a:pt x="351" y="964"/>
                    <a:pt x="353" y="967"/>
                    <a:pt x="355" y="970"/>
                  </a:cubicBezTo>
                  <a:cubicBezTo>
                    <a:pt x="359" y="975"/>
                    <a:pt x="363" y="983"/>
                    <a:pt x="371" y="980"/>
                  </a:cubicBezTo>
                  <a:cubicBezTo>
                    <a:pt x="380" y="976"/>
                    <a:pt x="376" y="968"/>
                    <a:pt x="374" y="961"/>
                  </a:cubicBezTo>
                  <a:cubicBezTo>
                    <a:pt x="364" y="924"/>
                    <a:pt x="355" y="887"/>
                    <a:pt x="361" y="847"/>
                  </a:cubicBezTo>
                  <a:cubicBezTo>
                    <a:pt x="368" y="804"/>
                    <a:pt x="378" y="765"/>
                    <a:pt x="412" y="732"/>
                  </a:cubicBezTo>
                  <a:cubicBezTo>
                    <a:pt x="445" y="700"/>
                    <a:pt x="482" y="674"/>
                    <a:pt x="517" y="644"/>
                  </a:cubicBezTo>
                  <a:cubicBezTo>
                    <a:pt x="565" y="601"/>
                    <a:pt x="588" y="547"/>
                    <a:pt x="589" y="485"/>
                  </a:cubicBezTo>
                  <a:cubicBezTo>
                    <a:pt x="590" y="386"/>
                    <a:pt x="583" y="287"/>
                    <a:pt x="586" y="187"/>
                  </a:cubicBezTo>
                  <a:cubicBezTo>
                    <a:pt x="587" y="127"/>
                    <a:pt x="603" y="71"/>
                    <a:pt x="630" y="17"/>
                  </a:cubicBezTo>
                  <a:cubicBezTo>
                    <a:pt x="635" y="7"/>
                    <a:pt x="642" y="0"/>
                    <a:pt x="655" y="6"/>
                  </a:cubicBezTo>
                  <a:close/>
                </a:path>
              </a:pathLst>
            </a:custGeom>
            <a:solidFill>
              <a:srgbClr val="F081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3" name="Freeform 451"/>
            <p:cNvSpPr>
              <a:spLocks/>
            </p:cNvSpPr>
            <p:nvPr/>
          </p:nvSpPr>
          <p:spPr bwMode="auto">
            <a:xfrm>
              <a:off x="3309" y="1709"/>
              <a:ext cx="330" cy="376"/>
            </a:xfrm>
            <a:custGeom>
              <a:avLst/>
              <a:gdLst>
                <a:gd name="T0" fmla="*/ 360 w 534"/>
                <a:gd name="T1" fmla="*/ 1 h 609"/>
                <a:gd name="T2" fmla="*/ 381 w 534"/>
                <a:gd name="T3" fmla="*/ 6 h 609"/>
                <a:gd name="T4" fmla="*/ 441 w 534"/>
                <a:gd name="T5" fmla="*/ 19 h 609"/>
                <a:gd name="T6" fmla="*/ 502 w 534"/>
                <a:gd name="T7" fmla="*/ 75 h 609"/>
                <a:gd name="T8" fmla="*/ 505 w 534"/>
                <a:gd name="T9" fmla="*/ 152 h 609"/>
                <a:gd name="T10" fmla="*/ 497 w 534"/>
                <a:gd name="T11" fmla="*/ 218 h 609"/>
                <a:gd name="T12" fmla="*/ 493 w 534"/>
                <a:gd name="T13" fmla="*/ 222 h 609"/>
                <a:gd name="T14" fmla="*/ 453 w 534"/>
                <a:gd name="T15" fmla="*/ 242 h 609"/>
                <a:gd name="T16" fmla="*/ 438 w 534"/>
                <a:gd name="T17" fmla="*/ 258 h 609"/>
                <a:gd name="T18" fmla="*/ 384 w 534"/>
                <a:gd name="T19" fmla="*/ 343 h 609"/>
                <a:gd name="T20" fmla="*/ 383 w 534"/>
                <a:gd name="T21" fmla="*/ 347 h 609"/>
                <a:gd name="T22" fmla="*/ 401 w 534"/>
                <a:gd name="T23" fmla="*/ 338 h 609"/>
                <a:gd name="T24" fmla="*/ 437 w 534"/>
                <a:gd name="T25" fmla="*/ 326 h 609"/>
                <a:gd name="T26" fmla="*/ 468 w 534"/>
                <a:gd name="T27" fmla="*/ 317 h 609"/>
                <a:gd name="T28" fmla="*/ 478 w 534"/>
                <a:gd name="T29" fmla="*/ 314 h 609"/>
                <a:gd name="T30" fmla="*/ 484 w 534"/>
                <a:gd name="T31" fmla="*/ 322 h 609"/>
                <a:gd name="T32" fmla="*/ 482 w 534"/>
                <a:gd name="T33" fmla="*/ 350 h 609"/>
                <a:gd name="T34" fmla="*/ 489 w 534"/>
                <a:gd name="T35" fmla="*/ 402 h 609"/>
                <a:gd name="T36" fmla="*/ 497 w 534"/>
                <a:gd name="T37" fmla="*/ 432 h 609"/>
                <a:gd name="T38" fmla="*/ 521 w 534"/>
                <a:gd name="T39" fmla="*/ 508 h 609"/>
                <a:gd name="T40" fmla="*/ 533 w 534"/>
                <a:gd name="T41" fmla="*/ 609 h 609"/>
                <a:gd name="T42" fmla="*/ 376 w 534"/>
                <a:gd name="T43" fmla="*/ 609 h 609"/>
                <a:gd name="T44" fmla="*/ 373 w 534"/>
                <a:gd name="T45" fmla="*/ 601 h 609"/>
                <a:gd name="T46" fmla="*/ 354 w 534"/>
                <a:gd name="T47" fmla="*/ 401 h 609"/>
                <a:gd name="T48" fmla="*/ 351 w 534"/>
                <a:gd name="T49" fmla="*/ 388 h 609"/>
                <a:gd name="T50" fmla="*/ 344 w 534"/>
                <a:gd name="T51" fmla="*/ 392 h 609"/>
                <a:gd name="T52" fmla="*/ 259 w 534"/>
                <a:gd name="T53" fmla="*/ 459 h 609"/>
                <a:gd name="T54" fmla="*/ 248 w 534"/>
                <a:gd name="T55" fmla="*/ 469 h 609"/>
                <a:gd name="T56" fmla="*/ 167 w 534"/>
                <a:gd name="T57" fmla="*/ 505 h 609"/>
                <a:gd name="T58" fmla="*/ 149 w 534"/>
                <a:gd name="T59" fmla="*/ 513 h 609"/>
                <a:gd name="T60" fmla="*/ 92 w 534"/>
                <a:gd name="T61" fmla="*/ 542 h 609"/>
                <a:gd name="T62" fmla="*/ 71 w 534"/>
                <a:gd name="T63" fmla="*/ 534 h 609"/>
                <a:gd name="T64" fmla="*/ 48 w 534"/>
                <a:gd name="T65" fmla="*/ 494 h 609"/>
                <a:gd name="T66" fmla="*/ 35 w 534"/>
                <a:gd name="T67" fmla="*/ 468 h 609"/>
                <a:gd name="T68" fmla="*/ 9 w 534"/>
                <a:gd name="T69" fmla="*/ 436 h 609"/>
                <a:gd name="T70" fmla="*/ 14 w 534"/>
                <a:gd name="T71" fmla="*/ 416 h 609"/>
                <a:gd name="T72" fmla="*/ 153 w 534"/>
                <a:gd name="T73" fmla="*/ 355 h 609"/>
                <a:gd name="T74" fmla="*/ 183 w 534"/>
                <a:gd name="T75" fmla="*/ 341 h 609"/>
                <a:gd name="T76" fmla="*/ 198 w 534"/>
                <a:gd name="T77" fmla="*/ 335 h 609"/>
                <a:gd name="T78" fmla="*/ 232 w 534"/>
                <a:gd name="T79" fmla="*/ 305 h 609"/>
                <a:gd name="T80" fmla="*/ 281 w 534"/>
                <a:gd name="T81" fmla="*/ 237 h 609"/>
                <a:gd name="T82" fmla="*/ 298 w 534"/>
                <a:gd name="T83" fmla="*/ 209 h 609"/>
                <a:gd name="T84" fmla="*/ 304 w 534"/>
                <a:gd name="T85" fmla="*/ 179 h 609"/>
                <a:gd name="T86" fmla="*/ 289 w 534"/>
                <a:gd name="T87" fmla="*/ 93 h 609"/>
                <a:gd name="T88" fmla="*/ 289 w 534"/>
                <a:gd name="T89" fmla="*/ 79 h 609"/>
                <a:gd name="T90" fmla="*/ 295 w 534"/>
                <a:gd name="T91" fmla="*/ 71 h 609"/>
                <a:gd name="T92" fmla="*/ 313 w 534"/>
                <a:gd name="T93" fmla="*/ 56 h 609"/>
                <a:gd name="T94" fmla="*/ 353 w 534"/>
                <a:gd name="T95" fmla="*/ 7 h 609"/>
                <a:gd name="T96" fmla="*/ 360 w 534"/>
                <a:gd name="T97" fmla="*/ 1 h 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34" h="609">
                  <a:moveTo>
                    <a:pt x="360" y="1"/>
                  </a:moveTo>
                  <a:cubicBezTo>
                    <a:pt x="367" y="0"/>
                    <a:pt x="374" y="3"/>
                    <a:pt x="381" y="6"/>
                  </a:cubicBezTo>
                  <a:cubicBezTo>
                    <a:pt x="400" y="14"/>
                    <a:pt x="421" y="13"/>
                    <a:pt x="441" y="19"/>
                  </a:cubicBezTo>
                  <a:cubicBezTo>
                    <a:pt x="472" y="27"/>
                    <a:pt x="491" y="45"/>
                    <a:pt x="502" y="75"/>
                  </a:cubicBezTo>
                  <a:cubicBezTo>
                    <a:pt x="512" y="101"/>
                    <a:pt x="507" y="126"/>
                    <a:pt x="505" y="152"/>
                  </a:cubicBezTo>
                  <a:cubicBezTo>
                    <a:pt x="502" y="174"/>
                    <a:pt x="498" y="196"/>
                    <a:pt x="497" y="218"/>
                  </a:cubicBezTo>
                  <a:cubicBezTo>
                    <a:pt x="496" y="220"/>
                    <a:pt x="495" y="221"/>
                    <a:pt x="493" y="222"/>
                  </a:cubicBezTo>
                  <a:cubicBezTo>
                    <a:pt x="478" y="225"/>
                    <a:pt x="466" y="235"/>
                    <a:pt x="453" y="242"/>
                  </a:cubicBezTo>
                  <a:cubicBezTo>
                    <a:pt x="447" y="246"/>
                    <a:pt x="442" y="251"/>
                    <a:pt x="438" y="258"/>
                  </a:cubicBezTo>
                  <a:cubicBezTo>
                    <a:pt x="422" y="287"/>
                    <a:pt x="402" y="315"/>
                    <a:pt x="384" y="343"/>
                  </a:cubicBezTo>
                  <a:cubicBezTo>
                    <a:pt x="383" y="344"/>
                    <a:pt x="383" y="345"/>
                    <a:pt x="383" y="347"/>
                  </a:cubicBezTo>
                  <a:cubicBezTo>
                    <a:pt x="390" y="345"/>
                    <a:pt x="396" y="342"/>
                    <a:pt x="401" y="338"/>
                  </a:cubicBezTo>
                  <a:cubicBezTo>
                    <a:pt x="412" y="331"/>
                    <a:pt x="423" y="326"/>
                    <a:pt x="437" y="326"/>
                  </a:cubicBezTo>
                  <a:cubicBezTo>
                    <a:pt x="448" y="326"/>
                    <a:pt x="458" y="322"/>
                    <a:pt x="468" y="317"/>
                  </a:cubicBezTo>
                  <a:cubicBezTo>
                    <a:pt x="471" y="316"/>
                    <a:pt x="474" y="314"/>
                    <a:pt x="478" y="314"/>
                  </a:cubicBezTo>
                  <a:cubicBezTo>
                    <a:pt x="483" y="314"/>
                    <a:pt x="484" y="318"/>
                    <a:pt x="484" y="322"/>
                  </a:cubicBezTo>
                  <a:cubicBezTo>
                    <a:pt x="484" y="332"/>
                    <a:pt x="482" y="341"/>
                    <a:pt x="482" y="350"/>
                  </a:cubicBezTo>
                  <a:cubicBezTo>
                    <a:pt x="481" y="368"/>
                    <a:pt x="484" y="385"/>
                    <a:pt x="489" y="402"/>
                  </a:cubicBezTo>
                  <a:cubicBezTo>
                    <a:pt x="492" y="412"/>
                    <a:pt x="493" y="422"/>
                    <a:pt x="497" y="432"/>
                  </a:cubicBezTo>
                  <a:cubicBezTo>
                    <a:pt x="505" y="457"/>
                    <a:pt x="514" y="482"/>
                    <a:pt x="521" y="508"/>
                  </a:cubicBezTo>
                  <a:cubicBezTo>
                    <a:pt x="529" y="541"/>
                    <a:pt x="534" y="574"/>
                    <a:pt x="533" y="609"/>
                  </a:cubicBezTo>
                  <a:cubicBezTo>
                    <a:pt x="480" y="609"/>
                    <a:pt x="428" y="609"/>
                    <a:pt x="376" y="609"/>
                  </a:cubicBezTo>
                  <a:cubicBezTo>
                    <a:pt x="374" y="607"/>
                    <a:pt x="373" y="604"/>
                    <a:pt x="373" y="601"/>
                  </a:cubicBezTo>
                  <a:cubicBezTo>
                    <a:pt x="375" y="534"/>
                    <a:pt x="364" y="467"/>
                    <a:pt x="354" y="401"/>
                  </a:cubicBezTo>
                  <a:cubicBezTo>
                    <a:pt x="354" y="396"/>
                    <a:pt x="354" y="392"/>
                    <a:pt x="351" y="388"/>
                  </a:cubicBezTo>
                  <a:cubicBezTo>
                    <a:pt x="348" y="388"/>
                    <a:pt x="346" y="391"/>
                    <a:pt x="344" y="392"/>
                  </a:cubicBezTo>
                  <a:cubicBezTo>
                    <a:pt x="320" y="420"/>
                    <a:pt x="290" y="440"/>
                    <a:pt x="259" y="459"/>
                  </a:cubicBezTo>
                  <a:cubicBezTo>
                    <a:pt x="254" y="462"/>
                    <a:pt x="251" y="465"/>
                    <a:pt x="248" y="469"/>
                  </a:cubicBezTo>
                  <a:cubicBezTo>
                    <a:pt x="219" y="477"/>
                    <a:pt x="194" y="494"/>
                    <a:pt x="167" y="505"/>
                  </a:cubicBezTo>
                  <a:cubicBezTo>
                    <a:pt x="161" y="508"/>
                    <a:pt x="155" y="511"/>
                    <a:pt x="149" y="513"/>
                  </a:cubicBezTo>
                  <a:cubicBezTo>
                    <a:pt x="130" y="523"/>
                    <a:pt x="111" y="532"/>
                    <a:pt x="92" y="542"/>
                  </a:cubicBezTo>
                  <a:cubicBezTo>
                    <a:pt x="80" y="549"/>
                    <a:pt x="76" y="547"/>
                    <a:pt x="71" y="534"/>
                  </a:cubicBezTo>
                  <a:cubicBezTo>
                    <a:pt x="66" y="519"/>
                    <a:pt x="60" y="505"/>
                    <a:pt x="48" y="494"/>
                  </a:cubicBezTo>
                  <a:cubicBezTo>
                    <a:pt x="48" y="483"/>
                    <a:pt x="41" y="476"/>
                    <a:pt x="35" y="468"/>
                  </a:cubicBezTo>
                  <a:cubicBezTo>
                    <a:pt x="27" y="457"/>
                    <a:pt x="20" y="445"/>
                    <a:pt x="9" y="436"/>
                  </a:cubicBezTo>
                  <a:cubicBezTo>
                    <a:pt x="0" y="425"/>
                    <a:pt x="1" y="421"/>
                    <a:pt x="14" y="416"/>
                  </a:cubicBezTo>
                  <a:cubicBezTo>
                    <a:pt x="60" y="395"/>
                    <a:pt x="107" y="376"/>
                    <a:pt x="153" y="355"/>
                  </a:cubicBezTo>
                  <a:cubicBezTo>
                    <a:pt x="163" y="350"/>
                    <a:pt x="174" y="347"/>
                    <a:pt x="183" y="341"/>
                  </a:cubicBezTo>
                  <a:cubicBezTo>
                    <a:pt x="188" y="339"/>
                    <a:pt x="194" y="338"/>
                    <a:pt x="198" y="335"/>
                  </a:cubicBezTo>
                  <a:cubicBezTo>
                    <a:pt x="212" y="328"/>
                    <a:pt x="220" y="315"/>
                    <a:pt x="232" y="305"/>
                  </a:cubicBezTo>
                  <a:cubicBezTo>
                    <a:pt x="249" y="283"/>
                    <a:pt x="268" y="262"/>
                    <a:pt x="281" y="237"/>
                  </a:cubicBezTo>
                  <a:cubicBezTo>
                    <a:pt x="286" y="227"/>
                    <a:pt x="292" y="218"/>
                    <a:pt x="298" y="209"/>
                  </a:cubicBezTo>
                  <a:cubicBezTo>
                    <a:pt x="304" y="200"/>
                    <a:pt x="306" y="190"/>
                    <a:pt x="304" y="179"/>
                  </a:cubicBezTo>
                  <a:cubicBezTo>
                    <a:pt x="298" y="151"/>
                    <a:pt x="292" y="122"/>
                    <a:pt x="289" y="93"/>
                  </a:cubicBezTo>
                  <a:cubicBezTo>
                    <a:pt x="289" y="88"/>
                    <a:pt x="288" y="83"/>
                    <a:pt x="289" y="79"/>
                  </a:cubicBezTo>
                  <a:cubicBezTo>
                    <a:pt x="290" y="75"/>
                    <a:pt x="292" y="72"/>
                    <a:pt x="295" y="71"/>
                  </a:cubicBezTo>
                  <a:cubicBezTo>
                    <a:pt x="303" y="68"/>
                    <a:pt x="308" y="63"/>
                    <a:pt x="313" y="56"/>
                  </a:cubicBezTo>
                  <a:cubicBezTo>
                    <a:pt x="330" y="43"/>
                    <a:pt x="343" y="26"/>
                    <a:pt x="353" y="7"/>
                  </a:cubicBezTo>
                  <a:cubicBezTo>
                    <a:pt x="354" y="4"/>
                    <a:pt x="356" y="1"/>
                    <a:pt x="360" y="1"/>
                  </a:cubicBezTo>
                  <a:close/>
                </a:path>
              </a:pathLst>
            </a:custGeom>
            <a:solidFill>
              <a:srgbClr val="ABD9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4" name="Freeform 452"/>
            <p:cNvSpPr>
              <a:spLocks/>
            </p:cNvSpPr>
            <p:nvPr/>
          </p:nvSpPr>
          <p:spPr bwMode="auto">
            <a:xfrm>
              <a:off x="3235" y="2011"/>
              <a:ext cx="274" cy="74"/>
            </a:xfrm>
            <a:custGeom>
              <a:avLst/>
              <a:gdLst>
                <a:gd name="T0" fmla="*/ 167 w 442"/>
                <a:gd name="T1" fmla="*/ 2 h 119"/>
                <a:gd name="T2" fmla="*/ 176 w 442"/>
                <a:gd name="T3" fmla="*/ 8 h 119"/>
                <a:gd name="T4" fmla="*/ 194 w 442"/>
                <a:gd name="T5" fmla="*/ 47 h 119"/>
                <a:gd name="T6" fmla="*/ 204 w 442"/>
                <a:gd name="T7" fmla="*/ 52 h 119"/>
                <a:gd name="T8" fmla="*/ 257 w 442"/>
                <a:gd name="T9" fmla="*/ 25 h 119"/>
                <a:gd name="T10" fmla="*/ 267 w 442"/>
                <a:gd name="T11" fmla="*/ 20 h 119"/>
                <a:gd name="T12" fmla="*/ 342 w 442"/>
                <a:gd name="T13" fmla="*/ 14 h 119"/>
                <a:gd name="T14" fmla="*/ 385 w 442"/>
                <a:gd name="T15" fmla="*/ 7 h 119"/>
                <a:gd name="T16" fmla="*/ 400 w 442"/>
                <a:gd name="T17" fmla="*/ 23 h 119"/>
                <a:gd name="T18" fmla="*/ 434 w 442"/>
                <a:gd name="T19" fmla="*/ 94 h 119"/>
                <a:gd name="T20" fmla="*/ 440 w 442"/>
                <a:gd name="T21" fmla="*/ 108 h 119"/>
                <a:gd name="T22" fmla="*/ 440 w 442"/>
                <a:gd name="T23" fmla="*/ 119 h 119"/>
                <a:gd name="T24" fmla="*/ 0 w 442"/>
                <a:gd name="T25" fmla="*/ 119 h 119"/>
                <a:gd name="T26" fmla="*/ 35 w 442"/>
                <a:gd name="T27" fmla="*/ 52 h 119"/>
                <a:gd name="T28" fmla="*/ 41 w 442"/>
                <a:gd name="T29" fmla="*/ 51 h 119"/>
                <a:gd name="T30" fmla="*/ 101 w 442"/>
                <a:gd name="T31" fmla="*/ 41 h 119"/>
                <a:gd name="T32" fmla="*/ 143 w 442"/>
                <a:gd name="T33" fmla="*/ 17 h 119"/>
                <a:gd name="T34" fmla="*/ 157 w 442"/>
                <a:gd name="T35" fmla="*/ 5 h 119"/>
                <a:gd name="T36" fmla="*/ 167 w 442"/>
                <a:gd name="T37" fmla="*/ 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42" h="119">
                  <a:moveTo>
                    <a:pt x="167" y="2"/>
                  </a:moveTo>
                  <a:cubicBezTo>
                    <a:pt x="172" y="2"/>
                    <a:pt x="175" y="4"/>
                    <a:pt x="176" y="8"/>
                  </a:cubicBezTo>
                  <a:cubicBezTo>
                    <a:pt x="183" y="21"/>
                    <a:pt x="191" y="33"/>
                    <a:pt x="194" y="47"/>
                  </a:cubicBezTo>
                  <a:cubicBezTo>
                    <a:pt x="196" y="53"/>
                    <a:pt x="199" y="55"/>
                    <a:pt x="204" y="52"/>
                  </a:cubicBezTo>
                  <a:cubicBezTo>
                    <a:pt x="222" y="43"/>
                    <a:pt x="239" y="35"/>
                    <a:pt x="257" y="25"/>
                  </a:cubicBezTo>
                  <a:cubicBezTo>
                    <a:pt x="260" y="24"/>
                    <a:pt x="264" y="22"/>
                    <a:pt x="267" y="20"/>
                  </a:cubicBezTo>
                  <a:cubicBezTo>
                    <a:pt x="292" y="18"/>
                    <a:pt x="317" y="17"/>
                    <a:pt x="342" y="14"/>
                  </a:cubicBezTo>
                  <a:cubicBezTo>
                    <a:pt x="356" y="12"/>
                    <a:pt x="371" y="10"/>
                    <a:pt x="385" y="7"/>
                  </a:cubicBezTo>
                  <a:cubicBezTo>
                    <a:pt x="394" y="8"/>
                    <a:pt x="396" y="17"/>
                    <a:pt x="400" y="23"/>
                  </a:cubicBezTo>
                  <a:cubicBezTo>
                    <a:pt x="413" y="45"/>
                    <a:pt x="425" y="69"/>
                    <a:pt x="434" y="94"/>
                  </a:cubicBezTo>
                  <a:cubicBezTo>
                    <a:pt x="436" y="99"/>
                    <a:pt x="438" y="103"/>
                    <a:pt x="440" y="108"/>
                  </a:cubicBezTo>
                  <a:cubicBezTo>
                    <a:pt x="441" y="112"/>
                    <a:pt x="442" y="115"/>
                    <a:pt x="440" y="119"/>
                  </a:cubicBezTo>
                  <a:cubicBezTo>
                    <a:pt x="293" y="119"/>
                    <a:pt x="146" y="119"/>
                    <a:pt x="0" y="119"/>
                  </a:cubicBezTo>
                  <a:cubicBezTo>
                    <a:pt x="6" y="93"/>
                    <a:pt x="19" y="71"/>
                    <a:pt x="35" y="52"/>
                  </a:cubicBezTo>
                  <a:cubicBezTo>
                    <a:pt x="37" y="50"/>
                    <a:pt x="39" y="50"/>
                    <a:pt x="41" y="51"/>
                  </a:cubicBezTo>
                  <a:cubicBezTo>
                    <a:pt x="62" y="56"/>
                    <a:pt x="82" y="50"/>
                    <a:pt x="101" y="41"/>
                  </a:cubicBezTo>
                  <a:cubicBezTo>
                    <a:pt x="116" y="35"/>
                    <a:pt x="130" y="27"/>
                    <a:pt x="143" y="17"/>
                  </a:cubicBezTo>
                  <a:cubicBezTo>
                    <a:pt x="148" y="14"/>
                    <a:pt x="153" y="10"/>
                    <a:pt x="157" y="5"/>
                  </a:cubicBezTo>
                  <a:cubicBezTo>
                    <a:pt x="160" y="3"/>
                    <a:pt x="163" y="0"/>
                    <a:pt x="167" y="2"/>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5" name="Freeform 453"/>
            <p:cNvSpPr>
              <a:spLocks/>
            </p:cNvSpPr>
            <p:nvPr/>
          </p:nvSpPr>
          <p:spPr bwMode="auto">
            <a:xfrm>
              <a:off x="3461" y="1943"/>
              <a:ext cx="83" cy="142"/>
            </a:xfrm>
            <a:custGeom>
              <a:avLst/>
              <a:gdLst>
                <a:gd name="T0" fmla="*/ 75 w 134"/>
                <a:gd name="T1" fmla="*/ 230 h 230"/>
                <a:gd name="T2" fmla="*/ 28 w 134"/>
                <a:gd name="T3" fmla="*/ 128 h 230"/>
                <a:gd name="T4" fmla="*/ 22 w 134"/>
                <a:gd name="T5" fmla="*/ 119 h 230"/>
                <a:gd name="T6" fmla="*/ 0 w 134"/>
                <a:gd name="T7" fmla="*/ 90 h 230"/>
                <a:gd name="T8" fmla="*/ 4 w 134"/>
                <a:gd name="T9" fmla="*/ 81 h 230"/>
                <a:gd name="T10" fmla="*/ 104 w 134"/>
                <a:gd name="T11" fmla="*/ 3 h 230"/>
                <a:gd name="T12" fmla="*/ 108 w 134"/>
                <a:gd name="T13" fmla="*/ 0 h 230"/>
                <a:gd name="T14" fmla="*/ 130 w 134"/>
                <a:gd name="T15" fmla="*/ 230 h 230"/>
                <a:gd name="T16" fmla="*/ 75 w 134"/>
                <a:gd name="T17" fmla="*/ 23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230">
                  <a:moveTo>
                    <a:pt x="75" y="230"/>
                  </a:moveTo>
                  <a:cubicBezTo>
                    <a:pt x="63" y="194"/>
                    <a:pt x="48" y="160"/>
                    <a:pt x="28" y="128"/>
                  </a:cubicBezTo>
                  <a:cubicBezTo>
                    <a:pt x="26" y="125"/>
                    <a:pt x="24" y="122"/>
                    <a:pt x="22" y="119"/>
                  </a:cubicBezTo>
                  <a:cubicBezTo>
                    <a:pt x="12" y="112"/>
                    <a:pt x="4" y="102"/>
                    <a:pt x="0" y="90"/>
                  </a:cubicBezTo>
                  <a:cubicBezTo>
                    <a:pt x="0" y="86"/>
                    <a:pt x="0" y="83"/>
                    <a:pt x="4" y="81"/>
                  </a:cubicBezTo>
                  <a:cubicBezTo>
                    <a:pt x="41" y="60"/>
                    <a:pt x="75" y="35"/>
                    <a:pt x="104" y="3"/>
                  </a:cubicBezTo>
                  <a:cubicBezTo>
                    <a:pt x="104" y="2"/>
                    <a:pt x="105" y="2"/>
                    <a:pt x="108" y="0"/>
                  </a:cubicBezTo>
                  <a:cubicBezTo>
                    <a:pt x="119" y="77"/>
                    <a:pt x="134" y="152"/>
                    <a:pt x="130" y="230"/>
                  </a:cubicBezTo>
                  <a:cubicBezTo>
                    <a:pt x="111" y="230"/>
                    <a:pt x="93" y="230"/>
                    <a:pt x="75" y="230"/>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6" name="Freeform 454"/>
            <p:cNvSpPr>
              <a:spLocks/>
            </p:cNvSpPr>
            <p:nvPr/>
          </p:nvSpPr>
          <p:spPr bwMode="auto">
            <a:xfrm>
              <a:off x="3289" y="1379"/>
              <a:ext cx="330" cy="243"/>
            </a:xfrm>
            <a:custGeom>
              <a:avLst/>
              <a:gdLst>
                <a:gd name="T0" fmla="*/ 75 w 535"/>
                <a:gd name="T1" fmla="*/ 365 h 393"/>
                <a:gd name="T2" fmla="*/ 59 w 535"/>
                <a:gd name="T3" fmla="*/ 350 h 393"/>
                <a:gd name="T4" fmla="*/ 2 w 535"/>
                <a:gd name="T5" fmla="*/ 251 h 393"/>
                <a:gd name="T6" fmla="*/ 6 w 535"/>
                <a:gd name="T7" fmla="*/ 180 h 393"/>
                <a:gd name="T8" fmla="*/ 74 w 535"/>
                <a:gd name="T9" fmla="*/ 91 h 393"/>
                <a:gd name="T10" fmla="*/ 89 w 535"/>
                <a:gd name="T11" fmla="*/ 80 h 393"/>
                <a:gd name="T12" fmla="*/ 261 w 535"/>
                <a:gd name="T13" fmla="*/ 9 h 393"/>
                <a:gd name="T14" fmla="*/ 358 w 535"/>
                <a:gd name="T15" fmla="*/ 37 h 393"/>
                <a:gd name="T16" fmla="*/ 406 w 535"/>
                <a:gd name="T17" fmla="*/ 5 h 393"/>
                <a:gd name="T18" fmla="*/ 505 w 535"/>
                <a:gd name="T19" fmla="*/ 37 h 393"/>
                <a:gd name="T20" fmla="*/ 521 w 535"/>
                <a:gd name="T21" fmla="*/ 140 h 393"/>
                <a:gd name="T22" fmla="*/ 519 w 535"/>
                <a:gd name="T23" fmla="*/ 143 h 393"/>
                <a:gd name="T24" fmla="*/ 492 w 535"/>
                <a:gd name="T25" fmla="*/ 177 h 393"/>
                <a:gd name="T26" fmla="*/ 488 w 535"/>
                <a:gd name="T27" fmla="*/ 180 h 393"/>
                <a:gd name="T28" fmla="*/ 480 w 535"/>
                <a:gd name="T29" fmla="*/ 194 h 393"/>
                <a:gd name="T30" fmla="*/ 428 w 535"/>
                <a:gd name="T31" fmla="*/ 352 h 393"/>
                <a:gd name="T32" fmla="*/ 425 w 535"/>
                <a:gd name="T33" fmla="*/ 364 h 393"/>
                <a:gd name="T34" fmla="*/ 420 w 535"/>
                <a:gd name="T35" fmla="*/ 393 h 393"/>
                <a:gd name="T36" fmla="*/ 414 w 535"/>
                <a:gd name="T37" fmla="*/ 385 h 393"/>
                <a:gd name="T38" fmla="*/ 409 w 535"/>
                <a:gd name="T39" fmla="*/ 379 h 393"/>
                <a:gd name="T40" fmla="*/ 419 w 535"/>
                <a:gd name="T41" fmla="*/ 342 h 393"/>
                <a:gd name="T42" fmla="*/ 430 w 535"/>
                <a:gd name="T43" fmla="*/ 255 h 393"/>
                <a:gd name="T44" fmla="*/ 410 w 535"/>
                <a:gd name="T45" fmla="*/ 242 h 393"/>
                <a:gd name="T46" fmla="*/ 401 w 535"/>
                <a:gd name="T47" fmla="*/ 254 h 393"/>
                <a:gd name="T48" fmla="*/ 408 w 535"/>
                <a:gd name="T49" fmla="*/ 291 h 393"/>
                <a:gd name="T50" fmla="*/ 408 w 535"/>
                <a:gd name="T51" fmla="*/ 299 h 393"/>
                <a:gd name="T52" fmla="*/ 403 w 535"/>
                <a:gd name="T53" fmla="*/ 347 h 393"/>
                <a:gd name="T54" fmla="*/ 402 w 535"/>
                <a:gd name="T55" fmla="*/ 350 h 393"/>
                <a:gd name="T56" fmla="*/ 395 w 535"/>
                <a:gd name="T57" fmla="*/ 356 h 393"/>
                <a:gd name="T58" fmla="*/ 392 w 535"/>
                <a:gd name="T59" fmla="*/ 349 h 393"/>
                <a:gd name="T60" fmla="*/ 374 w 535"/>
                <a:gd name="T61" fmla="*/ 287 h 393"/>
                <a:gd name="T62" fmla="*/ 366 w 535"/>
                <a:gd name="T63" fmla="*/ 290 h 393"/>
                <a:gd name="T64" fmla="*/ 361 w 535"/>
                <a:gd name="T65" fmla="*/ 282 h 393"/>
                <a:gd name="T66" fmla="*/ 336 w 535"/>
                <a:gd name="T67" fmla="*/ 244 h 393"/>
                <a:gd name="T68" fmla="*/ 318 w 535"/>
                <a:gd name="T69" fmla="*/ 235 h 393"/>
                <a:gd name="T70" fmla="*/ 264 w 535"/>
                <a:gd name="T71" fmla="*/ 226 h 393"/>
                <a:gd name="T72" fmla="*/ 247 w 535"/>
                <a:gd name="T73" fmla="*/ 224 h 393"/>
                <a:gd name="T74" fmla="*/ 114 w 535"/>
                <a:gd name="T75" fmla="*/ 192 h 393"/>
                <a:gd name="T76" fmla="*/ 105 w 535"/>
                <a:gd name="T77" fmla="*/ 190 h 393"/>
                <a:gd name="T78" fmla="*/ 78 w 535"/>
                <a:gd name="T79" fmla="*/ 308 h 393"/>
                <a:gd name="T80" fmla="*/ 78 w 535"/>
                <a:gd name="T81" fmla="*/ 352 h 393"/>
                <a:gd name="T82" fmla="*/ 75 w 535"/>
                <a:gd name="T83" fmla="*/ 365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5" h="393">
                  <a:moveTo>
                    <a:pt x="75" y="365"/>
                  </a:moveTo>
                  <a:cubicBezTo>
                    <a:pt x="71" y="358"/>
                    <a:pt x="65" y="354"/>
                    <a:pt x="59" y="350"/>
                  </a:cubicBezTo>
                  <a:cubicBezTo>
                    <a:pt x="25" y="326"/>
                    <a:pt x="5" y="293"/>
                    <a:pt x="2" y="251"/>
                  </a:cubicBezTo>
                  <a:cubicBezTo>
                    <a:pt x="0" y="227"/>
                    <a:pt x="1" y="204"/>
                    <a:pt x="6" y="180"/>
                  </a:cubicBezTo>
                  <a:cubicBezTo>
                    <a:pt x="14" y="139"/>
                    <a:pt x="37" y="110"/>
                    <a:pt x="74" y="91"/>
                  </a:cubicBezTo>
                  <a:cubicBezTo>
                    <a:pt x="80" y="89"/>
                    <a:pt x="84" y="85"/>
                    <a:pt x="89" y="80"/>
                  </a:cubicBezTo>
                  <a:cubicBezTo>
                    <a:pt x="136" y="31"/>
                    <a:pt x="192" y="5"/>
                    <a:pt x="261" y="9"/>
                  </a:cubicBezTo>
                  <a:cubicBezTo>
                    <a:pt x="295" y="11"/>
                    <a:pt x="328" y="22"/>
                    <a:pt x="358" y="37"/>
                  </a:cubicBezTo>
                  <a:cubicBezTo>
                    <a:pt x="368" y="17"/>
                    <a:pt x="387" y="7"/>
                    <a:pt x="406" y="5"/>
                  </a:cubicBezTo>
                  <a:cubicBezTo>
                    <a:pt x="444" y="0"/>
                    <a:pt x="478" y="9"/>
                    <a:pt x="505" y="37"/>
                  </a:cubicBezTo>
                  <a:cubicBezTo>
                    <a:pt x="535" y="68"/>
                    <a:pt x="535" y="105"/>
                    <a:pt x="521" y="140"/>
                  </a:cubicBezTo>
                  <a:cubicBezTo>
                    <a:pt x="520" y="141"/>
                    <a:pt x="520" y="143"/>
                    <a:pt x="519" y="143"/>
                  </a:cubicBezTo>
                  <a:cubicBezTo>
                    <a:pt x="507" y="153"/>
                    <a:pt x="499" y="164"/>
                    <a:pt x="492" y="177"/>
                  </a:cubicBezTo>
                  <a:cubicBezTo>
                    <a:pt x="491" y="178"/>
                    <a:pt x="489" y="180"/>
                    <a:pt x="488" y="180"/>
                  </a:cubicBezTo>
                  <a:cubicBezTo>
                    <a:pt x="476" y="180"/>
                    <a:pt x="479" y="188"/>
                    <a:pt x="480" y="194"/>
                  </a:cubicBezTo>
                  <a:cubicBezTo>
                    <a:pt x="487" y="255"/>
                    <a:pt x="470" y="308"/>
                    <a:pt x="428" y="352"/>
                  </a:cubicBezTo>
                  <a:cubicBezTo>
                    <a:pt x="424" y="356"/>
                    <a:pt x="424" y="359"/>
                    <a:pt x="425" y="364"/>
                  </a:cubicBezTo>
                  <a:cubicBezTo>
                    <a:pt x="428" y="374"/>
                    <a:pt x="427" y="384"/>
                    <a:pt x="420" y="393"/>
                  </a:cubicBezTo>
                  <a:cubicBezTo>
                    <a:pt x="416" y="392"/>
                    <a:pt x="417" y="387"/>
                    <a:pt x="414" y="385"/>
                  </a:cubicBezTo>
                  <a:cubicBezTo>
                    <a:pt x="412" y="384"/>
                    <a:pt x="409" y="382"/>
                    <a:pt x="409" y="379"/>
                  </a:cubicBezTo>
                  <a:cubicBezTo>
                    <a:pt x="409" y="366"/>
                    <a:pt x="405" y="352"/>
                    <a:pt x="419" y="342"/>
                  </a:cubicBezTo>
                  <a:cubicBezTo>
                    <a:pt x="450" y="318"/>
                    <a:pt x="444" y="278"/>
                    <a:pt x="430" y="255"/>
                  </a:cubicBezTo>
                  <a:cubicBezTo>
                    <a:pt x="426" y="248"/>
                    <a:pt x="420" y="241"/>
                    <a:pt x="410" y="242"/>
                  </a:cubicBezTo>
                  <a:cubicBezTo>
                    <a:pt x="401" y="242"/>
                    <a:pt x="399" y="246"/>
                    <a:pt x="401" y="254"/>
                  </a:cubicBezTo>
                  <a:cubicBezTo>
                    <a:pt x="405" y="266"/>
                    <a:pt x="409" y="278"/>
                    <a:pt x="408" y="291"/>
                  </a:cubicBezTo>
                  <a:cubicBezTo>
                    <a:pt x="408" y="294"/>
                    <a:pt x="408" y="296"/>
                    <a:pt x="408" y="299"/>
                  </a:cubicBezTo>
                  <a:cubicBezTo>
                    <a:pt x="410" y="315"/>
                    <a:pt x="407" y="331"/>
                    <a:pt x="403" y="347"/>
                  </a:cubicBezTo>
                  <a:cubicBezTo>
                    <a:pt x="403" y="348"/>
                    <a:pt x="402" y="349"/>
                    <a:pt x="402" y="350"/>
                  </a:cubicBezTo>
                  <a:cubicBezTo>
                    <a:pt x="400" y="353"/>
                    <a:pt x="399" y="356"/>
                    <a:pt x="395" y="356"/>
                  </a:cubicBezTo>
                  <a:cubicBezTo>
                    <a:pt x="393" y="355"/>
                    <a:pt x="392" y="352"/>
                    <a:pt x="392" y="349"/>
                  </a:cubicBezTo>
                  <a:cubicBezTo>
                    <a:pt x="391" y="327"/>
                    <a:pt x="383" y="307"/>
                    <a:pt x="374" y="287"/>
                  </a:cubicBezTo>
                  <a:cubicBezTo>
                    <a:pt x="373" y="292"/>
                    <a:pt x="371" y="296"/>
                    <a:pt x="366" y="290"/>
                  </a:cubicBezTo>
                  <a:cubicBezTo>
                    <a:pt x="364" y="288"/>
                    <a:pt x="363" y="285"/>
                    <a:pt x="361" y="282"/>
                  </a:cubicBezTo>
                  <a:cubicBezTo>
                    <a:pt x="354" y="268"/>
                    <a:pt x="346" y="255"/>
                    <a:pt x="336" y="244"/>
                  </a:cubicBezTo>
                  <a:cubicBezTo>
                    <a:pt x="331" y="238"/>
                    <a:pt x="325" y="235"/>
                    <a:pt x="318" y="235"/>
                  </a:cubicBezTo>
                  <a:cubicBezTo>
                    <a:pt x="299" y="236"/>
                    <a:pt x="281" y="232"/>
                    <a:pt x="264" y="226"/>
                  </a:cubicBezTo>
                  <a:cubicBezTo>
                    <a:pt x="258" y="224"/>
                    <a:pt x="253" y="224"/>
                    <a:pt x="247" y="224"/>
                  </a:cubicBezTo>
                  <a:cubicBezTo>
                    <a:pt x="200" y="225"/>
                    <a:pt x="156" y="212"/>
                    <a:pt x="114" y="192"/>
                  </a:cubicBezTo>
                  <a:cubicBezTo>
                    <a:pt x="111" y="191"/>
                    <a:pt x="109" y="189"/>
                    <a:pt x="105" y="190"/>
                  </a:cubicBezTo>
                  <a:cubicBezTo>
                    <a:pt x="106" y="231"/>
                    <a:pt x="93" y="270"/>
                    <a:pt x="78" y="308"/>
                  </a:cubicBezTo>
                  <a:cubicBezTo>
                    <a:pt x="72" y="322"/>
                    <a:pt x="77" y="338"/>
                    <a:pt x="78" y="352"/>
                  </a:cubicBezTo>
                  <a:cubicBezTo>
                    <a:pt x="78" y="357"/>
                    <a:pt x="81" y="362"/>
                    <a:pt x="75" y="365"/>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7" name="Freeform 455"/>
            <p:cNvSpPr>
              <a:spLocks/>
            </p:cNvSpPr>
            <p:nvPr/>
          </p:nvSpPr>
          <p:spPr bwMode="auto">
            <a:xfrm>
              <a:off x="3333" y="1491"/>
              <a:ext cx="235" cy="210"/>
            </a:xfrm>
            <a:custGeom>
              <a:avLst/>
              <a:gdLst>
                <a:gd name="T0" fmla="*/ 3 w 380"/>
                <a:gd name="T1" fmla="*/ 183 h 339"/>
                <a:gd name="T2" fmla="*/ 0 w 380"/>
                <a:gd name="T3" fmla="*/ 144 h 339"/>
                <a:gd name="T4" fmla="*/ 4 w 380"/>
                <a:gd name="T5" fmla="*/ 120 h 339"/>
                <a:gd name="T6" fmla="*/ 29 w 380"/>
                <a:gd name="T7" fmla="*/ 24 h 339"/>
                <a:gd name="T8" fmla="*/ 28 w 380"/>
                <a:gd name="T9" fmla="*/ 0 h 339"/>
                <a:gd name="T10" fmla="*/ 73 w 380"/>
                <a:gd name="T11" fmla="*/ 20 h 339"/>
                <a:gd name="T12" fmla="*/ 145 w 380"/>
                <a:gd name="T13" fmla="*/ 37 h 339"/>
                <a:gd name="T14" fmla="*/ 254 w 380"/>
                <a:gd name="T15" fmla="*/ 50 h 339"/>
                <a:gd name="T16" fmla="*/ 262 w 380"/>
                <a:gd name="T17" fmla="*/ 55 h 339"/>
                <a:gd name="T18" fmla="*/ 294 w 380"/>
                <a:gd name="T19" fmla="*/ 102 h 339"/>
                <a:gd name="T20" fmla="*/ 298 w 380"/>
                <a:gd name="T21" fmla="*/ 109 h 339"/>
                <a:gd name="T22" fmla="*/ 300 w 380"/>
                <a:gd name="T23" fmla="*/ 98 h 339"/>
                <a:gd name="T24" fmla="*/ 323 w 380"/>
                <a:gd name="T25" fmla="*/ 172 h 339"/>
                <a:gd name="T26" fmla="*/ 333 w 380"/>
                <a:gd name="T27" fmla="*/ 117 h 339"/>
                <a:gd name="T28" fmla="*/ 347 w 380"/>
                <a:gd name="T29" fmla="*/ 114 h 339"/>
                <a:gd name="T30" fmla="*/ 333 w 380"/>
                <a:gd name="T31" fmla="*/ 109 h 339"/>
                <a:gd name="T32" fmla="*/ 324 w 380"/>
                <a:gd name="T33" fmla="*/ 67 h 339"/>
                <a:gd name="T34" fmla="*/ 326 w 380"/>
                <a:gd name="T35" fmla="*/ 59 h 339"/>
                <a:gd name="T36" fmla="*/ 355 w 380"/>
                <a:gd name="T37" fmla="*/ 63 h 339"/>
                <a:gd name="T38" fmla="*/ 353 w 380"/>
                <a:gd name="T39" fmla="*/ 159 h 339"/>
                <a:gd name="T40" fmla="*/ 340 w 380"/>
                <a:gd name="T41" fmla="*/ 179 h 339"/>
                <a:gd name="T42" fmla="*/ 342 w 380"/>
                <a:gd name="T43" fmla="*/ 203 h 339"/>
                <a:gd name="T44" fmla="*/ 332 w 380"/>
                <a:gd name="T45" fmla="*/ 216 h 339"/>
                <a:gd name="T46" fmla="*/ 314 w 380"/>
                <a:gd name="T47" fmla="*/ 244 h 339"/>
                <a:gd name="T48" fmla="*/ 301 w 380"/>
                <a:gd name="T49" fmla="*/ 262 h 339"/>
                <a:gd name="T50" fmla="*/ 295 w 380"/>
                <a:gd name="T51" fmla="*/ 272 h 339"/>
                <a:gd name="T52" fmla="*/ 248 w 380"/>
                <a:gd name="T53" fmla="*/ 316 h 339"/>
                <a:gd name="T54" fmla="*/ 200 w 380"/>
                <a:gd name="T55" fmla="*/ 337 h 339"/>
                <a:gd name="T56" fmla="*/ 173 w 380"/>
                <a:gd name="T57" fmla="*/ 339 h 339"/>
                <a:gd name="T58" fmla="*/ 169 w 380"/>
                <a:gd name="T59" fmla="*/ 339 h 339"/>
                <a:gd name="T60" fmla="*/ 137 w 380"/>
                <a:gd name="T61" fmla="*/ 334 h 339"/>
                <a:gd name="T62" fmla="*/ 130 w 380"/>
                <a:gd name="T63" fmla="*/ 336 h 339"/>
                <a:gd name="T64" fmla="*/ 89 w 380"/>
                <a:gd name="T65" fmla="*/ 323 h 339"/>
                <a:gd name="T66" fmla="*/ 55 w 380"/>
                <a:gd name="T67" fmla="*/ 292 h 339"/>
                <a:gd name="T68" fmla="*/ 39 w 380"/>
                <a:gd name="T69" fmla="*/ 254 h 339"/>
                <a:gd name="T70" fmla="*/ 30 w 380"/>
                <a:gd name="T71" fmla="*/ 240 h 339"/>
                <a:gd name="T72" fmla="*/ 27 w 380"/>
                <a:gd name="T73" fmla="*/ 223 h 339"/>
                <a:gd name="T74" fmla="*/ 17 w 380"/>
                <a:gd name="T75" fmla="*/ 201 h 339"/>
                <a:gd name="T76" fmla="*/ 3 w 380"/>
                <a:gd name="T77" fmla="*/ 18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0" h="339">
                  <a:moveTo>
                    <a:pt x="3" y="183"/>
                  </a:moveTo>
                  <a:cubicBezTo>
                    <a:pt x="3" y="170"/>
                    <a:pt x="0" y="157"/>
                    <a:pt x="0" y="144"/>
                  </a:cubicBezTo>
                  <a:cubicBezTo>
                    <a:pt x="0" y="136"/>
                    <a:pt x="1" y="128"/>
                    <a:pt x="4" y="120"/>
                  </a:cubicBezTo>
                  <a:cubicBezTo>
                    <a:pt x="17" y="90"/>
                    <a:pt x="27" y="58"/>
                    <a:pt x="29" y="24"/>
                  </a:cubicBezTo>
                  <a:cubicBezTo>
                    <a:pt x="30" y="17"/>
                    <a:pt x="29" y="9"/>
                    <a:pt x="28" y="0"/>
                  </a:cubicBezTo>
                  <a:cubicBezTo>
                    <a:pt x="44" y="7"/>
                    <a:pt x="58" y="14"/>
                    <a:pt x="73" y="20"/>
                  </a:cubicBezTo>
                  <a:cubicBezTo>
                    <a:pt x="96" y="29"/>
                    <a:pt x="121" y="38"/>
                    <a:pt x="145" y="37"/>
                  </a:cubicBezTo>
                  <a:cubicBezTo>
                    <a:pt x="183" y="36"/>
                    <a:pt x="217" y="53"/>
                    <a:pt x="254" y="50"/>
                  </a:cubicBezTo>
                  <a:cubicBezTo>
                    <a:pt x="258" y="50"/>
                    <a:pt x="260" y="52"/>
                    <a:pt x="262" y="55"/>
                  </a:cubicBezTo>
                  <a:cubicBezTo>
                    <a:pt x="275" y="69"/>
                    <a:pt x="286" y="85"/>
                    <a:pt x="294" y="102"/>
                  </a:cubicBezTo>
                  <a:cubicBezTo>
                    <a:pt x="295" y="104"/>
                    <a:pt x="295" y="108"/>
                    <a:pt x="298" y="109"/>
                  </a:cubicBezTo>
                  <a:cubicBezTo>
                    <a:pt x="301" y="106"/>
                    <a:pt x="298" y="102"/>
                    <a:pt x="300" y="98"/>
                  </a:cubicBezTo>
                  <a:cubicBezTo>
                    <a:pt x="312" y="113"/>
                    <a:pt x="322" y="142"/>
                    <a:pt x="323" y="172"/>
                  </a:cubicBezTo>
                  <a:cubicBezTo>
                    <a:pt x="330" y="164"/>
                    <a:pt x="333" y="148"/>
                    <a:pt x="333" y="117"/>
                  </a:cubicBezTo>
                  <a:cubicBezTo>
                    <a:pt x="337" y="113"/>
                    <a:pt x="342" y="114"/>
                    <a:pt x="347" y="114"/>
                  </a:cubicBezTo>
                  <a:cubicBezTo>
                    <a:pt x="343" y="113"/>
                    <a:pt x="335" y="116"/>
                    <a:pt x="333" y="109"/>
                  </a:cubicBezTo>
                  <a:cubicBezTo>
                    <a:pt x="333" y="94"/>
                    <a:pt x="331" y="80"/>
                    <a:pt x="324" y="67"/>
                  </a:cubicBezTo>
                  <a:cubicBezTo>
                    <a:pt x="322" y="63"/>
                    <a:pt x="323" y="61"/>
                    <a:pt x="326" y="59"/>
                  </a:cubicBezTo>
                  <a:cubicBezTo>
                    <a:pt x="336" y="53"/>
                    <a:pt x="347" y="54"/>
                    <a:pt x="355" y="63"/>
                  </a:cubicBezTo>
                  <a:cubicBezTo>
                    <a:pt x="380" y="88"/>
                    <a:pt x="379" y="135"/>
                    <a:pt x="353" y="159"/>
                  </a:cubicBezTo>
                  <a:cubicBezTo>
                    <a:pt x="347" y="165"/>
                    <a:pt x="338" y="167"/>
                    <a:pt x="340" y="179"/>
                  </a:cubicBezTo>
                  <a:cubicBezTo>
                    <a:pt x="342" y="187"/>
                    <a:pt x="337" y="195"/>
                    <a:pt x="342" y="203"/>
                  </a:cubicBezTo>
                  <a:cubicBezTo>
                    <a:pt x="336" y="205"/>
                    <a:pt x="334" y="209"/>
                    <a:pt x="332" y="216"/>
                  </a:cubicBezTo>
                  <a:cubicBezTo>
                    <a:pt x="328" y="226"/>
                    <a:pt x="320" y="235"/>
                    <a:pt x="314" y="244"/>
                  </a:cubicBezTo>
                  <a:cubicBezTo>
                    <a:pt x="310" y="251"/>
                    <a:pt x="302" y="254"/>
                    <a:pt x="301" y="262"/>
                  </a:cubicBezTo>
                  <a:cubicBezTo>
                    <a:pt x="299" y="266"/>
                    <a:pt x="298" y="269"/>
                    <a:pt x="295" y="272"/>
                  </a:cubicBezTo>
                  <a:cubicBezTo>
                    <a:pt x="280" y="287"/>
                    <a:pt x="265" y="302"/>
                    <a:pt x="248" y="316"/>
                  </a:cubicBezTo>
                  <a:cubicBezTo>
                    <a:pt x="234" y="328"/>
                    <a:pt x="219" y="335"/>
                    <a:pt x="200" y="337"/>
                  </a:cubicBezTo>
                  <a:cubicBezTo>
                    <a:pt x="191" y="339"/>
                    <a:pt x="182" y="337"/>
                    <a:pt x="173" y="339"/>
                  </a:cubicBezTo>
                  <a:cubicBezTo>
                    <a:pt x="172" y="339"/>
                    <a:pt x="170" y="339"/>
                    <a:pt x="169" y="339"/>
                  </a:cubicBezTo>
                  <a:cubicBezTo>
                    <a:pt x="159" y="336"/>
                    <a:pt x="148" y="336"/>
                    <a:pt x="137" y="334"/>
                  </a:cubicBezTo>
                  <a:cubicBezTo>
                    <a:pt x="134" y="335"/>
                    <a:pt x="132" y="336"/>
                    <a:pt x="130" y="336"/>
                  </a:cubicBezTo>
                  <a:cubicBezTo>
                    <a:pt x="116" y="330"/>
                    <a:pt x="103" y="326"/>
                    <a:pt x="89" y="323"/>
                  </a:cubicBezTo>
                  <a:cubicBezTo>
                    <a:pt x="76" y="314"/>
                    <a:pt x="64" y="305"/>
                    <a:pt x="55" y="292"/>
                  </a:cubicBezTo>
                  <a:cubicBezTo>
                    <a:pt x="49" y="280"/>
                    <a:pt x="44" y="267"/>
                    <a:pt x="39" y="254"/>
                  </a:cubicBezTo>
                  <a:cubicBezTo>
                    <a:pt x="37" y="249"/>
                    <a:pt x="33" y="245"/>
                    <a:pt x="30" y="240"/>
                  </a:cubicBezTo>
                  <a:cubicBezTo>
                    <a:pt x="35" y="233"/>
                    <a:pt x="29" y="228"/>
                    <a:pt x="27" y="223"/>
                  </a:cubicBezTo>
                  <a:cubicBezTo>
                    <a:pt x="24" y="215"/>
                    <a:pt x="18" y="209"/>
                    <a:pt x="17" y="201"/>
                  </a:cubicBezTo>
                  <a:cubicBezTo>
                    <a:pt x="16" y="193"/>
                    <a:pt x="6" y="190"/>
                    <a:pt x="3" y="183"/>
                  </a:cubicBezTo>
                  <a:close/>
                </a:path>
              </a:pathLst>
            </a:custGeom>
            <a:solidFill>
              <a:srgbClr val="FE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8" name="Freeform 456"/>
            <p:cNvSpPr>
              <a:spLocks/>
            </p:cNvSpPr>
            <p:nvPr/>
          </p:nvSpPr>
          <p:spPr bwMode="auto">
            <a:xfrm>
              <a:off x="3252" y="1640"/>
              <a:ext cx="119" cy="201"/>
            </a:xfrm>
            <a:custGeom>
              <a:avLst/>
              <a:gdLst>
                <a:gd name="T0" fmla="*/ 162 w 193"/>
                <a:gd name="T1" fmla="*/ 0 h 325"/>
                <a:gd name="T2" fmla="*/ 170 w 193"/>
                <a:gd name="T3" fmla="*/ 4 h 325"/>
                <a:gd name="T4" fmla="*/ 190 w 193"/>
                <a:gd name="T5" fmla="*/ 52 h 325"/>
                <a:gd name="T6" fmla="*/ 181 w 193"/>
                <a:gd name="T7" fmla="*/ 64 h 325"/>
                <a:gd name="T8" fmla="*/ 180 w 193"/>
                <a:gd name="T9" fmla="*/ 128 h 325"/>
                <a:gd name="T10" fmla="*/ 188 w 193"/>
                <a:gd name="T11" fmla="*/ 157 h 325"/>
                <a:gd name="T12" fmla="*/ 189 w 193"/>
                <a:gd name="T13" fmla="*/ 167 h 325"/>
                <a:gd name="T14" fmla="*/ 179 w 193"/>
                <a:gd name="T15" fmla="*/ 165 h 325"/>
                <a:gd name="T16" fmla="*/ 149 w 193"/>
                <a:gd name="T17" fmla="*/ 121 h 325"/>
                <a:gd name="T18" fmla="*/ 149 w 193"/>
                <a:gd name="T19" fmla="*/ 119 h 325"/>
                <a:gd name="T20" fmla="*/ 141 w 193"/>
                <a:gd name="T21" fmla="*/ 226 h 325"/>
                <a:gd name="T22" fmla="*/ 140 w 193"/>
                <a:gd name="T23" fmla="*/ 230 h 325"/>
                <a:gd name="T24" fmla="*/ 134 w 193"/>
                <a:gd name="T25" fmla="*/ 236 h 325"/>
                <a:gd name="T26" fmla="*/ 129 w 193"/>
                <a:gd name="T27" fmla="*/ 228 h 325"/>
                <a:gd name="T28" fmla="*/ 124 w 193"/>
                <a:gd name="T29" fmla="*/ 179 h 325"/>
                <a:gd name="T30" fmla="*/ 140 w 193"/>
                <a:gd name="T31" fmla="*/ 287 h 325"/>
                <a:gd name="T32" fmla="*/ 146 w 193"/>
                <a:gd name="T33" fmla="*/ 309 h 325"/>
                <a:gd name="T34" fmla="*/ 132 w 193"/>
                <a:gd name="T35" fmla="*/ 320 h 325"/>
                <a:gd name="T36" fmla="*/ 115 w 193"/>
                <a:gd name="T37" fmla="*/ 317 h 325"/>
                <a:gd name="T38" fmla="*/ 82 w 193"/>
                <a:gd name="T39" fmla="*/ 308 h 325"/>
                <a:gd name="T40" fmla="*/ 67 w 193"/>
                <a:gd name="T41" fmla="*/ 287 h 325"/>
                <a:gd name="T42" fmla="*/ 36 w 193"/>
                <a:gd name="T43" fmla="*/ 265 h 325"/>
                <a:gd name="T44" fmla="*/ 23 w 193"/>
                <a:gd name="T45" fmla="*/ 261 h 325"/>
                <a:gd name="T46" fmla="*/ 9 w 193"/>
                <a:gd name="T47" fmla="*/ 127 h 325"/>
                <a:gd name="T48" fmla="*/ 106 w 193"/>
                <a:gd name="T49" fmla="*/ 18 h 325"/>
                <a:gd name="T50" fmla="*/ 162 w 193"/>
                <a:gd name="T51"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3" h="325">
                  <a:moveTo>
                    <a:pt x="162" y="0"/>
                  </a:moveTo>
                  <a:cubicBezTo>
                    <a:pt x="165" y="0"/>
                    <a:pt x="168" y="0"/>
                    <a:pt x="170" y="4"/>
                  </a:cubicBezTo>
                  <a:cubicBezTo>
                    <a:pt x="176" y="20"/>
                    <a:pt x="183" y="36"/>
                    <a:pt x="190" y="52"/>
                  </a:cubicBezTo>
                  <a:cubicBezTo>
                    <a:pt x="184" y="54"/>
                    <a:pt x="182" y="58"/>
                    <a:pt x="181" y="64"/>
                  </a:cubicBezTo>
                  <a:cubicBezTo>
                    <a:pt x="178" y="85"/>
                    <a:pt x="176" y="106"/>
                    <a:pt x="180" y="128"/>
                  </a:cubicBezTo>
                  <a:cubicBezTo>
                    <a:pt x="182" y="138"/>
                    <a:pt x="184" y="148"/>
                    <a:pt x="188" y="157"/>
                  </a:cubicBezTo>
                  <a:cubicBezTo>
                    <a:pt x="190" y="160"/>
                    <a:pt x="193" y="164"/>
                    <a:pt x="189" y="167"/>
                  </a:cubicBezTo>
                  <a:cubicBezTo>
                    <a:pt x="186" y="170"/>
                    <a:pt x="182" y="167"/>
                    <a:pt x="179" y="165"/>
                  </a:cubicBezTo>
                  <a:cubicBezTo>
                    <a:pt x="164" y="154"/>
                    <a:pt x="153" y="140"/>
                    <a:pt x="149" y="121"/>
                  </a:cubicBezTo>
                  <a:cubicBezTo>
                    <a:pt x="148" y="120"/>
                    <a:pt x="149" y="119"/>
                    <a:pt x="149" y="119"/>
                  </a:cubicBezTo>
                  <a:cubicBezTo>
                    <a:pt x="152" y="154"/>
                    <a:pt x="150" y="190"/>
                    <a:pt x="141" y="226"/>
                  </a:cubicBezTo>
                  <a:cubicBezTo>
                    <a:pt x="141" y="227"/>
                    <a:pt x="141" y="229"/>
                    <a:pt x="140" y="230"/>
                  </a:cubicBezTo>
                  <a:cubicBezTo>
                    <a:pt x="139" y="233"/>
                    <a:pt x="137" y="237"/>
                    <a:pt x="134" y="236"/>
                  </a:cubicBezTo>
                  <a:cubicBezTo>
                    <a:pt x="130" y="235"/>
                    <a:pt x="129" y="231"/>
                    <a:pt x="129" y="228"/>
                  </a:cubicBezTo>
                  <a:cubicBezTo>
                    <a:pt x="128" y="209"/>
                    <a:pt x="125" y="191"/>
                    <a:pt x="124" y="179"/>
                  </a:cubicBezTo>
                  <a:cubicBezTo>
                    <a:pt x="127" y="211"/>
                    <a:pt x="133" y="249"/>
                    <a:pt x="140" y="287"/>
                  </a:cubicBezTo>
                  <a:cubicBezTo>
                    <a:pt x="141" y="295"/>
                    <a:pt x="143" y="302"/>
                    <a:pt x="146" y="309"/>
                  </a:cubicBezTo>
                  <a:cubicBezTo>
                    <a:pt x="150" y="319"/>
                    <a:pt x="145" y="325"/>
                    <a:pt x="132" y="320"/>
                  </a:cubicBezTo>
                  <a:cubicBezTo>
                    <a:pt x="127" y="318"/>
                    <a:pt x="121" y="319"/>
                    <a:pt x="115" y="317"/>
                  </a:cubicBezTo>
                  <a:cubicBezTo>
                    <a:pt x="104" y="315"/>
                    <a:pt x="93" y="312"/>
                    <a:pt x="82" y="308"/>
                  </a:cubicBezTo>
                  <a:cubicBezTo>
                    <a:pt x="77" y="301"/>
                    <a:pt x="73" y="293"/>
                    <a:pt x="67" y="287"/>
                  </a:cubicBezTo>
                  <a:cubicBezTo>
                    <a:pt x="57" y="278"/>
                    <a:pt x="46" y="274"/>
                    <a:pt x="36" y="265"/>
                  </a:cubicBezTo>
                  <a:cubicBezTo>
                    <a:pt x="33" y="262"/>
                    <a:pt x="26" y="266"/>
                    <a:pt x="23" y="261"/>
                  </a:cubicBezTo>
                  <a:cubicBezTo>
                    <a:pt x="6" y="218"/>
                    <a:pt x="0" y="173"/>
                    <a:pt x="9" y="127"/>
                  </a:cubicBezTo>
                  <a:cubicBezTo>
                    <a:pt x="19" y="72"/>
                    <a:pt x="54" y="38"/>
                    <a:pt x="106" y="18"/>
                  </a:cubicBezTo>
                  <a:cubicBezTo>
                    <a:pt x="124" y="11"/>
                    <a:pt x="143" y="3"/>
                    <a:pt x="162" y="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9" name="Freeform 457"/>
            <p:cNvSpPr>
              <a:spLocks/>
            </p:cNvSpPr>
            <p:nvPr/>
          </p:nvSpPr>
          <p:spPr bwMode="auto">
            <a:xfrm>
              <a:off x="3300" y="1836"/>
              <a:ext cx="136" cy="150"/>
            </a:xfrm>
            <a:custGeom>
              <a:avLst/>
              <a:gdLst>
                <a:gd name="T0" fmla="*/ 200 w 221"/>
                <a:gd name="T1" fmla="*/ 135 h 243"/>
                <a:gd name="T2" fmla="*/ 187 w 221"/>
                <a:gd name="T3" fmla="*/ 145 h 243"/>
                <a:gd name="T4" fmla="*/ 37 w 221"/>
                <a:gd name="T5" fmla="*/ 210 h 243"/>
                <a:gd name="T6" fmla="*/ 34 w 221"/>
                <a:gd name="T7" fmla="*/ 211 h 243"/>
                <a:gd name="T8" fmla="*/ 25 w 221"/>
                <a:gd name="T9" fmla="*/ 229 h 243"/>
                <a:gd name="T10" fmla="*/ 8 w 221"/>
                <a:gd name="T11" fmla="*/ 242 h 243"/>
                <a:gd name="T12" fmla="*/ 1 w 221"/>
                <a:gd name="T13" fmla="*/ 238 h 243"/>
                <a:gd name="T14" fmla="*/ 2 w 221"/>
                <a:gd name="T15" fmla="*/ 210 h 243"/>
                <a:gd name="T16" fmla="*/ 22 w 221"/>
                <a:gd name="T17" fmla="*/ 96 h 243"/>
                <a:gd name="T18" fmla="*/ 24 w 221"/>
                <a:gd name="T19" fmla="*/ 91 h 243"/>
                <a:gd name="T20" fmla="*/ 32 w 221"/>
                <a:gd name="T21" fmla="*/ 91 h 243"/>
                <a:gd name="T22" fmla="*/ 61 w 221"/>
                <a:gd name="T23" fmla="*/ 80 h 243"/>
                <a:gd name="T24" fmla="*/ 68 w 221"/>
                <a:gd name="T25" fmla="*/ 62 h 243"/>
                <a:gd name="T26" fmla="*/ 69 w 221"/>
                <a:gd name="T27" fmla="*/ 54 h 243"/>
                <a:gd name="T28" fmla="*/ 66 w 221"/>
                <a:gd name="T29" fmla="*/ 39 h 243"/>
                <a:gd name="T30" fmla="*/ 77 w 221"/>
                <a:gd name="T31" fmla="*/ 10 h 243"/>
                <a:gd name="T32" fmla="*/ 85 w 221"/>
                <a:gd name="T33" fmla="*/ 7 h 243"/>
                <a:gd name="T34" fmla="*/ 151 w 221"/>
                <a:gd name="T35" fmla="*/ 19 h 243"/>
                <a:gd name="T36" fmla="*/ 163 w 221"/>
                <a:gd name="T37" fmla="*/ 25 h 243"/>
                <a:gd name="T38" fmla="*/ 211 w 221"/>
                <a:gd name="T39" fmla="*/ 49 h 243"/>
                <a:gd name="T40" fmla="*/ 220 w 221"/>
                <a:gd name="T41" fmla="*/ 68 h 243"/>
                <a:gd name="T42" fmla="*/ 207 w 221"/>
                <a:gd name="T43" fmla="*/ 125 h 243"/>
                <a:gd name="T44" fmla="*/ 200 w 221"/>
                <a:gd name="T45" fmla="*/ 13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1" h="243">
                  <a:moveTo>
                    <a:pt x="200" y="135"/>
                  </a:moveTo>
                  <a:cubicBezTo>
                    <a:pt x="197" y="141"/>
                    <a:pt x="192" y="143"/>
                    <a:pt x="187" y="145"/>
                  </a:cubicBezTo>
                  <a:cubicBezTo>
                    <a:pt x="137" y="167"/>
                    <a:pt x="87" y="188"/>
                    <a:pt x="37" y="210"/>
                  </a:cubicBezTo>
                  <a:cubicBezTo>
                    <a:pt x="36" y="211"/>
                    <a:pt x="35" y="211"/>
                    <a:pt x="34" y="211"/>
                  </a:cubicBezTo>
                  <a:cubicBezTo>
                    <a:pt x="20" y="217"/>
                    <a:pt x="20" y="217"/>
                    <a:pt x="25" y="229"/>
                  </a:cubicBezTo>
                  <a:cubicBezTo>
                    <a:pt x="21" y="236"/>
                    <a:pt x="15" y="239"/>
                    <a:pt x="8" y="242"/>
                  </a:cubicBezTo>
                  <a:cubicBezTo>
                    <a:pt x="5" y="243"/>
                    <a:pt x="1" y="243"/>
                    <a:pt x="1" y="238"/>
                  </a:cubicBezTo>
                  <a:cubicBezTo>
                    <a:pt x="1" y="229"/>
                    <a:pt x="0" y="219"/>
                    <a:pt x="2" y="210"/>
                  </a:cubicBezTo>
                  <a:cubicBezTo>
                    <a:pt x="4" y="172"/>
                    <a:pt x="11" y="133"/>
                    <a:pt x="22" y="96"/>
                  </a:cubicBezTo>
                  <a:cubicBezTo>
                    <a:pt x="23" y="94"/>
                    <a:pt x="22" y="92"/>
                    <a:pt x="24" y="91"/>
                  </a:cubicBezTo>
                  <a:cubicBezTo>
                    <a:pt x="26" y="88"/>
                    <a:pt x="29" y="90"/>
                    <a:pt x="32" y="91"/>
                  </a:cubicBezTo>
                  <a:cubicBezTo>
                    <a:pt x="38" y="93"/>
                    <a:pt x="59" y="86"/>
                    <a:pt x="61" y="80"/>
                  </a:cubicBezTo>
                  <a:cubicBezTo>
                    <a:pt x="63" y="74"/>
                    <a:pt x="62" y="66"/>
                    <a:pt x="68" y="62"/>
                  </a:cubicBezTo>
                  <a:cubicBezTo>
                    <a:pt x="71" y="60"/>
                    <a:pt x="70" y="57"/>
                    <a:pt x="69" y="54"/>
                  </a:cubicBezTo>
                  <a:cubicBezTo>
                    <a:pt x="69" y="49"/>
                    <a:pt x="68" y="44"/>
                    <a:pt x="66" y="39"/>
                  </a:cubicBezTo>
                  <a:cubicBezTo>
                    <a:pt x="61" y="21"/>
                    <a:pt x="61" y="20"/>
                    <a:pt x="77" y="10"/>
                  </a:cubicBezTo>
                  <a:cubicBezTo>
                    <a:pt x="80" y="8"/>
                    <a:pt x="82" y="8"/>
                    <a:pt x="85" y="7"/>
                  </a:cubicBezTo>
                  <a:cubicBezTo>
                    <a:pt x="109" y="0"/>
                    <a:pt x="129" y="11"/>
                    <a:pt x="151" y="19"/>
                  </a:cubicBezTo>
                  <a:cubicBezTo>
                    <a:pt x="155" y="20"/>
                    <a:pt x="159" y="23"/>
                    <a:pt x="163" y="25"/>
                  </a:cubicBezTo>
                  <a:cubicBezTo>
                    <a:pt x="179" y="33"/>
                    <a:pt x="195" y="41"/>
                    <a:pt x="211" y="49"/>
                  </a:cubicBezTo>
                  <a:cubicBezTo>
                    <a:pt x="219" y="53"/>
                    <a:pt x="221" y="59"/>
                    <a:pt x="220" y="68"/>
                  </a:cubicBezTo>
                  <a:cubicBezTo>
                    <a:pt x="217" y="88"/>
                    <a:pt x="214" y="107"/>
                    <a:pt x="207" y="125"/>
                  </a:cubicBezTo>
                  <a:cubicBezTo>
                    <a:pt x="205" y="129"/>
                    <a:pt x="204" y="134"/>
                    <a:pt x="200" y="135"/>
                  </a:cubicBezTo>
                  <a:close/>
                </a:path>
              </a:pathLst>
            </a:custGeom>
            <a:solidFill>
              <a:srgbClr val="83C7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0" name="Freeform 458"/>
            <p:cNvSpPr>
              <a:spLocks/>
            </p:cNvSpPr>
            <p:nvPr/>
          </p:nvSpPr>
          <p:spPr bwMode="auto">
            <a:xfrm>
              <a:off x="3459" y="1660"/>
              <a:ext cx="73" cy="107"/>
            </a:xfrm>
            <a:custGeom>
              <a:avLst/>
              <a:gdLst>
                <a:gd name="T0" fmla="*/ 118 w 118"/>
                <a:gd name="T1" fmla="*/ 80 h 174"/>
                <a:gd name="T2" fmla="*/ 84 w 118"/>
                <a:gd name="T3" fmla="*/ 127 h 174"/>
                <a:gd name="T4" fmla="*/ 73 w 118"/>
                <a:gd name="T5" fmla="*/ 138 h 174"/>
                <a:gd name="T6" fmla="*/ 55 w 118"/>
                <a:gd name="T7" fmla="*/ 151 h 174"/>
                <a:gd name="T8" fmla="*/ 49 w 118"/>
                <a:gd name="T9" fmla="*/ 157 h 174"/>
                <a:gd name="T10" fmla="*/ 41 w 118"/>
                <a:gd name="T11" fmla="*/ 173 h 174"/>
                <a:gd name="T12" fmla="*/ 24 w 118"/>
                <a:gd name="T13" fmla="*/ 171 h 174"/>
                <a:gd name="T14" fmla="*/ 12 w 118"/>
                <a:gd name="T15" fmla="*/ 163 h 174"/>
                <a:gd name="T16" fmla="*/ 1 w 118"/>
                <a:gd name="T17" fmla="*/ 114 h 174"/>
                <a:gd name="T18" fmla="*/ 4 w 118"/>
                <a:gd name="T19" fmla="*/ 94 h 174"/>
                <a:gd name="T20" fmla="*/ 3 w 118"/>
                <a:gd name="T21" fmla="*/ 75 h 174"/>
                <a:gd name="T22" fmla="*/ 14 w 118"/>
                <a:gd name="T23" fmla="*/ 73 h 174"/>
                <a:gd name="T24" fmla="*/ 47 w 118"/>
                <a:gd name="T25" fmla="*/ 61 h 174"/>
                <a:gd name="T26" fmla="*/ 90 w 118"/>
                <a:gd name="T27" fmla="*/ 7 h 174"/>
                <a:gd name="T28" fmla="*/ 98 w 118"/>
                <a:gd name="T29" fmla="*/ 0 h 174"/>
                <a:gd name="T30" fmla="*/ 108 w 118"/>
                <a:gd name="T31" fmla="*/ 50 h 174"/>
                <a:gd name="T32" fmla="*/ 118 w 118"/>
                <a:gd name="T33" fmla="*/ 80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174">
                  <a:moveTo>
                    <a:pt x="118" y="80"/>
                  </a:moveTo>
                  <a:cubicBezTo>
                    <a:pt x="107" y="96"/>
                    <a:pt x="99" y="114"/>
                    <a:pt x="84" y="127"/>
                  </a:cubicBezTo>
                  <a:cubicBezTo>
                    <a:pt x="80" y="131"/>
                    <a:pt x="76" y="134"/>
                    <a:pt x="73" y="138"/>
                  </a:cubicBezTo>
                  <a:cubicBezTo>
                    <a:pt x="67" y="142"/>
                    <a:pt x="62" y="148"/>
                    <a:pt x="55" y="151"/>
                  </a:cubicBezTo>
                  <a:cubicBezTo>
                    <a:pt x="53" y="153"/>
                    <a:pt x="51" y="155"/>
                    <a:pt x="49" y="157"/>
                  </a:cubicBezTo>
                  <a:cubicBezTo>
                    <a:pt x="47" y="163"/>
                    <a:pt x="49" y="171"/>
                    <a:pt x="41" y="173"/>
                  </a:cubicBezTo>
                  <a:cubicBezTo>
                    <a:pt x="35" y="174"/>
                    <a:pt x="29" y="172"/>
                    <a:pt x="24" y="171"/>
                  </a:cubicBezTo>
                  <a:cubicBezTo>
                    <a:pt x="19" y="170"/>
                    <a:pt x="14" y="168"/>
                    <a:pt x="12" y="163"/>
                  </a:cubicBezTo>
                  <a:cubicBezTo>
                    <a:pt x="7" y="147"/>
                    <a:pt x="4" y="130"/>
                    <a:pt x="1" y="114"/>
                  </a:cubicBezTo>
                  <a:cubicBezTo>
                    <a:pt x="5" y="108"/>
                    <a:pt x="4" y="101"/>
                    <a:pt x="4" y="94"/>
                  </a:cubicBezTo>
                  <a:cubicBezTo>
                    <a:pt x="3" y="88"/>
                    <a:pt x="0" y="81"/>
                    <a:pt x="3" y="75"/>
                  </a:cubicBezTo>
                  <a:cubicBezTo>
                    <a:pt x="6" y="71"/>
                    <a:pt x="10" y="72"/>
                    <a:pt x="14" y="73"/>
                  </a:cubicBezTo>
                  <a:cubicBezTo>
                    <a:pt x="28" y="76"/>
                    <a:pt x="38" y="71"/>
                    <a:pt x="47" y="61"/>
                  </a:cubicBezTo>
                  <a:cubicBezTo>
                    <a:pt x="63" y="45"/>
                    <a:pt x="77" y="27"/>
                    <a:pt x="90" y="7"/>
                  </a:cubicBezTo>
                  <a:cubicBezTo>
                    <a:pt x="92" y="5"/>
                    <a:pt x="93" y="0"/>
                    <a:pt x="98" y="0"/>
                  </a:cubicBezTo>
                  <a:cubicBezTo>
                    <a:pt x="100" y="17"/>
                    <a:pt x="106" y="33"/>
                    <a:pt x="108" y="50"/>
                  </a:cubicBezTo>
                  <a:cubicBezTo>
                    <a:pt x="109" y="59"/>
                    <a:pt x="111" y="71"/>
                    <a:pt x="118" y="80"/>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1" name="Freeform 459"/>
            <p:cNvSpPr>
              <a:spLocks/>
            </p:cNvSpPr>
            <p:nvPr/>
          </p:nvSpPr>
          <p:spPr bwMode="auto">
            <a:xfrm>
              <a:off x="3256" y="1977"/>
              <a:ext cx="82" cy="69"/>
            </a:xfrm>
            <a:custGeom>
              <a:avLst/>
              <a:gdLst>
                <a:gd name="T0" fmla="*/ 111 w 132"/>
                <a:gd name="T1" fmla="*/ 74 h 111"/>
                <a:gd name="T2" fmla="*/ 19 w 132"/>
                <a:gd name="T3" fmla="*/ 111 h 111"/>
                <a:gd name="T4" fmla="*/ 1 w 132"/>
                <a:gd name="T5" fmla="*/ 107 h 111"/>
                <a:gd name="T6" fmla="*/ 20 w 132"/>
                <a:gd name="T7" fmla="*/ 56 h 111"/>
                <a:gd name="T8" fmla="*/ 36 w 132"/>
                <a:gd name="T9" fmla="*/ 33 h 111"/>
                <a:gd name="T10" fmla="*/ 70 w 132"/>
                <a:gd name="T11" fmla="*/ 12 h 111"/>
                <a:gd name="T12" fmla="*/ 81 w 132"/>
                <a:gd name="T13" fmla="*/ 10 h 111"/>
                <a:gd name="T14" fmla="*/ 109 w 132"/>
                <a:gd name="T15" fmla="*/ 15 h 111"/>
                <a:gd name="T16" fmla="*/ 127 w 132"/>
                <a:gd name="T17" fmla="*/ 42 h 111"/>
                <a:gd name="T18" fmla="*/ 126 w 132"/>
                <a:gd name="T19" fmla="*/ 58 h 111"/>
                <a:gd name="T20" fmla="*/ 111 w 132"/>
                <a:gd name="T21" fmla="*/ 7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2" h="111">
                  <a:moveTo>
                    <a:pt x="111" y="74"/>
                  </a:moveTo>
                  <a:cubicBezTo>
                    <a:pt x="84" y="94"/>
                    <a:pt x="55" y="110"/>
                    <a:pt x="19" y="111"/>
                  </a:cubicBezTo>
                  <a:cubicBezTo>
                    <a:pt x="13" y="111"/>
                    <a:pt x="7" y="108"/>
                    <a:pt x="1" y="107"/>
                  </a:cubicBezTo>
                  <a:cubicBezTo>
                    <a:pt x="0" y="87"/>
                    <a:pt x="6" y="70"/>
                    <a:pt x="20" y="56"/>
                  </a:cubicBezTo>
                  <a:cubicBezTo>
                    <a:pt x="26" y="49"/>
                    <a:pt x="31" y="41"/>
                    <a:pt x="36" y="33"/>
                  </a:cubicBezTo>
                  <a:cubicBezTo>
                    <a:pt x="44" y="21"/>
                    <a:pt x="58" y="18"/>
                    <a:pt x="70" y="12"/>
                  </a:cubicBezTo>
                  <a:cubicBezTo>
                    <a:pt x="74" y="13"/>
                    <a:pt x="78" y="12"/>
                    <a:pt x="81" y="10"/>
                  </a:cubicBezTo>
                  <a:cubicBezTo>
                    <a:pt x="96" y="0"/>
                    <a:pt x="100" y="1"/>
                    <a:pt x="109" y="15"/>
                  </a:cubicBezTo>
                  <a:cubicBezTo>
                    <a:pt x="115" y="24"/>
                    <a:pt x="121" y="33"/>
                    <a:pt x="127" y="42"/>
                  </a:cubicBezTo>
                  <a:cubicBezTo>
                    <a:pt x="132" y="48"/>
                    <a:pt x="131" y="53"/>
                    <a:pt x="126" y="58"/>
                  </a:cubicBezTo>
                  <a:cubicBezTo>
                    <a:pt x="121" y="64"/>
                    <a:pt x="115" y="67"/>
                    <a:pt x="111" y="74"/>
                  </a:cubicBezTo>
                  <a:close/>
                </a:path>
              </a:pathLst>
            </a:custGeom>
            <a:solidFill>
              <a:srgbClr val="FEDE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2" name="Freeform 460"/>
            <p:cNvSpPr>
              <a:spLocks/>
            </p:cNvSpPr>
            <p:nvPr/>
          </p:nvSpPr>
          <p:spPr bwMode="auto">
            <a:xfrm>
              <a:off x="3541" y="1843"/>
              <a:ext cx="78" cy="84"/>
            </a:xfrm>
            <a:custGeom>
              <a:avLst/>
              <a:gdLst>
                <a:gd name="T0" fmla="*/ 100 w 125"/>
                <a:gd name="T1" fmla="*/ 98 h 135"/>
                <a:gd name="T2" fmla="*/ 55 w 125"/>
                <a:gd name="T3" fmla="*/ 111 h 135"/>
                <a:gd name="T4" fmla="*/ 28 w 125"/>
                <a:gd name="T5" fmla="*/ 122 h 135"/>
                <a:gd name="T6" fmla="*/ 9 w 125"/>
                <a:gd name="T7" fmla="*/ 133 h 135"/>
                <a:gd name="T8" fmla="*/ 2 w 125"/>
                <a:gd name="T9" fmla="*/ 132 h 135"/>
                <a:gd name="T10" fmla="*/ 3 w 125"/>
                <a:gd name="T11" fmla="*/ 126 h 135"/>
                <a:gd name="T12" fmla="*/ 38 w 125"/>
                <a:gd name="T13" fmla="*/ 74 h 135"/>
                <a:gd name="T14" fmla="*/ 57 w 125"/>
                <a:gd name="T15" fmla="*/ 43 h 135"/>
                <a:gd name="T16" fmla="*/ 78 w 125"/>
                <a:gd name="T17" fmla="*/ 21 h 135"/>
                <a:gd name="T18" fmla="*/ 101 w 125"/>
                <a:gd name="T19" fmla="*/ 6 h 135"/>
                <a:gd name="T20" fmla="*/ 121 w 125"/>
                <a:gd name="T21" fmla="*/ 0 h 135"/>
                <a:gd name="T22" fmla="*/ 119 w 125"/>
                <a:gd name="T23" fmla="*/ 11 h 135"/>
                <a:gd name="T24" fmla="*/ 96 w 125"/>
                <a:gd name="T25" fmla="*/ 38 h 135"/>
                <a:gd name="T26" fmla="*/ 108 w 125"/>
                <a:gd name="T27" fmla="*/ 31 h 135"/>
                <a:gd name="T28" fmla="*/ 117 w 125"/>
                <a:gd name="T29" fmla="*/ 27 h 135"/>
                <a:gd name="T30" fmla="*/ 118 w 125"/>
                <a:gd name="T31" fmla="*/ 43 h 135"/>
                <a:gd name="T32" fmla="*/ 116 w 125"/>
                <a:gd name="T33" fmla="*/ 57 h 135"/>
                <a:gd name="T34" fmla="*/ 108 w 125"/>
                <a:gd name="T35" fmla="*/ 94 h 135"/>
                <a:gd name="T36" fmla="*/ 100 w 125"/>
                <a:gd name="T37" fmla="*/ 9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35">
                  <a:moveTo>
                    <a:pt x="100" y="98"/>
                  </a:moveTo>
                  <a:cubicBezTo>
                    <a:pt x="86" y="107"/>
                    <a:pt x="71" y="112"/>
                    <a:pt x="55" y="111"/>
                  </a:cubicBezTo>
                  <a:cubicBezTo>
                    <a:pt x="44" y="111"/>
                    <a:pt x="37" y="117"/>
                    <a:pt x="28" y="122"/>
                  </a:cubicBezTo>
                  <a:cubicBezTo>
                    <a:pt x="22" y="126"/>
                    <a:pt x="15" y="128"/>
                    <a:pt x="9" y="133"/>
                  </a:cubicBezTo>
                  <a:cubicBezTo>
                    <a:pt x="7" y="134"/>
                    <a:pt x="4" y="135"/>
                    <a:pt x="2" y="132"/>
                  </a:cubicBezTo>
                  <a:cubicBezTo>
                    <a:pt x="0" y="130"/>
                    <a:pt x="2" y="128"/>
                    <a:pt x="3" y="126"/>
                  </a:cubicBezTo>
                  <a:cubicBezTo>
                    <a:pt x="15" y="109"/>
                    <a:pt x="27" y="91"/>
                    <a:pt x="38" y="74"/>
                  </a:cubicBezTo>
                  <a:cubicBezTo>
                    <a:pt x="45" y="64"/>
                    <a:pt x="51" y="53"/>
                    <a:pt x="57" y="43"/>
                  </a:cubicBezTo>
                  <a:cubicBezTo>
                    <a:pt x="62" y="34"/>
                    <a:pt x="68" y="25"/>
                    <a:pt x="78" y="21"/>
                  </a:cubicBezTo>
                  <a:cubicBezTo>
                    <a:pt x="86" y="17"/>
                    <a:pt x="93" y="11"/>
                    <a:pt x="101" y="6"/>
                  </a:cubicBezTo>
                  <a:cubicBezTo>
                    <a:pt x="107" y="3"/>
                    <a:pt x="114" y="2"/>
                    <a:pt x="121" y="0"/>
                  </a:cubicBezTo>
                  <a:cubicBezTo>
                    <a:pt x="121" y="4"/>
                    <a:pt x="123" y="8"/>
                    <a:pt x="119" y="11"/>
                  </a:cubicBezTo>
                  <a:cubicBezTo>
                    <a:pt x="113" y="21"/>
                    <a:pt x="103" y="27"/>
                    <a:pt x="96" y="38"/>
                  </a:cubicBezTo>
                  <a:cubicBezTo>
                    <a:pt x="101" y="36"/>
                    <a:pt x="105" y="33"/>
                    <a:pt x="108" y="31"/>
                  </a:cubicBezTo>
                  <a:cubicBezTo>
                    <a:pt x="111" y="29"/>
                    <a:pt x="113" y="26"/>
                    <a:pt x="117" y="27"/>
                  </a:cubicBezTo>
                  <a:cubicBezTo>
                    <a:pt x="125" y="32"/>
                    <a:pt x="122" y="38"/>
                    <a:pt x="118" y="43"/>
                  </a:cubicBezTo>
                  <a:cubicBezTo>
                    <a:pt x="114" y="47"/>
                    <a:pt x="115" y="51"/>
                    <a:pt x="116" y="57"/>
                  </a:cubicBezTo>
                  <a:cubicBezTo>
                    <a:pt x="118" y="70"/>
                    <a:pt x="114" y="83"/>
                    <a:pt x="108" y="94"/>
                  </a:cubicBezTo>
                  <a:cubicBezTo>
                    <a:pt x="107" y="98"/>
                    <a:pt x="102" y="96"/>
                    <a:pt x="100" y="98"/>
                  </a:cubicBezTo>
                  <a:close/>
                </a:path>
              </a:pathLst>
            </a:custGeom>
            <a:solidFill>
              <a:srgbClr val="FD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3" name="Freeform 461"/>
            <p:cNvSpPr>
              <a:spLocks/>
            </p:cNvSpPr>
            <p:nvPr/>
          </p:nvSpPr>
          <p:spPr bwMode="auto">
            <a:xfrm>
              <a:off x="3255" y="1809"/>
              <a:ext cx="46" cy="83"/>
            </a:xfrm>
            <a:custGeom>
              <a:avLst/>
              <a:gdLst>
                <a:gd name="T0" fmla="*/ 55 w 75"/>
                <a:gd name="T1" fmla="*/ 50 h 135"/>
                <a:gd name="T2" fmla="*/ 69 w 75"/>
                <a:gd name="T3" fmla="*/ 84 h 135"/>
                <a:gd name="T4" fmla="*/ 71 w 75"/>
                <a:gd name="T5" fmla="*/ 120 h 135"/>
                <a:gd name="T6" fmla="*/ 57 w 75"/>
                <a:gd name="T7" fmla="*/ 113 h 135"/>
                <a:gd name="T8" fmla="*/ 59 w 75"/>
                <a:gd name="T9" fmla="*/ 127 h 135"/>
                <a:gd name="T10" fmla="*/ 55 w 75"/>
                <a:gd name="T11" fmla="*/ 131 h 135"/>
                <a:gd name="T12" fmla="*/ 50 w 75"/>
                <a:gd name="T13" fmla="*/ 130 h 135"/>
                <a:gd name="T14" fmla="*/ 34 w 75"/>
                <a:gd name="T15" fmla="*/ 108 h 135"/>
                <a:gd name="T16" fmla="*/ 36 w 75"/>
                <a:gd name="T17" fmla="*/ 130 h 135"/>
                <a:gd name="T18" fmla="*/ 16 w 75"/>
                <a:gd name="T19" fmla="*/ 114 h 135"/>
                <a:gd name="T20" fmla="*/ 1 w 75"/>
                <a:gd name="T21" fmla="*/ 75 h 135"/>
                <a:gd name="T22" fmla="*/ 5 w 75"/>
                <a:gd name="T23" fmla="*/ 27 h 135"/>
                <a:gd name="T24" fmla="*/ 8 w 75"/>
                <a:gd name="T25" fmla="*/ 14 h 135"/>
                <a:gd name="T26" fmla="*/ 12 w 75"/>
                <a:gd name="T27" fmla="*/ 2 h 135"/>
                <a:gd name="T28" fmla="*/ 34 w 75"/>
                <a:gd name="T29" fmla="*/ 12 h 135"/>
                <a:gd name="T30" fmla="*/ 41 w 75"/>
                <a:gd name="T31" fmla="*/ 30 h 135"/>
                <a:gd name="T32" fmla="*/ 55 w 75"/>
                <a:gd name="T33" fmla="*/ 5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5" h="135">
                  <a:moveTo>
                    <a:pt x="55" y="50"/>
                  </a:moveTo>
                  <a:cubicBezTo>
                    <a:pt x="60" y="61"/>
                    <a:pt x="64" y="73"/>
                    <a:pt x="69" y="84"/>
                  </a:cubicBezTo>
                  <a:cubicBezTo>
                    <a:pt x="75" y="96"/>
                    <a:pt x="69" y="108"/>
                    <a:pt x="71" y="120"/>
                  </a:cubicBezTo>
                  <a:cubicBezTo>
                    <a:pt x="65" y="120"/>
                    <a:pt x="62" y="115"/>
                    <a:pt x="57" y="113"/>
                  </a:cubicBezTo>
                  <a:cubicBezTo>
                    <a:pt x="58" y="118"/>
                    <a:pt x="58" y="122"/>
                    <a:pt x="59" y="127"/>
                  </a:cubicBezTo>
                  <a:cubicBezTo>
                    <a:pt x="59" y="129"/>
                    <a:pt x="57" y="130"/>
                    <a:pt x="55" y="131"/>
                  </a:cubicBezTo>
                  <a:cubicBezTo>
                    <a:pt x="52" y="135"/>
                    <a:pt x="51" y="131"/>
                    <a:pt x="50" y="130"/>
                  </a:cubicBezTo>
                  <a:cubicBezTo>
                    <a:pt x="43" y="124"/>
                    <a:pt x="40" y="116"/>
                    <a:pt x="34" y="108"/>
                  </a:cubicBezTo>
                  <a:cubicBezTo>
                    <a:pt x="35" y="116"/>
                    <a:pt x="36" y="123"/>
                    <a:pt x="36" y="130"/>
                  </a:cubicBezTo>
                  <a:cubicBezTo>
                    <a:pt x="26" y="128"/>
                    <a:pt x="23" y="119"/>
                    <a:pt x="16" y="114"/>
                  </a:cubicBezTo>
                  <a:cubicBezTo>
                    <a:pt x="3" y="104"/>
                    <a:pt x="3" y="89"/>
                    <a:pt x="1" y="75"/>
                  </a:cubicBezTo>
                  <a:cubicBezTo>
                    <a:pt x="0" y="59"/>
                    <a:pt x="2" y="43"/>
                    <a:pt x="5" y="27"/>
                  </a:cubicBezTo>
                  <a:cubicBezTo>
                    <a:pt x="6" y="22"/>
                    <a:pt x="7" y="18"/>
                    <a:pt x="8" y="14"/>
                  </a:cubicBezTo>
                  <a:cubicBezTo>
                    <a:pt x="8" y="10"/>
                    <a:pt x="8" y="5"/>
                    <a:pt x="12" y="2"/>
                  </a:cubicBezTo>
                  <a:cubicBezTo>
                    <a:pt x="22" y="0"/>
                    <a:pt x="29" y="3"/>
                    <a:pt x="34" y="12"/>
                  </a:cubicBezTo>
                  <a:cubicBezTo>
                    <a:pt x="38" y="18"/>
                    <a:pt x="40" y="24"/>
                    <a:pt x="41" y="30"/>
                  </a:cubicBezTo>
                  <a:cubicBezTo>
                    <a:pt x="44" y="38"/>
                    <a:pt x="44" y="48"/>
                    <a:pt x="55" y="50"/>
                  </a:cubicBezTo>
                  <a:close/>
                </a:path>
              </a:pathLst>
            </a:custGeom>
            <a:solidFill>
              <a:srgbClr val="5B50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4" name="Freeform 462"/>
            <p:cNvSpPr>
              <a:spLocks/>
            </p:cNvSpPr>
            <p:nvPr/>
          </p:nvSpPr>
          <p:spPr bwMode="auto">
            <a:xfrm>
              <a:off x="3305" y="1839"/>
              <a:ext cx="44" cy="58"/>
            </a:xfrm>
            <a:custGeom>
              <a:avLst/>
              <a:gdLst>
                <a:gd name="T0" fmla="*/ 16 w 71"/>
                <a:gd name="T1" fmla="*/ 87 h 94"/>
                <a:gd name="T2" fmla="*/ 14 w 71"/>
                <a:gd name="T3" fmla="*/ 91 h 94"/>
                <a:gd name="T4" fmla="*/ 6 w 71"/>
                <a:gd name="T5" fmla="*/ 78 h 94"/>
                <a:gd name="T6" fmla="*/ 3 w 71"/>
                <a:gd name="T7" fmla="*/ 62 h 94"/>
                <a:gd name="T8" fmla="*/ 26 w 71"/>
                <a:gd name="T9" fmla="*/ 19 h 94"/>
                <a:gd name="T10" fmla="*/ 31 w 71"/>
                <a:gd name="T11" fmla="*/ 16 h 94"/>
                <a:gd name="T12" fmla="*/ 47 w 71"/>
                <a:gd name="T13" fmla="*/ 5 h 94"/>
                <a:gd name="T14" fmla="*/ 71 w 71"/>
                <a:gd name="T15" fmla="*/ 7 h 94"/>
                <a:gd name="T16" fmla="*/ 67 w 71"/>
                <a:gd name="T17" fmla="*/ 10 h 94"/>
                <a:gd name="T18" fmla="*/ 61 w 71"/>
                <a:gd name="T19" fmla="*/ 31 h 94"/>
                <a:gd name="T20" fmla="*/ 65 w 71"/>
                <a:gd name="T21" fmla="*/ 50 h 94"/>
                <a:gd name="T22" fmla="*/ 64 w 71"/>
                <a:gd name="T23" fmla="*/ 51 h 94"/>
                <a:gd name="T24" fmla="*/ 53 w 71"/>
                <a:gd name="T25" fmla="*/ 74 h 94"/>
                <a:gd name="T26" fmla="*/ 19 w 71"/>
                <a:gd name="T27" fmla="*/ 85 h 94"/>
                <a:gd name="T28" fmla="*/ 16 w 71"/>
                <a:gd name="T29" fmla="*/ 8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94">
                  <a:moveTo>
                    <a:pt x="16" y="87"/>
                  </a:moveTo>
                  <a:cubicBezTo>
                    <a:pt x="15" y="88"/>
                    <a:pt x="14" y="90"/>
                    <a:pt x="14" y="91"/>
                  </a:cubicBezTo>
                  <a:cubicBezTo>
                    <a:pt x="14" y="85"/>
                    <a:pt x="14" y="80"/>
                    <a:pt x="6" y="78"/>
                  </a:cubicBezTo>
                  <a:cubicBezTo>
                    <a:pt x="0" y="76"/>
                    <a:pt x="0" y="68"/>
                    <a:pt x="3" y="62"/>
                  </a:cubicBezTo>
                  <a:cubicBezTo>
                    <a:pt x="10" y="48"/>
                    <a:pt x="16" y="32"/>
                    <a:pt x="26" y="19"/>
                  </a:cubicBezTo>
                  <a:cubicBezTo>
                    <a:pt x="27" y="17"/>
                    <a:pt x="29" y="17"/>
                    <a:pt x="31" y="16"/>
                  </a:cubicBezTo>
                  <a:cubicBezTo>
                    <a:pt x="36" y="13"/>
                    <a:pt x="42" y="9"/>
                    <a:pt x="47" y="5"/>
                  </a:cubicBezTo>
                  <a:cubicBezTo>
                    <a:pt x="55" y="0"/>
                    <a:pt x="63" y="0"/>
                    <a:pt x="71" y="7"/>
                  </a:cubicBezTo>
                  <a:cubicBezTo>
                    <a:pt x="69" y="8"/>
                    <a:pt x="68" y="9"/>
                    <a:pt x="67" y="10"/>
                  </a:cubicBezTo>
                  <a:cubicBezTo>
                    <a:pt x="56" y="14"/>
                    <a:pt x="57" y="22"/>
                    <a:pt x="61" y="31"/>
                  </a:cubicBezTo>
                  <a:cubicBezTo>
                    <a:pt x="64" y="37"/>
                    <a:pt x="65" y="43"/>
                    <a:pt x="65" y="50"/>
                  </a:cubicBezTo>
                  <a:cubicBezTo>
                    <a:pt x="64" y="50"/>
                    <a:pt x="64" y="50"/>
                    <a:pt x="64" y="51"/>
                  </a:cubicBezTo>
                  <a:cubicBezTo>
                    <a:pt x="58" y="57"/>
                    <a:pt x="53" y="65"/>
                    <a:pt x="53" y="74"/>
                  </a:cubicBezTo>
                  <a:cubicBezTo>
                    <a:pt x="42" y="78"/>
                    <a:pt x="34" y="94"/>
                    <a:pt x="19" y="85"/>
                  </a:cubicBezTo>
                  <a:cubicBezTo>
                    <a:pt x="18" y="84"/>
                    <a:pt x="16" y="86"/>
                    <a:pt x="16" y="87"/>
                  </a:cubicBezTo>
                  <a:close/>
                </a:path>
              </a:pathLst>
            </a:custGeom>
            <a:solidFill>
              <a:srgbClr val="FDDD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5" name="Freeform 463"/>
            <p:cNvSpPr>
              <a:spLocks/>
            </p:cNvSpPr>
            <p:nvPr/>
          </p:nvSpPr>
          <p:spPr bwMode="auto">
            <a:xfrm>
              <a:off x="3457" y="1653"/>
              <a:ext cx="62" cy="55"/>
            </a:xfrm>
            <a:custGeom>
              <a:avLst/>
              <a:gdLst>
                <a:gd name="T0" fmla="*/ 101 w 101"/>
                <a:gd name="T1" fmla="*/ 10 h 88"/>
                <a:gd name="T2" fmla="*/ 52 w 101"/>
                <a:gd name="T3" fmla="*/ 74 h 88"/>
                <a:gd name="T4" fmla="*/ 17 w 101"/>
                <a:gd name="T5" fmla="*/ 86 h 88"/>
                <a:gd name="T6" fmla="*/ 7 w 101"/>
                <a:gd name="T7" fmla="*/ 85 h 88"/>
                <a:gd name="T8" fmla="*/ 1 w 101"/>
                <a:gd name="T9" fmla="*/ 71 h 88"/>
                <a:gd name="T10" fmla="*/ 43 w 101"/>
                <a:gd name="T11" fmla="*/ 55 h 88"/>
                <a:gd name="T12" fmla="*/ 101 w 101"/>
                <a:gd name="T13" fmla="*/ 0 h 88"/>
                <a:gd name="T14" fmla="*/ 101 w 101"/>
                <a:gd name="T15" fmla="*/ 10 h 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88">
                  <a:moveTo>
                    <a:pt x="101" y="10"/>
                  </a:moveTo>
                  <a:cubicBezTo>
                    <a:pt x="87" y="34"/>
                    <a:pt x="70" y="54"/>
                    <a:pt x="52" y="74"/>
                  </a:cubicBezTo>
                  <a:cubicBezTo>
                    <a:pt x="42" y="85"/>
                    <a:pt x="31" y="88"/>
                    <a:pt x="17" y="86"/>
                  </a:cubicBezTo>
                  <a:cubicBezTo>
                    <a:pt x="14" y="86"/>
                    <a:pt x="10" y="85"/>
                    <a:pt x="7" y="85"/>
                  </a:cubicBezTo>
                  <a:cubicBezTo>
                    <a:pt x="2" y="82"/>
                    <a:pt x="0" y="77"/>
                    <a:pt x="1" y="71"/>
                  </a:cubicBezTo>
                  <a:cubicBezTo>
                    <a:pt x="17" y="70"/>
                    <a:pt x="30" y="65"/>
                    <a:pt x="43" y="55"/>
                  </a:cubicBezTo>
                  <a:cubicBezTo>
                    <a:pt x="64" y="38"/>
                    <a:pt x="81" y="18"/>
                    <a:pt x="101" y="0"/>
                  </a:cubicBezTo>
                  <a:cubicBezTo>
                    <a:pt x="101" y="4"/>
                    <a:pt x="101" y="7"/>
                    <a:pt x="101" y="10"/>
                  </a:cubicBezTo>
                  <a:close/>
                </a:path>
              </a:pathLst>
            </a:custGeom>
            <a:solidFill>
              <a:srgbClr val="DDA2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6" name="Freeform 464"/>
            <p:cNvSpPr>
              <a:spLocks/>
            </p:cNvSpPr>
            <p:nvPr/>
          </p:nvSpPr>
          <p:spPr bwMode="auto">
            <a:xfrm>
              <a:off x="3253" y="1799"/>
              <a:ext cx="50" cy="42"/>
            </a:xfrm>
            <a:custGeom>
              <a:avLst/>
              <a:gdLst>
                <a:gd name="T0" fmla="*/ 57 w 81"/>
                <a:gd name="T1" fmla="*/ 65 h 67"/>
                <a:gd name="T2" fmla="*/ 51 w 81"/>
                <a:gd name="T3" fmla="*/ 65 h 67"/>
                <a:gd name="T4" fmla="*/ 43 w 81"/>
                <a:gd name="T5" fmla="*/ 59 h 67"/>
                <a:gd name="T6" fmla="*/ 36 w 81"/>
                <a:gd name="T7" fmla="*/ 32 h 67"/>
                <a:gd name="T8" fmla="*/ 14 w 81"/>
                <a:gd name="T9" fmla="*/ 18 h 67"/>
                <a:gd name="T10" fmla="*/ 3 w 81"/>
                <a:gd name="T11" fmla="*/ 24 h 67"/>
                <a:gd name="T12" fmla="*/ 0 w 81"/>
                <a:gd name="T13" fmla="*/ 20 h 67"/>
                <a:gd name="T14" fmla="*/ 8 w 81"/>
                <a:gd name="T15" fmla="*/ 10 h 67"/>
                <a:gd name="T16" fmla="*/ 20 w 81"/>
                <a:gd name="T17" fmla="*/ 3 h 67"/>
                <a:gd name="T18" fmla="*/ 45 w 81"/>
                <a:gd name="T19" fmla="*/ 12 h 67"/>
                <a:gd name="T20" fmla="*/ 74 w 81"/>
                <a:gd name="T21" fmla="*/ 35 h 67"/>
                <a:gd name="T22" fmla="*/ 79 w 81"/>
                <a:gd name="T23" fmla="*/ 50 h 67"/>
                <a:gd name="T24" fmla="*/ 57 w 81"/>
                <a:gd name="T25"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67">
                  <a:moveTo>
                    <a:pt x="57" y="65"/>
                  </a:moveTo>
                  <a:cubicBezTo>
                    <a:pt x="55" y="65"/>
                    <a:pt x="53" y="64"/>
                    <a:pt x="51" y="65"/>
                  </a:cubicBezTo>
                  <a:cubicBezTo>
                    <a:pt x="46" y="67"/>
                    <a:pt x="44" y="65"/>
                    <a:pt x="43" y="59"/>
                  </a:cubicBezTo>
                  <a:cubicBezTo>
                    <a:pt x="43" y="50"/>
                    <a:pt x="39" y="41"/>
                    <a:pt x="36" y="32"/>
                  </a:cubicBezTo>
                  <a:cubicBezTo>
                    <a:pt x="32" y="22"/>
                    <a:pt x="25" y="18"/>
                    <a:pt x="14" y="18"/>
                  </a:cubicBezTo>
                  <a:cubicBezTo>
                    <a:pt x="11" y="21"/>
                    <a:pt x="9" y="26"/>
                    <a:pt x="3" y="24"/>
                  </a:cubicBezTo>
                  <a:cubicBezTo>
                    <a:pt x="1" y="24"/>
                    <a:pt x="1" y="22"/>
                    <a:pt x="0" y="20"/>
                  </a:cubicBezTo>
                  <a:cubicBezTo>
                    <a:pt x="0" y="14"/>
                    <a:pt x="4" y="12"/>
                    <a:pt x="8" y="10"/>
                  </a:cubicBezTo>
                  <a:cubicBezTo>
                    <a:pt x="12" y="8"/>
                    <a:pt x="16" y="5"/>
                    <a:pt x="20" y="3"/>
                  </a:cubicBezTo>
                  <a:cubicBezTo>
                    <a:pt x="31" y="0"/>
                    <a:pt x="37" y="7"/>
                    <a:pt x="45" y="12"/>
                  </a:cubicBezTo>
                  <a:cubicBezTo>
                    <a:pt x="56" y="19"/>
                    <a:pt x="66" y="26"/>
                    <a:pt x="74" y="35"/>
                  </a:cubicBezTo>
                  <a:cubicBezTo>
                    <a:pt x="78" y="40"/>
                    <a:pt x="81" y="44"/>
                    <a:pt x="79" y="50"/>
                  </a:cubicBezTo>
                  <a:cubicBezTo>
                    <a:pt x="71" y="54"/>
                    <a:pt x="63" y="58"/>
                    <a:pt x="57" y="65"/>
                  </a:cubicBezTo>
                  <a:close/>
                </a:path>
              </a:pathLst>
            </a:custGeom>
            <a:solidFill>
              <a:srgbClr val="81C5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7" name="Freeform 465"/>
            <p:cNvSpPr>
              <a:spLocks/>
            </p:cNvSpPr>
            <p:nvPr/>
          </p:nvSpPr>
          <p:spPr bwMode="auto">
            <a:xfrm>
              <a:off x="3298" y="1966"/>
              <a:ext cx="44" cy="57"/>
            </a:xfrm>
            <a:custGeom>
              <a:avLst/>
              <a:gdLst>
                <a:gd name="T0" fmla="*/ 44 w 71"/>
                <a:gd name="T1" fmla="*/ 93 h 93"/>
                <a:gd name="T2" fmla="*/ 54 w 71"/>
                <a:gd name="T3" fmla="*/ 79 h 93"/>
                <a:gd name="T4" fmla="*/ 56 w 71"/>
                <a:gd name="T5" fmla="*/ 59 h 93"/>
                <a:gd name="T6" fmla="*/ 36 w 71"/>
                <a:gd name="T7" fmla="*/ 30 h 93"/>
                <a:gd name="T8" fmla="*/ 16 w 71"/>
                <a:gd name="T9" fmla="*/ 30 h 93"/>
                <a:gd name="T10" fmla="*/ 3 w 71"/>
                <a:gd name="T11" fmla="*/ 31 h 93"/>
                <a:gd name="T12" fmla="*/ 5 w 71"/>
                <a:gd name="T13" fmla="*/ 0 h 93"/>
                <a:gd name="T14" fmla="*/ 5 w 71"/>
                <a:gd name="T15" fmla="*/ 25 h 93"/>
                <a:gd name="T16" fmla="*/ 11 w 71"/>
                <a:gd name="T17" fmla="*/ 29 h 93"/>
                <a:gd name="T18" fmla="*/ 28 w 71"/>
                <a:gd name="T19" fmla="*/ 19 h 93"/>
                <a:gd name="T20" fmla="*/ 50 w 71"/>
                <a:gd name="T21" fmla="*/ 42 h 93"/>
                <a:gd name="T22" fmla="*/ 66 w 71"/>
                <a:gd name="T23" fmla="*/ 65 h 93"/>
                <a:gd name="T24" fmla="*/ 66 w 71"/>
                <a:gd name="T25" fmla="*/ 76 h 93"/>
                <a:gd name="T26" fmla="*/ 44 w 71"/>
                <a:gd name="T27"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1" h="93">
                  <a:moveTo>
                    <a:pt x="44" y="93"/>
                  </a:moveTo>
                  <a:cubicBezTo>
                    <a:pt x="43" y="85"/>
                    <a:pt x="51" y="83"/>
                    <a:pt x="54" y="79"/>
                  </a:cubicBezTo>
                  <a:cubicBezTo>
                    <a:pt x="61" y="73"/>
                    <a:pt x="64" y="66"/>
                    <a:pt x="56" y="59"/>
                  </a:cubicBezTo>
                  <a:cubicBezTo>
                    <a:pt x="48" y="50"/>
                    <a:pt x="43" y="40"/>
                    <a:pt x="36" y="30"/>
                  </a:cubicBezTo>
                  <a:cubicBezTo>
                    <a:pt x="28" y="21"/>
                    <a:pt x="22" y="24"/>
                    <a:pt x="16" y="30"/>
                  </a:cubicBezTo>
                  <a:cubicBezTo>
                    <a:pt x="11" y="33"/>
                    <a:pt x="8" y="35"/>
                    <a:pt x="3" y="31"/>
                  </a:cubicBezTo>
                  <a:cubicBezTo>
                    <a:pt x="4" y="21"/>
                    <a:pt x="0" y="11"/>
                    <a:pt x="5" y="0"/>
                  </a:cubicBezTo>
                  <a:cubicBezTo>
                    <a:pt x="5" y="9"/>
                    <a:pt x="5" y="17"/>
                    <a:pt x="5" y="25"/>
                  </a:cubicBezTo>
                  <a:cubicBezTo>
                    <a:pt x="5" y="31"/>
                    <a:pt x="7" y="31"/>
                    <a:pt x="11" y="29"/>
                  </a:cubicBezTo>
                  <a:cubicBezTo>
                    <a:pt x="17" y="26"/>
                    <a:pt x="22" y="21"/>
                    <a:pt x="28" y="19"/>
                  </a:cubicBezTo>
                  <a:cubicBezTo>
                    <a:pt x="39" y="23"/>
                    <a:pt x="43" y="34"/>
                    <a:pt x="50" y="42"/>
                  </a:cubicBezTo>
                  <a:cubicBezTo>
                    <a:pt x="56" y="49"/>
                    <a:pt x="61" y="57"/>
                    <a:pt x="66" y="65"/>
                  </a:cubicBezTo>
                  <a:cubicBezTo>
                    <a:pt x="68" y="69"/>
                    <a:pt x="71" y="72"/>
                    <a:pt x="66" y="76"/>
                  </a:cubicBezTo>
                  <a:cubicBezTo>
                    <a:pt x="57" y="79"/>
                    <a:pt x="53" y="89"/>
                    <a:pt x="44" y="93"/>
                  </a:cubicBezTo>
                  <a:close/>
                </a:path>
              </a:pathLst>
            </a:custGeom>
            <a:solidFill>
              <a:srgbClr val="E1E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8" name="Freeform 466"/>
            <p:cNvSpPr>
              <a:spLocks/>
            </p:cNvSpPr>
            <p:nvPr/>
          </p:nvSpPr>
          <p:spPr bwMode="auto">
            <a:xfrm>
              <a:off x="3603" y="1901"/>
              <a:ext cx="14" cy="75"/>
            </a:xfrm>
            <a:custGeom>
              <a:avLst/>
              <a:gdLst>
                <a:gd name="T0" fmla="*/ 0 w 23"/>
                <a:gd name="T1" fmla="*/ 4 h 120"/>
                <a:gd name="T2" fmla="*/ 8 w 23"/>
                <a:gd name="T3" fmla="*/ 0 h 120"/>
                <a:gd name="T4" fmla="*/ 9 w 23"/>
                <a:gd name="T5" fmla="*/ 18 h 120"/>
                <a:gd name="T6" fmla="*/ 15 w 23"/>
                <a:gd name="T7" fmla="*/ 93 h 120"/>
                <a:gd name="T8" fmla="*/ 21 w 23"/>
                <a:gd name="T9" fmla="*/ 120 h 120"/>
                <a:gd name="T10" fmla="*/ 17 w 23"/>
                <a:gd name="T11" fmla="*/ 114 h 120"/>
                <a:gd name="T12" fmla="*/ 3 w 23"/>
                <a:gd name="T13" fmla="*/ 47 h 120"/>
                <a:gd name="T14" fmla="*/ 5 w 23"/>
                <a:gd name="T15" fmla="*/ 24 h 120"/>
                <a:gd name="T16" fmla="*/ 0 w 23"/>
                <a:gd name="T17" fmla="*/ 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20">
                  <a:moveTo>
                    <a:pt x="0" y="4"/>
                  </a:moveTo>
                  <a:cubicBezTo>
                    <a:pt x="3" y="3"/>
                    <a:pt x="5" y="1"/>
                    <a:pt x="8" y="0"/>
                  </a:cubicBezTo>
                  <a:cubicBezTo>
                    <a:pt x="11" y="6"/>
                    <a:pt x="10" y="12"/>
                    <a:pt x="9" y="18"/>
                  </a:cubicBezTo>
                  <a:cubicBezTo>
                    <a:pt x="5" y="44"/>
                    <a:pt x="10" y="68"/>
                    <a:pt x="15" y="93"/>
                  </a:cubicBezTo>
                  <a:cubicBezTo>
                    <a:pt x="17" y="102"/>
                    <a:pt x="23" y="110"/>
                    <a:pt x="21" y="120"/>
                  </a:cubicBezTo>
                  <a:cubicBezTo>
                    <a:pt x="19" y="119"/>
                    <a:pt x="17" y="116"/>
                    <a:pt x="17" y="114"/>
                  </a:cubicBezTo>
                  <a:cubicBezTo>
                    <a:pt x="11" y="92"/>
                    <a:pt x="5" y="69"/>
                    <a:pt x="3" y="47"/>
                  </a:cubicBezTo>
                  <a:cubicBezTo>
                    <a:pt x="2" y="39"/>
                    <a:pt x="5" y="31"/>
                    <a:pt x="5" y="24"/>
                  </a:cubicBezTo>
                  <a:cubicBezTo>
                    <a:pt x="5" y="17"/>
                    <a:pt x="12" y="8"/>
                    <a:pt x="0" y="4"/>
                  </a:cubicBezTo>
                  <a:close/>
                </a:path>
              </a:pathLst>
            </a:custGeom>
            <a:solidFill>
              <a:srgbClr val="D4D1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69" name="Freeform 467"/>
            <p:cNvSpPr>
              <a:spLocks/>
            </p:cNvSpPr>
            <p:nvPr/>
          </p:nvSpPr>
          <p:spPr bwMode="auto">
            <a:xfrm>
              <a:off x="3596" y="1850"/>
              <a:ext cx="19" cy="21"/>
            </a:xfrm>
            <a:custGeom>
              <a:avLst/>
              <a:gdLst>
                <a:gd name="T0" fmla="*/ 28 w 30"/>
                <a:gd name="T1" fmla="*/ 16 h 33"/>
                <a:gd name="T2" fmla="*/ 10 w 30"/>
                <a:gd name="T3" fmla="*/ 30 h 33"/>
                <a:gd name="T4" fmla="*/ 3 w 30"/>
                <a:gd name="T5" fmla="*/ 31 h 33"/>
                <a:gd name="T6" fmla="*/ 5 w 30"/>
                <a:gd name="T7" fmla="*/ 24 h 33"/>
                <a:gd name="T8" fmla="*/ 30 w 30"/>
                <a:gd name="T9" fmla="*/ 0 h 33"/>
                <a:gd name="T10" fmla="*/ 28 w 30"/>
                <a:gd name="T11" fmla="*/ 16 h 33"/>
              </a:gdLst>
              <a:ahLst/>
              <a:cxnLst>
                <a:cxn ang="0">
                  <a:pos x="T0" y="T1"/>
                </a:cxn>
                <a:cxn ang="0">
                  <a:pos x="T2" y="T3"/>
                </a:cxn>
                <a:cxn ang="0">
                  <a:pos x="T4" y="T5"/>
                </a:cxn>
                <a:cxn ang="0">
                  <a:pos x="T6" y="T7"/>
                </a:cxn>
                <a:cxn ang="0">
                  <a:pos x="T8" y="T9"/>
                </a:cxn>
                <a:cxn ang="0">
                  <a:pos x="T10" y="T11"/>
                </a:cxn>
              </a:cxnLst>
              <a:rect l="0" t="0" r="r" b="b"/>
              <a:pathLst>
                <a:path w="30" h="33">
                  <a:moveTo>
                    <a:pt x="28" y="16"/>
                  </a:moveTo>
                  <a:cubicBezTo>
                    <a:pt x="23" y="21"/>
                    <a:pt x="17" y="26"/>
                    <a:pt x="10" y="30"/>
                  </a:cubicBezTo>
                  <a:cubicBezTo>
                    <a:pt x="7" y="31"/>
                    <a:pt x="5" y="33"/>
                    <a:pt x="3" y="31"/>
                  </a:cubicBezTo>
                  <a:cubicBezTo>
                    <a:pt x="0" y="28"/>
                    <a:pt x="3" y="26"/>
                    <a:pt x="5" y="24"/>
                  </a:cubicBezTo>
                  <a:cubicBezTo>
                    <a:pt x="12" y="15"/>
                    <a:pt x="20" y="7"/>
                    <a:pt x="30" y="0"/>
                  </a:cubicBezTo>
                  <a:cubicBezTo>
                    <a:pt x="29" y="6"/>
                    <a:pt x="28" y="11"/>
                    <a:pt x="28" y="16"/>
                  </a:cubicBezTo>
                  <a:close/>
                </a:path>
              </a:pathLst>
            </a:custGeom>
            <a:solidFill>
              <a:srgbClr val="C5D9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0" name="Freeform 468"/>
            <p:cNvSpPr>
              <a:spLocks/>
            </p:cNvSpPr>
            <p:nvPr/>
          </p:nvSpPr>
          <p:spPr bwMode="auto">
            <a:xfrm>
              <a:off x="3423" y="1757"/>
              <a:ext cx="78" cy="164"/>
            </a:xfrm>
            <a:custGeom>
              <a:avLst/>
              <a:gdLst>
                <a:gd name="T0" fmla="*/ 98 w 126"/>
                <a:gd name="T1" fmla="*/ 14 h 266"/>
                <a:gd name="T2" fmla="*/ 106 w 126"/>
                <a:gd name="T3" fmla="*/ 0 h 266"/>
                <a:gd name="T4" fmla="*/ 121 w 126"/>
                <a:gd name="T5" fmla="*/ 93 h 266"/>
                <a:gd name="T6" fmla="*/ 108 w 126"/>
                <a:gd name="T7" fmla="*/ 144 h 266"/>
                <a:gd name="T8" fmla="*/ 54 w 126"/>
                <a:gd name="T9" fmla="*/ 224 h 266"/>
                <a:gd name="T10" fmla="*/ 47 w 126"/>
                <a:gd name="T11" fmla="*/ 230 h 266"/>
                <a:gd name="T12" fmla="*/ 46 w 126"/>
                <a:gd name="T13" fmla="*/ 227 h 266"/>
                <a:gd name="T14" fmla="*/ 47 w 126"/>
                <a:gd name="T15" fmla="*/ 216 h 266"/>
                <a:gd name="T16" fmla="*/ 27 w 126"/>
                <a:gd name="T17" fmla="*/ 207 h 266"/>
                <a:gd name="T18" fmla="*/ 20 w 126"/>
                <a:gd name="T19" fmla="*/ 215 h 266"/>
                <a:gd name="T20" fmla="*/ 11 w 126"/>
                <a:gd name="T21" fmla="*/ 251 h 266"/>
                <a:gd name="T22" fmla="*/ 14 w 126"/>
                <a:gd name="T23" fmla="*/ 260 h 266"/>
                <a:gd name="T24" fmla="*/ 0 w 126"/>
                <a:gd name="T25" fmla="*/ 263 h 266"/>
                <a:gd name="T26" fmla="*/ 17 w 126"/>
                <a:gd name="T27" fmla="*/ 191 h 266"/>
                <a:gd name="T28" fmla="*/ 8 w 126"/>
                <a:gd name="T29" fmla="*/ 179 h 266"/>
                <a:gd name="T30" fmla="*/ 8 w 126"/>
                <a:gd name="T31" fmla="*/ 164 h 266"/>
                <a:gd name="T32" fmla="*/ 13 w 126"/>
                <a:gd name="T33" fmla="*/ 137 h 266"/>
                <a:gd name="T34" fmla="*/ 40 w 126"/>
                <a:gd name="T35" fmla="*/ 117 h 266"/>
                <a:gd name="T36" fmla="*/ 79 w 126"/>
                <a:gd name="T37" fmla="*/ 40 h 266"/>
                <a:gd name="T38" fmla="*/ 79 w 126"/>
                <a:gd name="T39" fmla="*/ 36 h 266"/>
                <a:gd name="T40" fmla="*/ 98 w 126"/>
                <a:gd name="T41" fmla="*/ 14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266">
                  <a:moveTo>
                    <a:pt x="98" y="14"/>
                  </a:moveTo>
                  <a:cubicBezTo>
                    <a:pt x="104" y="11"/>
                    <a:pt x="102" y="4"/>
                    <a:pt x="106" y="0"/>
                  </a:cubicBezTo>
                  <a:cubicBezTo>
                    <a:pt x="108" y="32"/>
                    <a:pt x="113" y="63"/>
                    <a:pt x="121" y="93"/>
                  </a:cubicBezTo>
                  <a:cubicBezTo>
                    <a:pt x="126" y="114"/>
                    <a:pt x="118" y="128"/>
                    <a:pt x="108" y="144"/>
                  </a:cubicBezTo>
                  <a:cubicBezTo>
                    <a:pt x="93" y="173"/>
                    <a:pt x="74" y="199"/>
                    <a:pt x="54" y="224"/>
                  </a:cubicBezTo>
                  <a:cubicBezTo>
                    <a:pt x="52" y="226"/>
                    <a:pt x="50" y="228"/>
                    <a:pt x="47" y="230"/>
                  </a:cubicBezTo>
                  <a:cubicBezTo>
                    <a:pt x="47" y="229"/>
                    <a:pt x="46" y="228"/>
                    <a:pt x="46" y="227"/>
                  </a:cubicBezTo>
                  <a:cubicBezTo>
                    <a:pt x="46" y="223"/>
                    <a:pt x="51" y="219"/>
                    <a:pt x="47" y="216"/>
                  </a:cubicBezTo>
                  <a:cubicBezTo>
                    <a:pt x="41" y="212"/>
                    <a:pt x="35" y="208"/>
                    <a:pt x="27" y="207"/>
                  </a:cubicBezTo>
                  <a:cubicBezTo>
                    <a:pt x="22" y="207"/>
                    <a:pt x="21" y="211"/>
                    <a:pt x="20" y="215"/>
                  </a:cubicBezTo>
                  <a:cubicBezTo>
                    <a:pt x="18" y="227"/>
                    <a:pt x="16" y="239"/>
                    <a:pt x="11" y="251"/>
                  </a:cubicBezTo>
                  <a:cubicBezTo>
                    <a:pt x="10" y="254"/>
                    <a:pt x="13" y="257"/>
                    <a:pt x="14" y="260"/>
                  </a:cubicBezTo>
                  <a:cubicBezTo>
                    <a:pt x="9" y="261"/>
                    <a:pt x="6" y="266"/>
                    <a:pt x="0" y="263"/>
                  </a:cubicBezTo>
                  <a:cubicBezTo>
                    <a:pt x="10" y="240"/>
                    <a:pt x="15" y="216"/>
                    <a:pt x="17" y="191"/>
                  </a:cubicBezTo>
                  <a:cubicBezTo>
                    <a:pt x="18" y="183"/>
                    <a:pt x="12" y="182"/>
                    <a:pt x="8" y="179"/>
                  </a:cubicBezTo>
                  <a:cubicBezTo>
                    <a:pt x="5" y="174"/>
                    <a:pt x="7" y="169"/>
                    <a:pt x="8" y="164"/>
                  </a:cubicBezTo>
                  <a:cubicBezTo>
                    <a:pt x="9" y="155"/>
                    <a:pt x="12" y="146"/>
                    <a:pt x="13" y="137"/>
                  </a:cubicBezTo>
                  <a:cubicBezTo>
                    <a:pt x="20" y="129"/>
                    <a:pt x="31" y="124"/>
                    <a:pt x="40" y="117"/>
                  </a:cubicBezTo>
                  <a:cubicBezTo>
                    <a:pt x="66" y="98"/>
                    <a:pt x="77" y="71"/>
                    <a:pt x="79" y="40"/>
                  </a:cubicBezTo>
                  <a:cubicBezTo>
                    <a:pt x="80" y="39"/>
                    <a:pt x="79" y="37"/>
                    <a:pt x="79" y="36"/>
                  </a:cubicBezTo>
                  <a:cubicBezTo>
                    <a:pt x="80" y="17"/>
                    <a:pt x="80" y="16"/>
                    <a:pt x="98" y="14"/>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1" name="Freeform 469"/>
            <p:cNvSpPr>
              <a:spLocks/>
            </p:cNvSpPr>
            <p:nvPr/>
          </p:nvSpPr>
          <p:spPr bwMode="auto">
            <a:xfrm>
              <a:off x="3401" y="1995"/>
              <a:ext cx="74" cy="31"/>
            </a:xfrm>
            <a:custGeom>
              <a:avLst/>
              <a:gdLst>
                <a:gd name="T0" fmla="*/ 98 w 120"/>
                <a:gd name="T1" fmla="*/ 5 h 49"/>
                <a:gd name="T2" fmla="*/ 120 w 120"/>
                <a:gd name="T3" fmla="*/ 34 h 49"/>
                <a:gd name="T4" fmla="*/ 94 w 120"/>
                <a:gd name="T5" fmla="*/ 42 h 49"/>
                <a:gd name="T6" fmla="*/ 10 w 120"/>
                <a:gd name="T7" fmla="*/ 48 h 49"/>
                <a:gd name="T8" fmla="*/ 0 w 120"/>
                <a:gd name="T9" fmla="*/ 46 h 49"/>
                <a:gd name="T10" fmla="*/ 79 w 120"/>
                <a:gd name="T11" fmla="*/ 8 h 49"/>
                <a:gd name="T12" fmla="*/ 98 w 120"/>
                <a:gd name="T13" fmla="*/ 5 h 49"/>
              </a:gdLst>
              <a:ahLst/>
              <a:cxnLst>
                <a:cxn ang="0">
                  <a:pos x="T0" y="T1"/>
                </a:cxn>
                <a:cxn ang="0">
                  <a:pos x="T2" y="T3"/>
                </a:cxn>
                <a:cxn ang="0">
                  <a:pos x="T4" y="T5"/>
                </a:cxn>
                <a:cxn ang="0">
                  <a:pos x="T6" y="T7"/>
                </a:cxn>
                <a:cxn ang="0">
                  <a:pos x="T8" y="T9"/>
                </a:cxn>
                <a:cxn ang="0">
                  <a:pos x="T10" y="T11"/>
                </a:cxn>
                <a:cxn ang="0">
                  <a:pos x="T12" y="T13"/>
                </a:cxn>
              </a:cxnLst>
              <a:rect l="0" t="0" r="r" b="b"/>
              <a:pathLst>
                <a:path w="120" h="49">
                  <a:moveTo>
                    <a:pt x="98" y="5"/>
                  </a:moveTo>
                  <a:cubicBezTo>
                    <a:pt x="105" y="15"/>
                    <a:pt x="113" y="24"/>
                    <a:pt x="120" y="34"/>
                  </a:cubicBezTo>
                  <a:cubicBezTo>
                    <a:pt x="113" y="41"/>
                    <a:pt x="103" y="41"/>
                    <a:pt x="94" y="42"/>
                  </a:cubicBezTo>
                  <a:cubicBezTo>
                    <a:pt x="66" y="44"/>
                    <a:pt x="39" y="49"/>
                    <a:pt x="10" y="48"/>
                  </a:cubicBezTo>
                  <a:cubicBezTo>
                    <a:pt x="7" y="48"/>
                    <a:pt x="3" y="49"/>
                    <a:pt x="0" y="46"/>
                  </a:cubicBezTo>
                  <a:cubicBezTo>
                    <a:pt x="27" y="34"/>
                    <a:pt x="53" y="22"/>
                    <a:pt x="79" y="8"/>
                  </a:cubicBezTo>
                  <a:cubicBezTo>
                    <a:pt x="84" y="5"/>
                    <a:pt x="91" y="0"/>
                    <a:pt x="98" y="5"/>
                  </a:cubicBezTo>
                  <a:close/>
                </a:path>
              </a:pathLst>
            </a:custGeom>
            <a:solidFill>
              <a:srgbClr val="6D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2" name="Freeform 470"/>
            <p:cNvSpPr>
              <a:spLocks/>
            </p:cNvSpPr>
            <p:nvPr/>
          </p:nvSpPr>
          <p:spPr bwMode="auto">
            <a:xfrm>
              <a:off x="3426" y="1880"/>
              <a:ext cx="31" cy="38"/>
            </a:xfrm>
            <a:custGeom>
              <a:avLst/>
              <a:gdLst>
                <a:gd name="T0" fmla="*/ 9 w 49"/>
                <a:gd name="T1" fmla="*/ 60 h 60"/>
                <a:gd name="T2" fmla="*/ 3 w 49"/>
                <a:gd name="T3" fmla="*/ 49 h 60"/>
                <a:gd name="T4" fmla="*/ 11 w 49"/>
                <a:gd name="T5" fmla="*/ 18 h 60"/>
                <a:gd name="T6" fmla="*/ 31 w 49"/>
                <a:gd name="T7" fmla="*/ 7 h 60"/>
                <a:gd name="T8" fmla="*/ 34 w 49"/>
                <a:gd name="T9" fmla="*/ 8 h 60"/>
                <a:gd name="T10" fmla="*/ 42 w 49"/>
                <a:gd name="T11" fmla="*/ 30 h 60"/>
                <a:gd name="T12" fmla="*/ 9 w 49"/>
                <a:gd name="T13" fmla="*/ 60 h 60"/>
              </a:gdLst>
              <a:ahLst/>
              <a:cxnLst>
                <a:cxn ang="0">
                  <a:pos x="T0" y="T1"/>
                </a:cxn>
                <a:cxn ang="0">
                  <a:pos x="T2" y="T3"/>
                </a:cxn>
                <a:cxn ang="0">
                  <a:pos x="T4" y="T5"/>
                </a:cxn>
                <a:cxn ang="0">
                  <a:pos x="T6" y="T7"/>
                </a:cxn>
                <a:cxn ang="0">
                  <a:pos x="T8" y="T9"/>
                </a:cxn>
                <a:cxn ang="0">
                  <a:pos x="T10" y="T11"/>
                </a:cxn>
                <a:cxn ang="0">
                  <a:pos x="T12" y="T13"/>
                </a:cxn>
              </a:cxnLst>
              <a:rect l="0" t="0" r="r" b="b"/>
              <a:pathLst>
                <a:path w="49" h="60">
                  <a:moveTo>
                    <a:pt x="9" y="60"/>
                  </a:moveTo>
                  <a:cubicBezTo>
                    <a:pt x="2" y="59"/>
                    <a:pt x="0" y="56"/>
                    <a:pt x="3" y="49"/>
                  </a:cubicBezTo>
                  <a:cubicBezTo>
                    <a:pt x="8" y="40"/>
                    <a:pt x="10" y="29"/>
                    <a:pt x="11" y="18"/>
                  </a:cubicBezTo>
                  <a:cubicBezTo>
                    <a:pt x="12" y="3"/>
                    <a:pt x="17" y="0"/>
                    <a:pt x="31" y="7"/>
                  </a:cubicBezTo>
                  <a:cubicBezTo>
                    <a:pt x="32" y="7"/>
                    <a:pt x="33" y="8"/>
                    <a:pt x="34" y="8"/>
                  </a:cubicBezTo>
                  <a:cubicBezTo>
                    <a:pt x="49" y="15"/>
                    <a:pt x="49" y="15"/>
                    <a:pt x="42" y="30"/>
                  </a:cubicBezTo>
                  <a:cubicBezTo>
                    <a:pt x="32" y="40"/>
                    <a:pt x="24" y="54"/>
                    <a:pt x="9" y="60"/>
                  </a:cubicBezTo>
                  <a:close/>
                </a:path>
              </a:pathLst>
            </a:custGeom>
            <a:solidFill>
              <a:srgbClr val="FBE4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3" name="Freeform 471"/>
            <p:cNvSpPr>
              <a:spLocks/>
            </p:cNvSpPr>
            <p:nvPr/>
          </p:nvSpPr>
          <p:spPr bwMode="auto">
            <a:xfrm>
              <a:off x="3493" y="1745"/>
              <a:ext cx="11" cy="8"/>
            </a:xfrm>
            <a:custGeom>
              <a:avLst/>
              <a:gdLst>
                <a:gd name="T0" fmla="*/ 0 w 18"/>
                <a:gd name="T1" fmla="*/ 13 h 13"/>
                <a:gd name="T2" fmla="*/ 18 w 18"/>
                <a:gd name="T3" fmla="*/ 0 h 13"/>
                <a:gd name="T4" fmla="*/ 0 w 18"/>
                <a:gd name="T5" fmla="*/ 13 h 13"/>
              </a:gdLst>
              <a:ahLst/>
              <a:cxnLst>
                <a:cxn ang="0">
                  <a:pos x="T0" y="T1"/>
                </a:cxn>
                <a:cxn ang="0">
                  <a:pos x="T2" y="T3"/>
                </a:cxn>
                <a:cxn ang="0">
                  <a:pos x="T4" y="T5"/>
                </a:cxn>
              </a:cxnLst>
              <a:rect l="0" t="0" r="r" b="b"/>
              <a:pathLst>
                <a:path w="18" h="13">
                  <a:moveTo>
                    <a:pt x="0" y="13"/>
                  </a:moveTo>
                  <a:cubicBezTo>
                    <a:pt x="6" y="9"/>
                    <a:pt x="10" y="2"/>
                    <a:pt x="18" y="0"/>
                  </a:cubicBezTo>
                  <a:cubicBezTo>
                    <a:pt x="13" y="6"/>
                    <a:pt x="9" y="12"/>
                    <a:pt x="0" y="13"/>
                  </a:cubicBezTo>
                  <a:close/>
                </a:path>
              </a:pathLst>
            </a:custGeom>
            <a:solidFill>
              <a:srgbClr val="EAF2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4" name="Freeform 472"/>
            <p:cNvSpPr>
              <a:spLocks/>
            </p:cNvSpPr>
            <p:nvPr/>
          </p:nvSpPr>
          <p:spPr bwMode="auto">
            <a:xfrm>
              <a:off x="3539" y="1559"/>
              <a:ext cx="10" cy="5"/>
            </a:xfrm>
            <a:custGeom>
              <a:avLst/>
              <a:gdLst>
                <a:gd name="T0" fmla="*/ 0 w 16"/>
                <a:gd name="T1" fmla="*/ 0 h 9"/>
                <a:gd name="T2" fmla="*/ 16 w 16"/>
                <a:gd name="T3" fmla="*/ 5 h 9"/>
                <a:gd name="T4" fmla="*/ 0 w 16"/>
                <a:gd name="T5" fmla="*/ 8 h 9"/>
                <a:gd name="T6" fmla="*/ 0 w 16"/>
                <a:gd name="T7" fmla="*/ 0 h 9"/>
              </a:gdLst>
              <a:ahLst/>
              <a:cxnLst>
                <a:cxn ang="0">
                  <a:pos x="T0" y="T1"/>
                </a:cxn>
                <a:cxn ang="0">
                  <a:pos x="T2" y="T3"/>
                </a:cxn>
                <a:cxn ang="0">
                  <a:pos x="T4" y="T5"/>
                </a:cxn>
                <a:cxn ang="0">
                  <a:pos x="T6" y="T7"/>
                </a:cxn>
              </a:cxnLst>
              <a:rect l="0" t="0" r="r" b="b"/>
              <a:pathLst>
                <a:path w="16" h="9">
                  <a:moveTo>
                    <a:pt x="0" y="0"/>
                  </a:moveTo>
                  <a:cubicBezTo>
                    <a:pt x="5" y="3"/>
                    <a:pt x="11" y="1"/>
                    <a:pt x="16" y="5"/>
                  </a:cubicBezTo>
                  <a:cubicBezTo>
                    <a:pt x="11" y="9"/>
                    <a:pt x="5" y="8"/>
                    <a:pt x="0" y="8"/>
                  </a:cubicBezTo>
                  <a:cubicBezTo>
                    <a:pt x="0" y="5"/>
                    <a:pt x="0" y="3"/>
                    <a:pt x="0" y="0"/>
                  </a:cubicBezTo>
                  <a:close/>
                </a:path>
              </a:pathLst>
            </a:custGeom>
            <a:solidFill>
              <a:srgbClr val="CCA5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5" name="Freeform 473"/>
            <p:cNvSpPr>
              <a:spLocks/>
            </p:cNvSpPr>
            <p:nvPr/>
          </p:nvSpPr>
          <p:spPr bwMode="auto">
            <a:xfrm>
              <a:off x="3327" y="1669"/>
              <a:ext cx="157" cy="184"/>
            </a:xfrm>
            <a:custGeom>
              <a:avLst/>
              <a:gdLst>
                <a:gd name="T0" fmla="*/ 254 w 254"/>
                <a:gd name="T1" fmla="*/ 156 h 298"/>
                <a:gd name="T2" fmla="*/ 249 w 254"/>
                <a:gd name="T3" fmla="*/ 158 h 298"/>
                <a:gd name="T4" fmla="*/ 239 w 254"/>
                <a:gd name="T5" fmla="*/ 169 h 298"/>
                <a:gd name="T6" fmla="*/ 230 w 254"/>
                <a:gd name="T7" fmla="*/ 220 h 298"/>
                <a:gd name="T8" fmla="*/ 202 w 254"/>
                <a:gd name="T9" fmla="*/ 259 h 298"/>
                <a:gd name="T10" fmla="*/ 170 w 254"/>
                <a:gd name="T11" fmla="*/ 280 h 298"/>
                <a:gd name="T12" fmla="*/ 165 w 254"/>
                <a:gd name="T13" fmla="*/ 285 h 298"/>
                <a:gd name="T14" fmla="*/ 119 w 254"/>
                <a:gd name="T15" fmla="*/ 298 h 298"/>
                <a:gd name="T16" fmla="*/ 64 w 254"/>
                <a:gd name="T17" fmla="*/ 279 h 298"/>
                <a:gd name="T18" fmla="*/ 41 w 254"/>
                <a:gd name="T19" fmla="*/ 279 h 298"/>
                <a:gd name="T20" fmla="*/ 36 w 254"/>
                <a:gd name="T21" fmla="*/ 271 h 298"/>
                <a:gd name="T22" fmla="*/ 23 w 254"/>
                <a:gd name="T23" fmla="*/ 264 h 298"/>
                <a:gd name="T24" fmla="*/ 16 w 254"/>
                <a:gd name="T25" fmla="*/ 250 h 298"/>
                <a:gd name="T26" fmla="*/ 0 w 254"/>
                <a:gd name="T27" fmla="*/ 119 h 298"/>
                <a:gd name="T28" fmla="*/ 12 w 254"/>
                <a:gd name="T29" fmla="*/ 188 h 298"/>
                <a:gd name="T30" fmla="*/ 24 w 254"/>
                <a:gd name="T31" fmla="*/ 60 h 298"/>
                <a:gd name="T32" fmla="*/ 32 w 254"/>
                <a:gd name="T33" fmla="*/ 83 h 298"/>
                <a:gd name="T34" fmla="*/ 46 w 254"/>
                <a:gd name="T35" fmla="*/ 104 h 298"/>
                <a:gd name="T36" fmla="*/ 67 w 254"/>
                <a:gd name="T37" fmla="*/ 119 h 298"/>
                <a:gd name="T38" fmla="*/ 59 w 254"/>
                <a:gd name="T39" fmla="*/ 1 h 298"/>
                <a:gd name="T40" fmla="*/ 68 w 254"/>
                <a:gd name="T41" fmla="*/ 5 h 298"/>
                <a:gd name="T42" fmla="*/ 99 w 254"/>
                <a:gd name="T43" fmla="*/ 34 h 298"/>
                <a:gd name="T44" fmla="*/ 113 w 254"/>
                <a:gd name="T45" fmla="*/ 43 h 298"/>
                <a:gd name="T46" fmla="*/ 137 w 254"/>
                <a:gd name="T47" fmla="*/ 84 h 298"/>
                <a:gd name="T48" fmla="*/ 139 w 254"/>
                <a:gd name="T49" fmla="*/ 58 h 298"/>
                <a:gd name="T50" fmla="*/ 140 w 254"/>
                <a:gd name="T51" fmla="*/ 48 h 298"/>
                <a:gd name="T52" fmla="*/ 145 w 254"/>
                <a:gd name="T53" fmla="*/ 44 h 298"/>
                <a:gd name="T54" fmla="*/ 169 w 254"/>
                <a:gd name="T55" fmla="*/ 63 h 298"/>
                <a:gd name="T56" fmla="*/ 166 w 254"/>
                <a:gd name="T57" fmla="*/ 75 h 298"/>
                <a:gd name="T58" fmla="*/ 197 w 254"/>
                <a:gd name="T59" fmla="*/ 85 h 298"/>
                <a:gd name="T60" fmla="*/ 181 w 254"/>
                <a:gd name="T61" fmla="*/ 59 h 298"/>
                <a:gd name="T62" fmla="*/ 180 w 254"/>
                <a:gd name="T63" fmla="*/ 50 h 298"/>
                <a:gd name="T64" fmla="*/ 182 w 254"/>
                <a:gd name="T65" fmla="*/ 50 h 298"/>
                <a:gd name="T66" fmla="*/ 191 w 254"/>
                <a:gd name="T67" fmla="*/ 54 h 298"/>
                <a:gd name="T68" fmla="*/ 216 w 254"/>
                <a:gd name="T69" fmla="*/ 90 h 298"/>
                <a:gd name="T70" fmla="*/ 217 w 254"/>
                <a:gd name="T71" fmla="*/ 99 h 298"/>
                <a:gd name="T72" fmla="*/ 217 w 254"/>
                <a:gd name="T73" fmla="*/ 103 h 298"/>
                <a:gd name="T74" fmla="*/ 227 w 254"/>
                <a:gd name="T75" fmla="*/ 144 h 298"/>
                <a:gd name="T76" fmla="*/ 235 w 254"/>
                <a:gd name="T77" fmla="*/ 152 h 298"/>
                <a:gd name="T78" fmla="*/ 254 w 254"/>
                <a:gd name="T79" fmla="*/ 156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4" h="298">
                  <a:moveTo>
                    <a:pt x="254" y="156"/>
                  </a:moveTo>
                  <a:cubicBezTo>
                    <a:pt x="253" y="158"/>
                    <a:pt x="251" y="158"/>
                    <a:pt x="249" y="158"/>
                  </a:cubicBezTo>
                  <a:cubicBezTo>
                    <a:pt x="242" y="158"/>
                    <a:pt x="238" y="162"/>
                    <a:pt x="239" y="169"/>
                  </a:cubicBezTo>
                  <a:cubicBezTo>
                    <a:pt x="240" y="187"/>
                    <a:pt x="235" y="203"/>
                    <a:pt x="230" y="220"/>
                  </a:cubicBezTo>
                  <a:cubicBezTo>
                    <a:pt x="225" y="237"/>
                    <a:pt x="214" y="248"/>
                    <a:pt x="202" y="259"/>
                  </a:cubicBezTo>
                  <a:cubicBezTo>
                    <a:pt x="193" y="267"/>
                    <a:pt x="183" y="276"/>
                    <a:pt x="170" y="280"/>
                  </a:cubicBezTo>
                  <a:cubicBezTo>
                    <a:pt x="170" y="284"/>
                    <a:pt x="167" y="285"/>
                    <a:pt x="165" y="285"/>
                  </a:cubicBezTo>
                  <a:cubicBezTo>
                    <a:pt x="150" y="290"/>
                    <a:pt x="134" y="294"/>
                    <a:pt x="119" y="298"/>
                  </a:cubicBezTo>
                  <a:cubicBezTo>
                    <a:pt x="101" y="290"/>
                    <a:pt x="83" y="282"/>
                    <a:pt x="64" y="279"/>
                  </a:cubicBezTo>
                  <a:cubicBezTo>
                    <a:pt x="56" y="277"/>
                    <a:pt x="48" y="280"/>
                    <a:pt x="41" y="279"/>
                  </a:cubicBezTo>
                  <a:cubicBezTo>
                    <a:pt x="42" y="274"/>
                    <a:pt x="38" y="273"/>
                    <a:pt x="36" y="271"/>
                  </a:cubicBezTo>
                  <a:cubicBezTo>
                    <a:pt x="31" y="269"/>
                    <a:pt x="27" y="266"/>
                    <a:pt x="23" y="264"/>
                  </a:cubicBezTo>
                  <a:cubicBezTo>
                    <a:pt x="17" y="261"/>
                    <a:pt x="18" y="255"/>
                    <a:pt x="16" y="250"/>
                  </a:cubicBezTo>
                  <a:cubicBezTo>
                    <a:pt x="7" y="206"/>
                    <a:pt x="3" y="163"/>
                    <a:pt x="0" y="119"/>
                  </a:cubicBezTo>
                  <a:cubicBezTo>
                    <a:pt x="7" y="141"/>
                    <a:pt x="8" y="165"/>
                    <a:pt x="12" y="188"/>
                  </a:cubicBezTo>
                  <a:cubicBezTo>
                    <a:pt x="27" y="147"/>
                    <a:pt x="25" y="104"/>
                    <a:pt x="24" y="60"/>
                  </a:cubicBezTo>
                  <a:cubicBezTo>
                    <a:pt x="27" y="68"/>
                    <a:pt x="30" y="76"/>
                    <a:pt x="32" y="83"/>
                  </a:cubicBezTo>
                  <a:cubicBezTo>
                    <a:pt x="36" y="91"/>
                    <a:pt x="40" y="98"/>
                    <a:pt x="46" y="104"/>
                  </a:cubicBezTo>
                  <a:cubicBezTo>
                    <a:pt x="52" y="111"/>
                    <a:pt x="58" y="117"/>
                    <a:pt x="67" y="119"/>
                  </a:cubicBezTo>
                  <a:cubicBezTo>
                    <a:pt x="47" y="80"/>
                    <a:pt x="52" y="32"/>
                    <a:pt x="59" y="1"/>
                  </a:cubicBezTo>
                  <a:cubicBezTo>
                    <a:pt x="63" y="0"/>
                    <a:pt x="64" y="6"/>
                    <a:pt x="68" y="5"/>
                  </a:cubicBezTo>
                  <a:cubicBezTo>
                    <a:pt x="77" y="16"/>
                    <a:pt x="89" y="25"/>
                    <a:pt x="99" y="34"/>
                  </a:cubicBezTo>
                  <a:cubicBezTo>
                    <a:pt x="105" y="35"/>
                    <a:pt x="109" y="39"/>
                    <a:pt x="113" y="43"/>
                  </a:cubicBezTo>
                  <a:cubicBezTo>
                    <a:pt x="123" y="55"/>
                    <a:pt x="131" y="68"/>
                    <a:pt x="137" y="84"/>
                  </a:cubicBezTo>
                  <a:cubicBezTo>
                    <a:pt x="139" y="75"/>
                    <a:pt x="140" y="67"/>
                    <a:pt x="139" y="58"/>
                  </a:cubicBezTo>
                  <a:cubicBezTo>
                    <a:pt x="139" y="55"/>
                    <a:pt x="137" y="51"/>
                    <a:pt x="140" y="48"/>
                  </a:cubicBezTo>
                  <a:cubicBezTo>
                    <a:pt x="141" y="46"/>
                    <a:pt x="143" y="45"/>
                    <a:pt x="145" y="44"/>
                  </a:cubicBezTo>
                  <a:cubicBezTo>
                    <a:pt x="154" y="49"/>
                    <a:pt x="162" y="56"/>
                    <a:pt x="169" y="63"/>
                  </a:cubicBezTo>
                  <a:cubicBezTo>
                    <a:pt x="177" y="70"/>
                    <a:pt x="176" y="72"/>
                    <a:pt x="166" y="75"/>
                  </a:cubicBezTo>
                  <a:cubicBezTo>
                    <a:pt x="179" y="73"/>
                    <a:pt x="184" y="75"/>
                    <a:pt x="197" y="85"/>
                  </a:cubicBezTo>
                  <a:cubicBezTo>
                    <a:pt x="192" y="76"/>
                    <a:pt x="186" y="68"/>
                    <a:pt x="181" y="59"/>
                  </a:cubicBezTo>
                  <a:cubicBezTo>
                    <a:pt x="180" y="57"/>
                    <a:pt x="177" y="53"/>
                    <a:pt x="180" y="50"/>
                  </a:cubicBezTo>
                  <a:cubicBezTo>
                    <a:pt x="181" y="50"/>
                    <a:pt x="181" y="50"/>
                    <a:pt x="182" y="50"/>
                  </a:cubicBezTo>
                  <a:cubicBezTo>
                    <a:pt x="186" y="49"/>
                    <a:pt x="188" y="51"/>
                    <a:pt x="191" y="54"/>
                  </a:cubicBezTo>
                  <a:cubicBezTo>
                    <a:pt x="200" y="65"/>
                    <a:pt x="209" y="77"/>
                    <a:pt x="216" y="90"/>
                  </a:cubicBezTo>
                  <a:cubicBezTo>
                    <a:pt x="218" y="93"/>
                    <a:pt x="219" y="96"/>
                    <a:pt x="217" y="99"/>
                  </a:cubicBezTo>
                  <a:cubicBezTo>
                    <a:pt x="217" y="100"/>
                    <a:pt x="216" y="102"/>
                    <a:pt x="217" y="103"/>
                  </a:cubicBezTo>
                  <a:cubicBezTo>
                    <a:pt x="224" y="116"/>
                    <a:pt x="223" y="131"/>
                    <a:pt x="227" y="144"/>
                  </a:cubicBezTo>
                  <a:cubicBezTo>
                    <a:pt x="228" y="149"/>
                    <a:pt x="231" y="151"/>
                    <a:pt x="235" y="152"/>
                  </a:cubicBezTo>
                  <a:cubicBezTo>
                    <a:pt x="242" y="154"/>
                    <a:pt x="248" y="155"/>
                    <a:pt x="254" y="156"/>
                  </a:cubicBezTo>
                  <a:close/>
                </a:path>
              </a:pathLst>
            </a:custGeom>
            <a:solidFill>
              <a:srgbClr val="FEE3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6" name="Freeform 474"/>
            <p:cNvSpPr>
              <a:spLocks/>
            </p:cNvSpPr>
            <p:nvPr/>
          </p:nvSpPr>
          <p:spPr bwMode="auto">
            <a:xfrm>
              <a:off x="3432" y="1636"/>
              <a:ext cx="43" cy="31"/>
            </a:xfrm>
            <a:custGeom>
              <a:avLst/>
              <a:gdLst>
                <a:gd name="T0" fmla="*/ 65 w 69"/>
                <a:gd name="T1" fmla="*/ 0 h 51"/>
                <a:gd name="T2" fmla="*/ 56 w 69"/>
                <a:gd name="T3" fmla="*/ 32 h 51"/>
                <a:gd name="T4" fmla="*/ 3 w 69"/>
                <a:gd name="T5" fmla="*/ 49 h 51"/>
                <a:gd name="T6" fmla="*/ 0 w 69"/>
                <a:gd name="T7" fmla="*/ 47 h 51"/>
                <a:gd name="T8" fmla="*/ 20 w 69"/>
                <a:gd name="T9" fmla="*/ 25 h 51"/>
                <a:gd name="T10" fmla="*/ 65 w 69"/>
                <a:gd name="T11" fmla="*/ 0 h 51"/>
              </a:gdLst>
              <a:ahLst/>
              <a:cxnLst>
                <a:cxn ang="0">
                  <a:pos x="T0" y="T1"/>
                </a:cxn>
                <a:cxn ang="0">
                  <a:pos x="T2" y="T3"/>
                </a:cxn>
                <a:cxn ang="0">
                  <a:pos x="T4" y="T5"/>
                </a:cxn>
                <a:cxn ang="0">
                  <a:pos x="T6" y="T7"/>
                </a:cxn>
                <a:cxn ang="0">
                  <a:pos x="T8" y="T9"/>
                </a:cxn>
                <a:cxn ang="0">
                  <a:pos x="T10" y="T11"/>
                </a:cxn>
              </a:cxnLst>
              <a:rect l="0" t="0" r="r" b="b"/>
              <a:pathLst>
                <a:path w="69" h="51">
                  <a:moveTo>
                    <a:pt x="65" y="0"/>
                  </a:moveTo>
                  <a:cubicBezTo>
                    <a:pt x="69" y="13"/>
                    <a:pt x="65" y="25"/>
                    <a:pt x="56" y="32"/>
                  </a:cubicBezTo>
                  <a:cubicBezTo>
                    <a:pt x="41" y="45"/>
                    <a:pt x="23" y="51"/>
                    <a:pt x="3" y="49"/>
                  </a:cubicBezTo>
                  <a:cubicBezTo>
                    <a:pt x="2" y="49"/>
                    <a:pt x="1" y="48"/>
                    <a:pt x="0" y="47"/>
                  </a:cubicBezTo>
                  <a:cubicBezTo>
                    <a:pt x="8" y="41"/>
                    <a:pt x="13" y="32"/>
                    <a:pt x="20" y="25"/>
                  </a:cubicBezTo>
                  <a:cubicBezTo>
                    <a:pt x="33" y="12"/>
                    <a:pt x="50" y="8"/>
                    <a:pt x="65" y="0"/>
                  </a:cubicBezTo>
                  <a:close/>
                </a:path>
              </a:pathLst>
            </a:custGeom>
            <a:solidFill>
              <a:srgbClr val="F4A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7" name="Freeform 475"/>
            <p:cNvSpPr>
              <a:spLocks/>
            </p:cNvSpPr>
            <p:nvPr/>
          </p:nvSpPr>
          <p:spPr bwMode="auto">
            <a:xfrm>
              <a:off x="3422" y="1634"/>
              <a:ext cx="50" cy="31"/>
            </a:xfrm>
            <a:custGeom>
              <a:avLst/>
              <a:gdLst>
                <a:gd name="T0" fmla="*/ 81 w 81"/>
                <a:gd name="T1" fmla="*/ 3 h 50"/>
                <a:gd name="T2" fmla="*/ 75 w 81"/>
                <a:gd name="T3" fmla="*/ 9 h 50"/>
                <a:gd name="T4" fmla="*/ 24 w 81"/>
                <a:gd name="T5" fmla="*/ 47 h 50"/>
                <a:gd name="T6" fmla="*/ 16 w 81"/>
                <a:gd name="T7" fmla="*/ 50 h 50"/>
                <a:gd name="T8" fmla="*/ 11 w 81"/>
                <a:gd name="T9" fmla="*/ 32 h 50"/>
                <a:gd name="T10" fmla="*/ 75 w 81"/>
                <a:gd name="T11" fmla="*/ 1 h 50"/>
                <a:gd name="T12" fmla="*/ 81 w 81"/>
                <a:gd name="T13" fmla="*/ 3 h 50"/>
              </a:gdLst>
              <a:ahLst/>
              <a:cxnLst>
                <a:cxn ang="0">
                  <a:pos x="T0" y="T1"/>
                </a:cxn>
                <a:cxn ang="0">
                  <a:pos x="T2" y="T3"/>
                </a:cxn>
                <a:cxn ang="0">
                  <a:pos x="T4" y="T5"/>
                </a:cxn>
                <a:cxn ang="0">
                  <a:pos x="T6" y="T7"/>
                </a:cxn>
                <a:cxn ang="0">
                  <a:pos x="T8" y="T9"/>
                </a:cxn>
                <a:cxn ang="0">
                  <a:pos x="T10" y="T11"/>
                </a:cxn>
                <a:cxn ang="0">
                  <a:pos x="T12" y="T13"/>
                </a:cxn>
              </a:cxnLst>
              <a:rect l="0" t="0" r="r" b="b"/>
              <a:pathLst>
                <a:path w="81" h="50">
                  <a:moveTo>
                    <a:pt x="81" y="3"/>
                  </a:moveTo>
                  <a:cubicBezTo>
                    <a:pt x="81" y="7"/>
                    <a:pt x="78" y="8"/>
                    <a:pt x="75" y="9"/>
                  </a:cubicBezTo>
                  <a:cubicBezTo>
                    <a:pt x="55" y="17"/>
                    <a:pt x="35" y="26"/>
                    <a:pt x="24" y="47"/>
                  </a:cubicBezTo>
                  <a:cubicBezTo>
                    <a:pt x="22" y="50"/>
                    <a:pt x="19" y="50"/>
                    <a:pt x="16" y="50"/>
                  </a:cubicBezTo>
                  <a:cubicBezTo>
                    <a:pt x="0" y="44"/>
                    <a:pt x="0" y="43"/>
                    <a:pt x="11" y="32"/>
                  </a:cubicBezTo>
                  <a:cubicBezTo>
                    <a:pt x="29" y="15"/>
                    <a:pt x="52" y="9"/>
                    <a:pt x="75" y="1"/>
                  </a:cubicBezTo>
                  <a:cubicBezTo>
                    <a:pt x="77" y="0"/>
                    <a:pt x="79" y="2"/>
                    <a:pt x="81" y="3"/>
                  </a:cubicBezTo>
                  <a:close/>
                </a:path>
              </a:pathLst>
            </a:custGeom>
            <a:solidFill>
              <a:srgbClr val="E789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8" name="Freeform 476"/>
            <p:cNvSpPr>
              <a:spLocks/>
            </p:cNvSpPr>
            <p:nvPr/>
          </p:nvSpPr>
          <p:spPr bwMode="auto">
            <a:xfrm>
              <a:off x="3417" y="1696"/>
              <a:ext cx="36" cy="29"/>
            </a:xfrm>
            <a:custGeom>
              <a:avLst/>
              <a:gdLst>
                <a:gd name="T0" fmla="*/ 35 w 59"/>
                <a:gd name="T1" fmla="*/ 6 h 47"/>
                <a:gd name="T2" fmla="*/ 59 w 59"/>
                <a:gd name="T3" fmla="*/ 47 h 47"/>
                <a:gd name="T4" fmla="*/ 10 w 59"/>
                <a:gd name="T5" fmla="*/ 38 h 47"/>
                <a:gd name="T6" fmla="*/ 28 w 59"/>
                <a:gd name="T7" fmla="*/ 27 h 47"/>
                <a:gd name="T8" fmla="*/ 0 w 59"/>
                <a:gd name="T9" fmla="*/ 0 h 47"/>
                <a:gd name="T10" fmla="*/ 35 w 59"/>
                <a:gd name="T11" fmla="*/ 6 h 47"/>
              </a:gdLst>
              <a:ahLst/>
              <a:cxnLst>
                <a:cxn ang="0">
                  <a:pos x="T0" y="T1"/>
                </a:cxn>
                <a:cxn ang="0">
                  <a:pos x="T2" y="T3"/>
                </a:cxn>
                <a:cxn ang="0">
                  <a:pos x="T4" y="T5"/>
                </a:cxn>
                <a:cxn ang="0">
                  <a:pos x="T6" y="T7"/>
                </a:cxn>
                <a:cxn ang="0">
                  <a:pos x="T8" y="T9"/>
                </a:cxn>
                <a:cxn ang="0">
                  <a:pos x="T10" y="T11"/>
                </a:cxn>
              </a:cxnLst>
              <a:rect l="0" t="0" r="r" b="b"/>
              <a:pathLst>
                <a:path w="59" h="47">
                  <a:moveTo>
                    <a:pt x="35" y="6"/>
                  </a:moveTo>
                  <a:cubicBezTo>
                    <a:pt x="41" y="20"/>
                    <a:pt x="51" y="33"/>
                    <a:pt x="59" y="47"/>
                  </a:cubicBezTo>
                  <a:cubicBezTo>
                    <a:pt x="44" y="39"/>
                    <a:pt x="31" y="26"/>
                    <a:pt x="10" y="38"/>
                  </a:cubicBezTo>
                  <a:cubicBezTo>
                    <a:pt x="16" y="30"/>
                    <a:pt x="16" y="30"/>
                    <a:pt x="28" y="27"/>
                  </a:cubicBezTo>
                  <a:cubicBezTo>
                    <a:pt x="19" y="18"/>
                    <a:pt x="8" y="10"/>
                    <a:pt x="0" y="0"/>
                  </a:cubicBezTo>
                  <a:cubicBezTo>
                    <a:pt x="12" y="3"/>
                    <a:pt x="24" y="0"/>
                    <a:pt x="35" y="6"/>
                  </a:cubicBezTo>
                  <a:close/>
                </a:path>
              </a:pathLst>
            </a:custGeom>
            <a:solidFill>
              <a:srgbClr val="60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79" name="Freeform 477"/>
            <p:cNvSpPr>
              <a:spLocks/>
            </p:cNvSpPr>
            <p:nvPr/>
          </p:nvSpPr>
          <p:spPr bwMode="auto">
            <a:xfrm>
              <a:off x="3388" y="1688"/>
              <a:ext cx="27" cy="39"/>
            </a:xfrm>
            <a:custGeom>
              <a:avLst/>
              <a:gdLst>
                <a:gd name="T0" fmla="*/ 41 w 44"/>
                <a:gd name="T1" fmla="*/ 17 h 63"/>
                <a:gd name="T2" fmla="*/ 38 w 44"/>
                <a:gd name="T3" fmla="*/ 63 h 63"/>
                <a:gd name="T4" fmla="*/ 0 w 44"/>
                <a:gd name="T5" fmla="*/ 3 h 63"/>
                <a:gd name="T6" fmla="*/ 5 w 44"/>
                <a:gd name="T7" fmla="*/ 3 h 63"/>
                <a:gd name="T8" fmla="*/ 33 w 44"/>
                <a:gd name="T9" fmla="*/ 11 h 63"/>
                <a:gd name="T10" fmla="*/ 41 w 44"/>
                <a:gd name="T11" fmla="*/ 17 h 63"/>
              </a:gdLst>
              <a:ahLst/>
              <a:cxnLst>
                <a:cxn ang="0">
                  <a:pos x="T0" y="T1"/>
                </a:cxn>
                <a:cxn ang="0">
                  <a:pos x="T2" y="T3"/>
                </a:cxn>
                <a:cxn ang="0">
                  <a:pos x="T4" y="T5"/>
                </a:cxn>
                <a:cxn ang="0">
                  <a:pos x="T6" y="T7"/>
                </a:cxn>
                <a:cxn ang="0">
                  <a:pos x="T8" y="T9"/>
                </a:cxn>
                <a:cxn ang="0">
                  <a:pos x="T10" y="T11"/>
                </a:cxn>
              </a:cxnLst>
              <a:rect l="0" t="0" r="r" b="b"/>
              <a:pathLst>
                <a:path w="44" h="63">
                  <a:moveTo>
                    <a:pt x="41" y="17"/>
                  </a:moveTo>
                  <a:cubicBezTo>
                    <a:pt x="44" y="32"/>
                    <a:pt x="44" y="47"/>
                    <a:pt x="38" y="63"/>
                  </a:cubicBezTo>
                  <a:cubicBezTo>
                    <a:pt x="31" y="38"/>
                    <a:pt x="18" y="19"/>
                    <a:pt x="0" y="3"/>
                  </a:cubicBezTo>
                  <a:cubicBezTo>
                    <a:pt x="2" y="0"/>
                    <a:pt x="3" y="2"/>
                    <a:pt x="5" y="3"/>
                  </a:cubicBezTo>
                  <a:cubicBezTo>
                    <a:pt x="14" y="5"/>
                    <a:pt x="23" y="8"/>
                    <a:pt x="33" y="11"/>
                  </a:cubicBezTo>
                  <a:cubicBezTo>
                    <a:pt x="37" y="12"/>
                    <a:pt x="40" y="13"/>
                    <a:pt x="41" y="17"/>
                  </a:cubicBezTo>
                  <a:close/>
                </a:path>
              </a:pathLst>
            </a:custGeom>
            <a:solidFill>
              <a:srgbClr val="5F52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0" name="Freeform 478"/>
            <p:cNvSpPr>
              <a:spLocks/>
            </p:cNvSpPr>
            <p:nvPr/>
          </p:nvSpPr>
          <p:spPr bwMode="auto">
            <a:xfrm>
              <a:off x="3439" y="1697"/>
              <a:ext cx="25" cy="33"/>
            </a:xfrm>
            <a:custGeom>
              <a:avLst/>
              <a:gdLst>
                <a:gd name="T0" fmla="*/ 35 w 39"/>
                <a:gd name="T1" fmla="*/ 54 h 54"/>
                <a:gd name="T2" fmla="*/ 0 w 39"/>
                <a:gd name="T3" fmla="*/ 5 h 54"/>
                <a:gd name="T4" fmla="*/ 13 w 39"/>
                <a:gd name="T5" fmla="*/ 3 h 54"/>
                <a:gd name="T6" fmla="*/ 29 w 39"/>
                <a:gd name="T7" fmla="*/ 1 h 54"/>
                <a:gd name="T8" fmla="*/ 35 w 39"/>
                <a:gd name="T9" fmla="*/ 15 h 54"/>
                <a:gd name="T10" fmla="*/ 38 w 39"/>
                <a:gd name="T11" fmla="*/ 44 h 54"/>
                <a:gd name="T12" fmla="*/ 35 w 39"/>
                <a:gd name="T13" fmla="*/ 54 h 54"/>
              </a:gdLst>
              <a:ahLst/>
              <a:cxnLst>
                <a:cxn ang="0">
                  <a:pos x="T0" y="T1"/>
                </a:cxn>
                <a:cxn ang="0">
                  <a:pos x="T2" y="T3"/>
                </a:cxn>
                <a:cxn ang="0">
                  <a:pos x="T4" y="T5"/>
                </a:cxn>
                <a:cxn ang="0">
                  <a:pos x="T6" y="T7"/>
                </a:cxn>
                <a:cxn ang="0">
                  <a:pos x="T8" y="T9"/>
                </a:cxn>
                <a:cxn ang="0">
                  <a:pos x="T10" y="T11"/>
                </a:cxn>
                <a:cxn ang="0">
                  <a:pos x="T12" y="T13"/>
                </a:cxn>
              </a:cxnLst>
              <a:rect l="0" t="0" r="r" b="b"/>
              <a:pathLst>
                <a:path w="39" h="54">
                  <a:moveTo>
                    <a:pt x="35" y="54"/>
                  </a:moveTo>
                  <a:cubicBezTo>
                    <a:pt x="26" y="35"/>
                    <a:pt x="15" y="19"/>
                    <a:pt x="0" y="5"/>
                  </a:cubicBezTo>
                  <a:cubicBezTo>
                    <a:pt x="4" y="0"/>
                    <a:pt x="8" y="3"/>
                    <a:pt x="13" y="3"/>
                  </a:cubicBezTo>
                  <a:cubicBezTo>
                    <a:pt x="18" y="3"/>
                    <a:pt x="24" y="3"/>
                    <a:pt x="29" y="1"/>
                  </a:cubicBezTo>
                  <a:cubicBezTo>
                    <a:pt x="33" y="5"/>
                    <a:pt x="32" y="11"/>
                    <a:pt x="35" y="15"/>
                  </a:cubicBezTo>
                  <a:cubicBezTo>
                    <a:pt x="36" y="24"/>
                    <a:pt x="39" y="34"/>
                    <a:pt x="38" y="44"/>
                  </a:cubicBezTo>
                  <a:cubicBezTo>
                    <a:pt x="38" y="47"/>
                    <a:pt x="39" y="51"/>
                    <a:pt x="35" y="54"/>
                  </a:cubicBezTo>
                  <a:close/>
                </a:path>
              </a:pathLst>
            </a:custGeom>
            <a:solidFill>
              <a:srgbClr val="5F51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1" name="Freeform 479"/>
            <p:cNvSpPr>
              <a:spLocks/>
            </p:cNvSpPr>
            <p:nvPr/>
          </p:nvSpPr>
          <p:spPr bwMode="auto">
            <a:xfrm>
              <a:off x="3445" y="1560"/>
              <a:ext cx="47" cy="24"/>
            </a:xfrm>
            <a:custGeom>
              <a:avLst/>
              <a:gdLst>
                <a:gd name="T0" fmla="*/ 4 w 76"/>
                <a:gd name="T1" fmla="*/ 39 h 39"/>
                <a:gd name="T2" fmla="*/ 0 w 76"/>
                <a:gd name="T3" fmla="*/ 36 h 39"/>
                <a:gd name="T4" fmla="*/ 31 w 76"/>
                <a:gd name="T5" fmla="*/ 3 h 39"/>
                <a:gd name="T6" fmla="*/ 48 w 76"/>
                <a:gd name="T7" fmla="*/ 4 h 39"/>
                <a:gd name="T8" fmla="*/ 59 w 76"/>
                <a:gd name="T9" fmla="*/ 3 h 39"/>
                <a:gd name="T10" fmla="*/ 67 w 76"/>
                <a:gd name="T11" fmla="*/ 7 h 39"/>
                <a:gd name="T12" fmla="*/ 71 w 76"/>
                <a:gd name="T13" fmla="*/ 11 h 39"/>
                <a:gd name="T14" fmla="*/ 74 w 76"/>
                <a:gd name="T15" fmla="*/ 16 h 39"/>
                <a:gd name="T16" fmla="*/ 66 w 76"/>
                <a:gd name="T17" fmla="*/ 20 h 39"/>
                <a:gd name="T18" fmla="*/ 57 w 76"/>
                <a:gd name="T19" fmla="*/ 15 h 39"/>
                <a:gd name="T20" fmla="*/ 4 w 76"/>
                <a:gd name="T2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39">
                  <a:moveTo>
                    <a:pt x="4" y="39"/>
                  </a:moveTo>
                  <a:cubicBezTo>
                    <a:pt x="2" y="38"/>
                    <a:pt x="0" y="38"/>
                    <a:pt x="0" y="36"/>
                  </a:cubicBezTo>
                  <a:cubicBezTo>
                    <a:pt x="0" y="20"/>
                    <a:pt x="16" y="4"/>
                    <a:pt x="31" y="3"/>
                  </a:cubicBezTo>
                  <a:cubicBezTo>
                    <a:pt x="37" y="3"/>
                    <a:pt x="42" y="3"/>
                    <a:pt x="48" y="4"/>
                  </a:cubicBezTo>
                  <a:cubicBezTo>
                    <a:pt x="52" y="5"/>
                    <a:pt x="56" y="5"/>
                    <a:pt x="59" y="3"/>
                  </a:cubicBezTo>
                  <a:cubicBezTo>
                    <a:pt x="64" y="0"/>
                    <a:pt x="67" y="0"/>
                    <a:pt x="67" y="7"/>
                  </a:cubicBezTo>
                  <a:cubicBezTo>
                    <a:pt x="67" y="9"/>
                    <a:pt x="69" y="11"/>
                    <a:pt x="71" y="11"/>
                  </a:cubicBezTo>
                  <a:cubicBezTo>
                    <a:pt x="75" y="11"/>
                    <a:pt x="76" y="13"/>
                    <a:pt x="74" y="16"/>
                  </a:cubicBezTo>
                  <a:cubicBezTo>
                    <a:pt x="73" y="19"/>
                    <a:pt x="71" y="23"/>
                    <a:pt x="66" y="20"/>
                  </a:cubicBezTo>
                  <a:cubicBezTo>
                    <a:pt x="63" y="18"/>
                    <a:pt x="60" y="16"/>
                    <a:pt x="57" y="15"/>
                  </a:cubicBezTo>
                  <a:cubicBezTo>
                    <a:pt x="30" y="4"/>
                    <a:pt x="13" y="11"/>
                    <a:pt x="4" y="39"/>
                  </a:cubicBezTo>
                  <a:close/>
                </a:path>
              </a:pathLst>
            </a:custGeom>
            <a:solidFill>
              <a:srgbClr val="2C2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2" name="Freeform 480"/>
            <p:cNvSpPr>
              <a:spLocks/>
            </p:cNvSpPr>
            <p:nvPr/>
          </p:nvSpPr>
          <p:spPr bwMode="auto">
            <a:xfrm>
              <a:off x="3351" y="1603"/>
              <a:ext cx="38" cy="28"/>
            </a:xfrm>
            <a:custGeom>
              <a:avLst/>
              <a:gdLst>
                <a:gd name="T0" fmla="*/ 61 w 61"/>
                <a:gd name="T1" fmla="*/ 13 h 45"/>
                <a:gd name="T2" fmla="*/ 48 w 61"/>
                <a:gd name="T3" fmla="*/ 11 h 45"/>
                <a:gd name="T4" fmla="*/ 15 w 61"/>
                <a:gd name="T5" fmla="*/ 34 h 45"/>
                <a:gd name="T6" fmla="*/ 15 w 61"/>
                <a:gd name="T7" fmla="*/ 41 h 45"/>
                <a:gd name="T8" fmla="*/ 8 w 61"/>
                <a:gd name="T9" fmla="*/ 45 h 45"/>
                <a:gd name="T10" fmla="*/ 5 w 61"/>
                <a:gd name="T11" fmla="*/ 40 h 45"/>
                <a:gd name="T12" fmla="*/ 0 w 61"/>
                <a:gd name="T13" fmla="*/ 31 h 45"/>
                <a:gd name="T14" fmla="*/ 10 w 61"/>
                <a:gd name="T15" fmla="*/ 23 h 45"/>
                <a:gd name="T16" fmla="*/ 55 w 61"/>
                <a:gd name="T17" fmla="*/ 10 h 45"/>
                <a:gd name="T18" fmla="*/ 61 w 61"/>
                <a:gd name="T19"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45">
                  <a:moveTo>
                    <a:pt x="61" y="13"/>
                  </a:moveTo>
                  <a:cubicBezTo>
                    <a:pt x="55" y="16"/>
                    <a:pt x="52" y="12"/>
                    <a:pt x="48" y="11"/>
                  </a:cubicBezTo>
                  <a:cubicBezTo>
                    <a:pt x="29" y="6"/>
                    <a:pt x="17" y="14"/>
                    <a:pt x="15" y="34"/>
                  </a:cubicBezTo>
                  <a:cubicBezTo>
                    <a:pt x="15" y="37"/>
                    <a:pt x="15" y="39"/>
                    <a:pt x="15" y="41"/>
                  </a:cubicBezTo>
                  <a:cubicBezTo>
                    <a:pt x="14" y="45"/>
                    <a:pt x="11" y="45"/>
                    <a:pt x="8" y="45"/>
                  </a:cubicBezTo>
                  <a:cubicBezTo>
                    <a:pt x="4" y="45"/>
                    <a:pt x="4" y="43"/>
                    <a:pt x="5" y="40"/>
                  </a:cubicBezTo>
                  <a:cubicBezTo>
                    <a:pt x="6" y="36"/>
                    <a:pt x="2" y="35"/>
                    <a:pt x="0" y="31"/>
                  </a:cubicBezTo>
                  <a:cubicBezTo>
                    <a:pt x="4" y="29"/>
                    <a:pt x="8" y="27"/>
                    <a:pt x="10" y="23"/>
                  </a:cubicBezTo>
                  <a:cubicBezTo>
                    <a:pt x="19" y="1"/>
                    <a:pt x="31" y="0"/>
                    <a:pt x="55" y="10"/>
                  </a:cubicBezTo>
                  <a:cubicBezTo>
                    <a:pt x="57" y="10"/>
                    <a:pt x="58" y="11"/>
                    <a:pt x="61" y="13"/>
                  </a:cubicBezTo>
                  <a:close/>
                </a:path>
              </a:pathLst>
            </a:custGeom>
            <a:solidFill>
              <a:srgbClr val="2F25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3" name="Freeform 481"/>
            <p:cNvSpPr>
              <a:spLocks/>
            </p:cNvSpPr>
            <p:nvPr/>
          </p:nvSpPr>
          <p:spPr bwMode="auto">
            <a:xfrm>
              <a:off x="3538" y="1534"/>
              <a:ext cx="21" cy="47"/>
            </a:xfrm>
            <a:custGeom>
              <a:avLst/>
              <a:gdLst>
                <a:gd name="T0" fmla="*/ 0 w 33"/>
                <a:gd name="T1" fmla="*/ 0 h 76"/>
                <a:gd name="T2" fmla="*/ 32 w 33"/>
                <a:gd name="T3" fmla="*/ 35 h 76"/>
                <a:gd name="T4" fmla="*/ 9 w 33"/>
                <a:gd name="T5" fmla="*/ 76 h 76"/>
                <a:gd name="T6" fmla="*/ 24 w 33"/>
                <a:gd name="T7" fmla="*/ 37 h 76"/>
                <a:gd name="T8" fmla="*/ 0 w 33"/>
                <a:gd name="T9" fmla="*/ 0 h 76"/>
              </a:gdLst>
              <a:ahLst/>
              <a:cxnLst>
                <a:cxn ang="0">
                  <a:pos x="T0" y="T1"/>
                </a:cxn>
                <a:cxn ang="0">
                  <a:pos x="T2" y="T3"/>
                </a:cxn>
                <a:cxn ang="0">
                  <a:pos x="T4" y="T5"/>
                </a:cxn>
                <a:cxn ang="0">
                  <a:pos x="T6" y="T7"/>
                </a:cxn>
                <a:cxn ang="0">
                  <a:pos x="T8" y="T9"/>
                </a:cxn>
              </a:cxnLst>
              <a:rect l="0" t="0" r="r" b="b"/>
              <a:pathLst>
                <a:path w="33" h="76">
                  <a:moveTo>
                    <a:pt x="0" y="0"/>
                  </a:moveTo>
                  <a:cubicBezTo>
                    <a:pt x="19" y="5"/>
                    <a:pt x="30" y="18"/>
                    <a:pt x="32" y="35"/>
                  </a:cubicBezTo>
                  <a:cubicBezTo>
                    <a:pt x="33" y="51"/>
                    <a:pt x="23" y="70"/>
                    <a:pt x="9" y="76"/>
                  </a:cubicBezTo>
                  <a:cubicBezTo>
                    <a:pt x="20" y="65"/>
                    <a:pt x="26" y="53"/>
                    <a:pt x="24" y="37"/>
                  </a:cubicBezTo>
                  <a:cubicBezTo>
                    <a:pt x="23" y="22"/>
                    <a:pt x="15" y="10"/>
                    <a:pt x="0" y="0"/>
                  </a:cubicBezTo>
                  <a:close/>
                </a:path>
              </a:pathLst>
            </a:custGeom>
            <a:solidFill>
              <a:srgbClr val="D7A8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4" name="Freeform 482"/>
            <p:cNvSpPr>
              <a:spLocks/>
            </p:cNvSpPr>
            <p:nvPr/>
          </p:nvSpPr>
          <p:spPr bwMode="auto">
            <a:xfrm>
              <a:off x="3433" y="1532"/>
              <a:ext cx="41" cy="21"/>
            </a:xfrm>
            <a:custGeom>
              <a:avLst/>
              <a:gdLst>
                <a:gd name="T0" fmla="*/ 66 w 66"/>
                <a:gd name="T1" fmla="*/ 24 h 35"/>
                <a:gd name="T2" fmla="*/ 0 w 66"/>
                <a:gd name="T3" fmla="*/ 35 h 35"/>
                <a:gd name="T4" fmla="*/ 66 w 66"/>
                <a:gd name="T5" fmla="*/ 24 h 35"/>
              </a:gdLst>
              <a:ahLst/>
              <a:cxnLst>
                <a:cxn ang="0">
                  <a:pos x="T0" y="T1"/>
                </a:cxn>
                <a:cxn ang="0">
                  <a:pos x="T2" y="T3"/>
                </a:cxn>
                <a:cxn ang="0">
                  <a:pos x="T4" y="T5"/>
                </a:cxn>
              </a:cxnLst>
              <a:rect l="0" t="0" r="r" b="b"/>
              <a:pathLst>
                <a:path w="66" h="35">
                  <a:moveTo>
                    <a:pt x="66" y="24"/>
                  </a:moveTo>
                  <a:cubicBezTo>
                    <a:pt x="41" y="14"/>
                    <a:pt x="19" y="14"/>
                    <a:pt x="0" y="35"/>
                  </a:cubicBezTo>
                  <a:cubicBezTo>
                    <a:pt x="10" y="8"/>
                    <a:pt x="41" y="0"/>
                    <a:pt x="66" y="24"/>
                  </a:cubicBezTo>
                  <a:close/>
                </a:path>
              </a:pathLst>
            </a:custGeom>
            <a:solidFill>
              <a:srgbClr val="5F4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5" name="Freeform 483"/>
            <p:cNvSpPr>
              <a:spLocks/>
            </p:cNvSpPr>
            <p:nvPr/>
          </p:nvSpPr>
          <p:spPr bwMode="auto">
            <a:xfrm>
              <a:off x="3342" y="1582"/>
              <a:ext cx="26" cy="26"/>
            </a:xfrm>
            <a:custGeom>
              <a:avLst/>
              <a:gdLst>
                <a:gd name="T0" fmla="*/ 0 w 41"/>
                <a:gd name="T1" fmla="*/ 42 h 42"/>
                <a:gd name="T2" fmla="*/ 41 w 41"/>
                <a:gd name="T3" fmla="*/ 3 h 42"/>
                <a:gd name="T4" fmla="*/ 14 w 41"/>
                <a:gd name="T5" fmla="*/ 16 h 42"/>
                <a:gd name="T6" fmla="*/ 0 w 41"/>
                <a:gd name="T7" fmla="*/ 42 h 42"/>
              </a:gdLst>
              <a:ahLst/>
              <a:cxnLst>
                <a:cxn ang="0">
                  <a:pos x="T0" y="T1"/>
                </a:cxn>
                <a:cxn ang="0">
                  <a:pos x="T2" y="T3"/>
                </a:cxn>
                <a:cxn ang="0">
                  <a:pos x="T4" y="T5"/>
                </a:cxn>
                <a:cxn ang="0">
                  <a:pos x="T6" y="T7"/>
                </a:cxn>
              </a:cxnLst>
              <a:rect l="0" t="0" r="r" b="b"/>
              <a:pathLst>
                <a:path w="41" h="42">
                  <a:moveTo>
                    <a:pt x="0" y="42"/>
                  </a:moveTo>
                  <a:cubicBezTo>
                    <a:pt x="1" y="11"/>
                    <a:pt x="12" y="0"/>
                    <a:pt x="41" y="3"/>
                  </a:cubicBezTo>
                  <a:cubicBezTo>
                    <a:pt x="30" y="5"/>
                    <a:pt x="21" y="8"/>
                    <a:pt x="14" y="16"/>
                  </a:cubicBezTo>
                  <a:cubicBezTo>
                    <a:pt x="7" y="23"/>
                    <a:pt x="5" y="32"/>
                    <a:pt x="0" y="42"/>
                  </a:cubicBezTo>
                  <a:close/>
                </a:path>
              </a:pathLst>
            </a:custGeom>
            <a:solidFill>
              <a:srgbClr val="604A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6" name="Freeform 484"/>
            <p:cNvSpPr>
              <a:spLocks/>
            </p:cNvSpPr>
            <p:nvPr/>
          </p:nvSpPr>
          <p:spPr bwMode="auto">
            <a:xfrm>
              <a:off x="3299" y="1785"/>
              <a:ext cx="32" cy="46"/>
            </a:xfrm>
            <a:custGeom>
              <a:avLst/>
              <a:gdLst>
                <a:gd name="T0" fmla="*/ 44 w 52"/>
                <a:gd name="T1" fmla="*/ 57 h 75"/>
                <a:gd name="T2" fmla="*/ 52 w 52"/>
                <a:gd name="T3" fmla="*/ 75 h 75"/>
                <a:gd name="T4" fmla="*/ 12 w 52"/>
                <a:gd name="T5" fmla="*/ 57 h 75"/>
                <a:gd name="T6" fmla="*/ 6 w 52"/>
                <a:gd name="T7" fmla="*/ 13 h 75"/>
                <a:gd name="T8" fmla="*/ 14 w 52"/>
                <a:gd name="T9" fmla="*/ 3 h 75"/>
                <a:gd name="T10" fmla="*/ 27 w 52"/>
                <a:gd name="T11" fmla="*/ 8 h 75"/>
                <a:gd name="T12" fmla="*/ 43 w 52"/>
                <a:gd name="T13" fmla="*/ 53 h 75"/>
                <a:gd name="T14" fmla="*/ 34 w 52"/>
                <a:gd name="T15" fmla="*/ 54 h 75"/>
                <a:gd name="T16" fmla="*/ 18 w 52"/>
                <a:gd name="T17" fmla="*/ 31 h 75"/>
                <a:gd name="T18" fmla="*/ 44 w 52"/>
                <a:gd name="T19" fmla="*/ 5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75">
                  <a:moveTo>
                    <a:pt x="44" y="57"/>
                  </a:moveTo>
                  <a:cubicBezTo>
                    <a:pt x="46" y="63"/>
                    <a:pt x="49" y="69"/>
                    <a:pt x="52" y="75"/>
                  </a:cubicBezTo>
                  <a:cubicBezTo>
                    <a:pt x="35" y="75"/>
                    <a:pt x="21" y="71"/>
                    <a:pt x="12" y="57"/>
                  </a:cubicBezTo>
                  <a:cubicBezTo>
                    <a:pt x="3" y="44"/>
                    <a:pt x="0" y="28"/>
                    <a:pt x="6" y="13"/>
                  </a:cubicBezTo>
                  <a:cubicBezTo>
                    <a:pt x="8" y="9"/>
                    <a:pt x="11" y="6"/>
                    <a:pt x="14" y="3"/>
                  </a:cubicBezTo>
                  <a:cubicBezTo>
                    <a:pt x="21" y="0"/>
                    <a:pt x="24" y="0"/>
                    <a:pt x="27" y="8"/>
                  </a:cubicBezTo>
                  <a:cubicBezTo>
                    <a:pt x="31" y="23"/>
                    <a:pt x="37" y="38"/>
                    <a:pt x="43" y="53"/>
                  </a:cubicBezTo>
                  <a:cubicBezTo>
                    <a:pt x="40" y="58"/>
                    <a:pt x="36" y="55"/>
                    <a:pt x="34" y="54"/>
                  </a:cubicBezTo>
                  <a:cubicBezTo>
                    <a:pt x="24" y="49"/>
                    <a:pt x="19" y="41"/>
                    <a:pt x="18" y="31"/>
                  </a:cubicBezTo>
                  <a:cubicBezTo>
                    <a:pt x="19" y="47"/>
                    <a:pt x="30" y="54"/>
                    <a:pt x="44" y="57"/>
                  </a:cubicBezTo>
                  <a:close/>
                </a:path>
              </a:pathLst>
            </a:custGeom>
            <a:solidFill>
              <a:srgbClr val="FBE2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7" name="Freeform 485"/>
            <p:cNvSpPr>
              <a:spLocks/>
            </p:cNvSpPr>
            <p:nvPr/>
          </p:nvSpPr>
          <p:spPr bwMode="auto">
            <a:xfrm>
              <a:off x="3306" y="1798"/>
              <a:ext cx="20" cy="22"/>
            </a:xfrm>
            <a:custGeom>
              <a:avLst/>
              <a:gdLst>
                <a:gd name="T0" fmla="*/ 33 w 33"/>
                <a:gd name="T1" fmla="*/ 36 h 36"/>
                <a:gd name="T2" fmla="*/ 9 w 33"/>
                <a:gd name="T3" fmla="*/ 0 h 36"/>
                <a:gd name="T4" fmla="*/ 14 w 33"/>
                <a:gd name="T5" fmla="*/ 22 h 36"/>
                <a:gd name="T6" fmla="*/ 32 w 33"/>
                <a:gd name="T7" fmla="*/ 32 h 36"/>
                <a:gd name="T8" fmla="*/ 33 w 33"/>
                <a:gd name="T9" fmla="*/ 36 h 36"/>
              </a:gdLst>
              <a:ahLst/>
              <a:cxnLst>
                <a:cxn ang="0">
                  <a:pos x="T0" y="T1"/>
                </a:cxn>
                <a:cxn ang="0">
                  <a:pos x="T2" y="T3"/>
                </a:cxn>
                <a:cxn ang="0">
                  <a:pos x="T4" y="T5"/>
                </a:cxn>
                <a:cxn ang="0">
                  <a:pos x="T6" y="T7"/>
                </a:cxn>
                <a:cxn ang="0">
                  <a:pos x="T8" y="T9"/>
                </a:cxn>
              </a:cxnLst>
              <a:rect l="0" t="0" r="r" b="b"/>
              <a:pathLst>
                <a:path w="33" h="36">
                  <a:moveTo>
                    <a:pt x="33" y="36"/>
                  </a:moveTo>
                  <a:cubicBezTo>
                    <a:pt x="12" y="36"/>
                    <a:pt x="0" y="18"/>
                    <a:pt x="9" y="0"/>
                  </a:cubicBezTo>
                  <a:cubicBezTo>
                    <a:pt x="10" y="8"/>
                    <a:pt x="9" y="16"/>
                    <a:pt x="14" y="22"/>
                  </a:cubicBezTo>
                  <a:cubicBezTo>
                    <a:pt x="19" y="27"/>
                    <a:pt x="22" y="34"/>
                    <a:pt x="32" y="32"/>
                  </a:cubicBezTo>
                  <a:cubicBezTo>
                    <a:pt x="33" y="33"/>
                    <a:pt x="33" y="35"/>
                    <a:pt x="33" y="36"/>
                  </a:cubicBezTo>
                  <a:close/>
                </a:path>
              </a:pathLst>
            </a:custGeom>
            <a:solidFill>
              <a:srgbClr val="D1AC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8" name="Freeform 486"/>
            <p:cNvSpPr>
              <a:spLocks/>
            </p:cNvSpPr>
            <p:nvPr/>
          </p:nvSpPr>
          <p:spPr bwMode="auto">
            <a:xfrm>
              <a:off x="3401" y="1842"/>
              <a:ext cx="33" cy="25"/>
            </a:xfrm>
            <a:custGeom>
              <a:avLst/>
              <a:gdLst>
                <a:gd name="T0" fmla="*/ 0 w 54"/>
                <a:gd name="T1" fmla="*/ 18 h 41"/>
                <a:gd name="T2" fmla="*/ 40 w 54"/>
                <a:gd name="T3" fmla="*/ 4 h 41"/>
                <a:gd name="T4" fmla="*/ 51 w 54"/>
                <a:gd name="T5" fmla="*/ 0 h 41"/>
                <a:gd name="T6" fmla="*/ 52 w 54"/>
                <a:gd name="T7" fmla="*/ 8 h 41"/>
                <a:gd name="T8" fmla="*/ 45 w 54"/>
                <a:gd name="T9" fmla="*/ 41 h 41"/>
                <a:gd name="T10" fmla="*/ 0 w 54"/>
                <a:gd name="T11" fmla="*/ 18 h 41"/>
              </a:gdLst>
              <a:ahLst/>
              <a:cxnLst>
                <a:cxn ang="0">
                  <a:pos x="T0" y="T1"/>
                </a:cxn>
                <a:cxn ang="0">
                  <a:pos x="T2" y="T3"/>
                </a:cxn>
                <a:cxn ang="0">
                  <a:pos x="T4" y="T5"/>
                </a:cxn>
                <a:cxn ang="0">
                  <a:pos x="T6" y="T7"/>
                </a:cxn>
                <a:cxn ang="0">
                  <a:pos x="T8" y="T9"/>
                </a:cxn>
                <a:cxn ang="0">
                  <a:pos x="T10" y="T11"/>
                </a:cxn>
              </a:cxnLst>
              <a:rect l="0" t="0" r="r" b="b"/>
              <a:pathLst>
                <a:path w="54" h="41">
                  <a:moveTo>
                    <a:pt x="0" y="18"/>
                  </a:moveTo>
                  <a:cubicBezTo>
                    <a:pt x="12" y="8"/>
                    <a:pt x="27" y="9"/>
                    <a:pt x="40" y="4"/>
                  </a:cubicBezTo>
                  <a:cubicBezTo>
                    <a:pt x="44" y="2"/>
                    <a:pt x="48" y="2"/>
                    <a:pt x="51" y="0"/>
                  </a:cubicBezTo>
                  <a:cubicBezTo>
                    <a:pt x="54" y="2"/>
                    <a:pt x="53" y="5"/>
                    <a:pt x="52" y="8"/>
                  </a:cubicBezTo>
                  <a:cubicBezTo>
                    <a:pt x="50" y="19"/>
                    <a:pt x="47" y="30"/>
                    <a:pt x="45" y="41"/>
                  </a:cubicBezTo>
                  <a:cubicBezTo>
                    <a:pt x="30" y="33"/>
                    <a:pt x="15" y="25"/>
                    <a:pt x="0" y="18"/>
                  </a:cubicBezTo>
                  <a:close/>
                </a:path>
              </a:pathLst>
            </a:custGeom>
            <a:solidFill>
              <a:srgbClr val="AED9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89" name="Freeform 487"/>
            <p:cNvSpPr>
              <a:spLocks/>
            </p:cNvSpPr>
            <p:nvPr/>
          </p:nvSpPr>
          <p:spPr bwMode="auto">
            <a:xfrm>
              <a:off x="3315" y="1870"/>
              <a:ext cx="30" cy="26"/>
            </a:xfrm>
            <a:custGeom>
              <a:avLst/>
              <a:gdLst>
                <a:gd name="T0" fmla="*/ 0 w 50"/>
                <a:gd name="T1" fmla="*/ 37 h 42"/>
                <a:gd name="T2" fmla="*/ 7 w 50"/>
                <a:gd name="T3" fmla="*/ 33 h 42"/>
                <a:gd name="T4" fmla="*/ 26 w 50"/>
                <a:gd name="T5" fmla="*/ 27 h 42"/>
                <a:gd name="T6" fmla="*/ 33 w 50"/>
                <a:gd name="T7" fmla="*/ 24 h 42"/>
                <a:gd name="T8" fmla="*/ 37 w 50"/>
                <a:gd name="T9" fmla="*/ 19 h 42"/>
                <a:gd name="T10" fmla="*/ 35 w 50"/>
                <a:gd name="T11" fmla="*/ 4 h 42"/>
                <a:gd name="T12" fmla="*/ 49 w 50"/>
                <a:gd name="T13" fmla="*/ 0 h 42"/>
                <a:gd name="T14" fmla="*/ 43 w 50"/>
                <a:gd name="T15" fmla="*/ 12 h 42"/>
                <a:gd name="T16" fmla="*/ 41 w 50"/>
                <a:gd name="T17" fmla="*/ 15 h 42"/>
                <a:gd name="T18" fmla="*/ 18 w 50"/>
                <a:gd name="T19" fmla="*/ 40 h 42"/>
                <a:gd name="T20" fmla="*/ 10 w 50"/>
                <a:gd name="T21" fmla="*/ 39 h 42"/>
                <a:gd name="T22" fmla="*/ 0 w 50"/>
                <a:gd name="T23"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2">
                  <a:moveTo>
                    <a:pt x="0" y="37"/>
                  </a:moveTo>
                  <a:cubicBezTo>
                    <a:pt x="0" y="33"/>
                    <a:pt x="2" y="31"/>
                    <a:pt x="7" y="33"/>
                  </a:cubicBezTo>
                  <a:cubicBezTo>
                    <a:pt x="15" y="38"/>
                    <a:pt x="21" y="35"/>
                    <a:pt x="26" y="27"/>
                  </a:cubicBezTo>
                  <a:cubicBezTo>
                    <a:pt x="28" y="25"/>
                    <a:pt x="28" y="22"/>
                    <a:pt x="33" y="24"/>
                  </a:cubicBezTo>
                  <a:cubicBezTo>
                    <a:pt x="37" y="25"/>
                    <a:pt x="36" y="21"/>
                    <a:pt x="37" y="19"/>
                  </a:cubicBezTo>
                  <a:cubicBezTo>
                    <a:pt x="37" y="14"/>
                    <a:pt x="36" y="9"/>
                    <a:pt x="35" y="4"/>
                  </a:cubicBezTo>
                  <a:cubicBezTo>
                    <a:pt x="40" y="4"/>
                    <a:pt x="46" y="7"/>
                    <a:pt x="49" y="0"/>
                  </a:cubicBezTo>
                  <a:cubicBezTo>
                    <a:pt x="49" y="5"/>
                    <a:pt x="50" y="10"/>
                    <a:pt x="43" y="12"/>
                  </a:cubicBezTo>
                  <a:cubicBezTo>
                    <a:pt x="42" y="12"/>
                    <a:pt x="41" y="14"/>
                    <a:pt x="41" y="15"/>
                  </a:cubicBezTo>
                  <a:cubicBezTo>
                    <a:pt x="44" y="33"/>
                    <a:pt x="26" y="32"/>
                    <a:pt x="18" y="40"/>
                  </a:cubicBezTo>
                  <a:cubicBezTo>
                    <a:pt x="15" y="42"/>
                    <a:pt x="12" y="39"/>
                    <a:pt x="10" y="39"/>
                  </a:cubicBezTo>
                  <a:cubicBezTo>
                    <a:pt x="6" y="39"/>
                    <a:pt x="4" y="35"/>
                    <a:pt x="0" y="37"/>
                  </a:cubicBezTo>
                  <a:close/>
                </a:path>
              </a:pathLst>
            </a:custGeom>
            <a:solidFill>
              <a:srgbClr val="DDDC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0" name="Freeform 488"/>
            <p:cNvSpPr>
              <a:spLocks/>
            </p:cNvSpPr>
            <p:nvPr/>
          </p:nvSpPr>
          <p:spPr bwMode="auto">
            <a:xfrm>
              <a:off x="3388" y="1807"/>
              <a:ext cx="43" cy="17"/>
            </a:xfrm>
            <a:custGeom>
              <a:avLst/>
              <a:gdLst>
                <a:gd name="T0" fmla="*/ 69 w 69"/>
                <a:gd name="T1" fmla="*/ 7 h 26"/>
                <a:gd name="T2" fmla="*/ 19 w 69"/>
                <a:gd name="T3" fmla="*/ 26 h 26"/>
                <a:gd name="T4" fmla="*/ 0 w 69"/>
                <a:gd name="T5" fmla="*/ 11 h 26"/>
                <a:gd name="T6" fmla="*/ 63 w 69"/>
                <a:gd name="T7" fmla="*/ 3 h 26"/>
                <a:gd name="T8" fmla="*/ 69 w 69"/>
                <a:gd name="T9" fmla="*/ 7 h 26"/>
              </a:gdLst>
              <a:ahLst/>
              <a:cxnLst>
                <a:cxn ang="0">
                  <a:pos x="T0" y="T1"/>
                </a:cxn>
                <a:cxn ang="0">
                  <a:pos x="T2" y="T3"/>
                </a:cxn>
                <a:cxn ang="0">
                  <a:pos x="T4" y="T5"/>
                </a:cxn>
                <a:cxn ang="0">
                  <a:pos x="T6" y="T7"/>
                </a:cxn>
                <a:cxn ang="0">
                  <a:pos x="T8" y="T9"/>
                </a:cxn>
              </a:cxnLst>
              <a:rect l="0" t="0" r="r" b="b"/>
              <a:pathLst>
                <a:path w="69" h="26">
                  <a:moveTo>
                    <a:pt x="69" y="7"/>
                  </a:moveTo>
                  <a:cubicBezTo>
                    <a:pt x="56" y="24"/>
                    <a:pt x="38" y="26"/>
                    <a:pt x="19" y="26"/>
                  </a:cubicBezTo>
                  <a:cubicBezTo>
                    <a:pt x="10" y="25"/>
                    <a:pt x="3" y="19"/>
                    <a:pt x="0" y="11"/>
                  </a:cubicBezTo>
                  <a:cubicBezTo>
                    <a:pt x="21" y="2"/>
                    <a:pt x="42" y="0"/>
                    <a:pt x="63" y="3"/>
                  </a:cubicBezTo>
                  <a:cubicBezTo>
                    <a:pt x="66" y="4"/>
                    <a:pt x="68" y="5"/>
                    <a:pt x="69" y="7"/>
                  </a:cubicBezTo>
                  <a:close/>
                </a:path>
              </a:pathLst>
            </a:custGeom>
            <a:solidFill>
              <a:srgbClr val="F4A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1" name="Freeform 489"/>
            <p:cNvSpPr>
              <a:spLocks/>
            </p:cNvSpPr>
            <p:nvPr/>
          </p:nvSpPr>
          <p:spPr bwMode="auto">
            <a:xfrm>
              <a:off x="3386" y="1799"/>
              <a:ext cx="48" cy="16"/>
            </a:xfrm>
            <a:custGeom>
              <a:avLst/>
              <a:gdLst>
                <a:gd name="T0" fmla="*/ 72 w 77"/>
                <a:gd name="T1" fmla="*/ 21 h 26"/>
                <a:gd name="T2" fmla="*/ 9 w 77"/>
                <a:gd name="T3" fmla="*/ 25 h 26"/>
                <a:gd name="T4" fmla="*/ 3 w 77"/>
                <a:gd name="T5" fmla="*/ 25 h 26"/>
                <a:gd name="T6" fmla="*/ 6 w 77"/>
                <a:gd name="T7" fmla="*/ 18 h 26"/>
                <a:gd name="T8" fmla="*/ 66 w 77"/>
                <a:gd name="T9" fmla="*/ 1 h 26"/>
                <a:gd name="T10" fmla="*/ 76 w 77"/>
                <a:gd name="T11" fmla="*/ 10 h 26"/>
                <a:gd name="T12" fmla="*/ 72 w 77"/>
                <a:gd name="T13" fmla="*/ 21 h 26"/>
              </a:gdLst>
              <a:ahLst/>
              <a:cxnLst>
                <a:cxn ang="0">
                  <a:pos x="T0" y="T1"/>
                </a:cxn>
                <a:cxn ang="0">
                  <a:pos x="T2" y="T3"/>
                </a:cxn>
                <a:cxn ang="0">
                  <a:pos x="T4" y="T5"/>
                </a:cxn>
                <a:cxn ang="0">
                  <a:pos x="T6" y="T7"/>
                </a:cxn>
                <a:cxn ang="0">
                  <a:pos x="T8" y="T9"/>
                </a:cxn>
                <a:cxn ang="0">
                  <a:pos x="T10" y="T11"/>
                </a:cxn>
                <a:cxn ang="0">
                  <a:pos x="T12" y="T13"/>
                </a:cxn>
              </a:cxnLst>
              <a:rect l="0" t="0" r="r" b="b"/>
              <a:pathLst>
                <a:path w="77" h="26">
                  <a:moveTo>
                    <a:pt x="72" y="21"/>
                  </a:moveTo>
                  <a:cubicBezTo>
                    <a:pt x="51" y="17"/>
                    <a:pt x="30" y="19"/>
                    <a:pt x="9" y="25"/>
                  </a:cubicBezTo>
                  <a:cubicBezTo>
                    <a:pt x="7" y="26"/>
                    <a:pt x="5" y="25"/>
                    <a:pt x="3" y="25"/>
                  </a:cubicBezTo>
                  <a:cubicBezTo>
                    <a:pt x="0" y="20"/>
                    <a:pt x="3" y="19"/>
                    <a:pt x="6" y="18"/>
                  </a:cubicBezTo>
                  <a:cubicBezTo>
                    <a:pt x="26" y="11"/>
                    <a:pt x="46" y="5"/>
                    <a:pt x="66" y="1"/>
                  </a:cubicBezTo>
                  <a:cubicBezTo>
                    <a:pt x="74" y="0"/>
                    <a:pt x="77" y="2"/>
                    <a:pt x="76" y="10"/>
                  </a:cubicBezTo>
                  <a:cubicBezTo>
                    <a:pt x="76" y="14"/>
                    <a:pt x="75" y="18"/>
                    <a:pt x="72" y="21"/>
                  </a:cubicBezTo>
                  <a:close/>
                </a:path>
              </a:pathLst>
            </a:custGeom>
            <a:solidFill>
              <a:srgbClr val="E589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2" name="Freeform 490"/>
            <p:cNvSpPr>
              <a:spLocks/>
            </p:cNvSpPr>
            <p:nvPr/>
          </p:nvSpPr>
          <p:spPr bwMode="auto">
            <a:xfrm>
              <a:off x="3447" y="1757"/>
              <a:ext cx="18" cy="13"/>
            </a:xfrm>
            <a:custGeom>
              <a:avLst/>
              <a:gdLst>
                <a:gd name="T0" fmla="*/ 18 w 28"/>
                <a:gd name="T1" fmla="*/ 0 h 22"/>
                <a:gd name="T2" fmla="*/ 27 w 28"/>
                <a:gd name="T3" fmla="*/ 9 h 22"/>
                <a:gd name="T4" fmla="*/ 12 w 28"/>
                <a:gd name="T5" fmla="*/ 22 h 22"/>
                <a:gd name="T6" fmla="*/ 1 w 28"/>
                <a:gd name="T7" fmla="*/ 13 h 22"/>
                <a:gd name="T8" fmla="*/ 18 w 28"/>
                <a:gd name="T9" fmla="*/ 0 h 22"/>
              </a:gdLst>
              <a:ahLst/>
              <a:cxnLst>
                <a:cxn ang="0">
                  <a:pos x="T0" y="T1"/>
                </a:cxn>
                <a:cxn ang="0">
                  <a:pos x="T2" y="T3"/>
                </a:cxn>
                <a:cxn ang="0">
                  <a:pos x="T4" y="T5"/>
                </a:cxn>
                <a:cxn ang="0">
                  <a:pos x="T6" y="T7"/>
                </a:cxn>
                <a:cxn ang="0">
                  <a:pos x="T8" y="T9"/>
                </a:cxn>
              </a:cxnLst>
              <a:rect l="0" t="0" r="r" b="b"/>
              <a:pathLst>
                <a:path w="28" h="22">
                  <a:moveTo>
                    <a:pt x="18" y="0"/>
                  </a:moveTo>
                  <a:cubicBezTo>
                    <a:pt x="23" y="1"/>
                    <a:pt x="27" y="4"/>
                    <a:pt x="27" y="9"/>
                  </a:cubicBezTo>
                  <a:cubicBezTo>
                    <a:pt x="28" y="15"/>
                    <a:pt x="19" y="21"/>
                    <a:pt x="12" y="22"/>
                  </a:cubicBezTo>
                  <a:cubicBezTo>
                    <a:pt x="6" y="22"/>
                    <a:pt x="2" y="18"/>
                    <a:pt x="1" y="13"/>
                  </a:cubicBezTo>
                  <a:cubicBezTo>
                    <a:pt x="0" y="7"/>
                    <a:pt x="9" y="1"/>
                    <a:pt x="18" y="0"/>
                  </a:cubicBezTo>
                  <a:close/>
                </a:path>
              </a:pathLst>
            </a:custGeom>
            <a:solidFill>
              <a:srgbClr val="EC8D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3" name="Freeform 491"/>
            <p:cNvSpPr>
              <a:spLocks/>
            </p:cNvSpPr>
            <p:nvPr/>
          </p:nvSpPr>
          <p:spPr bwMode="auto">
            <a:xfrm>
              <a:off x="3354" y="1759"/>
              <a:ext cx="33" cy="26"/>
            </a:xfrm>
            <a:custGeom>
              <a:avLst/>
              <a:gdLst>
                <a:gd name="T0" fmla="*/ 54 w 54"/>
                <a:gd name="T1" fmla="*/ 24 h 42"/>
                <a:gd name="T2" fmla="*/ 45 w 54"/>
                <a:gd name="T3" fmla="*/ 15 h 42"/>
                <a:gd name="T4" fmla="*/ 22 w 54"/>
                <a:gd name="T5" fmla="*/ 11 h 42"/>
                <a:gd name="T6" fmla="*/ 15 w 54"/>
                <a:gd name="T7" fmla="*/ 31 h 42"/>
                <a:gd name="T8" fmla="*/ 13 w 54"/>
                <a:gd name="T9" fmla="*/ 40 h 42"/>
                <a:gd name="T10" fmla="*/ 0 w 54"/>
                <a:gd name="T11" fmla="*/ 32 h 42"/>
                <a:gd name="T12" fmla="*/ 1 w 54"/>
                <a:gd name="T13" fmla="*/ 30 h 42"/>
                <a:gd name="T14" fmla="*/ 20 w 54"/>
                <a:gd name="T15" fmla="*/ 8 h 42"/>
                <a:gd name="T16" fmla="*/ 54 w 54"/>
                <a:gd name="T1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42">
                  <a:moveTo>
                    <a:pt x="54" y="24"/>
                  </a:moveTo>
                  <a:cubicBezTo>
                    <a:pt x="49" y="22"/>
                    <a:pt x="48" y="18"/>
                    <a:pt x="45" y="15"/>
                  </a:cubicBezTo>
                  <a:cubicBezTo>
                    <a:pt x="38" y="10"/>
                    <a:pt x="31" y="6"/>
                    <a:pt x="22" y="11"/>
                  </a:cubicBezTo>
                  <a:cubicBezTo>
                    <a:pt x="14" y="15"/>
                    <a:pt x="14" y="23"/>
                    <a:pt x="15" y="31"/>
                  </a:cubicBezTo>
                  <a:cubicBezTo>
                    <a:pt x="15" y="34"/>
                    <a:pt x="20" y="39"/>
                    <a:pt x="13" y="40"/>
                  </a:cubicBezTo>
                  <a:cubicBezTo>
                    <a:pt x="5" y="42"/>
                    <a:pt x="5" y="33"/>
                    <a:pt x="0" y="32"/>
                  </a:cubicBezTo>
                  <a:cubicBezTo>
                    <a:pt x="0" y="31"/>
                    <a:pt x="0" y="31"/>
                    <a:pt x="1" y="30"/>
                  </a:cubicBezTo>
                  <a:cubicBezTo>
                    <a:pt x="9" y="24"/>
                    <a:pt x="12" y="14"/>
                    <a:pt x="20" y="8"/>
                  </a:cubicBezTo>
                  <a:cubicBezTo>
                    <a:pt x="31" y="0"/>
                    <a:pt x="50" y="9"/>
                    <a:pt x="54" y="24"/>
                  </a:cubicBezTo>
                  <a:close/>
                </a:path>
              </a:pathLst>
            </a:custGeom>
            <a:solidFill>
              <a:srgbClr val="4538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4" name="Freeform 492"/>
            <p:cNvSpPr>
              <a:spLocks/>
            </p:cNvSpPr>
            <p:nvPr/>
          </p:nvSpPr>
          <p:spPr bwMode="auto">
            <a:xfrm>
              <a:off x="3362" y="1793"/>
              <a:ext cx="16" cy="13"/>
            </a:xfrm>
            <a:custGeom>
              <a:avLst/>
              <a:gdLst>
                <a:gd name="T0" fmla="*/ 8 w 26"/>
                <a:gd name="T1" fmla="*/ 21 h 21"/>
                <a:gd name="T2" fmla="*/ 0 w 26"/>
                <a:gd name="T3" fmla="*/ 12 h 21"/>
                <a:gd name="T4" fmla="*/ 16 w 26"/>
                <a:gd name="T5" fmla="*/ 0 h 21"/>
                <a:gd name="T6" fmla="*/ 25 w 26"/>
                <a:gd name="T7" fmla="*/ 9 h 21"/>
                <a:gd name="T8" fmla="*/ 8 w 26"/>
                <a:gd name="T9" fmla="*/ 21 h 21"/>
              </a:gdLst>
              <a:ahLst/>
              <a:cxnLst>
                <a:cxn ang="0">
                  <a:pos x="T0" y="T1"/>
                </a:cxn>
                <a:cxn ang="0">
                  <a:pos x="T2" y="T3"/>
                </a:cxn>
                <a:cxn ang="0">
                  <a:pos x="T4" y="T5"/>
                </a:cxn>
                <a:cxn ang="0">
                  <a:pos x="T6" y="T7"/>
                </a:cxn>
                <a:cxn ang="0">
                  <a:pos x="T8" y="T9"/>
                </a:cxn>
              </a:cxnLst>
              <a:rect l="0" t="0" r="r" b="b"/>
              <a:pathLst>
                <a:path w="26" h="21">
                  <a:moveTo>
                    <a:pt x="8" y="21"/>
                  </a:moveTo>
                  <a:cubicBezTo>
                    <a:pt x="4" y="21"/>
                    <a:pt x="0" y="18"/>
                    <a:pt x="0" y="12"/>
                  </a:cubicBezTo>
                  <a:cubicBezTo>
                    <a:pt x="0" y="5"/>
                    <a:pt x="7" y="0"/>
                    <a:pt x="16" y="0"/>
                  </a:cubicBezTo>
                  <a:cubicBezTo>
                    <a:pt x="22" y="0"/>
                    <a:pt x="26" y="4"/>
                    <a:pt x="25" y="9"/>
                  </a:cubicBezTo>
                  <a:cubicBezTo>
                    <a:pt x="25" y="15"/>
                    <a:pt x="16" y="21"/>
                    <a:pt x="8" y="21"/>
                  </a:cubicBezTo>
                  <a:close/>
                </a:path>
              </a:pathLst>
            </a:custGeom>
            <a:solidFill>
              <a:srgbClr val="EB8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5" name="Freeform 493"/>
            <p:cNvSpPr>
              <a:spLocks/>
            </p:cNvSpPr>
            <p:nvPr/>
          </p:nvSpPr>
          <p:spPr bwMode="auto">
            <a:xfrm>
              <a:off x="3426" y="1734"/>
              <a:ext cx="33" cy="22"/>
            </a:xfrm>
            <a:custGeom>
              <a:avLst/>
              <a:gdLst>
                <a:gd name="T0" fmla="*/ 5 w 52"/>
                <a:gd name="T1" fmla="*/ 35 h 35"/>
                <a:gd name="T2" fmla="*/ 8 w 52"/>
                <a:gd name="T3" fmla="*/ 7 h 35"/>
                <a:gd name="T4" fmla="*/ 31 w 52"/>
                <a:gd name="T5" fmla="*/ 3 h 35"/>
                <a:gd name="T6" fmla="*/ 41 w 52"/>
                <a:gd name="T7" fmla="*/ 4 h 35"/>
                <a:gd name="T8" fmla="*/ 50 w 52"/>
                <a:gd name="T9" fmla="*/ 15 h 35"/>
                <a:gd name="T10" fmla="*/ 43 w 52"/>
                <a:gd name="T11" fmla="*/ 22 h 35"/>
                <a:gd name="T12" fmla="*/ 40 w 52"/>
                <a:gd name="T13" fmla="*/ 17 h 35"/>
                <a:gd name="T14" fmla="*/ 18 w 52"/>
                <a:gd name="T15" fmla="*/ 5 h 35"/>
                <a:gd name="T16" fmla="*/ 5 w 52"/>
                <a:gd name="T17" fmla="*/ 26 h 35"/>
                <a:gd name="T18" fmla="*/ 5 w 52"/>
                <a:gd name="T19"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2" h="35">
                  <a:moveTo>
                    <a:pt x="5" y="35"/>
                  </a:moveTo>
                  <a:cubicBezTo>
                    <a:pt x="0" y="25"/>
                    <a:pt x="2" y="15"/>
                    <a:pt x="8" y="7"/>
                  </a:cubicBezTo>
                  <a:cubicBezTo>
                    <a:pt x="15" y="0"/>
                    <a:pt x="22" y="0"/>
                    <a:pt x="31" y="3"/>
                  </a:cubicBezTo>
                  <a:cubicBezTo>
                    <a:pt x="34" y="4"/>
                    <a:pt x="38" y="4"/>
                    <a:pt x="41" y="4"/>
                  </a:cubicBezTo>
                  <a:cubicBezTo>
                    <a:pt x="47" y="4"/>
                    <a:pt x="52" y="10"/>
                    <a:pt x="50" y="15"/>
                  </a:cubicBezTo>
                  <a:cubicBezTo>
                    <a:pt x="49" y="18"/>
                    <a:pt x="46" y="21"/>
                    <a:pt x="43" y="22"/>
                  </a:cubicBezTo>
                  <a:cubicBezTo>
                    <a:pt x="41" y="22"/>
                    <a:pt x="41" y="19"/>
                    <a:pt x="40" y="17"/>
                  </a:cubicBezTo>
                  <a:cubicBezTo>
                    <a:pt x="34" y="7"/>
                    <a:pt x="26" y="3"/>
                    <a:pt x="18" y="5"/>
                  </a:cubicBezTo>
                  <a:cubicBezTo>
                    <a:pt x="10" y="7"/>
                    <a:pt x="5" y="14"/>
                    <a:pt x="5" y="26"/>
                  </a:cubicBezTo>
                  <a:cubicBezTo>
                    <a:pt x="5" y="29"/>
                    <a:pt x="5" y="32"/>
                    <a:pt x="5" y="35"/>
                  </a:cubicBezTo>
                  <a:close/>
                </a:path>
              </a:pathLst>
            </a:custGeom>
            <a:solidFill>
              <a:srgbClr val="342C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6" name="Freeform 494"/>
            <p:cNvSpPr>
              <a:spLocks/>
            </p:cNvSpPr>
            <p:nvPr/>
          </p:nvSpPr>
          <p:spPr bwMode="auto">
            <a:xfrm>
              <a:off x="3344" y="1746"/>
              <a:ext cx="14" cy="21"/>
            </a:xfrm>
            <a:custGeom>
              <a:avLst/>
              <a:gdLst>
                <a:gd name="T0" fmla="*/ 22 w 22"/>
                <a:gd name="T1" fmla="*/ 0 h 34"/>
                <a:gd name="T2" fmla="*/ 10 w 22"/>
                <a:gd name="T3" fmla="*/ 15 h 34"/>
                <a:gd name="T4" fmla="*/ 4 w 22"/>
                <a:gd name="T5" fmla="*/ 34 h 34"/>
                <a:gd name="T6" fmla="*/ 22 w 22"/>
                <a:gd name="T7" fmla="*/ 0 h 34"/>
              </a:gdLst>
              <a:ahLst/>
              <a:cxnLst>
                <a:cxn ang="0">
                  <a:pos x="T0" y="T1"/>
                </a:cxn>
                <a:cxn ang="0">
                  <a:pos x="T2" y="T3"/>
                </a:cxn>
                <a:cxn ang="0">
                  <a:pos x="T4" y="T5"/>
                </a:cxn>
                <a:cxn ang="0">
                  <a:pos x="T6" y="T7"/>
                </a:cxn>
              </a:cxnLst>
              <a:rect l="0" t="0" r="r" b="b"/>
              <a:pathLst>
                <a:path w="22" h="34">
                  <a:moveTo>
                    <a:pt x="22" y="0"/>
                  </a:moveTo>
                  <a:cubicBezTo>
                    <a:pt x="17" y="4"/>
                    <a:pt x="13" y="9"/>
                    <a:pt x="10" y="15"/>
                  </a:cubicBezTo>
                  <a:cubicBezTo>
                    <a:pt x="7" y="20"/>
                    <a:pt x="7" y="27"/>
                    <a:pt x="4" y="34"/>
                  </a:cubicBezTo>
                  <a:cubicBezTo>
                    <a:pt x="0" y="14"/>
                    <a:pt x="7" y="2"/>
                    <a:pt x="22" y="0"/>
                  </a:cubicBezTo>
                  <a:close/>
                </a:path>
              </a:pathLst>
            </a:custGeom>
            <a:solidFill>
              <a:srgbClr val="6554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7" name="Freeform 495"/>
            <p:cNvSpPr>
              <a:spLocks/>
            </p:cNvSpPr>
            <p:nvPr/>
          </p:nvSpPr>
          <p:spPr bwMode="auto">
            <a:xfrm>
              <a:off x="3916" y="1772"/>
              <a:ext cx="417" cy="389"/>
            </a:xfrm>
            <a:custGeom>
              <a:avLst/>
              <a:gdLst>
                <a:gd name="T0" fmla="*/ 548 w 675"/>
                <a:gd name="T1" fmla="*/ 195 h 629"/>
                <a:gd name="T2" fmla="*/ 545 w 675"/>
                <a:gd name="T3" fmla="*/ 155 h 629"/>
                <a:gd name="T4" fmla="*/ 446 w 675"/>
                <a:gd name="T5" fmla="*/ 32 h 629"/>
                <a:gd name="T6" fmla="*/ 261 w 675"/>
                <a:gd name="T7" fmla="*/ 15 h 629"/>
                <a:gd name="T8" fmla="*/ 228 w 675"/>
                <a:gd name="T9" fmla="*/ 28 h 629"/>
                <a:gd name="T10" fmla="*/ 184 w 675"/>
                <a:gd name="T11" fmla="*/ 39 h 629"/>
                <a:gd name="T12" fmla="*/ 153 w 675"/>
                <a:gd name="T13" fmla="*/ 29 h 629"/>
                <a:gd name="T14" fmla="*/ 148 w 675"/>
                <a:gd name="T15" fmla="*/ 25 h 629"/>
                <a:gd name="T16" fmla="*/ 135 w 675"/>
                <a:gd name="T17" fmla="*/ 30 h 629"/>
                <a:gd name="T18" fmla="*/ 121 w 675"/>
                <a:gd name="T19" fmla="*/ 78 h 629"/>
                <a:gd name="T20" fmla="*/ 117 w 675"/>
                <a:gd name="T21" fmla="*/ 83 h 629"/>
                <a:gd name="T22" fmla="*/ 12 w 675"/>
                <a:gd name="T23" fmla="*/ 221 h 629"/>
                <a:gd name="T24" fmla="*/ 22 w 675"/>
                <a:gd name="T25" fmla="*/ 279 h 629"/>
                <a:gd name="T26" fmla="*/ 23 w 675"/>
                <a:gd name="T27" fmla="*/ 285 h 629"/>
                <a:gd name="T28" fmla="*/ 14 w 675"/>
                <a:gd name="T29" fmla="*/ 380 h 629"/>
                <a:gd name="T30" fmla="*/ 12 w 675"/>
                <a:gd name="T31" fmla="*/ 396 h 629"/>
                <a:gd name="T32" fmla="*/ 8 w 675"/>
                <a:gd name="T33" fmla="*/ 485 h 629"/>
                <a:gd name="T34" fmla="*/ 73 w 675"/>
                <a:gd name="T35" fmla="*/ 575 h 629"/>
                <a:gd name="T36" fmla="*/ 190 w 675"/>
                <a:gd name="T37" fmla="*/ 618 h 629"/>
                <a:gd name="T38" fmla="*/ 449 w 675"/>
                <a:gd name="T39" fmla="*/ 582 h 629"/>
                <a:gd name="T40" fmla="*/ 547 w 675"/>
                <a:gd name="T41" fmla="*/ 511 h 629"/>
                <a:gd name="T42" fmla="*/ 574 w 675"/>
                <a:gd name="T43" fmla="*/ 467 h 629"/>
                <a:gd name="T44" fmla="*/ 578 w 675"/>
                <a:gd name="T45" fmla="*/ 462 h 629"/>
                <a:gd name="T46" fmla="*/ 622 w 675"/>
                <a:gd name="T47" fmla="*/ 420 h 629"/>
                <a:gd name="T48" fmla="*/ 674 w 675"/>
                <a:gd name="T49" fmla="*/ 270 h 629"/>
                <a:gd name="T50" fmla="*/ 672 w 675"/>
                <a:gd name="T51" fmla="*/ 235 h 629"/>
                <a:gd name="T52" fmla="*/ 616 w 675"/>
                <a:gd name="T53" fmla="*/ 186 h 629"/>
                <a:gd name="T54" fmla="*/ 556 w 675"/>
                <a:gd name="T55" fmla="*/ 193 h 629"/>
                <a:gd name="T56" fmla="*/ 548 w 675"/>
                <a:gd name="T57" fmla="*/ 195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75" h="629">
                  <a:moveTo>
                    <a:pt x="548" y="195"/>
                  </a:moveTo>
                  <a:cubicBezTo>
                    <a:pt x="548" y="181"/>
                    <a:pt x="548" y="168"/>
                    <a:pt x="545" y="155"/>
                  </a:cubicBezTo>
                  <a:cubicBezTo>
                    <a:pt x="534" y="96"/>
                    <a:pt x="500" y="56"/>
                    <a:pt x="446" y="32"/>
                  </a:cubicBezTo>
                  <a:cubicBezTo>
                    <a:pt x="387" y="5"/>
                    <a:pt x="325" y="0"/>
                    <a:pt x="261" y="15"/>
                  </a:cubicBezTo>
                  <a:cubicBezTo>
                    <a:pt x="249" y="18"/>
                    <a:pt x="239" y="23"/>
                    <a:pt x="228" y="28"/>
                  </a:cubicBezTo>
                  <a:cubicBezTo>
                    <a:pt x="214" y="34"/>
                    <a:pt x="200" y="39"/>
                    <a:pt x="184" y="39"/>
                  </a:cubicBezTo>
                  <a:cubicBezTo>
                    <a:pt x="173" y="39"/>
                    <a:pt x="162" y="36"/>
                    <a:pt x="153" y="29"/>
                  </a:cubicBezTo>
                  <a:cubicBezTo>
                    <a:pt x="152" y="28"/>
                    <a:pt x="150" y="26"/>
                    <a:pt x="148" y="25"/>
                  </a:cubicBezTo>
                  <a:cubicBezTo>
                    <a:pt x="142" y="21"/>
                    <a:pt x="138" y="22"/>
                    <a:pt x="135" y="30"/>
                  </a:cubicBezTo>
                  <a:cubicBezTo>
                    <a:pt x="129" y="45"/>
                    <a:pt x="124" y="61"/>
                    <a:pt x="121" y="78"/>
                  </a:cubicBezTo>
                  <a:cubicBezTo>
                    <a:pt x="120" y="81"/>
                    <a:pt x="119" y="82"/>
                    <a:pt x="117" y="83"/>
                  </a:cubicBezTo>
                  <a:cubicBezTo>
                    <a:pt x="56" y="110"/>
                    <a:pt x="23" y="157"/>
                    <a:pt x="12" y="221"/>
                  </a:cubicBezTo>
                  <a:cubicBezTo>
                    <a:pt x="9" y="241"/>
                    <a:pt x="12" y="261"/>
                    <a:pt x="22" y="279"/>
                  </a:cubicBezTo>
                  <a:cubicBezTo>
                    <a:pt x="23" y="281"/>
                    <a:pt x="23" y="283"/>
                    <a:pt x="23" y="285"/>
                  </a:cubicBezTo>
                  <a:cubicBezTo>
                    <a:pt x="14" y="316"/>
                    <a:pt x="12" y="348"/>
                    <a:pt x="14" y="380"/>
                  </a:cubicBezTo>
                  <a:cubicBezTo>
                    <a:pt x="14" y="385"/>
                    <a:pt x="14" y="391"/>
                    <a:pt x="12" y="396"/>
                  </a:cubicBezTo>
                  <a:cubicBezTo>
                    <a:pt x="3" y="426"/>
                    <a:pt x="0" y="455"/>
                    <a:pt x="8" y="485"/>
                  </a:cubicBezTo>
                  <a:cubicBezTo>
                    <a:pt x="17" y="524"/>
                    <a:pt x="41" y="553"/>
                    <a:pt x="73" y="575"/>
                  </a:cubicBezTo>
                  <a:cubicBezTo>
                    <a:pt x="108" y="599"/>
                    <a:pt x="148" y="612"/>
                    <a:pt x="190" y="618"/>
                  </a:cubicBezTo>
                  <a:cubicBezTo>
                    <a:pt x="279" y="629"/>
                    <a:pt x="366" y="617"/>
                    <a:pt x="449" y="582"/>
                  </a:cubicBezTo>
                  <a:cubicBezTo>
                    <a:pt x="486" y="566"/>
                    <a:pt x="520" y="543"/>
                    <a:pt x="547" y="511"/>
                  </a:cubicBezTo>
                  <a:cubicBezTo>
                    <a:pt x="558" y="498"/>
                    <a:pt x="567" y="483"/>
                    <a:pt x="574" y="467"/>
                  </a:cubicBezTo>
                  <a:cubicBezTo>
                    <a:pt x="575" y="465"/>
                    <a:pt x="576" y="463"/>
                    <a:pt x="578" y="462"/>
                  </a:cubicBezTo>
                  <a:cubicBezTo>
                    <a:pt x="597" y="453"/>
                    <a:pt x="611" y="437"/>
                    <a:pt x="622" y="420"/>
                  </a:cubicBezTo>
                  <a:cubicBezTo>
                    <a:pt x="651" y="374"/>
                    <a:pt x="669" y="324"/>
                    <a:pt x="674" y="270"/>
                  </a:cubicBezTo>
                  <a:cubicBezTo>
                    <a:pt x="675" y="258"/>
                    <a:pt x="674" y="247"/>
                    <a:pt x="672" y="235"/>
                  </a:cubicBezTo>
                  <a:cubicBezTo>
                    <a:pt x="666" y="207"/>
                    <a:pt x="645" y="189"/>
                    <a:pt x="616" y="186"/>
                  </a:cubicBezTo>
                  <a:cubicBezTo>
                    <a:pt x="595" y="183"/>
                    <a:pt x="576" y="187"/>
                    <a:pt x="556" y="193"/>
                  </a:cubicBezTo>
                  <a:cubicBezTo>
                    <a:pt x="553" y="194"/>
                    <a:pt x="551" y="194"/>
                    <a:pt x="548" y="195"/>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8" name="Freeform 496"/>
            <p:cNvSpPr>
              <a:spLocks/>
            </p:cNvSpPr>
            <p:nvPr/>
          </p:nvSpPr>
          <p:spPr bwMode="auto">
            <a:xfrm>
              <a:off x="3925" y="1882"/>
              <a:ext cx="346" cy="267"/>
            </a:xfrm>
            <a:custGeom>
              <a:avLst/>
              <a:gdLst>
                <a:gd name="T0" fmla="*/ 234 w 560"/>
                <a:gd name="T1" fmla="*/ 431 h 431"/>
                <a:gd name="T2" fmla="*/ 426 w 560"/>
                <a:gd name="T3" fmla="*/ 393 h 431"/>
                <a:gd name="T4" fmla="*/ 524 w 560"/>
                <a:gd name="T5" fmla="*/ 323 h 431"/>
                <a:gd name="T6" fmla="*/ 548 w 560"/>
                <a:gd name="T7" fmla="*/ 283 h 431"/>
                <a:gd name="T8" fmla="*/ 549 w 560"/>
                <a:gd name="T9" fmla="*/ 276 h 431"/>
                <a:gd name="T10" fmla="*/ 543 w 560"/>
                <a:gd name="T11" fmla="*/ 256 h 431"/>
                <a:gd name="T12" fmla="*/ 538 w 560"/>
                <a:gd name="T13" fmla="*/ 253 h 431"/>
                <a:gd name="T14" fmla="*/ 524 w 560"/>
                <a:gd name="T15" fmla="*/ 253 h 431"/>
                <a:gd name="T16" fmla="*/ 519 w 560"/>
                <a:gd name="T17" fmla="*/ 247 h 431"/>
                <a:gd name="T18" fmla="*/ 525 w 560"/>
                <a:gd name="T19" fmla="*/ 241 h 431"/>
                <a:gd name="T20" fmla="*/ 547 w 560"/>
                <a:gd name="T21" fmla="*/ 233 h 431"/>
                <a:gd name="T22" fmla="*/ 557 w 560"/>
                <a:gd name="T23" fmla="*/ 211 h 431"/>
                <a:gd name="T24" fmla="*/ 551 w 560"/>
                <a:gd name="T25" fmla="*/ 159 h 431"/>
                <a:gd name="T26" fmla="*/ 509 w 560"/>
                <a:gd name="T27" fmla="*/ 150 h 431"/>
                <a:gd name="T28" fmla="*/ 496 w 560"/>
                <a:gd name="T29" fmla="*/ 171 h 431"/>
                <a:gd name="T30" fmla="*/ 492 w 560"/>
                <a:gd name="T31" fmla="*/ 178 h 431"/>
                <a:gd name="T32" fmla="*/ 491 w 560"/>
                <a:gd name="T33" fmla="*/ 183 h 431"/>
                <a:gd name="T34" fmla="*/ 502 w 560"/>
                <a:gd name="T35" fmla="*/ 266 h 431"/>
                <a:gd name="T36" fmla="*/ 501 w 560"/>
                <a:gd name="T37" fmla="*/ 292 h 431"/>
                <a:gd name="T38" fmla="*/ 483 w 560"/>
                <a:gd name="T39" fmla="*/ 308 h 431"/>
                <a:gd name="T40" fmla="*/ 453 w 560"/>
                <a:gd name="T41" fmla="*/ 302 h 431"/>
                <a:gd name="T42" fmla="*/ 410 w 560"/>
                <a:gd name="T43" fmla="*/ 280 h 431"/>
                <a:gd name="T44" fmla="*/ 406 w 560"/>
                <a:gd name="T45" fmla="*/ 267 h 431"/>
                <a:gd name="T46" fmla="*/ 413 w 560"/>
                <a:gd name="T47" fmla="*/ 139 h 431"/>
                <a:gd name="T48" fmla="*/ 404 w 560"/>
                <a:gd name="T49" fmla="*/ 114 h 431"/>
                <a:gd name="T50" fmla="*/ 402 w 560"/>
                <a:gd name="T51" fmla="*/ 112 h 431"/>
                <a:gd name="T52" fmla="*/ 379 w 560"/>
                <a:gd name="T53" fmla="*/ 85 h 431"/>
                <a:gd name="T54" fmla="*/ 361 w 560"/>
                <a:gd name="T55" fmla="*/ 40 h 431"/>
                <a:gd name="T56" fmla="*/ 353 w 560"/>
                <a:gd name="T57" fmla="*/ 24 h 431"/>
                <a:gd name="T58" fmla="*/ 332 w 560"/>
                <a:gd name="T59" fmla="*/ 17 h 431"/>
                <a:gd name="T60" fmla="*/ 297 w 560"/>
                <a:gd name="T61" fmla="*/ 32 h 431"/>
                <a:gd name="T62" fmla="*/ 245 w 560"/>
                <a:gd name="T63" fmla="*/ 58 h 431"/>
                <a:gd name="T64" fmla="*/ 141 w 560"/>
                <a:gd name="T65" fmla="*/ 47 h 431"/>
                <a:gd name="T66" fmla="*/ 105 w 560"/>
                <a:gd name="T67" fmla="*/ 16 h 431"/>
                <a:gd name="T68" fmla="*/ 66 w 560"/>
                <a:gd name="T69" fmla="*/ 17 h 431"/>
                <a:gd name="T70" fmla="*/ 11 w 560"/>
                <a:gd name="T71" fmla="*/ 156 h 431"/>
                <a:gd name="T72" fmla="*/ 11 w 560"/>
                <a:gd name="T73" fmla="*/ 206 h 431"/>
                <a:gd name="T74" fmla="*/ 10 w 560"/>
                <a:gd name="T75" fmla="*/ 216 h 431"/>
                <a:gd name="T76" fmla="*/ 1 w 560"/>
                <a:gd name="T77" fmla="*/ 277 h 431"/>
                <a:gd name="T78" fmla="*/ 43 w 560"/>
                <a:gd name="T79" fmla="*/ 368 h 431"/>
                <a:gd name="T80" fmla="*/ 144 w 560"/>
                <a:gd name="T81" fmla="*/ 420 h 431"/>
                <a:gd name="T82" fmla="*/ 234 w 560"/>
                <a:gd name="T83" fmla="*/ 431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60" h="431">
                  <a:moveTo>
                    <a:pt x="234" y="431"/>
                  </a:moveTo>
                  <a:cubicBezTo>
                    <a:pt x="301" y="430"/>
                    <a:pt x="365" y="419"/>
                    <a:pt x="426" y="393"/>
                  </a:cubicBezTo>
                  <a:cubicBezTo>
                    <a:pt x="464" y="377"/>
                    <a:pt x="497" y="355"/>
                    <a:pt x="524" y="323"/>
                  </a:cubicBezTo>
                  <a:cubicBezTo>
                    <a:pt x="533" y="311"/>
                    <a:pt x="542" y="298"/>
                    <a:pt x="548" y="283"/>
                  </a:cubicBezTo>
                  <a:cubicBezTo>
                    <a:pt x="549" y="281"/>
                    <a:pt x="550" y="278"/>
                    <a:pt x="549" y="276"/>
                  </a:cubicBezTo>
                  <a:cubicBezTo>
                    <a:pt x="547" y="269"/>
                    <a:pt x="545" y="262"/>
                    <a:pt x="543" y="256"/>
                  </a:cubicBezTo>
                  <a:cubicBezTo>
                    <a:pt x="542" y="253"/>
                    <a:pt x="541" y="252"/>
                    <a:pt x="538" y="253"/>
                  </a:cubicBezTo>
                  <a:cubicBezTo>
                    <a:pt x="533" y="254"/>
                    <a:pt x="529" y="254"/>
                    <a:pt x="524" y="253"/>
                  </a:cubicBezTo>
                  <a:cubicBezTo>
                    <a:pt x="521" y="252"/>
                    <a:pt x="519" y="250"/>
                    <a:pt x="519" y="247"/>
                  </a:cubicBezTo>
                  <a:cubicBezTo>
                    <a:pt x="519" y="243"/>
                    <a:pt x="522" y="241"/>
                    <a:pt x="525" y="241"/>
                  </a:cubicBezTo>
                  <a:cubicBezTo>
                    <a:pt x="534" y="242"/>
                    <a:pt x="541" y="241"/>
                    <a:pt x="547" y="233"/>
                  </a:cubicBezTo>
                  <a:cubicBezTo>
                    <a:pt x="553" y="227"/>
                    <a:pt x="555" y="219"/>
                    <a:pt x="557" y="211"/>
                  </a:cubicBezTo>
                  <a:cubicBezTo>
                    <a:pt x="560" y="193"/>
                    <a:pt x="558" y="176"/>
                    <a:pt x="551" y="159"/>
                  </a:cubicBezTo>
                  <a:cubicBezTo>
                    <a:pt x="543" y="140"/>
                    <a:pt x="524" y="137"/>
                    <a:pt x="509" y="150"/>
                  </a:cubicBezTo>
                  <a:cubicBezTo>
                    <a:pt x="502" y="156"/>
                    <a:pt x="498" y="163"/>
                    <a:pt x="496" y="171"/>
                  </a:cubicBezTo>
                  <a:cubicBezTo>
                    <a:pt x="495" y="174"/>
                    <a:pt x="494" y="176"/>
                    <a:pt x="492" y="178"/>
                  </a:cubicBezTo>
                  <a:cubicBezTo>
                    <a:pt x="489" y="179"/>
                    <a:pt x="490" y="181"/>
                    <a:pt x="491" y="183"/>
                  </a:cubicBezTo>
                  <a:cubicBezTo>
                    <a:pt x="496" y="210"/>
                    <a:pt x="501" y="238"/>
                    <a:pt x="502" y="266"/>
                  </a:cubicBezTo>
                  <a:cubicBezTo>
                    <a:pt x="502" y="275"/>
                    <a:pt x="502" y="284"/>
                    <a:pt x="501" y="292"/>
                  </a:cubicBezTo>
                  <a:cubicBezTo>
                    <a:pt x="498" y="302"/>
                    <a:pt x="493" y="307"/>
                    <a:pt x="483" y="308"/>
                  </a:cubicBezTo>
                  <a:cubicBezTo>
                    <a:pt x="472" y="309"/>
                    <a:pt x="463" y="305"/>
                    <a:pt x="453" y="302"/>
                  </a:cubicBezTo>
                  <a:cubicBezTo>
                    <a:pt x="438" y="296"/>
                    <a:pt x="424" y="288"/>
                    <a:pt x="410" y="280"/>
                  </a:cubicBezTo>
                  <a:cubicBezTo>
                    <a:pt x="403" y="276"/>
                    <a:pt x="403" y="275"/>
                    <a:pt x="406" y="267"/>
                  </a:cubicBezTo>
                  <a:cubicBezTo>
                    <a:pt x="422" y="226"/>
                    <a:pt x="427" y="183"/>
                    <a:pt x="413" y="139"/>
                  </a:cubicBezTo>
                  <a:cubicBezTo>
                    <a:pt x="411" y="131"/>
                    <a:pt x="406" y="123"/>
                    <a:pt x="404" y="114"/>
                  </a:cubicBezTo>
                  <a:cubicBezTo>
                    <a:pt x="404" y="113"/>
                    <a:pt x="403" y="113"/>
                    <a:pt x="402" y="112"/>
                  </a:cubicBezTo>
                  <a:cubicBezTo>
                    <a:pt x="391" y="106"/>
                    <a:pt x="385" y="96"/>
                    <a:pt x="379" y="85"/>
                  </a:cubicBezTo>
                  <a:cubicBezTo>
                    <a:pt x="372" y="71"/>
                    <a:pt x="368" y="55"/>
                    <a:pt x="361" y="40"/>
                  </a:cubicBezTo>
                  <a:cubicBezTo>
                    <a:pt x="359" y="34"/>
                    <a:pt x="356" y="29"/>
                    <a:pt x="353" y="24"/>
                  </a:cubicBezTo>
                  <a:cubicBezTo>
                    <a:pt x="347" y="17"/>
                    <a:pt x="341" y="15"/>
                    <a:pt x="332" y="17"/>
                  </a:cubicBezTo>
                  <a:cubicBezTo>
                    <a:pt x="319" y="19"/>
                    <a:pt x="308" y="26"/>
                    <a:pt x="297" y="32"/>
                  </a:cubicBezTo>
                  <a:cubicBezTo>
                    <a:pt x="280" y="42"/>
                    <a:pt x="263" y="51"/>
                    <a:pt x="245" y="58"/>
                  </a:cubicBezTo>
                  <a:cubicBezTo>
                    <a:pt x="209" y="71"/>
                    <a:pt x="174" y="65"/>
                    <a:pt x="141" y="47"/>
                  </a:cubicBezTo>
                  <a:cubicBezTo>
                    <a:pt x="127" y="39"/>
                    <a:pt x="115" y="29"/>
                    <a:pt x="105" y="16"/>
                  </a:cubicBezTo>
                  <a:cubicBezTo>
                    <a:pt x="92" y="0"/>
                    <a:pt x="80" y="0"/>
                    <a:pt x="66" y="17"/>
                  </a:cubicBezTo>
                  <a:cubicBezTo>
                    <a:pt x="34" y="58"/>
                    <a:pt x="16" y="104"/>
                    <a:pt x="11" y="156"/>
                  </a:cubicBezTo>
                  <a:cubicBezTo>
                    <a:pt x="10" y="173"/>
                    <a:pt x="10" y="190"/>
                    <a:pt x="11" y="206"/>
                  </a:cubicBezTo>
                  <a:cubicBezTo>
                    <a:pt x="12" y="210"/>
                    <a:pt x="11" y="213"/>
                    <a:pt x="10" y="216"/>
                  </a:cubicBezTo>
                  <a:cubicBezTo>
                    <a:pt x="4" y="236"/>
                    <a:pt x="0" y="256"/>
                    <a:pt x="1" y="277"/>
                  </a:cubicBezTo>
                  <a:cubicBezTo>
                    <a:pt x="2" y="313"/>
                    <a:pt x="16" y="343"/>
                    <a:pt x="43" y="368"/>
                  </a:cubicBezTo>
                  <a:cubicBezTo>
                    <a:pt x="71" y="395"/>
                    <a:pt x="106" y="410"/>
                    <a:pt x="144" y="420"/>
                  </a:cubicBezTo>
                  <a:cubicBezTo>
                    <a:pt x="173" y="428"/>
                    <a:pt x="203" y="431"/>
                    <a:pt x="234" y="431"/>
                  </a:cubicBezTo>
                  <a:close/>
                </a:path>
              </a:pathLst>
            </a:custGeom>
            <a:solidFill>
              <a:srgbClr val="F9C5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99" name="Freeform 497"/>
            <p:cNvSpPr>
              <a:spLocks/>
            </p:cNvSpPr>
            <p:nvPr/>
          </p:nvSpPr>
          <p:spPr bwMode="auto">
            <a:xfrm>
              <a:off x="3930" y="1780"/>
              <a:ext cx="318" cy="170"/>
            </a:xfrm>
            <a:custGeom>
              <a:avLst/>
              <a:gdLst>
                <a:gd name="T0" fmla="*/ 7 w 515"/>
                <a:gd name="T1" fmla="*/ 253 h 276"/>
                <a:gd name="T2" fmla="*/ 22 w 515"/>
                <a:gd name="T3" fmla="*/ 217 h 276"/>
                <a:gd name="T4" fmla="*/ 47 w 515"/>
                <a:gd name="T5" fmla="*/ 178 h 276"/>
                <a:gd name="T6" fmla="*/ 54 w 515"/>
                <a:gd name="T7" fmla="*/ 170 h 276"/>
                <a:gd name="T8" fmla="*/ 106 w 515"/>
                <a:gd name="T9" fmla="*/ 174 h 276"/>
                <a:gd name="T10" fmla="*/ 167 w 515"/>
                <a:gd name="T11" fmla="*/ 214 h 276"/>
                <a:gd name="T12" fmla="*/ 261 w 515"/>
                <a:gd name="T13" fmla="*/ 200 h 276"/>
                <a:gd name="T14" fmla="*/ 307 w 515"/>
                <a:gd name="T15" fmla="*/ 176 h 276"/>
                <a:gd name="T16" fmla="*/ 317 w 515"/>
                <a:gd name="T17" fmla="*/ 172 h 276"/>
                <a:gd name="T18" fmla="*/ 359 w 515"/>
                <a:gd name="T19" fmla="*/ 188 h 276"/>
                <a:gd name="T20" fmla="*/ 373 w 515"/>
                <a:gd name="T21" fmla="*/ 220 h 276"/>
                <a:gd name="T22" fmla="*/ 388 w 515"/>
                <a:gd name="T23" fmla="*/ 253 h 276"/>
                <a:gd name="T24" fmla="*/ 431 w 515"/>
                <a:gd name="T25" fmla="*/ 268 h 276"/>
                <a:gd name="T26" fmla="*/ 509 w 515"/>
                <a:gd name="T27" fmla="*/ 202 h 276"/>
                <a:gd name="T28" fmla="*/ 514 w 515"/>
                <a:gd name="T29" fmla="*/ 175 h 276"/>
                <a:gd name="T30" fmla="*/ 478 w 515"/>
                <a:gd name="T31" fmla="*/ 73 h 276"/>
                <a:gd name="T32" fmla="*/ 411 w 515"/>
                <a:gd name="T33" fmla="*/ 26 h 276"/>
                <a:gd name="T34" fmla="*/ 242 w 515"/>
                <a:gd name="T35" fmla="*/ 14 h 276"/>
                <a:gd name="T36" fmla="*/ 211 w 515"/>
                <a:gd name="T37" fmla="*/ 26 h 276"/>
                <a:gd name="T38" fmla="*/ 161 w 515"/>
                <a:gd name="T39" fmla="*/ 38 h 276"/>
                <a:gd name="T40" fmla="*/ 126 w 515"/>
                <a:gd name="T41" fmla="*/ 27 h 276"/>
                <a:gd name="T42" fmla="*/ 121 w 515"/>
                <a:gd name="T43" fmla="*/ 29 h 276"/>
                <a:gd name="T44" fmla="*/ 109 w 515"/>
                <a:gd name="T45" fmla="*/ 106 h 276"/>
                <a:gd name="T46" fmla="*/ 104 w 515"/>
                <a:gd name="T47" fmla="*/ 115 h 276"/>
                <a:gd name="T48" fmla="*/ 97 w 515"/>
                <a:gd name="T49" fmla="*/ 107 h 276"/>
                <a:gd name="T50" fmla="*/ 97 w 515"/>
                <a:gd name="T51" fmla="*/ 83 h 276"/>
                <a:gd name="T52" fmla="*/ 38 w 515"/>
                <a:gd name="T53" fmla="*/ 127 h 276"/>
                <a:gd name="T54" fmla="*/ 2 w 515"/>
                <a:gd name="T55" fmla="*/ 214 h 276"/>
                <a:gd name="T56" fmla="*/ 7 w 515"/>
                <a:gd name="T57" fmla="*/ 25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15" h="276">
                  <a:moveTo>
                    <a:pt x="7" y="253"/>
                  </a:moveTo>
                  <a:cubicBezTo>
                    <a:pt x="12" y="240"/>
                    <a:pt x="17" y="228"/>
                    <a:pt x="22" y="217"/>
                  </a:cubicBezTo>
                  <a:cubicBezTo>
                    <a:pt x="29" y="203"/>
                    <a:pt x="37" y="190"/>
                    <a:pt x="47" y="178"/>
                  </a:cubicBezTo>
                  <a:cubicBezTo>
                    <a:pt x="49" y="175"/>
                    <a:pt x="52" y="172"/>
                    <a:pt x="54" y="170"/>
                  </a:cubicBezTo>
                  <a:cubicBezTo>
                    <a:pt x="73" y="153"/>
                    <a:pt x="91" y="154"/>
                    <a:pt x="106" y="174"/>
                  </a:cubicBezTo>
                  <a:cubicBezTo>
                    <a:pt x="122" y="193"/>
                    <a:pt x="143" y="206"/>
                    <a:pt x="167" y="214"/>
                  </a:cubicBezTo>
                  <a:cubicBezTo>
                    <a:pt x="201" y="224"/>
                    <a:pt x="231" y="216"/>
                    <a:pt x="261" y="200"/>
                  </a:cubicBezTo>
                  <a:cubicBezTo>
                    <a:pt x="276" y="192"/>
                    <a:pt x="291" y="183"/>
                    <a:pt x="307" y="176"/>
                  </a:cubicBezTo>
                  <a:cubicBezTo>
                    <a:pt x="310" y="174"/>
                    <a:pt x="314" y="173"/>
                    <a:pt x="317" y="172"/>
                  </a:cubicBezTo>
                  <a:cubicBezTo>
                    <a:pt x="335" y="167"/>
                    <a:pt x="349" y="172"/>
                    <a:pt x="359" y="188"/>
                  </a:cubicBezTo>
                  <a:cubicBezTo>
                    <a:pt x="365" y="198"/>
                    <a:pt x="369" y="209"/>
                    <a:pt x="373" y="220"/>
                  </a:cubicBezTo>
                  <a:cubicBezTo>
                    <a:pt x="377" y="231"/>
                    <a:pt x="381" y="243"/>
                    <a:pt x="388" y="253"/>
                  </a:cubicBezTo>
                  <a:cubicBezTo>
                    <a:pt x="398" y="270"/>
                    <a:pt x="413" y="276"/>
                    <a:pt x="431" y="268"/>
                  </a:cubicBezTo>
                  <a:cubicBezTo>
                    <a:pt x="464" y="255"/>
                    <a:pt x="490" y="232"/>
                    <a:pt x="509" y="202"/>
                  </a:cubicBezTo>
                  <a:cubicBezTo>
                    <a:pt x="515" y="194"/>
                    <a:pt x="514" y="185"/>
                    <a:pt x="514" y="175"/>
                  </a:cubicBezTo>
                  <a:cubicBezTo>
                    <a:pt x="514" y="137"/>
                    <a:pt x="504" y="102"/>
                    <a:pt x="478" y="73"/>
                  </a:cubicBezTo>
                  <a:cubicBezTo>
                    <a:pt x="460" y="51"/>
                    <a:pt x="437" y="36"/>
                    <a:pt x="411" y="26"/>
                  </a:cubicBezTo>
                  <a:cubicBezTo>
                    <a:pt x="356" y="4"/>
                    <a:pt x="300" y="0"/>
                    <a:pt x="242" y="14"/>
                  </a:cubicBezTo>
                  <a:cubicBezTo>
                    <a:pt x="231" y="16"/>
                    <a:pt x="221" y="22"/>
                    <a:pt x="211" y="26"/>
                  </a:cubicBezTo>
                  <a:cubicBezTo>
                    <a:pt x="195" y="33"/>
                    <a:pt x="179" y="38"/>
                    <a:pt x="161" y="38"/>
                  </a:cubicBezTo>
                  <a:cubicBezTo>
                    <a:pt x="148" y="38"/>
                    <a:pt x="137" y="35"/>
                    <a:pt x="126" y="27"/>
                  </a:cubicBezTo>
                  <a:cubicBezTo>
                    <a:pt x="124" y="25"/>
                    <a:pt x="122" y="25"/>
                    <a:pt x="121" y="29"/>
                  </a:cubicBezTo>
                  <a:cubicBezTo>
                    <a:pt x="113" y="54"/>
                    <a:pt x="106" y="79"/>
                    <a:pt x="109" y="106"/>
                  </a:cubicBezTo>
                  <a:cubicBezTo>
                    <a:pt x="109" y="110"/>
                    <a:pt x="109" y="114"/>
                    <a:pt x="104" y="115"/>
                  </a:cubicBezTo>
                  <a:cubicBezTo>
                    <a:pt x="99" y="115"/>
                    <a:pt x="97" y="112"/>
                    <a:pt x="97" y="107"/>
                  </a:cubicBezTo>
                  <a:cubicBezTo>
                    <a:pt x="96" y="100"/>
                    <a:pt x="97" y="92"/>
                    <a:pt x="97" y="83"/>
                  </a:cubicBezTo>
                  <a:cubicBezTo>
                    <a:pt x="73" y="94"/>
                    <a:pt x="53" y="107"/>
                    <a:pt x="38" y="127"/>
                  </a:cubicBezTo>
                  <a:cubicBezTo>
                    <a:pt x="18" y="153"/>
                    <a:pt x="5" y="182"/>
                    <a:pt x="2" y="214"/>
                  </a:cubicBezTo>
                  <a:cubicBezTo>
                    <a:pt x="0" y="227"/>
                    <a:pt x="2" y="239"/>
                    <a:pt x="7" y="253"/>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0" name="Freeform 498"/>
            <p:cNvSpPr>
              <a:spLocks/>
            </p:cNvSpPr>
            <p:nvPr/>
          </p:nvSpPr>
          <p:spPr bwMode="auto">
            <a:xfrm>
              <a:off x="4183" y="1893"/>
              <a:ext cx="143" cy="173"/>
            </a:xfrm>
            <a:custGeom>
              <a:avLst/>
              <a:gdLst>
                <a:gd name="T0" fmla="*/ 114 w 231"/>
                <a:gd name="T1" fmla="*/ 17 h 280"/>
                <a:gd name="T2" fmla="*/ 154 w 231"/>
                <a:gd name="T3" fmla="*/ 10 h 280"/>
                <a:gd name="T4" fmla="*/ 195 w 231"/>
                <a:gd name="T5" fmla="*/ 16 h 280"/>
                <a:gd name="T6" fmla="*/ 201 w 231"/>
                <a:gd name="T7" fmla="*/ 24 h 280"/>
                <a:gd name="T8" fmla="*/ 191 w 231"/>
                <a:gd name="T9" fmla="*/ 28 h 280"/>
                <a:gd name="T10" fmla="*/ 191 w 231"/>
                <a:gd name="T11" fmla="*/ 28 h 280"/>
                <a:gd name="T12" fmla="*/ 152 w 231"/>
                <a:gd name="T13" fmla="*/ 22 h 280"/>
                <a:gd name="T14" fmla="*/ 106 w 231"/>
                <a:gd name="T15" fmla="*/ 34 h 280"/>
                <a:gd name="T16" fmla="*/ 102 w 231"/>
                <a:gd name="T17" fmla="*/ 38 h 280"/>
                <a:gd name="T18" fmla="*/ 115 w 231"/>
                <a:gd name="T19" fmla="*/ 37 h 280"/>
                <a:gd name="T20" fmla="*/ 189 w 231"/>
                <a:gd name="T21" fmla="*/ 55 h 280"/>
                <a:gd name="T22" fmla="*/ 192 w 231"/>
                <a:gd name="T23" fmla="*/ 63 h 280"/>
                <a:gd name="T24" fmla="*/ 183 w 231"/>
                <a:gd name="T25" fmla="*/ 66 h 280"/>
                <a:gd name="T26" fmla="*/ 89 w 231"/>
                <a:gd name="T27" fmla="*/ 54 h 280"/>
                <a:gd name="T28" fmla="*/ 86 w 231"/>
                <a:gd name="T29" fmla="*/ 56 h 280"/>
                <a:gd name="T30" fmla="*/ 92 w 231"/>
                <a:gd name="T31" fmla="*/ 56 h 280"/>
                <a:gd name="T32" fmla="*/ 156 w 231"/>
                <a:gd name="T33" fmla="*/ 72 h 280"/>
                <a:gd name="T34" fmla="*/ 169 w 231"/>
                <a:gd name="T35" fmla="*/ 82 h 280"/>
                <a:gd name="T36" fmla="*/ 170 w 231"/>
                <a:gd name="T37" fmla="*/ 92 h 280"/>
                <a:gd name="T38" fmla="*/ 161 w 231"/>
                <a:gd name="T39" fmla="*/ 92 h 280"/>
                <a:gd name="T40" fmla="*/ 99 w 231"/>
                <a:gd name="T41" fmla="*/ 69 h 280"/>
                <a:gd name="T42" fmla="*/ 74 w 231"/>
                <a:gd name="T43" fmla="*/ 70 h 280"/>
                <a:gd name="T44" fmla="*/ 126 w 231"/>
                <a:gd name="T45" fmla="*/ 82 h 280"/>
                <a:gd name="T46" fmla="*/ 158 w 231"/>
                <a:gd name="T47" fmla="*/ 108 h 280"/>
                <a:gd name="T48" fmla="*/ 157 w 231"/>
                <a:gd name="T49" fmla="*/ 118 h 280"/>
                <a:gd name="T50" fmla="*/ 147 w 231"/>
                <a:gd name="T51" fmla="*/ 115 h 280"/>
                <a:gd name="T52" fmla="*/ 96 w 231"/>
                <a:gd name="T53" fmla="*/ 85 h 280"/>
                <a:gd name="T54" fmla="*/ 56 w 231"/>
                <a:gd name="T55" fmla="*/ 83 h 280"/>
                <a:gd name="T56" fmla="*/ 49 w 231"/>
                <a:gd name="T57" fmla="*/ 85 h 280"/>
                <a:gd name="T58" fmla="*/ 5 w 231"/>
                <a:gd name="T59" fmla="*/ 101 h 280"/>
                <a:gd name="T60" fmla="*/ 3 w 231"/>
                <a:gd name="T61" fmla="*/ 105 h 280"/>
                <a:gd name="T62" fmla="*/ 2 w 231"/>
                <a:gd name="T63" fmla="*/ 250 h 280"/>
                <a:gd name="T64" fmla="*/ 3 w 231"/>
                <a:gd name="T65" fmla="*/ 255 h 280"/>
                <a:gd name="T66" fmla="*/ 56 w 231"/>
                <a:gd name="T67" fmla="*/ 278 h 280"/>
                <a:gd name="T68" fmla="*/ 57 w 231"/>
                <a:gd name="T69" fmla="*/ 278 h 280"/>
                <a:gd name="T70" fmla="*/ 73 w 231"/>
                <a:gd name="T71" fmla="*/ 266 h 280"/>
                <a:gd name="T72" fmla="*/ 71 w 231"/>
                <a:gd name="T73" fmla="*/ 230 h 280"/>
                <a:gd name="T74" fmla="*/ 57 w 231"/>
                <a:gd name="T75" fmla="*/ 146 h 280"/>
                <a:gd name="T76" fmla="*/ 66 w 231"/>
                <a:gd name="T77" fmla="*/ 136 h 280"/>
                <a:gd name="T78" fmla="*/ 78 w 231"/>
                <a:gd name="T79" fmla="*/ 131 h 280"/>
                <a:gd name="T80" fmla="*/ 110 w 231"/>
                <a:gd name="T81" fmla="*/ 113 h 280"/>
                <a:gd name="T82" fmla="*/ 139 w 231"/>
                <a:gd name="T83" fmla="*/ 127 h 280"/>
                <a:gd name="T84" fmla="*/ 144 w 231"/>
                <a:gd name="T85" fmla="*/ 217 h 280"/>
                <a:gd name="T86" fmla="*/ 141 w 231"/>
                <a:gd name="T87" fmla="*/ 223 h 280"/>
                <a:gd name="T88" fmla="*/ 138 w 231"/>
                <a:gd name="T89" fmla="*/ 238 h 280"/>
                <a:gd name="T90" fmla="*/ 143 w 231"/>
                <a:gd name="T91" fmla="*/ 254 h 280"/>
                <a:gd name="T92" fmla="*/ 172 w 231"/>
                <a:gd name="T93" fmla="*/ 228 h 280"/>
                <a:gd name="T94" fmla="*/ 226 w 231"/>
                <a:gd name="T95" fmla="*/ 101 h 280"/>
                <a:gd name="T96" fmla="*/ 229 w 231"/>
                <a:gd name="T97" fmla="*/ 47 h 280"/>
                <a:gd name="T98" fmla="*/ 179 w 231"/>
                <a:gd name="T99" fmla="*/ 1 h 280"/>
                <a:gd name="T100" fmla="*/ 118 w 231"/>
                <a:gd name="T101" fmla="*/ 12 h 280"/>
                <a:gd name="T102" fmla="*/ 114 w 231"/>
                <a:gd name="T103" fmla="*/ 17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31" h="280">
                  <a:moveTo>
                    <a:pt x="114" y="17"/>
                  </a:moveTo>
                  <a:cubicBezTo>
                    <a:pt x="127" y="13"/>
                    <a:pt x="140" y="11"/>
                    <a:pt x="154" y="10"/>
                  </a:cubicBezTo>
                  <a:cubicBezTo>
                    <a:pt x="168" y="10"/>
                    <a:pt x="182" y="11"/>
                    <a:pt x="195" y="16"/>
                  </a:cubicBezTo>
                  <a:cubicBezTo>
                    <a:pt x="199" y="18"/>
                    <a:pt x="202" y="20"/>
                    <a:pt x="201" y="24"/>
                  </a:cubicBezTo>
                  <a:cubicBezTo>
                    <a:pt x="199" y="29"/>
                    <a:pt x="195" y="29"/>
                    <a:pt x="191" y="28"/>
                  </a:cubicBezTo>
                  <a:cubicBezTo>
                    <a:pt x="191" y="28"/>
                    <a:pt x="191" y="28"/>
                    <a:pt x="191" y="28"/>
                  </a:cubicBezTo>
                  <a:cubicBezTo>
                    <a:pt x="178" y="23"/>
                    <a:pt x="165" y="22"/>
                    <a:pt x="152" y="22"/>
                  </a:cubicBezTo>
                  <a:cubicBezTo>
                    <a:pt x="136" y="23"/>
                    <a:pt x="121" y="27"/>
                    <a:pt x="106" y="34"/>
                  </a:cubicBezTo>
                  <a:cubicBezTo>
                    <a:pt x="104" y="34"/>
                    <a:pt x="102" y="35"/>
                    <a:pt x="102" y="38"/>
                  </a:cubicBezTo>
                  <a:cubicBezTo>
                    <a:pt x="106" y="37"/>
                    <a:pt x="111" y="37"/>
                    <a:pt x="115" y="37"/>
                  </a:cubicBezTo>
                  <a:cubicBezTo>
                    <a:pt x="142" y="35"/>
                    <a:pt x="167" y="39"/>
                    <a:pt x="189" y="55"/>
                  </a:cubicBezTo>
                  <a:cubicBezTo>
                    <a:pt x="192" y="57"/>
                    <a:pt x="194" y="60"/>
                    <a:pt x="192" y="63"/>
                  </a:cubicBezTo>
                  <a:cubicBezTo>
                    <a:pt x="191" y="67"/>
                    <a:pt x="187" y="69"/>
                    <a:pt x="183" y="66"/>
                  </a:cubicBezTo>
                  <a:cubicBezTo>
                    <a:pt x="154" y="45"/>
                    <a:pt x="122" y="46"/>
                    <a:pt x="89" y="54"/>
                  </a:cubicBezTo>
                  <a:cubicBezTo>
                    <a:pt x="88" y="54"/>
                    <a:pt x="87" y="55"/>
                    <a:pt x="86" y="56"/>
                  </a:cubicBezTo>
                  <a:cubicBezTo>
                    <a:pt x="88" y="56"/>
                    <a:pt x="90" y="56"/>
                    <a:pt x="92" y="56"/>
                  </a:cubicBezTo>
                  <a:cubicBezTo>
                    <a:pt x="114" y="56"/>
                    <a:pt x="136" y="60"/>
                    <a:pt x="156" y="72"/>
                  </a:cubicBezTo>
                  <a:cubicBezTo>
                    <a:pt x="161" y="75"/>
                    <a:pt x="165" y="78"/>
                    <a:pt x="169" y="82"/>
                  </a:cubicBezTo>
                  <a:cubicBezTo>
                    <a:pt x="172" y="85"/>
                    <a:pt x="174" y="89"/>
                    <a:pt x="170" y="92"/>
                  </a:cubicBezTo>
                  <a:cubicBezTo>
                    <a:pt x="168" y="95"/>
                    <a:pt x="164" y="94"/>
                    <a:pt x="161" y="92"/>
                  </a:cubicBezTo>
                  <a:cubicBezTo>
                    <a:pt x="144" y="75"/>
                    <a:pt x="122" y="69"/>
                    <a:pt x="99" y="69"/>
                  </a:cubicBezTo>
                  <a:cubicBezTo>
                    <a:pt x="91" y="68"/>
                    <a:pt x="82" y="68"/>
                    <a:pt x="74" y="70"/>
                  </a:cubicBezTo>
                  <a:cubicBezTo>
                    <a:pt x="92" y="71"/>
                    <a:pt x="109" y="74"/>
                    <a:pt x="126" y="82"/>
                  </a:cubicBezTo>
                  <a:cubicBezTo>
                    <a:pt x="139" y="87"/>
                    <a:pt x="150" y="96"/>
                    <a:pt x="158" y="108"/>
                  </a:cubicBezTo>
                  <a:cubicBezTo>
                    <a:pt x="160" y="112"/>
                    <a:pt x="161" y="115"/>
                    <a:pt x="157" y="118"/>
                  </a:cubicBezTo>
                  <a:cubicBezTo>
                    <a:pt x="153" y="120"/>
                    <a:pt x="150" y="118"/>
                    <a:pt x="147" y="115"/>
                  </a:cubicBezTo>
                  <a:cubicBezTo>
                    <a:pt x="135" y="96"/>
                    <a:pt x="116" y="89"/>
                    <a:pt x="96" y="85"/>
                  </a:cubicBezTo>
                  <a:cubicBezTo>
                    <a:pt x="83" y="83"/>
                    <a:pt x="69" y="82"/>
                    <a:pt x="56" y="83"/>
                  </a:cubicBezTo>
                  <a:cubicBezTo>
                    <a:pt x="53" y="83"/>
                    <a:pt x="51" y="84"/>
                    <a:pt x="49" y="85"/>
                  </a:cubicBezTo>
                  <a:cubicBezTo>
                    <a:pt x="35" y="94"/>
                    <a:pt x="21" y="101"/>
                    <a:pt x="5" y="101"/>
                  </a:cubicBezTo>
                  <a:cubicBezTo>
                    <a:pt x="2" y="101"/>
                    <a:pt x="2" y="102"/>
                    <a:pt x="3" y="105"/>
                  </a:cubicBezTo>
                  <a:cubicBezTo>
                    <a:pt x="23" y="153"/>
                    <a:pt x="19" y="202"/>
                    <a:pt x="2" y="250"/>
                  </a:cubicBezTo>
                  <a:cubicBezTo>
                    <a:pt x="1" y="252"/>
                    <a:pt x="0" y="254"/>
                    <a:pt x="3" y="255"/>
                  </a:cubicBezTo>
                  <a:cubicBezTo>
                    <a:pt x="20" y="264"/>
                    <a:pt x="37" y="274"/>
                    <a:pt x="56" y="278"/>
                  </a:cubicBezTo>
                  <a:cubicBezTo>
                    <a:pt x="56" y="278"/>
                    <a:pt x="57" y="278"/>
                    <a:pt x="57" y="278"/>
                  </a:cubicBezTo>
                  <a:cubicBezTo>
                    <a:pt x="69" y="280"/>
                    <a:pt x="72" y="278"/>
                    <a:pt x="73" y="266"/>
                  </a:cubicBezTo>
                  <a:cubicBezTo>
                    <a:pt x="74" y="254"/>
                    <a:pt x="73" y="242"/>
                    <a:pt x="71" y="230"/>
                  </a:cubicBezTo>
                  <a:cubicBezTo>
                    <a:pt x="68" y="201"/>
                    <a:pt x="63" y="174"/>
                    <a:pt x="57" y="146"/>
                  </a:cubicBezTo>
                  <a:cubicBezTo>
                    <a:pt x="55" y="138"/>
                    <a:pt x="59" y="134"/>
                    <a:pt x="66" y="136"/>
                  </a:cubicBezTo>
                  <a:cubicBezTo>
                    <a:pt x="72" y="137"/>
                    <a:pt x="75" y="135"/>
                    <a:pt x="78" y="131"/>
                  </a:cubicBezTo>
                  <a:cubicBezTo>
                    <a:pt x="86" y="120"/>
                    <a:pt x="97" y="114"/>
                    <a:pt x="110" y="113"/>
                  </a:cubicBezTo>
                  <a:cubicBezTo>
                    <a:pt x="123" y="112"/>
                    <a:pt x="133" y="116"/>
                    <a:pt x="139" y="127"/>
                  </a:cubicBezTo>
                  <a:cubicBezTo>
                    <a:pt x="157" y="156"/>
                    <a:pt x="158" y="186"/>
                    <a:pt x="144" y="217"/>
                  </a:cubicBezTo>
                  <a:cubicBezTo>
                    <a:pt x="143" y="219"/>
                    <a:pt x="142" y="221"/>
                    <a:pt x="141" y="223"/>
                  </a:cubicBezTo>
                  <a:cubicBezTo>
                    <a:pt x="135" y="227"/>
                    <a:pt x="135" y="232"/>
                    <a:pt x="138" y="238"/>
                  </a:cubicBezTo>
                  <a:cubicBezTo>
                    <a:pt x="140" y="243"/>
                    <a:pt x="141" y="248"/>
                    <a:pt x="143" y="254"/>
                  </a:cubicBezTo>
                  <a:cubicBezTo>
                    <a:pt x="155" y="247"/>
                    <a:pt x="164" y="238"/>
                    <a:pt x="172" y="228"/>
                  </a:cubicBezTo>
                  <a:cubicBezTo>
                    <a:pt x="200" y="190"/>
                    <a:pt x="217" y="147"/>
                    <a:pt x="226" y="101"/>
                  </a:cubicBezTo>
                  <a:cubicBezTo>
                    <a:pt x="230" y="83"/>
                    <a:pt x="231" y="65"/>
                    <a:pt x="229" y="47"/>
                  </a:cubicBezTo>
                  <a:cubicBezTo>
                    <a:pt x="225" y="19"/>
                    <a:pt x="207" y="3"/>
                    <a:pt x="179" y="1"/>
                  </a:cubicBezTo>
                  <a:cubicBezTo>
                    <a:pt x="158" y="0"/>
                    <a:pt x="137" y="5"/>
                    <a:pt x="118" y="12"/>
                  </a:cubicBezTo>
                  <a:cubicBezTo>
                    <a:pt x="115" y="13"/>
                    <a:pt x="114" y="14"/>
                    <a:pt x="114" y="17"/>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1" name="Freeform 499"/>
            <p:cNvSpPr>
              <a:spLocks/>
            </p:cNvSpPr>
            <p:nvPr/>
          </p:nvSpPr>
          <p:spPr bwMode="auto">
            <a:xfrm>
              <a:off x="4071" y="2058"/>
              <a:ext cx="67" cy="45"/>
            </a:xfrm>
            <a:custGeom>
              <a:avLst/>
              <a:gdLst>
                <a:gd name="T0" fmla="*/ 12 w 108"/>
                <a:gd name="T1" fmla="*/ 58 h 73"/>
                <a:gd name="T2" fmla="*/ 86 w 108"/>
                <a:gd name="T3" fmla="*/ 62 h 73"/>
                <a:gd name="T4" fmla="*/ 107 w 108"/>
                <a:gd name="T5" fmla="*/ 33 h 73"/>
                <a:gd name="T6" fmla="*/ 95 w 108"/>
                <a:gd name="T7" fmla="*/ 13 h 73"/>
                <a:gd name="T8" fmla="*/ 60 w 108"/>
                <a:gd name="T9" fmla="*/ 0 h 73"/>
                <a:gd name="T10" fmla="*/ 24 w 108"/>
                <a:gd name="T11" fmla="*/ 5 h 73"/>
                <a:gd name="T12" fmla="*/ 1 w 108"/>
                <a:gd name="T13" fmla="*/ 21 h 73"/>
                <a:gd name="T14" fmla="*/ 2 w 108"/>
                <a:gd name="T15" fmla="*/ 25 h 73"/>
                <a:gd name="T16" fmla="*/ 7 w 108"/>
                <a:gd name="T17" fmla="*/ 32 h 73"/>
                <a:gd name="T18" fmla="*/ 12 w 108"/>
                <a:gd name="T19" fmla="*/ 58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8" h="73">
                  <a:moveTo>
                    <a:pt x="12" y="58"/>
                  </a:moveTo>
                  <a:cubicBezTo>
                    <a:pt x="36" y="72"/>
                    <a:pt x="61" y="73"/>
                    <a:pt x="86" y="62"/>
                  </a:cubicBezTo>
                  <a:cubicBezTo>
                    <a:pt x="98" y="57"/>
                    <a:pt x="108" y="45"/>
                    <a:pt x="107" y="33"/>
                  </a:cubicBezTo>
                  <a:cubicBezTo>
                    <a:pt x="106" y="24"/>
                    <a:pt x="102" y="18"/>
                    <a:pt x="95" y="13"/>
                  </a:cubicBezTo>
                  <a:cubicBezTo>
                    <a:pt x="85" y="5"/>
                    <a:pt x="73" y="0"/>
                    <a:pt x="60" y="0"/>
                  </a:cubicBezTo>
                  <a:cubicBezTo>
                    <a:pt x="48" y="0"/>
                    <a:pt x="36" y="0"/>
                    <a:pt x="24" y="5"/>
                  </a:cubicBezTo>
                  <a:cubicBezTo>
                    <a:pt x="15" y="9"/>
                    <a:pt x="8" y="15"/>
                    <a:pt x="1" y="21"/>
                  </a:cubicBezTo>
                  <a:cubicBezTo>
                    <a:pt x="0" y="23"/>
                    <a:pt x="2" y="24"/>
                    <a:pt x="2" y="25"/>
                  </a:cubicBezTo>
                  <a:cubicBezTo>
                    <a:pt x="4" y="28"/>
                    <a:pt x="6" y="30"/>
                    <a:pt x="7" y="32"/>
                  </a:cubicBezTo>
                  <a:cubicBezTo>
                    <a:pt x="13" y="40"/>
                    <a:pt x="17" y="48"/>
                    <a:pt x="12" y="58"/>
                  </a:cubicBezTo>
                  <a:close/>
                </a:path>
              </a:pathLst>
            </a:custGeom>
            <a:solidFill>
              <a:srgbClr val="F395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2" name="Freeform 500"/>
            <p:cNvSpPr>
              <a:spLocks/>
            </p:cNvSpPr>
            <p:nvPr/>
          </p:nvSpPr>
          <p:spPr bwMode="auto">
            <a:xfrm>
              <a:off x="3959" y="2043"/>
              <a:ext cx="123" cy="64"/>
            </a:xfrm>
            <a:custGeom>
              <a:avLst/>
              <a:gdLst>
                <a:gd name="T0" fmla="*/ 193 w 198"/>
                <a:gd name="T1" fmla="*/ 82 h 104"/>
                <a:gd name="T2" fmla="*/ 194 w 198"/>
                <a:gd name="T3" fmla="*/ 63 h 104"/>
                <a:gd name="T4" fmla="*/ 182 w 198"/>
                <a:gd name="T5" fmla="*/ 45 h 104"/>
                <a:gd name="T6" fmla="*/ 163 w 198"/>
                <a:gd name="T7" fmla="*/ 30 h 104"/>
                <a:gd name="T8" fmla="*/ 140 w 198"/>
                <a:gd name="T9" fmla="*/ 21 h 104"/>
                <a:gd name="T10" fmla="*/ 129 w 198"/>
                <a:gd name="T11" fmla="*/ 23 h 104"/>
                <a:gd name="T12" fmla="*/ 83 w 198"/>
                <a:gd name="T13" fmla="*/ 30 h 104"/>
                <a:gd name="T14" fmla="*/ 61 w 198"/>
                <a:gd name="T15" fmla="*/ 8 h 104"/>
                <a:gd name="T16" fmla="*/ 49 w 198"/>
                <a:gd name="T17" fmla="*/ 4 h 104"/>
                <a:gd name="T18" fmla="*/ 37 w 198"/>
                <a:gd name="T19" fmla="*/ 11 h 104"/>
                <a:gd name="T20" fmla="*/ 15 w 198"/>
                <a:gd name="T21" fmla="*/ 26 h 104"/>
                <a:gd name="T22" fmla="*/ 9 w 198"/>
                <a:gd name="T23" fmla="*/ 32 h 104"/>
                <a:gd name="T24" fmla="*/ 3 w 198"/>
                <a:gd name="T25" fmla="*/ 51 h 104"/>
                <a:gd name="T26" fmla="*/ 29 w 198"/>
                <a:gd name="T27" fmla="*/ 83 h 104"/>
                <a:gd name="T28" fmla="*/ 86 w 198"/>
                <a:gd name="T29" fmla="*/ 100 h 104"/>
                <a:gd name="T30" fmla="*/ 165 w 198"/>
                <a:gd name="T31" fmla="*/ 96 h 104"/>
                <a:gd name="T32" fmla="*/ 193 w 198"/>
                <a:gd name="T33" fmla="*/ 82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8" h="104">
                  <a:moveTo>
                    <a:pt x="193" y="82"/>
                  </a:moveTo>
                  <a:cubicBezTo>
                    <a:pt x="198" y="76"/>
                    <a:pt x="198" y="70"/>
                    <a:pt x="194" y="63"/>
                  </a:cubicBezTo>
                  <a:cubicBezTo>
                    <a:pt x="191" y="57"/>
                    <a:pt x="186" y="51"/>
                    <a:pt x="182" y="45"/>
                  </a:cubicBezTo>
                  <a:cubicBezTo>
                    <a:pt x="176" y="40"/>
                    <a:pt x="170" y="34"/>
                    <a:pt x="163" y="30"/>
                  </a:cubicBezTo>
                  <a:cubicBezTo>
                    <a:pt x="156" y="25"/>
                    <a:pt x="148" y="23"/>
                    <a:pt x="140" y="21"/>
                  </a:cubicBezTo>
                  <a:cubicBezTo>
                    <a:pt x="136" y="21"/>
                    <a:pt x="133" y="21"/>
                    <a:pt x="129" y="23"/>
                  </a:cubicBezTo>
                  <a:cubicBezTo>
                    <a:pt x="115" y="32"/>
                    <a:pt x="99" y="34"/>
                    <a:pt x="83" y="30"/>
                  </a:cubicBezTo>
                  <a:cubicBezTo>
                    <a:pt x="72" y="27"/>
                    <a:pt x="64" y="21"/>
                    <a:pt x="61" y="8"/>
                  </a:cubicBezTo>
                  <a:cubicBezTo>
                    <a:pt x="59" y="2"/>
                    <a:pt x="55" y="0"/>
                    <a:pt x="49" y="4"/>
                  </a:cubicBezTo>
                  <a:cubicBezTo>
                    <a:pt x="45" y="7"/>
                    <a:pt x="41" y="9"/>
                    <a:pt x="37" y="11"/>
                  </a:cubicBezTo>
                  <a:cubicBezTo>
                    <a:pt x="28" y="14"/>
                    <a:pt x="22" y="21"/>
                    <a:pt x="15" y="26"/>
                  </a:cubicBezTo>
                  <a:cubicBezTo>
                    <a:pt x="13" y="28"/>
                    <a:pt x="11" y="30"/>
                    <a:pt x="9" y="32"/>
                  </a:cubicBezTo>
                  <a:cubicBezTo>
                    <a:pt x="4" y="37"/>
                    <a:pt x="0" y="43"/>
                    <a:pt x="3" y="51"/>
                  </a:cubicBezTo>
                  <a:cubicBezTo>
                    <a:pt x="6" y="66"/>
                    <a:pt x="16" y="76"/>
                    <a:pt x="29" y="83"/>
                  </a:cubicBezTo>
                  <a:cubicBezTo>
                    <a:pt x="47" y="93"/>
                    <a:pt x="66" y="98"/>
                    <a:pt x="86" y="100"/>
                  </a:cubicBezTo>
                  <a:cubicBezTo>
                    <a:pt x="112" y="104"/>
                    <a:pt x="139" y="103"/>
                    <a:pt x="165" y="96"/>
                  </a:cubicBezTo>
                  <a:cubicBezTo>
                    <a:pt x="175" y="93"/>
                    <a:pt x="185" y="89"/>
                    <a:pt x="193" y="82"/>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3" name="Freeform 501"/>
            <p:cNvSpPr>
              <a:spLocks/>
            </p:cNvSpPr>
            <p:nvPr/>
          </p:nvSpPr>
          <p:spPr bwMode="auto">
            <a:xfrm>
              <a:off x="4063" y="1953"/>
              <a:ext cx="67" cy="54"/>
            </a:xfrm>
            <a:custGeom>
              <a:avLst/>
              <a:gdLst>
                <a:gd name="T0" fmla="*/ 10 w 108"/>
                <a:gd name="T1" fmla="*/ 0 h 86"/>
                <a:gd name="T2" fmla="*/ 2 w 108"/>
                <a:gd name="T3" fmla="*/ 40 h 86"/>
                <a:gd name="T4" fmla="*/ 13 w 108"/>
                <a:gd name="T5" fmla="*/ 51 h 86"/>
                <a:gd name="T6" fmla="*/ 57 w 108"/>
                <a:gd name="T7" fmla="*/ 67 h 86"/>
                <a:gd name="T8" fmla="*/ 74 w 108"/>
                <a:gd name="T9" fmla="*/ 80 h 86"/>
                <a:gd name="T10" fmla="*/ 94 w 108"/>
                <a:gd name="T11" fmla="*/ 81 h 86"/>
                <a:gd name="T12" fmla="*/ 98 w 108"/>
                <a:gd name="T13" fmla="*/ 40 h 86"/>
                <a:gd name="T14" fmla="*/ 42 w 108"/>
                <a:gd name="T15" fmla="*/ 0 h 86"/>
                <a:gd name="T16" fmla="*/ 39 w 108"/>
                <a:gd name="T17" fmla="*/ 11 h 86"/>
                <a:gd name="T18" fmla="*/ 46 w 108"/>
                <a:gd name="T19" fmla="*/ 16 h 86"/>
                <a:gd name="T20" fmla="*/ 87 w 108"/>
                <a:gd name="T21" fmla="*/ 47 h 86"/>
                <a:gd name="T22" fmla="*/ 88 w 108"/>
                <a:gd name="T23" fmla="*/ 67 h 86"/>
                <a:gd name="T24" fmla="*/ 81 w 108"/>
                <a:gd name="T25" fmla="*/ 68 h 86"/>
                <a:gd name="T26" fmla="*/ 76 w 108"/>
                <a:gd name="T27" fmla="*/ 64 h 86"/>
                <a:gd name="T28" fmla="*/ 22 w 108"/>
                <a:gd name="T29" fmla="*/ 39 h 86"/>
                <a:gd name="T30" fmla="*/ 15 w 108"/>
                <a:gd name="T31" fmla="*/ 27 h 86"/>
                <a:gd name="T32" fmla="*/ 17 w 108"/>
                <a:gd name="T33" fmla="*/ 12 h 86"/>
                <a:gd name="T34" fmla="*/ 13 w 108"/>
                <a:gd name="T35" fmla="*/ 4 h 86"/>
                <a:gd name="T36" fmla="*/ 10 w 108"/>
                <a:gd name="T37"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86">
                  <a:moveTo>
                    <a:pt x="10" y="0"/>
                  </a:moveTo>
                  <a:cubicBezTo>
                    <a:pt x="2" y="12"/>
                    <a:pt x="0" y="26"/>
                    <a:pt x="2" y="40"/>
                  </a:cubicBezTo>
                  <a:cubicBezTo>
                    <a:pt x="2" y="46"/>
                    <a:pt x="7" y="49"/>
                    <a:pt x="13" y="51"/>
                  </a:cubicBezTo>
                  <a:cubicBezTo>
                    <a:pt x="28" y="55"/>
                    <a:pt x="43" y="58"/>
                    <a:pt x="57" y="67"/>
                  </a:cubicBezTo>
                  <a:cubicBezTo>
                    <a:pt x="63" y="71"/>
                    <a:pt x="68" y="75"/>
                    <a:pt x="74" y="80"/>
                  </a:cubicBezTo>
                  <a:cubicBezTo>
                    <a:pt x="80" y="86"/>
                    <a:pt x="87" y="86"/>
                    <a:pt x="94" y="81"/>
                  </a:cubicBezTo>
                  <a:cubicBezTo>
                    <a:pt x="105" y="71"/>
                    <a:pt x="108" y="52"/>
                    <a:pt x="98" y="40"/>
                  </a:cubicBezTo>
                  <a:cubicBezTo>
                    <a:pt x="83" y="21"/>
                    <a:pt x="64" y="8"/>
                    <a:pt x="42" y="0"/>
                  </a:cubicBezTo>
                  <a:cubicBezTo>
                    <a:pt x="40" y="3"/>
                    <a:pt x="39" y="7"/>
                    <a:pt x="39" y="11"/>
                  </a:cubicBezTo>
                  <a:cubicBezTo>
                    <a:pt x="40" y="14"/>
                    <a:pt x="43" y="15"/>
                    <a:pt x="46" y="16"/>
                  </a:cubicBezTo>
                  <a:cubicBezTo>
                    <a:pt x="61" y="24"/>
                    <a:pt x="76" y="33"/>
                    <a:pt x="87" y="47"/>
                  </a:cubicBezTo>
                  <a:cubicBezTo>
                    <a:pt x="91" y="53"/>
                    <a:pt x="91" y="61"/>
                    <a:pt x="88" y="67"/>
                  </a:cubicBezTo>
                  <a:cubicBezTo>
                    <a:pt x="86" y="70"/>
                    <a:pt x="84" y="70"/>
                    <a:pt x="81" y="68"/>
                  </a:cubicBezTo>
                  <a:cubicBezTo>
                    <a:pt x="79" y="67"/>
                    <a:pt x="77" y="65"/>
                    <a:pt x="76" y="64"/>
                  </a:cubicBezTo>
                  <a:cubicBezTo>
                    <a:pt x="60" y="51"/>
                    <a:pt x="42" y="44"/>
                    <a:pt x="22" y="39"/>
                  </a:cubicBezTo>
                  <a:cubicBezTo>
                    <a:pt x="14" y="37"/>
                    <a:pt x="13" y="36"/>
                    <a:pt x="15" y="27"/>
                  </a:cubicBezTo>
                  <a:cubicBezTo>
                    <a:pt x="15" y="22"/>
                    <a:pt x="18" y="17"/>
                    <a:pt x="17" y="12"/>
                  </a:cubicBezTo>
                  <a:cubicBezTo>
                    <a:pt x="15" y="10"/>
                    <a:pt x="14" y="7"/>
                    <a:pt x="13" y="4"/>
                  </a:cubicBezTo>
                  <a:cubicBezTo>
                    <a:pt x="13" y="2"/>
                    <a:pt x="13" y="0"/>
                    <a:pt x="10" y="0"/>
                  </a:cubicBezTo>
                  <a:close/>
                </a:path>
              </a:pathLst>
            </a:custGeom>
            <a:solidFill>
              <a:srgbClr val="693E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4" name="Freeform 502"/>
            <p:cNvSpPr>
              <a:spLocks/>
            </p:cNvSpPr>
            <p:nvPr/>
          </p:nvSpPr>
          <p:spPr bwMode="auto">
            <a:xfrm>
              <a:off x="3941" y="1943"/>
              <a:ext cx="62" cy="41"/>
            </a:xfrm>
            <a:custGeom>
              <a:avLst/>
              <a:gdLst>
                <a:gd name="T0" fmla="*/ 99 w 99"/>
                <a:gd name="T1" fmla="*/ 22 h 66"/>
                <a:gd name="T2" fmla="*/ 77 w 99"/>
                <a:gd name="T3" fmla="*/ 0 h 66"/>
                <a:gd name="T4" fmla="*/ 15 w 99"/>
                <a:gd name="T5" fmla="*/ 20 h 66"/>
                <a:gd name="T6" fmla="*/ 6 w 99"/>
                <a:gd name="T7" fmla="*/ 54 h 66"/>
                <a:gd name="T8" fmla="*/ 26 w 99"/>
                <a:gd name="T9" fmla="*/ 61 h 66"/>
                <a:gd name="T10" fmla="*/ 75 w 99"/>
                <a:gd name="T11" fmla="*/ 51 h 66"/>
                <a:gd name="T12" fmla="*/ 98 w 99"/>
                <a:gd name="T13" fmla="*/ 31 h 66"/>
                <a:gd name="T14" fmla="*/ 99 w 99"/>
                <a:gd name="T15" fmla="*/ 22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66">
                  <a:moveTo>
                    <a:pt x="99" y="22"/>
                  </a:moveTo>
                  <a:cubicBezTo>
                    <a:pt x="99" y="5"/>
                    <a:pt x="95" y="0"/>
                    <a:pt x="77" y="0"/>
                  </a:cubicBezTo>
                  <a:cubicBezTo>
                    <a:pt x="54" y="0"/>
                    <a:pt x="34" y="7"/>
                    <a:pt x="15" y="20"/>
                  </a:cubicBezTo>
                  <a:cubicBezTo>
                    <a:pt x="3" y="28"/>
                    <a:pt x="0" y="42"/>
                    <a:pt x="6" y="54"/>
                  </a:cubicBezTo>
                  <a:cubicBezTo>
                    <a:pt x="10" y="63"/>
                    <a:pt x="17" y="66"/>
                    <a:pt x="26" y="61"/>
                  </a:cubicBezTo>
                  <a:cubicBezTo>
                    <a:pt x="41" y="53"/>
                    <a:pt x="58" y="50"/>
                    <a:pt x="75" y="51"/>
                  </a:cubicBezTo>
                  <a:cubicBezTo>
                    <a:pt x="92" y="52"/>
                    <a:pt x="96" y="48"/>
                    <a:pt x="98" y="31"/>
                  </a:cubicBezTo>
                  <a:cubicBezTo>
                    <a:pt x="99" y="28"/>
                    <a:pt x="99" y="25"/>
                    <a:pt x="99" y="22"/>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5" name="Freeform 503"/>
            <p:cNvSpPr>
              <a:spLocks/>
            </p:cNvSpPr>
            <p:nvPr/>
          </p:nvSpPr>
          <p:spPr bwMode="auto">
            <a:xfrm>
              <a:off x="3939" y="2042"/>
              <a:ext cx="43" cy="33"/>
            </a:xfrm>
            <a:custGeom>
              <a:avLst/>
              <a:gdLst>
                <a:gd name="T0" fmla="*/ 35 w 69"/>
                <a:gd name="T1" fmla="*/ 52 h 52"/>
                <a:gd name="T2" fmla="*/ 42 w 69"/>
                <a:gd name="T3" fmla="*/ 34 h 52"/>
                <a:gd name="T4" fmla="*/ 69 w 69"/>
                <a:gd name="T5" fmla="*/ 12 h 52"/>
                <a:gd name="T6" fmla="*/ 30 w 69"/>
                <a:gd name="T7" fmla="*/ 1 h 52"/>
                <a:gd name="T8" fmla="*/ 6 w 69"/>
                <a:gd name="T9" fmla="*/ 13 h 52"/>
                <a:gd name="T10" fmla="*/ 6 w 69"/>
                <a:gd name="T11" fmla="*/ 36 h 52"/>
                <a:gd name="T12" fmla="*/ 29 w 69"/>
                <a:gd name="T13" fmla="*/ 47 h 52"/>
                <a:gd name="T14" fmla="*/ 35 w 69"/>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52">
                  <a:moveTo>
                    <a:pt x="35" y="52"/>
                  </a:moveTo>
                  <a:cubicBezTo>
                    <a:pt x="34" y="44"/>
                    <a:pt x="37" y="39"/>
                    <a:pt x="42" y="34"/>
                  </a:cubicBezTo>
                  <a:cubicBezTo>
                    <a:pt x="50" y="25"/>
                    <a:pt x="60" y="19"/>
                    <a:pt x="69" y="12"/>
                  </a:cubicBezTo>
                  <a:cubicBezTo>
                    <a:pt x="58" y="2"/>
                    <a:pt x="45" y="0"/>
                    <a:pt x="30" y="1"/>
                  </a:cubicBezTo>
                  <a:cubicBezTo>
                    <a:pt x="21" y="3"/>
                    <a:pt x="13" y="6"/>
                    <a:pt x="6" y="13"/>
                  </a:cubicBezTo>
                  <a:cubicBezTo>
                    <a:pt x="0" y="19"/>
                    <a:pt x="0" y="29"/>
                    <a:pt x="6" y="36"/>
                  </a:cubicBezTo>
                  <a:cubicBezTo>
                    <a:pt x="12" y="43"/>
                    <a:pt x="20" y="46"/>
                    <a:pt x="29" y="47"/>
                  </a:cubicBezTo>
                  <a:cubicBezTo>
                    <a:pt x="32" y="48"/>
                    <a:pt x="34" y="49"/>
                    <a:pt x="35" y="52"/>
                  </a:cubicBezTo>
                  <a:close/>
                </a:path>
              </a:pathLst>
            </a:custGeom>
            <a:solidFill>
              <a:srgbClr val="F3967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6" name="Freeform 504"/>
            <p:cNvSpPr>
              <a:spLocks/>
            </p:cNvSpPr>
            <p:nvPr/>
          </p:nvSpPr>
          <p:spPr bwMode="auto">
            <a:xfrm>
              <a:off x="4078" y="2003"/>
              <a:ext cx="22" cy="38"/>
            </a:xfrm>
            <a:custGeom>
              <a:avLst/>
              <a:gdLst>
                <a:gd name="T0" fmla="*/ 36 w 36"/>
                <a:gd name="T1" fmla="*/ 30 h 60"/>
                <a:gd name="T2" fmla="*/ 29 w 36"/>
                <a:gd name="T3" fmla="*/ 8 h 60"/>
                <a:gd name="T4" fmla="*/ 9 w 36"/>
                <a:gd name="T5" fmla="*/ 7 h 60"/>
                <a:gd name="T6" fmla="*/ 8 w 36"/>
                <a:gd name="T7" fmla="*/ 51 h 60"/>
                <a:gd name="T8" fmla="*/ 30 w 36"/>
                <a:gd name="T9" fmla="*/ 51 h 60"/>
                <a:gd name="T10" fmla="*/ 36 w 36"/>
                <a:gd name="T11" fmla="*/ 30 h 60"/>
              </a:gdLst>
              <a:ahLst/>
              <a:cxnLst>
                <a:cxn ang="0">
                  <a:pos x="T0" y="T1"/>
                </a:cxn>
                <a:cxn ang="0">
                  <a:pos x="T2" y="T3"/>
                </a:cxn>
                <a:cxn ang="0">
                  <a:pos x="T4" y="T5"/>
                </a:cxn>
                <a:cxn ang="0">
                  <a:pos x="T6" y="T7"/>
                </a:cxn>
                <a:cxn ang="0">
                  <a:pos x="T8" y="T9"/>
                </a:cxn>
                <a:cxn ang="0">
                  <a:pos x="T10" y="T11"/>
                </a:cxn>
              </a:cxnLst>
              <a:rect l="0" t="0" r="r" b="b"/>
              <a:pathLst>
                <a:path w="36" h="60">
                  <a:moveTo>
                    <a:pt x="36" y="30"/>
                  </a:moveTo>
                  <a:cubicBezTo>
                    <a:pt x="36" y="21"/>
                    <a:pt x="34" y="14"/>
                    <a:pt x="29" y="8"/>
                  </a:cubicBezTo>
                  <a:cubicBezTo>
                    <a:pt x="23" y="0"/>
                    <a:pt x="15" y="0"/>
                    <a:pt x="9" y="7"/>
                  </a:cubicBezTo>
                  <a:cubicBezTo>
                    <a:pt x="0" y="19"/>
                    <a:pt x="0" y="40"/>
                    <a:pt x="8" y="51"/>
                  </a:cubicBezTo>
                  <a:cubicBezTo>
                    <a:pt x="14" y="60"/>
                    <a:pt x="24" y="60"/>
                    <a:pt x="30" y="51"/>
                  </a:cubicBezTo>
                  <a:cubicBezTo>
                    <a:pt x="35" y="44"/>
                    <a:pt x="36" y="37"/>
                    <a:pt x="36" y="30"/>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7" name="Freeform 505"/>
            <p:cNvSpPr>
              <a:spLocks/>
            </p:cNvSpPr>
            <p:nvPr/>
          </p:nvSpPr>
          <p:spPr bwMode="auto">
            <a:xfrm>
              <a:off x="4010" y="2112"/>
              <a:ext cx="58" cy="19"/>
            </a:xfrm>
            <a:custGeom>
              <a:avLst/>
              <a:gdLst>
                <a:gd name="T0" fmla="*/ 47 w 94"/>
                <a:gd name="T1" fmla="*/ 31 h 31"/>
                <a:gd name="T2" fmla="*/ 88 w 94"/>
                <a:gd name="T3" fmla="*/ 16 h 31"/>
                <a:gd name="T4" fmla="*/ 90 w 94"/>
                <a:gd name="T5" fmla="*/ 13 h 31"/>
                <a:gd name="T6" fmla="*/ 90 w 94"/>
                <a:gd name="T7" fmla="*/ 4 h 31"/>
                <a:gd name="T8" fmla="*/ 81 w 94"/>
                <a:gd name="T9" fmla="*/ 5 h 31"/>
                <a:gd name="T10" fmla="*/ 55 w 94"/>
                <a:gd name="T11" fmla="*/ 18 h 31"/>
                <a:gd name="T12" fmla="*/ 12 w 94"/>
                <a:gd name="T13" fmla="*/ 6 h 31"/>
                <a:gd name="T14" fmla="*/ 5 w 94"/>
                <a:gd name="T15" fmla="*/ 3 h 31"/>
                <a:gd name="T16" fmla="*/ 0 w 94"/>
                <a:gd name="T17" fmla="*/ 8 h 31"/>
                <a:gd name="T18" fmla="*/ 4 w 94"/>
                <a:gd name="T19" fmla="*/ 15 h 31"/>
                <a:gd name="T20" fmla="*/ 47 w 94"/>
                <a:gd name="T2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31">
                  <a:moveTo>
                    <a:pt x="47" y="31"/>
                  </a:moveTo>
                  <a:cubicBezTo>
                    <a:pt x="64" y="31"/>
                    <a:pt x="77" y="26"/>
                    <a:pt x="88" y="16"/>
                  </a:cubicBezTo>
                  <a:cubicBezTo>
                    <a:pt x="88" y="15"/>
                    <a:pt x="89" y="14"/>
                    <a:pt x="90" y="13"/>
                  </a:cubicBezTo>
                  <a:cubicBezTo>
                    <a:pt x="92" y="10"/>
                    <a:pt x="94" y="7"/>
                    <a:pt x="90" y="4"/>
                  </a:cubicBezTo>
                  <a:cubicBezTo>
                    <a:pt x="87" y="0"/>
                    <a:pt x="83" y="2"/>
                    <a:pt x="81" y="5"/>
                  </a:cubicBezTo>
                  <a:cubicBezTo>
                    <a:pt x="74" y="13"/>
                    <a:pt x="65" y="17"/>
                    <a:pt x="55" y="18"/>
                  </a:cubicBezTo>
                  <a:cubicBezTo>
                    <a:pt x="39" y="20"/>
                    <a:pt x="25" y="16"/>
                    <a:pt x="12" y="6"/>
                  </a:cubicBezTo>
                  <a:cubicBezTo>
                    <a:pt x="10" y="5"/>
                    <a:pt x="8" y="3"/>
                    <a:pt x="5" y="3"/>
                  </a:cubicBezTo>
                  <a:cubicBezTo>
                    <a:pt x="2" y="4"/>
                    <a:pt x="1" y="6"/>
                    <a:pt x="0" y="8"/>
                  </a:cubicBezTo>
                  <a:cubicBezTo>
                    <a:pt x="0" y="11"/>
                    <a:pt x="1" y="13"/>
                    <a:pt x="4" y="15"/>
                  </a:cubicBezTo>
                  <a:cubicBezTo>
                    <a:pt x="17" y="26"/>
                    <a:pt x="32" y="31"/>
                    <a:pt x="47" y="31"/>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8" name="Freeform 506"/>
            <p:cNvSpPr>
              <a:spLocks/>
            </p:cNvSpPr>
            <p:nvPr/>
          </p:nvSpPr>
          <p:spPr bwMode="auto">
            <a:xfrm>
              <a:off x="3953" y="2002"/>
              <a:ext cx="46" cy="19"/>
            </a:xfrm>
            <a:custGeom>
              <a:avLst/>
              <a:gdLst>
                <a:gd name="T0" fmla="*/ 38 w 75"/>
                <a:gd name="T1" fmla="*/ 0 h 32"/>
                <a:gd name="T2" fmla="*/ 3 w 75"/>
                <a:gd name="T3" fmla="*/ 21 h 32"/>
                <a:gd name="T4" fmla="*/ 4 w 75"/>
                <a:gd name="T5" fmla="*/ 30 h 32"/>
                <a:gd name="T6" fmla="*/ 12 w 75"/>
                <a:gd name="T7" fmla="*/ 28 h 32"/>
                <a:gd name="T8" fmla="*/ 33 w 75"/>
                <a:gd name="T9" fmla="*/ 13 h 32"/>
                <a:gd name="T10" fmla="*/ 62 w 75"/>
                <a:gd name="T11" fmla="*/ 26 h 32"/>
                <a:gd name="T12" fmla="*/ 70 w 75"/>
                <a:gd name="T13" fmla="*/ 30 h 32"/>
                <a:gd name="T14" fmla="*/ 73 w 75"/>
                <a:gd name="T15" fmla="*/ 22 h 32"/>
                <a:gd name="T16" fmla="*/ 44 w 75"/>
                <a:gd name="T17" fmla="*/ 1 h 32"/>
                <a:gd name="T18" fmla="*/ 38 w 75"/>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32">
                  <a:moveTo>
                    <a:pt x="38" y="0"/>
                  </a:moveTo>
                  <a:cubicBezTo>
                    <a:pt x="23" y="1"/>
                    <a:pt x="12" y="9"/>
                    <a:pt x="3" y="21"/>
                  </a:cubicBezTo>
                  <a:cubicBezTo>
                    <a:pt x="0" y="24"/>
                    <a:pt x="1" y="28"/>
                    <a:pt x="4" y="30"/>
                  </a:cubicBezTo>
                  <a:cubicBezTo>
                    <a:pt x="7" y="32"/>
                    <a:pt x="10" y="31"/>
                    <a:pt x="12" y="28"/>
                  </a:cubicBezTo>
                  <a:cubicBezTo>
                    <a:pt x="18" y="21"/>
                    <a:pt x="24" y="15"/>
                    <a:pt x="33" y="13"/>
                  </a:cubicBezTo>
                  <a:cubicBezTo>
                    <a:pt x="46" y="11"/>
                    <a:pt x="56" y="15"/>
                    <a:pt x="62" y="26"/>
                  </a:cubicBezTo>
                  <a:cubicBezTo>
                    <a:pt x="64" y="30"/>
                    <a:pt x="67" y="31"/>
                    <a:pt x="70" y="30"/>
                  </a:cubicBezTo>
                  <a:cubicBezTo>
                    <a:pt x="74" y="28"/>
                    <a:pt x="75" y="25"/>
                    <a:pt x="73" y="22"/>
                  </a:cubicBezTo>
                  <a:cubicBezTo>
                    <a:pt x="68" y="8"/>
                    <a:pt x="57" y="3"/>
                    <a:pt x="44" y="1"/>
                  </a:cubicBezTo>
                  <a:cubicBezTo>
                    <a:pt x="42" y="1"/>
                    <a:pt x="41" y="1"/>
                    <a:pt x="38" y="0"/>
                  </a:cubicBezTo>
                  <a:close/>
                </a:path>
              </a:pathLst>
            </a:custGeom>
            <a:solidFill>
              <a:srgbClr val="683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09" name="Freeform 507"/>
            <p:cNvSpPr>
              <a:spLocks/>
            </p:cNvSpPr>
            <p:nvPr/>
          </p:nvSpPr>
          <p:spPr bwMode="auto">
            <a:xfrm>
              <a:off x="4069" y="1950"/>
              <a:ext cx="20" cy="11"/>
            </a:xfrm>
            <a:custGeom>
              <a:avLst/>
              <a:gdLst>
                <a:gd name="T0" fmla="*/ 0 w 32"/>
                <a:gd name="T1" fmla="*/ 5 h 18"/>
                <a:gd name="T2" fmla="*/ 6 w 32"/>
                <a:gd name="T3" fmla="*/ 18 h 18"/>
                <a:gd name="T4" fmla="*/ 23 w 32"/>
                <a:gd name="T5" fmla="*/ 16 h 18"/>
                <a:gd name="T6" fmla="*/ 29 w 32"/>
                <a:gd name="T7" fmla="*/ 16 h 18"/>
                <a:gd name="T8" fmla="*/ 32 w 32"/>
                <a:gd name="T9" fmla="*/ 5 h 18"/>
                <a:gd name="T10" fmla="*/ 12 w 32"/>
                <a:gd name="T11" fmla="*/ 0 h 18"/>
                <a:gd name="T12" fmla="*/ 0 w 32"/>
                <a:gd name="T13" fmla="*/ 5 h 18"/>
              </a:gdLst>
              <a:ahLst/>
              <a:cxnLst>
                <a:cxn ang="0">
                  <a:pos x="T0" y="T1"/>
                </a:cxn>
                <a:cxn ang="0">
                  <a:pos x="T2" y="T3"/>
                </a:cxn>
                <a:cxn ang="0">
                  <a:pos x="T4" y="T5"/>
                </a:cxn>
                <a:cxn ang="0">
                  <a:pos x="T6" y="T7"/>
                </a:cxn>
                <a:cxn ang="0">
                  <a:pos x="T8" y="T9"/>
                </a:cxn>
                <a:cxn ang="0">
                  <a:pos x="T10" y="T11"/>
                </a:cxn>
                <a:cxn ang="0">
                  <a:pos x="T12" y="T13"/>
                </a:cxn>
              </a:cxnLst>
              <a:rect l="0" t="0" r="r" b="b"/>
              <a:pathLst>
                <a:path w="32" h="18">
                  <a:moveTo>
                    <a:pt x="0" y="5"/>
                  </a:moveTo>
                  <a:cubicBezTo>
                    <a:pt x="3" y="8"/>
                    <a:pt x="1" y="15"/>
                    <a:pt x="6" y="18"/>
                  </a:cubicBezTo>
                  <a:cubicBezTo>
                    <a:pt x="11" y="13"/>
                    <a:pt x="17" y="14"/>
                    <a:pt x="23" y="16"/>
                  </a:cubicBezTo>
                  <a:cubicBezTo>
                    <a:pt x="25" y="17"/>
                    <a:pt x="27" y="18"/>
                    <a:pt x="29" y="16"/>
                  </a:cubicBezTo>
                  <a:cubicBezTo>
                    <a:pt x="31" y="12"/>
                    <a:pt x="32" y="9"/>
                    <a:pt x="32" y="5"/>
                  </a:cubicBezTo>
                  <a:cubicBezTo>
                    <a:pt x="25" y="2"/>
                    <a:pt x="19" y="0"/>
                    <a:pt x="12" y="0"/>
                  </a:cubicBezTo>
                  <a:cubicBezTo>
                    <a:pt x="7" y="0"/>
                    <a:pt x="3" y="0"/>
                    <a:pt x="0" y="5"/>
                  </a:cubicBezTo>
                  <a:close/>
                </a:path>
              </a:pathLst>
            </a:custGeom>
            <a:solidFill>
              <a:srgbClr val="7C57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0" name="Freeform 508"/>
            <p:cNvSpPr>
              <a:spLocks/>
            </p:cNvSpPr>
            <p:nvPr/>
          </p:nvSpPr>
          <p:spPr bwMode="auto">
            <a:xfrm>
              <a:off x="3968" y="2054"/>
              <a:ext cx="108" cy="45"/>
            </a:xfrm>
            <a:custGeom>
              <a:avLst/>
              <a:gdLst>
                <a:gd name="T0" fmla="*/ 105 w 175"/>
                <a:gd name="T1" fmla="*/ 73 h 73"/>
                <a:gd name="T2" fmla="*/ 159 w 175"/>
                <a:gd name="T3" fmla="*/ 63 h 73"/>
                <a:gd name="T4" fmla="*/ 165 w 175"/>
                <a:gd name="T5" fmla="*/ 44 h 73"/>
                <a:gd name="T6" fmla="*/ 130 w 175"/>
                <a:gd name="T7" fmla="*/ 17 h 73"/>
                <a:gd name="T8" fmla="*/ 119 w 175"/>
                <a:gd name="T9" fmla="*/ 18 h 73"/>
                <a:gd name="T10" fmla="*/ 64 w 175"/>
                <a:gd name="T11" fmla="*/ 24 h 73"/>
                <a:gd name="T12" fmla="*/ 38 w 175"/>
                <a:gd name="T13" fmla="*/ 4 h 73"/>
                <a:gd name="T14" fmla="*/ 34 w 175"/>
                <a:gd name="T15" fmla="*/ 2 h 73"/>
                <a:gd name="T16" fmla="*/ 4 w 175"/>
                <a:gd name="T17" fmla="*/ 25 h 73"/>
                <a:gd name="T18" fmla="*/ 2 w 175"/>
                <a:gd name="T19" fmla="*/ 36 h 73"/>
                <a:gd name="T20" fmla="*/ 18 w 175"/>
                <a:gd name="T21" fmla="*/ 54 h 73"/>
                <a:gd name="T22" fmla="*/ 63 w 175"/>
                <a:gd name="T23" fmla="*/ 70 h 73"/>
                <a:gd name="T24" fmla="*/ 105 w 175"/>
                <a:gd name="T2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5" h="73">
                  <a:moveTo>
                    <a:pt x="105" y="73"/>
                  </a:moveTo>
                  <a:cubicBezTo>
                    <a:pt x="122" y="73"/>
                    <a:pt x="141" y="71"/>
                    <a:pt x="159" y="63"/>
                  </a:cubicBezTo>
                  <a:cubicBezTo>
                    <a:pt x="175" y="56"/>
                    <a:pt x="173" y="56"/>
                    <a:pt x="165" y="44"/>
                  </a:cubicBezTo>
                  <a:cubicBezTo>
                    <a:pt x="156" y="31"/>
                    <a:pt x="145" y="22"/>
                    <a:pt x="130" y="17"/>
                  </a:cubicBezTo>
                  <a:cubicBezTo>
                    <a:pt x="126" y="16"/>
                    <a:pt x="122" y="16"/>
                    <a:pt x="119" y="18"/>
                  </a:cubicBezTo>
                  <a:cubicBezTo>
                    <a:pt x="101" y="27"/>
                    <a:pt x="83" y="30"/>
                    <a:pt x="64" y="24"/>
                  </a:cubicBezTo>
                  <a:cubicBezTo>
                    <a:pt x="52" y="21"/>
                    <a:pt x="44" y="14"/>
                    <a:pt x="38" y="4"/>
                  </a:cubicBezTo>
                  <a:cubicBezTo>
                    <a:pt x="37" y="2"/>
                    <a:pt x="37" y="0"/>
                    <a:pt x="34" y="2"/>
                  </a:cubicBezTo>
                  <a:cubicBezTo>
                    <a:pt x="24" y="9"/>
                    <a:pt x="13" y="16"/>
                    <a:pt x="4" y="25"/>
                  </a:cubicBezTo>
                  <a:cubicBezTo>
                    <a:pt x="1" y="28"/>
                    <a:pt x="0" y="32"/>
                    <a:pt x="2" y="36"/>
                  </a:cubicBezTo>
                  <a:cubicBezTo>
                    <a:pt x="5" y="44"/>
                    <a:pt x="11" y="49"/>
                    <a:pt x="18" y="54"/>
                  </a:cubicBezTo>
                  <a:cubicBezTo>
                    <a:pt x="32" y="63"/>
                    <a:pt x="47" y="67"/>
                    <a:pt x="63" y="70"/>
                  </a:cubicBezTo>
                  <a:cubicBezTo>
                    <a:pt x="76" y="72"/>
                    <a:pt x="89" y="73"/>
                    <a:pt x="105" y="73"/>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1" name="Freeform 509"/>
            <p:cNvSpPr>
              <a:spLocks/>
            </p:cNvSpPr>
            <p:nvPr/>
          </p:nvSpPr>
          <p:spPr bwMode="auto">
            <a:xfrm>
              <a:off x="4071" y="1958"/>
              <a:ext cx="50" cy="41"/>
            </a:xfrm>
            <a:custGeom>
              <a:avLst/>
              <a:gdLst>
                <a:gd name="T0" fmla="*/ 27 w 81"/>
                <a:gd name="T1" fmla="*/ 4 h 66"/>
                <a:gd name="T2" fmla="*/ 15 w 81"/>
                <a:gd name="T3" fmla="*/ 1 h 66"/>
                <a:gd name="T4" fmla="*/ 4 w 81"/>
                <a:gd name="T5" fmla="*/ 6 h 66"/>
                <a:gd name="T6" fmla="*/ 1 w 81"/>
                <a:gd name="T7" fmla="*/ 27 h 66"/>
                <a:gd name="T8" fmla="*/ 5 w 81"/>
                <a:gd name="T9" fmla="*/ 32 h 66"/>
                <a:gd name="T10" fmla="*/ 70 w 81"/>
                <a:gd name="T11" fmla="*/ 64 h 66"/>
                <a:gd name="T12" fmla="*/ 75 w 81"/>
                <a:gd name="T13" fmla="*/ 63 h 66"/>
                <a:gd name="T14" fmla="*/ 78 w 81"/>
                <a:gd name="T15" fmla="*/ 43 h 66"/>
                <a:gd name="T16" fmla="*/ 51 w 81"/>
                <a:gd name="T17" fmla="*/ 17 h 66"/>
                <a:gd name="T18" fmla="*/ 27 w 81"/>
                <a:gd name="T19" fmla="*/ 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1" h="66">
                  <a:moveTo>
                    <a:pt x="27" y="4"/>
                  </a:moveTo>
                  <a:cubicBezTo>
                    <a:pt x="23" y="3"/>
                    <a:pt x="19" y="2"/>
                    <a:pt x="15" y="1"/>
                  </a:cubicBezTo>
                  <a:cubicBezTo>
                    <a:pt x="10" y="0"/>
                    <a:pt x="6" y="0"/>
                    <a:pt x="4" y="6"/>
                  </a:cubicBezTo>
                  <a:cubicBezTo>
                    <a:pt x="3" y="13"/>
                    <a:pt x="0" y="20"/>
                    <a:pt x="1" y="27"/>
                  </a:cubicBezTo>
                  <a:cubicBezTo>
                    <a:pt x="1" y="30"/>
                    <a:pt x="1" y="32"/>
                    <a:pt x="5" y="32"/>
                  </a:cubicBezTo>
                  <a:cubicBezTo>
                    <a:pt x="29" y="38"/>
                    <a:pt x="52" y="46"/>
                    <a:pt x="70" y="64"/>
                  </a:cubicBezTo>
                  <a:cubicBezTo>
                    <a:pt x="72" y="66"/>
                    <a:pt x="73" y="65"/>
                    <a:pt x="75" y="63"/>
                  </a:cubicBezTo>
                  <a:cubicBezTo>
                    <a:pt x="80" y="59"/>
                    <a:pt x="81" y="50"/>
                    <a:pt x="78" y="43"/>
                  </a:cubicBezTo>
                  <a:cubicBezTo>
                    <a:pt x="72" y="32"/>
                    <a:pt x="61" y="24"/>
                    <a:pt x="51" y="17"/>
                  </a:cubicBezTo>
                  <a:cubicBezTo>
                    <a:pt x="43" y="12"/>
                    <a:pt x="35" y="8"/>
                    <a:pt x="27" y="4"/>
                  </a:cubicBezTo>
                  <a:close/>
                </a:path>
              </a:pathLst>
            </a:custGeom>
            <a:solidFill>
              <a:srgbClr val="EAEA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2" name="Freeform 510"/>
            <p:cNvSpPr>
              <a:spLocks/>
            </p:cNvSpPr>
            <p:nvPr/>
          </p:nvSpPr>
          <p:spPr bwMode="auto">
            <a:xfrm>
              <a:off x="3950" y="1950"/>
              <a:ext cx="46" cy="25"/>
            </a:xfrm>
            <a:custGeom>
              <a:avLst/>
              <a:gdLst>
                <a:gd name="T0" fmla="*/ 56 w 75"/>
                <a:gd name="T1" fmla="*/ 28 h 41"/>
                <a:gd name="T2" fmla="*/ 62 w 75"/>
                <a:gd name="T3" fmla="*/ 28 h 41"/>
                <a:gd name="T4" fmla="*/ 72 w 75"/>
                <a:gd name="T5" fmla="*/ 19 h 41"/>
                <a:gd name="T6" fmla="*/ 55 w 75"/>
                <a:gd name="T7" fmla="*/ 2 h 41"/>
                <a:gd name="T8" fmla="*/ 10 w 75"/>
                <a:gd name="T9" fmla="*/ 17 h 41"/>
                <a:gd name="T10" fmla="*/ 2 w 75"/>
                <a:gd name="T11" fmla="*/ 35 h 41"/>
                <a:gd name="T12" fmla="*/ 8 w 75"/>
                <a:gd name="T13" fmla="*/ 39 h 41"/>
                <a:gd name="T14" fmla="*/ 56 w 75"/>
                <a:gd name="T15" fmla="*/ 28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41">
                  <a:moveTo>
                    <a:pt x="56" y="28"/>
                  </a:moveTo>
                  <a:cubicBezTo>
                    <a:pt x="58" y="28"/>
                    <a:pt x="60" y="28"/>
                    <a:pt x="62" y="28"/>
                  </a:cubicBezTo>
                  <a:cubicBezTo>
                    <a:pt x="71" y="28"/>
                    <a:pt x="72" y="28"/>
                    <a:pt x="72" y="19"/>
                  </a:cubicBezTo>
                  <a:cubicBezTo>
                    <a:pt x="73" y="0"/>
                    <a:pt x="75" y="0"/>
                    <a:pt x="55" y="2"/>
                  </a:cubicBezTo>
                  <a:cubicBezTo>
                    <a:pt x="39" y="3"/>
                    <a:pt x="24" y="8"/>
                    <a:pt x="10" y="17"/>
                  </a:cubicBezTo>
                  <a:cubicBezTo>
                    <a:pt x="3" y="22"/>
                    <a:pt x="0" y="28"/>
                    <a:pt x="2" y="35"/>
                  </a:cubicBezTo>
                  <a:cubicBezTo>
                    <a:pt x="3" y="39"/>
                    <a:pt x="4" y="41"/>
                    <a:pt x="8" y="39"/>
                  </a:cubicBezTo>
                  <a:cubicBezTo>
                    <a:pt x="23" y="31"/>
                    <a:pt x="39" y="27"/>
                    <a:pt x="56" y="28"/>
                  </a:cubicBezTo>
                  <a:close/>
                </a:path>
              </a:pathLst>
            </a:custGeom>
            <a:solidFill>
              <a:srgbClr val="EE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3" name="Freeform 511"/>
            <p:cNvSpPr>
              <a:spLocks/>
            </p:cNvSpPr>
            <p:nvPr/>
          </p:nvSpPr>
          <p:spPr bwMode="auto">
            <a:xfrm>
              <a:off x="4453" y="2101"/>
              <a:ext cx="650" cy="53"/>
            </a:xfrm>
            <a:custGeom>
              <a:avLst/>
              <a:gdLst>
                <a:gd name="T0" fmla="*/ 878 w 1052"/>
                <a:gd name="T1" fmla="*/ 18 h 86"/>
                <a:gd name="T2" fmla="*/ 1043 w 1052"/>
                <a:gd name="T3" fmla="*/ 39 h 86"/>
                <a:gd name="T4" fmla="*/ 1042 w 1052"/>
                <a:gd name="T5" fmla="*/ 53 h 86"/>
                <a:gd name="T6" fmla="*/ 895 w 1052"/>
                <a:gd name="T7" fmla="*/ 74 h 86"/>
                <a:gd name="T8" fmla="*/ 803 w 1052"/>
                <a:gd name="T9" fmla="*/ 78 h 86"/>
                <a:gd name="T10" fmla="*/ 392 w 1052"/>
                <a:gd name="T11" fmla="*/ 84 h 86"/>
                <a:gd name="T12" fmla="*/ 222 w 1052"/>
                <a:gd name="T13" fmla="*/ 78 h 86"/>
                <a:gd name="T14" fmla="*/ 19 w 1052"/>
                <a:gd name="T15" fmla="*/ 56 h 86"/>
                <a:gd name="T16" fmla="*/ 18 w 1052"/>
                <a:gd name="T17" fmla="*/ 36 h 86"/>
                <a:gd name="T18" fmla="*/ 207 w 1052"/>
                <a:gd name="T19" fmla="*/ 16 h 86"/>
                <a:gd name="T20" fmla="*/ 220 w 1052"/>
                <a:gd name="T21" fmla="*/ 20 h 86"/>
                <a:gd name="T22" fmla="*/ 248 w 1052"/>
                <a:gd name="T23" fmla="*/ 13 h 86"/>
                <a:gd name="T24" fmla="*/ 272 w 1052"/>
                <a:gd name="T25" fmla="*/ 11 h 86"/>
                <a:gd name="T26" fmla="*/ 286 w 1052"/>
                <a:gd name="T27" fmla="*/ 33 h 86"/>
                <a:gd name="T28" fmla="*/ 299 w 1052"/>
                <a:gd name="T29" fmla="*/ 9 h 86"/>
                <a:gd name="T30" fmla="*/ 321 w 1052"/>
                <a:gd name="T31" fmla="*/ 23 h 86"/>
                <a:gd name="T32" fmla="*/ 336 w 1052"/>
                <a:gd name="T33" fmla="*/ 23 h 86"/>
                <a:gd name="T34" fmla="*/ 393 w 1052"/>
                <a:gd name="T35" fmla="*/ 4 h 86"/>
                <a:gd name="T36" fmla="*/ 393 w 1052"/>
                <a:gd name="T37" fmla="*/ 26 h 86"/>
                <a:gd name="T38" fmla="*/ 415 w 1052"/>
                <a:gd name="T39" fmla="*/ 49 h 86"/>
                <a:gd name="T40" fmla="*/ 424 w 1052"/>
                <a:gd name="T41" fmla="*/ 41 h 86"/>
                <a:gd name="T42" fmla="*/ 410 w 1052"/>
                <a:gd name="T43" fmla="*/ 14 h 86"/>
                <a:gd name="T44" fmla="*/ 444 w 1052"/>
                <a:gd name="T45" fmla="*/ 6 h 86"/>
                <a:gd name="T46" fmla="*/ 460 w 1052"/>
                <a:gd name="T47" fmla="*/ 49 h 86"/>
                <a:gd name="T48" fmla="*/ 470 w 1052"/>
                <a:gd name="T49" fmla="*/ 49 h 86"/>
                <a:gd name="T50" fmla="*/ 461 w 1052"/>
                <a:gd name="T51" fmla="*/ 20 h 86"/>
                <a:gd name="T52" fmla="*/ 481 w 1052"/>
                <a:gd name="T53" fmla="*/ 5 h 86"/>
                <a:gd name="T54" fmla="*/ 539 w 1052"/>
                <a:gd name="T55" fmla="*/ 8 h 86"/>
                <a:gd name="T56" fmla="*/ 531 w 1052"/>
                <a:gd name="T57" fmla="*/ 36 h 86"/>
                <a:gd name="T58" fmla="*/ 566 w 1052"/>
                <a:gd name="T59" fmla="*/ 53 h 86"/>
                <a:gd name="T60" fmla="*/ 567 w 1052"/>
                <a:gd name="T61" fmla="*/ 20 h 86"/>
                <a:gd name="T62" fmla="*/ 597 w 1052"/>
                <a:gd name="T63" fmla="*/ 6 h 86"/>
                <a:gd name="T64" fmla="*/ 616 w 1052"/>
                <a:gd name="T65" fmla="*/ 8 h 86"/>
                <a:gd name="T66" fmla="*/ 612 w 1052"/>
                <a:gd name="T67" fmla="*/ 44 h 86"/>
                <a:gd name="T68" fmla="*/ 651 w 1052"/>
                <a:gd name="T69" fmla="*/ 54 h 86"/>
                <a:gd name="T70" fmla="*/ 645 w 1052"/>
                <a:gd name="T71" fmla="*/ 25 h 86"/>
                <a:gd name="T72" fmla="*/ 643 w 1052"/>
                <a:gd name="T73" fmla="*/ 7 h 86"/>
                <a:gd name="T74" fmla="*/ 723 w 1052"/>
                <a:gd name="T75" fmla="*/ 8 h 86"/>
                <a:gd name="T76" fmla="*/ 737 w 1052"/>
                <a:gd name="T77" fmla="*/ 22 h 86"/>
                <a:gd name="T78" fmla="*/ 747 w 1052"/>
                <a:gd name="T79" fmla="*/ 4 h 86"/>
                <a:gd name="T80" fmla="*/ 768 w 1052"/>
                <a:gd name="T81" fmla="*/ 16 h 86"/>
                <a:gd name="T82" fmla="*/ 782 w 1052"/>
                <a:gd name="T83" fmla="*/ 16 h 86"/>
                <a:gd name="T84" fmla="*/ 816 w 1052"/>
                <a:gd name="T85" fmla="*/ 11 h 86"/>
                <a:gd name="T86" fmla="*/ 829 w 1052"/>
                <a:gd name="T87" fmla="*/ 26 h 86"/>
                <a:gd name="T88" fmla="*/ 855 w 1052"/>
                <a:gd name="T89" fmla="*/ 14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52" h="86">
                  <a:moveTo>
                    <a:pt x="855" y="14"/>
                  </a:moveTo>
                  <a:cubicBezTo>
                    <a:pt x="862" y="19"/>
                    <a:pt x="871" y="17"/>
                    <a:pt x="878" y="18"/>
                  </a:cubicBezTo>
                  <a:cubicBezTo>
                    <a:pt x="905" y="19"/>
                    <a:pt x="932" y="21"/>
                    <a:pt x="960" y="24"/>
                  </a:cubicBezTo>
                  <a:cubicBezTo>
                    <a:pt x="988" y="27"/>
                    <a:pt x="1016" y="29"/>
                    <a:pt x="1043" y="39"/>
                  </a:cubicBezTo>
                  <a:cubicBezTo>
                    <a:pt x="1047" y="41"/>
                    <a:pt x="1052" y="42"/>
                    <a:pt x="1051" y="47"/>
                  </a:cubicBezTo>
                  <a:cubicBezTo>
                    <a:pt x="1051" y="52"/>
                    <a:pt x="1046" y="52"/>
                    <a:pt x="1042" y="53"/>
                  </a:cubicBezTo>
                  <a:cubicBezTo>
                    <a:pt x="1018" y="61"/>
                    <a:pt x="993" y="64"/>
                    <a:pt x="967" y="67"/>
                  </a:cubicBezTo>
                  <a:cubicBezTo>
                    <a:pt x="943" y="69"/>
                    <a:pt x="919" y="72"/>
                    <a:pt x="895" y="74"/>
                  </a:cubicBezTo>
                  <a:cubicBezTo>
                    <a:pt x="883" y="75"/>
                    <a:pt x="871" y="75"/>
                    <a:pt x="860" y="76"/>
                  </a:cubicBezTo>
                  <a:cubicBezTo>
                    <a:pt x="841" y="78"/>
                    <a:pt x="822" y="77"/>
                    <a:pt x="803" y="78"/>
                  </a:cubicBezTo>
                  <a:cubicBezTo>
                    <a:pt x="758" y="81"/>
                    <a:pt x="714" y="81"/>
                    <a:pt x="669" y="83"/>
                  </a:cubicBezTo>
                  <a:cubicBezTo>
                    <a:pt x="577" y="86"/>
                    <a:pt x="484" y="84"/>
                    <a:pt x="392" y="84"/>
                  </a:cubicBezTo>
                  <a:cubicBezTo>
                    <a:pt x="368" y="83"/>
                    <a:pt x="344" y="83"/>
                    <a:pt x="320" y="82"/>
                  </a:cubicBezTo>
                  <a:cubicBezTo>
                    <a:pt x="287" y="80"/>
                    <a:pt x="254" y="79"/>
                    <a:pt x="222" y="78"/>
                  </a:cubicBezTo>
                  <a:cubicBezTo>
                    <a:pt x="194" y="77"/>
                    <a:pt x="166" y="75"/>
                    <a:pt x="138" y="72"/>
                  </a:cubicBezTo>
                  <a:cubicBezTo>
                    <a:pt x="98" y="69"/>
                    <a:pt x="58" y="66"/>
                    <a:pt x="19" y="56"/>
                  </a:cubicBezTo>
                  <a:cubicBezTo>
                    <a:pt x="12" y="55"/>
                    <a:pt x="1" y="54"/>
                    <a:pt x="1" y="46"/>
                  </a:cubicBezTo>
                  <a:cubicBezTo>
                    <a:pt x="0" y="38"/>
                    <a:pt x="11" y="38"/>
                    <a:pt x="18" y="36"/>
                  </a:cubicBezTo>
                  <a:cubicBezTo>
                    <a:pt x="44" y="29"/>
                    <a:pt x="71" y="27"/>
                    <a:pt x="98" y="24"/>
                  </a:cubicBezTo>
                  <a:cubicBezTo>
                    <a:pt x="135" y="20"/>
                    <a:pt x="171" y="17"/>
                    <a:pt x="207" y="16"/>
                  </a:cubicBezTo>
                  <a:cubicBezTo>
                    <a:pt x="209" y="16"/>
                    <a:pt x="210" y="15"/>
                    <a:pt x="211" y="14"/>
                  </a:cubicBezTo>
                  <a:cubicBezTo>
                    <a:pt x="215" y="14"/>
                    <a:pt x="218" y="17"/>
                    <a:pt x="220" y="20"/>
                  </a:cubicBezTo>
                  <a:cubicBezTo>
                    <a:pt x="223" y="30"/>
                    <a:pt x="226" y="31"/>
                    <a:pt x="238" y="28"/>
                  </a:cubicBezTo>
                  <a:cubicBezTo>
                    <a:pt x="241" y="22"/>
                    <a:pt x="242" y="16"/>
                    <a:pt x="248" y="13"/>
                  </a:cubicBezTo>
                  <a:cubicBezTo>
                    <a:pt x="248" y="12"/>
                    <a:pt x="249" y="12"/>
                    <a:pt x="250" y="11"/>
                  </a:cubicBezTo>
                  <a:cubicBezTo>
                    <a:pt x="258" y="9"/>
                    <a:pt x="265" y="9"/>
                    <a:pt x="272" y="11"/>
                  </a:cubicBezTo>
                  <a:cubicBezTo>
                    <a:pt x="278" y="14"/>
                    <a:pt x="277" y="20"/>
                    <a:pt x="279" y="25"/>
                  </a:cubicBezTo>
                  <a:cubicBezTo>
                    <a:pt x="280" y="28"/>
                    <a:pt x="281" y="33"/>
                    <a:pt x="286" y="33"/>
                  </a:cubicBezTo>
                  <a:cubicBezTo>
                    <a:pt x="290" y="33"/>
                    <a:pt x="291" y="29"/>
                    <a:pt x="293" y="26"/>
                  </a:cubicBezTo>
                  <a:cubicBezTo>
                    <a:pt x="296" y="20"/>
                    <a:pt x="294" y="13"/>
                    <a:pt x="299" y="9"/>
                  </a:cubicBezTo>
                  <a:cubicBezTo>
                    <a:pt x="304" y="7"/>
                    <a:pt x="310" y="7"/>
                    <a:pt x="315" y="9"/>
                  </a:cubicBezTo>
                  <a:cubicBezTo>
                    <a:pt x="320" y="12"/>
                    <a:pt x="319" y="19"/>
                    <a:pt x="321" y="23"/>
                  </a:cubicBezTo>
                  <a:cubicBezTo>
                    <a:pt x="323" y="26"/>
                    <a:pt x="324" y="31"/>
                    <a:pt x="329" y="31"/>
                  </a:cubicBezTo>
                  <a:cubicBezTo>
                    <a:pt x="333" y="31"/>
                    <a:pt x="334" y="27"/>
                    <a:pt x="336" y="23"/>
                  </a:cubicBezTo>
                  <a:cubicBezTo>
                    <a:pt x="338" y="18"/>
                    <a:pt x="337" y="12"/>
                    <a:pt x="342" y="9"/>
                  </a:cubicBezTo>
                  <a:cubicBezTo>
                    <a:pt x="359" y="6"/>
                    <a:pt x="377" y="6"/>
                    <a:pt x="393" y="4"/>
                  </a:cubicBezTo>
                  <a:cubicBezTo>
                    <a:pt x="398" y="11"/>
                    <a:pt x="394" y="18"/>
                    <a:pt x="393" y="25"/>
                  </a:cubicBezTo>
                  <a:cubicBezTo>
                    <a:pt x="393" y="25"/>
                    <a:pt x="393" y="25"/>
                    <a:pt x="393" y="26"/>
                  </a:cubicBezTo>
                  <a:cubicBezTo>
                    <a:pt x="385" y="44"/>
                    <a:pt x="388" y="48"/>
                    <a:pt x="408" y="49"/>
                  </a:cubicBezTo>
                  <a:cubicBezTo>
                    <a:pt x="410" y="49"/>
                    <a:pt x="413" y="49"/>
                    <a:pt x="415" y="49"/>
                  </a:cubicBezTo>
                  <a:cubicBezTo>
                    <a:pt x="417" y="49"/>
                    <a:pt x="419" y="49"/>
                    <a:pt x="420" y="49"/>
                  </a:cubicBezTo>
                  <a:cubicBezTo>
                    <a:pt x="427" y="49"/>
                    <a:pt x="427" y="46"/>
                    <a:pt x="424" y="41"/>
                  </a:cubicBezTo>
                  <a:cubicBezTo>
                    <a:pt x="420" y="33"/>
                    <a:pt x="413" y="27"/>
                    <a:pt x="410" y="18"/>
                  </a:cubicBezTo>
                  <a:cubicBezTo>
                    <a:pt x="410" y="17"/>
                    <a:pt x="410" y="15"/>
                    <a:pt x="410" y="14"/>
                  </a:cubicBezTo>
                  <a:cubicBezTo>
                    <a:pt x="411" y="11"/>
                    <a:pt x="412" y="8"/>
                    <a:pt x="416" y="6"/>
                  </a:cubicBezTo>
                  <a:cubicBezTo>
                    <a:pt x="425" y="5"/>
                    <a:pt x="434" y="5"/>
                    <a:pt x="444" y="6"/>
                  </a:cubicBezTo>
                  <a:cubicBezTo>
                    <a:pt x="448" y="12"/>
                    <a:pt x="444" y="17"/>
                    <a:pt x="444" y="23"/>
                  </a:cubicBezTo>
                  <a:cubicBezTo>
                    <a:pt x="435" y="44"/>
                    <a:pt x="438" y="48"/>
                    <a:pt x="460" y="49"/>
                  </a:cubicBezTo>
                  <a:cubicBezTo>
                    <a:pt x="461" y="49"/>
                    <a:pt x="463" y="49"/>
                    <a:pt x="464" y="49"/>
                  </a:cubicBezTo>
                  <a:cubicBezTo>
                    <a:pt x="466" y="49"/>
                    <a:pt x="468" y="49"/>
                    <a:pt x="470" y="49"/>
                  </a:cubicBezTo>
                  <a:cubicBezTo>
                    <a:pt x="476" y="48"/>
                    <a:pt x="476" y="45"/>
                    <a:pt x="474" y="41"/>
                  </a:cubicBezTo>
                  <a:cubicBezTo>
                    <a:pt x="470" y="34"/>
                    <a:pt x="464" y="28"/>
                    <a:pt x="461" y="20"/>
                  </a:cubicBezTo>
                  <a:cubicBezTo>
                    <a:pt x="462" y="13"/>
                    <a:pt x="459" y="5"/>
                    <a:pt x="468" y="0"/>
                  </a:cubicBezTo>
                  <a:cubicBezTo>
                    <a:pt x="471" y="4"/>
                    <a:pt x="476" y="5"/>
                    <a:pt x="481" y="5"/>
                  </a:cubicBezTo>
                  <a:cubicBezTo>
                    <a:pt x="495" y="6"/>
                    <a:pt x="510" y="5"/>
                    <a:pt x="525" y="6"/>
                  </a:cubicBezTo>
                  <a:cubicBezTo>
                    <a:pt x="530" y="6"/>
                    <a:pt x="535" y="5"/>
                    <a:pt x="539" y="8"/>
                  </a:cubicBezTo>
                  <a:cubicBezTo>
                    <a:pt x="540" y="9"/>
                    <a:pt x="540" y="10"/>
                    <a:pt x="541" y="11"/>
                  </a:cubicBezTo>
                  <a:cubicBezTo>
                    <a:pt x="544" y="22"/>
                    <a:pt x="535" y="28"/>
                    <a:pt x="531" y="36"/>
                  </a:cubicBezTo>
                  <a:cubicBezTo>
                    <a:pt x="528" y="40"/>
                    <a:pt x="523" y="44"/>
                    <a:pt x="526" y="51"/>
                  </a:cubicBezTo>
                  <a:cubicBezTo>
                    <a:pt x="539" y="57"/>
                    <a:pt x="553" y="55"/>
                    <a:pt x="566" y="53"/>
                  </a:cubicBezTo>
                  <a:cubicBezTo>
                    <a:pt x="569" y="52"/>
                    <a:pt x="571" y="48"/>
                    <a:pt x="571" y="44"/>
                  </a:cubicBezTo>
                  <a:cubicBezTo>
                    <a:pt x="572" y="36"/>
                    <a:pt x="573" y="27"/>
                    <a:pt x="567" y="20"/>
                  </a:cubicBezTo>
                  <a:cubicBezTo>
                    <a:pt x="566" y="15"/>
                    <a:pt x="564" y="9"/>
                    <a:pt x="569" y="6"/>
                  </a:cubicBezTo>
                  <a:cubicBezTo>
                    <a:pt x="579" y="5"/>
                    <a:pt x="588" y="6"/>
                    <a:pt x="597" y="6"/>
                  </a:cubicBezTo>
                  <a:cubicBezTo>
                    <a:pt x="603" y="6"/>
                    <a:pt x="607" y="5"/>
                    <a:pt x="611" y="0"/>
                  </a:cubicBezTo>
                  <a:cubicBezTo>
                    <a:pt x="616" y="1"/>
                    <a:pt x="615" y="5"/>
                    <a:pt x="616" y="8"/>
                  </a:cubicBezTo>
                  <a:cubicBezTo>
                    <a:pt x="616" y="12"/>
                    <a:pt x="616" y="16"/>
                    <a:pt x="615" y="20"/>
                  </a:cubicBezTo>
                  <a:cubicBezTo>
                    <a:pt x="612" y="27"/>
                    <a:pt x="611" y="35"/>
                    <a:pt x="612" y="44"/>
                  </a:cubicBezTo>
                  <a:cubicBezTo>
                    <a:pt x="613" y="50"/>
                    <a:pt x="617" y="53"/>
                    <a:pt x="623" y="54"/>
                  </a:cubicBezTo>
                  <a:cubicBezTo>
                    <a:pt x="632" y="55"/>
                    <a:pt x="642" y="55"/>
                    <a:pt x="651" y="54"/>
                  </a:cubicBezTo>
                  <a:cubicBezTo>
                    <a:pt x="654" y="54"/>
                    <a:pt x="658" y="52"/>
                    <a:pt x="658" y="48"/>
                  </a:cubicBezTo>
                  <a:cubicBezTo>
                    <a:pt x="657" y="39"/>
                    <a:pt x="650" y="32"/>
                    <a:pt x="645" y="25"/>
                  </a:cubicBezTo>
                  <a:cubicBezTo>
                    <a:pt x="643" y="21"/>
                    <a:pt x="640" y="18"/>
                    <a:pt x="640" y="13"/>
                  </a:cubicBezTo>
                  <a:cubicBezTo>
                    <a:pt x="640" y="10"/>
                    <a:pt x="641" y="8"/>
                    <a:pt x="643" y="7"/>
                  </a:cubicBezTo>
                  <a:cubicBezTo>
                    <a:pt x="654" y="4"/>
                    <a:pt x="664" y="5"/>
                    <a:pt x="675" y="6"/>
                  </a:cubicBezTo>
                  <a:cubicBezTo>
                    <a:pt x="691" y="7"/>
                    <a:pt x="707" y="7"/>
                    <a:pt x="723" y="8"/>
                  </a:cubicBezTo>
                  <a:cubicBezTo>
                    <a:pt x="727" y="9"/>
                    <a:pt x="729" y="13"/>
                    <a:pt x="731" y="17"/>
                  </a:cubicBezTo>
                  <a:cubicBezTo>
                    <a:pt x="732" y="19"/>
                    <a:pt x="734" y="22"/>
                    <a:pt x="737" y="22"/>
                  </a:cubicBezTo>
                  <a:cubicBezTo>
                    <a:pt x="740" y="21"/>
                    <a:pt x="742" y="18"/>
                    <a:pt x="743" y="16"/>
                  </a:cubicBezTo>
                  <a:cubicBezTo>
                    <a:pt x="745" y="12"/>
                    <a:pt x="744" y="8"/>
                    <a:pt x="747" y="4"/>
                  </a:cubicBezTo>
                  <a:cubicBezTo>
                    <a:pt x="756" y="10"/>
                    <a:pt x="756" y="10"/>
                    <a:pt x="764" y="4"/>
                  </a:cubicBezTo>
                  <a:cubicBezTo>
                    <a:pt x="768" y="7"/>
                    <a:pt x="766" y="12"/>
                    <a:pt x="768" y="16"/>
                  </a:cubicBezTo>
                  <a:cubicBezTo>
                    <a:pt x="770" y="19"/>
                    <a:pt x="772" y="22"/>
                    <a:pt x="776" y="22"/>
                  </a:cubicBezTo>
                  <a:cubicBezTo>
                    <a:pt x="780" y="22"/>
                    <a:pt x="780" y="19"/>
                    <a:pt x="782" y="16"/>
                  </a:cubicBezTo>
                  <a:cubicBezTo>
                    <a:pt x="783" y="14"/>
                    <a:pt x="784" y="11"/>
                    <a:pt x="787" y="10"/>
                  </a:cubicBezTo>
                  <a:cubicBezTo>
                    <a:pt x="796" y="9"/>
                    <a:pt x="806" y="13"/>
                    <a:pt x="816" y="11"/>
                  </a:cubicBezTo>
                  <a:cubicBezTo>
                    <a:pt x="817" y="11"/>
                    <a:pt x="818" y="11"/>
                    <a:pt x="819" y="12"/>
                  </a:cubicBezTo>
                  <a:cubicBezTo>
                    <a:pt x="824" y="15"/>
                    <a:pt x="826" y="21"/>
                    <a:pt x="829" y="26"/>
                  </a:cubicBezTo>
                  <a:cubicBezTo>
                    <a:pt x="840" y="32"/>
                    <a:pt x="843" y="31"/>
                    <a:pt x="847" y="20"/>
                  </a:cubicBezTo>
                  <a:cubicBezTo>
                    <a:pt x="849" y="17"/>
                    <a:pt x="851" y="14"/>
                    <a:pt x="855" y="14"/>
                  </a:cubicBezTo>
                  <a:close/>
                </a:path>
              </a:pathLst>
            </a:custGeom>
            <a:solidFill>
              <a:srgbClr val="F8E4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4" name="Freeform 512"/>
            <p:cNvSpPr>
              <a:spLocks/>
            </p:cNvSpPr>
            <p:nvPr/>
          </p:nvSpPr>
          <p:spPr bwMode="auto">
            <a:xfrm>
              <a:off x="4533" y="1737"/>
              <a:ext cx="149" cy="180"/>
            </a:xfrm>
            <a:custGeom>
              <a:avLst/>
              <a:gdLst>
                <a:gd name="T0" fmla="*/ 1 w 241"/>
                <a:gd name="T1" fmla="*/ 288 h 291"/>
                <a:gd name="T2" fmla="*/ 16 w 241"/>
                <a:gd name="T3" fmla="*/ 284 h 291"/>
                <a:gd name="T4" fmla="*/ 15 w 241"/>
                <a:gd name="T5" fmla="*/ 268 h 291"/>
                <a:gd name="T6" fmla="*/ 7 w 241"/>
                <a:gd name="T7" fmla="*/ 175 h 291"/>
                <a:gd name="T8" fmla="*/ 5 w 241"/>
                <a:gd name="T9" fmla="*/ 135 h 291"/>
                <a:gd name="T10" fmla="*/ 3 w 241"/>
                <a:gd name="T11" fmla="*/ 105 h 291"/>
                <a:gd name="T12" fmla="*/ 29 w 241"/>
                <a:gd name="T13" fmla="*/ 43 h 291"/>
                <a:gd name="T14" fmla="*/ 36 w 241"/>
                <a:gd name="T15" fmla="*/ 38 h 291"/>
                <a:gd name="T16" fmla="*/ 83 w 241"/>
                <a:gd name="T17" fmla="*/ 16 h 291"/>
                <a:gd name="T18" fmla="*/ 119 w 241"/>
                <a:gd name="T19" fmla="*/ 10 h 291"/>
                <a:gd name="T20" fmla="*/ 174 w 241"/>
                <a:gd name="T21" fmla="*/ 5 h 291"/>
                <a:gd name="T22" fmla="*/ 203 w 241"/>
                <a:gd name="T23" fmla="*/ 3 h 291"/>
                <a:gd name="T24" fmla="*/ 230 w 241"/>
                <a:gd name="T25" fmla="*/ 1 h 291"/>
                <a:gd name="T26" fmla="*/ 238 w 241"/>
                <a:gd name="T27" fmla="*/ 3 h 291"/>
                <a:gd name="T28" fmla="*/ 237 w 241"/>
                <a:gd name="T29" fmla="*/ 13 h 291"/>
                <a:gd name="T30" fmla="*/ 229 w 241"/>
                <a:gd name="T31" fmla="*/ 29 h 291"/>
                <a:gd name="T32" fmla="*/ 221 w 241"/>
                <a:gd name="T33" fmla="*/ 50 h 291"/>
                <a:gd name="T34" fmla="*/ 221 w 241"/>
                <a:gd name="T35" fmla="*/ 91 h 291"/>
                <a:gd name="T36" fmla="*/ 214 w 241"/>
                <a:gd name="T37" fmla="*/ 135 h 291"/>
                <a:gd name="T38" fmla="*/ 207 w 241"/>
                <a:gd name="T39" fmla="*/ 132 h 291"/>
                <a:gd name="T40" fmla="*/ 133 w 241"/>
                <a:gd name="T41" fmla="*/ 116 h 291"/>
                <a:gd name="T42" fmla="*/ 125 w 241"/>
                <a:gd name="T43" fmla="*/ 119 h 291"/>
                <a:gd name="T44" fmla="*/ 116 w 241"/>
                <a:gd name="T45" fmla="*/ 124 h 291"/>
                <a:gd name="T46" fmla="*/ 112 w 241"/>
                <a:gd name="T47" fmla="*/ 130 h 291"/>
                <a:gd name="T48" fmla="*/ 114 w 241"/>
                <a:gd name="T49" fmla="*/ 187 h 291"/>
                <a:gd name="T50" fmla="*/ 115 w 241"/>
                <a:gd name="T51" fmla="*/ 192 h 291"/>
                <a:gd name="T52" fmla="*/ 115 w 241"/>
                <a:gd name="T53" fmla="*/ 194 h 291"/>
                <a:gd name="T54" fmla="*/ 122 w 241"/>
                <a:gd name="T55" fmla="*/ 217 h 291"/>
                <a:gd name="T56" fmla="*/ 128 w 241"/>
                <a:gd name="T57" fmla="*/ 221 h 291"/>
                <a:gd name="T58" fmla="*/ 148 w 241"/>
                <a:gd name="T59" fmla="*/ 243 h 291"/>
                <a:gd name="T60" fmla="*/ 146 w 241"/>
                <a:gd name="T61" fmla="*/ 255 h 291"/>
                <a:gd name="T62" fmla="*/ 120 w 241"/>
                <a:gd name="T63" fmla="*/ 266 h 291"/>
                <a:gd name="T64" fmla="*/ 96 w 241"/>
                <a:gd name="T65" fmla="*/ 272 h 291"/>
                <a:gd name="T66" fmla="*/ 51 w 241"/>
                <a:gd name="T67" fmla="*/ 249 h 291"/>
                <a:gd name="T68" fmla="*/ 43 w 241"/>
                <a:gd name="T69" fmla="*/ 219 h 291"/>
                <a:gd name="T70" fmla="*/ 43 w 241"/>
                <a:gd name="T71" fmla="*/ 216 h 291"/>
                <a:gd name="T72" fmla="*/ 44 w 241"/>
                <a:gd name="T73" fmla="*/ 196 h 291"/>
                <a:gd name="T74" fmla="*/ 40 w 241"/>
                <a:gd name="T75" fmla="*/ 180 h 291"/>
                <a:gd name="T76" fmla="*/ 30 w 241"/>
                <a:gd name="T77" fmla="*/ 178 h 291"/>
                <a:gd name="T78" fmla="*/ 27 w 241"/>
                <a:gd name="T79" fmla="*/ 188 h 291"/>
                <a:gd name="T80" fmla="*/ 30 w 241"/>
                <a:gd name="T81" fmla="*/ 198 h 291"/>
                <a:gd name="T82" fmla="*/ 32 w 241"/>
                <a:gd name="T83" fmla="*/ 217 h 291"/>
                <a:gd name="T84" fmla="*/ 39 w 241"/>
                <a:gd name="T85" fmla="*/ 245 h 291"/>
                <a:gd name="T86" fmla="*/ 58 w 241"/>
                <a:gd name="T87" fmla="*/ 280 h 291"/>
                <a:gd name="T88" fmla="*/ 60 w 241"/>
                <a:gd name="T89" fmla="*/ 288 h 291"/>
                <a:gd name="T90" fmla="*/ 8 w 241"/>
                <a:gd name="T91" fmla="*/ 291 h 291"/>
                <a:gd name="T92" fmla="*/ 1 w 241"/>
                <a:gd name="T93" fmla="*/ 28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1" h="291">
                  <a:moveTo>
                    <a:pt x="1" y="288"/>
                  </a:moveTo>
                  <a:cubicBezTo>
                    <a:pt x="5" y="284"/>
                    <a:pt x="13" y="290"/>
                    <a:pt x="16" y="284"/>
                  </a:cubicBezTo>
                  <a:cubicBezTo>
                    <a:pt x="17" y="279"/>
                    <a:pt x="15" y="273"/>
                    <a:pt x="15" y="268"/>
                  </a:cubicBezTo>
                  <a:cubicBezTo>
                    <a:pt x="12" y="237"/>
                    <a:pt x="10" y="206"/>
                    <a:pt x="7" y="175"/>
                  </a:cubicBezTo>
                  <a:cubicBezTo>
                    <a:pt x="6" y="161"/>
                    <a:pt x="6" y="148"/>
                    <a:pt x="5" y="135"/>
                  </a:cubicBezTo>
                  <a:cubicBezTo>
                    <a:pt x="0" y="125"/>
                    <a:pt x="2" y="115"/>
                    <a:pt x="3" y="105"/>
                  </a:cubicBezTo>
                  <a:cubicBezTo>
                    <a:pt x="4" y="82"/>
                    <a:pt x="14" y="61"/>
                    <a:pt x="29" y="43"/>
                  </a:cubicBezTo>
                  <a:cubicBezTo>
                    <a:pt x="31" y="41"/>
                    <a:pt x="33" y="39"/>
                    <a:pt x="36" y="38"/>
                  </a:cubicBezTo>
                  <a:cubicBezTo>
                    <a:pt x="50" y="28"/>
                    <a:pt x="65" y="19"/>
                    <a:pt x="83" y="16"/>
                  </a:cubicBezTo>
                  <a:cubicBezTo>
                    <a:pt x="94" y="10"/>
                    <a:pt x="107" y="12"/>
                    <a:pt x="119" y="10"/>
                  </a:cubicBezTo>
                  <a:cubicBezTo>
                    <a:pt x="137" y="8"/>
                    <a:pt x="156" y="7"/>
                    <a:pt x="174" y="5"/>
                  </a:cubicBezTo>
                  <a:cubicBezTo>
                    <a:pt x="184" y="3"/>
                    <a:pt x="194" y="6"/>
                    <a:pt x="203" y="3"/>
                  </a:cubicBezTo>
                  <a:cubicBezTo>
                    <a:pt x="212" y="2"/>
                    <a:pt x="221" y="3"/>
                    <a:pt x="230" y="1"/>
                  </a:cubicBezTo>
                  <a:cubicBezTo>
                    <a:pt x="232" y="0"/>
                    <a:pt x="235" y="1"/>
                    <a:pt x="238" y="3"/>
                  </a:cubicBezTo>
                  <a:cubicBezTo>
                    <a:pt x="241" y="6"/>
                    <a:pt x="239" y="10"/>
                    <a:pt x="237" y="13"/>
                  </a:cubicBezTo>
                  <a:cubicBezTo>
                    <a:pt x="234" y="18"/>
                    <a:pt x="232" y="24"/>
                    <a:pt x="229" y="29"/>
                  </a:cubicBezTo>
                  <a:cubicBezTo>
                    <a:pt x="226" y="36"/>
                    <a:pt x="223" y="43"/>
                    <a:pt x="221" y="50"/>
                  </a:cubicBezTo>
                  <a:cubicBezTo>
                    <a:pt x="215" y="63"/>
                    <a:pt x="216" y="77"/>
                    <a:pt x="221" y="91"/>
                  </a:cubicBezTo>
                  <a:cubicBezTo>
                    <a:pt x="226" y="106"/>
                    <a:pt x="225" y="122"/>
                    <a:pt x="214" y="135"/>
                  </a:cubicBezTo>
                  <a:cubicBezTo>
                    <a:pt x="211" y="137"/>
                    <a:pt x="209" y="134"/>
                    <a:pt x="207" y="132"/>
                  </a:cubicBezTo>
                  <a:cubicBezTo>
                    <a:pt x="186" y="112"/>
                    <a:pt x="160" y="111"/>
                    <a:pt x="133" y="116"/>
                  </a:cubicBezTo>
                  <a:cubicBezTo>
                    <a:pt x="130" y="117"/>
                    <a:pt x="128" y="118"/>
                    <a:pt x="125" y="119"/>
                  </a:cubicBezTo>
                  <a:cubicBezTo>
                    <a:pt x="122" y="120"/>
                    <a:pt x="119" y="122"/>
                    <a:pt x="116" y="124"/>
                  </a:cubicBezTo>
                  <a:cubicBezTo>
                    <a:pt x="115" y="126"/>
                    <a:pt x="112" y="128"/>
                    <a:pt x="112" y="130"/>
                  </a:cubicBezTo>
                  <a:cubicBezTo>
                    <a:pt x="110" y="149"/>
                    <a:pt x="101" y="168"/>
                    <a:pt x="114" y="187"/>
                  </a:cubicBezTo>
                  <a:cubicBezTo>
                    <a:pt x="115" y="188"/>
                    <a:pt x="115" y="190"/>
                    <a:pt x="115" y="192"/>
                  </a:cubicBezTo>
                  <a:cubicBezTo>
                    <a:pt x="115" y="193"/>
                    <a:pt x="115" y="193"/>
                    <a:pt x="115" y="194"/>
                  </a:cubicBezTo>
                  <a:cubicBezTo>
                    <a:pt x="106" y="209"/>
                    <a:pt x="107" y="210"/>
                    <a:pt x="122" y="217"/>
                  </a:cubicBezTo>
                  <a:cubicBezTo>
                    <a:pt x="125" y="218"/>
                    <a:pt x="127" y="219"/>
                    <a:pt x="128" y="221"/>
                  </a:cubicBezTo>
                  <a:cubicBezTo>
                    <a:pt x="133" y="231"/>
                    <a:pt x="140" y="237"/>
                    <a:pt x="148" y="243"/>
                  </a:cubicBezTo>
                  <a:cubicBezTo>
                    <a:pt x="154" y="249"/>
                    <a:pt x="153" y="253"/>
                    <a:pt x="146" y="255"/>
                  </a:cubicBezTo>
                  <a:cubicBezTo>
                    <a:pt x="137" y="259"/>
                    <a:pt x="128" y="262"/>
                    <a:pt x="120" y="266"/>
                  </a:cubicBezTo>
                  <a:cubicBezTo>
                    <a:pt x="112" y="268"/>
                    <a:pt x="104" y="270"/>
                    <a:pt x="96" y="272"/>
                  </a:cubicBezTo>
                  <a:cubicBezTo>
                    <a:pt x="76" y="277"/>
                    <a:pt x="59" y="268"/>
                    <a:pt x="51" y="249"/>
                  </a:cubicBezTo>
                  <a:cubicBezTo>
                    <a:pt x="46" y="239"/>
                    <a:pt x="45" y="229"/>
                    <a:pt x="43" y="219"/>
                  </a:cubicBezTo>
                  <a:cubicBezTo>
                    <a:pt x="43" y="218"/>
                    <a:pt x="43" y="217"/>
                    <a:pt x="43" y="216"/>
                  </a:cubicBezTo>
                  <a:cubicBezTo>
                    <a:pt x="46" y="209"/>
                    <a:pt x="46" y="203"/>
                    <a:pt x="44" y="196"/>
                  </a:cubicBezTo>
                  <a:cubicBezTo>
                    <a:pt x="44" y="190"/>
                    <a:pt x="46" y="184"/>
                    <a:pt x="40" y="180"/>
                  </a:cubicBezTo>
                  <a:cubicBezTo>
                    <a:pt x="37" y="178"/>
                    <a:pt x="33" y="176"/>
                    <a:pt x="30" y="178"/>
                  </a:cubicBezTo>
                  <a:cubicBezTo>
                    <a:pt x="26" y="181"/>
                    <a:pt x="25" y="184"/>
                    <a:pt x="27" y="188"/>
                  </a:cubicBezTo>
                  <a:cubicBezTo>
                    <a:pt x="28" y="192"/>
                    <a:pt x="30" y="194"/>
                    <a:pt x="30" y="198"/>
                  </a:cubicBezTo>
                  <a:cubicBezTo>
                    <a:pt x="29" y="204"/>
                    <a:pt x="30" y="211"/>
                    <a:pt x="32" y="217"/>
                  </a:cubicBezTo>
                  <a:cubicBezTo>
                    <a:pt x="36" y="226"/>
                    <a:pt x="36" y="236"/>
                    <a:pt x="39" y="245"/>
                  </a:cubicBezTo>
                  <a:cubicBezTo>
                    <a:pt x="43" y="258"/>
                    <a:pt x="47" y="271"/>
                    <a:pt x="58" y="280"/>
                  </a:cubicBezTo>
                  <a:cubicBezTo>
                    <a:pt x="61" y="282"/>
                    <a:pt x="64" y="285"/>
                    <a:pt x="60" y="288"/>
                  </a:cubicBezTo>
                  <a:cubicBezTo>
                    <a:pt x="43" y="291"/>
                    <a:pt x="25" y="291"/>
                    <a:pt x="8" y="291"/>
                  </a:cubicBezTo>
                  <a:cubicBezTo>
                    <a:pt x="5" y="291"/>
                    <a:pt x="3" y="291"/>
                    <a:pt x="1" y="288"/>
                  </a:cubicBezTo>
                  <a:close/>
                </a:path>
              </a:pathLst>
            </a:custGeom>
            <a:solidFill>
              <a:srgbClr val="A2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5" name="Freeform 513"/>
            <p:cNvSpPr>
              <a:spLocks/>
            </p:cNvSpPr>
            <p:nvPr/>
          </p:nvSpPr>
          <p:spPr bwMode="auto">
            <a:xfrm>
              <a:off x="4841" y="1737"/>
              <a:ext cx="178" cy="181"/>
            </a:xfrm>
            <a:custGeom>
              <a:avLst/>
              <a:gdLst>
                <a:gd name="T0" fmla="*/ 270 w 287"/>
                <a:gd name="T1" fmla="*/ 286 h 293"/>
                <a:gd name="T2" fmla="*/ 287 w 287"/>
                <a:gd name="T3" fmla="*/ 288 h 293"/>
                <a:gd name="T4" fmla="*/ 272 w 287"/>
                <a:gd name="T5" fmla="*/ 291 h 293"/>
                <a:gd name="T6" fmla="*/ 225 w 287"/>
                <a:gd name="T7" fmla="*/ 291 h 293"/>
                <a:gd name="T8" fmla="*/ 213 w 287"/>
                <a:gd name="T9" fmla="*/ 289 h 293"/>
                <a:gd name="T10" fmla="*/ 213 w 287"/>
                <a:gd name="T11" fmla="*/ 253 h 293"/>
                <a:gd name="T12" fmla="*/ 215 w 287"/>
                <a:gd name="T13" fmla="*/ 239 h 293"/>
                <a:gd name="T14" fmla="*/ 246 w 287"/>
                <a:gd name="T15" fmla="*/ 194 h 293"/>
                <a:gd name="T16" fmla="*/ 249 w 287"/>
                <a:gd name="T17" fmla="*/ 192 h 293"/>
                <a:gd name="T18" fmla="*/ 252 w 287"/>
                <a:gd name="T19" fmla="*/ 184 h 293"/>
                <a:gd name="T20" fmla="*/ 249 w 287"/>
                <a:gd name="T21" fmla="*/ 181 h 293"/>
                <a:gd name="T22" fmla="*/ 241 w 287"/>
                <a:gd name="T23" fmla="*/ 185 h 293"/>
                <a:gd name="T24" fmla="*/ 225 w 287"/>
                <a:gd name="T25" fmla="*/ 209 h 293"/>
                <a:gd name="T26" fmla="*/ 214 w 287"/>
                <a:gd name="T27" fmla="*/ 212 h 293"/>
                <a:gd name="T28" fmla="*/ 209 w 287"/>
                <a:gd name="T29" fmla="*/ 174 h 293"/>
                <a:gd name="T30" fmla="*/ 192 w 287"/>
                <a:gd name="T31" fmla="*/ 137 h 293"/>
                <a:gd name="T32" fmla="*/ 170 w 287"/>
                <a:gd name="T33" fmla="*/ 124 h 293"/>
                <a:gd name="T34" fmla="*/ 124 w 287"/>
                <a:gd name="T35" fmla="*/ 126 h 293"/>
                <a:gd name="T36" fmla="*/ 91 w 287"/>
                <a:gd name="T37" fmla="*/ 145 h 293"/>
                <a:gd name="T38" fmla="*/ 83 w 287"/>
                <a:gd name="T39" fmla="*/ 173 h 293"/>
                <a:gd name="T40" fmla="*/ 74 w 287"/>
                <a:gd name="T41" fmla="*/ 173 h 293"/>
                <a:gd name="T42" fmla="*/ 56 w 287"/>
                <a:gd name="T43" fmla="*/ 156 h 293"/>
                <a:gd name="T44" fmla="*/ 27 w 287"/>
                <a:gd name="T45" fmla="*/ 140 h 293"/>
                <a:gd name="T46" fmla="*/ 14 w 287"/>
                <a:gd name="T47" fmla="*/ 133 h 293"/>
                <a:gd name="T48" fmla="*/ 2 w 287"/>
                <a:gd name="T49" fmla="*/ 125 h 293"/>
                <a:gd name="T50" fmla="*/ 6 w 287"/>
                <a:gd name="T51" fmla="*/ 115 h 293"/>
                <a:gd name="T52" fmla="*/ 43 w 287"/>
                <a:gd name="T53" fmla="*/ 73 h 293"/>
                <a:gd name="T54" fmla="*/ 46 w 287"/>
                <a:gd name="T55" fmla="*/ 70 h 293"/>
                <a:gd name="T56" fmla="*/ 57 w 287"/>
                <a:gd name="T57" fmla="*/ 67 h 293"/>
                <a:gd name="T58" fmla="*/ 61 w 287"/>
                <a:gd name="T59" fmla="*/ 44 h 293"/>
                <a:gd name="T60" fmla="*/ 54 w 287"/>
                <a:gd name="T61" fmla="*/ 35 h 293"/>
                <a:gd name="T62" fmla="*/ 66 w 287"/>
                <a:gd name="T63" fmla="*/ 3 h 293"/>
                <a:gd name="T64" fmla="*/ 100 w 287"/>
                <a:gd name="T65" fmla="*/ 5 h 293"/>
                <a:gd name="T66" fmla="*/ 140 w 287"/>
                <a:gd name="T67" fmla="*/ 12 h 293"/>
                <a:gd name="T68" fmla="*/ 176 w 287"/>
                <a:gd name="T69" fmla="*/ 24 h 293"/>
                <a:gd name="T70" fmla="*/ 195 w 287"/>
                <a:gd name="T71" fmla="*/ 33 h 293"/>
                <a:gd name="T72" fmla="*/ 198 w 287"/>
                <a:gd name="T73" fmla="*/ 36 h 293"/>
                <a:gd name="T74" fmla="*/ 231 w 287"/>
                <a:gd name="T75" fmla="*/ 57 h 293"/>
                <a:gd name="T76" fmla="*/ 249 w 287"/>
                <a:gd name="T77" fmla="*/ 74 h 293"/>
                <a:gd name="T78" fmla="*/ 274 w 287"/>
                <a:gd name="T79" fmla="*/ 153 h 293"/>
                <a:gd name="T80" fmla="*/ 272 w 287"/>
                <a:gd name="T81" fmla="*/ 262 h 293"/>
                <a:gd name="T82" fmla="*/ 270 w 287"/>
                <a:gd name="T83" fmla="*/ 275 h 293"/>
                <a:gd name="T84" fmla="*/ 270 w 287"/>
                <a:gd name="T85" fmla="*/ 28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87" h="293">
                  <a:moveTo>
                    <a:pt x="270" y="286"/>
                  </a:moveTo>
                  <a:cubicBezTo>
                    <a:pt x="275" y="288"/>
                    <a:pt x="282" y="285"/>
                    <a:pt x="287" y="288"/>
                  </a:cubicBezTo>
                  <a:cubicBezTo>
                    <a:pt x="283" y="293"/>
                    <a:pt x="277" y="292"/>
                    <a:pt x="272" y="291"/>
                  </a:cubicBezTo>
                  <a:cubicBezTo>
                    <a:pt x="256" y="290"/>
                    <a:pt x="241" y="289"/>
                    <a:pt x="225" y="291"/>
                  </a:cubicBezTo>
                  <a:cubicBezTo>
                    <a:pt x="221" y="292"/>
                    <a:pt x="217" y="292"/>
                    <a:pt x="213" y="289"/>
                  </a:cubicBezTo>
                  <a:cubicBezTo>
                    <a:pt x="209" y="277"/>
                    <a:pt x="213" y="265"/>
                    <a:pt x="213" y="253"/>
                  </a:cubicBezTo>
                  <a:cubicBezTo>
                    <a:pt x="213" y="248"/>
                    <a:pt x="214" y="243"/>
                    <a:pt x="215" y="239"/>
                  </a:cubicBezTo>
                  <a:cubicBezTo>
                    <a:pt x="221" y="221"/>
                    <a:pt x="228" y="203"/>
                    <a:pt x="246" y="194"/>
                  </a:cubicBezTo>
                  <a:cubicBezTo>
                    <a:pt x="247" y="193"/>
                    <a:pt x="248" y="193"/>
                    <a:pt x="249" y="192"/>
                  </a:cubicBezTo>
                  <a:cubicBezTo>
                    <a:pt x="251" y="190"/>
                    <a:pt x="253" y="187"/>
                    <a:pt x="252" y="184"/>
                  </a:cubicBezTo>
                  <a:cubicBezTo>
                    <a:pt x="252" y="182"/>
                    <a:pt x="251" y="181"/>
                    <a:pt x="249" y="181"/>
                  </a:cubicBezTo>
                  <a:cubicBezTo>
                    <a:pt x="245" y="180"/>
                    <a:pt x="243" y="182"/>
                    <a:pt x="241" y="185"/>
                  </a:cubicBezTo>
                  <a:cubicBezTo>
                    <a:pt x="237" y="194"/>
                    <a:pt x="231" y="202"/>
                    <a:pt x="225" y="209"/>
                  </a:cubicBezTo>
                  <a:cubicBezTo>
                    <a:pt x="222" y="212"/>
                    <a:pt x="219" y="217"/>
                    <a:pt x="214" y="212"/>
                  </a:cubicBezTo>
                  <a:cubicBezTo>
                    <a:pt x="211" y="199"/>
                    <a:pt x="210" y="187"/>
                    <a:pt x="209" y="174"/>
                  </a:cubicBezTo>
                  <a:cubicBezTo>
                    <a:pt x="207" y="160"/>
                    <a:pt x="202" y="147"/>
                    <a:pt x="192" y="137"/>
                  </a:cubicBezTo>
                  <a:cubicBezTo>
                    <a:pt x="187" y="128"/>
                    <a:pt x="183" y="120"/>
                    <a:pt x="170" y="124"/>
                  </a:cubicBezTo>
                  <a:cubicBezTo>
                    <a:pt x="155" y="122"/>
                    <a:pt x="139" y="121"/>
                    <a:pt x="124" y="126"/>
                  </a:cubicBezTo>
                  <a:cubicBezTo>
                    <a:pt x="111" y="129"/>
                    <a:pt x="98" y="132"/>
                    <a:pt x="91" y="145"/>
                  </a:cubicBezTo>
                  <a:cubicBezTo>
                    <a:pt x="85" y="153"/>
                    <a:pt x="83" y="163"/>
                    <a:pt x="83" y="173"/>
                  </a:cubicBezTo>
                  <a:cubicBezTo>
                    <a:pt x="80" y="179"/>
                    <a:pt x="76" y="175"/>
                    <a:pt x="74" y="173"/>
                  </a:cubicBezTo>
                  <a:cubicBezTo>
                    <a:pt x="68" y="168"/>
                    <a:pt x="63" y="161"/>
                    <a:pt x="56" y="156"/>
                  </a:cubicBezTo>
                  <a:cubicBezTo>
                    <a:pt x="48" y="149"/>
                    <a:pt x="38" y="144"/>
                    <a:pt x="27" y="140"/>
                  </a:cubicBezTo>
                  <a:cubicBezTo>
                    <a:pt x="23" y="137"/>
                    <a:pt x="21" y="131"/>
                    <a:pt x="14" y="133"/>
                  </a:cubicBezTo>
                  <a:cubicBezTo>
                    <a:pt x="9" y="132"/>
                    <a:pt x="4" y="130"/>
                    <a:pt x="2" y="125"/>
                  </a:cubicBezTo>
                  <a:cubicBezTo>
                    <a:pt x="0" y="121"/>
                    <a:pt x="2" y="117"/>
                    <a:pt x="6" y="115"/>
                  </a:cubicBezTo>
                  <a:cubicBezTo>
                    <a:pt x="25" y="107"/>
                    <a:pt x="37" y="93"/>
                    <a:pt x="43" y="73"/>
                  </a:cubicBezTo>
                  <a:cubicBezTo>
                    <a:pt x="44" y="72"/>
                    <a:pt x="45" y="71"/>
                    <a:pt x="46" y="70"/>
                  </a:cubicBezTo>
                  <a:cubicBezTo>
                    <a:pt x="49" y="68"/>
                    <a:pt x="53" y="68"/>
                    <a:pt x="57" y="67"/>
                  </a:cubicBezTo>
                  <a:cubicBezTo>
                    <a:pt x="66" y="62"/>
                    <a:pt x="68" y="52"/>
                    <a:pt x="61" y="44"/>
                  </a:cubicBezTo>
                  <a:cubicBezTo>
                    <a:pt x="59" y="41"/>
                    <a:pt x="55" y="40"/>
                    <a:pt x="54" y="35"/>
                  </a:cubicBezTo>
                  <a:cubicBezTo>
                    <a:pt x="57" y="24"/>
                    <a:pt x="58" y="12"/>
                    <a:pt x="66" y="3"/>
                  </a:cubicBezTo>
                  <a:cubicBezTo>
                    <a:pt x="78" y="0"/>
                    <a:pt x="89" y="4"/>
                    <a:pt x="100" y="5"/>
                  </a:cubicBezTo>
                  <a:cubicBezTo>
                    <a:pt x="114" y="6"/>
                    <a:pt x="127" y="9"/>
                    <a:pt x="140" y="12"/>
                  </a:cubicBezTo>
                  <a:cubicBezTo>
                    <a:pt x="152" y="16"/>
                    <a:pt x="164" y="19"/>
                    <a:pt x="176" y="24"/>
                  </a:cubicBezTo>
                  <a:cubicBezTo>
                    <a:pt x="182" y="27"/>
                    <a:pt x="189" y="29"/>
                    <a:pt x="195" y="33"/>
                  </a:cubicBezTo>
                  <a:cubicBezTo>
                    <a:pt x="197" y="33"/>
                    <a:pt x="197" y="35"/>
                    <a:pt x="198" y="36"/>
                  </a:cubicBezTo>
                  <a:cubicBezTo>
                    <a:pt x="210" y="42"/>
                    <a:pt x="220" y="51"/>
                    <a:pt x="231" y="57"/>
                  </a:cubicBezTo>
                  <a:cubicBezTo>
                    <a:pt x="239" y="61"/>
                    <a:pt x="244" y="67"/>
                    <a:pt x="249" y="74"/>
                  </a:cubicBezTo>
                  <a:cubicBezTo>
                    <a:pt x="266" y="98"/>
                    <a:pt x="274" y="124"/>
                    <a:pt x="274" y="153"/>
                  </a:cubicBezTo>
                  <a:cubicBezTo>
                    <a:pt x="275" y="189"/>
                    <a:pt x="274" y="226"/>
                    <a:pt x="272" y="262"/>
                  </a:cubicBezTo>
                  <a:cubicBezTo>
                    <a:pt x="272" y="267"/>
                    <a:pt x="272" y="271"/>
                    <a:pt x="270" y="275"/>
                  </a:cubicBezTo>
                  <a:cubicBezTo>
                    <a:pt x="268" y="279"/>
                    <a:pt x="268" y="283"/>
                    <a:pt x="270" y="286"/>
                  </a:cubicBezTo>
                  <a:close/>
                </a:path>
              </a:pathLst>
            </a:custGeom>
            <a:solidFill>
              <a:srgbClr val="A2D9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6" name="Freeform 514"/>
            <p:cNvSpPr>
              <a:spLocks/>
            </p:cNvSpPr>
            <p:nvPr/>
          </p:nvSpPr>
          <p:spPr bwMode="auto">
            <a:xfrm>
              <a:off x="4932" y="1914"/>
              <a:ext cx="132" cy="195"/>
            </a:xfrm>
            <a:custGeom>
              <a:avLst/>
              <a:gdLst>
                <a:gd name="T0" fmla="*/ 66 w 214"/>
                <a:gd name="T1" fmla="*/ 2 h 315"/>
                <a:gd name="T2" fmla="*/ 140 w 214"/>
                <a:gd name="T3" fmla="*/ 2 h 315"/>
                <a:gd name="T4" fmla="*/ 214 w 214"/>
                <a:gd name="T5" fmla="*/ 76 h 315"/>
                <a:gd name="T6" fmla="*/ 198 w 214"/>
                <a:gd name="T7" fmla="*/ 168 h 315"/>
                <a:gd name="T8" fmla="*/ 150 w 214"/>
                <a:gd name="T9" fmla="*/ 203 h 315"/>
                <a:gd name="T10" fmla="*/ 136 w 214"/>
                <a:gd name="T11" fmla="*/ 214 h 315"/>
                <a:gd name="T12" fmla="*/ 117 w 214"/>
                <a:gd name="T13" fmla="*/ 256 h 315"/>
                <a:gd name="T14" fmla="*/ 85 w 214"/>
                <a:gd name="T15" fmla="*/ 276 h 315"/>
                <a:gd name="T16" fmla="*/ 80 w 214"/>
                <a:gd name="T17" fmla="*/ 278 h 315"/>
                <a:gd name="T18" fmla="*/ 56 w 214"/>
                <a:gd name="T19" fmla="*/ 282 h 315"/>
                <a:gd name="T20" fmla="*/ 46 w 214"/>
                <a:gd name="T21" fmla="*/ 295 h 315"/>
                <a:gd name="T22" fmla="*/ 42 w 214"/>
                <a:gd name="T23" fmla="*/ 315 h 315"/>
                <a:gd name="T24" fmla="*/ 41 w 214"/>
                <a:gd name="T25" fmla="*/ 315 h 315"/>
                <a:gd name="T26" fmla="*/ 38 w 214"/>
                <a:gd name="T27" fmla="*/ 295 h 315"/>
                <a:gd name="T28" fmla="*/ 26 w 214"/>
                <a:gd name="T29" fmla="*/ 283 h 315"/>
                <a:gd name="T30" fmla="*/ 6 w 214"/>
                <a:gd name="T31" fmla="*/ 281 h 315"/>
                <a:gd name="T32" fmla="*/ 5 w 214"/>
                <a:gd name="T33" fmla="*/ 256 h 315"/>
                <a:gd name="T34" fmla="*/ 10 w 214"/>
                <a:gd name="T35" fmla="*/ 206 h 315"/>
                <a:gd name="T36" fmla="*/ 13 w 214"/>
                <a:gd name="T37" fmla="*/ 203 h 315"/>
                <a:gd name="T38" fmla="*/ 56 w 214"/>
                <a:gd name="T39" fmla="*/ 202 h 315"/>
                <a:gd name="T40" fmla="*/ 21 w 214"/>
                <a:gd name="T41" fmla="*/ 167 h 315"/>
                <a:gd name="T42" fmla="*/ 9 w 214"/>
                <a:gd name="T43" fmla="*/ 118 h 315"/>
                <a:gd name="T44" fmla="*/ 5 w 214"/>
                <a:gd name="T45" fmla="*/ 82 h 315"/>
                <a:gd name="T46" fmla="*/ 9 w 214"/>
                <a:gd name="T47" fmla="*/ 24 h 315"/>
                <a:gd name="T48" fmla="*/ 43 w 214"/>
                <a:gd name="T49" fmla="*/ 2 h 315"/>
                <a:gd name="T50" fmla="*/ 58 w 214"/>
                <a:gd name="T51" fmla="*/ 0 h 315"/>
                <a:gd name="T52" fmla="*/ 66 w 214"/>
                <a:gd name="T53" fmla="*/ 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14" h="315">
                  <a:moveTo>
                    <a:pt x="66" y="2"/>
                  </a:moveTo>
                  <a:cubicBezTo>
                    <a:pt x="91" y="0"/>
                    <a:pt x="116" y="2"/>
                    <a:pt x="140" y="2"/>
                  </a:cubicBezTo>
                  <a:cubicBezTo>
                    <a:pt x="183" y="3"/>
                    <a:pt x="213" y="33"/>
                    <a:pt x="214" y="76"/>
                  </a:cubicBezTo>
                  <a:cubicBezTo>
                    <a:pt x="214" y="108"/>
                    <a:pt x="207" y="138"/>
                    <a:pt x="198" y="168"/>
                  </a:cubicBezTo>
                  <a:cubicBezTo>
                    <a:pt x="190" y="192"/>
                    <a:pt x="175" y="202"/>
                    <a:pt x="150" y="203"/>
                  </a:cubicBezTo>
                  <a:cubicBezTo>
                    <a:pt x="142" y="203"/>
                    <a:pt x="138" y="205"/>
                    <a:pt x="136" y="214"/>
                  </a:cubicBezTo>
                  <a:cubicBezTo>
                    <a:pt x="132" y="229"/>
                    <a:pt x="126" y="243"/>
                    <a:pt x="117" y="256"/>
                  </a:cubicBezTo>
                  <a:cubicBezTo>
                    <a:pt x="109" y="268"/>
                    <a:pt x="99" y="276"/>
                    <a:pt x="85" y="276"/>
                  </a:cubicBezTo>
                  <a:cubicBezTo>
                    <a:pt x="83" y="277"/>
                    <a:pt x="81" y="277"/>
                    <a:pt x="80" y="278"/>
                  </a:cubicBezTo>
                  <a:cubicBezTo>
                    <a:pt x="73" y="283"/>
                    <a:pt x="64" y="281"/>
                    <a:pt x="56" y="282"/>
                  </a:cubicBezTo>
                  <a:cubicBezTo>
                    <a:pt x="48" y="283"/>
                    <a:pt x="46" y="287"/>
                    <a:pt x="46" y="295"/>
                  </a:cubicBezTo>
                  <a:cubicBezTo>
                    <a:pt x="46" y="302"/>
                    <a:pt x="48" y="309"/>
                    <a:pt x="42" y="315"/>
                  </a:cubicBezTo>
                  <a:cubicBezTo>
                    <a:pt x="42" y="315"/>
                    <a:pt x="41" y="315"/>
                    <a:pt x="41" y="315"/>
                  </a:cubicBezTo>
                  <a:cubicBezTo>
                    <a:pt x="36" y="309"/>
                    <a:pt x="38" y="301"/>
                    <a:pt x="38" y="295"/>
                  </a:cubicBezTo>
                  <a:cubicBezTo>
                    <a:pt x="38" y="284"/>
                    <a:pt x="37" y="284"/>
                    <a:pt x="26" y="283"/>
                  </a:cubicBezTo>
                  <a:cubicBezTo>
                    <a:pt x="19" y="283"/>
                    <a:pt x="12" y="285"/>
                    <a:pt x="6" y="281"/>
                  </a:cubicBezTo>
                  <a:cubicBezTo>
                    <a:pt x="1" y="273"/>
                    <a:pt x="5" y="264"/>
                    <a:pt x="5" y="256"/>
                  </a:cubicBezTo>
                  <a:cubicBezTo>
                    <a:pt x="7" y="239"/>
                    <a:pt x="6" y="222"/>
                    <a:pt x="10" y="206"/>
                  </a:cubicBezTo>
                  <a:cubicBezTo>
                    <a:pt x="11" y="204"/>
                    <a:pt x="12" y="203"/>
                    <a:pt x="13" y="203"/>
                  </a:cubicBezTo>
                  <a:cubicBezTo>
                    <a:pt x="28" y="202"/>
                    <a:pt x="43" y="199"/>
                    <a:pt x="56" y="202"/>
                  </a:cubicBezTo>
                  <a:cubicBezTo>
                    <a:pt x="34" y="203"/>
                    <a:pt x="26" y="186"/>
                    <a:pt x="21" y="167"/>
                  </a:cubicBezTo>
                  <a:cubicBezTo>
                    <a:pt x="17" y="150"/>
                    <a:pt x="15" y="134"/>
                    <a:pt x="9" y="118"/>
                  </a:cubicBezTo>
                  <a:cubicBezTo>
                    <a:pt x="11" y="105"/>
                    <a:pt x="6" y="94"/>
                    <a:pt x="5" y="82"/>
                  </a:cubicBezTo>
                  <a:cubicBezTo>
                    <a:pt x="0" y="62"/>
                    <a:pt x="0" y="43"/>
                    <a:pt x="9" y="24"/>
                  </a:cubicBezTo>
                  <a:cubicBezTo>
                    <a:pt x="16" y="10"/>
                    <a:pt x="27" y="2"/>
                    <a:pt x="43" y="2"/>
                  </a:cubicBezTo>
                  <a:cubicBezTo>
                    <a:pt x="48" y="2"/>
                    <a:pt x="53" y="0"/>
                    <a:pt x="58" y="0"/>
                  </a:cubicBezTo>
                  <a:cubicBezTo>
                    <a:pt x="61" y="0"/>
                    <a:pt x="64" y="0"/>
                    <a:pt x="66" y="2"/>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7" name="Freeform 515"/>
            <p:cNvSpPr>
              <a:spLocks/>
            </p:cNvSpPr>
            <p:nvPr/>
          </p:nvSpPr>
          <p:spPr bwMode="auto">
            <a:xfrm>
              <a:off x="4490" y="1913"/>
              <a:ext cx="136" cy="197"/>
            </a:xfrm>
            <a:custGeom>
              <a:avLst/>
              <a:gdLst>
                <a:gd name="T0" fmla="*/ 70 w 219"/>
                <a:gd name="T1" fmla="*/ 4 h 319"/>
                <a:gd name="T2" fmla="*/ 131 w 219"/>
                <a:gd name="T3" fmla="*/ 2 h 319"/>
                <a:gd name="T4" fmla="*/ 149 w 219"/>
                <a:gd name="T5" fmla="*/ 3 h 319"/>
                <a:gd name="T6" fmla="*/ 177 w 219"/>
                <a:gd name="T7" fmla="*/ 4 h 319"/>
                <a:gd name="T8" fmla="*/ 192 w 219"/>
                <a:gd name="T9" fmla="*/ 17 h 319"/>
                <a:gd name="T10" fmla="*/ 196 w 219"/>
                <a:gd name="T11" fmla="*/ 31 h 319"/>
                <a:gd name="T12" fmla="*/ 211 w 219"/>
                <a:gd name="T13" fmla="*/ 102 h 319"/>
                <a:gd name="T14" fmla="*/ 201 w 219"/>
                <a:gd name="T15" fmla="*/ 152 h 319"/>
                <a:gd name="T16" fmla="*/ 190 w 219"/>
                <a:gd name="T17" fmla="*/ 183 h 319"/>
                <a:gd name="T18" fmla="*/ 163 w 219"/>
                <a:gd name="T19" fmla="*/ 203 h 319"/>
                <a:gd name="T20" fmla="*/ 200 w 219"/>
                <a:gd name="T21" fmla="*/ 204 h 319"/>
                <a:gd name="T22" fmla="*/ 212 w 219"/>
                <a:gd name="T23" fmla="*/ 210 h 319"/>
                <a:gd name="T24" fmla="*/ 218 w 219"/>
                <a:gd name="T25" fmla="*/ 276 h 319"/>
                <a:gd name="T26" fmla="*/ 217 w 219"/>
                <a:gd name="T27" fmla="*/ 283 h 319"/>
                <a:gd name="T28" fmla="*/ 202 w 219"/>
                <a:gd name="T29" fmla="*/ 285 h 319"/>
                <a:gd name="T30" fmla="*/ 192 w 219"/>
                <a:gd name="T31" fmla="*/ 295 h 319"/>
                <a:gd name="T32" fmla="*/ 189 w 219"/>
                <a:gd name="T33" fmla="*/ 319 h 319"/>
                <a:gd name="T34" fmla="*/ 187 w 219"/>
                <a:gd name="T35" fmla="*/ 319 h 319"/>
                <a:gd name="T36" fmla="*/ 184 w 219"/>
                <a:gd name="T37" fmla="*/ 303 h 319"/>
                <a:gd name="T38" fmla="*/ 165 w 219"/>
                <a:gd name="T39" fmla="*/ 285 h 319"/>
                <a:gd name="T40" fmla="*/ 150 w 219"/>
                <a:gd name="T41" fmla="*/ 284 h 319"/>
                <a:gd name="T42" fmla="*/ 134 w 219"/>
                <a:gd name="T43" fmla="*/ 280 h 319"/>
                <a:gd name="T44" fmla="*/ 92 w 219"/>
                <a:gd name="T45" fmla="*/ 227 h 319"/>
                <a:gd name="T46" fmla="*/ 92 w 219"/>
                <a:gd name="T47" fmla="*/ 224 h 319"/>
                <a:gd name="T48" fmla="*/ 67 w 219"/>
                <a:gd name="T49" fmla="*/ 205 h 319"/>
                <a:gd name="T50" fmla="*/ 60 w 219"/>
                <a:gd name="T51" fmla="*/ 204 h 319"/>
                <a:gd name="T52" fmla="*/ 18 w 219"/>
                <a:gd name="T53" fmla="*/ 165 h 319"/>
                <a:gd name="T54" fmla="*/ 0 w 219"/>
                <a:gd name="T55" fmla="*/ 57 h 319"/>
                <a:gd name="T56" fmla="*/ 1 w 219"/>
                <a:gd name="T57" fmla="*/ 44 h 319"/>
                <a:gd name="T58" fmla="*/ 50 w 219"/>
                <a:gd name="T59" fmla="*/ 5 h 319"/>
                <a:gd name="T60" fmla="*/ 70 w 219"/>
                <a:gd name="T61" fmla="*/ 4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9" h="319">
                  <a:moveTo>
                    <a:pt x="70" y="4"/>
                  </a:moveTo>
                  <a:cubicBezTo>
                    <a:pt x="90" y="4"/>
                    <a:pt x="111" y="3"/>
                    <a:pt x="131" y="2"/>
                  </a:cubicBezTo>
                  <a:cubicBezTo>
                    <a:pt x="137" y="0"/>
                    <a:pt x="143" y="2"/>
                    <a:pt x="149" y="3"/>
                  </a:cubicBezTo>
                  <a:cubicBezTo>
                    <a:pt x="158" y="5"/>
                    <a:pt x="168" y="6"/>
                    <a:pt x="177" y="4"/>
                  </a:cubicBezTo>
                  <a:cubicBezTo>
                    <a:pt x="190" y="2"/>
                    <a:pt x="192" y="5"/>
                    <a:pt x="192" y="17"/>
                  </a:cubicBezTo>
                  <a:cubicBezTo>
                    <a:pt x="192" y="22"/>
                    <a:pt x="193" y="27"/>
                    <a:pt x="196" y="31"/>
                  </a:cubicBezTo>
                  <a:cubicBezTo>
                    <a:pt x="211" y="52"/>
                    <a:pt x="215" y="76"/>
                    <a:pt x="211" y="102"/>
                  </a:cubicBezTo>
                  <a:cubicBezTo>
                    <a:pt x="208" y="119"/>
                    <a:pt x="205" y="135"/>
                    <a:pt x="201" y="152"/>
                  </a:cubicBezTo>
                  <a:cubicBezTo>
                    <a:pt x="199" y="163"/>
                    <a:pt x="196" y="173"/>
                    <a:pt x="190" y="183"/>
                  </a:cubicBezTo>
                  <a:cubicBezTo>
                    <a:pt x="183" y="193"/>
                    <a:pt x="176" y="201"/>
                    <a:pt x="163" y="203"/>
                  </a:cubicBezTo>
                  <a:cubicBezTo>
                    <a:pt x="175" y="201"/>
                    <a:pt x="188" y="205"/>
                    <a:pt x="200" y="204"/>
                  </a:cubicBezTo>
                  <a:cubicBezTo>
                    <a:pt x="205" y="204"/>
                    <a:pt x="210" y="205"/>
                    <a:pt x="212" y="210"/>
                  </a:cubicBezTo>
                  <a:cubicBezTo>
                    <a:pt x="216" y="232"/>
                    <a:pt x="216" y="254"/>
                    <a:pt x="218" y="276"/>
                  </a:cubicBezTo>
                  <a:cubicBezTo>
                    <a:pt x="219" y="278"/>
                    <a:pt x="218" y="281"/>
                    <a:pt x="217" y="283"/>
                  </a:cubicBezTo>
                  <a:cubicBezTo>
                    <a:pt x="212" y="286"/>
                    <a:pt x="207" y="285"/>
                    <a:pt x="202" y="285"/>
                  </a:cubicBezTo>
                  <a:cubicBezTo>
                    <a:pt x="194" y="285"/>
                    <a:pt x="192" y="288"/>
                    <a:pt x="192" y="295"/>
                  </a:cubicBezTo>
                  <a:cubicBezTo>
                    <a:pt x="191" y="303"/>
                    <a:pt x="194" y="312"/>
                    <a:pt x="189" y="319"/>
                  </a:cubicBezTo>
                  <a:cubicBezTo>
                    <a:pt x="188" y="319"/>
                    <a:pt x="188" y="319"/>
                    <a:pt x="187" y="319"/>
                  </a:cubicBezTo>
                  <a:cubicBezTo>
                    <a:pt x="182" y="314"/>
                    <a:pt x="184" y="308"/>
                    <a:pt x="184" y="303"/>
                  </a:cubicBezTo>
                  <a:cubicBezTo>
                    <a:pt x="184" y="284"/>
                    <a:pt x="185" y="285"/>
                    <a:pt x="165" y="285"/>
                  </a:cubicBezTo>
                  <a:cubicBezTo>
                    <a:pt x="160" y="285"/>
                    <a:pt x="155" y="286"/>
                    <a:pt x="150" y="284"/>
                  </a:cubicBezTo>
                  <a:cubicBezTo>
                    <a:pt x="145" y="281"/>
                    <a:pt x="139" y="282"/>
                    <a:pt x="134" y="280"/>
                  </a:cubicBezTo>
                  <a:cubicBezTo>
                    <a:pt x="110" y="270"/>
                    <a:pt x="101" y="248"/>
                    <a:pt x="92" y="227"/>
                  </a:cubicBezTo>
                  <a:cubicBezTo>
                    <a:pt x="92" y="226"/>
                    <a:pt x="92" y="225"/>
                    <a:pt x="92" y="224"/>
                  </a:cubicBezTo>
                  <a:cubicBezTo>
                    <a:pt x="87" y="205"/>
                    <a:pt x="87" y="205"/>
                    <a:pt x="67" y="205"/>
                  </a:cubicBezTo>
                  <a:cubicBezTo>
                    <a:pt x="65" y="204"/>
                    <a:pt x="62" y="204"/>
                    <a:pt x="60" y="204"/>
                  </a:cubicBezTo>
                  <a:cubicBezTo>
                    <a:pt x="35" y="203"/>
                    <a:pt x="23" y="189"/>
                    <a:pt x="18" y="165"/>
                  </a:cubicBezTo>
                  <a:cubicBezTo>
                    <a:pt x="12" y="129"/>
                    <a:pt x="3" y="94"/>
                    <a:pt x="0" y="57"/>
                  </a:cubicBezTo>
                  <a:cubicBezTo>
                    <a:pt x="0" y="53"/>
                    <a:pt x="0" y="48"/>
                    <a:pt x="1" y="44"/>
                  </a:cubicBezTo>
                  <a:cubicBezTo>
                    <a:pt x="8" y="15"/>
                    <a:pt x="19" y="6"/>
                    <a:pt x="50" y="5"/>
                  </a:cubicBezTo>
                  <a:cubicBezTo>
                    <a:pt x="56" y="4"/>
                    <a:pt x="63" y="5"/>
                    <a:pt x="70" y="4"/>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8" name="Freeform 516"/>
            <p:cNvSpPr>
              <a:spLocks/>
            </p:cNvSpPr>
            <p:nvPr/>
          </p:nvSpPr>
          <p:spPr bwMode="auto">
            <a:xfrm>
              <a:off x="4958" y="2085"/>
              <a:ext cx="24" cy="33"/>
            </a:xfrm>
            <a:custGeom>
              <a:avLst/>
              <a:gdLst>
                <a:gd name="T0" fmla="*/ 0 w 38"/>
                <a:gd name="T1" fmla="*/ 38 h 54"/>
                <a:gd name="T2" fmla="*/ 1 w 38"/>
                <a:gd name="T3" fmla="*/ 9 h 54"/>
                <a:gd name="T4" fmla="*/ 5 w 38"/>
                <a:gd name="T5" fmla="*/ 3 h 54"/>
                <a:gd name="T6" fmla="*/ 38 w 38"/>
                <a:gd name="T7" fmla="*/ 1 h 54"/>
                <a:gd name="T8" fmla="*/ 37 w 38"/>
                <a:gd name="T9" fmla="*/ 40 h 54"/>
                <a:gd name="T10" fmla="*/ 30 w 38"/>
                <a:gd name="T11" fmla="*/ 46 h 54"/>
                <a:gd name="T12" fmla="*/ 21 w 38"/>
                <a:gd name="T13" fmla="*/ 49 h 54"/>
                <a:gd name="T14" fmla="*/ 8 w 38"/>
                <a:gd name="T15" fmla="*/ 54 h 54"/>
                <a:gd name="T16" fmla="*/ 0 w 38"/>
                <a:gd name="T17"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4">
                  <a:moveTo>
                    <a:pt x="0" y="38"/>
                  </a:moveTo>
                  <a:cubicBezTo>
                    <a:pt x="0" y="28"/>
                    <a:pt x="1" y="19"/>
                    <a:pt x="1" y="9"/>
                  </a:cubicBezTo>
                  <a:cubicBezTo>
                    <a:pt x="1" y="6"/>
                    <a:pt x="0" y="3"/>
                    <a:pt x="5" y="3"/>
                  </a:cubicBezTo>
                  <a:cubicBezTo>
                    <a:pt x="16" y="3"/>
                    <a:pt x="27" y="0"/>
                    <a:pt x="38" y="1"/>
                  </a:cubicBezTo>
                  <a:cubicBezTo>
                    <a:pt x="38" y="14"/>
                    <a:pt x="38" y="27"/>
                    <a:pt x="37" y="40"/>
                  </a:cubicBezTo>
                  <a:cubicBezTo>
                    <a:pt x="35" y="42"/>
                    <a:pt x="34" y="45"/>
                    <a:pt x="30" y="46"/>
                  </a:cubicBezTo>
                  <a:cubicBezTo>
                    <a:pt x="28" y="48"/>
                    <a:pt x="25" y="49"/>
                    <a:pt x="21" y="49"/>
                  </a:cubicBezTo>
                  <a:cubicBezTo>
                    <a:pt x="16" y="48"/>
                    <a:pt x="12" y="51"/>
                    <a:pt x="8" y="54"/>
                  </a:cubicBezTo>
                  <a:cubicBezTo>
                    <a:pt x="8" y="48"/>
                    <a:pt x="2" y="44"/>
                    <a:pt x="0" y="38"/>
                  </a:cubicBezTo>
                  <a:close/>
                </a:path>
              </a:pathLst>
            </a:custGeom>
            <a:solidFill>
              <a:srgbClr val="0737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19" name="Freeform 517"/>
            <p:cNvSpPr>
              <a:spLocks/>
            </p:cNvSpPr>
            <p:nvPr/>
          </p:nvSpPr>
          <p:spPr bwMode="auto">
            <a:xfrm>
              <a:off x="4583" y="2087"/>
              <a:ext cx="23" cy="32"/>
            </a:xfrm>
            <a:custGeom>
              <a:avLst/>
              <a:gdLst>
                <a:gd name="T0" fmla="*/ 0 w 38"/>
                <a:gd name="T1" fmla="*/ 2 h 52"/>
                <a:gd name="T2" fmla="*/ 33 w 38"/>
                <a:gd name="T3" fmla="*/ 1 h 52"/>
                <a:gd name="T4" fmla="*/ 37 w 38"/>
                <a:gd name="T5" fmla="*/ 7 h 52"/>
                <a:gd name="T6" fmla="*/ 37 w 38"/>
                <a:gd name="T7" fmla="*/ 37 h 52"/>
                <a:gd name="T8" fmla="*/ 29 w 38"/>
                <a:gd name="T9" fmla="*/ 52 h 52"/>
                <a:gd name="T10" fmla="*/ 16 w 38"/>
                <a:gd name="T11" fmla="*/ 46 h 52"/>
                <a:gd name="T12" fmla="*/ 8 w 38"/>
                <a:gd name="T13" fmla="*/ 43 h 52"/>
                <a:gd name="T14" fmla="*/ 0 w 38"/>
                <a:gd name="T15" fmla="*/ 37 h 52"/>
                <a:gd name="T16" fmla="*/ 0 w 38"/>
                <a:gd name="T17"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52">
                  <a:moveTo>
                    <a:pt x="0" y="2"/>
                  </a:moveTo>
                  <a:cubicBezTo>
                    <a:pt x="11" y="0"/>
                    <a:pt x="22" y="1"/>
                    <a:pt x="33" y="1"/>
                  </a:cubicBezTo>
                  <a:cubicBezTo>
                    <a:pt x="38" y="0"/>
                    <a:pt x="37" y="4"/>
                    <a:pt x="37" y="7"/>
                  </a:cubicBezTo>
                  <a:cubicBezTo>
                    <a:pt x="37" y="17"/>
                    <a:pt x="37" y="27"/>
                    <a:pt x="37" y="37"/>
                  </a:cubicBezTo>
                  <a:cubicBezTo>
                    <a:pt x="33" y="41"/>
                    <a:pt x="31" y="47"/>
                    <a:pt x="29" y="52"/>
                  </a:cubicBezTo>
                  <a:cubicBezTo>
                    <a:pt x="26" y="47"/>
                    <a:pt x="22" y="45"/>
                    <a:pt x="16" y="46"/>
                  </a:cubicBezTo>
                  <a:cubicBezTo>
                    <a:pt x="13" y="46"/>
                    <a:pt x="10" y="45"/>
                    <a:pt x="8" y="43"/>
                  </a:cubicBezTo>
                  <a:cubicBezTo>
                    <a:pt x="4" y="42"/>
                    <a:pt x="2" y="39"/>
                    <a:pt x="0" y="37"/>
                  </a:cubicBezTo>
                  <a:cubicBezTo>
                    <a:pt x="0" y="25"/>
                    <a:pt x="0" y="14"/>
                    <a:pt x="0" y="2"/>
                  </a:cubicBezTo>
                  <a:close/>
                </a:path>
              </a:pathLst>
            </a:custGeom>
            <a:solidFill>
              <a:srgbClr val="0938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0" name="Freeform 518"/>
            <p:cNvSpPr>
              <a:spLocks/>
            </p:cNvSpPr>
            <p:nvPr/>
          </p:nvSpPr>
          <p:spPr bwMode="auto">
            <a:xfrm>
              <a:off x="4478" y="1794"/>
              <a:ext cx="40" cy="38"/>
            </a:xfrm>
            <a:custGeom>
              <a:avLst/>
              <a:gdLst>
                <a:gd name="T0" fmla="*/ 0 w 64"/>
                <a:gd name="T1" fmla="*/ 28 h 60"/>
                <a:gd name="T2" fmla="*/ 7 w 64"/>
                <a:gd name="T3" fmla="*/ 28 h 60"/>
                <a:gd name="T4" fmla="*/ 29 w 64"/>
                <a:gd name="T5" fmla="*/ 7 h 60"/>
                <a:gd name="T6" fmla="*/ 33 w 64"/>
                <a:gd name="T7" fmla="*/ 0 h 60"/>
                <a:gd name="T8" fmla="*/ 64 w 64"/>
                <a:gd name="T9" fmla="*/ 28 h 60"/>
                <a:gd name="T10" fmla="*/ 50 w 64"/>
                <a:gd name="T11" fmla="*/ 32 h 60"/>
                <a:gd name="T12" fmla="*/ 41 w 64"/>
                <a:gd name="T13" fmla="*/ 38 h 60"/>
                <a:gd name="T14" fmla="*/ 33 w 64"/>
                <a:gd name="T15" fmla="*/ 60 h 60"/>
                <a:gd name="T16" fmla="*/ 29 w 64"/>
                <a:gd name="T17" fmla="*/ 54 h 60"/>
                <a:gd name="T18" fmla="*/ 7 w 64"/>
                <a:gd name="T19" fmla="*/ 32 h 60"/>
                <a:gd name="T20" fmla="*/ 0 w 64"/>
                <a:gd name="T21" fmla="*/ 2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60">
                  <a:moveTo>
                    <a:pt x="0" y="28"/>
                  </a:moveTo>
                  <a:cubicBezTo>
                    <a:pt x="2" y="28"/>
                    <a:pt x="4" y="28"/>
                    <a:pt x="7" y="28"/>
                  </a:cubicBezTo>
                  <a:cubicBezTo>
                    <a:pt x="21" y="28"/>
                    <a:pt x="29" y="21"/>
                    <a:pt x="29" y="7"/>
                  </a:cubicBezTo>
                  <a:cubicBezTo>
                    <a:pt x="29" y="5"/>
                    <a:pt x="29" y="3"/>
                    <a:pt x="33" y="0"/>
                  </a:cubicBezTo>
                  <a:cubicBezTo>
                    <a:pt x="31" y="22"/>
                    <a:pt x="42" y="31"/>
                    <a:pt x="64" y="28"/>
                  </a:cubicBezTo>
                  <a:cubicBezTo>
                    <a:pt x="59" y="35"/>
                    <a:pt x="54" y="32"/>
                    <a:pt x="50" y="32"/>
                  </a:cubicBezTo>
                  <a:cubicBezTo>
                    <a:pt x="45" y="32"/>
                    <a:pt x="42" y="33"/>
                    <a:pt x="41" y="38"/>
                  </a:cubicBezTo>
                  <a:cubicBezTo>
                    <a:pt x="30" y="42"/>
                    <a:pt x="34" y="52"/>
                    <a:pt x="33" y="60"/>
                  </a:cubicBezTo>
                  <a:cubicBezTo>
                    <a:pt x="28" y="58"/>
                    <a:pt x="29" y="56"/>
                    <a:pt x="29" y="54"/>
                  </a:cubicBezTo>
                  <a:cubicBezTo>
                    <a:pt x="28" y="39"/>
                    <a:pt x="21" y="33"/>
                    <a:pt x="7" y="32"/>
                  </a:cubicBezTo>
                  <a:cubicBezTo>
                    <a:pt x="5" y="32"/>
                    <a:pt x="0" y="35"/>
                    <a:pt x="0" y="28"/>
                  </a:cubicBezTo>
                  <a:close/>
                </a:path>
              </a:pathLst>
            </a:custGeom>
            <a:solidFill>
              <a:srgbClr val="472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1" name="Freeform 519"/>
            <p:cNvSpPr>
              <a:spLocks/>
            </p:cNvSpPr>
            <p:nvPr/>
          </p:nvSpPr>
          <p:spPr bwMode="auto">
            <a:xfrm>
              <a:off x="5074" y="1837"/>
              <a:ext cx="28" cy="26"/>
            </a:xfrm>
            <a:custGeom>
              <a:avLst/>
              <a:gdLst>
                <a:gd name="T0" fmla="*/ 0 w 46"/>
                <a:gd name="T1" fmla="*/ 24 h 42"/>
                <a:gd name="T2" fmla="*/ 5 w 46"/>
                <a:gd name="T3" fmla="*/ 20 h 42"/>
                <a:gd name="T4" fmla="*/ 21 w 46"/>
                <a:gd name="T5" fmla="*/ 6 h 42"/>
                <a:gd name="T6" fmla="*/ 25 w 46"/>
                <a:gd name="T7" fmla="*/ 5 h 42"/>
                <a:gd name="T8" fmla="*/ 46 w 46"/>
                <a:gd name="T9" fmla="*/ 22 h 42"/>
                <a:gd name="T10" fmla="*/ 24 w 46"/>
                <a:gd name="T11" fmla="*/ 42 h 42"/>
                <a:gd name="T12" fmla="*/ 21 w 46"/>
                <a:gd name="T13" fmla="*/ 39 h 42"/>
                <a:gd name="T14" fmla="*/ 7 w 46"/>
                <a:gd name="T15" fmla="*/ 26 h 42"/>
                <a:gd name="T16" fmla="*/ 0 w 46"/>
                <a:gd name="T1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42">
                  <a:moveTo>
                    <a:pt x="0" y="24"/>
                  </a:moveTo>
                  <a:cubicBezTo>
                    <a:pt x="0" y="20"/>
                    <a:pt x="2" y="20"/>
                    <a:pt x="5" y="20"/>
                  </a:cubicBezTo>
                  <a:cubicBezTo>
                    <a:pt x="15" y="20"/>
                    <a:pt x="21" y="16"/>
                    <a:pt x="21" y="6"/>
                  </a:cubicBezTo>
                  <a:cubicBezTo>
                    <a:pt x="21" y="0"/>
                    <a:pt x="23" y="1"/>
                    <a:pt x="25" y="5"/>
                  </a:cubicBezTo>
                  <a:cubicBezTo>
                    <a:pt x="25" y="15"/>
                    <a:pt x="25" y="16"/>
                    <a:pt x="46" y="22"/>
                  </a:cubicBezTo>
                  <a:cubicBezTo>
                    <a:pt x="33" y="23"/>
                    <a:pt x="22" y="27"/>
                    <a:pt x="24" y="42"/>
                  </a:cubicBezTo>
                  <a:cubicBezTo>
                    <a:pt x="21" y="42"/>
                    <a:pt x="21" y="41"/>
                    <a:pt x="21" y="39"/>
                  </a:cubicBezTo>
                  <a:cubicBezTo>
                    <a:pt x="21" y="29"/>
                    <a:pt x="16" y="25"/>
                    <a:pt x="7" y="26"/>
                  </a:cubicBezTo>
                  <a:cubicBezTo>
                    <a:pt x="4" y="26"/>
                    <a:pt x="2" y="27"/>
                    <a:pt x="0" y="24"/>
                  </a:cubicBezTo>
                  <a:close/>
                </a:path>
              </a:pathLst>
            </a:custGeom>
            <a:solidFill>
              <a:srgbClr val="4C3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2" name="Freeform 520"/>
            <p:cNvSpPr>
              <a:spLocks/>
            </p:cNvSpPr>
            <p:nvPr/>
          </p:nvSpPr>
          <p:spPr bwMode="auto">
            <a:xfrm>
              <a:off x="5008" y="1661"/>
              <a:ext cx="29" cy="26"/>
            </a:xfrm>
            <a:custGeom>
              <a:avLst/>
              <a:gdLst>
                <a:gd name="T0" fmla="*/ 47 w 47"/>
                <a:gd name="T1" fmla="*/ 21 h 43"/>
                <a:gd name="T2" fmla="*/ 24 w 47"/>
                <a:gd name="T3" fmla="*/ 43 h 43"/>
                <a:gd name="T4" fmla="*/ 0 w 47"/>
                <a:gd name="T5" fmla="*/ 22 h 43"/>
                <a:gd name="T6" fmla="*/ 23 w 47"/>
                <a:gd name="T7" fmla="*/ 0 h 43"/>
                <a:gd name="T8" fmla="*/ 47 w 47"/>
                <a:gd name="T9" fmla="*/ 21 h 43"/>
              </a:gdLst>
              <a:ahLst/>
              <a:cxnLst>
                <a:cxn ang="0">
                  <a:pos x="T0" y="T1"/>
                </a:cxn>
                <a:cxn ang="0">
                  <a:pos x="T2" y="T3"/>
                </a:cxn>
                <a:cxn ang="0">
                  <a:pos x="T4" y="T5"/>
                </a:cxn>
                <a:cxn ang="0">
                  <a:pos x="T6" y="T7"/>
                </a:cxn>
                <a:cxn ang="0">
                  <a:pos x="T8" y="T9"/>
                </a:cxn>
              </a:cxnLst>
              <a:rect l="0" t="0" r="r" b="b"/>
              <a:pathLst>
                <a:path w="47" h="43">
                  <a:moveTo>
                    <a:pt x="47" y="21"/>
                  </a:moveTo>
                  <a:cubicBezTo>
                    <a:pt x="31" y="21"/>
                    <a:pt x="25" y="28"/>
                    <a:pt x="24" y="43"/>
                  </a:cubicBezTo>
                  <a:cubicBezTo>
                    <a:pt x="23" y="27"/>
                    <a:pt x="15" y="21"/>
                    <a:pt x="0" y="22"/>
                  </a:cubicBezTo>
                  <a:cubicBezTo>
                    <a:pt x="13" y="20"/>
                    <a:pt x="24" y="17"/>
                    <a:pt x="23" y="0"/>
                  </a:cubicBezTo>
                  <a:cubicBezTo>
                    <a:pt x="25" y="14"/>
                    <a:pt x="31" y="23"/>
                    <a:pt x="47" y="21"/>
                  </a:cubicBezTo>
                  <a:close/>
                </a:path>
              </a:pathLst>
            </a:custGeom>
            <a:solidFill>
              <a:srgbClr val="4726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3" name="Freeform 521"/>
            <p:cNvSpPr>
              <a:spLocks/>
            </p:cNvSpPr>
            <p:nvPr/>
          </p:nvSpPr>
          <p:spPr bwMode="auto">
            <a:xfrm>
              <a:off x="4493" y="2049"/>
              <a:ext cx="29" cy="27"/>
            </a:xfrm>
            <a:custGeom>
              <a:avLst/>
              <a:gdLst>
                <a:gd name="T0" fmla="*/ 23 w 47"/>
                <a:gd name="T1" fmla="*/ 0 h 43"/>
                <a:gd name="T2" fmla="*/ 47 w 47"/>
                <a:gd name="T3" fmla="*/ 21 h 43"/>
                <a:gd name="T4" fmla="*/ 23 w 47"/>
                <a:gd name="T5" fmla="*/ 43 h 43"/>
                <a:gd name="T6" fmla="*/ 0 w 47"/>
                <a:gd name="T7" fmla="*/ 22 h 43"/>
                <a:gd name="T8" fmla="*/ 23 w 47"/>
                <a:gd name="T9" fmla="*/ 0 h 43"/>
              </a:gdLst>
              <a:ahLst/>
              <a:cxnLst>
                <a:cxn ang="0">
                  <a:pos x="T0" y="T1"/>
                </a:cxn>
                <a:cxn ang="0">
                  <a:pos x="T2" y="T3"/>
                </a:cxn>
                <a:cxn ang="0">
                  <a:pos x="T4" y="T5"/>
                </a:cxn>
                <a:cxn ang="0">
                  <a:pos x="T6" y="T7"/>
                </a:cxn>
                <a:cxn ang="0">
                  <a:pos x="T8" y="T9"/>
                </a:cxn>
              </a:cxnLst>
              <a:rect l="0" t="0" r="r" b="b"/>
              <a:pathLst>
                <a:path w="47" h="43">
                  <a:moveTo>
                    <a:pt x="23" y="0"/>
                  </a:moveTo>
                  <a:cubicBezTo>
                    <a:pt x="24" y="16"/>
                    <a:pt x="32" y="22"/>
                    <a:pt x="47" y="21"/>
                  </a:cubicBezTo>
                  <a:cubicBezTo>
                    <a:pt x="34" y="23"/>
                    <a:pt x="23" y="26"/>
                    <a:pt x="23" y="43"/>
                  </a:cubicBezTo>
                  <a:cubicBezTo>
                    <a:pt x="22" y="28"/>
                    <a:pt x="14" y="22"/>
                    <a:pt x="0" y="22"/>
                  </a:cubicBezTo>
                  <a:cubicBezTo>
                    <a:pt x="15" y="22"/>
                    <a:pt x="22" y="16"/>
                    <a:pt x="23" y="0"/>
                  </a:cubicBezTo>
                  <a:close/>
                </a:path>
              </a:pathLst>
            </a:custGeom>
            <a:solidFill>
              <a:srgbClr val="46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4" name="Freeform 522"/>
            <p:cNvSpPr>
              <a:spLocks/>
            </p:cNvSpPr>
            <p:nvPr/>
          </p:nvSpPr>
          <p:spPr bwMode="auto">
            <a:xfrm>
              <a:off x="4469" y="2091"/>
              <a:ext cx="6" cy="6"/>
            </a:xfrm>
            <a:custGeom>
              <a:avLst/>
              <a:gdLst>
                <a:gd name="T0" fmla="*/ 10 w 10"/>
                <a:gd name="T1" fmla="*/ 6 h 11"/>
                <a:gd name="T2" fmla="*/ 5 w 10"/>
                <a:gd name="T3" fmla="*/ 11 h 11"/>
                <a:gd name="T4" fmla="*/ 0 w 10"/>
                <a:gd name="T5" fmla="*/ 6 h 11"/>
                <a:gd name="T6" fmla="*/ 5 w 10"/>
                <a:gd name="T7" fmla="*/ 0 h 11"/>
                <a:gd name="T8" fmla="*/ 10 w 10"/>
                <a:gd name="T9" fmla="*/ 6 h 11"/>
              </a:gdLst>
              <a:ahLst/>
              <a:cxnLst>
                <a:cxn ang="0">
                  <a:pos x="T0" y="T1"/>
                </a:cxn>
                <a:cxn ang="0">
                  <a:pos x="T2" y="T3"/>
                </a:cxn>
                <a:cxn ang="0">
                  <a:pos x="T4" y="T5"/>
                </a:cxn>
                <a:cxn ang="0">
                  <a:pos x="T6" y="T7"/>
                </a:cxn>
                <a:cxn ang="0">
                  <a:pos x="T8" y="T9"/>
                </a:cxn>
              </a:cxnLst>
              <a:rect l="0" t="0" r="r" b="b"/>
              <a:pathLst>
                <a:path w="10" h="11">
                  <a:moveTo>
                    <a:pt x="10" y="6"/>
                  </a:moveTo>
                  <a:cubicBezTo>
                    <a:pt x="10" y="9"/>
                    <a:pt x="8" y="11"/>
                    <a:pt x="5" y="11"/>
                  </a:cubicBezTo>
                  <a:cubicBezTo>
                    <a:pt x="2" y="11"/>
                    <a:pt x="0" y="9"/>
                    <a:pt x="0" y="6"/>
                  </a:cubicBezTo>
                  <a:cubicBezTo>
                    <a:pt x="0" y="3"/>
                    <a:pt x="2" y="1"/>
                    <a:pt x="5" y="0"/>
                  </a:cubicBezTo>
                  <a:cubicBezTo>
                    <a:pt x="8" y="0"/>
                    <a:pt x="10" y="3"/>
                    <a:pt x="10" y="6"/>
                  </a:cubicBezTo>
                  <a:close/>
                </a:path>
              </a:pathLst>
            </a:custGeom>
            <a:solidFill>
              <a:srgbClr val="5A3C3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5" name="Freeform 523"/>
            <p:cNvSpPr>
              <a:spLocks/>
            </p:cNvSpPr>
            <p:nvPr/>
          </p:nvSpPr>
          <p:spPr bwMode="auto">
            <a:xfrm>
              <a:off x="5071" y="1885"/>
              <a:ext cx="6" cy="7"/>
            </a:xfrm>
            <a:custGeom>
              <a:avLst/>
              <a:gdLst>
                <a:gd name="T0" fmla="*/ 11 w 11"/>
                <a:gd name="T1" fmla="*/ 5 h 10"/>
                <a:gd name="T2" fmla="*/ 5 w 11"/>
                <a:gd name="T3" fmla="*/ 10 h 10"/>
                <a:gd name="T4" fmla="*/ 0 w 11"/>
                <a:gd name="T5" fmla="*/ 5 h 10"/>
                <a:gd name="T6" fmla="*/ 5 w 11"/>
                <a:gd name="T7" fmla="*/ 0 h 10"/>
                <a:gd name="T8" fmla="*/ 11 w 11"/>
                <a:gd name="T9" fmla="*/ 5 h 10"/>
              </a:gdLst>
              <a:ahLst/>
              <a:cxnLst>
                <a:cxn ang="0">
                  <a:pos x="T0" y="T1"/>
                </a:cxn>
                <a:cxn ang="0">
                  <a:pos x="T2" y="T3"/>
                </a:cxn>
                <a:cxn ang="0">
                  <a:pos x="T4" y="T5"/>
                </a:cxn>
                <a:cxn ang="0">
                  <a:pos x="T6" y="T7"/>
                </a:cxn>
                <a:cxn ang="0">
                  <a:pos x="T8" y="T9"/>
                </a:cxn>
              </a:cxnLst>
              <a:rect l="0" t="0" r="r" b="b"/>
              <a:pathLst>
                <a:path w="11" h="10">
                  <a:moveTo>
                    <a:pt x="11" y="5"/>
                  </a:moveTo>
                  <a:cubicBezTo>
                    <a:pt x="10" y="8"/>
                    <a:pt x="9" y="10"/>
                    <a:pt x="5" y="10"/>
                  </a:cubicBezTo>
                  <a:cubicBezTo>
                    <a:pt x="2" y="10"/>
                    <a:pt x="0" y="8"/>
                    <a:pt x="0" y="5"/>
                  </a:cubicBezTo>
                  <a:cubicBezTo>
                    <a:pt x="0" y="2"/>
                    <a:pt x="2" y="0"/>
                    <a:pt x="5" y="0"/>
                  </a:cubicBezTo>
                  <a:cubicBezTo>
                    <a:pt x="9" y="0"/>
                    <a:pt x="10" y="2"/>
                    <a:pt x="11" y="5"/>
                  </a:cubicBezTo>
                  <a:close/>
                </a:path>
              </a:pathLst>
            </a:custGeom>
            <a:solidFill>
              <a:srgbClr val="5938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6" name="Freeform 524"/>
            <p:cNvSpPr>
              <a:spLocks/>
            </p:cNvSpPr>
            <p:nvPr/>
          </p:nvSpPr>
          <p:spPr bwMode="auto">
            <a:xfrm>
              <a:off x="5077" y="2084"/>
              <a:ext cx="7" cy="7"/>
            </a:xfrm>
            <a:custGeom>
              <a:avLst/>
              <a:gdLst>
                <a:gd name="T0" fmla="*/ 11 w 11"/>
                <a:gd name="T1" fmla="*/ 6 h 11"/>
                <a:gd name="T2" fmla="*/ 5 w 11"/>
                <a:gd name="T3" fmla="*/ 11 h 11"/>
                <a:gd name="T4" fmla="*/ 0 w 11"/>
                <a:gd name="T5" fmla="*/ 5 h 11"/>
                <a:gd name="T6" fmla="*/ 5 w 11"/>
                <a:gd name="T7" fmla="*/ 0 h 11"/>
                <a:gd name="T8" fmla="*/ 11 w 11"/>
                <a:gd name="T9" fmla="*/ 6 h 11"/>
              </a:gdLst>
              <a:ahLst/>
              <a:cxnLst>
                <a:cxn ang="0">
                  <a:pos x="T0" y="T1"/>
                </a:cxn>
                <a:cxn ang="0">
                  <a:pos x="T2" y="T3"/>
                </a:cxn>
                <a:cxn ang="0">
                  <a:pos x="T4" y="T5"/>
                </a:cxn>
                <a:cxn ang="0">
                  <a:pos x="T6" y="T7"/>
                </a:cxn>
                <a:cxn ang="0">
                  <a:pos x="T8" y="T9"/>
                </a:cxn>
              </a:cxnLst>
              <a:rect l="0" t="0" r="r" b="b"/>
              <a:pathLst>
                <a:path w="11" h="11">
                  <a:moveTo>
                    <a:pt x="11" y="6"/>
                  </a:moveTo>
                  <a:cubicBezTo>
                    <a:pt x="10" y="9"/>
                    <a:pt x="8" y="11"/>
                    <a:pt x="5" y="11"/>
                  </a:cubicBezTo>
                  <a:cubicBezTo>
                    <a:pt x="2" y="10"/>
                    <a:pt x="0" y="8"/>
                    <a:pt x="0" y="5"/>
                  </a:cubicBezTo>
                  <a:cubicBezTo>
                    <a:pt x="1" y="3"/>
                    <a:pt x="2" y="1"/>
                    <a:pt x="5" y="0"/>
                  </a:cubicBezTo>
                  <a:cubicBezTo>
                    <a:pt x="9" y="0"/>
                    <a:pt x="10" y="2"/>
                    <a:pt x="11" y="6"/>
                  </a:cubicBezTo>
                  <a:close/>
                </a:path>
              </a:pathLst>
            </a:custGeom>
            <a:solidFill>
              <a:srgbClr val="4B28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7" name="Freeform 525"/>
            <p:cNvSpPr>
              <a:spLocks/>
            </p:cNvSpPr>
            <p:nvPr/>
          </p:nvSpPr>
          <p:spPr bwMode="auto">
            <a:xfrm>
              <a:off x="4522" y="1671"/>
              <a:ext cx="6" cy="7"/>
            </a:xfrm>
            <a:custGeom>
              <a:avLst/>
              <a:gdLst>
                <a:gd name="T0" fmla="*/ 10 w 10"/>
                <a:gd name="T1" fmla="*/ 5 h 10"/>
                <a:gd name="T2" fmla="*/ 5 w 10"/>
                <a:gd name="T3" fmla="*/ 10 h 10"/>
                <a:gd name="T4" fmla="*/ 0 w 10"/>
                <a:gd name="T5" fmla="*/ 5 h 10"/>
                <a:gd name="T6" fmla="*/ 6 w 10"/>
                <a:gd name="T7" fmla="*/ 0 h 10"/>
                <a:gd name="T8" fmla="*/ 10 w 10"/>
                <a:gd name="T9" fmla="*/ 5 h 10"/>
              </a:gdLst>
              <a:ahLst/>
              <a:cxnLst>
                <a:cxn ang="0">
                  <a:pos x="T0" y="T1"/>
                </a:cxn>
                <a:cxn ang="0">
                  <a:pos x="T2" y="T3"/>
                </a:cxn>
                <a:cxn ang="0">
                  <a:pos x="T4" y="T5"/>
                </a:cxn>
                <a:cxn ang="0">
                  <a:pos x="T6" y="T7"/>
                </a:cxn>
                <a:cxn ang="0">
                  <a:pos x="T8" y="T9"/>
                </a:cxn>
              </a:cxnLst>
              <a:rect l="0" t="0" r="r" b="b"/>
              <a:pathLst>
                <a:path w="10" h="10">
                  <a:moveTo>
                    <a:pt x="10" y="5"/>
                  </a:moveTo>
                  <a:cubicBezTo>
                    <a:pt x="10" y="8"/>
                    <a:pt x="8" y="10"/>
                    <a:pt x="5" y="10"/>
                  </a:cubicBezTo>
                  <a:cubicBezTo>
                    <a:pt x="2" y="10"/>
                    <a:pt x="0" y="8"/>
                    <a:pt x="0" y="5"/>
                  </a:cubicBezTo>
                  <a:cubicBezTo>
                    <a:pt x="0" y="1"/>
                    <a:pt x="3" y="0"/>
                    <a:pt x="6" y="0"/>
                  </a:cubicBezTo>
                  <a:cubicBezTo>
                    <a:pt x="9" y="0"/>
                    <a:pt x="10" y="2"/>
                    <a:pt x="10" y="5"/>
                  </a:cubicBezTo>
                  <a:close/>
                </a:path>
              </a:pathLst>
            </a:custGeom>
            <a:solidFill>
              <a:srgbClr val="4C2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8" name="Oval 526"/>
            <p:cNvSpPr>
              <a:spLocks noChangeArrowheads="1"/>
            </p:cNvSpPr>
            <p:nvPr/>
          </p:nvSpPr>
          <p:spPr bwMode="auto">
            <a:xfrm>
              <a:off x="5035" y="1754"/>
              <a:ext cx="7" cy="6"/>
            </a:xfrm>
            <a:prstGeom prst="ellipse">
              <a:avLst/>
            </a:prstGeom>
            <a:solidFill>
              <a:srgbClr val="461C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29" name="Freeform 527"/>
            <p:cNvSpPr>
              <a:spLocks/>
            </p:cNvSpPr>
            <p:nvPr/>
          </p:nvSpPr>
          <p:spPr bwMode="auto">
            <a:xfrm>
              <a:off x="4479" y="1882"/>
              <a:ext cx="6" cy="6"/>
            </a:xfrm>
            <a:custGeom>
              <a:avLst/>
              <a:gdLst>
                <a:gd name="T0" fmla="*/ 6 w 10"/>
                <a:gd name="T1" fmla="*/ 0 h 10"/>
                <a:gd name="T2" fmla="*/ 10 w 10"/>
                <a:gd name="T3" fmla="*/ 5 h 10"/>
                <a:gd name="T4" fmla="*/ 5 w 10"/>
                <a:gd name="T5" fmla="*/ 10 h 10"/>
                <a:gd name="T6" fmla="*/ 0 w 10"/>
                <a:gd name="T7" fmla="*/ 4 h 10"/>
                <a:gd name="T8" fmla="*/ 6 w 10"/>
                <a:gd name="T9" fmla="*/ 0 h 10"/>
              </a:gdLst>
              <a:ahLst/>
              <a:cxnLst>
                <a:cxn ang="0">
                  <a:pos x="T0" y="T1"/>
                </a:cxn>
                <a:cxn ang="0">
                  <a:pos x="T2" y="T3"/>
                </a:cxn>
                <a:cxn ang="0">
                  <a:pos x="T4" y="T5"/>
                </a:cxn>
                <a:cxn ang="0">
                  <a:pos x="T6" y="T7"/>
                </a:cxn>
                <a:cxn ang="0">
                  <a:pos x="T8" y="T9"/>
                </a:cxn>
              </a:cxnLst>
              <a:rect l="0" t="0" r="r" b="b"/>
              <a:pathLst>
                <a:path w="10" h="10">
                  <a:moveTo>
                    <a:pt x="6" y="0"/>
                  </a:moveTo>
                  <a:cubicBezTo>
                    <a:pt x="9" y="0"/>
                    <a:pt x="10" y="2"/>
                    <a:pt x="10" y="5"/>
                  </a:cubicBezTo>
                  <a:cubicBezTo>
                    <a:pt x="10" y="8"/>
                    <a:pt x="8" y="10"/>
                    <a:pt x="5" y="10"/>
                  </a:cubicBezTo>
                  <a:cubicBezTo>
                    <a:pt x="2" y="10"/>
                    <a:pt x="0" y="8"/>
                    <a:pt x="0" y="4"/>
                  </a:cubicBezTo>
                  <a:cubicBezTo>
                    <a:pt x="1" y="1"/>
                    <a:pt x="3" y="0"/>
                    <a:pt x="6" y="0"/>
                  </a:cubicBezTo>
                  <a:close/>
                </a:path>
              </a:pathLst>
            </a:custGeom>
            <a:solidFill>
              <a:srgbClr val="4A1E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0" name="Freeform 528"/>
            <p:cNvSpPr>
              <a:spLocks/>
            </p:cNvSpPr>
            <p:nvPr/>
          </p:nvSpPr>
          <p:spPr bwMode="auto">
            <a:xfrm>
              <a:off x="4927" y="1562"/>
              <a:ext cx="6" cy="6"/>
            </a:xfrm>
            <a:custGeom>
              <a:avLst/>
              <a:gdLst>
                <a:gd name="T0" fmla="*/ 5 w 10"/>
                <a:gd name="T1" fmla="*/ 10 h 10"/>
                <a:gd name="T2" fmla="*/ 1 w 10"/>
                <a:gd name="T3" fmla="*/ 5 h 10"/>
                <a:gd name="T4" fmla="*/ 6 w 10"/>
                <a:gd name="T5" fmla="*/ 0 h 10"/>
                <a:gd name="T6" fmla="*/ 10 w 10"/>
                <a:gd name="T7" fmla="*/ 5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1" y="5"/>
                  </a:cubicBezTo>
                  <a:cubicBezTo>
                    <a:pt x="1" y="2"/>
                    <a:pt x="2" y="0"/>
                    <a:pt x="6" y="0"/>
                  </a:cubicBezTo>
                  <a:cubicBezTo>
                    <a:pt x="9" y="0"/>
                    <a:pt x="10" y="3"/>
                    <a:pt x="10" y="5"/>
                  </a:cubicBezTo>
                  <a:cubicBezTo>
                    <a:pt x="10" y="8"/>
                    <a:pt x="8" y="10"/>
                    <a:pt x="5" y="10"/>
                  </a:cubicBezTo>
                  <a:close/>
                </a:path>
              </a:pathLst>
            </a:custGeom>
            <a:solidFill>
              <a:srgbClr val="4423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1" name="Freeform 529"/>
            <p:cNvSpPr>
              <a:spLocks/>
            </p:cNvSpPr>
            <p:nvPr/>
          </p:nvSpPr>
          <p:spPr bwMode="auto">
            <a:xfrm>
              <a:off x="4776" y="1932"/>
              <a:ext cx="39" cy="177"/>
            </a:xfrm>
            <a:custGeom>
              <a:avLst/>
              <a:gdLst>
                <a:gd name="T0" fmla="*/ 16 w 62"/>
                <a:gd name="T1" fmla="*/ 286 h 287"/>
                <a:gd name="T2" fmla="*/ 15 w 62"/>
                <a:gd name="T3" fmla="*/ 284 h 287"/>
                <a:gd name="T4" fmla="*/ 12 w 62"/>
                <a:gd name="T5" fmla="*/ 261 h 287"/>
                <a:gd name="T6" fmla="*/ 8 w 62"/>
                <a:gd name="T7" fmla="*/ 198 h 287"/>
                <a:gd name="T8" fmla="*/ 7 w 62"/>
                <a:gd name="T9" fmla="*/ 178 h 287"/>
                <a:gd name="T10" fmla="*/ 7 w 62"/>
                <a:gd name="T11" fmla="*/ 174 h 287"/>
                <a:gd name="T12" fmla="*/ 3 w 62"/>
                <a:gd name="T13" fmla="*/ 99 h 287"/>
                <a:gd name="T14" fmla="*/ 0 w 62"/>
                <a:gd name="T15" fmla="*/ 40 h 287"/>
                <a:gd name="T16" fmla="*/ 38 w 62"/>
                <a:gd name="T17" fmla="*/ 0 h 287"/>
                <a:gd name="T18" fmla="*/ 43 w 62"/>
                <a:gd name="T19" fmla="*/ 4 h 287"/>
                <a:gd name="T20" fmla="*/ 52 w 62"/>
                <a:gd name="T21" fmla="*/ 74 h 287"/>
                <a:gd name="T22" fmla="*/ 50 w 62"/>
                <a:gd name="T23" fmla="*/ 126 h 287"/>
                <a:gd name="T24" fmla="*/ 43 w 62"/>
                <a:gd name="T25" fmla="*/ 251 h 287"/>
                <a:gd name="T26" fmla="*/ 41 w 62"/>
                <a:gd name="T27" fmla="*/ 265 h 287"/>
                <a:gd name="T28" fmla="*/ 27 w 62"/>
                <a:gd name="T29" fmla="*/ 281 h 287"/>
                <a:gd name="T30" fmla="*/ 19 w 62"/>
                <a:gd name="T31" fmla="*/ 286 h 287"/>
                <a:gd name="T32" fmla="*/ 16 w 62"/>
                <a:gd name="T33" fmla="*/ 28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287">
                  <a:moveTo>
                    <a:pt x="16" y="286"/>
                  </a:moveTo>
                  <a:cubicBezTo>
                    <a:pt x="16" y="286"/>
                    <a:pt x="15" y="285"/>
                    <a:pt x="15" y="284"/>
                  </a:cubicBezTo>
                  <a:cubicBezTo>
                    <a:pt x="11" y="277"/>
                    <a:pt x="13" y="269"/>
                    <a:pt x="12" y="261"/>
                  </a:cubicBezTo>
                  <a:cubicBezTo>
                    <a:pt x="11" y="240"/>
                    <a:pt x="9" y="219"/>
                    <a:pt x="8" y="198"/>
                  </a:cubicBezTo>
                  <a:cubicBezTo>
                    <a:pt x="9" y="191"/>
                    <a:pt x="9" y="184"/>
                    <a:pt x="7" y="178"/>
                  </a:cubicBezTo>
                  <a:cubicBezTo>
                    <a:pt x="7" y="177"/>
                    <a:pt x="7" y="175"/>
                    <a:pt x="7" y="174"/>
                  </a:cubicBezTo>
                  <a:cubicBezTo>
                    <a:pt x="6" y="149"/>
                    <a:pt x="4" y="124"/>
                    <a:pt x="3" y="99"/>
                  </a:cubicBezTo>
                  <a:cubicBezTo>
                    <a:pt x="3" y="79"/>
                    <a:pt x="1" y="59"/>
                    <a:pt x="0" y="40"/>
                  </a:cubicBezTo>
                  <a:cubicBezTo>
                    <a:pt x="0" y="15"/>
                    <a:pt x="12" y="0"/>
                    <a:pt x="38" y="0"/>
                  </a:cubicBezTo>
                  <a:cubicBezTo>
                    <a:pt x="40" y="1"/>
                    <a:pt x="42" y="2"/>
                    <a:pt x="43" y="4"/>
                  </a:cubicBezTo>
                  <a:cubicBezTo>
                    <a:pt x="62" y="25"/>
                    <a:pt x="53" y="51"/>
                    <a:pt x="52" y="74"/>
                  </a:cubicBezTo>
                  <a:cubicBezTo>
                    <a:pt x="52" y="91"/>
                    <a:pt x="50" y="109"/>
                    <a:pt x="50" y="126"/>
                  </a:cubicBezTo>
                  <a:cubicBezTo>
                    <a:pt x="48" y="167"/>
                    <a:pt x="45" y="209"/>
                    <a:pt x="43" y="251"/>
                  </a:cubicBezTo>
                  <a:cubicBezTo>
                    <a:pt x="43" y="255"/>
                    <a:pt x="42" y="260"/>
                    <a:pt x="41" y="265"/>
                  </a:cubicBezTo>
                  <a:cubicBezTo>
                    <a:pt x="39" y="273"/>
                    <a:pt x="35" y="279"/>
                    <a:pt x="27" y="281"/>
                  </a:cubicBezTo>
                  <a:cubicBezTo>
                    <a:pt x="24" y="282"/>
                    <a:pt x="21" y="283"/>
                    <a:pt x="19" y="286"/>
                  </a:cubicBezTo>
                  <a:cubicBezTo>
                    <a:pt x="18" y="286"/>
                    <a:pt x="17" y="287"/>
                    <a:pt x="16" y="286"/>
                  </a:cubicBezTo>
                  <a:close/>
                </a:path>
              </a:pathLst>
            </a:custGeom>
            <a:solidFill>
              <a:srgbClr val="3E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2" name="Freeform 530"/>
            <p:cNvSpPr>
              <a:spLocks/>
            </p:cNvSpPr>
            <p:nvPr/>
          </p:nvSpPr>
          <p:spPr bwMode="auto">
            <a:xfrm>
              <a:off x="4817" y="1931"/>
              <a:ext cx="33" cy="177"/>
            </a:xfrm>
            <a:custGeom>
              <a:avLst/>
              <a:gdLst>
                <a:gd name="T0" fmla="*/ 24 w 54"/>
                <a:gd name="T1" fmla="*/ 283 h 286"/>
                <a:gd name="T2" fmla="*/ 22 w 54"/>
                <a:gd name="T3" fmla="*/ 275 h 286"/>
                <a:gd name="T4" fmla="*/ 17 w 54"/>
                <a:gd name="T5" fmla="*/ 252 h 286"/>
                <a:gd name="T6" fmla="*/ 11 w 54"/>
                <a:gd name="T7" fmla="*/ 179 h 286"/>
                <a:gd name="T8" fmla="*/ 4 w 54"/>
                <a:gd name="T9" fmla="*/ 93 h 286"/>
                <a:gd name="T10" fmla="*/ 0 w 54"/>
                <a:gd name="T11" fmla="*/ 37 h 286"/>
                <a:gd name="T12" fmla="*/ 2 w 54"/>
                <a:gd name="T13" fmla="*/ 18 h 286"/>
                <a:gd name="T14" fmla="*/ 29 w 54"/>
                <a:gd name="T15" fmla="*/ 2 h 286"/>
                <a:gd name="T16" fmla="*/ 42 w 54"/>
                <a:gd name="T17" fmla="*/ 5 h 286"/>
                <a:gd name="T18" fmla="*/ 54 w 54"/>
                <a:gd name="T19" fmla="*/ 53 h 286"/>
                <a:gd name="T20" fmla="*/ 49 w 54"/>
                <a:gd name="T21" fmla="*/ 199 h 286"/>
                <a:gd name="T22" fmla="*/ 44 w 54"/>
                <a:gd name="T23" fmla="*/ 265 h 286"/>
                <a:gd name="T24" fmla="*/ 36 w 54"/>
                <a:gd name="T25" fmla="*/ 282 h 286"/>
                <a:gd name="T26" fmla="*/ 24 w 54"/>
                <a:gd name="T27" fmla="*/ 283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4" h="286">
                  <a:moveTo>
                    <a:pt x="24" y="283"/>
                  </a:moveTo>
                  <a:cubicBezTo>
                    <a:pt x="24" y="281"/>
                    <a:pt x="23" y="278"/>
                    <a:pt x="22" y="275"/>
                  </a:cubicBezTo>
                  <a:cubicBezTo>
                    <a:pt x="17" y="268"/>
                    <a:pt x="19" y="260"/>
                    <a:pt x="17" y="252"/>
                  </a:cubicBezTo>
                  <a:cubicBezTo>
                    <a:pt x="17" y="227"/>
                    <a:pt x="13" y="203"/>
                    <a:pt x="11" y="179"/>
                  </a:cubicBezTo>
                  <a:cubicBezTo>
                    <a:pt x="9" y="150"/>
                    <a:pt x="6" y="122"/>
                    <a:pt x="4" y="93"/>
                  </a:cubicBezTo>
                  <a:cubicBezTo>
                    <a:pt x="3" y="75"/>
                    <a:pt x="0" y="56"/>
                    <a:pt x="0" y="37"/>
                  </a:cubicBezTo>
                  <a:cubicBezTo>
                    <a:pt x="0" y="31"/>
                    <a:pt x="0" y="24"/>
                    <a:pt x="2" y="18"/>
                  </a:cubicBezTo>
                  <a:cubicBezTo>
                    <a:pt x="8" y="9"/>
                    <a:pt x="18" y="4"/>
                    <a:pt x="29" y="2"/>
                  </a:cubicBezTo>
                  <a:cubicBezTo>
                    <a:pt x="33" y="1"/>
                    <a:pt x="39" y="0"/>
                    <a:pt x="42" y="5"/>
                  </a:cubicBezTo>
                  <a:cubicBezTo>
                    <a:pt x="54" y="19"/>
                    <a:pt x="54" y="36"/>
                    <a:pt x="54" y="53"/>
                  </a:cubicBezTo>
                  <a:cubicBezTo>
                    <a:pt x="54" y="101"/>
                    <a:pt x="52" y="150"/>
                    <a:pt x="49" y="199"/>
                  </a:cubicBezTo>
                  <a:cubicBezTo>
                    <a:pt x="47" y="221"/>
                    <a:pt x="47" y="243"/>
                    <a:pt x="44" y="265"/>
                  </a:cubicBezTo>
                  <a:cubicBezTo>
                    <a:pt x="44" y="272"/>
                    <a:pt x="41" y="278"/>
                    <a:pt x="36" y="282"/>
                  </a:cubicBezTo>
                  <a:cubicBezTo>
                    <a:pt x="32" y="284"/>
                    <a:pt x="29" y="286"/>
                    <a:pt x="24" y="283"/>
                  </a:cubicBezTo>
                  <a:close/>
                </a:path>
              </a:pathLst>
            </a:custGeom>
            <a:solidFill>
              <a:srgbClr val="3E2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3" name="Freeform 531"/>
            <p:cNvSpPr>
              <a:spLocks/>
            </p:cNvSpPr>
            <p:nvPr/>
          </p:nvSpPr>
          <p:spPr bwMode="auto">
            <a:xfrm>
              <a:off x="4831" y="1932"/>
              <a:ext cx="48" cy="183"/>
            </a:xfrm>
            <a:custGeom>
              <a:avLst/>
              <a:gdLst>
                <a:gd name="T0" fmla="*/ 0 w 77"/>
                <a:gd name="T1" fmla="*/ 281 h 296"/>
                <a:gd name="T2" fmla="*/ 18 w 77"/>
                <a:gd name="T3" fmla="*/ 263 h 296"/>
                <a:gd name="T4" fmla="*/ 24 w 77"/>
                <a:gd name="T5" fmla="*/ 163 h 296"/>
                <a:gd name="T6" fmla="*/ 27 w 77"/>
                <a:gd name="T7" fmla="*/ 36 h 296"/>
                <a:gd name="T8" fmla="*/ 16 w 77"/>
                <a:gd name="T9" fmla="*/ 7 h 296"/>
                <a:gd name="T10" fmla="*/ 18 w 77"/>
                <a:gd name="T11" fmla="*/ 4 h 296"/>
                <a:gd name="T12" fmla="*/ 33 w 77"/>
                <a:gd name="T13" fmla="*/ 8 h 296"/>
                <a:gd name="T14" fmla="*/ 42 w 77"/>
                <a:gd name="T15" fmla="*/ 16 h 296"/>
                <a:gd name="T16" fmla="*/ 51 w 77"/>
                <a:gd name="T17" fmla="*/ 29 h 296"/>
                <a:gd name="T18" fmla="*/ 70 w 77"/>
                <a:gd name="T19" fmla="*/ 39 h 296"/>
                <a:gd name="T20" fmla="*/ 76 w 77"/>
                <a:gd name="T21" fmla="*/ 48 h 296"/>
                <a:gd name="T22" fmla="*/ 64 w 77"/>
                <a:gd name="T23" fmla="*/ 94 h 296"/>
                <a:gd name="T24" fmla="*/ 51 w 77"/>
                <a:gd name="T25" fmla="*/ 105 h 296"/>
                <a:gd name="T26" fmla="*/ 41 w 77"/>
                <a:gd name="T27" fmla="*/ 119 h 296"/>
                <a:gd name="T28" fmla="*/ 38 w 77"/>
                <a:gd name="T29" fmla="*/ 176 h 296"/>
                <a:gd name="T30" fmla="*/ 34 w 77"/>
                <a:gd name="T31" fmla="*/ 250 h 296"/>
                <a:gd name="T32" fmla="*/ 29 w 77"/>
                <a:gd name="T33" fmla="*/ 281 h 296"/>
                <a:gd name="T34" fmla="*/ 29 w 77"/>
                <a:gd name="T35" fmla="*/ 287 h 296"/>
                <a:gd name="T36" fmla="*/ 23 w 77"/>
                <a:gd name="T37" fmla="*/ 290 h 296"/>
                <a:gd name="T38" fmla="*/ 11 w 77"/>
                <a:gd name="T39" fmla="*/ 293 h 296"/>
                <a:gd name="T40" fmla="*/ 0 w 77"/>
                <a:gd name="T41" fmla="*/ 293 h 296"/>
                <a:gd name="T42" fmla="*/ 0 w 77"/>
                <a:gd name="T43" fmla="*/ 281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7" h="296">
                  <a:moveTo>
                    <a:pt x="0" y="281"/>
                  </a:moveTo>
                  <a:cubicBezTo>
                    <a:pt x="12" y="279"/>
                    <a:pt x="17" y="274"/>
                    <a:pt x="18" y="263"/>
                  </a:cubicBezTo>
                  <a:cubicBezTo>
                    <a:pt x="21" y="230"/>
                    <a:pt x="22" y="196"/>
                    <a:pt x="24" y="163"/>
                  </a:cubicBezTo>
                  <a:cubicBezTo>
                    <a:pt x="26" y="121"/>
                    <a:pt x="28" y="78"/>
                    <a:pt x="27" y="36"/>
                  </a:cubicBezTo>
                  <a:cubicBezTo>
                    <a:pt x="27" y="24"/>
                    <a:pt x="25" y="14"/>
                    <a:pt x="16" y="7"/>
                  </a:cubicBezTo>
                  <a:cubicBezTo>
                    <a:pt x="13" y="5"/>
                    <a:pt x="14" y="5"/>
                    <a:pt x="18" y="4"/>
                  </a:cubicBezTo>
                  <a:cubicBezTo>
                    <a:pt x="24" y="0"/>
                    <a:pt x="28" y="5"/>
                    <a:pt x="33" y="8"/>
                  </a:cubicBezTo>
                  <a:cubicBezTo>
                    <a:pt x="37" y="10"/>
                    <a:pt x="39" y="13"/>
                    <a:pt x="42" y="16"/>
                  </a:cubicBezTo>
                  <a:cubicBezTo>
                    <a:pt x="45" y="20"/>
                    <a:pt x="48" y="25"/>
                    <a:pt x="51" y="29"/>
                  </a:cubicBezTo>
                  <a:cubicBezTo>
                    <a:pt x="55" y="36"/>
                    <a:pt x="60" y="41"/>
                    <a:pt x="70" y="39"/>
                  </a:cubicBezTo>
                  <a:cubicBezTo>
                    <a:pt x="77" y="37"/>
                    <a:pt x="76" y="44"/>
                    <a:pt x="76" y="48"/>
                  </a:cubicBezTo>
                  <a:cubicBezTo>
                    <a:pt x="77" y="64"/>
                    <a:pt x="73" y="80"/>
                    <a:pt x="64" y="94"/>
                  </a:cubicBezTo>
                  <a:cubicBezTo>
                    <a:pt x="61" y="99"/>
                    <a:pt x="56" y="103"/>
                    <a:pt x="51" y="105"/>
                  </a:cubicBezTo>
                  <a:cubicBezTo>
                    <a:pt x="44" y="108"/>
                    <a:pt x="41" y="112"/>
                    <a:pt x="41" y="119"/>
                  </a:cubicBezTo>
                  <a:cubicBezTo>
                    <a:pt x="39" y="138"/>
                    <a:pt x="39" y="157"/>
                    <a:pt x="38" y="176"/>
                  </a:cubicBezTo>
                  <a:cubicBezTo>
                    <a:pt x="37" y="200"/>
                    <a:pt x="34" y="225"/>
                    <a:pt x="34" y="250"/>
                  </a:cubicBezTo>
                  <a:cubicBezTo>
                    <a:pt x="33" y="260"/>
                    <a:pt x="34" y="271"/>
                    <a:pt x="29" y="281"/>
                  </a:cubicBezTo>
                  <a:cubicBezTo>
                    <a:pt x="29" y="283"/>
                    <a:pt x="29" y="285"/>
                    <a:pt x="29" y="287"/>
                  </a:cubicBezTo>
                  <a:cubicBezTo>
                    <a:pt x="27" y="289"/>
                    <a:pt x="25" y="289"/>
                    <a:pt x="23" y="290"/>
                  </a:cubicBezTo>
                  <a:cubicBezTo>
                    <a:pt x="19" y="290"/>
                    <a:pt x="15" y="291"/>
                    <a:pt x="11" y="293"/>
                  </a:cubicBezTo>
                  <a:cubicBezTo>
                    <a:pt x="7" y="295"/>
                    <a:pt x="4" y="296"/>
                    <a:pt x="0" y="293"/>
                  </a:cubicBezTo>
                  <a:cubicBezTo>
                    <a:pt x="0" y="289"/>
                    <a:pt x="0" y="285"/>
                    <a:pt x="0" y="281"/>
                  </a:cubicBezTo>
                  <a:close/>
                </a:path>
              </a:pathLst>
            </a:custGeom>
            <a:solidFill>
              <a:srgbClr val="19090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4" name="Freeform 532"/>
            <p:cNvSpPr>
              <a:spLocks/>
            </p:cNvSpPr>
            <p:nvPr/>
          </p:nvSpPr>
          <p:spPr bwMode="auto">
            <a:xfrm>
              <a:off x="4787" y="1933"/>
              <a:ext cx="34" cy="182"/>
            </a:xfrm>
            <a:custGeom>
              <a:avLst/>
              <a:gdLst>
                <a:gd name="T0" fmla="*/ 51 w 55"/>
                <a:gd name="T1" fmla="*/ 15 h 295"/>
                <a:gd name="T2" fmla="*/ 50 w 55"/>
                <a:gd name="T3" fmla="*/ 29 h 295"/>
                <a:gd name="T4" fmla="*/ 54 w 55"/>
                <a:gd name="T5" fmla="*/ 91 h 295"/>
                <a:gd name="T6" fmla="*/ 47 w 55"/>
                <a:gd name="T7" fmla="*/ 102 h 295"/>
                <a:gd name="T8" fmla="*/ 41 w 55"/>
                <a:gd name="T9" fmla="*/ 174 h 295"/>
                <a:gd name="T10" fmla="*/ 34 w 55"/>
                <a:gd name="T11" fmla="*/ 249 h 295"/>
                <a:gd name="T12" fmla="*/ 29 w 55"/>
                <a:gd name="T13" fmla="*/ 278 h 295"/>
                <a:gd name="T14" fmla="*/ 27 w 55"/>
                <a:gd name="T15" fmla="*/ 292 h 295"/>
                <a:gd name="T16" fmla="*/ 19 w 55"/>
                <a:gd name="T17" fmla="*/ 292 h 295"/>
                <a:gd name="T18" fmla="*/ 8 w 55"/>
                <a:gd name="T19" fmla="*/ 289 h 295"/>
                <a:gd name="T20" fmla="*/ 0 w 55"/>
                <a:gd name="T21" fmla="*/ 285 h 295"/>
                <a:gd name="T22" fmla="*/ 7 w 55"/>
                <a:gd name="T23" fmla="*/ 276 h 295"/>
                <a:gd name="T24" fmla="*/ 22 w 55"/>
                <a:gd name="T25" fmla="*/ 262 h 295"/>
                <a:gd name="T26" fmla="*/ 25 w 55"/>
                <a:gd name="T27" fmla="*/ 225 h 295"/>
                <a:gd name="T28" fmla="*/ 28 w 55"/>
                <a:gd name="T29" fmla="*/ 174 h 295"/>
                <a:gd name="T30" fmla="*/ 33 w 55"/>
                <a:gd name="T31" fmla="*/ 50 h 295"/>
                <a:gd name="T32" fmla="*/ 35 w 55"/>
                <a:gd name="T33" fmla="*/ 38 h 295"/>
                <a:gd name="T34" fmla="*/ 20 w 55"/>
                <a:gd name="T35" fmla="*/ 3 h 295"/>
                <a:gd name="T36" fmla="*/ 26 w 55"/>
                <a:gd name="T37" fmla="*/ 2 h 295"/>
                <a:gd name="T38" fmla="*/ 51 w 55"/>
                <a:gd name="T39" fmla="*/ 15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295">
                  <a:moveTo>
                    <a:pt x="51" y="15"/>
                  </a:moveTo>
                  <a:cubicBezTo>
                    <a:pt x="54" y="20"/>
                    <a:pt x="51" y="25"/>
                    <a:pt x="50" y="29"/>
                  </a:cubicBezTo>
                  <a:cubicBezTo>
                    <a:pt x="50" y="50"/>
                    <a:pt x="55" y="70"/>
                    <a:pt x="54" y="91"/>
                  </a:cubicBezTo>
                  <a:cubicBezTo>
                    <a:pt x="49" y="93"/>
                    <a:pt x="48" y="97"/>
                    <a:pt x="47" y="102"/>
                  </a:cubicBezTo>
                  <a:cubicBezTo>
                    <a:pt x="45" y="126"/>
                    <a:pt x="43" y="150"/>
                    <a:pt x="41" y="174"/>
                  </a:cubicBezTo>
                  <a:cubicBezTo>
                    <a:pt x="38" y="199"/>
                    <a:pt x="36" y="224"/>
                    <a:pt x="34" y="249"/>
                  </a:cubicBezTo>
                  <a:cubicBezTo>
                    <a:pt x="32" y="259"/>
                    <a:pt x="35" y="269"/>
                    <a:pt x="29" y="278"/>
                  </a:cubicBezTo>
                  <a:cubicBezTo>
                    <a:pt x="27" y="283"/>
                    <a:pt x="28" y="287"/>
                    <a:pt x="27" y="292"/>
                  </a:cubicBezTo>
                  <a:cubicBezTo>
                    <a:pt x="24" y="295"/>
                    <a:pt x="21" y="293"/>
                    <a:pt x="19" y="292"/>
                  </a:cubicBezTo>
                  <a:cubicBezTo>
                    <a:pt x="15" y="290"/>
                    <a:pt x="11" y="289"/>
                    <a:pt x="8" y="289"/>
                  </a:cubicBezTo>
                  <a:cubicBezTo>
                    <a:pt x="5" y="288"/>
                    <a:pt x="1" y="289"/>
                    <a:pt x="0" y="285"/>
                  </a:cubicBezTo>
                  <a:cubicBezTo>
                    <a:pt x="0" y="280"/>
                    <a:pt x="1" y="276"/>
                    <a:pt x="7" y="276"/>
                  </a:cubicBezTo>
                  <a:cubicBezTo>
                    <a:pt x="17" y="277"/>
                    <a:pt x="20" y="270"/>
                    <a:pt x="22" y="262"/>
                  </a:cubicBezTo>
                  <a:cubicBezTo>
                    <a:pt x="25" y="250"/>
                    <a:pt x="24" y="237"/>
                    <a:pt x="25" y="225"/>
                  </a:cubicBezTo>
                  <a:cubicBezTo>
                    <a:pt x="26" y="208"/>
                    <a:pt x="27" y="191"/>
                    <a:pt x="28" y="174"/>
                  </a:cubicBezTo>
                  <a:cubicBezTo>
                    <a:pt x="29" y="132"/>
                    <a:pt x="31" y="91"/>
                    <a:pt x="33" y="50"/>
                  </a:cubicBezTo>
                  <a:cubicBezTo>
                    <a:pt x="34" y="46"/>
                    <a:pt x="35" y="42"/>
                    <a:pt x="35" y="38"/>
                  </a:cubicBezTo>
                  <a:cubicBezTo>
                    <a:pt x="36" y="24"/>
                    <a:pt x="34" y="12"/>
                    <a:pt x="20" y="3"/>
                  </a:cubicBezTo>
                  <a:cubicBezTo>
                    <a:pt x="23" y="3"/>
                    <a:pt x="24" y="3"/>
                    <a:pt x="26" y="2"/>
                  </a:cubicBezTo>
                  <a:cubicBezTo>
                    <a:pt x="35" y="0"/>
                    <a:pt x="45" y="5"/>
                    <a:pt x="51" y="15"/>
                  </a:cubicBezTo>
                  <a:close/>
                </a:path>
              </a:pathLst>
            </a:custGeom>
            <a:solidFill>
              <a:srgbClr val="190A0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5" name="Freeform 533"/>
            <p:cNvSpPr>
              <a:spLocks/>
            </p:cNvSpPr>
            <p:nvPr/>
          </p:nvSpPr>
          <p:spPr bwMode="auto">
            <a:xfrm>
              <a:off x="4725" y="2052"/>
              <a:ext cx="31" cy="65"/>
            </a:xfrm>
            <a:custGeom>
              <a:avLst/>
              <a:gdLst>
                <a:gd name="T0" fmla="*/ 1 w 50"/>
                <a:gd name="T1" fmla="*/ 103 h 104"/>
                <a:gd name="T2" fmla="*/ 3 w 50"/>
                <a:gd name="T3" fmla="*/ 85 h 104"/>
                <a:gd name="T4" fmla="*/ 6 w 50"/>
                <a:gd name="T5" fmla="*/ 55 h 104"/>
                <a:gd name="T6" fmla="*/ 14 w 50"/>
                <a:gd name="T7" fmla="*/ 13 h 104"/>
                <a:gd name="T8" fmla="*/ 19 w 50"/>
                <a:gd name="T9" fmla="*/ 5 h 104"/>
                <a:gd name="T10" fmla="*/ 45 w 50"/>
                <a:gd name="T11" fmla="*/ 3 h 104"/>
                <a:gd name="T12" fmla="*/ 46 w 50"/>
                <a:gd name="T13" fmla="*/ 16 h 104"/>
                <a:gd name="T14" fmla="*/ 35 w 50"/>
                <a:gd name="T15" fmla="*/ 56 h 104"/>
                <a:gd name="T16" fmla="*/ 26 w 50"/>
                <a:gd name="T17" fmla="*/ 80 h 104"/>
                <a:gd name="T18" fmla="*/ 22 w 50"/>
                <a:gd name="T19" fmla="*/ 101 h 104"/>
                <a:gd name="T20" fmla="*/ 16 w 50"/>
                <a:gd name="T21" fmla="*/ 101 h 104"/>
                <a:gd name="T22" fmla="*/ 1 w 50"/>
                <a:gd name="T23"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104">
                  <a:moveTo>
                    <a:pt x="1" y="103"/>
                  </a:moveTo>
                  <a:cubicBezTo>
                    <a:pt x="1" y="97"/>
                    <a:pt x="2" y="91"/>
                    <a:pt x="3" y="85"/>
                  </a:cubicBezTo>
                  <a:cubicBezTo>
                    <a:pt x="0" y="75"/>
                    <a:pt x="4" y="65"/>
                    <a:pt x="6" y="55"/>
                  </a:cubicBezTo>
                  <a:cubicBezTo>
                    <a:pt x="9" y="41"/>
                    <a:pt x="11" y="27"/>
                    <a:pt x="14" y="13"/>
                  </a:cubicBezTo>
                  <a:cubicBezTo>
                    <a:pt x="15" y="10"/>
                    <a:pt x="16" y="7"/>
                    <a:pt x="19" y="5"/>
                  </a:cubicBezTo>
                  <a:cubicBezTo>
                    <a:pt x="27" y="3"/>
                    <a:pt x="36" y="0"/>
                    <a:pt x="45" y="3"/>
                  </a:cubicBezTo>
                  <a:cubicBezTo>
                    <a:pt x="50" y="7"/>
                    <a:pt x="47" y="12"/>
                    <a:pt x="46" y="16"/>
                  </a:cubicBezTo>
                  <a:cubicBezTo>
                    <a:pt x="42" y="30"/>
                    <a:pt x="40" y="43"/>
                    <a:pt x="35" y="56"/>
                  </a:cubicBezTo>
                  <a:cubicBezTo>
                    <a:pt x="32" y="64"/>
                    <a:pt x="33" y="73"/>
                    <a:pt x="26" y="80"/>
                  </a:cubicBezTo>
                  <a:cubicBezTo>
                    <a:pt x="23" y="86"/>
                    <a:pt x="22" y="93"/>
                    <a:pt x="22" y="101"/>
                  </a:cubicBezTo>
                  <a:cubicBezTo>
                    <a:pt x="21" y="103"/>
                    <a:pt x="18" y="101"/>
                    <a:pt x="16" y="101"/>
                  </a:cubicBezTo>
                  <a:cubicBezTo>
                    <a:pt x="11" y="100"/>
                    <a:pt x="6" y="104"/>
                    <a:pt x="1" y="103"/>
                  </a:cubicBezTo>
                  <a:close/>
                </a:path>
              </a:pathLst>
            </a:custGeom>
            <a:solidFill>
              <a:srgbClr val="F1AA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6" name="Freeform 534"/>
            <p:cNvSpPr>
              <a:spLocks/>
            </p:cNvSpPr>
            <p:nvPr/>
          </p:nvSpPr>
          <p:spPr bwMode="auto">
            <a:xfrm>
              <a:off x="4698" y="2056"/>
              <a:ext cx="21" cy="56"/>
            </a:xfrm>
            <a:custGeom>
              <a:avLst/>
              <a:gdLst>
                <a:gd name="T0" fmla="*/ 18 w 34"/>
                <a:gd name="T1" fmla="*/ 81 h 90"/>
                <a:gd name="T2" fmla="*/ 15 w 34"/>
                <a:gd name="T3" fmla="*/ 89 h 90"/>
                <a:gd name="T4" fmla="*/ 2 w 34"/>
                <a:gd name="T5" fmla="*/ 78 h 90"/>
                <a:gd name="T6" fmla="*/ 2 w 34"/>
                <a:gd name="T7" fmla="*/ 55 h 90"/>
                <a:gd name="T8" fmla="*/ 8 w 34"/>
                <a:gd name="T9" fmla="*/ 22 h 90"/>
                <a:gd name="T10" fmla="*/ 13 w 34"/>
                <a:gd name="T11" fmla="*/ 9 h 90"/>
                <a:gd name="T12" fmla="*/ 34 w 34"/>
                <a:gd name="T13" fmla="*/ 7 h 90"/>
                <a:gd name="T14" fmla="*/ 27 w 34"/>
                <a:gd name="T15" fmla="*/ 51 h 90"/>
                <a:gd name="T16" fmla="*/ 18 w 34"/>
                <a:gd name="T17"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90">
                  <a:moveTo>
                    <a:pt x="18" y="81"/>
                  </a:moveTo>
                  <a:cubicBezTo>
                    <a:pt x="15" y="83"/>
                    <a:pt x="16" y="87"/>
                    <a:pt x="15" y="89"/>
                  </a:cubicBezTo>
                  <a:cubicBezTo>
                    <a:pt x="7" y="90"/>
                    <a:pt x="4" y="84"/>
                    <a:pt x="2" y="78"/>
                  </a:cubicBezTo>
                  <a:cubicBezTo>
                    <a:pt x="0" y="70"/>
                    <a:pt x="1" y="63"/>
                    <a:pt x="2" y="55"/>
                  </a:cubicBezTo>
                  <a:cubicBezTo>
                    <a:pt x="4" y="44"/>
                    <a:pt x="6" y="33"/>
                    <a:pt x="8" y="22"/>
                  </a:cubicBezTo>
                  <a:cubicBezTo>
                    <a:pt x="8" y="18"/>
                    <a:pt x="10" y="13"/>
                    <a:pt x="13" y="9"/>
                  </a:cubicBezTo>
                  <a:cubicBezTo>
                    <a:pt x="19" y="0"/>
                    <a:pt x="26" y="0"/>
                    <a:pt x="34" y="7"/>
                  </a:cubicBezTo>
                  <a:cubicBezTo>
                    <a:pt x="34" y="22"/>
                    <a:pt x="29" y="36"/>
                    <a:pt x="27" y="51"/>
                  </a:cubicBezTo>
                  <a:cubicBezTo>
                    <a:pt x="24" y="61"/>
                    <a:pt x="24" y="72"/>
                    <a:pt x="18" y="81"/>
                  </a:cubicBezTo>
                  <a:close/>
                </a:path>
              </a:pathLst>
            </a:custGeom>
            <a:solidFill>
              <a:srgbClr val="F4A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7" name="Freeform 535"/>
            <p:cNvSpPr>
              <a:spLocks/>
            </p:cNvSpPr>
            <p:nvPr/>
          </p:nvSpPr>
          <p:spPr bwMode="auto">
            <a:xfrm>
              <a:off x="4694" y="2051"/>
              <a:ext cx="26" cy="67"/>
            </a:xfrm>
            <a:custGeom>
              <a:avLst/>
              <a:gdLst>
                <a:gd name="T0" fmla="*/ 38 w 42"/>
                <a:gd name="T1" fmla="*/ 16 h 109"/>
                <a:gd name="T2" fmla="*/ 16 w 42"/>
                <a:gd name="T3" fmla="*/ 28 h 109"/>
                <a:gd name="T4" fmla="*/ 9 w 42"/>
                <a:gd name="T5" fmla="*/ 73 h 109"/>
                <a:gd name="T6" fmla="*/ 21 w 42"/>
                <a:gd name="T7" fmla="*/ 97 h 109"/>
                <a:gd name="T8" fmla="*/ 20 w 42"/>
                <a:gd name="T9" fmla="*/ 99 h 109"/>
                <a:gd name="T10" fmla="*/ 16 w 42"/>
                <a:gd name="T11" fmla="*/ 103 h 109"/>
                <a:gd name="T12" fmla="*/ 0 w 42"/>
                <a:gd name="T13" fmla="*/ 107 h 109"/>
                <a:gd name="T14" fmla="*/ 2 w 42"/>
                <a:gd name="T15" fmla="*/ 85 h 109"/>
                <a:gd name="T16" fmla="*/ 5 w 42"/>
                <a:gd name="T17" fmla="*/ 59 h 109"/>
                <a:gd name="T18" fmla="*/ 6 w 42"/>
                <a:gd name="T19" fmla="*/ 39 h 109"/>
                <a:gd name="T20" fmla="*/ 11 w 42"/>
                <a:gd name="T21" fmla="*/ 4 h 109"/>
                <a:gd name="T22" fmla="*/ 37 w 42"/>
                <a:gd name="T23" fmla="*/ 4 h 109"/>
                <a:gd name="T24" fmla="*/ 41 w 42"/>
                <a:gd name="T25" fmla="*/ 8 h 109"/>
                <a:gd name="T26" fmla="*/ 38 w 42"/>
                <a:gd name="T27" fmla="*/ 1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109">
                  <a:moveTo>
                    <a:pt x="38" y="16"/>
                  </a:moveTo>
                  <a:cubicBezTo>
                    <a:pt x="28" y="9"/>
                    <a:pt x="19" y="14"/>
                    <a:pt x="16" y="28"/>
                  </a:cubicBezTo>
                  <a:cubicBezTo>
                    <a:pt x="14" y="43"/>
                    <a:pt x="10" y="58"/>
                    <a:pt x="9" y="73"/>
                  </a:cubicBezTo>
                  <a:cubicBezTo>
                    <a:pt x="8" y="83"/>
                    <a:pt x="10" y="93"/>
                    <a:pt x="21" y="97"/>
                  </a:cubicBezTo>
                  <a:cubicBezTo>
                    <a:pt x="21" y="98"/>
                    <a:pt x="20" y="98"/>
                    <a:pt x="20" y="99"/>
                  </a:cubicBezTo>
                  <a:cubicBezTo>
                    <a:pt x="19" y="101"/>
                    <a:pt x="18" y="102"/>
                    <a:pt x="16" y="103"/>
                  </a:cubicBezTo>
                  <a:cubicBezTo>
                    <a:pt x="11" y="104"/>
                    <a:pt x="6" y="109"/>
                    <a:pt x="0" y="107"/>
                  </a:cubicBezTo>
                  <a:cubicBezTo>
                    <a:pt x="1" y="100"/>
                    <a:pt x="2" y="93"/>
                    <a:pt x="2" y="85"/>
                  </a:cubicBezTo>
                  <a:cubicBezTo>
                    <a:pt x="3" y="77"/>
                    <a:pt x="4" y="68"/>
                    <a:pt x="5" y="59"/>
                  </a:cubicBezTo>
                  <a:cubicBezTo>
                    <a:pt x="2" y="52"/>
                    <a:pt x="5" y="46"/>
                    <a:pt x="6" y="39"/>
                  </a:cubicBezTo>
                  <a:cubicBezTo>
                    <a:pt x="6" y="27"/>
                    <a:pt x="8" y="15"/>
                    <a:pt x="11" y="4"/>
                  </a:cubicBezTo>
                  <a:cubicBezTo>
                    <a:pt x="20" y="0"/>
                    <a:pt x="28" y="4"/>
                    <a:pt x="37" y="4"/>
                  </a:cubicBezTo>
                  <a:cubicBezTo>
                    <a:pt x="39" y="5"/>
                    <a:pt x="40" y="6"/>
                    <a:pt x="41" y="8"/>
                  </a:cubicBezTo>
                  <a:cubicBezTo>
                    <a:pt x="41" y="11"/>
                    <a:pt x="42" y="14"/>
                    <a:pt x="38" y="16"/>
                  </a:cubicBezTo>
                  <a:close/>
                </a:path>
              </a:pathLst>
            </a:custGeom>
            <a:solidFill>
              <a:srgbClr val="E79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8" name="Freeform 536"/>
            <p:cNvSpPr>
              <a:spLocks/>
            </p:cNvSpPr>
            <p:nvPr/>
          </p:nvSpPr>
          <p:spPr bwMode="auto">
            <a:xfrm>
              <a:off x="4828" y="2110"/>
              <a:ext cx="26" cy="23"/>
            </a:xfrm>
            <a:custGeom>
              <a:avLst/>
              <a:gdLst>
                <a:gd name="T0" fmla="*/ 6 w 43"/>
                <a:gd name="T1" fmla="*/ 6 h 38"/>
                <a:gd name="T2" fmla="*/ 17 w 43"/>
                <a:gd name="T3" fmla="*/ 3 h 38"/>
                <a:gd name="T4" fmla="*/ 29 w 43"/>
                <a:gd name="T5" fmla="*/ 0 h 38"/>
                <a:gd name="T6" fmla="*/ 21 w 43"/>
                <a:gd name="T7" fmla="*/ 11 h 38"/>
                <a:gd name="T8" fmla="*/ 41 w 43"/>
                <a:gd name="T9" fmla="*/ 25 h 38"/>
                <a:gd name="T10" fmla="*/ 31 w 43"/>
                <a:gd name="T11" fmla="*/ 38 h 38"/>
                <a:gd name="T12" fmla="*/ 18 w 43"/>
                <a:gd name="T13" fmla="*/ 38 h 38"/>
                <a:gd name="T14" fmla="*/ 3 w 43"/>
                <a:gd name="T15" fmla="*/ 32 h 38"/>
                <a:gd name="T16" fmla="*/ 6 w 43"/>
                <a:gd name="T17"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8">
                  <a:moveTo>
                    <a:pt x="6" y="6"/>
                  </a:moveTo>
                  <a:cubicBezTo>
                    <a:pt x="10" y="7"/>
                    <a:pt x="14" y="6"/>
                    <a:pt x="17" y="3"/>
                  </a:cubicBezTo>
                  <a:cubicBezTo>
                    <a:pt x="20" y="0"/>
                    <a:pt x="25" y="0"/>
                    <a:pt x="29" y="0"/>
                  </a:cubicBezTo>
                  <a:cubicBezTo>
                    <a:pt x="30" y="7"/>
                    <a:pt x="25" y="8"/>
                    <a:pt x="21" y="11"/>
                  </a:cubicBezTo>
                  <a:cubicBezTo>
                    <a:pt x="33" y="12"/>
                    <a:pt x="39" y="17"/>
                    <a:pt x="41" y="25"/>
                  </a:cubicBezTo>
                  <a:cubicBezTo>
                    <a:pt x="43" y="33"/>
                    <a:pt x="40" y="37"/>
                    <a:pt x="31" y="38"/>
                  </a:cubicBezTo>
                  <a:cubicBezTo>
                    <a:pt x="26" y="38"/>
                    <a:pt x="22" y="38"/>
                    <a:pt x="18" y="38"/>
                  </a:cubicBezTo>
                  <a:cubicBezTo>
                    <a:pt x="12" y="38"/>
                    <a:pt x="7" y="36"/>
                    <a:pt x="3" y="32"/>
                  </a:cubicBezTo>
                  <a:cubicBezTo>
                    <a:pt x="3" y="23"/>
                    <a:pt x="0" y="14"/>
                    <a:pt x="6" y="6"/>
                  </a:cubicBezTo>
                  <a:close/>
                </a:path>
              </a:pathLst>
            </a:custGeom>
            <a:solidFill>
              <a:srgbClr val="F8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39" name="Freeform 537"/>
            <p:cNvSpPr>
              <a:spLocks/>
            </p:cNvSpPr>
            <p:nvPr/>
          </p:nvSpPr>
          <p:spPr bwMode="auto">
            <a:xfrm>
              <a:off x="4782" y="2108"/>
              <a:ext cx="28" cy="25"/>
            </a:xfrm>
            <a:custGeom>
              <a:avLst/>
              <a:gdLst>
                <a:gd name="T0" fmla="*/ 16 w 46"/>
                <a:gd name="T1" fmla="*/ 3 h 41"/>
                <a:gd name="T2" fmla="*/ 35 w 46"/>
                <a:gd name="T3" fmla="*/ 9 h 41"/>
                <a:gd name="T4" fmla="*/ 41 w 46"/>
                <a:gd name="T5" fmla="*/ 34 h 41"/>
                <a:gd name="T6" fmla="*/ 26 w 46"/>
                <a:gd name="T7" fmla="*/ 41 h 41"/>
                <a:gd name="T8" fmla="*/ 12 w 46"/>
                <a:gd name="T9" fmla="*/ 41 h 41"/>
                <a:gd name="T10" fmla="*/ 3 w 46"/>
                <a:gd name="T11" fmla="*/ 26 h 41"/>
                <a:gd name="T12" fmla="*/ 24 w 46"/>
                <a:gd name="T13" fmla="*/ 14 h 41"/>
                <a:gd name="T14" fmla="*/ 16 w 46"/>
                <a:gd name="T15" fmla="*/ 3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41">
                  <a:moveTo>
                    <a:pt x="16" y="3"/>
                  </a:moveTo>
                  <a:cubicBezTo>
                    <a:pt x="24" y="0"/>
                    <a:pt x="28" y="10"/>
                    <a:pt x="35" y="9"/>
                  </a:cubicBezTo>
                  <a:cubicBezTo>
                    <a:pt x="46" y="16"/>
                    <a:pt x="40" y="26"/>
                    <a:pt x="41" y="34"/>
                  </a:cubicBezTo>
                  <a:cubicBezTo>
                    <a:pt x="37" y="40"/>
                    <a:pt x="31" y="40"/>
                    <a:pt x="26" y="41"/>
                  </a:cubicBezTo>
                  <a:cubicBezTo>
                    <a:pt x="21" y="41"/>
                    <a:pt x="17" y="41"/>
                    <a:pt x="12" y="41"/>
                  </a:cubicBezTo>
                  <a:cubicBezTo>
                    <a:pt x="3" y="40"/>
                    <a:pt x="0" y="35"/>
                    <a:pt x="3" y="26"/>
                  </a:cubicBezTo>
                  <a:cubicBezTo>
                    <a:pt x="7" y="17"/>
                    <a:pt x="14" y="14"/>
                    <a:pt x="24" y="14"/>
                  </a:cubicBezTo>
                  <a:cubicBezTo>
                    <a:pt x="19" y="12"/>
                    <a:pt x="14" y="9"/>
                    <a:pt x="16" y="3"/>
                  </a:cubicBezTo>
                  <a:close/>
                </a:path>
              </a:pathLst>
            </a:custGeom>
            <a:solidFill>
              <a:srgbClr val="F9C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0" name="Freeform 538"/>
            <p:cNvSpPr>
              <a:spLocks/>
            </p:cNvSpPr>
            <p:nvPr/>
          </p:nvSpPr>
          <p:spPr bwMode="auto">
            <a:xfrm>
              <a:off x="4721" y="2113"/>
              <a:ext cx="22" cy="20"/>
            </a:xfrm>
            <a:custGeom>
              <a:avLst/>
              <a:gdLst>
                <a:gd name="T0" fmla="*/ 8 w 36"/>
                <a:gd name="T1" fmla="*/ 5 h 32"/>
                <a:gd name="T2" fmla="*/ 24 w 36"/>
                <a:gd name="T3" fmla="*/ 1 h 32"/>
                <a:gd name="T4" fmla="*/ 16 w 36"/>
                <a:gd name="T5" fmla="*/ 10 h 32"/>
                <a:gd name="T6" fmla="*/ 34 w 36"/>
                <a:gd name="T7" fmla="*/ 21 h 32"/>
                <a:gd name="T8" fmla="*/ 32 w 36"/>
                <a:gd name="T9" fmla="*/ 32 h 32"/>
                <a:gd name="T10" fmla="*/ 11 w 36"/>
                <a:gd name="T11" fmla="*/ 31 h 32"/>
                <a:gd name="T12" fmla="*/ 3 w 36"/>
                <a:gd name="T13" fmla="*/ 19 h 32"/>
                <a:gd name="T14" fmla="*/ 8 w 36"/>
                <a:gd name="T15" fmla="*/ 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32">
                  <a:moveTo>
                    <a:pt x="8" y="5"/>
                  </a:moveTo>
                  <a:cubicBezTo>
                    <a:pt x="13" y="2"/>
                    <a:pt x="18" y="0"/>
                    <a:pt x="24" y="1"/>
                  </a:cubicBezTo>
                  <a:cubicBezTo>
                    <a:pt x="25" y="6"/>
                    <a:pt x="20" y="8"/>
                    <a:pt x="16" y="10"/>
                  </a:cubicBezTo>
                  <a:cubicBezTo>
                    <a:pt x="25" y="10"/>
                    <a:pt x="31" y="14"/>
                    <a:pt x="34" y="21"/>
                  </a:cubicBezTo>
                  <a:cubicBezTo>
                    <a:pt x="36" y="25"/>
                    <a:pt x="36" y="29"/>
                    <a:pt x="32" y="32"/>
                  </a:cubicBezTo>
                  <a:cubicBezTo>
                    <a:pt x="25" y="32"/>
                    <a:pt x="18" y="32"/>
                    <a:pt x="11" y="31"/>
                  </a:cubicBezTo>
                  <a:cubicBezTo>
                    <a:pt x="4" y="30"/>
                    <a:pt x="0" y="27"/>
                    <a:pt x="3" y="19"/>
                  </a:cubicBezTo>
                  <a:cubicBezTo>
                    <a:pt x="5" y="14"/>
                    <a:pt x="2" y="8"/>
                    <a:pt x="8" y="5"/>
                  </a:cubicBezTo>
                  <a:close/>
                </a:path>
              </a:pathLst>
            </a:custGeom>
            <a:solidFill>
              <a:srgbClr val="EA7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1" name="Freeform 539"/>
            <p:cNvSpPr>
              <a:spLocks/>
            </p:cNvSpPr>
            <p:nvPr/>
          </p:nvSpPr>
          <p:spPr bwMode="auto">
            <a:xfrm>
              <a:off x="4689" y="2114"/>
              <a:ext cx="24" cy="19"/>
            </a:xfrm>
            <a:custGeom>
              <a:avLst/>
              <a:gdLst>
                <a:gd name="T0" fmla="*/ 8 w 38"/>
                <a:gd name="T1" fmla="*/ 6 h 31"/>
                <a:gd name="T2" fmla="*/ 24 w 38"/>
                <a:gd name="T3" fmla="*/ 0 h 31"/>
                <a:gd name="T4" fmla="*/ 16 w 38"/>
                <a:gd name="T5" fmla="*/ 10 h 31"/>
                <a:gd name="T6" fmla="*/ 34 w 38"/>
                <a:gd name="T7" fmla="*/ 16 h 31"/>
                <a:gd name="T8" fmla="*/ 34 w 38"/>
                <a:gd name="T9" fmla="*/ 31 h 31"/>
                <a:gd name="T10" fmla="*/ 14 w 38"/>
                <a:gd name="T11" fmla="*/ 31 h 31"/>
                <a:gd name="T12" fmla="*/ 4 w 38"/>
                <a:gd name="T13" fmla="*/ 17 h 31"/>
                <a:gd name="T14" fmla="*/ 8 w 38"/>
                <a:gd name="T15" fmla="*/ 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1">
                  <a:moveTo>
                    <a:pt x="8" y="6"/>
                  </a:moveTo>
                  <a:cubicBezTo>
                    <a:pt x="14" y="5"/>
                    <a:pt x="18" y="0"/>
                    <a:pt x="24" y="0"/>
                  </a:cubicBezTo>
                  <a:cubicBezTo>
                    <a:pt x="26" y="8"/>
                    <a:pt x="20" y="8"/>
                    <a:pt x="16" y="10"/>
                  </a:cubicBezTo>
                  <a:cubicBezTo>
                    <a:pt x="23" y="8"/>
                    <a:pt x="29" y="10"/>
                    <a:pt x="34" y="16"/>
                  </a:cubicBezTo>
                  <a:cubicBezTo>
                    <a:pt x="37" y="21"/>
                    <a:pt x="38" y="26"/>
                    <a:pt x="34" y="31"/>
                  </a:cubicBezTo>
                  <a:cubicBezTo>
                    <a:pt x="27" y="31"/>
                    <a:pt x="21" y="31"/>
                    <a:pt x="14" y="31"/>
                  </a:cubicBezTo>
                  <a:cubicBezTo>
                    <a:pt x="7" y="30"/>
                    <a:pt x="0" y="27"/>
                    <a:pt x="4" y="17"/>
                  </a:cubicBezTo>
                  <a:cubicBezTo>
                    <a:pt x="6" y="13"/>
                    <a:pt x="4" y="8"/>
                    <a:pt x="8" y="6"/>
                  </a:cubicBezTo>
                  <a:close/>
                </a:path>
              </a:pathLst>
            </a:custGeom>
            <a:solidFill>
              <a:srgbClr val="EB79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2" name="Freeform 540"/>
            <p:cNvSpPr>
              <a:spLocks/>
            </p:cNvSpPr>
            <p:nvPr/>
          </p:nvSpPr>
          <p:spPr bwMode="auto">
            <a:xfrm>
              <a:off x="4648" y="2101"/>
              <a:ext cx="15" cy="23"/>
            </a:xfrm>
            <a:custGeom>
              <a:avLst/>
              <a:gdLst>
                <a:gd name="T0" fmla="*/ 0 w 25"/>
                <a:gd name="T1" fmla="*/ 10 h 37"/>
                <a:gd name="T2" fmla="*/ 4 w 25"/>
                <a:gd name="T3" fmla="*/ 4 h 37"/>
                <a:gd name="T4" fmla="*/ 19 w 25"/>
                <a:gd name="T5" fmla="*/ 0 h 37"/>
                <a:gd name="T6" fmla="*/ 25 w 25"/>
                <a:gd name="T7" fmla="*/ 10 h 37"/>
                <a:gd name="T8" fmla="*/ 20 w 25"/>
                <a:gd name="T9" fmla="*/ 30 h 37"/>
                <a:gd name="T10" fmla="*/ 5 w 25"/>
                <a:gd name="T11" fmla="*/ 30 h 37"/>
                <a:gd name="T12" fmla="*/ 0 w 25"/>
                <a:gd name="T13" fmla="*/ 10 h 37"/>
              </a:gdLst>
              <a:ahLst/>
              <a:cxnLst>
                <a:cxn ang="0">
                  <a:pos x="T0" y="T1"/>
                </a:cxn>
                <a:cxn ang="0">
                  <a:pos x="T2" y="T3"/>
                </a:cxn>
                <a:cxn ang="0">
                  <a:pos x="T4" y="T5"/>
                </a:cxn>
                <a:cxn ang="0">
                  <a:pos x="T6" y="T7"/>
                </a:cxn>
                <a:cxn ang="0">
                  <a:pos x="T8" y="T9"/>
                </a:cxn>
                <a:cxn ang="0">
                  <a:pos x="T10" y="T11"/>
                </a:cxn>
                <a:cxn ang="0">
                  <a:pos x="T12" y="T13"/>
                </a:cxn>
              </a:cxnLst>
              <a:rect l="0" t="0" r="r" b="b"/>
              <a:pathLst>
                <a:path w="25" h="37">
                  <a:moveTo>
                    <a:pt x="0" y="10"/>
                  </a:moveTo>
                  <a:cubicBezTo>
                    <a:pt x="0" y="8"/>
                    <a:pt x="1" y="5"/>
                    <a:pt x="4" y="4"/>
                  </a:cubicBezTo>
                  <a:cubicBezTo>
                    <a:pt x="9" y="5"/>
                    <a:pt x="14" y="1"/>
                    <a:pt x="19" y="0"/>
                  </a:cubicBezTo>
                  <a:cubicBezTo>
                    <a:pt x="21" y="3"/>
                    <a:pt x="25" y="6"/>
                    <a:pt x="25" y="10"/>
                  </a:cubicBezTo>
                  <a:cubicBezTo>
                    <a:pt x="25" y="17"/>
                    <a:pt x="23" y="24"/>
                    <a:pt x="20" y="30"/>
                  </a:cubicBezTo>
                  <a:cubicBezTo>
                    <a:pt x="15" y="37"/>
                    <a:pt x="10" y="37"/>
                    <a:pt x="5" y="30"/>
                  </a:cubicBezTo>
                  <a:cubicBezTo>
                    <a:pt x="2" y="24"/>
                    <a:pt x="0" y="17"/>
                    <a:pt x="0" y="10"/>
                  </a:cubicBezTo>
                  <a:close/>
                </a:path>
              </a:pathLst>
            </a:custGeom>
            <a:solidFill>
              <a:srgbClr val="EA79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3" name="Freeform 541"/>
            <p:cNvSpPr>
              <a:spLocks/>
            </p:cNvSpPr>
            <p:nvPr/>
          </p:nvSpPr>
          <p:spPr bwMode="auto">
            <a:xfrm>
              <a:off x="4621" y="2100"/>
              <a:ext cx="16" cy="25"/>
            </a:xfrm>
            <a:custGeom>
              <a:avLst/>
              <a:gdLst>
                <a:gd name="T0" fmla="*/ 22 w 27"/>
                <a:gd name="T1" fmla="*/ 2 h 41"/>
                <a:gd name="T2" fmla="*/ 27 w 27"/>
                <a:gd name="T3" fmla="*/ 12 h 41"/>
                <a:gd name="T4" fmla="*/ 20 w 27"/>
                <a:gd name="T5" fmla="*/ 34 h 41"/>
                <a:gd name="T6" fmla="*/ 7 w 27"/>
                <a:gd name="T7" fmla="*/ 34 h 41"/>
                <a:gd name="T8" fmla="*/ 1 w 27"/>
                <a:gd name="T9" fmla="*/ 14 h 41"/>
                <a:gd name="T10" fmla="*/ 7 w 27"/>
                <a:gd name="T11" fmla="*/ 5 h 41"/>
                <a:gd name="T12" fmla="*/ 19 w 27"/>
                <a:gd name="T13" fmla="*/ 3 h 41"/>
                <a:gd name="T14" fmla="*/ 22 w 27"/>
                <a:gd name="T15" fmla="*/ 2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41">
                  <a:moveTo>
                    <a:pt x="22" y="2"/>
                  </a:moveTo>
                  <a:cubicBezTo>
                    <a:pt x="23" y="5"/>
                    <a:pt x="25" y="9"/>
                    <a:pt x="27" y="12"/>
                  </a:cubicBezTo>
                  <a:cubicBezTo>
                    <a:pt x="26" y="20"/>
                    <a:pt x="25" y="28"/>
                    <a:pt x="20" y="34"/>
                  </a:cubicBezTo>
                  <a:cubicBezTo>
                    <a:pt x="16" y="41"/>
                    <a:pt x="11" y="40"/>
                    <a:pt x="7" y="34"/>
                  </a:cubicBezTo>
                  <a:cubicBezTo>
                    <a:pt x="3" y="28"/>
                    <a:pt x="3" y="21"/>
                    <a:pt x="1" y="14"/>
                  </a:cubicBezTo>
                  <a:cubicBezTo>
                    <a:pt x="0" y="10"/>
                    <a:pt x="3" y="7"/>
                    <a:pt x="7" y="5"/>
                  </a:cubicBezTo>
                  <a:cubicBezTo>
                    <a:pt x="12" y="10"/>
                    <a:pt x="16" y="10"/>
                    <a:pt x="19" y="3"/>
                  </a:cubicBezTo>
                  <a:cubicBezTo>
                    <a:pt x="20" y="2"/>
                    <a:pt x="20" y="0"/>
                    <a:pt x="22" y="2"/>
                  </a:cubicBezTo>
                  <a:close/>
                </a:path>
              </a:pathLst>
            </a:custGeom>
            <a:solidFill>
              <a:srgbClr val="EA7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4" name="Freeform 542"/>
            <p:cNvSpPr>
              <a:spLocks/>
            </p:cNvSpPr>
            <p:nvPr/>
          </p:nvSpPr>
          <p:spPr bwMode="auto">
            <a:xfrm>
              <a:off x="4774" y="2109"/>
              <a:ext cx="29" cy="26"/>
            </a:xfrm>
            <a:custGeom>
              <a:avLst/>
              <a:gdLst>
                <a:gd name="T0" fmla="*/ 29 w 47"/>
                <a:gd name="T1" fmla="*/ 2 h 43"/>
                <a:gd name="T2" fmla="*/ 47 w 47"/>
                <a:gd name="T3" fmla="*/ 16 h 43"/>
                <a:gd name="T4" fmla="*/ 33 w 47"/>
                <a:gd name="T5" fmla="*/ 16 h 43"/>
                <a:gd name="T6" fmla="*/ 19 w 47"/>
                <a:gd name="T7" fmla="*/ 24 h 43"/>
                <a:gd name="T8" fmla="*/ 18 w 47"/>
                <a:gd name="T9" fmla="*/ 35 h 43"/>
                <a:gd name="T10" fmla="*/ 27 w 47"/>
                <a:gd name="T11" fmla="*/ 37 h 43"/>
                <a:gd name="T12" fmla="*/ 39 w 47"/>
                <a:gd name="T13" fmla="*/ 38 h 43"/>
                <a:gd name="T14" fmla="*/ 29 w 47"/>
                <a:gd name="T15" fmla="*/ 42 h 43"/>
                <a:gd name="T16" fmla="*/ 3 w 47"/>
                <a:gd name="T17" fmla="*/ 39 h 43"/>
                <a:gd name="T18" fmla="*/ 7 w 47"/>
                <a:gd name="T19" fmla="*/ 25 h 43"/>
                <a:gd name="T20" fmla="*/ 20 w 47"/>
                <a:gd name="T21" fmla="*/ 0 h 43"/>
                <a:gd name="T22" fmla="*/ 21 w 47"/>
                <a:gd name="T23" fmla="*/ 1 h 43"/>
                <a:gd name="T24" fmla="*/ 29 w 47"/>
                <a:gd name="T2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3">
                  <a:moveTo>
                    <a:pt x="29" y="2"/>
                  </a:moveTo>
                  <a:cubicBezTo>
                    <a:pt x="31" y="11"/>
                    <a:pt x="40" y="10"/>
                    <a:pt x="47" y="16"/>
                  </a:cubicBezTo>
                  <a:cubicBezTo>
                    <a:pt x="41" y="16"/>
                    <a:pt x="37" y="16"/>
                    <a:pt x="33" y="16"/>
                  </a:cubicBezTo>
                  <a:cubicBezTo>
                    <a:pt x="27" y="16"/>
                    <a:pt x="23" y="19"/>
                    <a:pt x="19" y="24"/>
                  </a:cubicBezTo>
                  <a:cubicBezTo>
                    <a:pt x="17" y="27"/>
                    <a:pt x="16" y="31"/>
                    <a:pt x="18" y="35"/>
                  </a:cubicBezTo>
                  <a:cubicBezTo>
                    <a:pt x="20" y="39"/>
                    <a:pt x="24" y="37"/>
                    <a:pt x="27" y="37"/>
                  </a:cubicBezTo>
                  <a:cubicBezTo>
                    <a:pt x="31" y="37"/>
                    <a:pt x="35" y="37"/>
                    <a:pt x="39" y="38"/>
                  </a:cubicBezTo>
                  <a:cubicBezTo>
                    <a:pt x="37" y="42"/>
                    <a:pt x="33" y="41"/>
                    <a:pt x="29" y="42"/>
                  </a:cubicBezTo>
                  <a:cubicBezTo>
                    <a:pt x="21" y="43"/>
                    <a:pt x="12" y="40"/>
                    <a:pt x="3" y="39"/>
                  </a:cubicBezTo>
                  <a:cubicBezTo>
                    <a:pt x="0" y="33"/>
                    <a:pt x="4" y="29"/>
                    <a:pt x="7" y="25"/>
                  </a:cubicBezTo>
                  <a:cubicBezTo>
                    <a:pt x="12" y="17"/>
                    <a:pt x="20" y="11"/>
                    <a:pt x="20" y="0"/>
                  </a:cubicBezTo>
                  <a:cubicBezTo>
                    <a:pt x="20" y="0"/>
                    <a:pt x="21" y="0"/>
                    <a:pt x="21" y="1"/>
                  </a:cubicBezTo>
                  <a:cubicBezTo>
                    <a:pt x="23" y="4"/>
                    <a:pt x="26" y="1"/>
                    <a:pt x="29" y="2"/>
                  </a:cubicBezTo>
                  <a:close/>
                </a:path>
              </a:pathLst>
            </a:custGeom>
            <a:solidFill>
              <a:srgbClr val="C9A4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5" name="Freeform 543"/>
            <p:cNvSpPr>
              <a:spLocks/>
            </p:cNvSpPr>
            <p:nvPr/>
          </p:nvSpPr>
          <p:spPr bwMode="auto">
            <a:xfrm>
              <a:off x="4835" y="2110"/>
              <a:ext cx="26" cy="26"/>
            </a:xfrm>
            <a:custGeom>
              <a:avLst/>
              <a:gdLst>
                <a:gd name="T0" fmla="*/ 5 w 42"/>
                <a:gd name="T1" fmla="*/ 35 h 43"/>
                <a:gd name="T2" fmla="*/ 18 w 42"/>
                <a:gd name="T3" fmla="*/ 35 h 43"/>
                <a:gd name="T4" fmla="*/ 27 w 42"/>
                <a:gd name="T5" fmla="*/ 32 h 43"/>
                <a:gd name="T6" fmla="*/ 24 w 42"/>
                <a:gd name="T7" fmla="*/ 20 h 43"/>
                <a:gd name="T8" fmla="*/ 12 w 42"/>
                <a:gd name="T9" fmla="*/ 14 h 43"/>
                <a:gd name="T10" fmla="*/ 0 w 42"/>
                <a:gd name="T11" fmla="*/ 12 h 43"/>
                <a:gd name="T12" fmla="*/ 17 w 42"/>
                <a:gd name="T13" fmla="*/ 0 h 43"/>
                <a:gd name="T14" fmla="*/ 23 w 42"/>
                <a:gd name="T15" fmla="*/ 0 h 43"/>
                <a:gd name="T16" fmla="*/ 37 w 42"/>
                <a:gd name="T17" fmla="*/ 22 h 43"/>
                <a:gd name="T18" fmla="*/ 42 w 42"/>
                <a:gd name="T19" fmla="*/ 33 h 43"/>
                <a:gd name="T20" fmla="*/ 5 w 42"/>
                <a:gd name="T21" fmla="*/ 3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3">
                  <a:moveTo>
                    <a:pt x="5" y="35"/>
                  </a:moveTo>
                  <a:cubicBezTo>
                    <a:pt x="9" y="35"/>
                    <a:pt x="14" y="35"/>
                    <a:pt x="18" y="35"/>
                  </a:cubicBezTo>
                  <a:cubicBezTo>
                    <a:pt x="21" y="35"/>
                    <a:pt x="26" y="37"/>
                    <a:pt x="27" y="32"/>
                  </a:cubicBezTo>
                  <a:cubicBezTo>
                    <a:pt x="28" y="28"/>
                    <a:pt x="28" y="23"/>
                    <a:pt x="24" y="20"/>
                  </a:cubicBezTo>
                  <a:cubicBezTo>
                    <a:pt x="21" y="16"/>
                    <a:pt x="17" y="14"/>
                    <a:pt x="12" y="14"/>
                  </a:cubicBezTo>
                  <a:cubicBezTo>
                    <a:pt x="8" y="14"/>
                    <a:pt x="5" y="15"/>
                    <a:pt x="0" y="12"/>
                  </a:cubicBezTo>
                  <a:cubicBezTo>
                    <a:pt x="7" y="9"/>
                    <a:pt x="14" y="7"/>
                    <a:pt x="17" y="0"/>
                  </a:cubicBezTo>
                  <a:cubicBezTo>
                    <a:pt x="19" y="0"/>
                    <a:pt x="21" y="0"/>
                    <a:pt x="23" y="0"/>
                  </a:cubicBezTo>
                  <a:cubicBezTo>
                    <a:pt x="28" y="7"/>
                    <a:pt x="32" y="15"/>
                    <a:pt x="37" y="22"/>
                  </a:cubicBezTo>
                  <a:cubicBezTo>
                    <a:pt x="40" y="26"/>
                    <a:pt x="42" y="29"/>
                    <a:pt x="42" y="33"/>
                  </a:cubicBezTo>
                  <a:cubicBezTo>
                    <a:pt x="32" y="42"/>
                    <a:pt x="13" y="43"/>
                    <a:pt x="5" y="35"/>
                  </a:cubicBezTo>
                  <a:close/>
                </a:path>
              </a:pathLst>
            </a:custGeom>
            <a:solidFill>
              <a:srgbClr val="CAA4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6" name="Freeform 544"/>
            <p:cNvSpPr>
              <a:spLocks/>
            </p:cNvSpPr>
            <p:nvPr/>
          </p:nvSpPr>
          <p:spPr bwMode="auto">
            <a:xfrm>
              <a:off x="4901" y="2099"/>
              <a:ext cx="14" cy="18"/>
            </a:xfrm>
            <a:custGeom>
              <a:avLst/>
              <a:gdLst>
                <a:gd name="T0" fmla="*/ 19 w 23"/>
                <a:gd name="T1" fmla="*/ 4 h 30"/>
                <a:gd name="T2" fmla="*/ 23 w 23"/>
                <a:gd name="T3" fmla="*/ 8 h 30"/>
                <a:gd name="T4" fmla="*/ 19 w 23"/>
                <a:gd name="T5" fmla="*/ 23 h 30"/>
                <a:gd name="T6" fmla="*/ 12 w 23"/>
                <a:gd name="T7" fmla="*/ 30 h 30"/>
                <a:gd name="T8" fmla="*/ 4 w 23"/>
                <a:gd name="T9" fmla="*/ 23 h 30"/>
                <a:gd name="T10" fmla="*/ 1 w 23"/>
                <a:gd name="T11" fmla="*/ 14 h 30"/>
                <a:gd name="T12" fmla="*/ 5 w 23"/>
                <a:gd name="T13" fmla="*/ 2 h 30"/>
                <a:gd name="T14" fmla="*/ 7 w 23"/>
                <a:gd name="T15" fmla="*/ 1 h 30"/>
                <a:gd name="T16" fmla="*/ 19 w 23"/>
                <a:gd name="T17" fmla="*/ 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30">
                  <a:moveTo>
                    <a:pt x="19" y="4"/>
                  </a:moveTo>
                  <a:cubicBezTo>
                    <a:pt x="21" y="5"/>
                    <a:pt x="22" y="6"/>
                    <a:pt x="23" y="8"/>
                  </a:cubicBezTo>
                  <a:cubicBezTo>
                    <a:pt x="22" y="14"/>
                    <a:pt x="22" y="19"/>
                    <a:pt x="19" y="23"/>
                  </a:cubicBezTo>
                  <a:cubicBezTo>
                    <a:pt x="18" y="26"/>
                    <a:pt x="16" y="30"/>
                    <a:pt x="12" y="30"/>
                  </a:cubicBezTo>
                  <a:cubicBezTo>
                    <a:pt x="8" y="29"/>
                    <a:pt x="6" y="26"/>
                    <a:pt x="4" y="23"/>
                  </a:cubicBezTo>
                  <a:cubicBezTo>
                    <a:pt x="3" y="20"/>
                    <a:pt x="2" y="17"/>
                    <a:pt x="1" y="14"/>
                  </a:cubicBezTo>
                  <a:cubicBezTo>
                    <a:pt x="0" y="9"/>
                    <a:pt x="2" y="5"/>
                    <a:pt x="5" y="2"/>
                  </a:cubicBezTo>
                  <a:cubicBezTo>
                    <a:pt x="5" y="1"/>
                    <a:pt x="6" y="0"/>
                    <a:pt x="7" y="1"/>
                  </a:cubicBezTo>
                  <a:cubicBezTo>
                    <a:pt x="10" y="4"/>
                    <a:pt x="14" y="4"/>
                    <a:pt x="19" y="4"/>
                  </a:cubicBezTo>
                  <a:close/>
                </a:path>
              </a:pathLst>
            </a:custGeom>
            <a:solidFill>
              <a:srgbClr val="E87A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7" name="Freeform 545"/>
            <p:cNvSpPr>
              <a:spLocks/>
            </p:cNvSpPr>
            <p:nvPr/>
          </p:nvSpPr>
          <p:spPr bwMode="auto">
            <a:xfrm>
              <a:off x="4925" y="2102"/>
              <a:ext cx="14" cy="16"/>
            </a:xfrm>
            <a:custGeom>
              <a:avLst/>
              <a:gdLst>
                <a:gd name="T0" fmla="*/ 0 w 23"/>
                <a:gd name="T1" fmla="*/ 3 h 26"/>
                <a:gd name="T2" fmla="*/ 4 w 23"/>
                <a:gd name="T3" fmla="*/ 0 h 26"/>
                <a:gd name="T4" fmla="*/ 17 w 23"/>
                <a:gd name="T5" fmla="*/ 0 h 26"/>
                <a:gd name="T6" fmla="*/ 22 w 23"/>
                <a:gd name="T7" fmla="*/ 9 h 26"/>
                <a:gd name="T8" fmla="*/ 21 w 23"/>
                <a:gd name="T9" fmla="*/ 13 h 26"/>
                <a:gd name="T10" fmla="*/ 11 w 23"/>
                <a:gd name="T11" fmla="*/ 25 h 26"/>
                <a:gd name="T12" fmla="*/ 1 w 23"/>
                <a:gd name="T13" fmla="*/ 10 h 26"/>
                <a:gd name="T14" fmla="*/ 0 w 23"/>
                <a:gd name="T15" fmla="*/ 3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26">
                  <a:moveTo>
                    <a:pt x="0" y="3"/>
                  </a:moveTo>
                  <a:cubicBezTo>
                    <a:pt x="1" y="2"/>
                    <a:pt x="2" y="1"/>
                    <a:pt x="4" y="0"/>
                  </a:cubicBezTo>
                  <a:cubicBezTo>
                    <a:pt x="8" y="2"/>
                    <a:pt x="12" y="3"/>
                    <a:pt x="17" y="0"/>
                  </a:cubicBezTo>
                  <a:cubicBezTo>
                    <a:pt x="23" y="1"/>
                    <a:pt x="22" y="5"/>
                    <a:pt x="22" y="9"/>
                  </a:cubicBezTo>
                  <a:cubicBezTo>
                    <a:pt x="22" y="11"/>
                    <a:pt x="22" y="12"/>
                    <a:pt x="21" y="13"/>
                  </a:cubicBezTo>
                  <a:cubicBezTo>
                    <a:pt x="19" y="18"/>
                    <a:pt x="19" y="26"/>
                    <a:pt x="11" y="25"/>
                  </a:cubicBezTo>
                  <a:cubicBezTo>
                    <a:pt x="4" y="24"/>
                    <a:pt x="1" y="17"/>
                    <a:pt x="1" y="10"/>
                  </a:cubicBezTo>
                  <a:cubicBezTo>
                    <a:pt x="0" y="8"/>
                    <a:pt x="0" y="6"/>
                    <a:pt x="0" y="3"/>
                  </a:cubicBezTo>
                  <a:close/>
                </a:path>
              </a:pathLst>
            </a:custGeom>
            <a:solidFill>
              <a:srgbClr val="E87A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8" name="Freeform 546"/>
            <p:cNvSpPr>
              <a:spLocks/>
            </p:cNvSpPr>
            <p:nvPr/>
          </p:nvSpPr>
          <p:spPr bwMode="auto">
            <a:xfrm>
              <a:off x="4726" y="2114"/>
              <a:ext cx="24" cy="20"/>
            </a:xfrm>
            <a:custGeom>
              <a:avLst/>
              <a:gdLst>
                <a:gd name="T0" fmla="*/ 23 w 38"/>
                <a:gd name="T1" fmla="*/ 31 h 33"/>
                <a:gd name="T2" fmla="*/ 18 w 38"/>
                <a:gd name="T3" fmla="*/ 14 h 33"/>
                <a:gd name="T4" fmla="*/ 0 w 38"/>
                <a:gd name="T5" fmla="*/ 10 h 33"/>
                <a:gd name="T6" fmla="*/ 15 w 38"/>
                <a:gd name="T7" fmla="*/ 0 h 33"/>
                <a:gd name="T8" fmla="*/ 20 w 38"/>
                <a:gd name="T9" fmla="*/ 2 h 33"/>
                <a:gd name="T10" fmla="*/ 31 w 38"/>
                <a:gd name="T11" fmla="*/ 17 h 33"/>
                <a:gd name="T12" fmla="*/ 36 w 38"/>
                <a:gd name="T13" fmla="*/ 28 h 33"/>
                <a:gd name="T14" fmla="*/ 23 w 38"/>
                <a:gd name="T15" fmla="*/ 31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3">
                  <a:moveTo>
                    <a:pt x="23" y="31"/>
                  </a:moveTo>
                  <a:cubicBezTo>
                    <a:pt x="27" y="24"/>
                    <a:pt x="23" y="19"/>
                    <a:pt x="18" y="14"/>
                  </a:cubicBezTo>
                  <a:cubicBezTo>
                    <a:pt x="13" y="9"/>
                    <a:pt x="6" y="13"/>
                    <a:pt x="0" y="10"/>
                  </a:cubicBezTo>
                  <a:cubicBezTo>
                    <a:pt x="5" y="7"/>
                    <a:pt x="12" y="6"/>
                    <a:pt x="15" y="0"/>
                  </a:cubicBezTo>
                  <a:cubicBezTo>
                    <a:pt x="17" y="0"/>
                    <a:pt x="19" y="1"/>
                    <a:pt x="20" y="2"/>
                  </a:cubicBezTo>
                  <a:cubicBezTo>
                    <a:pt x="24" y="7"/>
                    <a:pt x="27" y="12"/>
                    <a:pt x="31" y="17"/>
                  </a:cubicBezTo>
                  <a:cubicBezTo>
                    <a:pt x="33" y="20"/>
                    <a:pt x="38" y="23"/>
                    <a:pt x="36" y="28"/>
                  </a:cubicBezTo>
                  <a:cubicBezTo>
                    <a:pt x="33" y="33"/>
                    <a:pt x="27" y="32"/>
                    <a:pt x="23" y="31"/>
                  </a:cubicBezTo>
                  <a:close/>
                </a:path>
              </a:pathLst>
            </a:custGeom>
            <a:solidFill>
              <a:srgbClr val="C65B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49" name="Freeform 547"/>
            <p:cNvSpPr>
              <a:spLocks/>
            </p:cNvSpPr>
            <p:nvPr/>
          </p:nvSpPr>
          <p:spPr bwMode="auto">
            <a:xfrm>
              <a:off x="4697" y="2112"/>
              <a:ext cx="23" cy="22"/>
            </a:xfrm>
            <a:custGeom>
              <a:avLst/>
              <a:gdLst>
                <a:gd name="T0" fmla="*/ 22 w 37"/>
                <a:gd name="T1" fmla="*/ 33 h 35"/>
                <a:gd name="T2" fmla="*/ 0 w 37"/>
                <a:gd name="T3" fmla="*/ 13 h 35"/>
                <a:gd name="T4" fmla="*/ 12 w 37"/>
                <a:gd name="T5" fmla="*/ 2 h 35"/>
                <a:gd name="T6" fmla="*/ 16 w 37"/>
                <a:gd name="T7" fmla="*/ 0 h 35"/>
                <a:gd name="T8" fmla="*/ 29 w 37"/>
                <a:gd name="T9" fmla="*/ 19 h 35"/>
                <a:gd name="T10" fmla="*/ 34 w 37"/>
                <a:gd name="T11" fmla="*/ 30 h 35"/>
                <a:gd name="T12" fmla="*/ 22 w 37"/>
                <a:gd name="T13" fmla="*/ 33 h 35"/>
              </a:gdLst>
              <a:ahLst/>
              <a:cxnLst>
                <a:cxn ang="0">
                  <a:pos x="T0" y="T1"/>
                </a:cxn>
                <a:cxn ang="0">
                  <a:pos x="T2" y="T3"/>
                </a:cxn>
                <a:cxn ang="0">
                  <a:pos x="T4" y="T5"/>
                </a:cxn>
                <a:cxn ang="0">
                  <a:pos x="T6" y="T7"/>
                </a:cxn>
                <a:cxn ang="0">
                  <a:pos x="T8" y="T9"/>
                </a:cxn>
                <a:cxn ang="0">
                  <a:pos x="T10" y="T11"/>
                </a:cxn>
                <a:cxn ang="0">
                  <a:pos x="T12" y="T13"/>
                </a:cxn>
              </a:cxnLst>
              <a:rect l="0" t="0" r="r" b="b"/>
              <a:pathLst>
                <a:path w="37" h="35">
                  <a:moveTo>
                    <a:pt x="22" y="33"/>
                  </a:moveTo>
                  <a:cubicBezTo>
                    <a:pt x="23" y="16"/>
                    <a:pt x="21" y="14"/>
                    <a:pt x="0" y="13"/>
                  </a:cubicBezTo>
                  <a:cubicBezTo>
                    <a:pt x="3" y="8"/>
                    <a:pt x="12" y="9"/>
                    <a:pt x="12" y="2"/>
                  </a:cubicBezTo>
                  <a:cubicBezTo>
                    <a:pt x="13" y="1"/>
                    <a:pt x="15" y="1"/>
                    <a:pt x="16" y="0"/>
                  </a:cubicBezTo>
                  <a:cubicBezTo>
                    <a:pt x="20" y="6"/>
                    <a:pt x="25" y="13"/>
                    <a:pt x="29" y="19"/>
                  </a:cubicBezTo>
                  <a:cubicBezTo>
                    <a:pt x="32" y="22"/>
                    <a:pt x="37" y="26"/>
                    <a:pt x="34" y="30"/>
                  </a:cubicBezTo>
                  <a:cubicBezTo>
                    <a:pt x="31" y="35"/>
                    <a:pt x="26" y="33"/>
                    <a:pt x="22" y="33"/>
                  </a:cubicBezTo>
                  <a:close/>
                </a:path>
              </a:pathLst>
            </a:custGeom>
            <a:solidFill>
              <a:srgbClr val="C65A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0" name="Freeform 548"/>
            <p:cNvSpPr>
              <a:spLocks/>
            </p:cNvSpPr>
            <p:nvPr/>
          </p:nvSpPr>
          <p:spPr bwMode="auto">
            <a:xfrm>
              <a:off x="4776" y="2129"/>
              <a:ext cx="31" cy="7"/>
            </a:xfrm>
            <a:custGeom>
              <a:avLst/>
              <a:gdLst>
                <a:gd name="T0" fmla="*/ 0 w 51"/>
                <a:gd name="T1" fmla="*/ 6 h 12"/>
                <a:gd name="T2" fmla="*/ 5 w 51"/>
                <a:gd name="T3" fmla="*/ 4 h 12"/>
                <a:gd name="T4" fmla="*/ 36 w 51"/>
                <a:gd name="T5" fmla="*/ 5 h 12"/>
                <a:gd name="T6" fmla="*/ 51 w 51"/>
                <a:gd name="T7" fmla="*/ 0 h 12"/>
                <a:gd name="T8" fmla="*/ 40 w 51"/>
                <a:gd name="T9" fmla="*/ 12 h 12"/>
                <a:gd name="T10" fmla="*/ 8 w 51"/>
                <a:gd name="T11" fmla="*/ 12 h 12"/>
                <a:gd name="T12" fmla="*/ 0 w 51"/>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51" h="12">
                  <a:moveTo>
                    <a:pt x="0" y="6"/>
                  </a:moveTo>
                  <a:cubicBezTo>
                    <a:pt x="1" y="2"/>
                    <a:pt x="3" y="4"/>
                    <a:pt x="5" y="4"/>
                  </a:cubicBezTo>
                  <a:cubicBezTo>
                    <a:pt x="15" y="6"/>
                    <a:pt x="26" y="7"/>
                    <a:pt x="36" y="5"/>
                  </a:cubicBezTo>
                  <a:cubicBezTo>
                    <a:pt x="42" y="5"/>
                    <a:pt x="46" y="2"/>
                    <a:pt x="51" y="0"/>
                  </a:cubicBezTo>
                  <a:cubicBezTo>
                    <a:pt x="50" y="7"/>
                    <a:pt x="46" y="11"/>
                    <a:pt x="40" y="12"/>
                  </a:cubicBezTo>
                  <a:cubicBezTo>
                    <a:pt x="29" y="12"/>
                    <a:pt x="19" y="12"/>
                    <a:pt x="8" y="12"/>
                  </a:cubicBezTo>
                  <a:cubicBezTo>
                    <a:pt x="4" y="12"/>
                    <a:pt x="1" y="10"/>
                    <a:pt x="0" y="6"/>
                  </a:cubicBezTo>
                  <a:close/>
                </a:path>
              </a:pathLst>
            </a:custGeom>
            <a:solidFill>
              <a:srgbClr val="2B19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1" name="Freeform 549"/>
            <p:cNvSpPr>
              <a:spLocks/>
            </p:cNvSpPr>
            <p:nvPr/>
          </p:nvSpPr>
          <p:spPr bwMode="auto">
            <a:xfrm>
              <a:off x="4830" y="2130"/>
              <a:ext cx="31" cy="6"/>
            </a:xfrm>
            <a:custGeom>
              <a:avLst/>
              <a:gdLst>
                <a:gd name="T0" fmla="*/ 14 w 51"/>
                <a:gd name="T1" fmla="*/ 3 h 11"/>
                <a:gd name="T2" fmla="*/ 51 w 51"/>
                <a:gd name="T3" fmla="*/ 1 h 11"/>
                <a:gd name="T4" fmla="*/ 41 w 51"/>
                <a:gd name="T5" fmla="*/ 11 h 11"/>
                <a:gd name="T6" fmla="*/ 15 w 51"/>
                <a:gd name="T7" fmla="*/ 11 h 11"/>
                <a:gd name="T8" fmla="*/ 0 w 51"/>
                <a:gd name="T9" fmla="*/ 0 h 11"/>
                <a:gd name="T10" fmla="*/ 14 w 51"/>
                <a:gd name="T11" fmla="*/ 3 h 11"/>
              </a:gdLst>
              <a:ahLst/>
              <a:cxnLst>
                <a:cxn ang="0">
                  <a:pos x="T0" y="T1"/>
                </a:cxn>
                <a:cxn ang="0">
                  <a:pos x="T2" y="T3"/>
                </a:cxn>
                <a:cxn ang="0">
                  <a:pos x="T4" y="T5"/>
                </a:cxn>
                <a:cxn ang="0">
                  <a:pos x="T6" y="T7"/>
                </a:cxn>
                <a:cxn ang="0">
                  <a:pos x="T8" y="T9"/>
                </a:cxn>
                <a:cxn ang="0">
                  <a:pos x="T10" y="T11"/>
                </a:cxn>
              </a:cxnLst>
              <a:rect l="0" t="0" r="r" b="b"/>
              <a:pathLst>
                <a:path w="51" h="11">
                  <a:moveTo>
                    <a:pt x="14" y="3"/>
                  </a:moveTo>
                  <a:cubicBezTo>
                    <a:pt x="27" y="7"/>
                    <a:pt x="39" y="5"/>
                    <a:pt x="51" y="1"/>
                  </a:cubicBezTo>
                  <a:cubicBezTo>
                    <a:pt x="51" y="9"/>
                    <a:pt x="47" y="11"/>
                    <a:pt x="41" y="11"/>
                  </a:cubicBezTo>
                  <a:cubicBezTo>
                    <a:pt x="32" y="11"/>
                    <a:pt x="24" y="11"/>
                    <a:pt x="15" y="11"/>
                  </a:cubicBezTo>
                  <a:cubicBezTo>
                    <a:pt x="7" y="11"/>
                    <a:pt x="2" y="8"/>
                    <a:pt x="0" y="0"/>
                  </a:cubicBezTo>
                  <a:cubicBezTo>
                    <a:pt x="5" y="0"/>
                    <a:pt x="9" y="4"/>
                    <a:pt x="14" y="3"/>
                  </a:cubicBezTo>
                  <a:close/>
                </a:path>
              </a:pathLst>
            </a:custGeom>
            <a:solidFill>
              <a:srgbClr val="2A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2" name="Freeform 550"/>
            <p:cNvSpPr>
              <a:spLocks/>
            </p:cNvSpPr>
            <p:nvPr/>
          </p:nvSpPr>
          <p:spPr bwMode="auto">
            <a:xfrm>
              <a:off x="4588" y="2113"/>
              <a:ext cx="13" cy="10"/>
            </a:xfrm>
            <a:custGeom>
              <a:avLst/>
              <a:gdLst>
                <a:gd name="T0" fmla="*/ 0 w 22"/>
                <a:gd name="T1" fmla="*/ 1 h 17"/>
                <a:gd name="T2" fmla="*/ 13 w 22"/>
                <a:gd name="T3" fmla="*/ 1 h 17"/>
                <a:gd name="T4" fmla="*/ 21 w 22"/>
                <a:gd name="T5" fmla="*/ 10 h 17"/>
                <a:gd name="T6" fmla="*/ 0 w 22"/>
                <a:gd name="T7" fmla="*/ 1 h 17"/>
              </a:gdLst>
              <a:ahLst/>
              <a:cxnLst>
                <a:cxn ang="0">
                  <a:pos x="T0" y="T1"/>
                </a:cxn>
                <a:cxn ang="0">
                  <a:pos x="T2" y="T3"/>
                </a:cxn>
                <a:cxn ang="0">
                  <a:pos x="T4" y="T5"/>
                </a:cxn>
                <a:cxn ang="0">
                  <a:pos x="T6" y="T7"/>
                </a:cxn>
              </a:cxnLst>
              <a:rect l="0" t="0" r="r" b="b"/>
              <a:pathLst>
                <a:path w="22" h="17">
                  <a:moveTo>
                    <a:pt x="0" y="1"/>
                  </a:moveTo>
                  <a:cubicBezTo>
                    <a:pt x="4" y="1"/>
                    <a:pt x="8" y="1"/>
                    <a:pt x="13" y="1"/>
                  </a:cubicBezTo>
                  <a:cubicBezTo>
                    <a:pt x="20" y="0"/>
                    <a:pt x="22" y="4"/>
                    <a:pt x="21" y="10"/>
                  </a:cubicBezTo>
                  <a:cubicBezTo>
                    <a:pt x="8" y="17"/>
                    <a:pt x="0" y="13"/>
                    <a:pt x="0" y="1"/>
                  </a:cubicBezTo>
                  <a:close/>
                </a:path>
              </a:pathLst>
            </a:custGeom>
            <a:solidFill>
              <a:srgbClr val="1015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3" name="Freeform 551"/>
            <p:cNvSpPr>
              <a:spLocks/>
            </p:cNvSpPr>
            <p:nvPr/>
          </p:nvSpPr>
          <p:spPr bwMode="auto">
            <a:xfrm>
              <a:off x="4963" y="2113"/>
              <a:ext cx="15" cy="10"/>
            </a:xfrm>
            <a:custGeom>
              <a:avLst/>
              <a:gdLst>
                <a:gd name="T0" fmla="*/ 0 w 24"/>
                <a:gd name="T1" fmla="*/ 9 h 16"/>
                <a:gd name="T2" fmla="*/ 9 w 24"/>
                <a:gd name="T3" fmla="*/ 1 h 16"/>
                <a:gd name="T4" fmla="*/ 22 w 24"/>
                <a:gd name="T5" fmla="*/ 1 h 16"/>
                <a:gd name="T6" fmla="*/ 19 w 24"/>
                <a:gd name="T7" fmla="*/ 12 h 16"/>
                <a:gd name="T8" fmla="*/ 0 w 24"/>
                <a:gd name="T9" fmla="*/ 9 h 16"/>
              </a:gdLst>
              <a:ahLst/>
              <a:cxnLst>
                <a:cxn ang="0">
                  <a:pos x="T0" y="T1"/>
                </a:cxn>
                <a:cxn ang="0">
                  <a:pos x="T2" y="T3"/>
                </a:cxn>
                <a:cxn ang="0">
                  <a:pos x="T4" y="T5"/>
                </a:cxn>
                <a:cxn ang="0">
                  <a:pos x="T6" y="T7"/>
                </a:cxn>
                <a:cxn ang="0">
                  <a:pos x="T8" y="T9"/>
                </a:cxn>
              </a:cxnLst>
              <a:rect l="0" t="0" r="r" b="b"/>
              <a:pathLst>
                <a:path w="24" h="16">
                  <a:moveTo>
                    <a:pt x="0" y="9"/>
                  </a:moveTo>
                  <a:cubicBezTo>
                    <a:pt x="0" y="3"/>
                    <a:pt x="2" y="0"/>
                    <a:pt x="9" y="1"/>
                  </a:cubicBezTo>
                  <a:cubicBezTo>
                    <a:pt x="13" y="1"/>
                    <a:pt x="18" y="1"/>
                    <a:pt x="22" y="1"/>
                  </a:cubicBezTo>
                  <a:cubicBezTo>
                    <a:pt x="22" y="5"/>
                    <a:pt x="24" y="11"/>
                    <a:pt x="19" y="12"/>
                  </a:cubicBezTo>
                  <a:cubicBezTo>
                    <a:pt x="13" y="13"/>
                    <a:pt x="6" y="16"/>
                    <a:pt x="0" y="9"/>
                  </a:cubicBezTo>
                  <a:close/>
                </a:path>
              </a:pathLst>
            </a:custGeom>
            <a:solidFill>
              <a:srgbClr val="0C12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4" name="Freeform 552"/>
            <p:cNvSpPr>
              <a:spLocks/>
            </p:cNvSpPr>
            <p:nvPr/>
          </p:nvSpPr>
          <p:spPr bwMode="auto">
            <a:xfrm>
              <a:off x="4596" y="1763"/>
              <a:ext cx="114" cy="101"/>
            </a:xfrm>
            <a:custGeom>
              <a:avLst/>
              <a:gdLst>
                <a:gd name="T0" fmla="*/ 111 w 185"/>
                <a:gd name="T1" fmla="*/ 92 h 163"/>
                <a:gd name="T2" fmla="*/ 114 w 185"/>
                <a:gd name="T3" fmla="*/ 43 h 163"/>
                <a:gd name="T4" fmla="*/ 117 w 185"/>
                <a:gd name="T5" fmla="*/ 6 h 163"/>
                <a:gd name="T6" fmla="*/ 123 w 185"/>
                <a:gd name="T7" fmla="*/ 9 h 163"/>
                <a:gd name="T8" fmla="*/ 128 w 185"/>
                <a:gd name="T9" fmla="*/ 11 h 163"/>
                <a:gd name="T10" fmla="*/ 175 w 185"/>
                <a:gd name="T11" fmla="*/ 3 h 163"/>
                <a:gd name="T12" fmla="*/ 185 w 185"/>
                <a:gd name="T13" fmla="*/ 6 h 163"/>
                <a:gd name="T14" fmla="*/ 178 w 185"/>
                <a:gd name="T15" fmla="*/ 11 h 163"/>
                <a:gd name="T16" fmla="*/ 150 w 185"/>
                <a:gd name="T17" fmla="*/ 30 h 163"/>
                <a:gd name="T18" fmla="*/ 136 w 185"/>
                <a:gd name="T19" fmla="*/ 35 h 163"/>
                <a:gd name="T20" fmla="*/ 127 w 185"/>
                <a:gd name="T21" fmla="*/ 60 h 163"/>
                <a:gd name="T22" fmla="*/ 127 w 185"/>
                <a:gd name="T23" fmla="*/ 74 h 163"/>
                <a:gd name="T24" fmla="*/ 110 w 185"/>
                <a:gd name="T25" fmla="*/ 140 h 163"/>
                <a:gd name="T26" fmla="*/ 105 w 185"/>
                <a:gd name="T27" fmla="*/ 141 h 163"/>
                <a:gd name="T28" fmla="*/ 104 w 185"/>
                <a:gd name="T29" fmla="*/ 140 h 163"/>
                <a:gd name="T30" fmla="*/ 85 w 185"/>
                <a:gd name="T31" fmla="*/ 130 h 163"/>
                <a:gd name="T32" fmla="*/ 64 w 185"/>
                <a:gd name="T33" fmla="*/ 130 h 163"/>
                <a:gd name="T34" fmla="*/ 35 w 185"/>
                <a:gd name="T35" fmla="*/ 125 h 163"/>
                <a:gd name="T36" fmla="*/ 30 w 185"/>
                <a:gd name="T37" fmla="*/ 129 h 163"/>
                <a:gd name="T38" fmla="*/ 28 w 185"/>
                <a:gd name="T39" fmla="*/ 149 h 163"/>
                <a:gd name="T40" fmla="*/ 27 w 185"/>
                <a:gd name="T41" fmla="*/ 155 h 163"/>
                <a:gd name="T42" fmla="*/ 16 w 185"/>
                <a:gd name="T43" fmla="*/ 157 h 163"/>
                <a:gd name="T44" fmla="*/ 12 w 185"/>
                <a:gd name="T45" fmla="*/ 151 h 163"/>
                <a:gd name="T46" fmla="*/ 3 w 185"/>
                <a:gd name="T47" fmla="*/ 129 h 163"/>
                <a:gd name="T48" fmla="*/ 8 w 185"/>
                <a:gd name="T49" fmla="*/ 87 h 163"/>
                <a:gd name="T50" fmla="*/ 14 w 185"/>
                <a:gd name="T51" fmla="*/ 80 h 163"/>
                <a:gd name="T52" fmla="*/ 25 w 185"/>
                <a:gd name="T53" fmla="*/ 84 h 163"/>
                <a:gd name="T54" fmla="*/ 68 w 185"/>
                <a:gd name="T55" fmla="*/ 109 h 163"/>
                <a:gd name="T56" fmla="*/ 89 w 185"/>
                <a:gd name="T57" fmla="*/ 112 h 163"/>
                <a:gd name="T58" fmla="*/ 111 w 185"/>
                <a:gd name="T59" fmla="*/ 92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5" h="163">
                  <a:moveTo>
                    <a:pt x="111" y="92"/>
                  </a:moveTo>
                  <a:cubicBezTo>
                    <a:pt x="120" y="77"/>
                    <a:pt x="121" y="60"/>
                    <a:pt x="114" y="43"/>
                  </a:cubicBezTo>
                  <a:cubicBezTo>
                    <a:pt x="109" y="31"/>
                    <a:pt x="110" y="18"/>
                    <a:pt x="117" y="6"/>
                  </a:cubicBezTo>
                  <a:cubicBezTo>
                    <a:pt x="120" y="5"/>
                    <a:pt x="122" y="8"/>
                    <a:pt x="123" y="9"/>
                  </a:cubicBezTo>
                  <a:cubicBezTo>
                    <a:pt x="125" y="10"/>
                    <a:pt x="126" y="12"/>
                    <a:pt x="128" y="11"/>
                  </a:cubicBezTo>
                  <a:cubicBezTo>
                    <a:pt x="142" y="4"/>
                    <a:pt x="160" y="10"/>
                    <a:pt x="175" y="3"/>
                  </a:cubicBezTo>
                  <a:cubicBezTo>
                    <a:pt x="178" y="1"/>
                    <a:pt x="183" y="0"/>
                    <a:pt x="185" y="6"/>
                  </a:cubicBezTo>
                  <a:cubicBezTo>
                    <a:pt x="184" y="9"/>
                    <a:pt x="181" y="10"/>
                    <a:pt x="178" y="11"/>
                  </a:cubicBezTo>
                  <a:cubicBezTo>
                    <a:pt x="167" y="14"/>
                    <a:pt x="158" y="20"/>
                    <a:pt x="150" y="30"/>
                  </a:cubicBezTo>
                  <a:cubicBezTo>
                    <a:pt x="146" y="32"/>
                    <a:pt x="140" y="32"/>
                    <a:pt x="136" y="35"/>
                  </a:cubicBezTo>
                  <a:cubicBezTo>
                    <a:pt x="124" y="40"/>
                    <a:pt x="126" y="50"/>
                    <a:pt x="127" y="60"/>
                  </a:cubicBezTo>
                  <a:cubicBezTo>
                    <a:pt x="126" y="64"/>
                    <a:pt x="126" y="69"/>
                    <a:pt x="127" y="74"/>
                  </a:cubicBezTo>
                  <a:cubicBezTo>
                    <a:pt x="129" y="98"/>
                    <a:pt x="120" y="119"/>
                    <a:pt x="110" y="140"/>
                  </a:cubicBezTo>
                  <a:cubicBezTo>
                    <a:pt x="108" y="141"/>
                    <a:pt x="107" y="141"/>
                    <a:pt x="105" y="141"/>
                  </a:cubicBezTo>
                  <a:cubicBezTo>
                    <a:pt x="105" y="140"/>
                    <a:pt x="104" y="140"/>
                    <a:pt x="104" y="140"/>
                  </a:cubicBezTo>
                  <a:cubicBezTo>
                    <a:pt x="102" y="128"/>
                    <a:pt x="95" y="128"/>
                    <a:pt x="85" y="130"/>
                  </a:cubicBezTo>
                  <a:cubicBezTo>
                    <a:pt x="79" y="132"/>
                    <a:pt x="71" y="131"/>
                    <a:pt x="64" y="130"/>
                  </a:cubicBezTo>
                  <a:cubicBezTo>
                    <a:pt x="54" y="128"/>
                    <a:pt x="44" y="128"/>
                    <a:pt x="35" y="125"/>
                  </a:cubicBezTo>
                  <a:cubicBezTo>
                    <a:pt x="31" y="124"/>
                    <a:pt x="30" y="126"/>
                    <a:pt x="30" y="129"/>
                  </a:cubicBezTo>
                  <a:cubicBezTo>
                    <a:pt x="30" y="136"/>
                    <a:pt x="28" y="142"/>
                    <a:pt x="28" y="149"/>
                  </a:cubicBezTo>
                  <a:cubicBezTo>
                    <a:pt x="28" y="151"/>
                    <a:pt x="28" y="153"/>
                    <a:pt x="27" y="155"/>
                  </a:cubicBezTo>
                  <a:cubicBezTo>
                    <a:pt x="24" y="162"/>
                    <a:pt x="21" y="163"/>
                    <a:pt x="16" y="157"/>
                  </a:cubicBezTo>
                  <a:cubicBezTo>
                    <a:pt x="15" y="155"/>
                    <a:pt x="13" y="154"/>
                    <a:pt x="12" y="151"/>
                  </a:cubicBezTo>
                  <a:cubicBezTo>
                    <a:pt x="9" y="144"/>
                    <a:pt x="5" y="137"/>
                    <a:pt x="3" y="129"/>
                  </a:cubicBezTo>
                  <a:cubicBezTo>
                    <a:pt x="0" y="115"/>
                    <a:pt x="7" y="101"/>
                    <a:pt x="8" y="87"/>
                  </a:cubicBezTo>
                  <a:cubicBezTo>
                    <a:pt x="8" y="84"/>
                    <a:pt x="11" y="81"/>
                    <a:pt x="14" y="80"/>
                  </a:cubicBezTo>
                  <a:cubicBezTo>
                    <a:pt x="19" y="77"/>
                    <a:pt x="22" y="81"/>
                    <a:pt x="25" y="84"/>
                  </a:cubicBezTo>
                  <a:cubicBezTo>
                    <a:pt x="37" y="96"/>
                    <a:pt x="52" y="104"/>
                    <a:pt x="68" y="109"/>
                  </a:cubicBezTo>
                  <a:cubicBezTo>
                    <a:pt x="75" y="112"/>
                    <a:pt x="82" y="112"/>
                    <a:pt x="89" y="112"/>
                  </a:cubicBezTo>
                  <a:cubicBezTo>
                    <a:pt x="106" y="110"/>
                    <a:pt x="108" y="108"/>
                    <a:pt x="111" y="92"/>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5" name="Freeform 553"/>
            <p:cNvSpPr>
              <a:spLocks/>
            </p:cNvSpPr>
            <p:nvPr/>
          </p:nvSpPr>
          <p:spPr bwMode="auto">
            <a:xfrm>
              <a:off x="4552" y="1869"/>
              <a:ext cx="72" cy="63"/>
            </a:xfrm>
            <a:custGeom>
              <a:avLst/>
              <a:gdLst>
                <a:gd name="T0" fmla="*/ 95 w 116"/>
                <a:gd name="T1" fmla="*/ 103 h 103"/>
                <a:gd name="T2" fmla="*/ 89 w 116"/>
                <a:gd name="T3" fmla="*/ 86 h 103"/>
                <a:gd name="T4" fmla="*/ 82 w 116"/>
                <a:gd name="T5" fmla="*/ 78 h 103"/>
                <a:gd name="T6" fmla="*/ 31 w 116"/>
                <a:gd name="T7" fmla="*/ 73 h 103"/>
                <a:gd name="T8" fmla="*/ 1 w 116"/>
                <a:gd name="T9" fmla="*/ 15 h 103"/>
                <a:gd name="T10" fmla="*/ 0 w 116"/>
                <a:gd name="T11" fmla="*/ 4 h 103"/>
                <a:gd name="T12" fmla="*/ 13 w 116"/>
                <a:gd name="T13" fmla="*/ 3 h 103"/>
                <a:gd name="T14" fmla="*/ 13 w 116"/>
                <a:gd name="T15" fmla="*/ 4 h 103"/>
                <a:gd name="T16" fmla="*/ 13 w 116"/>
                <a:gd name="T17" fmla="*/ 13 h 103"/>
                <a:gd name="T18" fmla="*/ 18 w 116"/>
                <a:gd name="T19" fmla="*/ 46 h 103"/>
                <a:gd name="T20" fmla="*/ 48 w 116"/>
                <a:gd name="T21" fmla="*/ 65 h 103"/>
                <a:gd name="T22" fmla="*/ 65 w 116"/>
                <a:gd name="T23" fmla="*/ 65 h 103"/>
                <a:gd name="T24" fmla="*/ 89 w 116"/>
                <a:gd name="T25" fmla="*/ 51 h 103"/>
                <a:gd name="T26" fmla="*/ 114 w 116"/>
                <a:gd name="T27" fmla="*/ 41 h 103"/>
                <a:gd name="T28" fmla="*/ 116 w 116"/>
                <a:gd name="T29" fmla="*/ 45 h 103"/>
                <a:gd name="T30" fmla="*/ 98 w 116"/>
                <a:gd name="T31" fmla="*/ 99 h 103"/>
                <a:gd name="T32" fmla="*/ 95 w 116"/>
                <a:gd name="T33"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 h="103">
                  <a:moveTo>
                    <a:pt x="95" y="103"/>
                  </a:moveTo>
                  <a:cubicBezTo>
                    <a:pt x="88" y="99"/>
                    <a:pt x="88" y="92"/>
                    <a:pt x="89" y="86"/>
                  </a:cubicBezTo>
                  <a:cubicBezTo>
                    <a:pt x="92" y="78"/>
                    <a:pt x="88" y="76"/>
                    <a:pt x="82" y="78"/>
                  </a:cubicBezTo>
                  <a:cubicBezTo>
                    <a:pt x="64" y="81"/>
                    <a:pt x="48" y="77"/>
                    <a:pt x="31" y="73"/>
                  </a:cubicBezTo>
                  <a:cubicBezTo>
                    <a:pt x="11" y="59"/>
                    <a:pt x="5" y="38"/>
                    <a:pt x="1" y="15"/>
                  </a:cubicBezTo>
                  <a:cubicBezTo>
                    <a:pt x="1" y="11"/>
                    <a:pt x="0" y="8"/>
                    <a:pt x="0" y="4"/>
                  </a:cubicBezTo>
                  <a:cubicBezTo>
                    <a:pt x="4" y="0"/>
                    <a:pt x="9" y="0"/>
                    <a:pt x="13" y="3"/>
                  </a:cubicBezTo>
                  <a:cubicBezTo>
                    <a:pt x="13" y="4"/>
                    <a:pt x="13" y="4"/>
                    <a:pt x="13" y="4"/>
                  </a:cubicBezTo>
                  <a:cubicBezTo>
                    <a:pt x="15" y="7"/>
                    <a:pt x="14" y="10"/>
                    <a:pt x="13" y="13"/>
                  </a:cubicBezTo>
                  <a:cubicBezTo>
                    <a:pt x="10" y="25"/>
                    <a:pt x="14" y="36"/>
                    <a:pt x="18" y="46"/>
                  </a:cubicBezTo>
                  <a:cubicBezTo>
                    <a:pt x="24" y="58"/>
                    <a:pt x="34" y="66"/>
                    <a:pt x="48" y="65"/>
                  </a:cubicBezTo>
                  <a:cubicBezTo>
                    <a:pt x="54" y="65"/>
                    <a:pt x="59" y="65"/>
                    <a:pt x="65" y="65"/>
                  </a:cubicBezTo>
                  <a:cubicBezTo>
                    <a:pt x="75" y="64"/>
                    <a:pt x="83" y="58"/>
                    <a:pt x="89" y="51"/>
                  </a:cubicBezTo>
                  <a:cubicBezTo>
                    <a:pt x="97" y="46"/>
                    <a:pt x="105" y="43"/>
                    <a:pt x="114" y="41"/>
                  </a:cubicBezTo>
                  <a:cubicBezTo>
                    <a:pt x="115" y="42"/>
                    <a:pt x="116" y="43"/>
                    <a:pt x="116" y="45"/>
                  </a:cubicBezTo>
                  <a:cubicBezTo>
                    <a:pt x="105" y="62"/>
                    <a:pt x="99" y="80"/>
                    <a:pt x="98" y="99"/>
                  </a:cubicBezTo>
                  <a:cubicBezTo>
                    <a:pt x="98" y="101"/>
                    <a:pt x="97" y="103"/>
                    <a:pt x="95" y="103"/>
                  </a:cubicBezTo>
                  <a:close/>
                </a:path>
              </a:pathLst>
            </a:custGeom>
            <a:solidFill>
              <a:srgbClr val="93A6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6" name="Freeform 554"/>
            <p:cNvSpPr>
              <a:spLocks/>
            </p:cNvSpPr>
            <p:nvPr/>
          </p:nvSpPr>
          <p:spPr bwMode="auto">
            <a:xfrm>
              <a:off x="4597" y="1838"/>
              <a:ext cx="51" cy="62"/>
            </a:xfrm>
            <a:custGeom>
              <a:avLst/>
              <a:gdLst>
                <a:gd name="T0" fmla="*/ 11 w 83"/>
                <a:gd name="T1" fmla="*/ 30 h 100"/>
                <a:gd name="T2" fmla="*/ 20 w 83"/>
                <a:gd name="T3" fmla="*/ 40 h 100"/>
                <a:gd name="T4" fmla="*/ 27 w 83"/>
                <a:gd name="T5" fmla="*/ 0 h 100"/>
                <a:gd name="T6" fmla="*/ 64 w 83"/>
                <a:gd name="T7" fmla="*/ 7 h 100"/>
                <a:gd name="T8" fmla="*/ 43 w 83"/>
                <a:gd name="T9" fmla="*/ 19 h 100"/>
                <a:gd name="T10" fmla="*/ 39 w 83"/>
                <a:gd name="T11" fmla="*/ 23 h 100"/>
                <a:gd name="T12" fmla="*/ 36 w 83"/>
                <a:gd name="T13" fmla="*/ 52 h 100"/>
                <a:gd name="T14" fmla="*/ 72 w 83"/>
                <a:gd name="T15" fmla="*/ 82 h 100"/>
                <a:gd name="T16" fmla="*/ 83 w 83"/>
                <a:gd name="T17" fmla="*/ 86 h 100"/>
                <a:gd name="T18" fmla="*/ 71 w 83"/>
                <a:gd name="T19" fmla="*/ 99 h 100"/>
                <a:gd name="T20" fmla="*/ 55 w 83"/>
                <a:gd name="T21" fmla="*/ 97 h 100"/>
                <a:gd name="T22" fmla="*/ 50 w 83"/>
                <a:gd name="T23" fmla="*/ 89 h 100"/>
                <a:gd name="T24" fmla="*/ 44 w 83"/>
                <a:gd name="T25" fmla="*/ 81 h 100"/>
                <a:gd name="T26" fmla="*/ 29 w 83"/>
                <a:gd name="T27" fmla="*/ 69 h 100"/>
                <a:gd name="T28" fmla="*/ 10 w 83"/>
                <a:gd name="T29" fmla="*/ 53 h 100"/>
                <a:gd name="T30" fmla="*/ 11 w 83"/>
                <a:gd name="T31" fmla="*/ 3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3" h="100">
                  <a:moveTo>
                    <a:pt x="11" y="30"/>
                  </a:moveTo>
                  <a:cubicBezTo>
                    <a:pt x="16" y="31"/>
                    <a:pt x="19" y="35"/>
                    <a:pt x="20" y="40"/>
                  </a:cubicBezTo>
                  <a:cubicBezTo>
                    <a:pt x="27" y="27"/>
                    <a:pt x="24" y="14"/>
                    <a:pt x="27" y="0"/>
                  </a:cubicBezTo>
                  <a:cubicBezTo>
                    <a:pt x="39" y="2"/>
                    <a:pt x="51" y="5"/>
                    <a:pt x="64" y="7"/>
                  </a:cubicBezTo>
                  <a:cubicBezTo>
                    <a:pt x="59" y="15"/>
                    <a:pt x="49" y="13"/>
                    <a:pt x="43" y="19"/>
                  </a:cubicBezTo>
                  <a:cubicBezTo>
                    <a:pt x="41" y="20"/>
                    <a:pt x="40" y="21"/>
                    <a:pt x="39" y="23"/>
                  </a:cubicBezTo>
                  <a:cubicBezTo>
                    <a:pt x="34" y="32"/>
                    <a:pt x="34" y="42"/>
                    <a:pt x="36" y="52"/>
                  </a:cubicBezTo>
                  <a:cubicBezTo>
                    <a:pt x="39" y="72"/>
                    <a:pt x="52" y="83"/>
                    <a:pt x="72" y="82"/>
                  </a:cubicBezTo>
                  <a:cubicBezTo>
                    <a:pt x="77" y="81"/>
                    <a:pt x="81" y="80"/>
                    <a:pt x="83" y="86"/>
                  </a:cubicBezTo>
                  <a:cubicBezTo>
                    <a:pt x="83" y="96"/>
                    <a:pt x="81" y="99"/>
                    <a:pt x="71" y="99"/>
                  </a:cubicBezTo>
                  <a:cubicBezTo>
                    <a:pt x="66" y="99"/>
                    <a:pt x="60" y="100"/>
                    <a:pt x="55" y="97"/>
                  </a:cubicBezTo>
                  <a:cubicBezTo>
                    <a:pt x="52" y="95"/>
                    <a:pt x="50" y="92"/>
                    <a:pt x="50" y="89"/>
                  </a:cubicBezTo>
                  <a:cubicBezTo>
                    <a:pt x="49" y="85"/>
                    <a:pt x="47" y="83"/>
                    <a:pt x="44" y="81"/>
                  </a:cubicBezTo>
                  <a:cubicBezTo>
                    <a:pt x="38" y="79"/>
                    <a:pt x="33" y="74"/>
                    <a:pt x="29" y="69"/>
                  </a:cubicBezTo>
                  <a:cubicBezTo>
                    <a:pt x="24" y="63"/>
                    <a:pt x="21" y="56"/>
                    <a:pt x="10" y="53"/>
                  </a:cubicBezTo>
                  <a:cubicBezTo>
                    <a:pt x="0" y="50"/>
                    <a:pt x="1" y="39"/>
                    <a:pt x="11" y="30"/>
                  </a:cubicBezTo>
                  <a:close/>
                </a:path>
              </a:pathLst>
            </a:custGeom>
            <a:solidFill>
              <a:srgbClr val="EA90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7" name="Freeform 555"/>
            <p:cNvSpPr>
              <a:spLocks/>
            </p:cNvSpPr>
            <p:nvPr/>
          </p:nvSpPr>
          <p:spPr bwMode="auto">
            <a:xfrm>
              <a:off x="4609" y="1801"/>
              <a:ext cx="53" cy="26"/>
            </a:xfrm>
            <a:custGeom>
              <a:avLst/>
              <a:gdLst>
                <a:gd name="T0" fmla="*/ 1 w 86"/>
                <a:gd name="T1" fmla="*/ 13 h 42"/>
                <a:gd name="T2" fmla="*/ 86 w 86"/>
                <a:gd name="T3" fmla="*/ 27 h 42"/>
                <a:gd name="T4" fmla="*/ 71 w 86"/>
                <a:gd name="T5" fmla="*/ 39 h 42"/>
                <a:gd name="T6" fmla="*/ 3 w 86"/>
                <a:gd name="T7" fmla="*/ 19 h 42"/>
                <a:gd name="T8" fmla="*/ 1 w 86"/>
                <a:gd name="T9" fmla="*/ 13 h 42"/>
              </a:gdLst>
              <a:ahLst/>
              <a:cxnLst>
                <a:cxn ang="0">
                  <a:pos x="T0" y="T1"/>
                </a:cxn>
                <a:cxn ang="0">
                  <a:pos x="T2" y="T3"/>
                </a:cxn>
                <a:cxn ang="0">
                  <a:pos x="T4" y="T5"/>
                </a:cxn>
                <a:cxn ang="0">
                  <a:pos x="T6" y="T7"/>
                </a:cxn>
                <a:cxn ang="0">
                  <a:pos x="T8" y="T9"/>
                </a:cxn>
              </a:cxnLst>
              <a:rect l="0" t="0" r="r" b="b"/>
              <a:pathLst>
                <a:path w="86" h="42">
                  <a:moveTo>
                    <a:pt x="1" y="13"/>
                  </a:moveTo>
                  <a:cubicBezTo>
                    <a:pt x="27" y="0"/>
                    <a:pt x="69" y="7"/>
                    <a:pt x="86" y="27"/>
                  </a:cubicBezTo>
                  <a:cubicBezTo>
                    <a:pt x="85" y="36"/>
                    <a:pt x="77" y="38"/>
                    <a:pt x="71" y="39"/>
                  </a:cubicBezTo>
                  <a:cubicBezTo>
                    <a:pt x="46" y="42"/>
                    <a:pt x="23" y="35"/>
                    <a:pt x="3" y="19"/>
                  </a:cubicBezTo>
                  <a:cubicBezTo>
                    <a:pt x="2" y="18"/>
                    <a:pt x="0" y="16"/>
                    <a:pt x="1" y="13"/>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8" name="Freeform 556"/>
            <p:cNvSpPr>
              <a:spLocks/>
            </p:cNvSpPr>
            <p:nvPr/>
          </p:nvSpPr>
          <p:spPr bwMode="auto">
            <a:xfrm>
              <a:off x="4673" y="1722"/>
              <a:ext cx="79" cy="44"/>
            </a:xfrm>
            <a:custGeom>
              <a:avLst/>
              <a:gdLst>
                <a:gd name="T0" fmla="*/ 11 w 127"/>
                <a:gd name="T1" fmla="*/ 30 h 72"/>
                <a:gd name="T2" fmla="*/ 13 w 127"/>
                <a:gd name="T3" fmla="*/ 28 h 72"/>
                <a:gd name="T4" fmla="*/ 43 w 127"/>
                <a:gd name="T5" fmla="*/ 41 h 72"/>
                <a:gd name="T6" fmla="*/ 98 w 127"/>
                <a:gd name="T7" fmla="*/ 26 h 72"/>
                <a:gd name="T8" fmla="*/ 122 w 127"/>
                <a:gd name="T9" fmla="*/ 0 h 72"/>
                <a:gd name="T10" fmla="*/ 127 w 127"/>
                <a:gd name="T11" fmla="*/ 3 h 72"/>
                <a:gd name="T12" fmla="*/ 114 w 127"/>
                <a:gd name="T13" fmla="*/ 25 h 72"/>
                <a:gd name="T14" fmla="*/ 3 w 127"/>
                <a:gd name="T15" fmla="*/ 57 h 72"/>
                <a:gd name="T16" fmla="*/ 0 w 127"/>
                <a:gd name="T17" fmla="*/ 53 h 72"/>
                <a:gd name="T18" fmla="*/ 11 w 127"/>
                <a:gd name="T19" fmla="*/ 3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7" h="72">
                  <a:moveTo>
                    <a:pt x="11" y="30"/>
                  </a:moveTo>
                  <a:cubicBezTo>
                    <a:pt x="12" y="29"/>
                    <a:pt x="12" y="29"/>
                    <a:pt x="13" y="28"/>
                  </a:cubicBezTo>
                  <a:cubicBezTo>
                    <a:pt x="22" y="34"/>
                    <a:pt x="32" y="39"/>
                    <a:pt x="43" y="41"/>
                  </a:cubicBezTo>
                  <a:cubicBezTo>
                    <a:pt x="64" y="46"/>
                    <a:pt x="82" y="40"/>
                    <a:pt x="98" y="26"/>
                  </a:cubicBezTo>
                  <a:cubicBezTo>
                    <a:pt x="107" y="18"/>
                    <a:pt x="113" y="8"/>
                    <a:pt x="122" y="0"/>
                  </a:cubicBezTo>
                  <a:cubicBezTo>
                    <a:pt x="124" y="0"/>
                    <a:pt x="126" y="0"/>
                    <a:pt x="127" y="3"/>
                  </a:cubicBezTo>
                  <a:cubicBezTo>
                    <a:pt x="125" y="12"/>
                    <a:pt x="120" y="18"/>
                    <a:pt x="114" y="25"/>
                  </a:cubicBezTo>
                  <a:cubicBezTo>
                    <a:pt x="89" y="59"/>
                    <a:pt x="45" y="72"/>
                    <a:pt x="3" y="57"/>
                  </a:cubicBezTo>
                  <a:cubicBezTo>
                    <a:pt x="1" y="56"/>
                    <a:pt x="0" y="55"/>
                    <a:pt x="0" y="53"/>
                  </a:cubicBezTo>
                  <a:cubicBezTo>
                    <a:pt x="2" y="45"/>
                    <a:pt x="8" y="38"/>
                    <a:pt x="11" y="30"/>
                  </a:cubicBezTo>
                  <a:close/>
                </a:path>
              </a:pathLst>
            </a:custGeom>
            <a:solidFill>
              <a:srgbClr val="7F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59" name="Freeform 557"/>
            <p:cNvSpPr>
              <a:spLocks/>
            </p:cNvSpPr>
            <p:nvPr/>
          </p:nvSpPr>
          <p:spPr bwMode="auto">
            <a:xfrm>
              <a:off x="4605" y="1809"/>
              <a:ext cx="62" cy="28"/>
            </a:xfrm>
            <a:custGeom>
              <a:avLst/>
              <a:gdLst>
                <a:gd name="T0" fmla="*/ 8 w 101"/>
                <a:gd name="T1" fmla="*/ 0 h 44"/>
                <a:gd name="T2" fmla="*/ 74 w 101"/>
                <a:gd name="T3" fmla="*/ 24 h 44"/>
                <a:gd name="T4" fmla="*/ 93 w 101"/>
                <a:gd name="T5" fmla="*/ 14 h 44"/>
                <a:gd name="T6" fmla="*/ 97 w 101"/>
                <a:gd name="T7" fmla="*/ 17 h 44"/>
                <a:gd name="T8" fmla="*/ 84 w 101"/>
                <a:gd name="T9" fmla="*/ 38 h 44"/>
                <a:gd name="T10" fmla="*/ 11 w 101"/>
                <a:gd name="T11" fmla="*/ 13 h 44"/>
                <a:gd name="T12" fmla="*/ 0 w 101"/>
                <a:gd name="T13" fmla="*/ 5 h 44"/>
                <a:gd name="T14" fmla="*/ 8 w 101"/>
                <a:gd name="T15" fmla="*/ 0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44">
                  <a:moveTo>
                    <a:pt x="8" y="0"/>
                  </a:moveTo>
                  <a:cubicBezTo>
                    <a:pt x="26" y="18"/>
                    <a:pt x="49" y="26"/>
                    <a:pt x="74" y="24"/>
                  </a:cubicBezTo>
                  <a:cubicBezTo>
                    <a:pt x="82" y="23"/>
                    <a:pt x="88" y="21"/>
                    <a:pt x="93" y="14"/>
                  </a:cubicBezTo>
                  <a:cubicBezTo>
                    <a:pt x="94" y="15"/>
                    <a:pt x="96" y="16"/>
                    <a:pt x="97" y="17"/>
                  </a:cubicBezTo>
                  <a:cubicBezTo>
                    <a:pt x="101" y="32"/>
                    <a:pt x="98" y="34"/>
                    <a:pt x="84" y="38"/>
                  </a:cubicBezTo>
                  <a:cubicBezTo>
                    <a:pt x="54" y="44"/>
                    <a:pt x="32" y="29"/>
                    <a:pt x="11" y="13"/>
                  </a:cubicBezTo>
                  <a:cubicBezTo>
                    <a:pt x="7" y="10"/>
                    <a:pt x="5" y="5"/>
                    <a:pt x="0" y="5"/>
                  </a:cubicBezTo>
                  <a:cubicBezTo>
                    <a:pt x="2" y="2"/>
                    <a:pt x="5" y="1"/>
                    <a:pt x="8" y="0"/>
                  </a:cubicBezTo>
                  <a:close/>
                </a:path>
              </a:pathLst>
            </a:custGeom>
            <a:solidFill>
              <a:srgbClr val="7F3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0" name="Freeform 558"/>
            <p:cNvSpPr>
              <a:spLocks/>
            </p:cNvSpPr>
            <p:nvPr/>
          </p:nvSpPr>
          <p:spPr bwMode="auto">
            <a:xfrm>
              <a:off x="4555" y="1871"/>
              <a:ext cx="52" cy="40"/>
            </a:xfrm>
            <a:custGeom>
              <a:avLst/>
              <a:gdLst>
                <a:gd name="T0" fmla="*/ 84 w 84"/>
                <a:gd name="T1" fmla="*/ 47 h 64"/>
                <a:gd name="T2" fmla="*/ 61 w 84"/>
                <a:gd name="T3" fmla="*/ 64 h 64"/>
                <a:gd name="T4" fmla="*/ 39 w 84"/>
                <a:gd name="T5" fmla="*/ 64 h 64"/>
                <a:gd name="T6" fmla="*/ 21 w 84"/>
                <a:gd name="T7" fmla="*/ 56 h 64"/>
                <a:gd name="T8" fmla="*/ 7 w 84"/>
                <a:gd name="T9" fmla="*/ 6 h 64"/>
                <a:gd name="T10" fmla="*/ 8 w 84"/>
                <a:gd name="T11" fmla="*/ 0 h 64"/>
                <a:gd name="T12" fmla="*/ 14 w 84"/>
                <a:gd name="T13" fmla="*/ 24 h 64"/>
                <a:gd name="T14" fmla="*/ 63 w 84"/>
                <a:gd name="T15" fmla="*/ 52 h 64"/>
                <a:gd name="T16" fmla="*/ 84 w 84"/>
                <a:gd name="T17"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64">
                  <a:moveTo>
                    <a:pt x="84" y="47"/>
                  </a:moveTo>
                  <a:cubicBezTo>
                    <a:pt x="81" y="57"/>
                    <a:pt x="73" y="63"/>
                    <a:pt x="61" y="64"/>
                  </a:cubicBezTo>
                  <a:cubicBezTo>
                    <a:pt x="54" y="64"/>
                    <a:pt x="46" y="64"/>
                    <a:pt x="39" y="64"/>
                  </a:cubicBezTo>
                  <a:cubicBezTo>
                    <a:pt x="32" y="63"/>
                    <a:pt x="25" y="61"/>
                    <a:pt x="21" y="56"/>
                  </a:cubicBezTo>
                  <a:cubicBezTo>
                    <a:pt x="8" y="41"/>
                    <a:pt x="0" y="25"/>
                    <a:pt x="7" y="6"/>
                  </a:cubicBezTo>
                  <a:cubicBezTo>
                    <a:pt x="8" y="4"/>
                    <a:pt x="8" y="2"/>
                    <a:pt x="8" y="0"/>
                  </a:cubicBezTo>
                  <a:cubicBezTo>
                    <a:pt x="13" y="7"/>
                    <a:pt x="12" y="16"/>
                    <a:pt x="14" y="24"/>
                  </a:cubicBezTo>
                  <a:cubicBezTo>
                    <a:pt x="23" y="49"/>
                    <a:pt x="38" y="58"/>
                    <a:pt x="63" y="52"/>
                  </a:cubicBezTo>
                  <a:cubicBezTo>
                    <a:pt x="70" y="50"/>
                    <a:pt x="77" y="48"/>
                    <a:pt x="84" y="47"/>
                  </a:cubicBezTo>
                  <a:close/>
                </a:path>
              </a:pathLst>
            </a:custGeom>
            <a:solidFill>
              <a:srgbClr val="B4CB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1" name="Freeform 559"/>
            <p:cNvSpPr>
              <a:spLocks/>
            </p:cNvSpPr>
            <p:nvPr/>
          </p:nvSpPr>
          <p:spPr bwMode="auto">
            <a:xfrm>
              <a:off x="4668" y="1754"/>
              <a:ext cx="63" cy="20"/>
            </a:xfrm>
            <a:custGeom>
              <a:avLst/>
              <a:gdLst>
                <a:gd name="T0" fmla="*/ 8 w 101"/>
                <a:gd name="T1" fmla="*/ 0 h 32"/>
                <a:gd name="T2" fmla="*/ 10 w 101"/>
                <a:gd name="T3" fmla="*/ 2 h 32"/>
                <a:gd name="T4" fmla="*/ 26 w 101"/>
                <a:gd name="T5" fmla="*/ 17 h 32"/>
                <a:gd name="T6" fmla="*/ 94 w 101"/>
                <a:gd name="T7" fmla="*/ 6 h 32"/>
                <a:gd name="T8" fmla="*/ 101 w 101"/>
                <a:gd name="T9" fmla="*/ 7 h 32"/>
                <a:gd name="T10" fmla="*/ 68 w 101"/>
                <a:gd name="T11" fmla="*/ 20 h 32"/>
                <a:gd name="T12" fmla="*/ 48 w 101"/>
                <a:gd name="T13" fmla="*/ 22 h 32"/>
                <a:gd name="T14" fmla="*/ 38 w 101"/>
                <a:gd name="T15" fmla="*/ 23 h 32"/>
                <a:gd name="T16" fmla="*/ 31 w 101"/>
                <a:gd name="T17" fmla="*/ 24 h 32"/>
                <a:gd name="T18" fmla="*/ 26 w 101"/>
                <a:gd name="T19" fmla="*/ 27 h 32"/>
                <a:gd name="T20" fmla="*/ 12 w 101"/>
                <a:gd name="T21" fmla="*/ 30 h 32"/>
                <a:gd name="T22" fmla="*/ 8 w 101"/>
                <a:gd name="T23" fmla="*/ 28 h 32"/>
                <a:gd name="T24" fmla="*/ 0 w 101"/>
                <a:gd name="T25" fmla="*/ 20 h 32"/>
                <a:gd name="T26" fmla="*/ 8 w 101"/>
                <a:gd name="T27"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32">
                  <a:moveTo>
                    <a:pt x="8" y="0"/>
                  </a:moveTo>
                  <a:cubicBezTo>
                    <a:pt x="9" y="1"/>
                    <a:pt x="9" y="2"/>
                    <a:pt x="10" y="2"/>
                  </a:cubicBezTo>
                  <a:cubicBezTo>
                    <a:pt x="9" y="18"/>
                    <a:pt x="9" y="19"/>
                    <a:pt x="26" y="17"/>
                  </a:cubicBezTo>
                  <a:cubicBezTo>
                    <a:pt x="49" y="14"/>
                    <a:pt x="72" y="13"/>
                    <a:pt x="94" y="6"/>
                  </a:cubicBezTo>
                  <a:cubicBezTo>
                    <a:pt x="96" y="5"/>
                    <a:pt x="99" y="4"/>
                    <a:pt x="101" y="7"/>
                  </a:cubicBezTo>
                  <a:cubicBezTo>
                    <a:pt x="95" y="16"/>
                    <a:pt x="78" y="22"/>
                    <a:pt x="68" y="20"/>
                  </a:cubicBezTo>
                  <a:cubicBezTo>
                    <a:pt x="61" y="15"/>
                    <a:pt x="54" y="20"/>
                    <a:pt x="48" y="22"/>
                  </a:cubicBezTo>
                  <a:cubicBezTo>
                    <a:pt x="45" y="23"/>
                    <a:pt x="42" y="26"/>
                    <a:pt x="38" y="23"/>
                  </a:cubicBezTo>
                  <a:cubicBezTo>
                    <a:pt x="35" y="21"/>
                    <a:pt x="33" y="22"/>
                    <a:pt x="31" y="24"/>
                  </a:cubicBezTo>
                  <a:cubicBezTo>
                    <a:pt x="30" y="26"/>
                    <a:pt x="28" y="28"/>
                    <a:pt x="26" y="27"/>
                  </a:cubicBezTo>
                  <a:cubicBezTo>
                    <a:pt x="20" y="23"/>
                    <a:pt x="15" y="20"/>
                    <a:pt x="12" y="30"/>
                  </a:cubicBezTo>
                  <a:cubicBezTo>
                    <a:pt x="12" y="32"/>
                    <a:pt x="9" y="30"/>
                    <a:pt x="8" y="28"/>
                  </a:cubicBezTo>
                  <a:cubicBezTo>
                    <a:pt x="5" y="26"/>
                    <a:pt x="3" y="23"/>
                    <a:pt x="0" y="20"/>
                  </a:cubicBezTo>
                  <a:cubicBezTo>
                    <a:pt x="2" y="13"/>
                    <a:pt x="4" y="6"/>
                    <a:pt x="8" y="0"/>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2" name="Freeform 560"/>
            <p:cNvSpPr>
              <a:spLocks/>
            </p:cNvSpPr>
            <p:nvPr/>
          </p:nvSpPr>
          <p:spPr bwMode="auto">
            <a:xfrm>
              <a:off x="4546" y="1843"/>
              <a:ext cx="17" cy="18"/>
            </a:xfrm>
            <a:custGeom>
              <a:avLst/>
              <a:gdLst>
                <a:gd name="T0" fmla="*/ 8 w 28"/>
                <a:gd name="T1" fmla="*/ 25 h 28"/>
                <a:gd name="T2" fmla="*/ 6 w 28"/>
                <a:gd name="T3" fmla="*/ 22 h 28"/>
                <a:gd name="T4" fmla="*/ 6 w 28"/>
                <a:gd name="T5" fmla="*/ 4 h 28"/>
                <a:gd name="T6" fmla="*/ 18 w 28"/>
                <a:gd name="T7" fmla="*/ 4 h 28"/>
                <a:gd name="T8" fmla="*/ 25 w 28"/>
                <a:gd name="T9" fmla="*/ 20 h 28"/>
                <a:gd name="T10" fmla="*/ 25 w 28"/>
                <a:gd name="T11" fmla="*/ 24 h 28"/>
                <a:gd name="T12" fmla="*/ 8 w 28"/>
                <a:gd name="T13" fmla="*/ 25 h 28"/>
              </a:gdLst>
              <a:ahLst/>
              <a:cxnLst>
                <a:cxn ang="0">
                  <a:pos x="T0" y="T1"/>
                </a:cxn>
                <a:cxn ang="0">
                  <a:pos x="T2" y="T3"/>
                </a:cxn>
                <a:cxn ang="0">
                  <a:pos x="T4" y="T5"/>
                </a:cxn>
                <a:cxn ang="0">
                  <a:pos x="T6" y="T7"/>
                </a:cxn>
                <a:cxn ang="0">
                  <a:pos x="T8" y="T9"/>
                </a:cxn>
                <a:cxn ang="0">
                  <a:pos x="T10" y="T11"/>
                </a:cxn>
                <a:cxn ang="0">
                  <a:pos x="T12" y="T13"/>
                </a:cxn>
              </a:cxnLst>
              <a:rect l="0" t="0" r="r" b="b"/>
              <a:pathLst>
                <a:path w="28" h="28">
                  <a:moveTo>
                    <a:pt x="8" y="25"/>
                  </a:moveTo>
                  <a:cubicBezTo>
                    <a:pt x="7" y="24"/>
                    <a:pt x="6" y="23"/>
                    <a:pt x="6" y="22"/>
                  </a:cubicBezTo>
                  <a:cubicBezTo>
                    <a:pt x="2" y="16"/>
                    <a:pt x="0" y="10"/>
                    <a:pt x="6" y="4"/>
                  </a:cubicBezTo>
                  <a:cubicBezTo>
                    <a:pt x="10" y="0"/>
                    <a:pt x="14" y="2"/>
                    <a:pt x="18" y="4"/>
                  </a:cubicBezTo>
                  <a:cubicBezTo>
                    <a:pt x="24" y="8"/>
                    <a:pt x="28" y="12"/>
                    <a:pt x="25" y="20"/>
                  </a:cubicBezTo>
                  <a:cubicBezTo>
                    <a:pt x="25" y="21"/>
                    <a:pt x="25" y="22"/>
                    <a:pt x="25" y="24"/>
                  </a:cubicBezTo>
                  <a:cubicBezTo>
                    <a:pt x="19" y="27"/>
                    <a:pt x="14" y="28"/>
                    <a:pt x="8" y="25"/>
                  </a:cubicBezTo>
                  <a:close/>
                </a:path>
              </a:pathLst>
            </a:custGeom>
            <a:solidFill>
              <a:srgbClr val="EEB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3" name="Freeform 561"/>
            <p:cNvSpPr>
              <a:spLocks/>
            </p:cNvSpPr>
            <p:nvPr/>
          </p:nvSpPr>
          <p:spPr bwMode="auto">
            <a:xfrm>
              <a:off x="4548" y="1858"/>
              <a:ext cx="16" cy="13"/>
            </a:xfrm>
            <a:custGeom>
              <a:avLst/>
              <a:gdLst>
                <a:gd name="T0" fmla="*/ 5 w 26"/>
                <a:gd name="T1" fmla="*/ 2 h 22"/>
                <a:gd name="T2" fmla="*/ 22 w 26"/>
                <a:gd name="T3" fmla="*/ 1 h 22"/>
                <a:gd name="T4" fmla="*/ 20 w 26"/>
                <a:gd name="T5" fmla="*/ 21 h 22"/>
                <a:gd name="T6" fmla="*/ 7 w 26"/>
                <a:gd name="T7" fmla="*/ 22 h 22"/>
                <a:gd name="T8" fmla="*/ 5 w 26"/>
                <a:gd name="T9" fmla="*/ 2 h 22"/>
              </a:gdLst>
              <a:ahLst/>
              <a:cxnLst>
                <a:cxn ang="0">
                  <a:pos x="T0" y="T1"/>
                </a:cxn>
                <a:cxn ang="0">
                  <a:pos x="T2" y="T3"/>
                </a:cxn>
                <a:cxn ang="0">
                  <a:pos x="T4" y="T5"/>
                </a:cxn>
                <a:cxn ang="0">
                  <a:pos x="T6" y="T7"/>
                </a:cxn>
                <a:cxn ang="0">
                  <a:pos x="T8" y="T9"/>
                </a:cxn>
              </a:cxnLst>
              <a:rect l="0" t="0" r="r" b="b"/>
              <a:pathLst>
                <a:path w="26" h="22">
                  <a:moveTo>
                    <a:pt x="5" y="2"/>
                  </a:moveTo>
                  <a:cubicBezTo>
                    <a:pt x="10" y="0"/>
                    <a:pt x="16" y="0"/>
                    <a:pt x="22" y="1"/>
                  </a:cubicBezTo>
                  <a:cubicBezTo>
                    <a:pt x="24" y="8"/>
                    <a:pt x="26" y="15"/>
                    <a:pt x="20" y="21"/>
                  </a:cubicBezTo>
                  <a:cubicBezTo>
                    <a:pt x="16" y="21"/>
                    <a:pt x="11" y="22"/>
                    <a:pt x="7" y="22"/>
                  </a:cubicBezTo>
                  <a:cubicBezTo>
                    <a:pt x="4" y="16"/>
                    <a:pt x="0" y="9"/>
                    <a:pt x="5" y="2"/>
                  </a:cubicBezTo>
                  <a:close/>
                </a:path>
              </a:pathLst>
            </a:custGeom>
            <a:solidFill>
              <a:srgbClr val="F2E8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4" name="Freeform 562"/>
            <p:cNvSpPr>
              <a:spLocks/>
            </p:cNvSpPr>
            <p:nvPr/>
          </p:nvSpPr>
          <p:spPr bwMode="auto">
            <a:xfrm>
              <a:off x="4623" y="1888"/>
              <a:ext cx="7" cy="10"/>
            </a:xfrm>
            <a:custGeom>
              <a:avLst/>
              <a:gdLst>
                <a:gd name="T0" fmla="*/ 2 w 12"/>
                <a:gd name="T1" fmla="*/ 0 h 16"/>
                <a:gd name="T2" fmla="*/ 12 w 12"/>
                <a:gd name="T3" fmla="*/ 14 h 16"/>
                <a:gd name="T4" fmla="*/ 3 w 12"/>
                <a:gd name="T5" fmla="*/ 15 h 16"/>
                <a:gd name="T6" fmla="*/ 0 w 12"/>
                <a:gd name="T7" fmla="*/ 14 h 16"/>
                <a:gd name="T8" fmla="*/ 0 w 12"/>
                <a:gd name="T9" fmla="*/ 10 h 16"/>
                <a:gd name="T10" fmla="*/ 2 w 12"/>
                <a:gd name="T11" fmla="*/ 0 h 16"/>
              </a:gdLst>
              <a:ahLst/>
              <a:cxnLst>
                <a:cxn ang="0">
                  <a:pos x="T0" y="T1"/>
                </a:cxn>
                <a:cxn ang="0">
                  <a:pos x="T2" y="T3"/>
                </a:cxn>
                <a:cxn ang="0">
                  <a:pos x="T4" y="T5"/>
                </a:cxn>
                <a:cxn ang="0">
                  <a:pos x="T6" y="T7"/>
                </a:cxn>
                <a:cxn ang="0">
                  <a:pos x="T8" y="T9"/>
                </a:cxn>
                <a:cxn ang="0">
                  <a:pos x="T10" y="T11"/>
                </a:cxn>
              </a:cxnLst>
              <a:rect l="0" t="0" r="r" b="b"/>
              <a:pathLst>
                <a:path w="12" h="16">
                  <a:moveTo>
                    <a:pt x="2" y="0"/>
                  </a:moveTo>
                  <a:cubicBezTo>
                    <a:pt x="11" y="1"/>
                    <a:pt x="8" y="9"/>
                    <a:pt x="12" y="14"/>
                  </a:cubicBezTo>
                  <a:cubicBezTo>
                    <a:pt x="9" y="16"/>
                    <a:pt x="6" y="16"/>
                    <a:pt x="3" y="15"/>
                  </a:cubicBezTo>
                  <a:cubicBezTo>
                    <a:pt x="2" y="15"/>
                    <a:pt x="1" y="14"/>
                    <a:pt x="0" y="14"/>
                  </a:cubicBezTo>
                  <a:cubicBezTo>
                    <a:pt x="0" y="12"/>
                    <a:pt x="0" y="11"/>
                    <a:pt x="0" y="10"/>
                  </a:cubicBezTo>
                  <a:cubicBezTo>
                    <a:pt x="4" y="8"/>
                    <a:pt x="8" y="5"/>
                    <a:pt x="2" y="0"/>
                  </a:cubicBezTo>
                  <a:close/>
                </a:path>
              </a:pathLst>
            </a:custGeom>
            <a:solidFill>
              <a:srgbClr val="E9D2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5" name="Freeform 563"/>
            <p:cNvSpPr>
              <a:spLocks/>
            </p:cNvSpPr>
            <p:nvPr/>
          </p:nvSpPr>
          <p:spPr bwMode="auto">
            <a:xfrm>
              <a:off x="4787" y="1707"/>
              <a:ext cx="96" cy="62"/>
            </a:xfrm>
            <a:custGeom>
              <a:avLst/>
              <a:gdLst>
                <a:gd name="T0" fmla="*/ 152 w 155"/>
                <a:gd name="T1" fmla="*/ 20 h 100"/>
                <a:gd name="T2" fmla="*/ 153 w 155"/>
                <a:gd name="T3" fmla="*/ 53 h 100"/>
                <a:gd name="T4" fmla="*/ 143 w 155"/>
                <a:gd name="T5" fmla="*/ 84 h 100"/>
                <a:gd name="T6" fmla="*/ 133 w 155"/>
                <a:gd name="T7" fmla="*/ 100 h 100"/>
                <a:gd name="T8" fmla="*/ 122 w 155"/>
                <a:gd name="T9" fmla="*/ 81 h 100"/>
                <a:gd name="T10" fmla="*/ 87 w 155"/>
                <a:gd name="T11" fmla="*/ 54 h 100"/>
                <a:gd name="T12" fmla="*/ 51 w 155"/>
                <a:gd name="T13" fmla="*/ 49 h 100"/>
                <a:gd name="T14" fmla="*/ 45 w 155"/>
                <a:gd name="T15" fmla="*/ 47 h 100"/>
                <a:gd name="T16" fmla="*/ 31 w 155"/>
                <a:gd name="T17" fmla="*/ 42 h 100"/>
                <a:gd name="T18" fmla="*/ 18 w 155"/>
                <a:gd name="T19" fmla="*/ 66 h 100"/>
                <a:gd name="T20" fmla="*/ 18 w 155"/>
                <a:gd name="T21" fmla="*/ 80 h 100"/>
                <a:gd name="T22" fmla="*/ 16 w 155"/>
                <a:gd name="T23" fmla="*/ 82 h 100"/>
                <a:gd name="T24" fmla="*/ 11 w 155"/>
                <a:gd name="T25" fmla="*/ 80 h 100"/>
                <a:gd name="T26" fmla="*/ 2 w 155"/>
                <a:gd name="T27" fmla="*/ 47 h 100"/>
                <a:gd name="T28" fmla="*/ 0 w 155"/>
                <a:gd name="T29" fmla="*/ 32 h 100"/>
                <a:gd name="T30" fmla="*/ 8 w 155"/>
                <a:gd name="T31" fmla="*/ 15 h 100"/>
                <a:gd name="T32" fmla="*/ 21 w 155"/>
                <a:gd name="T33" fmla="*/ 0 h 100"/>
                <a:gd name="T34" fmla="*/ 32 w 155"/>
                <a:gd name="T35" fmla="*/ 6 h 100"/>
                <a:gd name="T36" fmla="*/ 93 w 155"/>
                <a:gd name="T37" fmla="*/ 26 h 100"/>
                <a:gd name="T38" fmla="*/ 141 w 155"/>
                <a:gd name="T39" fmla="*/ 12 h 100"/>
                <a:gd name="T40" fmla="*/ 149 w 155"/>
                <a:gd name="T41" fmla="*/ 11 h 100"/>
                <a:gd name="T42" fmla="*/ 152 w 155"/>
                <a:gd name="T43" fmla="*/ 14 h 100"/>
                <a:gd name="T44" fmla="*/ 152 w 155"/>
                <a:gd name="T45" fmla="*/ 2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5" h="100">
                  <a:moveTo>
                    <a:pt x="152" y="20"/>
                  </a:moveTo>
                  <a:cubicBezTo>
                    <a:pt x="155" y="31"/>
                    <a:pt x="153" y="42"/>
                    <a:pt x="153" y="53"/>
                  </a:cubicBezTo>
                  <a:cubicBezTo>
                    <a:pt x="150" y="63"/>
                    <a:pt x="148" y="74"/>
                    <a:pt x="143" y="84"/>
                  </a:cubicBezTo>
                  <a:cubicBezTo>
                    <a:pt x="139" y="89"/>
                    <a:pt x="138" y="95"/>
                    <a:pt x="133" y="100"/>
                  </a:cubicBezTo>
                  <a:cubicBezTo>
                    <a:pt x="125" y="97"/>
                    <a:pt x="124" y="89"/>
                    <a:pt x="122" y="81"/>
                  </a:cubicBezTo>
                  <a:cubicBezTo>
                    <a:pt x="117" y="62"/>
                    <a:pt x="107" y="54"/>
                    <a:pt x="87" y="54"/>
                  </a:cubicBezTo>
                  <a:cubicBezTo>
                    <a:pt x="75" y="53"/>
                    <a:pt x="63" y="52"/>
                    <a:pt x="51" y="49"/>
                  </a:cubicBezTo>
                  <a:cubicBezTo>
                    <a:pt x="49" y="48"/>
                    <a:pt x="47" y="47"/>
                    <a:pt x="45" y="47"/>
                  </a:cubicBezTo>
                  <a:cubicBezTo>
                    <a:pt x="40" y="46"/>
                    <a:pt x="35" y="38"/>
                    <a:pt x="31" y="42"/>
                  </a:cubicBezTo>
                  <a:cubicBezTo>
                    <a:pt x="25" y="49"/>
                    <a:pt x="16" y="55"/>
                    <a:pt x="18" y="66"/>
                  </a:cubicBezTo>
                  <a:cubicBezTo>
                    <a:pt x="19" y="71"/>
                    <a:pt x="19" y="75"/>
                    <a:pt x="18" y="80"/>
                  </a:cubicBezTo>
                  <a:cubicBezTo>
                    <a:pt x="17" y="81"/>
                    <a:pt x="17" y="82"/>
                    <a:pt x="16" y="82"/>
                  </a:cubicBezTo>
                  <a:cubicBezTo>
                    <a:pt x="14" y="83"/>
                    <a:pt x="12" y="82"/>
                    <a:pt x="11" y="80"/>
                  </a:cubicBezTo>
                  <a:cubicBezTo>
                    <a:pt x="7" y="69"/>
                    <a:pt x="6" y="58"/>
                    <a:pt x="2" y="47"/>
                  </a:cubicBezTo>
                  <a:cubicBezTo>
                    <a:pt x="2" y="42"/>
                    <a:pt x="0" y="37"/>
                    <a:pt x="0" y="32"/>
                  </a:cubicBezTo>
                  <a:cubicBezTo>
                    <a:pt x="1" y="25"/>
                    <a:pt x="2" y="19"/>
                    <a:pt x="8" y="15"/>
                  </a:cubicBezTo>
                  <a:cubicBezTo>
                    <a:pt x="13" y="10"/>
                    <a:pt x="17" y="5"/>
                    <a:pt x="21" y="0"/>
                  </a:cubicBezTo>
                  <a:cubicBezTo>
                    <a:pt x="26" y="0"/>
                    <a:pt x="29" y="3"/>
                    <a:pt x="32" y="6"/>
                  </a:cubicBezTo>
                  <a:cubicBezTo>
                    <a:pt x="49" y="24"/>
                    <a:pt x="69" y="29"/>
                    <a:pt x="93" y="26"/>
                  </a:cubicBezTo>
                  <a:cubicBezTo>
                    <a:pt x="110" y="24"/>
                    <a:pt x="126" y="21"/>
                    <a:pt x="141" y="12"/>
                  </a:cubicBezTo>
                  <a:cubicBezTo>
                    <a:pt x="143" y="11"/>
                    <a:pt x="146" y="10"/>
                    <a:pt x="149" y="11"/>
                  </a:cubicBezTo>
                  <a:cubicBezTo>
                    <a:pt x="150" y="11"/>
                    <a:pt x="151" y="13"/>
                    <a:pt x="152" y="14"/>
                  </a:cubicBezTo>
                  <a:cubicBezTo>
                    <a:pt x="152" y="16"/>
                    <a:pt x="152" y="18"/>
                    <a:pt x="152" y="20"/>
                  </a:cubicBezTo>
                  <a:close/>
                </a:path>
              </a:pathLst>
            </a:custGeom>
            <a:solidFill>
              <a:srgbClr val="6925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6" name="Freeform 564"/>
            <p:cNvSpPr>
              <a:spLocks/>
            </p:cNvSpPr>
            <p:nvPr/>
          </p:nvSpPr>
          <p:spPr bwMode="auto">
            <a:xfrm>
              <a:off x="4795" y="1730"/>
              <a:ext cx="77" cy="103"/>
            </a:xfrm>
            <a:custGeom>
              <a:avLst/>
              <a:gdLst>
                <a:gd name="T0" fmla="*/ 3 w 125"/>
                <a:gd name="T1" fmla="*/ 44 h 167"/>
                <a:gd name="T2" fmla="*/ 19 w 125"/>
                <a:gd name="T3" fmla="*/ 0 h 167"/>
                <a:gd name="T4" fmla="*/ 69 w 125"/>
                <a:gd name="T5" fmla="*/ 14 h 167"/>
                <a:gd name="T6" fmla="*/ 99 w 125"/>
                <a:gd name="T7" fmla="*/ 22 h 167"/>
                <a:gd name="T8" fmla="*/ 111 w 125"/>
                <a:gd name="T9" fmla="*/ 41 h 167"/>
                <a:gd name="T10" fmla="*/ 121 w 125"/>
                <a:gd name="T11" fmla="*/ 63 h 167"/>
                <a:gd name="T12" fmla="*/ 121 w 125"/>
                <a:gd name="T13" fmla="*/ 83 h 167"/>
                <a:gd name="T14" fmla="*/ 83 w 125"/>
                <a:gd name="T15" fmla="*/ 129 h 167"/>
                <a:gd name="T16" fmla="*/ 82 w 125"/>
                <a:gd name="T17" fmla="*/ 140 h 167"/>
                <a:gd name="T18" fmla="*/ 90 w 125"/>
                <a:gd name="T19" fmla="*/ 144 h 167"/>
                <a:gd name="T20" fmla="*/ 88 w 125"/>
                <a:gd name="T21" fmla="*/ 163 h 167"/>
                <a:gd name="T22" fmla="*/ 83 w 125"/>
                <a:gd name="T23" fmla="*/ 167 h 167"/>
                <a:gd name="T24" fmla="*/ 73 w 125"/>
                <a:gd name="T25" fmla="*/ 144 h 167"/>
                <a:gd name="T26" fmla="*/ 67 w 125"/>
                <a:gd name="T27" fmla="*/ 142 h 167"/>
                <a:gd name="T28" fmla="*/ 59 w 125"/>
                <a:gd name="T29" fmla="*/ 143 h 167"/>
                <a:gd name="T30" fmla="*/ 60 w 125"/>
                <a:gd name="T31" fmla="*/ 134 h 167"/>
                <a:gd name="T32" fmla="*/ 63 w 125"/>
                <a:gd name="T33" fmla="*/ 130 h 167"/>
                <a:gd name="T34" fmla="*/ 87 w 125"/>
                <a:gd name="T35" fmla="*/ 117 h 167"/>
                <a:gd name="T36" fmla="*/ 96 w 125"/>
                <a:gd name="T37" fmla="*/ 50 h 167"/>
                <a:gd name="T38" fmla="*/ 88 w 125"/>
                <a:gd name="T39" fmla="*/ 45 h 167"/>
                <a:gd name="T40" fmla="*/ 78 w 125"/>
                <a:gd name="T41" fmla="*/ 41 h 167"/>
                <a:gd name="T42" fmla="*/ 92 w 125"/>
                <a:gd name="T43" fmla="*/ 37 h 167"/>
                <a:gd name="T44" fmla="*/ 78 w 125"/>
                <a:gd name="T45" fmla="*/ 34 h 167"/>
                <a:gd name="T46" fmla="*/ 78 w 125"/>
                <a:gd name="T47" fmla="*/ 32 h 167"/>
                <a:gd name="T48" fmla="*/ 28 w 125"/>
                <a:gd name="T49" fmla="*/ 26 h 167"/>
                <a:gd name="T50" fmla="*/ 16 w 125"/>
                <a:gd name="T51" fmla="*/ 27 h 167"/>
                <a:gd name="T52" fmla="*/ 7 w 125"/>
                <a:gd name="T53" fmla="*/ 36 h 167"/>
                <a:gd name="T54" fmla="*/ 3 w 125"/>
                <a:gd name="T55" fmla="*/ 44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25" h="167">
                  <a:moveTo>
                    <a:pt x="3" y="44"/>
                  </a:moveTo>
                  <a:cubicBezTo>
                    <a:pt x="0" y="27"/>
                    <a:pt x="6" y="12"/>
                    <a:pt x="19" y="0"/>
                  </a:cubicBezTo>
                  <a:cubicBezTo>
                    <a:pt x="32" y="12"/>
                    <a:pt x="50" y="15"/>
                    <a:pt x="69" y="14"/>
                  </a:cubicBezTo>
                  <a:cubicBezTo>
                    <a:pt x="80" y="14"/>
                    <a:pt x="90" y="16"/>
                    <a:pt x="99" y="22"/>
                  </a:cubicBezTo>
                  <a:cubicBezTo>
                    <a:pt x="106" y="26"/>
                    <a:pt x="111" y="31"/>
                    <a:pt x="111" y="41"/>
                  </a:cubicBezTo>
                  <a:cubicBezTo>
                    <a:pt x="110" y="49"/>
                    <a:pt x="113" y="58"/>
                    <a:pt x="121" y="63"/>
                  </a:cubicBezTo>
                  <a:cubicBezTo>
                    <a:pt x="125" y="70"/>
                    <a:pt x="125" y="76"/>
                    <a:pt x="121" y="83"/>
                  </a:cubicBezTo>
                  <a:cubicBezTo>
                    <a:pt x="116" y="104"/>
                    <a:pt x="103" y="120"/>
                    <a:pt x="83" y="129"/>
                  </a:cubicBezTo>
                  <a:cubicBezTo>
                    <a:pt x="76" y="131"/>
                    <a:pt x="76" y="136"/>
                    <a:pt x="82" y="140"/>
                  </a:cubicBezTo>
                  <a:cubicBezTo>
                    <a:pt x="84" y="142"/>
                    <a:pt x="87" y="142"/>
                    <a:pt x="90" y="144"/>
                  </a:cubicBezTo>
                  <a:cubicBezTo>
                    <a:pt x="95" y="150"/>
                    <a:pt x="90" y="157"/>
                    <a:pt x="88" y="163"/>
                  </a:cubicBezTo>
                  <a:cubicBezTo>
                    <a:pt x="87" y="165"/>
                    <a:pt x="86" y="167"/>
                    <a:pt x="83" y="167"/>
                  </a:cubicBezTo>
                  <a:cubicBezTo>
                    <a:pt x="82" y="158"/>
                    <a:pt x="74" y="152"/>
                    <a:pt x="73" y="144"/>
                  </a:cubicBezTo>
                  <a:cubicBezTo>
                    <a:pt x="72" y="141"/>
                    <a:pt x="69" y="142"/>
                    <a:pt x="67" y="142"/>
                  </a:cubicBezTo>
                  <a:cubicBezTo>
                    <a:pt x="65" y="143"/>
                    <a:pt x="62" y="146"/>
                    <a:pt x="59" y="143"/>
                  </a:cubicBezTo>
                  <a:cubicBezTo>
                    <a:pt x="56" y="140"/>
                    <a:pt x="59" y="137"/>
                    <a:pt x="60" y="134"/>
                  </a:cubicBezTo>
                  <a:cubicBezTo>
                    <a:pt x="61" y="133"/>
                    <a:pt x="62" y="131"/>
                    <a:pt x="63" y="130"/>
                  </a:cubicBezTo>
                  <a:cubicBezTo>
                    <a:pt x="71" y="125"/>
                    <a:pt x="80" y="123"/>
                    <a:pt x="87" y="117"/>
                  </a:cubicBezTo>
                  <a:cubicBezTo>
                    <a:pt x="105" y="101"/>
                    <a:pt x="103" y="64"/>
                    <a:pt x="96" y="50"/>
                  </a:cubicBezTo>
                  <a:cubicBezTo>
                    <a:pt x="94" y="46"/>
                    <a:pt x="91" y="45"/>
                    <a:pt x="88" y="45"/>
                  </a:cubicBezTo>
                  <a:cubicBezTo>
                    <a:pt x="84" y="44"/>
                    <a:pt x="80" y="46"/>
                    <a:pt x="78" y="41"/>
                  </a:cubicBezTo>
                  <a:cubicBezTo>
                    <a:pt x="82" y="36"/>
                    <a:pt x="87" y="39"/>
                    <a:pt x="92" y="37"/>
                  </a:cubicBezTo>
                  <a:cubicBezTo>
                    <a:pt x="87" y="36"/>
                    <a:pt x="82" y="38"/>
                    <a:pt x="78" y="34"/>
                  </a:cubicBezTo>
                  <a:cubicBezTo>
                    <a:pt x="77" y="34"/>
                    <a:pt x="80" y="32"/>
                    <a:pt x="78" y="32"/>
                  </a:cubicBezTo>
                  <a:cubicBezTo>
                    <a:pt x="62" y="30"/>
                    <a:pt x="45" y="27"/>
                    <a:pt x="28" y="26"/>
                  </a:cubicBezTo>
                  <a:cubicBezTo>
                    <a:pt x="24" y="26"/>
                    <a:pt x="20" y="26"/>
                    <a:pt x="16" y="27"/>
                  </a:cubicBezTo>
                  <a:cubicBezTo>
                    <a:pt x="11" y="28"/>
                    <a:pt x="7" y="30"/>
                    <a:pt x="7" y="36"/>
                  </a:cubicBezTo>
                  <a:cubicBezTo>
                    <a:pt x="7" y="39"/>
                    <a:pt x="8" y="43"/>
                    <a:pt x="3" y="44"/>
                  </a:cubicBezTo>
                  <a:close/>
                </a:path>
              </a:pathLst>
            </a:custGeom>
            <a:solidFill>
              <a:srgbClr val="EC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7" name="Freeform 565"/>
            <p:cNvSpPr>
              <a:spLocks/>
            </p:cNvSpPr>
            <p:nvPr/>
          </p:nvSpPr>
          <p:spPr bwMode="auto">
            <a:xfrm>
              <a:off x="4855" y="1823"/>
              <a:ext cx="43" cy="67"/>
            </a:xfrm>
            <a:custGeom>
              <a:avLst/>
              <a:gdLst>
                <a:gd name="T0" fmla="*/ 5 w 69"/>
                <a:gd name="T1" fmla="*/ 0 h 109"/>
                <a:gd name="T2" fmla="*/ 45 w 69"/>
                <a:gd name="T3" fmla="*/ 24 h 109"/>
                <a:gd name="T4" fmla="*/ 60 w 69"/>
                <a:gd name="T5" fmla="*/ 35 h 109"/>
                <a:gd name="T6" fmla="*/ 69 w 69"/>
                <a:gd name="T7" fmla="*/ 50 h 109"/>
                <a:gd name="T8" fmla="*/ 62 w 69"/>
                <a:gd name="T9" fmla="*/ 90 h 109"/>
                <a:gd name="T10" fmla="*/ 51 w 69"/>
                <a:gd name="T11" fmla="*/ 89 h 109"/>
                <a:gd name="T12" fmla="*/ 31 w 69"/>
                <a:gd name="T13" fmla="*/ 101 h 109"/>
                <a:gd name="T14" fmla="*/ 28 w 69"/>
                <a:gd name="T15" fmla="*/ 109 h 109"/>
                <a:gd name="T16" fmla="*/ 14 w 69"/>
                <a:gd name="T17" fmla="*/ 93 h 109"/>
                <a:gd name="T18" fmla="*/ 16 w 69"/>
                <a:gd name="T19" fmla="*/ 68 h 109"/>
                <a:gd name="T20" fmla="*/ 26 w 69"/>
                <a:gd name="T21" fmla="*/ 61 h 109"/>
                <a:gd name="T22" fmla="*/ 36 w 69"/>
                <a:gd name="T23" fmla="*/ 61 h 109"/>
                <a:gd name="T24" fmla="*/ 44 w 69"/>
                <a:gd name="T25" fmla="*/ 58 h 109"/>
                <a:gd name="T26" fmla="*/ 42 w 69"/>
                <a:gd name="T27" fmla="*/ 48 h 109"/>
                <a:gd name="T28" fmla="*/ 17 w 69"/>
                <a:gd name="T29" fmla="*/ 25 h 109"/>
                <a:gd name="T30" fmla="*/ 2 w 69"/>
                <a:gd name="T31" fmla="*/ 15 h 109"/>
                <a:gd name="T32" fmla="*/ 5 w 69"/>
                <a:gd name="T3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09">
                  <a:moveTo>
                    <a:pt x="5" y="0"/>
                  </a:moveTo>
                  <a:cubicBezTo>
                    <a:pt x="22" y="2"/>
                    <a:pt x="33" y="13"/>
                    <a:pt x="45" y="24"/>
                  </a:cubicBezTo>
                  <a:cubicBezTo>
                    <a:pt x="50" y="28"/>
                    <a:pt x="52" y="34"/>
                    <a:pt x="60" y="35"/>
                  </a:cubicBezTo>
                  <a:cubicBezTo>
                    <a:pt x="66" y="38"/>
                    <a:pt x="66" y="45"/>
                    <a:pt x="69" y="50"/>
                  </a:cubicBezTo>
                  <a:cubicBezTo>
                    <a:pt x="68" y="63"/>
                    <a:pt x="63" y="76"/>
                    <a:pt x="62" y="90"/>
                  </a:cubicBezTo>
                  <a:cubicBezTo>
                    <a:pt x="58" y="94"/>
                    <a:pt x="55" y="91"/>
                    <a:pt x="51" y="89"/>
                  </a:cubicBezTo>
                  <a:cubicBezTo>
                    <a:pt x="37" y="83"/>
                    <a:pt x="33" y="85"/>
                    <a:pt x="31" y="101"/>
                  </a:cubicBezTo>
                  <a:cubicBezTo>
                    <a:pt x="30" y="104"/>
                    <a:pt x="30" y="106"/>
                    <a:pt x="28" y="109"/>
                  </a:cubicBezTo>
                  <a:cubicBezTo>
                    <a:pt x="19" y="108"/>
                    <a:pt x="17" y="100"/>
                    <a:pt x="14" y="93"/>
                  </a:cubicBezTo>
                  <a:cubicBezTo>
                    <a:pt x="13" y="85"/>
                    <a:pt x="15" y="76"/>
                    <a:pt x="16" y="68"/>
                  </a:cubicBezTo>
                  <a:cubicBezTo>
                    <a:pt x="17" y="62"/>
                    <a:pt x="20" y="60"/>
                    <a:pt x="26" y="61"/>
                  </a:cubicBezTo>
                  <a:cubicBezTo>
                    <a:pt x="29" y="61"/>
                    <a:pt x="32" y="62"/>
                    <a:pt x="36" y="61"/>
                  </a:cubicBezTo>
                  <a:cubicBezTo>
                    <a:pt x="39" y="61"/>
                    <a:pt x="42" y="62"/>
                    <a:pt x="44" y="58"/>
                  </a:cubicBezTo>
                  <a:cubicBezTo>
                    <a:pt x="45" y="54"/>
                    <a:pt x="44" y="51"/>
                    <a:pt x="42" y="48"/>
                  </a:cubicBezTo>
                  <a:cubicBezTo>
                    <a:pt x="34" y="39"/>
                    <a:pt x="27" y="31"/>
                    <a:pt x="17" y="25"/>
                  </a:cubicBezTo>
                  <a:cubicBezTo>
                    <a:pt x="12" y="22"/>
                    <a:pt x="6" y="20"/>
                    <a:pt x="2" y="15"/>
                  </a:cubicBezTo>
                  <a:cubicBezTo>
                    <a:pt x="0" y="9"/>
                    <a:pt x="1" y="4"/>
                    <a:pt x="5" y="0"/>
                  </a:cubicBezTo>
                  <a:close/>
                </a:path>
              </a:pathLst>
            </a:custGeom>
            <a:solidFill>
              <a:srgbClr val="CA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8" name="Freeform 566"/>
            <p:cNvSpPr>
              <a:spLocks/>
            </p:cNvSpPr>
            <p:nvPr/>
          </p:nvSpPr>
          <p:spPr bwMode="auto">
            <a:xfrm>
              <a:off x="4917" y="1835"/>
              <a:ext cx="58" cy="74"/>
            </a:xfrm>
            <a:custGeom>
              <a:avLst/>
              <a:gdLst>
                <a:gd name="T0" fmla="*/ 88 w 94"/>
                <a:gd name="T1" fmla="*/ 14 h 120"/>
                <a:gd name="T2" fmla="*/ 93 w 94"/>
                <a:gd name="T3" fmla="*/ 55 h 120"/>
                <a:gd name="T4" fmla="*/ 90 w 94"/>
                <a:gd name="T5" fmla="*/ 64 h 120"/>
                <a:gd name="T6" fmla="*/ 68 w 94"/>
                <a:gd name="T7" fmla="*/ 88 h 120"/>
                <a:gd name="T8" fmla="*/ 58 w 94"/>
                <a:gd name="T9" fmla="*/ 95 h 120"/>
                <a:gd name="T10" fmla="*/ 56 w 94"/>
                <a:gd name="T11" fmla="*/ 97 h 120"/>
                <a:gd name="T12" fmla="*/ 26 w 94"/>
                <a:gd name="T13" fmla="*/ 120 h 120"/>
                <a:gd name="T14" fmla="*/ 23 w 94"/>
                <a:gd name="T15" fmla="*/ 120 h 120"/>
                <a:gd name="T16" fmla="*/ 26 w 94"/>
                <a:gd name="T17" fmla="*/ 106 h 120"/>
                <a:gd name="T18" fmla="*/ 49 w 94"/>
                <a:gd name="T19" fmla="*/ 85 h 120"/>
                <a:gd name="T20" fmla="*/ 60 w 94"/>
                <a:gd name="T21" fmla="*/ 81 h 120"/>
                <a:gd name="T22" fmla="*/ 72 w 94"/>
                <a:gd name="T23" fmla="*/ 67 h 120"/>
                <a:gd name="T24" fmla="*/ 62 w 94"/>
                <a:gd name="T25" fmla="*/ 64 h 120"/>
                <a:gd name="T26" fmla="*/ 56 w 94"/>
                <a:gd name="T27" fmla="*/ 67 h 120"/>
                <a:gd name="T28" fmla="*/ 52 w 94"/>
                <a:gd name="T29" fmla="*/ 61 h 120"/>
                <a:gd name="T30" fmla="*/ 45 w 94"/>
                <a:gd name="T31" fmla="*/ 45 h 120"/>
                <a:gd name="T32" fmla="*/ 36 w 94"/>
                <a:gd name="T33" fmla="*/ 39 h 120"/>
                <a:gd name="T34" fmla="*/ 6 w 94"/>
                <a:gd name="T35" fmla="*/ 17 h 120"/>
                <a:gd name="T36" fmla="*/ 0 w 94"/>
                <a:gd name="T37" fmla="*/ 4 h 120"/>
                <a:gd name="T38" fmla="*/ 7 w 94"/>
                <a:gd name="T39" fmla="*/ 4 h 120"/>
                <a:gd name="T40" fmla="*/ 60 w 94"/>
                <a:gd name="T41" fmla="*/ 28 h 120"/>
                <a:gd name="T42" fmla="*/ 64 w 94"/>
                <a:gd name="T43" fmla="*/ 36 h 120"/>
                <a:gd name="T44" fmla="*/ 66 w 94"/>
                <a:gd name="T45" fmla="*/ 28 h 120"/>
                <a:gd name="T46" fmla="*/ 67 w 94"/>
                <a:gd name="T47" fmla="*/ 27 h 120"/>
                <a:gd name="T48" fmla="*/ 88 w 94"/>
                <a:gd name="T49" fmla="*/ 1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4" h="120">
                  <a:moveTo>
                    <a:pt x="88" y="14"/>
                  </a:moveTo>
                  <a:cubicBezTo>
                    <a:pt x="89" y="28"/>
                    <a:pt x="91" y="41"/>
                    <a:pt x="93" y="55"/>
                  </a:cubicBezTo>
                  <a:cubicBezTo>
                    <a:pt x="94" y="59"/>
                    <a:pt x="92" y="61"/>
                    <a:pt x="90" y="64"/>
                  </a:cubicBezTo>
                  <a:cubicBezTo>
                    <a:pt x="83" y="72"/>
                    <a:pt x="77" y="81"/>
                    <a:pt x="68" y="88"/>
                  </a:cubicBezTo>
                  <a:cubicBezTo>
                    <a:pt x="65" y="90"/>
                    <a:pt x="61" y="91"/>
                    <a:pt x="58" y="95"/>
                  </a:cubicBezTo>
                  <a:cubicBezTo>
                    <a:pt x="58" y="96"/>
                    <a:pt x="57" y="96"/>
                    <a:pt x="56" y="97"/>
                  </a:cubicBezTo>
                  <a:cubicBezTo>
                    <a:pt x="47" y="106"/>
                    <a:pt x="39" y="116"/>
                    <a:pt x="26" y="120"/>
                  </a:cubicBezTo>
                  <a:cubicBezTo>
                    <a:pt x="25" y="120"/>
                    <a:pt x="24" y="120"/>
                    <a:pt x="23" y="120"/>
                  </a:cubicBezTo>
                  <a:cubicBezTo>
                    <a:pt x="18" y="114"/>
                    <a:pt x="20" y="109"/>
                    <a:pt x="26" y="106"/>
                  </a:cubicBezTo>
                  <a:cubicBezTo>
                    <a:pt x="36" y="101"/>
                    <a:pt x="44" y="95"/>
                    <a:pt x="49" y="85"/>
                  </a:cubicBezTo>
                  <a:cubicBezTo>
                    <a:pt x="52" y="81"/>
                    <a:pt x="56" y="81"/>
                    <a:pt x="60" y="81"/>
                  </a:cubicBezTo>
                  <a:cubicBezTo>
                    <a:pt x="68" y="81"/>
                    <a:pt x="73" y="74"/>
                    <a:pt x="72" y="67"/>
                  </a:cubicBezTo>
                  <a:cubicBezTo>
                    <a:pt x="70" y="61"/>
                    <a:pt x="66" y="60"/>
                    <a:pt x="62" y="64"/>
                  </a:cubicBezTo>
                  <a:cubicBezTo>
                    <a:pt x="60" y="66"/>
                    <a:pt x="59" y="68"/>
                    <a:pt x="56" y="67"/>
                  </a:cubicBezTo>
                  <a:cubicBezTo>
                    <a:pt x="53" y="66"/>
                    <a:pt x="52" y="63"/>
                    <a:pt x="52" y="61"/>
                  </a:cubicBezTo>
                  <a:cubicBezTo>
                    <a:pt x="54" y="54"/>
                    <a:pt x="50" y="49"/>
                    <a:pt x="45" y="45"/>
                  </a:cubicBezTo>
                  <a:cubicBezTo>
                    <a:pt x="42" y="43"/>
                    <a:pt x="39" y="41"/>
                    <a:pt x="36" y="39"/>
                  </a:cubicBezTo>
                  <a:cubicBezTo>
                    <a:pt x="25" y="34"/>
                    <a:pt x="14" y="27"/>
                    <a:pt x="6" y="17"/>
                  </a:cubicBezTo>
                  <a:cubicBezTo>
                    <a:pt x="3" y="13"/>
                    <a:pt x="0" y="9"/>
                    <a:pt x="0" y="4"/>
                  </a:cubicBezTo>
                  <a:cubicBezTo>
                    <a:pt x="2" y="0"/>
                    <a:pt x="5" y="2"/>
                    <a:pt x="7" y="4"/>
                  </a:cubicBezTo>
                  <a:cubicBezTo>
                    <a:pt x="22" y="17"/>
                    <a:pt x="41" y="24"/>
                    <a:pt x="60" y="28"/>
                  </a:cubicBezTo>
                  <a:cubicBezTo>
                    <a:pt x="62" y="30"/>
                    <a:pt x="63" y="33"/>
                    <a:pt x="64" y="36"/>
                  </a:cubicBezTo>
                  <a:cubicBezTo>
                    <a:pt x="65" y="33"/>
                    <a:pt x="65" y="30"/>
                    <a:pt x="66" y="28"/>
                  </a:cubicBezTo>
                  <a:cubicBezTo>
                    <a:pt x="66" y="28"/>
                    <a:pt x="67" y="27"/>
                    <a:pt x="67" y="27"/>
                  </a:cubicBezTo>
                  <a:cubicBezTo>
                    <a:pt x="76" y="25"/>
                    <a:pt x="83" y="22"/>
                    <a:pt x="88" y="14"/>
                  </a:cubicBezTo>
                  <a:close/>
                </a:path>
              </a:pathLst>
            </a:custGeom>
            <a:solidFill>
              <a:srgbClr val="4C15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69" name="Freeform 567"/>
            <p:cNvSpPr>
              <a:spLocks/>
            </p:cNvSpPr>
            <p:nvPr/>
          </p:nvSpPr>
          <p:spPr bwMode="auto">
            <a:xfrm>
              <a:off x="4917" y="1810"/>
              <a:ext cx="55" cy="43"/>
            </a:xfrm>
            <a:custGeom>
              <a:avLst/>
              <a:gdLst>
                <a:gd name="T0" fmla="*/ 89 w 89"/>
                <a:gd name="T1" fmla="*/ 54 h 70"/>
                <a:gd name="T2" fmla="*/ 73 w 89"/>
                <a:gd name="T3" fmla="*/ 68 h 70"/>
                <a:gd name="T4" fmla="*/ 68 w 89"/>
                <a:gd name="T5" fmla="*/ 70 h 70"/>
                <a:gd name="T6" fmla="*/ 64 w 89"/>
                <a:gd name="T7" fmla="*/ 64 h 70"/>
                <a:gd name="T8" fmla="*/ 8 w 89"/>
                <a:gd name="T9" fmla="*/ 10 h 70"/>
                <a:gd name="T10" fmla="*/ 0 w 89"/>
                <a:gd name="T11" fmla="*/ 6 h 70"/>
                <a:gd name="T12" fmla="*/ 50 w 89"/>
                <a:gd name="T13" fmla="*/ 4 h 70"/>
                <a:gd name="T14" fmla="*/ 53 w 89"/>
                <a:gd name="T15" fmla="*/ 6 h 70"/>
                <a:gd name="T16" fmla="*/ 71 w 89"/>
                <a:gd name="T17" fmla="*/ 17 h 70"/>
                <a:gd name="T18" fmla="*/ 89 w 89"/>
                <a:gd name="T19"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70">
                  <a:moveTo>
                    <a:pt x="89" y="54"/>
                  </a:moveTo>
                  <a:cubicBezTo>
                    <a:pt x="88" y="64"/>
                    <a:pt x="82" y="67"/>
                    <a:pt x="73" y="68"/>
                  </a:cubicBezTo>
                  <a:cubicBezTo>
                    <a:pt x="71" y="68"/>
                    <a:pt x="69" y="68"/>
                    <a:pt x="68" y="70"/>
                  </a:cubicBezTo>
                  <a:cubicBezTo>
                    <a:pt x="64" y="70"/>
                    <a:pt x="64" y="67"/>
                    <a:pt x="64" y="64"/>
                  </a:cubicBezTo>
                  <a:cubicBezTo>
                    <a:pt x="60" y="31"/>
                    <a:pt x="35" y="19"/>
                    <a:pt x="8" y="10"/>
                  </a:cubicBezTo>
                  <a:cubicBezTo>
                    <a:pt x="5" y="9"/>
                    <a:pt x="1" y="10"/>
                    <a:pt x="0" y="6"/>
                  </a:cubicBezTo>
                  <a:cubicBezTo>
                    <a:pt x="17" y="0"/>
                    <a:pt x="33" y="0"/>
                    <a:pt x="50" y="4"/>
                  </a:cubicBezTo>
                  <a:cubicBezTo>
                    <a:pt x="51" y="4"/>
                    <a:pt x="53" y="5"/>
                    <a:pt x="53" y="6"/>
                  </a:cubicBezTo>
                  <a:cubicBezTo>
                    <a:pt x="56" y="15"/>
                    <a:pt x="63" y="17"/>
                    <a:pt x="71" y="17"/>
                  </a:cubicBezTo>
                  <a:cubicBezTo>
                    <a:pt x="81" y="27"/>
                    <a:pt x="87" y="40"/>
                    <a:pt x="89" y="54"/>
                  </a:cubicBezTo>
                  <a:close/>
                </a:path>
              </a:pathLst>
            </a:custGeom>
            <a:solidFill>
              <a:srgbClr val="6C27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0" name="Freeform 568"/>
            <p:cNvSpPr>
              <a:spLocks/>
            </p:cNvSpPr>
            <p:nvPr/>
          </p:nvSpPr>
          <p:spPr bwMode="auto">
            <a:xfrm>
              <a:off x="4890" y="1820"/>
              <a:ext cx="66" cy="33"/>
            </a:xfrm>
            <a:custGeom>
              <a:avLst/>
              <a:gdLst>
                <a:gd name="T0" fmla="*/ 103 w 106"/>
                <a:gd name="T1" fmla="*/ 54 h 54"/>
                <a:gd name="T2" fmla="*/ 54 w 106"/>
                <a:gd name="T3" fmla="*/ 32 h 54"/>
                <a:gd name="T4" fmla="*/ 45 w 106"/>
                <a:gd name="T5" fmla="*/ 28 h 54"/>
                <a:gd name="T6" fmla="*/ 12 w 106"/>
                <a:gd name="T7" fmla="*/ 53 h 54"/>
                <a:gd name="T8" fmla="*/ 10 w 106"/>
                <a:gd name="T9" fmla="*/ 54 h 54"/>
                <a:gd name="T10" fmla="*/ 2 w 106"/>
                <a:gd name="T11" fmla="*/ 40 h 54"/>
                <a:gd name="T12" fmla="*/ 11 w 106"/>
                <a:gd name="T13" fmla="*/ 9 h 54"/>
                <a:gd name="T14" fmla="*/ 26 w 106"/>
                <a:gd name="T15" fmla="*/ 1 h 54"/>
                <a:gd name="T16" fmla="*/ 39 w 106"/>
                <a:gd name="T17" fmla="*/ 6 h 54"/>
                <a:gd name="T18" fmla="*/ 98 w 106"/>
                <a:gd name="T19" fmla="*/ 40 h 54"/>
                <a:gd name="T20" fmla="*/ 103 w 106"/>
                <a:gd name="T21"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54">
                  <a:moveTo>
                    <a:pt x="103" y="54"/>
                  </a:moveTo>
                  <a:cubicBezTo>
                    <a:pt x="85" y="51"/>
                    <a:pt x="68" y="45"/>
                    <a:pt x="54" y="32"/>
                  </a:cubicBezTo>
                  <a:cubicBezTo>
                    <a:pt x="51" y="30"/>
                    <a:pt x="49" y="27"/>
                    <a:pt x="45" y="28"/>
                  </a:cubicBezTo>
                  <a:cubicBezTo>
                    <a:pt x="34" y="37"/>
                    <a:pt x="18" y="38"/>
                    <a:pt x="12" y="53"/>
                  </a:cubicBezTo>
                  <a:cubicBezTo>
                    <a:pt x="12" y="54"/>
                    <a:pt x="11" y="54"/>
                    <a:pt x="10" y="54"/>
                  </a:cubicBezTo>
                  <a:cubicBezTo>
                    <a:pt x="6" y="50"/>
                    <a:pt x="5" y="45"/>
                    <a:pt x="2" y="40"/>
                  </a:cubicBezTo>
                  <a:cubicBezTo>
                    <a:pt x="0" y="29"/>
                    <a:pt x="4" y="18"/>
                    <a:pt x="11" y="9"/>
                  </a:cubicBezTo>
                  <a:cubicBezTo>
                    <a:pt x="15" y="4"/>
                    <a:pt x="20" y="1"/>
                    <a:pt x="26" y="1"/>
                  </a:cubicBezTo>
                  <a:cubicBezTo>
                    <a:pt x="31" y="0"/>
                    <a:pt x="36" y="1"/>
                    <a:pt x="39" y="6"/>
                  </a:cubicBezTo>
                  <a:cubicBezTo>
                    <a:pt x="55" y="25"/>
                    <a:pt x="74" y="36"/>
                    <a:pt x="98" y="40"/>
                  </a:cubicBezTo>
                  <a:cubicBezTo>
                    <a:pt x="102" y="44"/>
                    <a:pt x="106" y="47"/>
                    <a:pt x="103" y="54"/>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1" name="Freeform 569"/>
            <p:cNvSpPr>
              <a:spLocks/>
            </p:cNvSpPr>
            <p:nvPr/>
          </p:nvSpPr>
          <p:spPr bwMode="auto">
            <a:xfrm>
              <a:off x="4897" y="1814"/>
              <a:ext cx="62" cy="46"/>
            </a:xfrm>
            <a:custGeom>
              <a:avLst/>
              <a:gdLst>
                <a:gd name="T0" fmla="*/ 14 w 101"/>
                <a:gd name="T1" fmla="*/ 13 h 75"/>
                <a:gd name="T2" fmla="*/ 0 w 101"/>
                <a:gd name="T3" fmla="*/ 19 h 75"/>
                <a:gd name="T4" fmla="*/ 32 w 101"/>
                <a:gd name="T5" fmla="*/ 0 h 75"/>
                <a:gd name="T6" fmla="*/ 70 w 101"/>
                <a:gd name="T7" fmla="*/ 15 h 75"/>
                <a:gd name="T8" fmla="*/ 98 w 101"/>
                <a:gd name="T9" fmla="*/ 59 h 75"/>
                <a:gd name="T10" fmla="*/ 100 w 101"/>
                <a:gd name="T11" fmla="*/ 64 h 75"/>
                <a:gd name="T12" fmla="*/ 97 w 101"/>
                <a:gd name="T13" fmla="*/ 75 h 75"/>
                <a:gd name="T14" fmla="*/ 92 w 101"/>
                <a:gd name="T15" fmla="*/ 64 h 75"/>
                <a:gd name="T16" fmla="*/ 86 w 101"/>
                <a:gd name="T17" fmla="*/ 52 h 75"/>
                <a:gd name="T18" fmla="*/ 61 w 101"/>
                <a:gd name="T19" fmla="*/ 27 h 75"/>
                <a:gd name="T20" fmla="*/ 14 w 101"/>
                <a:gd name="T21" fmla="*/ 1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1" h="75">
                  <a:moveTo>
                    <a:pt x="14" y="13"/>
                  </a:moveTo>
                  <a:cubicBezTo>
                    <a:pt x="9" y="13"/>
                    <a:pt x="5" y="17"/>
                    <a:pt x="0" y="19"/>
                  </a:cubicBezTo>
                  <a:cubicBezTo>
                    <a:pt x="6" y="5"/>
                    <a:pt x="19" y="3"/>
                    <a:pt x="32" y="0"/>
                  </a:cubicBezTo>
                  <a:cubicBezTo>
                    <a:pt x="46" y="2"/>
                    <a:pt x="58" y="7"/>
                    <a:pt x="70" y="15"/>
                  </a:cubicBezTo>
                  <a:cubicBezTo>
                    <a:pt x="87" y="25"/>
                    <a:pt x="97" y="39"/>
                    <a:pt x="98" y="59"/>
                  </a:cubicBezTo>
                  <a:cubicBezTo>
                    <a:pt x="98" y="61"/>
                    <a:pt x="99" y="62"/>
                    <a:pt x="100" y="64"/>
                  </a:cubicBezTo>
                  <a:cubicBezTo>
                    <a:pt x="99" y="67"/>
                    <a:pt x="101" y="72"/>
                    <a:pt x="97" y="75"/>
                  </a:cubicBezTo>
                  <a:cubicBezTo>
                    <a:pt x="95" y="71"/>
                    <a:pt x="94" y="67"/>
                    <a:pt x="92" y="64"/>
                  </a:cubicBezTo>
                  <a:cubicBezTo>
                    <a:pt x="91" y="59"/>
                    <a:pt x="90" y="55"/>
                    <a:pt x="86" y="52"/>
                  </a:cubicBezTo>
                  <a:cubicBezTo>
                    <a:pt x="77" y="44"/>
                    <a:pt x="71" y="34"/>
                    <a:pt x="61" y="27"/>
                  </a:cubicBezTo>
                  <a:cubicBezTo>
                    <a:pt x="46" y="19"/>
                    <a:pt x="32" y="12"/>
                    <a:pt x="14" y="13"/>
                  </a:cubicBezTo>
                  <a:close/>
                </a:path>
              </a:pathLst>
            </a:custGeom>
            <a:solidFill>
              <a:srgbClr val="C55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2" name="Freeform 570"/>
            <p:cNvSpPr>
              <a:spLocks/>
            </p:cNvSpPr>
            <p:nvPr/>
          </p:nvSpPr>
          <p:spPr bwMode="auto">
            <a:xfrm>
              <a:off x="4955" y="1846"/>
              <a:ext cx="45" cy="55"/>
            </a:xfrm>
            <a:custGeom>
              <a:avLst/>
              <a:gdLst>
                <a:gd name="T0" fmla="*/ 6 w 73"/>
                <a:gd name="T1" fmla="*/ 70 h 90"/>
                <a:gd name="T2" fmla="*/ 26 w 73"/>
                <a:gd name="T3" fmla="*/ 46 h 90"/>
                <a:gd name="T4" fmla="*/ 32 w 73"/>
                <a:gd name="T5" fmla="*/ 37 h 90"/>
                <a:gd name="T6" fmla="*/ 54 w 73"/>
                <a:gd name="T7" fmla="*/ 9 h 90"/>
                <a:gd name="T8" fmla="*/ 65 w 73"/>
                <a:gd name="T9" fmla="*/ 2 h 90"/>
                <a:gd name="T10" fmla="*/ 72 w 73"/>
                <a:gd name="T11" fmla="*/ 7 h 90"/>
                <a:gd name="T12" fmla="*/ 65 w 73"/>
                <a:gd name="T13" fmla="*/ 19 h 90"/>
                <a:gd name="T14" fmla="*/ 42 w 73"/>
                <a:gd name="T15" fmla="*/ 43 h 90"/>
                <a:gd name="T16" fmla="*/ 32 w 73"/>
                <a:gd name="T17" fmla="*/ 60 h 90"/>
                <a:gd name="T18" fmla="*/ 11 w 73"/>
                <a:gd name="T19" fmla="*/ 90 h 90"/>
                <a:gd name="T20" fmla="*/ 6 w 73"/>
                <a:gd name="T21" fmla="*/ 7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90">
                  <a:moveTo>
                    <a:pt x="6" y="70"/>
                  </a:moveTo>
                  <a:cubicBezTo>
                    <a:pt x="13" y="62"/>
                    <a:pt x="20" y="54"/>
                    <a:pt x="26" y="46"/>
                  </a:cubicBezTo>
                  <a:cubicBezTo>
                    <a:pt x="29" y="43"/>
                    <a:pt x="32" y="41"/>
                    <a:pt x="32" y="37"/>
                  </a:cubicBezTo>
                  <a:cubicBezTo>
                    <a:pt x="42" y="30"/>
                    <a:pt x="49" y="20"/>
                    <a:pt x="54" y="9"/>
                  </a:cubicBezTo>
                  <a:cubicBezTo>
                    <a:pt x="57" y="4"/>
                    <a:pt x="59" y="0"/>
                    <a:pt x="65" y="2"/>
                  </a:cubicBezTo>
                  <a:cubicBezTo>
                    <a:pt x="69" y="2"/>
                    <a:pt x="71" y="3"/>
                    <a:pt x="72" y="7"/>
                  </a:cubicBezTo>
                  <a:cubicBezTo>
                    <a:pt x="73" y="13"/>
                    <a:pt x="69" y="18"/>
                    <a:pt x="65" y="19"/>
                  </a:cubicBezTo>
                  <a:cubicBezTo>
                    <a:pt x="51" y="22"/>
                    <a:pt x="48" y="34"/>
                    <a:pt x="42" y="43"/>
                  </a:cubicBezTo>
                  <a:cubicBezTo>
                    <a:pt x="38" y="49"/>
                    <a:pt x="35" y="55"/>
                    <a:pt x="32" y="60"/>
                  </a:cubicBezTo>
                  <a:cubicBezTo>
                    <a:pt x="27" y="71"/>
                    <a:pt x="22" y="83"/>
                    <a:pt x="11" y="90"/>
                  </a:cubicBezTo>
                  <a:cubicBezTo>
                    <a:pt x="6" y="84"/>
                    <a:pt x="0" y="78"/>
                    <a:pt x="6" y="70"/>
                  </a:cubicBezTo>
                  <a:close/>
                </a:path>
              </a:pathLst>
            </a:custGeom>
            <a:solidFill>
              <a:srgbClr val="EFA8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3" name="Freeform 571"/>
            <p:cNvSpPr>
              <a:spLocks/>
            </p:cNvSpPr>
            <p:nvPr/>
          </p:nvSpPr>
          <p:spPr bwMode="auto">
            <a:xfrm>
              <a:off x="4961" y="1883"/>
              <a:ext cx="14" cy="32"/>
            </a:xfrm>
            <a:custGeom>
              <a:avLst/>
              <a:gdLst>
                <a:gd name="T0" fmla="*/ 2 w 23"/>
                <a:gd name="T1" fmla="*/ 29 h 52"/>
                <a:gd name="T2" fmla="*/ 23 w 23"/>
                <a:gd name="T3" fmla="*/ 0 h 52"/>
                <a:gd name="T4" fmla="*/ 20 w 23"/>
                <a:gd name="T5" fmla="*/ 52 h 52"/>
                <a:gd name="T6" fmla="*/ 12 w 23"/>
                <a:gd name="T7" fmla="*/ 52 h 52"/>
                <a:gd name="T8" fmla="*/ 2 w 23"/>
                <a:gd name="T9" fmla="*/ 29 h 52"/>
              </a:gdLst>
              <a:ahLst/>
              <a:cxnLst>
                <a:cxn ang="0">
                  <a:pos x="T0" y="T1"/>
                </a:cxn>
                <a:cxn ang="0">
                  <a:pos x="T2" y="T3"/>
                </a:cxn>
                <a:cxn ang="0">
                  <a:pos x="T4" y="T5"/>
                </a:cxn>
                <a:cxn ang="0">
                  <a:pos x="T6" y="T7"/>
                </a:cxn>
                <a:cxn ang="0">
                  <a:pos x="T8" y="T9"/>
                </a:cxn>
              </a:cxnLst>
              <a:rect l="0" t="0" r="r" b="b"/>
              <a:pathLst>
                <a:path w="23" h="52">
                  <a:moveTo>
                    <a:pt x="2" y="29"/>
                  </a:moveTo>
                  <a:cubicBezTo>
                    <a:pt x="10" y="20"/>
                    <a:pt x="15" y="9"/>
                    <a:pt x="23" y="0"/>
                  </a:cubicBezTo>
                  <a:cubicBezTo>
                    <a:pt x="23" y="18"/>
                    <a:pt x="23" y="35"/>
                    <a:pt x="20" y="52"/>
                  </a:cubicBezTo>
                  <a:cubicBezTo>
                    <a:pt x="17" y="52"/>
                    <a:pt x="15" y="52"/>
                    <a:pt x="12" y="52"/>
                  </a:cubicBezTo>
                  <a:cubicBezTo>
                    <a:pt x="7" y="45"/>
                    <a:pt x="0" y="40"/>
                    <a:pt x="2" y="29"/>
                  </a:cubicBezTo>
                  <a:close/>
                </a:path>
              </a:pathLst>
            </a:custGeom>
            <a:solidFill>
              <a:srgbClr val="4C1A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4" name="Freeform 572"/>
            <p:cNvSpPr>
              <a:spLocks/>
            </p:cNvSpPr>
            <p:nvPr/>
          </p:nvSpPr>
          <p:spPr bwMode="auto">
            <a:xfrm>
              <a:off x="4870" y="1759"/>
              <a:ext cx="15" cy="22"/>
            </a:xfrm>
            <a:custGeom>
              <a:avLst/>
              <a:gdLst>
                <a:gd name="T0" fmla="*/ 0 w 24"/>
                <a:gd name="T1" fmla="*/ 35 h 35"/>
                <a:gd name="T2" fmla="*/ 0 w 24"/>
                <a:gd name="T3" fmla="*/ 15 h 35"/>
                <a:gd name="T4" fmla="*/ 9 w 24"/>
                <a:gd name="T5" fmla="*/ 0 h 35"/>
                <a:gd name="T6" fmla="*/ 21 w 24"/>
                <a:gd name="T7" fmla="*/ 23 h 35"/>
                <a:gd name="T8" fmla="*/ 0 w 24"/>
                <a:gd name="T9" fmla="*/ 35 h 35"/>
              </a:gdLst>
              <a:ahLst/>
              <a:cxnLst>
                <a:cxn ang="0">
                  <a:pos x="T0" y="T1"/>
                </a:cxn>
                <a:cxn ang="0">
                  <a:pos x="T2" y="T3"/>
                </a:cxn>
                <a:cxn ang="0">
                  <a:pos x="T4" y="T5"/>
                </a:cxn>
                <a:cxn ang="0">
                  <a:pos x="T6" y="T7"/>
                </a:cxn>
                <a:cxn ang="0">
                  <a:pos x="T8" y="T9"/>
                </a:cxn>
              </a:cxnLst>
              <a:rect l="0" t="0" r="r" b="b"/>
              <a:pathLst>
                <a:path w="24" h="35">
                  <a:moveTo>
                    <a:pt x="0" y="35"/>
                  </a:moveTo>
                  <a:cubicBezTo>
                    <a:pt x="0" y="28"/>
                    <a:pt x="0" y="22"/>
                    <a:pt x="0" y="15"/>
                  </a:cubicBezTo>
                  <a:cubicBezTo>
                    <a:pt x="0" y="9"/>
                    <a:pt x="1" y="2"/>
                    <a:pt x="9" y="0"/>
                  </a:cubicBezTo>
                  <a:cubicBezTo>
                    <a:pt x="21" y="7"/>
                    <a:pt x="24" y="13"/>
                    <a:pt x="21" y="23"/>
                  </a:cubicBezTo>
                  <a:cubicBezTo>
                    <a:pt x="19" y="31"/>
                    <a:pt x="12" y="35"/>
                    <a:pt x="0" y="35"/>
                  </a:cubicBezTo>
                  <a:close/>
                </a:path>
              </a:pathLst>
            </a:custGeom>
            <a:solidFill>
              <a:srgbClr val="E07F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5" name="Freeform 573"/>
            <p:cNvSpPr>
              <a:spLocks/>
            </p:cNvSpPr>
            <p:nvPr/>
          </p:nvSpPr>
          <p:spPr bwMode="auto">
            <a:xfrm>
              <a:off x="4848" y="1815"/>
              <a:ext cx="10" cy="19"/>
            </a:xfrm>
            <a:custGeom>
              <a:avLst/>
              <a:gdLst>
                <a:gd name="T0" fmla="*/ 16 w 16"/>
                <a:gd name="T1" fmla="*/ 12 h 30"/>
                <a:gd name="T2" fmla="*/ 14 w 16"/>
                <a:gd name="T3" fmla="*/ 27 h 30"/>
                <a:gd name="T4" fmla="*/ 12 w 16"/>
                <a:gd name="T5" fmla="*/ 30 h 30"/>
                <a:gd name="T6" fmla="*/ 0 w 16"/>
                <a:gd name="T7" fmla="*/ 24 h 30"/>
                <a:gd name="T8" fmla="*/ 4 w 16"/>
                <a:gd name="T9" fmla="*/ 5 h 30"/>
                <a:gd name="T10" fmla="*/ 16 w 16"/>
                <a:gd name="T11" fmla="*/ 12 h 30"/>
              </a:gdLst>
              <a:ahLst/>
              <a:cxnLst>
                <a:cxn ang="0">
                  <a:pos x="T0" y="T1"/>
                </a:cxn>
                <a:cxn ang="0">
                  <a:pos x="T2" y="T3"/>
                </a:cxn>
                <a:cxn ang="0">
                  <a:pos x="T4" y="T5"/>
                </a:cxn>
                <a:cxn ang="0">
                  <a:pos x="T6" y="T7"/>
                </a:cxn>
                <a:cxn ang="0">
                  <a:pos x="T8" y="T9"/>
                </a:cxn>
                <a:cxn ang="0">
                  <a:pos x="T10" y="T11"/>
                </a:cxn>
              </a:cxnLst>
              <a:rect l="0" t="0" r="r" b="b"/>
              <a:pathLst>
                <a:path w="16" h="30">
                  <a:moveTo>
                    <a:pt x="16" y="12"/>
                  </a:moveTo>
                  <a:cubicBezTo>
                    <a:pt x="15" y="17"/>
                    <a:pt x="15" y="22"/>
                    <a:pt x="14" y="27"/>
                  </a:cubicBezTo>
                  <a:cubicBezTo>
                    <a:pt x="14" y="29"/>
                    <a:pt x="13" y="30"/>
                    <a:pt x="12" y="30"/>
                  </a:cubicBezTo>
                  <a:cubicBezTo>
                    <a:pt x="8" y="27"/>
                    <a:pt x="4" y="26"/>
                    <a:pt x="0" y="24"/>
                  </a:cubicBezTo>
                  <a:cubicBezTo>
                    <a:pt x="2" y="17"/>
                    <a:pt x="4" y="11"/>
                    <a:pt x="4" y="5"/>
                  </a:cubicBezTo>
                  <a:cubicBezTo>
                    <a:pt x="12" y="0"/>
                    <a:pt x="13" y="7"/>
                    <a:pt x="16" y="12"/>
                  </a:cubicBezTo>
                  <a:close/>
                </a:path>
              </a:pathLst>
            </a:custGeom>
            <a:solidFill>
              <a:srgbClr val="F3E2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6" name="Freeform 574"/>
            <p:cNvSpPr>
              <a:spLocks/>
            </p:cNvSpPr>
            <p:nvPr/>
          </p:nvSpPr>
          <p:spPr bwMode="auto">
            <a:xfrm>
              <a:off x="4948" y="1810"/>
              <a:ext cx="13" cy="13"/>
            </a:xfrm>
            <a:custGeom>
              <a:avLst/>
              <a:gdLst>
                <a:gd name="T0" fmla="*/ 21 w 21"/>
                <a:gd name="T1" fmla="*/ 17 h 21"/>
                <a:gd name="T2" fmla="*/ 0 w 21"/>
                <a:gd name="T3" fmla="*/ 4 h 21"/>
                <a:gd name="T4" fmla="*/ 21 w 21"/>
                <a:gd name="T5" fmla="*/ 17 h 21"/>
              </a:gdLst>
              <a:ahLst/>
              <a:cxnLst>
                <a:cxn ang="0">
                  <a:pos x="T0" y="T1"/>
                </a:cxn>
                <a:cxn ang="0">
                  <a:pos x="T2" y="T3"/>
                </a:cxn>
                <a:cxn ang="0">
                  <a:pos x="T4" y="T5"/>
                </a:cxn>
              </a:cxnLst>
              <a:rect l="0" t="0" r="r" b="b"/>
              <a:pathLst>
                <a:path w="21" h="21">
                  <a:moveTo>
                    <a:pt x="21" y="17"/>
                  </a:moveTo>
                  <a:cubicBezTo>
                    <a:pt x="10" y="21"/>
                    <a:pt x="7" y="19"/>
                    <a:pt x="0" y="4"/>
                  </a:cubicBezTo>
                  <a:cubicBezTo>
                    <a:pt x="9" y="0"/>
                    <a:pt x="15" y="4"/>
                    <a:pt x="21" y="17"/>
                  </a:cubicBezTo>
                  <a:close/>
                </a:path>
              </a:pathLst>
            </a:custGeom>
            <a:solidFill>
              <a:srgbClr val="E6AF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7" name="Freeform 575"/>
            <p:cNvSpPr>
              <a:spLocks/>
            </p:cNvSpPr>
            <p:nvPr/>
          </p:nvSpPr>
          <p:spPr bwMode="auto">
            <a:xfrm>
              <a:off x="4957" y="1935"/>
              <a:ext cx="86" cy="84"/>
            </a:xfrm>
            <a:custGeom>
              <a:avLst/>
              <a:gdLst>
                <a:gd name="T0" fmla="*/ 72 w 139"/>
                <a:gd name="T1" fmla="*/ 135 h 135"/>
                <a:gd name="T2" fmla="*/ 29 w 139"/>
                <a:gd name="T3" fmla="*/ 131 h 135"/>
                <a:gd name="T4" fmla="*/ 16 w 139"/>
                <a:gd name="T5" fmla="*/ 119 h 135"/>
                <a:gd name="T6" fmla="*/ 1 w 139"/>
                <a:gd name="T7" fmla="*/ 37 h 135"/>
                <a:gd name="T8" fmla="*/ 35 w 139"/>
                <a:gd name="T9" fmla="*/ 2 h 135"/>
                <a:gd name="T10" fmla="*/ 79 w 139"/>
                <a:gd name="T11" fmla="*/ 1 h 135"/>
                <a:gd name="T12" fmla="*/ 106 w 139"/>
                <a:gd name="T13" fmla="*/ 5 h 135"/>
                <a:gd name="T14" fmla="*/ 138 w 139"/>
                <a:gd name="T15" fmla="*/ 57 h 135"/>
                <a:gd name="T16" fmla="*/ 129 w 139"/>
                <a:gd name="T17" fmla="*/ 104 h 135"/>
                <a:gd name="T18" fmla="*/ 90 w 139"/>
                <a:gd name="T19" fmla="*/ 134 h 135"/>
                <a:gd name="T20" fmla="*/ 72 w 139"/>
                <a:gd name="T21"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9" h="135">
                  <a:moveTo>
                    <a:pt x="72" y="135"/>
                  </a:moveTo>
                  <a:cubicBezTo>
                    <a:pt x="58" y="135"/>
                    <a:pt x="44" y="134"/>
                    <a:pt x="29" y="131"/>
                  </a:cubicBezTo>
                  <a:cubicBezTo>
                    <a:pt x="23" y="129"/>
                    <a:pt x="18" y="126"/>
                    <a:pt x="16" y="119"/>
                  </a:cubicBezTo>
                  <a:cubicBezTo>
                    <a:pt x="8" y="92"/>
                    <a:pt x="3" y="65"/>
                    <a:pt x="1" y="37"/>
                  </a:cubicBezTo>
                  <a:cubicBezTo>
                    <a:pt x="0" y="15"/>
                    <a:pt x="10" y="1"/>
                    <a:pt x="35" y="2"/>
                  </a:cubicBezTo>
                  <a:cubicBezTo>
                    <a:pt x="49" y="3"/>
                    <a:pt x="64" y="0"/>
                    <a:pt x="79" y="1"/>
                  </a:cubicBezTo>
                  <a:cubicBezTo>
                    <a:pt x="88" y="1"/>
                    <a:pt x="97" y="2"/>
                    <a:pt x="106" y="5"/>
                  </a:cubicBezTo>
                  <a:cubicBezTo>
                    <a:pt x="128" y="12"/>
                    <a:pt x="139" y="31"/>
                    <a:pt x="138" y="57"/>
                  </a:cubicBezTo>
                  <a:cubicBezTo>
                    <a:pt x="137" y="73"/>
                    <a:pt x="133" y="89"/>
                    <a:pt x="129" y="104"/>
                  </a:cubicBezTo>
                  <a:cubicBezTo>
                    <a:pt x="122" y="131"/>
                    <a:pt x="110" y="132"/>
                    <a:pt x="90" y="134"/>
                  </a:cubicBezTo>
                  <a:cubicBezTo>
                    <a:pt x="84" y="135"/>
                    <a:pt x="78" y="134"/>
                    <a:pt x="72" y="135"/>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8" name="Freeform 576"/>
            <p:cNvSpPr>
              <a:spLocks/>
            </p:cNvSpPr>
            <p:nvPr/>
          </p:nvSpPr>
          <p:spPr bwMode="auto">
            <a:xfrm>
              <a:off x="4875" y="1886"/>
              <a:ext cx="85" cy="98"/>
            </a:xfrm>
            <a:custGeom>
              <a:avLst/>
              <a:gdLst>
                <a:gd name="T0" fmla="*/ 95 w 138"/>
                <a:gd name="T1" fmla="*/ 36 h 159"/>
                <a:gd name="T2" fmla="*/ 124 w 138"/>
                <a:gd name="T3" fmla="*/ 12 h 159"/>
                <a:gd name="T4" fmla="*/ 136 w 138"/>
                <a:gd name="T5" fmla="*/ 42 h 159"/>
                <a:gd name="T6" fmla="*/ 136 w 138"/>
                <a:gd name="T7" fmla="*/ 49 h 159"/>
                <a:gd name="T8" fmla="*/ 97 w 138"/>
                <a:gd name="T9" fmla="*/ 97 h 159"/>
                <a:gd name="T10" fmla="*/ 100 w 138"/>
                <a:gd name="T11" fmla="*/ 127 h 159"/>
                <a:gd name="T12" fmla="*/ 53 w 138"/>
                <a:gd name="T13" fmla="*/ 151 h 159"/>
                <a:gd name="T14" fmla="*/ 32 w 138"/>
                <a:gd name="T15" fmla="*/ 158 h 159"/>
                <a:gd name="T16" fmla="*/ 30 w 138"/>
                <a:gd name="T17" fmla="*/ 156 h 159"/>
                <a:gd name="T18" fmla="*/ 25 w 138"/>
                <a:gd name="T19" fmla="*/ 124 h 159"/>
                <a:gd name="T20" fmla="*/ 17 w 138"/>
                <a:gd name="T21" fmla="*/ 87 h 159"/>
                <a:gd name="T22" fmla="*/ 5 w 138"/>
                <a:gd name="T23" fmla="*/ 47 h 159"/>
                <a:gd name="T24" fmla="*/ 0 w 138"/>
                <a:gd name="T25" fmla="*/ 39 h 159"/>
                <a:gd name="T26" fmla="*/ 0 w 138"/>
                <a:gd name="T27" fmla="*/ 34 h 159"/>
                <a:gd name="T28" fmla="*/ 19 w 138"/>
                <a:gd name="T29" fmla="*/ 1 h 159"/>
                <a:gd name="T30" fmla="*/ 30 w 138"/>
                <a:gd name="T31" fmla="*/ 8 h 159"/>
                <a:gd name="T32" fmla="*/ 38 w 138"/>
                <a:gd name="T33" fmla="*/ 17 h 159"/>
                <a:gd name="T34" fmla="*/ 53 w 138"/>
                <a:gd name="T35" fmla="*/ 36 h 159"/>
                <a:gd name="T36" fmla="*/ 69 w 138"/>
                <a:gd name="T37" fmla="*/ 53 h 159"/>
                <a:gd name="T38" fmla="*/ 79 w 138"/>
                <a:gd name="T39" fmla="*/ 53 h 159"/>
                <a:gd name="T40" fmla="*/ 95 w 138"/>
                <a:gd name="T41" fmla="*/ 36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8" h="159">
                  <a:moveTo>
                    <a:pt x="95" y="36"/>
                  </a:moveTo>
                  <a:cubicBezTo>
                    <a:pt x="106" y="30"/>
                    <a:pt x="114" y="20"/>
                    <a:pt x="124" y="12"/>
                  </a:cubicBezTo>
                  <a:cubicBezTo>
                    <a:pt x="131" y="21"/>
                    <a:pt x="131" y="33"/>
                    <a:pt x="136" y="42"/>
                  </a:cubicBezTo>
                  <a:cubicBezTo>
                    <a:pt x="136" y="44"/>
                    <a:pt x="138" y="47"/>
                    <a:pt x="136" y="49"/>
                  </a:cubicBezTo>
                  <a:cubicBezTo>
                    <a:pt x="112" y="51"/>
                    <a:pt x="98" y="69"/>
                    <a:pt x="97" y="97"/>
                  </a:cubicBezTo>
                  <a:cubicBezTo>
                    <a:pt x="97" y="107"/>
                    <a:pt x="99" y="117"/>
                    <a:pt x="100" y="127"/>
                  </a:cubicBezTo>
                  <a:cubicBezTo>
                    <a:pt x="86" y="138"/>
                    <a:pt x="70" y="145"/>
                    <a:pt x="53" y="151"/>
                  </a:cubicBezTo>
                  <a:cubicBezTo>
                    <a:pt x="46" y="153"/>
                    <a:pt x="40" y="159"/>
                    <a:pt x="32" y="158"/>
                  </a:cubicBezTo>
                  <a:cubicBezTo>
                    <a:pt x="31" y="157"/>
                    <a:pt x="30" y="157"/>
                    <a:pt x="30" y="156"/>
                  </a:cubicBezTo>
                  <a:cubicBezTo>
                    <a:pt x="26" y="145"/>
                    <a:pt x="27" y="134"/>
                    <a:pt x="25" y="124"/>
                  </a:cubicBezTo>
                  <a:cubicBezTo>
                    <a:pt x="24" y="111"/>
                    <a:pt x="19" y="100"/>
                    <a:pt x="17" y="87"/>
                  </a:cubicBezTo>
                  <a:cubicBezTo>
                    <a:pt x="18" y="72"/>
                    <a:pt x="14" y="59"/>
                    <a:pt x="5" y="47"/>
                  </a:cubicBezTo>
                  <a:cubicBezTo>
                    <a:pt x="3" y="45"/>
                    <a:pt x="1" y="42"/>
                    <a:pt x="0" y="39"/>
                  </a:cubicBezTo>
                  <a:cubicBezTo>
                    <a:pt x="0" y="37"/>
                    <a:pt x="0" y="36"/>
                    <a:pt x="0" y="34"/>
                  </a:cubicBezTo>
                  <a:cubicBezTo>
                    <a:pt x="6" y="23"/>
                    <a:pt x="10" y="11"/>
                    <a:pt x="19" y="1"/>
                  </a:cubicBezTo>
                  <a:cubicBezTo>
                    <a:pt x="25" y="0"/>
                    <a:pt x="27" y="5"/>
                    <a:pt x="30" y="8"/>
                  </a:cubicBezTo>
                  <a:cubicBezTo>
                    <a:pt x="33" y="11"/>
                    <a:pt x="35" y="15"/>
                    <a:pt x="38" y="17"/>
                  </a:cubicBezTo>
                  <a:cubicBezTo>
                    <a:pt x="43" y="24"/>
                    <a:pt x="51" y="28"/>
                    <a:pt x="53" y="36"/>
                  </a:cubicBezTo>
                  <a:cubicBezTo>
                    <a:pt x="54" y="49"/>
                    <a:pt x="57" y="52"/>
                    <a:pt x="69" y="53"/>
                  </a:cubicBezTo>
                  <a:cubicBezTo>
                    <a:pt x="73" y="53"/>
                    <a:pt x="76" y="53"/>
                    <a:pt x="79" y="53"/>
                  </a:cubicBezTo>
                  <a:cubicBezTo>
                    <a:pt x="90" y="51"/>
                    <a:pt x="93" y="48"/>
                    <a:pt x="95"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79" name="Freeform 577"/>
            <p:cNvSpPr>
              <a:spLocks/>
            </p:cNvSpPr>
            <p:nvPr/>
          </p:nvSpPr>
          <p:spPr bwMode="auto">
            <a:xfrm>
              <a:off x="4927" y="1984"/>
              <a:ext cx="19" cy="123"/>
            </a:xfrm>
            <a:custGeom>
              <a:avLst/>
              <a:gdLst>
                <a:gd name="T0" fmla="*/ 13 w 31"/>
                <a:gd name="T1" fmla="*/ 191 h 200"/>
                <a:gd name="T2" fmla="*/ 0 w 31"/>
                <a:gd name="T3" fmla="*/ 191 h 200"/>
                <a:gd name="T4" fmla="*/ 0 w 31"/>
                <a:gd name="T5" fmla="*/ 189 h 200"/>
                <a:gd name="T6" fmla="*/ 1 w 31"/>
                <a:gd name="T7" fmla="*/ 176 h 200"/>
                <a:gd name="T8" fmla="*/ 3 w 31"/>
                <a:gd name="T9" fmla="*/ 9 h 200"/>
                <a:gd name="T10" fmla="*/ 7 w 31"/>
                <a:gd name="T11" fmla="*/ 1 h 200"/>
                <a:gd name="T12" fmla="*/ 19 w 31"/>
                <a:gd name="T13" fmla="*/ 3 h 200"/>
                <a:gd name="T14" fmla="*/ 23 w 31"/>
                <a:gd name="T15" fmla="*/ 11 h 200"/>
                <a:gd name="T16" fmla="*/ 31 w 31"/>
                <a:gd name="T17" fmla="*/ 52 h 200"/>
                <a:gd name="T18" fmla="*/ 23 w 31"/>
                <a:gd name="T19" fmla="*/ 80 h 200"/>
                <a:gd name="T20" fmla="*/ 20 w 31"/>
                <a:gd name="T21" fmla="*/ 92 h 200"/>
                <a:gd name="T22" fmla="*/ 14 w 31"/>
                <a:gd name="T23" fmla="*/ 168 h 200"/>
                <a:gd name="T24" fmla="*/ 13 w 31"/>
                <a:gd name="T25" fmla="*/ 191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00">
                  <a:moveTo>
                    <a:pt x="13" y="191"/>
                  </a:moveTo>
                  <a:cubicBezTo>
                    <a:pt x="9" y="200"/>
                    <a:pt x="4" y="197"/>
                    <a:pt x="0" y="191"/>
                  </a:cubicBezTo>
                  <a:cubicBezTo>
                    <a:pt x="0" y="190"/>
                    <a:pt x="0" y="189"/>
                    <a:pt x="0" y="189"/>
                  </a:cubicBezTo>
                  <a:cubicBezTo>
                    <a:pt x="1" y="185"/>
                    <a:pt x="1" y="181"/>
                    <a:pt x="1" y="176"/>
                  </a:cubicBezTo>
                  <a:cubicBezTo>
                    <a:pt x="1" y="121"/>
                    <a:pt x="5" y="65"/>
                    <a:pt x="3" y="9"/>
                  </a:cubicBezTo>
                  <a:cubicBezTo>
                    <a:pt x="3" y="6"/>
                    <a:pt x="3" y="2"/>
                    <a:pt x="7" y="1"/>
                  </a:cubicBezTo>
                  <a:cubicBezTo>
                    <a:pt x="11" y="0"/>
                    <a:pt x="15" y="1"/>
                    <a:pt x="19" y="3"/>
                  </a:cubicBezTo>
                  <a:cubicBezTo>
                    <a:pt x="23" y="4"/>
                    <a:pt x="22" y="8"/>
                    <a:pt x="23" y="11"/>
                  </a:cubicBezTo>
                  <a:cubicBezTo>
                    <a:pt x="26" y="25"/>
                    <a:pt x="28" y="38"/>
                    <a:pt x="31" y="52"/>
                  </a:cubicBezTo>
                  <a:cubicBezTo>
                    <a:pt x="25" y="60"/>
                    <a:pt x="24" y="70"/>
                    <a:pt x="23" y="80"/>
                  </a:cubicBezTo>
                  <a:cubicBezTo>
                    <a:pt x="23" y="84"/>
                    <a:pt x="23" y="88"/>
                    <a:pt x="20" y="92"/>
                  </a:cubicBezTo>
                  <a:cubicBezTo>
                    <a:pt x="18" y="117"/>
                    <a:pt x="16" y="142"/>
                    <a:pt x="14" y="168"/>
                  </a:cubicBezTo>
                  <a:cubicBezTo>
                    <a:pt x="13" y="175"/>
                    <a:pt x="11" y="183"/>
                    <a:pt x="13" y="191"/>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0" name="Freeform 578"/>
            <p:cNvSpPr>
              <a:spLocks/>
            </p:cNvSpPr>
            <p:nvPr/>
          </p:nvSpPr>
          <p:spPr bwMode="auto">
            <a:xfrm>
              <a:off x="4894" y="1965"/>
              <a:ext cx="46" cy="26"/>
            </a:xfrm>
            <a:custGeom>
              <a:avLst/>
              <a:gdLst>
                <a:gd name="T0" fmla="*/ 72 w 74"/>
                <a:gd name="T1" fmla="*/ 34 h 43"/>
                <a:gd name="T2" fmla="*/ 61 w 74"/>
                <a:gd name="T3" fmla="*/ 33 h 43"/>
                <a:gd name="T4" fmla="*/ 29 w 74"/>
                <a:gd name="T5" fmla="*/ 43 h 43"/>
                <a:gd name="T6" fmla="*/ 1 w 74"/>
                <a:gd name="T7" fmla="*/ 32 h 43"/>
                <a:gd name="T8" fmla="*/ 1 w 74"/>
                <a:gd name="T9" fmla="*/ 29 h 43"/>
                <a:gd name="T10" fmla="*/ 60 w 74"/>
                <a:gd name="T11" fmla="*/ 3 h 43"/>
                <a:gd name="T12" fmla="*/ 68 w 74"/>
                <a:gd name="T13" fmla="*/ 0 h 43"/>
                <a:gd name="T14" fmla="*/ 73 w 74"/>
                <a:gd name="T15" fmla="*/ 29 h 43"/>
                <a:gd name="T16" fmla="*/ 72 w 74"/>
                <a:gd name="T17"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 h="43">
                  <a:moveTo>
                    <a:pt x="72" y="34"/>
                  </a:moveTo>
                  <a:cubicBezTo>
                    <a:pt x="68" y="37"/>
                    <a:pt x="65" y="34"/>
                    <a:pt x="61" y="33"/>
                  </a:cubicBezTo>
                  <a:cubicBezTo>
                    <a:pt x="48" y="31"/>
                    <a:pt x="37" y="32"/>
                    <a:pt x="29" y="43"/>
                  </a:cubicBezTo>
                  <a:cubicBezTo>
                    <a:pt x="18" y="43"/>
                    <a:pt x="11" y="35"/>
                    <a:pt x="1" y="32"/>
                  </a:cubicBezTo>
                  <a:cubicBezTo>
                    <a:pt x="0" y="31"/>
                    <a:pt x="0" y="30"/>
                    <a:pt x="1" y="29"/>
                  </a:cubicBezTo>
                  <a:cubicBezTo>
                    <a:pt x="21" y="21"/>
                    <a:pt x="42" y="15"/>
                    <a:pt x="60" y="3"/>
                  </a:cubicBezTo>
                  <a:cubicBezTo>
                    <a:pt x="63" y="1"/>
                    <a:pt x="65" y="0"/>
                    <a:pt x="68" y="0"/>
                  </a:cubicBezTo>
                  <a:cubicBezTo>
                    <a:pt x="70" y="10"/>
                    <a:pt x="71" y="20"/>
                    <a:pt x="73" y="29"/>
                  </a:cubicBezTo>
                  <a:cubicBezTo>
                    <a:pt x="74" y="32"/>
                    <a:pt x="73" y="33"/>
                    <a:pt x="72" y="34"/>
                  </a:cubicBezTo>
                  <a:close/>
                </a:path>
              </a:pathLst>
            </a:custGeom>
            <a:solidFill>
              <a:srgbClr val="F9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1" name="Freeform 579"/>
            <p:cNvSpPr>
              <a:spLocks/>
            </p:cNvSpPr>
            <p:nvPr/>
          </p:nvSpPr>
          <p:spPr bwMode="auto">
            <a:xfrm>
              <a:off x="4940" y="2016"/>
              <a:ext cx="29" cy="25"/>
            </a:xfrm>
            <a:custGeom>
              <a:avLst/>
              <a:gdLst>
                <a:gd name="T0" fmla="*/ 0 w 48"/>
                <a:gd name="T1" fmla="*/ 40 h 40"/>
                <a:gd name="T2" fmla="*/ 2 w 48"/>
                <a:gd name="T3" fmla="*/ 12 h 40"/>
                <a:gd name="T4" fmla="*/ 11 w 48"/>
                <a:gd name="T5" fmla="*/ 0 h 40"/>
                <a:gd name="T6" fmla="*/ 14 w 48"/>
                <a:gd name="T7" fmla="*/ 9 h 40"/>
                <a:gd name="T8" fmla="*/ 42 w 48"/>
                <a:gd name="T9" fmla="*/ 35 h 40"/>
                <a:gd name="T10" fmla="*/ 48 w 48"/>
                <a:gd name="T11" fmla="*/ 37 h 40"/>
                <a:gd name="T12" fmla="*/ 0 w 48"/>
                <a:gd name="T13" fmla="*/ 40 h 40"/>
              </a:gdLst>
              <a:ahLst/>
              <a:cxnLst>
                <a:cxn ang="0">
                  <a:pos x="T0" y="T1"/>
                </a:cxn>
                <a:cxn ang="0">
                  <a:pos x="T2" y="T3"/>
                </a:cxn>
                <a:cxn ang="0">
                  <a:pos x="T4" y="T5"/>
                </a:cxn>
                <a:cxn ang="0">
                  <a:pos x="T6" y="T7"/>
                </a:cxn>
                <a:cxn ang="0">
                  <a:pos x="T8" y="T9"/>
                </a:cxn>
                <a:cxn ang="0">
                  <a:pos x="T10" y="T11"/>
                </a:cxn>
                <a:cxn ang="0">
                  <a:pos x="T12" y="T13"/>
                </a:cxn>
              </a:cxnLst>
              <a:rect l="0" t="0" r="r" b="b"/>
              <a:pathLst>
                <a:path w="48" h="40">
                  <a:moveTo>
                    <a:pt x="0" y="40"/>
                  </a:moveTo>
                  <a:cubicBezTo>
                    <a:pt x="1" y="30"/>
                    <a:pt x="1" y="21"/>
                    <a:pt x="2" y="12"/>
                  </a:cubicBezTo>
                  <a:cubicBezTo>
                    <a:pt x="2" y="6"/>
                    <a:pt x="8" y="4"/>
                    <a:pt x="11" y="0"/>
                  </a:cubicBezTo>
                  <a:cubicBezTo>
                    <a:pt x="12" y="3"/>
                    <a:pt x="13" y="6"/>
                    <a:pt x="14" y="9"/>
                  </a:cubicBezTo>
                  <a:cubicBezTo>
                    <a:pt x="18" y="23"/>
                    <a:pt x="26" y="33"/>
                    <a:pt x="42" y="35"/>
                  </a:cubicBezTo>
                  <a:cubicBezTo>
                    <a:pt x="44" y="35"/>
                    <a:pt x="46" y="36"/>
                    <a:pt x="48" y="37"/>
                  </a:cubicBezTo>
                  <a:cubicBezTo>
                    <a:pt x="32" y="38"/>
                    <a:pt x="16" y="39"/>
                    <a:pt x="0" y="40"/>
                  </a:cubicBezTo>
                  <a:close/>
                </a:path>
              </a:pathLst>
            </a:custGeom>
            <a:solidFill>
              <a:srgbClr val="61A7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2" name="Freeform 580"/>
            <p:cNvSpPr>
              <a:spLocks/>
            </p:cNvSpPr>
            <p:nvPr/>
          </p:nvSpPr>
          <p:spPr bwMode="auto">
            <a:xfrm>
              <a:off x="4953" y="1889"/>
              <a:ext cx="15" cy="27"/>
            </a:xfrm>
            <a:custGeom>
              <a:avLst/>
              <a:gdLst>
                <a:gd name="T0" fmla="*/ 10 w 25"/>
                <a:gd name="T1" fmla="*/ 44 h 44"/>
                <a:gd name="T2" fmla="*/ 8 w 25"/>
                <a:gd name="T3" fmla="*/ 39 h 44"/>
                <a:gd name="T4" fmla="*/ 0 w 25"/>
                <a:gd name="T5" fmla="*/ 5 h 44"/>
                <a:gd name="T6" fmla="*/ 10 w 25"/>
                <a:gd name="T7" fmla="*/ 0 h 44"/>
                <a:gd name="T8" fmla="*/ 15 w 25"/>
                <a:gd name="T9" fmla="*/ 19 h 44"/>
                <a:gd name="T10" fmla="*/ 25 w 25"/>
                <a:gd name="T11" fmla="*/ 42 h 44"/>
                <a:gd name="T12" fmla="*/ 10 w 25"/>
                <a:gd name="T13" fmla="*/ 44 h 44"/>
              </a:gdLst>
              <a:ahLst/>
              <a:cxnLst>
                <a:cxn ang="0">
                  <a:pos x="T0" y="T1"/>
                </a:cxn>
                <a:cxn ang="0">
                  <a:pos x="T2" y="T3"/>
                </a:cxn>
                <a:cxn ang="0">
                  <a:pos x="T4" y="T5"/>
                </a:cxn>
                <a:cxn ang="0">
                  <a:pos x="T6" y="T7"/>
                </a:cxn>
                <a:cxn ang="0">
                  <a:pos x="T8" y="T9"/>
                </a:cxn>
                <a:cxn ang="0">
                  <a:pos x="T10" y="T11"/>
                </a:cxn>
                <a:cxn ang="0">
                  <a:pos x="T12" y="T13"/>
                </a:cxn>
              </a:cxnLst>
              <a:rect l="0" t="0" r="r" b="b"/>
              <a:pathLst>
                <a:path w="25" h="44">
                  <a:moveTo>
                    <a:pt x="10" y="44"/>
                  </a:moveTo>
                  <a:cubicBezTo>
                    <a:pt x="9" y="42"/>
                    <a:pt x="9" y="40"/>
                    <a:pt x="8" y="39"/>
                  </a:cubicBezTo>
                  <a:cubicBezTo>
                    <a:pt x="7" y="27"/>
                    <a:pt x="2" y="17"/>
                    <a:pt x="0" y="5"/>
                  </a:cubicBezTo>
                  <a:cubicBezTo>
                    <a:pt x="2" y="1"/>
                    <a:pt x="6" y="0"/>
                    <a:pt x="10" y="0"/>
                  </a:cubicBezTo>
                  <a:cubicBezTo>
                    <a:pt x="8" y="7"/>
                    <a:pt x="13" y="13"/>
                    <a:pt x="15" y="19"/>
                  </a:cubicBezTo>
                  <a:cubicBezTo>
                    <a:pt x="16" y="28"/>
                    <a:pt x="23" y="34"/>
                    <a:pt x="25" y="42"/>
                  </a:cubicBezTo>
                  <a:cubicBezTo>
                    <a:pt x="20" y="43"/>
                    <a:pt x="15" y="43"/>
                    <a:pt x="10" y="44"/>
                  </a:cubicBezTo>
                  <a:close/>
                </a:path>
              </a:pathLst>
            </a:custGeom>
            <a:solidFill>
              <a:srgbClr val="C9A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3" name="Freeform 581"/>
            <p:cNvSpPr>
              <a:spLocks/>
            </p:cNvSpPr>
            <p:nvPr/>
          </p:nvSpPr>
          <p:spPr bwMode="auto">
            <a:xfrm>
              <a:off x="4612" y="1970"/>
              <a:ext cx="81" cy="137"/>
            </a:xfrm>
            <a:custGeom>
              <a:avLst/>
              <a:gdLst>
                <a:gd name="T0" fmla="*/ 36 w 131"/>
                <a:gd name="T1" fmla="*/ 212 h 222"/>
                <a:gd name="T2" fmla="*/ 27 w 131"/>
                <a:gd name="T3" fmla="*/ 222 h 222"/>
                <a:gd name="T4" fmla="*/ 21 w 131"/>
                <a:gd name="T5" fmla="*/ 215 h 222"/>
                <a:gd name="T6" fmla="*/ 18 w 131"/>
                <a:gd name="T7" fmla="*/ 189 h 222"/>
                <a:gd name="T8" fmla="*/ 13 w 131"/>
                <a:gd name="T9" fmla="*/ 115 h 222"/>
                <a:gd name="T10" fmla="*/ 9 w 131"/>
                <a:gd name="T11" fmla="*/ 93 h 222"/>
                <a:gd name="T12" fmla="*/ 3 w 131"/>
                <a:gd name="T13" fmla="*/ 68 h 222"/>
                <a:gd name="T14" fmla="*/ 1 w 131"/>
                <a:gd name="T15" fmla="*/ 59 h 222"/>
                <a:gd name="T16" fmla="*/ 12 w 131"/>
                <a:gd name="T17" fmla="*/ 8 h 222"/>
                <a:gd name="T18" fmla="*/ 37 w 131"/>
                <a:gd name="T19" fmla="*/ 1 h 222"/>
                <a:gd name="T20" fmla="*/ 59 w 131"/>
                <a:gd name="T21" fmla="*/ 9 h 222"/>
                <a:gd name="T22" fmla="*/ 71 w 131"/>
                <a:gd name="T23" fmla="*/ 11 h 222"/>
                <a:gd name="T24" fmla="*/ 99 w 131"/>
                <a:gd name="T25" fmla="*/ 0 h 222"/>
                <a:gd name="T26" fmla="*/ 109 w 131"/>
                <a:gd name="T27" fmla="*/ 1 h 222"/>
                <a:gd name="T28" fmla="*/ 128 w 131"/>
                <a:gd name="T29" fmla="*/ 31 h 222"/>
                <a:gd name="T30" fmla="*/ 122 w 131"/>
                <a:gd name="T31" fmla="*/ 51 h 222"/>
                <a:gd name="T32" fmla="*/ 105 w 131"/>
                <a:gd name="T33" fmla="*/ 116 h 222"/>
                <a:gd name="T34" fmla="*/ 89 w 131"/>
                <a:gd name="T35" fmla="*/ 178 h 222"/>
                <a:gd name="T36" fmla="*/ 83 w 131"/>
                <a:gd name="T37" fmla="*/ 191 h 222"/>
                <a:gd name="T38" fmla="*/ 77 w 131"/>
                <a:gd name="T39" fmla="*/ 212 h 222"/>
                <a:gd name="T40" fmla="*/ 62 w 131"/>
                <a:gd name="T41" fmla="*/ 216 h 222"/>
                <a:gd name="T42" fmla="*/ 62 w 131"/>
                <a:gd name="T43" fmla="*/ 197 h 222"/>
                <a:gd name="T44" fmla="*/ 61 w 131"/>
                <a:gd name="T45" fmla="*/ 156 h 222"/>
                <a:gd name="T46" fmla="*/ 61 w 131"/>
                <a:gd name="T47" fmla="*/ 144 h 222"/>
                <a:gd name="T48" fmla="*/ 63 w 131"/>
                <a:gd name="T49" fmla="*/ 122 h 222"/>
                <a:gd name="T50" fmla="*/ 64 w 131"/>
                <a:gd name="T51" fmla="*/ 82 h 222"/>
                <a:gd name="T52" fmla="*/ 62 w 131"/>
                <a:gd name="T53" fmla="*/ 76 h 222"/>
                <a:gd name="T54" fmla="*/ 58 w 131"/>
                <a:gd name="T55" fmla="*/ 82 h 222"/>
                <a:gd name="T56" fmla="*/ 53 w 131"/>
                <a:gd name="T57" fmla="*/ 116 h 222"/>
                <a:gd name="T58" fmla="*/ 43 w 131"/>
                <a:gd name="T59" fmla="*/ 180 h 222"/>
                <a:gd name="T60" fmla="*/ 39 w 131"/>
                <a:gd name="T61" fmla="*/ 191 h 222"/>
                <a:gd name="T62" fmla="*/ 36 w 131"/>
                <a:gd name="T63" fmla="*/ 21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222">
                  <a:moveTo>
                    <a:pt x="36" y="212"/>
                  </a:moveTo>
                  <a:cubicBezTo>
                    <a:pt x="35" y="217"/>
                    <a:pt x="33" y="222"/>
                    <a:pt x="27" y="222"/>
                  </a:cubicBezTo>
                  <a:cubicBezTo>
                    <a:pt x="22" y="222"/>
                    <a:pt x="22" y="218"/>
                    <a:pt x="21" y="215"/>
                  </a:cubicBezTo>
                  <a:cubicBezTo>
                    <a:pt x="21" y="206"/>
                    <a:pt x="20" y="198"/>
                    <a:pt x="18" y="189"/>
                  </a:cubicBezTo>
                  <a:cubicBezTo>
                    <a:pt x="17" y="165"/>
                    <a:pt x="15" y="140"/>
                    <a:pt x="13" y="115"/>
                  </a:cubicBezTo>
                  <a:cubicBezTo>
                    <a:pt x="9" y="108"/>
                    <a:pt x="8" y="101"/>
                    <a:pt x="9" y="93"/>
                  </a:cubicBezTo>
                  <a:cubicBezTo>
                    <a:pt x="9" y="84"/>
                    <a:pt x="8" y="76"/>
                    <a:pt x="3" y="68"/>
                  </a:cubicBezTo>
                  <a:cubicBezTo>
                    <a:pt x="1" y="66"/>
                    <a:pt x="0" y="62"/>
                    <a:pt x="1" y="59"/>
                  </a:cubicBezTo>
                  <a:cubicBezTo>
                    <a:pt x="5" y="42"/>
                    <a:pt x="8" y="25"/>
                    <a:pt x="12" y="8"/>
                  </a:cubicBezTo>
                  <a:cubicBezTo>
                    <a:pt x="20" y="6"/>
                    <a:pt x="28" y="2"/>
                    <a:pt x="37" y="1"/>
                  </a:cubicBezTo>
                  <a:cubicBezTo>
                    <a:pt x="45" y="0"/>
                    <a:pt x="54" y="2"/>
                    <a:pt x="59" y="9"/>
                  </a:cubicBezTo>
                  <a:cubicBezTo>
                    <a:pt x="63" y="14"/>
                    <a:pt x="66" y="14"/>
                    <a:pt x="71" y="11"/>
                  </a:cubicBezTo>
                  <a:cubicBezTo>
                    <a:pt x="79" y="5"/>
                    <a:pt x="89" y="1"/>
                    <a:pt x="99" y="0"/>
                  </a:cubicBezTo>
                  <a:cubicBezTo>
                    <a:pt x="102" y="0"/>
                    <a:pt x="105" y="0"/>
                    <a:pt x="109" y="1"/>
                  </a:cubicBezTo>
                  <a:cubicBezTo>
                    <a:pt x="125" y="5"/>
                    <a:pt x="131" y="15"/>
                    <a:pt x="128" y="31"/>
                  </a:cubicBezTo>
                  <a:cubicBezTo>
                    <a:pt x="126" y="38"/>
                    <a:pt x="125" y="45"/>
                    <a:pt x="122" y="51"/>
                  </a:cubicBezTo>
                  <a:cubicBezTo>
                    <a:pt x="116" y="73"/>
                    <a:pt x="111" y="95"/>
                    <a:pt x="105" y="116"/>
                  </a:cubicBezTo>
                  <a:cubicBezTo>
                    <a:pt x="100" y="137"/>
                    <a:pt x="94" y="157"/>
                    <a:pt x="89" y="178"/>
                  </a:cubicBezTo>
                  <a:cubicBezTo>
                    <a:pt x="87" y="182"/>
                    <a:pt x="87" y="187"/>
                    <a:pt x="83" y="191"/>
                  </a:cubicBezTo>
                  <a:cubicBezTo>
                    <a:pt x="81" y="198"/>
                    <a:pt x="79" y="205"/>
                    <a:pt x="77" y="212"/>
                  </a:cubicBezTo>
                  <a:cubicBezTo>
                    <a:pt x="74" y="219"/>
                    <a:pt x="69" y="222"/>
                    <a:pt x="62" y="216"/>
                  </a:cubicBezTo>
                  <a:cubicBezTo>
                    <a:pt x="62" y="210"/>
                    <a:pt x="62" y="203"/>
                    <a:pt x="62" y="197"/>
                  </a:cubicBezTo>
                  <a:cubicBezTo>
                    <a:pt x="61" y="183"/>
                    <a:pt x="60" y="170"/>
                    <a:pt x="61" y="156"/>
                  </a:cubicBezTo>
                  <a:cubicBezTo>
                    <a:pt x="61" y="152"/>
                    <a:pt x="61" y="148"/>
                    <a:pt x="61" y="144"/>
                  </a:cubicBezTo>
                  <a:cubicBezTo>
                    <a:pt x="64" y="137"/>
                    <a:pt x="63" y="129"/>
                    <a:pt x="63" y="122"/>
                  </a:cubicBezTo>
                  <a:cubicBezTo>
                    <a:pt x="63" y="109"/>
                    <a:pt x="62" y="95"/>
                    <a:pt x="64" y="82"/>
                  </a:cubicBezTo>
                  <a:cubicBezTo>
                    <a:pt x="65" y="80"/>
                    <a:pt x="65" y="76"/>
                    <a:pt x="62" y="76"/>
                  </a:cubicBezTo>
                  <a:cubicBezTo>
                    <a:pt x="58" y="75"/>
                    <a:pt x="58" y="79"/>
                    <a:pt x="58" y="82"/>
                  </a:cubicBezTo>
                  <a:cubicBezTo>
                    <a:pt x="56" y="93"/>
                    <a:pt x="55" y="104"/>
                    <a:pt x="53" y="116"/>
                  </a:cubicBezTo>
                  <a:cubicBezTo>
                    <a:pt x="50" y="137"/>
                    <a:pt x="47" y="159"/>
                    <a:pt x="43" y="180"/>
                  </a:cubicBezTo>
                  <a:cubicBezTo>
                    <a:pt x="43" y="184"/>
                    <a:pt x="42" y="188"/>
                    <a:pt x="39" y="191"/>
                  </a:cubicBezTo>
                  <a:cubicBezTo>
                    <a:pt x="38" y="198"/>
                    <a:pt x="37" y="205"/>
                    <a:pt x="36" y="212"/>
                  </a:cubicBezTo>
                  <a:close/>
                </a:path>
              </a:pathLst>
            </a:custGeom>
            <a:solidFill>
              <a:srgbClr val="220D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4" name="Freeform 582"/>
            <p:cNvSpPr>
              <a:spLocks/>
            </p:cNvSpPr>
            <p:nvPr/>
          </p:nvSpPr>
          <p:spPr bwMode="auto">
            <a:xfrm>
              <a:off x="4512" y="1935"/>
              <a:ext cx="86" cy="84"/>
            </a:xfrm>
            <a:custGeom>
              <a:avLst/>
              <a:gdLst>
                <a:gd name="T0" fmla="*/ 72 w 138"/>
                <a:gd name="T1" fmla="*/ 136 h 136"/>
                <a:gd name="T2" fmla="*/ 28 w 138"/>
                <a:gd name="T3" fmla="*/ 131 h 136"/>
                <a:gd name="T4" fmla="*/ 15 w 138"/>
                <a:gd name="T5" fmla="*/ 120 h 136"/>
                <a:gd name="T6" fmla="*/ 1 w 138"/>
                <a:gd name="T7" fmla="*/ 31 h 136"/>
                <a:gd name="T8" fmla="*/ 27 w 138"/>
                <a:gd name="T9" fmla="*/ 4 h 136"/>
                <a:gd name="T10" fmla="*/ 83 w 138"/>
                <a:gd name="T11" fmla="*/ 2 h 136"/>
                <a:gd name="T12" fmla="*/ 136 w 138"/>
                <a:gd name="T13" fmla="*/ 40 h 136"/>
                <a:gd name="T14" fmla="*/ 137 w 138"/>
                <a:gd name="T15" fmla="*/ 64 h 136"/>
                <a:gd name="T16" fmla="*/ 129 w 138"/>
                <a:gd name="T17" fmla="*/ 103 h 136"/>
                <a:gd name="T18" fmla="*/ 87 w 138"/>
                <a:gd name="T19" fmla="*/ 136 h 136"/>
                <a:gd name="T20" fmla="*/ 72 w 138"/>
                <a:gd name="T21" fmla="*/ 136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8" h="136">
                  <a:moveTo>
                    <a:pt x="72" y="136"/>
                  </a:moveTo>
                  <a:cubicBezTo>
                    <a:pt x="57" y="136"/>
                    <a:pt x="43" y="134"/>
                    <a:pt x="28" y="131"/>
                  </a:cubicBezTo>
                  <a:cubicBezTo>
                    <a:pt x="22" y="130"/>
                    <a:pt x="17" y="126"/>
                    <a:pt x="15" y="120"/>
                  </a:cubicBezTo>
                  <a:cubicBezTo>
                    <a:pt x="9" y="91"/>
                    <a:pt x="0" y="61"/>
                    <a:pt x="1" y="31"/>
                  </a:cubicBezTo>
                  <a:cubicBezTo>
                    <a:pt x="2" y="15"/>
                    <a:pt x="11" y="4"/>
                    <a:pt x="27" y="4"/>
                  </a:cubicBezTo>
                  <a:cubicBezTo>
                    <a:pt x="46" y="3"/>
                    <a:pt x="64" y="0"/>
                    <a:pt x="83" y="2"/>
                  </a:cubicBezTo>
                  <a:cubicBezTo>
                    <a:pt x="111" y="4"/>
                    <a:pt x="130" y="13"/>
                    <a:pt x="136" y="40"/>
                  </a:cubicBezTo>
                  <a:cubicBezTo>
                    <a:pt x="138" y="48"/>
                    <a:pt x="138" y="57"/>
                    <a:pt x="137" y="64"/>
                  </a:cubicBezTo>
                  <a:cubicBezTo>
                    <a:pt x="135" y="77"/>
                    <a:pt x="133" y="91"/>
                    <a:pt x="129" y="103"/>
                  </a:cubicBezTo>
                  <a:cubicBezTo>
                    <a:pt x="122" y="128"/>
                    <a:pt x="113" y="135"/>
                    <a:pt x="87" y="136"/>
                  </a:cubicBezTo>
                  <a:cubicBezTo>
                    <a:pt x="82" y="136"/>
                    <a:pt x="77" y="136"/>
                    <a:pt x="72" y="136"/>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5" name="Freeform 583"/>
            <p:cNvSpPr>
              <a:spLocks/>
            </p:cNvSpPr>
            <p:nvPr/>
          </p:nvSpPr>
          <p:spPr bwMode="auto">
            <a:xfrm>
              <a:off x="4611" y="1890"/>
              <a:ext cx="64" cy="91"/>
            </a:xfrm>
            <a:custGeom>
              <a:avLst/>
              <a:gdLst>
                <a:gd name="T0" fmla="*/ 101 w 104"/>
                <a:gd name="T1" fmla="*/ 131 h 147"/>
                <a:gd name="T2" fmla="*/ 71 w 104"/>
                <a:gd name="T3" fmla="*/ 143 h 147"/>
                <a:gd name="T4" fmla="*/ 61 w 104"/>
                <a:gd name="T5" fmla="*/ 141 h 147"/>
                <a:gd name="T6" fmla="*/ 27 w 104"/>
                <a:gd name="T7" fmla="*/ 136 h 147"/>
                <a:gd name="T8" fmla="*/ 14 w 104"/>
                <a:gd name="T9" fmla="*/ 137 h 147"/>
                <a:gd name="T10" fmla="*/ 12 w 104"/>
                <a:gd name="T11" fmla="*/ 98 h 147"/>
                <a:gd name="T12" fmla="*/ 0 w 104"/>
                <a:gd name="T13" fmla="*/ 68 h 147"/>
                <a:gd name="T14" fmla="*/ 3 w 104"/>
                <a:gd name="T15" fmla="*/ 46 h 147"/>
                <a:gd name="T16" fmla="*/ 19 w 104"/>
                <a:gd name="T17" fmla="*/ 10 h 147"/>
                <a:gd name="T18" fmla="*/ 21 w 104"/>
                <a:gd name="T19" fmla="*/ 10 h 147"/>
                <a:gd name="T20" fmla="*/ 55 w 104"/>
                <a:gd name="T21" fmla="*/ 16 h 147"/>
                <a:gd name="T22" fmla="*/ 66 w 104"/>
                <a:gd name="T23" fmla="*/ 3 h 147"/>
                <a:gd name="T24" fmla="*/ 82 w 104"/>
                <a:gd name="T25" fmla="*/ 2 h 147"/>
                <a:gd name="T26" fmla="*/ 83 w 104"/>
                <a:gd name="T27" fmla="*/ 3 h 147"/>
                <a:gd name="T28" fmla="*/ 84 w 104"/>
                <a:gd name="T29" fmla="*/ 15 h 147"/>
                <a:gd name="T30" fmla="*/ 91 w 104"/>
                <a:gd name="T31" fmla="*/ 39 h 147"/>
                <a:gd name="T32" fmla="*/ 98 w 104"/>
                <a:gd name="T33" fmla="*/ 74 h 147"/>
                <a:gd name="T34" fmla="*/ 103 w 104"/>
                <a:gd name="T35" fmla="*/ 118 h 147"/>
                <a:gd name="T36" fmla="*/ 101 w 104"/>
                <a:gd name="T37" fmla="*/ 13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4" h="147">
                  <a:moveTo>
                    <a:pt x="101" y="131"/>
                  </a:moveTo>
                  <a:cubicBezTo>
                    <a:pt x="90" y="133"/>
                    <a:pt x="80" y="138"/>
                    <a:pt x="71" y="143"/>
                  </a:cubicBezTo>
                  <a:cubicBezTo>
                    <a:pt x="67" y="146"/>
                    <a:pt x="64" y="147"/>
                    <a:pt x="61" y="141"/>
                  </a:cubicBezTo>
                  <a:cubicBezTo>
                    <a:pt x="55" y="132"/>
                    <a:pt x="41" y="130"/>
                    <a:pt x="27" y="136"/>
                  </a:cubicBezTo>
                  <a:cubicBezTo>
                    <a:pt x="23" y="138"/>
                    <a:pt x="18" y="139"/>
                    <a:pt x="14" y="137"/>
                  </a:cubicBezTo>
                  <a:cubicBezTo>
                    <a:pt x="15" y="124"/>
                    <a:pt x="14" y="111"/>
                    <a:pt x="12" y="98"/>
                  </a:cubicBezTo>
                  <a:cubicBezTo>
                    <a:pt x="10" y="87"/>
                    <a:pt x="4" y="78"/>
                    <a:pt x="0" y="68"/>
                  </a:cubicBezTo>
                  <a:cubicBezTo>
                    <a:pt x="4" y="61"/>
                    <a:pt x="2" y="53"/>
                    <a:pt x="3" y="46"/>
                  </a:cubicBezTo>
                  <a:cubicBezTo>
                    <a:pt x="5" y="32"/>
                    <a:pt x="12" y="21"/>
                    <a:pt x="19" y="10"/>
                  </a:cubicBezTo>
                  <a:cubicBezTo>
                    <a:pt x="20" y="10"/>
                    <a:pt x="20" y="10"/>
                    <a:pt x="21" y="10"/>
                  </a:cubicBezTo>
                  <a:cubicBezTo>
                    <a:pt x="31" y="19"/>
                    <a:pt x="43" y="17"/>
                    <a:pt x="55" y="16"/>
                  </a:cubicBezTo>
                  <a:cubicBezTo>
                    <a:pt x="64" y="16"/>
                    <a:pt x="62" y="7"/>
                    <a:pt x="66" y="3"/>
                  </a:cubicBezTo>
                  <a:cubicBezTo>
                    <a:pt x="71" y="0"/>
                    <a:pt x="76" y="0"/>
                    <a:pt x="82" y="2"/>
                  </a:cubicBezTo>
                  <a:cubicBezTo>
                    <a:pt x="82" y="3"/>
                    <a:pt x="83" y="3"/>
                    <a:pt x="83" y="3"/>
                  </a:cubicBezTo>
                  <a:cubicBezTo>
                    <a:pt x="77" y="8"/>
                    <a:pt x="82" y="11"/>
                    <a:pt x="84" y="15"/>
                  </a:cubicBezTo>
                  <a:cubicBezTo>
                    <a:pt x="87" y="23"/>
                    <a:pt x="89" y="31"/>
                    <a:pt x="91" y="39"/>
                  </a:cubicBezTo>
                  <a:cubicBezTo>
                    <a:pt x="94" y="51"/>
                    <a:pt x="95" y="63"/>
                    <a:pt x="98" y="74"/>
                  </a:cubicBezTo>
                  <a:cubicBezTo>
                    <a:pt x="100" y="89"/>
                    <a:pt x="100" y="103"/>
                    <a:pt x="103" y="118"/>
                  </a:cubicBezTo>
                  <a:cubicBezTo>
                    <a:pt x="104" y="122"/>
                    <a:pt x="104" y="127"/>
                    <a:pt x="101" y="131"/>
                  </a:cubicBezTo>
                  <a:close/>
                </a:path>
              </a:pathLst>
            </a:custGeom>
            <a:solidFill>
              <a:srgbClr val="B5CB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6" name="Freeform 584"/>
            <p:cNvSpPr>
              <a:spLocks/>
            </p:cNvSpPr>
            <p:nvPr/>
          </p:nvSpPr>
          <p:spPr bwMode="auto">
            <a:xfrm>
              <a:off x="4589" y="2007"/>
              <a:ext cx="32" cy="34"/>
            </a:xfrm>
            <a:custGeom>
              <a:avLst/>
              <a:gdLst>
                <a:gd name="T0" fmla="*/ 38 w 52"/>
                <a:gd name="T1" fmla="*/ 0 h 56"/>
                <a:gd name="T2" fmla="*/ 38 w 52"/>
                <a:gd name="T3" fmla="*/ 3 h 56"/>
                <a:gd name="T4" fmla="*/ 49 w 52"/>
                <a:gd name="T5" fmla="*/ 48 h 56"/>
                <a:gd name="T6" fmla="*/ 50 w 52"/>
                <a:gd name="T7" fmla="*/ 56 h 56"/>
                <a:gd name="T8" fmla="*/ 43 w 52"/>
                <a:gd name="T9" fmla="*/ 54 h 56"/>
                <a:gd name="T10" fmla="*/ 0 w 52"/>
                <a:gd name="T11" fmla="*/ 53 h 56"/>
                <a:gd name="T12" fmla="*/ 10 w 52"/>
                <a:gd name="T13" fmla="*/ 47 h 56"/>
                <a:gd name="T14" fmla="*/ 36 w 52"/>
                <a:gd name="T15" fmla="*/ 6 h 56"/>
                <a:gd name="T16" fmla="*/ 38 w 52"/>
                <a:gd name="T17"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56">
                  <a:moveTo>
                    <a:pt x="38" y="0"/>
                  </a:moveTo>
                  <a:cubicBezTo>
                    <a:pt x="38" y="1"/>
                    <a:pt x="38" y="3"/>
                    <a:pt x="38" y="3"/>
                  </a:cubicBezTo>
                  <a:cubicBezTo>
                    <a:pt x="52" y="16"/>
                    <a:pt x="47" y="33"/>
                    <a:pt x="49" y="48"/>
                  </a:cubicBezTo>
                  <a:cubicBezTo>
                    <a:pt x="50" y="51"/>
                    <a:pt x="50" y="54"/>
                    <a:pt x="50" y="56"/>
                  </a:cubicBezTo>
                  <a:cubicBezTo>
                    <a:pt x="48" y="55"/>
                    <a:pt x="45" y="54"/>
                    <a:pt x="43" y="54"/>
                  </a:cubicBezTo>
                  <a:cubicBezTo>
                    <a:pt x="28" y="56"/>
                    <a:pt x="14" y="53"/>
                    <a:pt x="0" y="53"/>
                  </a:cubicBezTo>
                  <a:cubicBezTo>
                    <a:pt x="2" y="48"/>
                    <a:pt x="7" y="49"/>
                    <a:pt x="10" y="47"/>
                  </a:cubicBezTo>
                  <a:cubicBezTo>
                    <a:pt x="25" y="38"/>
                    <a:pt x="33" y="24"/>
                    <a:pt x="36" y="6"/>
                  </a:cubicBezTo>
                  <a:cubicBezTo>
                    <a:pt x="37" y="4"/>
                    <a:pt x="36" y="2"/>
                    <a:pt x="38" y="0"/>
                  </a:cubicBezTo>
                  <a:close/>
                </a:path>
              </a:pathLst>
            </a:custGeom>
            <a:solidFill>
              <a:srgbClr val="61A8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7" name="Freeform 585"/>
            <p:cNvSpPr>
              <a:spLocks/>
            </p:cNvSpPr>
            <p:nvPr/>
          </p:nvSpPr>
          <p:spPr bwMode="auto">
            <a:xfrm>
              <a:off x="4616" y="1688"/>
              <a:ext cx="7" cy="6"/>
            </a:xfrm>
            <a:custGeom>
              <a:avLst/>
              <a:gdLst>
                <a:gd name="T0" fmla="*/ 5 w 10"/>
                <a:gd name="T1" fmla="*/ 10 h 10"/>
                <a:gd name="T2" fmla="*/ 0 w 10"/>
                <a:gd name="T3" fmla="*/ 5 h 10"/>
                <a:gd name="T4" fmla="*/ 5 w 10"/>
                <a:gd name="T5" fmla="*/ 0 h 10"/>
                <a:gd name="T6" fmla="*/ 10 w 10"/>
                <a:gd name="T7" fmla="*/ 6 h 10"/>
                <a:gd name="T8" fmla="*/ 5 w 10"/>
                <a:gd name="T9" fmla="*/ 10 h 10"/>
              </a:gdLst>
              <a:ahLst/>
              <a:cxnLst>
                <a:cxn ang="0">
                  <a:pos x="T0" y="T1"/>
                </a:cxn>
                <a:cxn ang="0">
                  <a:pos x="T2" y="T3"/>
                </a:cxn>
                <a:cxn ang="0">
                  <a:pos x="T4" y="T5"/>
                </a:cxn>
                <a:cxn ang="0">
                  <a:pos x="T6" y="T7"/>
                </a:cxn>
                <a:cxn ang="0">
                  <a:pos x="T8" y="T9"/>
                </a:cxn>
              </a:cxnLst>
              <a:rect l="0" t="0" r="r" b="b"/>
              <a:pathLst>
                <a:path w="10" h="10">
                  <a:moveTo>
                    <a:pt x="5" y="10"/>
                  </a:moveTo>
                  <a:cubicBezTo>
                    <a:pt x="2" y="10"/>
                    <a:pt x="0" y="8"/>
                    <a:pt x="0" y="5"/>
                  </a:cubicBezTo>
                  <a:cubicBezTo>
                    <a:pt x="0" y="2"/>
                    <a:pt x="2" y="0"/>
                    <a:pt x="5" y="0"/>
                  </a:cubicBezTo>
                  <a:cubicBezTo>
                    <a:pt x="8" y="0"/>
                    <a:pt x="10" y="2"/>
                    <a:pt x="10" y="6"/>
                  </a:cubicBezTo>
                  <a:cubicBezTo>
                    <a:pt x="10" y="9"/>
                    <a:pt x="8" y="10"/>
                    <a:pt x="5" y="10"/>
                  </a:cubicBezTo>
                  <a:close/>
                </a:path>
              </a:pathLst>
            </a:custGeom>
            <a:solidFill>
              <a:srgbClr val="441C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8" name="Freeform 586"/>
            <p:cNvSpPr>
              <a:spLocks/>
            </p:cNvSpPr>
            <p:nvPr/>
          </p:nvSpPr>
          <p:spPr bwMode="auto">
            <a:xfrm>
              <a:off x="4807" y="1683"/>
              <a:ext cx="71" cy="38"/>
            </a:xfrm>
            <a:custGeom>
              <a:avLst/>
              <a:gdLst>
                <a:gd name="T0" fmla="*/ 0 w 114"/>
                <a:gd name="T1" fmla="*/ 20 h 61"/>
                <a:gd name="T2" fmla="*/ 2 w 114"/>
                <a:gd name="T3" fmla="*/ 16 h 61"/>
                <a:gd name="T4" fmla="*/ 8 w 114"/>
                <a:gd name="T5" fmla="*/ 12 h 61"/>
                <a:gd name="T6" fmla="*/ 28 w 114"/>
                <a:gd name="T7" fmla="*/ 3 h 61"/>
                <a:gd name="T8" fmla="*/ 29 w 114"/>
                <a:gd name="T9" fmla="*/ 3 h 61"/>
                <a:gd name="T10" fmla="*/ 101 w 114"/>
                <a:gd name="T11" fmla="*/ 25 h 61"/>
                <a:gd name="T12" fmla="*/ 113 w 114"/>
                <a:gd name="T13" fmla="*/ 43 h 61"/>
                <a:gd name="T14" fmla="*/ 106 w 114"/>
                <a:gd name="T15" fmla="*/ 50 h 61"/>
                <a:gd name="T16" fmla="*/ 26 w 114"/>
                <a:gd name="T17" fmla="*/ 49 h 61"/>
                <a:gd name="T18" fmla="*/ 0 w 114"/>
                <a:gd name="T19" fmla="*/ 2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4" h="61">
                  <a:moveTo>
                    <a:pt x="0" y="20"/>
                  </a:moveTo>
                  <a:cubicBezTo>
                    <a:pt x="0" y="19"/>
                    <a:pt x="1" y="17"/>
                    <a:pt x="2" y="16"/>
                  </a:cubicBezTo>
                  <a:cubicBezTo>
                    <a:pt x="3" y="14"/>
                    <a:pt x="5" y="13"/>
                    <a:pt x="8" y="12"/>
                  </a:cubicBezTo>
                  <a:cubicBezTo>
                    <a:pt x="12" y="4"/>
                    <a:pt x="20" y="4"/>
                    <a:pt x="28" y="3"/>
                  </a:cubicBezTo>
                  <a:cubicBezTo>
                    <a:pt x="28" y="3"/>
                    <a:pt x="29" y="3"/>
                    <a:pt x="29" y="3"/>
                  </a:cubicBezTo>
                  <a:cubicBezTo>
                    <a:pt x="57" y="0"/>
                    <a:pt x="81" y="5"/>
                    <a:pt x="101" y="25"/>
                  </a:cubicBezTo>
                  <a:cubicBezTo>
                    <a:pt x="106" y="31"/>
                    <a:pt x="111" y="36"/>
                    <a:pt x="113" y="43"/>
                  </a:cubicBezTo>
                  <a:cubicBezTo>
                    <a:pt x="114" y="48"/>
                    <a:pt x="109" y="49"/>
                    <a:pt x="106" y="50"/>
                  </a:cubicBezTo>
                  <a:cubicBezTo>
                    <a:pt x="79" y="61"/>
                    <a:pt x="52" y="61"/>
                    <a:pt x="26" y="49"/>
                  </a:cubicBezTo>
                  <a:cubicBezTo>
                    <a:pt x="13" y="44"/>
                    <a:pt x="4" y="34"/>
                    <a:pt x="0" y="20"/>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89" name="Freeform 587"/>
            <p:cNvSpPr>
              <a:spLocks/>
            </p:cNvSpPr>
            <p:nvPr/>
          </p:nvSpPr>
          <p:spPr bwMode="auto">
            <a:xfrm>
              <a:off x="4681" y="1715"/>
              <a:ext cx="68" cy="38"/>
            </a:xfrm>
            <a:custGeom>
              <a:avLst/>
              <a:gdLst>
                <a:gd name="T0" fmla="*/ 55 w 109"/>
                <a:gd name="T1" fmla="*/ 0 h 62"/>
                <a:gd name="T2" fmla="*/ 91 w 109"/>
                <a:gd name="T3" fmla="*/ 13 h 62"/>
                <a:gd name="T4" fmla="*/ 98 w 109"/>
                <a:gd name="T5" fmla="*/ 12 h 62"/>
                <a:gd name="T6" fmla="*/ 109 w 109"/>
                <a:gd name="T7" fmla="*/ 12 h 62"/>
                <a:gd name="T8" fmla="*/ 85 w 109"/>
                <a:gd name="T9" fmla="*/ 41 h 62"/>
                <a:gd name="T10" fmla="*/ 2 w 109"/>
                <a:gd name="T11" fmla="*/ 43 h 62"/>
                <a:gd name="T12" fmla="*/ 0 w 109"/>
                <a:gd name="T13" fmla="*/ 39 h 62"/>
                <a:gd name="T14" fmla="*/ 22 w 109"/>
                <a:gd name="T15" fmla="*/ 12 h 62"/>
                <a:gd name="T16" fmla="*/ 55 w 109"/>
                <a:gd name="T17"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62">
                  <a:moveTo>
                    <a:pt x="55" y="0"/>
                  </a:moveTo>
                  <a:cubicBezTo>
                    <a:pt x="67" y="2"/>
                    <a:pt x="80" y="5"/>
                    <a:pt x="91" y="13"/>
                  </a:cubicBezTo>
                  <a:cubicBezTo>
                    <a:pt x="93" y="14"/>
                    <a:pt x="95" y="13"/>
                    <a:pt x="98" y="12"/>
                  </a:cubicBezTo>
                  <a:cubicBezTo>
                    <a:pt x="101" y="11"/>
                    <a:pt x="105" y="10"/>
                    <a:pt x="109" y="12"/>
                  </a:cubicBezTo>
                  <a:cubicBezTo>
                    <a:pt x="103" y="23"/>
                    <a:pt x="94" y="32"/>
                    <a:pt x="85" y="41"/>
                  </a:cubicBezTo>
                  <a:cubicBezTo>
                    <a:pt x="62" y="62"/>
                    <a:pt x="26" y="60"/>
                    <a:pt x="2" y="43"/>
                  </a:cubicBezTo>
                  <a:cubicBezTo>
                    <a:pt x="1" y="42"/>
                    <a:pt x="1" y="40"/>
                    <a:pt x="0" y="39"/>
                  </a:cubicBezTo>
                  <a:cubicBezTo>
                    <a:pt x="6" y="28"/>
                    <a:pt x="13" y="20"/>
                    <a:pt x="22" y="12"/>
                  </a:cubicBezTo>
                  <a:cubicBezTo>
                    <a:pt x="31" y="3"/>
                    <a:pt x="43" y="1"/>
                    <a:pt x="55" y="0"/>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0" name="Freeform 588"/>
            <p:cNvSpPr>
              <a:spLocks/>
            </p:cNvSpPr>
            <p:nvPr/>
          </p:nvSpPr>
          <p:spPr bwMode="auto">
            <a:xfrm>
              <a:off x="4762" y="1820"/>
              <a:ext cx="103" cy="123"/>
            </a:xfrm>
            <a:custGeom>
              <a:avLst/>
              <a:gdLst>
                <a:gd name="T0" fmla="*/ 91 w 166"/>
                <a:gd name="T1" fmla="*/ 197 h 198"/>
                <a:gd name="T2" fmla="*/ 66 w 166"/>
                <a:gd name="T3" fmla="*/ 184 h 198"/>
                <a:gd name="T4" fmla="*/ 61 w 166"/>
                <a:gd name="T5" fmla="*/ 182 h 198"/>
                <a:gd name="T6" fmla="*/ 57 w 166"/>
                <a:gd name="T7" fmla="*/ 175 h 198"/>
                <a:gd name="T8" fmla="*/ 48 w 166"/>
                <a:gd name="T9" fmla="*/ 103 h 198"/>
                <a:gd name="T10" fmla="*/ 23 w 166"/>
                <a:gd name="T11" fmla="*/ 49 h 198"/>
                <a:gd name="T12" fmla="*/ 3 w 166"/>
                <a:gd name="T13" fmla="*/ 27 h 198"/>
                <a:gd name="T14" fmla="*/ 4 w 166"/>
                <a:gd name="T15" fmla="*/ 15 h 198"/>
                <a:gd name="T16" fmla="*/ 62 w 166"/>
                <a:gd name="T17" fmla="*/ 1 h 198"/>
                <a:gd name="T18" fmla="*/ 72 w 166"/>
                <a:gd name="T19" fmla="*/ 0 h 198"/>
                <a:gd name="T20" fmla="*/ 78 w 166"/>
                <a:gd name="T21" fmla="*/ 13 h 198"/>
                <a:gd name="T22" fmla="*/ 98 w 166"/>
                <a:gd name="T23" fmla="*/ 42 h 198"/>
                <a:gd name="T24" fmla="*/ 118 w 166"/>
                <a:gd name="T25" fmla="*/ 45 h 198"/>
                <a:gd name="T26" fmla="*/ 132 w 166"/>
                <a:gd name="T27" fmla="*/ 61 h 198"/>
                <a:gd name="T28" fmla="*/ 139 w 166"/>
                <a:gd name="T29" fmla="*/ 69 h 198"/>
                <a:gd name="T30" fmla="*/ 164 w 166"/>
                <a:gd name="T31" fmla="*/ 120 h 198"/>
                <a:gd name="T32" fmla="*/ 165 w 166"/>
                <a:gd name="T33" fmla="*/ 128 h 198"/>
                <a:gd name="T34" fmla="*/ 160 w 166"/>
                <a:gd name="T35" fmla="*/ 186 h 198"/>
                <a:gd name="T36" fmla="*/ 153 w 166"/>
                <a:gd name="T37" fmla="*/ 198 h 198"/>
                <a:gd name="T38" fmla="*/ 130 w 166"/>
                <a:gd name="T39" fmla="*/ 185 h 198"/>
                <a:gd name="T40" fmla="*/ 97 w 166"/>
                <a:gd name="T41" fmla="*/ 192 h 198"/>
                <a:gd name="T42" fmla="*/ 91 w 166"/>
                <a:gd name="T43" fmla="*/ 19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6" h="198">
                  <a:moveTo>
                    <a:pt x="91" y="197"/>
                  </a:moveTo>
                  <a:cubicBezTo>
                    <a:pt x="83" y="191"/>
                    <a:pt x="76" y="186"/>
                    <a:pt x="66" y="184"/>
                  </a:cubicBezTo>
                  <a:cubicBezTo>
                    <a:pt x="64" y="184"/>
                    <a:pt x="63" y="183"/>
                    <a:pt x="61" y="182"/>
                  </a:cubicBezTo>
                  <a:cubicBezTo>
                    <a:pt x="58" y="181"/>
                    <a:pt x="57" y="178"/>
                    <a:pt x="57" y="175"/>
                  </a:cubicBezTo>
                  <a:cubicBezTo>
                    <a:pt x="55" y="151"/>
                    <a:pt x="49" y="127"/>
                    <a:pt x="48" y="103"/>
                  </a:cubicBezTo>
                  <a:cubicBezTo>
                    <a:pt x="52" y="77"/>
                    <a:pt x="45" y="62"/>
                    <a:pt x="23" y="49"/>
                  </a:cubicBezTo>
                  <a:cubicBezTo>
                    <a:pt x="15" y="43"/>
                    <a:pt x="7" y="37"/>
                    <a:pt x="3" y="27"/>
                  </a:cubicBezTo>
                  <a:cubicBezTo>
                    <a:pt x="2" y="23"/>
                    <a:pt x="0" y="19"/>
                    <a:pt x="4" y="15"/>
                  </a:cubicBezTo>
                  <a:cubicBezTo>
                    <a:pt x="23" y="10"/>
                    <a:pt x="42" y="4"/>
                    <a:pt x="62" y="1"/>
                  </a:cubicBezTo>
                  <a:cubicBezTo>
                    <a:pt x="66" y="0"/>
                    <a:pt x="69" y="0"/>
                    <a:pt x="72" y="0"/>
                  </a:cubicBezTo>
                  <a:cubicBezTo>
                    <a:pt x="78" y="3"/>
                    <a:pt x="77" y="8"/>
                    <a:pt x="78" y="13"/>
                  </a:cubicBezTo>
                  <a:cubicBezTo>
                    <a:pt x="79" y="26"/>
                    <a:pt x="88" y="35"/>
                    <a:pt x="98" y="42"/>
                  </a:cubicBezTo>
                  <a:cubicBezTo>
                    <a:pt x="104" y="47"/>
                    <a:pt x="111" y="46"/>
                    <a:pt x="118" y="45"/>
                  </a:cubicBezTo>
                  <a:cubicBezTo>
                    <a:pt x="121" y="52"/>
                    <a:pt x="125" y="57"/>
                    <a:pt x="132" y="61"/>
                  </a:cubicBezTo>
                  <a:cubicBezTo>
                    <a:pt x="135" y="62"/>
                    <a:pt x="138" y="66"/>
                    <a:pt x="139" y="69"/>
                  </a:cubicBezTo>
                  <a:cubicBezTo>
                    <a:pt x="148" y="86"/>
                    <a:pt x="155" y="103"/>
                    <a:pt x="164" y="120"/>
                  </a:cubicBezTo>
                  <a:cubicBezTo>
                    <a:pt x="165" y="122"/>
                    <a:pt x="165" y="125"/>
                    <a:pt x="165" y="128"/>
                  </a:cubicBezTo>
                  <a:cubicBezTo>
                    <a:pt x="166" y="148"/>
                    <a:pt x="165" y="167"/>
                    <a:pt x="160" y="186"/>
                  </a:cubicBezTo>
                  <a:cubicBezTo>
                    <a:pt x="159" y="191"/>
                    <a:pt x="158" y="196"/>
                    <a:pt x="153" y="198"/>
                  </a:cubicBezTo>
                  <a:cubicBezTo>
                    <a:pt x="146" y="193"/>
                    <a:pt x="140" y="185"/>
                    <a:pt x="130" y="185"/>
                  </a:cubicBezTo>
                  <a:cubicBezTo>
                    <a:pt x="117" y="180"/>
                    <a:pt x="107" y="184"/>
                    <a:pt x="97" y="192"/>
                  </a:cubicBezTo>
                  <a:cubicBezTo>
                    <a:pt x="95" y="194"/>
                    <a:pt x="94" y="198"/>
                    <a:pt x="91" y="197"/>
                  </a:cubicBezTo>
                  <a:close/>
                </a:path>
              </a:pathLst>
            </a:custGeom>
            <a:solidFill>
              <a:srgbClr val="F9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1" name="Freeform 589"/>
            <p:cNvSpPr>
              <a:spLocks/>
            </p:cNvSpPr>
            <p:nvPr/>
          </p:nvSpPr>
          <p:spPr bwMode="auto">
            <a:xfrm>
              <a:off x="4752" y="1853"/>
              <a:ext cx="48" cy="141"/>
            </a:xfrm>
            <a:custGeom>
              <a:avLst/>
              <a:gdLst>
                <a:gd name="T0" fmla="*/ 68 w 78"/>
                <a:gd name="T1" fmla="*/ 49 h 228"/>
                <a:gd name="T2" fmla="*/ 78 w 78"/>
                <a:gd name="T3" fmla="*/ 130 h 228"/>
                <a:gd name="T4" fmla="*/ 43 w 78"/>
                <a:gd name="T5" fmla="*/ 172 h 228"/>
                <a:gd name="T6" fmla="*/ 45 w 78"/>
                <a:gd name="T7" fmla="*/ 226 h 228"/>
                <a:gd name="T8" fmla="*/ 40 w 78"/>
                <a:gd name="T9" fmla="*/ 227 h 228"/>
                <a:gd name="T10" fmla="*/ 37 w 78"/>
                <a:gd name="T11" fmla="*/ 217 h 228"/>
                <a:gd name="T12" fmla="*/ 9 w 78"/>
                <a:gd name="T13" fmla="*/ 171 h 228"/>
                <a:gd name="T14" fmla="*/ 0 w 78"/>
                <a:gd name="T15" fmla="*/ 162 h 228"/>
                <a:gd name="T16" fmla="*/ 5 w 78"/>
                <a:gd name="T17" fmla="*/ 126 h 228"/>
                <a:gd name="T18" fmla="*/ 10 w 78"/>
                <a:gd name="T19" fmla="*/ 117 h 228"/>
                <a:gd name="T20" fmla="*/ 18 w 78"/>
                <a:gd name="T21" fmla="*/ 124 h 228"/>
                <a:gd name="T22" fmla="*/ 25 w 78"/>
                <a:gd name="T23" fmla="*/ 132 h 228"/>
                <a:gd name="T24" fmla="*/ 37 w 78"/>
                <a:gd name="T25" fmla="*/ 129 h 228"/>
                <a:gd name="T26" fmla="*/ 41 w 78"/>
                <a:gd name="T27" fmla="*/ 107 h 228"/>
                <a:gd name="T28" fmla="*/ 38 w 78"/>
                <a:gd name="T29" fmla="*/ 70 h 228"/>
                <a:gd name="T30" fmla="*/ 37 w 78"/>
                <a:gd name="T31" fmla="*/ 54 h 228"/>
                <a:gd name="T32" fmla="*/ 40 w 78"/>
                <a:gd name="T33" fmla="*/ 22 h 228"/>
                <a:gd name="T34" fmla="*/ 32 w 78"/>
                <a:gd name="T35" fmla="*/ 2 h 228"/>
                <a:gd name="T36" fmla="*/ 42 w 78"/>
                <a:gd name="T37" fmla="*/ 4 h 228"/>
                <a:gd name="T38" fmla="*/ 68 w 78"/>
                <a:gd name="T39" fmla="*/ 4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8" h="228">
                  <a:moveTo>
                    <a:pt x="68" y="49"/>
                  </a:moveTo>
                  <a:cubicBezTo>
                    <a:pt x="68" y="76"/>
                    <a:pt x="76" y="103"/>
                    <a:pt x="78" y="130"/>
                  </a:cubicBezTo>
                  <a:cubicBezTo>
                    <a:pt x="50" y="133"/>
                    <a:pt x="42" y="143"/>
                    <a:pt x="43" y="172"/>
                  </a:cubicBezTo>
                  <a:cubicBezTo>
                    <a:pt x="44" y="190"/>
                    <a:pt x="45" y="208"/>
                    <a:pt x="45" y="226"/>
                  </a:cubicBezTo>
                  <a:cubicBezTo>
                    <a:pt x="44" y="227"/>
                    <a:pt x="42" y="228"/>
                    <a:pt x="40" y="227"/>
                  </a:cubicBezTo>
                  <a:cubicBezTo>
                    <a:pt x="37" y="224"/>
                    <a:pt x="37" y="221"/>
                    <a:pt x="37" y="217"/>
                  </a:cubicBezTo>
                  <a:cubicBezTo>
                    <a:pt x="35" y="197"/>
                    <a:pt x="26" y="181"/>
                    <a:pt x="9" y="171"/>
                  </a:cubicBezTo>
                  <a:cubicBezTo>
                    <a:pt x="5" y="168"/>
                    <a:pt x="1" y="167"/>
                    <a:pt x="0" y="162"/>
                  </a:cubicBezTo>
                  <a:cubicBezTo>
                    <a:pt x="0" y="150"/>
                    <a:pt x="2" y="138"/>
                    <a:pt x="5" y="126"/>
                  </a:cubicBezTo>
                  <a:cubicBezTo>
                    <a:pt x="6" y="123"/>
                    <a:pt x="6" y="118"/>
                    <a:pt x="10" y="117"/>
                  </a:cubicBezTo>
                  <a:cubicBezTo>
                    <a:pt x="15" y="116"/>
                    <a:pt x="16" y="121"/>
                    <a:pt x="18" y="124"/>
                  </a:cubicBezTo>
                  <a:cubicBezTo>
                    <a:pt x="20" y="127"/>
                    <a:pt x="22" y="130"/>
                    <a:pt x="25" y="132"/>
                  </a:cubicBezTo>
                  <a:cubicBezTo>
                    <a:pt x="31" y="137"/>
                    <a:pt x="34" y="136"/>
                    <a:pt x="37" y="129"/>
                  </a:cubicBezTo>
                  <a:cubicBezTo>
                    <a:pt x="40" y="122"/>
                    <a:pt x="41" y="114"/>
                    <a:pt x="41" y="107"/>
                  </a:cubicBezTo>
                  <a:cubicBezTo>
                    <a:pt x="42" y="94"/>
                    <a:pt x="40" y="82"/>
                    <a:pt x="38" y="70"/>
                  </a:cubicBezTo>
                  <a:cubicBezTo>
                    <a:pt x="37" y="64"/>
                    <a:pt x="35" y="59"/>
                    <a:pt x="37" y="54"/>
                  </a:cubicBezTo>
                  <a:cubicBezTo>
                    <a:pt x="47" y="44"/>
                    <a:pt x="46" y="33"/>
                    <a:pt x="40" y="22"/>
                  </a:cubicBezTo>
                  <a:cubicBezTo>
                    <a:pt x="37" y="15"/>
                    <a:pt x="29" y="11"/>
                    <a:pt x="32" y="2"/>
                  </a:cubicBezTo>
                  <a:cubicBezTo>
                    <a:pt x="36" y="0"/>
                    <a:pt x="39" y="2"/>
                    <a:pt x="42" y="4"/>
                  </a:cubicBezTo>
                  <a:cubicBezTo>
                    <a:pt x="59" y="14"/>
                    <a:pt x="69" y="28"/>
                    <a:pt x="68" y="49"/>
                  </a:cubicBezTo>
                  <a:close/>
                </a:path>
              </a:pathLst>
            </a:custGeom>
            <a:solidFill>
              <a:srgbClr val="A3D8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2" name="Freeform 590"/>
            <p:cNvSpPr>
              <a:spLocks/>
            </p:cNvSpPr>
            <p:nvPr/>
          </p:nvSpPr>
          <p:spPr bwMode="auto">
            <a:xfrm>
              <a:off x="4746" y="2039"/>
              <a:ext cx="40" cy="53"/>
            </a:xfrm>
            <a:custGeom>
              <a:avLst/>
              <a:gdLst>
                <a:gd name="T0" fmla="*/ 65 w 65"/>
                <a:gd name="T1" fmla="*/ 87 h 87"/>
                <a:gd name="T2" fmla="*/ 56 w 65"/>
                <a:gd name="T3" fmla="*/ 80 h 87"/>
                <a:gd name="T4" fmla="*/ 0 w 65"/>
                <a:gd name="T5" fmla="*/ 78 h 87"/>
                <a:gd name="T6" fmla="*/ 12 w 65"/>
                <a:gd name="T7" fmla="*/ 32 h 87"/>
                <a:gd name="T8" fmla="*/ 13 w 65"/>
                <a:gd name="T9" fmla="*/ 26 h 87"/>
                <a:gd name="T10" fmla="*/ 32 w 65"/>
                <a:gd name="T11" fmla="*/ 3 h 87"/>
                <a:gd name="T12" fmla="*/ 59 w 65"/>
                <a:gd name="T13" fmla="*/ 3 h 87"/>
                <a:gd name="T14" fmla="*/ 60 w 65"/>
                <a:gd name="T15" fmla="*/ 4 h 87"/>
                <a:gd name="T16" fmla="*/ 61 w 65"/>
                <a:gd name="T17" fmla="*/ 24 h 87"/>
                <a:gd name="T18" fmla="*/ 65 w 65"/>
                <a:gd name="T1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87">
                  <a:moveTo>
                    <a:pt x="65" y="87"/>
                  </a:moveTo>
                  <a:cubicBezTo>
                    <a:pt x="63" y="82"/>
                    <a:pt x="62" y="80"/>
                    <a:pt x="56" y="80"/>
                  </a:cubicBezTo>
                  <a:cubicBezTo>
                    <a:pt x="37" y="80"/>
                    <a:pt x="18" y="79"/>
                    <a:pt x="0" y="78"/>
                  </a:cubicBezTo>
                  <a:cubicBezTo>
                    <a:pt x="4" y="63"/>
                    <a:pt x="8" y="47"/>
                    <a:pt x="12" y="32"/>
                  </a:cubicBezTo>
                  <a:cubicBezTo>
                    <a:pt x="12" y="30"/>
                    <a:pt x="13" y="28"/>
                    <a:pt x="13" y="26"/>
                  </a:cubicBezTo>
                  <a:cubicBezTo>
                    <a:pt x="23" y="21"/>
                    <a:pt x="24" y="9"/>
                    <a:pt x="32" y="3"/>
                  </a:cubicBezTo>
                  <a:cubicBezTo>
                    <a:pt x="41" y="2"/>
                    <a:pt x="50" y="0"/>
                    <a:pt x="59" y="3"/>
                  </a:cubicBezTo>
                  <a:cubicBezTo>
                    <a:pt x="60" y="3"/>
                    <a:pt x="60" y="4"/>
                    <a:pt x="60" y="4"/>
                  </a:cubicBezTo>
                  <a:cubicBezTo>
                    <a:pt x="62" y="11"/>
                    <a:pt x="59" y="17"/>
                    <a:pt x="61" y="24"/>
                  </a:cubicBezTo>
                  <a:cubicBezTo>
                    <a:pt x="62" y="45"/>
                    <a:pt x="63" y="66"/>
                    <a:pt x="65" y="87"/>
                  </a:cubicBezTo>
                  <a:close/>
                </a:path>
              </a:pathLst>
            </a:custGeom>
            <a:solidFill>
              <a:srgbClr val="88C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3" name="Freeform 591"/>
            <p:cNvSpPr>
              <a:spLocks/>
            </p:cNvSpPr>
            <p:nvPr/>
          </p:nvSpPr>
          <p:spPr bwMode="auto">
            <a:xfrm>
              <a:off x="4763" y="1992"/>
              <a:ext cx="19" cy="50"/>
            </a:xfrm>
            <a:custGeom>
              <a:avLst/>
              <a:gdLst>
                <a:gd name="T0" fmla="*/ 31 w 31"/>
                <a:gd name="T1" fmla="*/ 78 h 80"/>
                <a:gd name="T2" fmla="*/ 2 w 31"/>
                <a:gd name="T3" fmla="*/ 79 h 80"/>
                <a:gd name="T4" fmla="*/ 1 w 31"/>
                <a:gd name="T5" fmla="*/ 70 h 80"/>
                <a:gd name="T6" fmla="*/ 20 w 31"/>
                <a:gd name="T7" fmla="*/ 2 h 80"/>
                <a:gd name="T8" fmla="*/ 22 w 31"/>
                <a:gd name="T9" fmla="*/ 0 h 80"/>
                <a:gd name="T10" fmla="*/ 27 w 31"/>
                <a:gd name="T11" fmla="*/ 0 h 80"/>
                <a:gd name="T12" fmla="*/ 31 w 31"/>
                <a:gd name="T13" fmla="*/ 78 h 80"/>
              </a:gdLst>
              <a:ahLst/>
              <a:cxnLst>
                <a:cxn ang="0">
                  <a:pos x="T0" y="T1"/>
                </a:cxn>
                <a:cxn ang="0">
                  <a:pos x="T2" y="T3"/>
                </a:cxn>
                <a:cxn ang="0">
                  <a:pos x="T4" y="T5"/>
                </a:cxn>
                <a:cxn ang="0">
                  <a:pos x="T6" y="T7"/>
                </a:cxn>
                <a:cxn ang="0">
                  <a:pos x="T8" y="T9"/>
                </a:cxn>
                <a:cxn ang="0">
                  <a:pos x="T10" y="T11"/>
                </a:cxn>
                <a:cxn ang="0">
                  <a:pos x="T12" y="T13"/>
                </a:cxn>
              </a:cxnLst>
              <a:rect l="0" t="0" r="r" b="b"/>
              <a:pathLst>
                <a:path w="31" h="80">
                  <a:moveTo>
                    <a:pt x="31" y="78"/>
                  </a:moveTo>
                  <a:cubicBezTo>
                    <a:pt x="22" y="80"/>
                    <a:pt x="12" y="79"/>
                    <a:pt x="2" y="79"/>
                  </a:cubicBezTo>
                  <a:cubicBezTo>
                    <a:pt x="0" y="77"/>
                    <a:pt x="0" y="73"/>
                    <a:pt x="1" y="70"/>
                  </a:cubicBezTo>
                  <a:cubicBezTo>
                    <a:pt x="6" y="47"/>
                    <a:pt x="17" y="25"/>
                    <a:pt x="20" y="2"/>
                  </a:cubicBezTo>
                  <a:cubicBezTo>
                    <a:pt x="20" y="1"/>
                    <a:pt x="21" y="0"/>
                    <a:pt x="22" y="0"/>
                  </a:cubicBezTo>
                  <a:cubicBezTo>
                    <a:pt x="24" y="0"/>
                    <a:pt x="26" y="0"/>
                    <a:pt x="27" y="0"/>
                  </a:cubicBezTo>
                  <a:cubicBezTo>
                    <a:pt x="29" y="26"/>
                    <a:pt x="31" y="52"/>
                    <a:pt x="31" y="78"/>
                  </a:cubicBezTo>
                  <a:close/>
                </a:path>
              </a:pathLst>
            </a:custGeom>
            <a:solidFill>
              <a:srgbClr val="61A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4" name="Freeform 592"/>
            <p:cNvSpPr>
              <a:spLocks/>
            </p:cNvSpPr>
            <p:nvPr/>
          </p:nvSpPr>
          <p:spPr bwMode="auto">
            <a:xfrm>
              <a:off x="4781" y="2041"/>
              <a:ext cx="3" cy="13"/>
            </a:xfrm>
            <a:custGeom>
              <a:avLst/>
              <a:gdLst>
                <a:gd name="T0" fmla="*/ 3 w 4"/>
                <a:gd name="T1" fmla="*/ 20 h 20"/>
                <a:gd name="T2" fmla="*/ 2 w 4"/>
                <a:gd name="T3" fmla="*/ 0 h 20"/>
                <a:gd name="T4" fmla="*/ 3 w 4"/>
                <a:gd name="T5" fmla="*/ 20 h 20"/>
              </a:gdLst>
              <a:ahLst/>
              <a:cxnLst>
                <a:cxn ang="0">
                  <a:pos x="T0" y="T1"/>
                </a:cxn>
                <a:cxn ang="0">
                  <a:pos x="T2" y="T3"/>
                </a:cxn>
                <a:cxn ang="0">
                  <a:pos x="T4" y="T5"/>
                </a:cxn>
              </a:cxnLst>
              <a:rect l="0" t="0" r="r" b="b"/>
              <a:pathLst>
                <a:path w="4" h="20">
                  <a:moveTo>
                    <a:pt x="3" y="20"/>
                  </a:moveTo>
                  <a:cubicBezTo>
                    <a:pt x="0" y="14"/>
                    <a:pt x="2" y="7"/>
                    <a:pt x="2" y="0"/>
                  </a:cubicBezTo>
                  <a:cubicBezTo>
                    <a:pt x="4" y="7"/>
                    <a:pt x="3" y="13"/>
                    <a:pt x="3" y="20"/>
                  </a:cubicBezTo>
                  <a:close/>
                </a:path>
              </a:pathLst>
            </a:custGeom>
            <a:solidFill>
              <a:srgbClr val="61A6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5" name="Freeform 593"/>
            <p:cNvSpPr>
              <a:spLocks/>
            </p:cNvSpPr>
            <p:nvPr/>
          </p:nvSpPr>
          <p:spPr bwMode="auto">
            <a:xfrm>
              <a:off x="4807" y="2037"/>
              <a:ext cx="22" cy="52"/>
            </a:xfrm>
            <a:custGeom>
              <a:avLst/>
              <a:gdLst>
                <a:gd name="T0" fmla="*/ 36 w 36"/>
                <a:gd name="T1" fmla="*/ 82 h 84"/>
                <a:gd name="T2" fmla="*/ 0 w 36"/>
                <a:gd name="T3" fmla="*/ 82 h 84"/>
                <a:gd name="T4" fmla="*/ 7 w 36"/>
                <a:gd name="T5" fmla="*/ 5 h 84"/>
                <a:gd name="T6" fmla="*/ 30 w 36"/>
                <a:gd name="T7" fmla="*/ 8 h 84"/>
                <a:gd name="T8" fmla="*/ 36 w 36"/>
                <a:gd name="T9" fmla="*/ 82 h 84"/>
              </a:gdLst>
              <a:ahLst/>
              <a:cxnLst>
                <a:cxn ang="0">
                  <a:pos x="T0" y="T1"/>
                </a:cxn>
                <a:cxn ang="0">
                  <a:pos x="T2" y="T3"/>
                </a:cxn>
                <a:cxn ang="0">
                  <a:pos x="T4" y="T5"/>
                </a:cxn>
                <a:cxn ang="0">
                  <a:pos x="T6" y="T7"/>
                </a:cxn>
                <a:cxn ang="0">
                  <a:pos x="T8" y="T9"/>
                </a:cxn>
              </a:cxnLst>
              <a:rect l="0" t="0" r="r" b="b"/>
              <a:pathLst>
                <a:path w="36" h="84">
                  <a:moveTo>
                    <a:pt x="36" y="82"/>
                  </a:moveTo>
                  <a:cubicBezTo>
                    <a:pt x="24" y="84"/>
                    <a:pt x="12" y="84"/>
                    <a:pt x="0" y="82"/>
                  </a:cubicBezTo>
                  <a:cubicBezTo>
                    <a:pt x="1" y="56"/>
                    <a:pt x="3" y="31"/>
                    <a:pt x="7" y="5"/>
                  </a:cubicBezTo>
                  <a:cubicBezTo>
                    <a:pt x="15" y="2"/>
                    <a:pt x="23" y="0"/>
                    <a:pt x="30" y="8"/>
                  </a:cubicBezTo>
                  <a:cubicBezTo>
                    <a:pt x="32" y="32"/>
                    <a:pt x="36" y="57"/>
                    <a:pt x="36" y="82"/>
                  </a:cubicBezTo>
                  <a:close/>
                </a:path>
              </a:pathLst>
            </a:custGeom>
            <a:solidFill>
              <a:srgbClr val="89CF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6" name="Freeform 594"/>
            <p:cNvSpPr>
              <a:spLocks/>
            </p:cNvSpPr>
            <p:nvPr/>
          </p:nvSpPr>
          <p:spPr bwMode="auto">
            <a:xfrm>
              <a:off x="4811" y="1985"/>
              <a:ext cx="14" cy="57"/>
            </a:xfrm>
            <a:custGeom>
              <a:avLst/>
              <a:gdLst>
                <a:gd name="T0" fmla="*/ 23 w 23"/>
                <a:gd name="T1" fmla="*/ 92 h 92"/>
                <a:gd name="T2" fmla="*/ 0 w 23"/>
                <a:gd name="T3" fmla="*/ 89 h 92"/>
                <a:gd name="T4" fmla="*/ 6 w 23"/>
                <a:gd name="T5" fmla="*/ 9 h 92"/>
                <a:gd name="T6" fmla="*/ 15 w 23"/>
                <a:gd name="T7" fmla="*/ 7 h 92"/>
                <a:gd name="T8" fmla="*/ 23 w 23"/>
                <a:gd name="T9" fmla="*/ 92 h 92"/>
              </a:gdLst>
              <a:ahLst/>
              <a:cxnLst>
                <a:cxn ang="0">
                  <a:pos x="T0" y="T1"/>
                </a:cxn>
                <a:cxn ang="0">
                  <a:pos x="T2" y="T3"/>
                </a:cxn>
                <a:cxn ang="0">
                  <a:pos x="T4" y="T5"/>
                </a:cxn>
                <a:cxn ang="0">
                  <a:pos x="T6" y="T7"/>
                </a:cxn>
                <a:cxn ang="0">
                  <a:pos x="T8" y="T9"/>
                </a:cxn>
              </a:cxnLst>
              <a:rect l="0" t="0" r="r" b="b"/>
              <a:pathLst>
                <a:path w="23" h="92">
                  <a:moveTo>
                    <a:pt x="23" y="92"/>
                  </a:moveTo>
                  <a:cubicBezTo>
                    <a:pt x="16" y="88"/>
                    <a:pt x="7" y="91"/>
                    <a:pt x="0" y="89"/>
                  </a:cubicBezTo>
                  <a:cubicBezTo>
                    <a:pt x="2" y="62"/>
                    <a:pt x="4" y="36"/>
                    <a:pt x="6" y="9"/>
                  </a:cubicBezTo>
                  <a:cubicBezTo>
                    <a:pt x="7" y="0"/>
                    <a:pt x="12" y="8"/>
                    <a:pt x="15" y="7"/>
                  </a:cubicBezTo>
                  <a:cubicBezTo>
                    <a:pt x="18" y="35"/>
                    <a:pt x="20" y="63"/>
                    <a:pt x="23" y="92"/>
                  </a:cubicBezTo>
                  <a:close/>
                </a:path>
              </a:pathLst>
            </a:custGeom>
            <a:solidFill>
              <a:srgbClr val="62A7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7" name="Freeform 595"/>
            <p:cNvSpPr>
              <a:spLocks/>
            </p:cNvSpPr>
            <p:nvPr/>
          </p:nvSpPr>
          <p:spPr bwMode="auto">
            <a:xfrm>
              <a:off x="4851" y="2037"/>
              <a:ext cx="51" cy="50"/>
            </a:xfrm>
            <a:custGeom>
              <a:avLst/>
              <a:gdLst>
                <a:gd name="T0" fmla="*/ 80 w 83"/>
                <a:gd name="T1" fmla="*/ 80 h 80"/>
                <a:gd name="T2" fmla="*/ 0 w 83"/>
                <a:gd name="T3" fmla="*/ 80 h 80"/>
                <a:gd name="T4" fmla="*/ 4 w 83"/>
                <a:gd name="T5" fmla="*/ 5 h 80"/>
                <a:gd name="T6" fmla="*/ 11 w 83"/>
                <a:gd name="T7" fmla="*/ 2 h 80"/>
                <a:gd name="T8" fmla="*/ 59 w 83"/>
                <a:gd name="T9" fmla="*/ 3 h 80"/>
                <a:gd name="T10" fmla="*/ 66 w 83"/>
                <a:gd name="T11" fmla="*/ 12 h 80"/>
                <a:gd name="T12" fmla="*/ 81 w 83"/>
                <a:gd name="T13" fmla="*/ 69 h 80"/>
                <a:gd name="T14" fmla="*/ 80 w 83"/>
                <a:gd name="T15" fmla="*/ 80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0">
                  <a:moveTo>
                    <a:pt x="80" y="80"/>
                  </a:moveTo>
                  <a:cubicBezTo>
                    <a:pt x="53" y="80"/>
                    <a:pt x="27" y="80"/>
                    <a:pt x="0" y="80"/>
                  </a:cubicBezTo>
                  <a:cubicBezTo>
                    <a:pt x="0" y="55"/>
                    <a:pt x="2" y="30"/>
                    <a:pt x="4" y="5"/>
                  </a:cubicBezTo>
                  <a:cubicBezTo>
                    <a:pt x="6" y="3"/>
                    <a:pt x="9" y="2"/>
                    <a:pt x="11" y="2"/>
                  </a:cubicBezTo>
                  <a:cubicBezTo>
                    <a:pt x="27" y="2"/>
                    <a:pt x="43" y="0"/>
                    <a:pt x="59" y="3"/>
                  </a:cubicBezTo>
                  <a:cubicBezTo>
                    <a:pt x="63" y="4"/>
                    <a:pt x="65" y="8"/>
                    <a:pt x="66" y="12"/>
                  </a:cubicBezTo>
                  <a:cubicBezTo>
                    <a:pt x="70" y="32"/>
                    <a:pt x="76" y="50"/>
                    <a:pt x="81" y="69"/>
                  </a:cubicBezTo>
                  <a:cubicBezTo>
                    <a:pt x="82" y="73"/>
                    <a:pt x="83" y="77"/>
                    <a:pt x="80" y="80"/>
                  </a:cubicBezTo>
                  <a:close/>
                </a:path>
              </a:pathLst>
            </a:custGeom>
            <a:solidFill>
              <a:srgbClr val="89D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8" name="Freeform 596"/>
            <p:cNvSpPr>
              <a:spLocks/>
            </p:cNvSpPr>
            <p:nvPr/>
          </p:nvSpPr>
          <p:spPr bwMode="auto">
            <a:xfrm>
              <a:off x="4853" y="1987"/>
              <a:ext cx="37" cy="54"/>
            </a:xfrm>
            <a:custGeom>
              <a:avLst/>
              <a:gdLst>
                <a:gd name="T0" fmla="*/ 56 w 59"/>
                <a:gd name="T1" fmla="*/ 86 h 86"/>
                <a:gd name="T2" fmla="*/ 0 w 59"/>
                <a:gd name="T3" fmla="*/ 86 h 86"/>
                <a:gd name="T4" fmla="*/ 3 w 59"/>
                <a:gd name="T5" fmla="*/ 23 h 86"/>
                <a:gd name="T6" fmla="*/ 8 w 59"/>
                <a:gd name="T7" fmla="*/ 16 h 86"/>
                <a:gd name="T8" fmla="*/ 27 w 59"/>
                <a:gd name="T9" fmla="*/ 4 h 86"/>
                <a:gd name="T10" fmla="*/ 40 w 59"/>
                <a:gd name="T11" fmla="*/ 5 h 86"/>
                <a:gd name="T12" fmla="*/ 57 w 59"/>
                <a:gd name="T13" fmla="*/ 77 h 86"/>
                <a:gd name="T14" fmla="*/ 56 w 59"/>
                <a:gd name="T15" fmla="*/ 86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6">
                  <a:moveTo>
                    <a:pt x="56" y="86"/>
                  </a:moveTo>
                  <a:cubicBezTo>
                    <a:pt x="38" y="86"/>
                    <a:pt x="19" y="86"/>
                    <a:pt x="0" y="86"/>
                  </a:cubicBezTo>
                  <a:cubicBezTo>
                    <a:pt x="1" y="65"/>
                    <a:pt x="3" y="44"/>
                    <a:pt x="3" y="23"/>
                  </a:cubicBezTo>
                  <a:cubicBezTo>
                    <a:pt x="4" y="19"/>
                    <a:pt x="4" y="17"/>
                    <a:pt x="8" y="16"/>
                  </a:cubicBezTo>
                  <a:cubicBezTo>
                    <a:pt x="16" y="15"/>
                    <a:pt x="22" y="10"/>
                    <a:pt x="27" y="4"/>
                  </a:cubicBezTo>
                  <a:cubicBezTo>
                    <a:pt x="32" y="4"/>
                    <a:pt x="36" y="0"/>
                    <a:pt x="40" y="5"/>
                  </a:cubicBezTo>
                  <a:cubicBezTo>
                    <a:pt x="44" y="29"/>
                    <a:pt x="50" y="53"/>
                    <a:pt x="57" y="77"/>
                  </a:cubicBezTo>
                  <a:cubicBezTo>
                    <a:pt x="58" y="80"/>
                    <a:pt x="59" y="83"/>
                    <a:pt x="56" y="86"/>
                  </a:cubicBezTo>
                  <a:close/>
                </a:path>
              </a:pathLst>
            </a:custGeom>
            <a:solidFill>
              <a:srgbClr val="60A7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99" name="Freeform 597"/>
            <p:cNvSpPr>
              <a:spLocks/>
            </p:cNvSpPr>
            <p:nvPr/>
          </p:nvSpPr>
          <p:spPr bwMode="auto">
            <a:xfrm>
              <a:off x="4857" y="1879"/>
              <a:ext cx="29" cy="82"/>
            </a:xfrm>
            <a:custGeom>
              <a:avLst/>
              <a:gdLst>
                <a:gd name="T0" fmla="*/ 0 w 48"/>
                <a:gd name="T1" fmla="*/ 103 h 132"/>
                <a:gd name="T2" fmla="*/ 10 w 48"/>
                <a:gd name="T3" fmla="*/ 48 h 132"/>
                <a:gd name="T4" fmla="*/ 10 w 48"/>
                <a:gd name="T5" fmla="*/ 31 h 132"/>
                <a:gd name="T6" fmla="*/ 26 w 48"/>
                <a:gd name="T7" fmla="*/ 20 h 132"/>
                <a:gd name="T8" fmla="*/ 35 w 48"/>
                <a:gd name="T9" fmla="*/ 6 h 132"/>
                <a:gd name="T10" fmla="*/ 42 w 48"/>
                <a:gd name="T11" fmla="*/ 1 h 132"/>
                <a:gd name="T12" fmla="*/ 48 w 48"/>
                <a:gd name="T13" fmla="*/ 8 h 132"/>
                <a:gd name="T14" fmla="*/ 44 w 48"/>
                <a:gd name="T15" fmla="*/ 12 h 132"/>
                <a:gd name="T16" fmla="*/ 32 w 48"/>
                <a:gd name="T17" fmla="*/ 40 h 132"/>
                <a:gd name="T18" fmla="*/ 31 w 48"/>
                <a:gd name="T19" fmla="*/ 45 h 132"/>
                <a:gd name="T20" fmla="*/ 31 w 48"/>
                <a:gd name="T21" fmla="*/ 49 h 132"/>
                <a:gd name="T22" fmla="*/ 28 w 48"/>
                <a:gd name="T23" fmla="*/ 64 h 132"/>
                <a:gd name="T24" fmla="*/ 34 w 48"/>
                <a:gd name="T25" fmla="*/ 106 h 132"/>
                <a:gd name="T26" fmla="*/ 38 w 48"/>
                <a:gd name="T27" fmla="*/ 124 h 132"/>
                <a:gd name="T28" fmla="*/ 34 w 48"/>
                <a:gd name="T29" fmla="*/ 131 h 132"/>
                <a:gd name="T30" fmla="*/ 28 w 48"/>
                <a:gd name="T31" fmla="*/ 127 h 132"/>
                <a:gd name="T32" fmla="*/ 12 w 48"/>
                <a:gd name="T33" fmla="*/ 122 h 132"/>
                <a:gd name="T34" fmla="*/ 0 w 48"/>
                <a:gd name="T35" fmla="*/ 10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132">
                  <a:moveTo>
                    <a:pt x="0" y="103"/>
                  </a:moveTo>
                  <a:cubicBezTo>
                    <a:pt x="8" y="86"/>
                    <a:pt x="9" y="67"/>
                    <a:pt x="10" y="48"/>
                  </a:cubicBezTo>
                  <a:cubicBezTo>
                    <a:pt x="10" y="42"/>
                    <a:pt x="10" y="37"/>
                    <a:pt x="10" y="31"/>
                  </a:cubicBezTo>
                  <a:cubicBezTo>
                    <a:pt x="20" y="35"/>
                    <a:pt x="23" y="28"/>
                    <a:pt x="26" y="20"/>
                  </a:cubicBezTo>
                  <a:cubicBezTo>
                    <a:pt x="29" y="15"/>
                    <a:pt x="32" y="10"/>
                    <a:pt x="35" y="6"/>
                  </a:cubicBezTo>
                  <a:cubicBezTo>
                    <a:pt x="36" y="3"/>
                    <a:pt x="39" y="0"/>
                    <a:pt x="42" y="1"/>
                  </a:cubicBezTo>
                  <a:cubicBezTo>
                    <a:pt x="46" y="2"/>
                    <a:pt x="47" y="4"/>
                    <a:pt x="48" y="8"/>
                  </a:cubicBezTo>
                  <a:cubicBezTo>
                    <a:pt x="47" y="10"/>
                    <a:pt x="46" y="11"/>
                    <a:pt x="44" y="12"/>
                  </a:cubicBezTo>
                  <a:cubicBezTo>
                    <a:pt x="35" y="19"/>
                    <a:pt x="31" y="28"/>
                    <a:pt x="32" y="40"/>
                  </a:cubicBezTo>
                  <a:cubicBezTo>
                    <a:pt x="32" y="41"/>
                    <a:pt x="32" y="43"/>
                    <a:pt x="31" y="45"/>
                  </a:cubicBezTo>
                  <a:cubicBezTo>
                    <a:pt x="31" y="46"/>
                    <a:pt x="31" y="47"/>
                    <a:pt x="31" y="49"/>
                  </a:cubicBezTo>
                  <a:cubicBezTo>
                    <a:pt x="30" y="54"/>
                    <a:pt x="27" y="59"/>
                    <a:pt x="28" y="64"/>
                  </a:cubicBezTo>
                  <a:cubicBezTo>
                    <a:pt x="29" y="78"/>
                    <a:pt x="32" y="92"/>
                    <a:pt x="34" y="106"/>
                  </a:cubicBezTo>
                  <a:cubicBezTo>
                    <a:pt x="35" y="112"/>
                    <a:pt x="34" y="119"/>
                    <a:pt x="38" y="124"/>
                  </a:cubicBezTo>
                  <a:cubicBezTo>
                    <a:pt x="37" y="127"/>
                    <a:pt x="38" y="131"/>
                    <a:pt x="34" y="131"/>
                  </a:cubicBezTo>
                  <a:cubicBezTo>
                    <a:pt x="33" y="128"/>
                    <a:pt x="34" y="123"/>
                    <a:pt x="28" y="127"/>
                  </a:cubicBezTo>
                  <a:cubicBezTo>
                    <a:pt x="21" y="132"/>
                    <a:pt x="16" y="127"/>
                    <a:pt x="12" y="122"/>
                  </a:cubicBezTo>
                  <a:cubicBezTo>
                    <a:pt x="7" y="116"/>
                    <a:pt x="4" y="110"/>
                    <a:pt x="0" y="103"/>
                  </a:cubicBezTo>
                  <a:close/>
                </a:path>
              </a:pathLst>
            </a:custGeom>
            <a:solidFill>
              <a:srgbClr val="CAA5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0" name="Freeform 598"/>
            <p:cNvSpPr>
              <a:spLocks/>
            </p:cNvSpPr>
            <p:nvPr/>
          </p:nvSpPr>
          <p:spPr bwMode="auto">
            <a:xfrm>
              <a:off x="4870" y="1956"/>
              <a:ext cx="24" cy="36"/>
            </a:xfrm>
            <a:custGeom>
              <a:avLst/>
              <a:gdLst>
                <a:gd name="T0" fmla="*/ 13 w 39"/>
                <a:gd name="T1" fmla="*/ 7 h 59"/>
                <a:gd name="T2" fmla="*/ 15 w 39"/>
                <a:gd name="T3" fmla="*/ 0 h 59"/>
                <a:gd name="T4" fmla="*/ 35 w 39"/>
                <a:gd name="T5" fmla="*/ 10 h 59"/>
                <a:gd name="T6" fmla="*/ 39 w 39"/>
                <a:gd name="T7" fmla="*/ 43 h 59"/>
                <a:gd name="T8" fmla="*/ 36 w 39"/>
                <a:gd name="T9" fmla="*/ 45 h 59"/>
                <a:gd name="T10" fmla="*/ 12 w 39"/>
                <a:gd name="T11" fmla="*/ 55 h 59"/>
                <a:gd name="T12" fmla="*/ 0 w 39"/>
                <a:gd name="T13" fmla="*/ 55 h 59"/>
                <a:gd name="T14" fmla="*/ 13 w 39"/>
                <a:gd name="T15" fmla="*/ 7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59">
                  <a:moveTo>
                    <a:pt x="13" y="7"/>
                  </a:moveTo>
                  <a:cubicBezTo>
                    <a:pt x="14" y="5"/>
                    <a:pt x="12" y="2"/>
                    <a:pt x="15" y="0"/>
                  </a:cubicBezTo>
                  <a:cubicBezTo>
                    <a:pt x="23" y="1"/>
                    <a:pt x="29" y="6"/>
                    <a:pt x="35" y="10"/>
                  </a:cubicBezTo>
                  <a:cubicBezTo>
                    <a:pt x="36" y="21"/>
                    <a:pt x="38" y="32"/>
                    <a:pt x="39" y="43"/>
                  </a:cubicBezTo>
                  <a:cubicBezTo>
                    <a:pt x="38" y="44"/>
                    <a:pt x="37" y="45"/>
                    <a:pt x="36" y="45"/>
                  </a:cubicBezTo>
                  <a:cubicBezTo>
                    <a:pt x="26" y="45"/>
                    <a:pt x="19" y="49"/>
                    <a:pt x="12" y="55"/>
                  </a:cubicBezTo>
                  <a:cubicBezTo>
                    <a:pt x="8" y="54"/>
                    <a:pt x="4" y="59"/>
                    <a:pt x="0" y="55"/>
                  </a:cubicBezTo>
                  <a:cubicBezTo>
                    <a:pt x="9" y="40"/>
                    <a:pt x="12" y="24"/>
                    <a:pt x="13" y="7"/>
                  </a:cubicBezTo>
                  <a:close/>
                </a:path>
              </a:pathLst>
            </a:custGeom>
            <a:solidFill>
              <a:srgbClr val="A3D7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1" name="Freeform 599"/>
            <p:cNvSpPr>
              <a:spLocks/>
            </p:cNvSpPr>
            <p:nvPr/>
          </p:nvSpPr>
          <p:spPr bwMode="auto">
            <a:xfrm>
              <a:off x="4877" y="1982"/>
              <a:ext cx="31" cy="118"/>
            </a:xfrm>
            <a:custGeom>
              <a:avLst/>
              <a:gdLst>
                <a:gd name="T0" fmla="*/ 1 w 51"/>
                <a:gd name="T1" fmla="*/ 13 h 191"/>
                <a:gd name="T2" fmla="*/ 28 w 51"/>
                <a:gd name="T3" fmla="*/ 1 h 191"/>
                <a:gd name="T4" fmla="*/ 30 w 51"/>
                <a:gd name="T5" fmla="*/ 1 h 191"/>
                <a:gd name="T6" fmla="*/ 30 w 51"/>
                <a:gd name="T7" fmla="*/ 3 h 191"/>
                <a:gd name="T8" fmla="*/ 41 w 51"/>
                <a:gd name="T9" fmla="*/ 77 h 191"/>
                <a:gd name="T10" fmla="*/ 50 w 51"/>
                <a:gd name="T11" fmla="*/ 162 h 191"/>
                <a:gd name="T12" fmla="*/ 50 w 51"/>
                <a:gd name="T13" fmla="*/ 181 h 191"/>
                <a:gd name="T14" fmla="*/ 45 w 51"/>
                <a:gd name="T15" fmla="*/ 190 h 191"/>
                <a:gd name="T16" fmla="*/ 44 w 51"/>
                <a:gd name="T17" fmla="*/ 191 h 191"/>
                <a:gd name="T18" fmla="*/ 38 w 51"/>
                <a:gd name="T19" fmla="*/ 170 h 191"/>
                <a:gd name="T20" fmla="*/ 18 w 51"/>
                <a:gd name="T21" fmla="*/ 95 h 191"/>
                <a:gd name="T22" fmla="*/ 4 w 51"/>
                <a:gd name="T23" fmla="*/ 38 h 191"/>
                <a:gd name="T24" fmla="*/ 1 w 51"/>
                <a:gd name="T25" fmla="*/ 1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1">
                  <a:moveTo>
                    <a:pt x="1" y="13"/>
                  </a:moveTo>
                  <a:cubicBezTo>
                    <a:pt x="6" y="0"/>
                    <a:pt x="17" y="1"/>
                    <a:pt x="28" y="1"/>
                  </a:cubicBezTo>
                  <a:cubicBezTo>
                    <a:pt x="29" y="1"/>
                    <a:pt x="29" y="1"/>
                    <a:pt x="30" y="1"/>
                  </a:cubicBezTo>
                  <a:cubicBezTo>
                    <a:pt x="30" y="2"/>
                    <a:pt x="30" y="2"/>
                    <a:pt x="30" y="3"/>
                  </a:cubicBezTo>
                  <a:cubicBezTo>
                    <a:pt x="38" y="27"/>
                    <a:pt x="38" y="52"/>
                    <a:pt x="41" y="77"/>
                  </a:cubicBezTo>
                  <a:cubicBezTo>
                    <a:pt x="44" y="106"/>
                    <a:pt x="46" y="134"/>
                    <a:pt x="50" y="162"/>
                  </a:cubicBezTo>
                  <a:cubicBezTo>
                    <a:pt x="50" y="168"/>
                    <a:pt x="51" y="174"/>
                    <a:pt x="50" y="181"/>
                  </a:cubicBezTo>
                  <a:cubicBezTo>
                    <a:pt x="50" y="184"/>
                    <a:pt x="50" y="188"/>
                    <a:pt x="45" y="190"/>
                  </a:cubicBezTo>
                  <a:cubicBezTo>
                    <a:pt x="45" y="190"/>
                    <a:pt x="44" y="191"/>
                    <a:pt x="44" y="191"/>
                  </a:cubicBezTo>
                  <a:cubicBezTo>
                    <a:pt x="42" y="184"/>
                    <a:pt x="40" y="177"/>
                    <a:pt x="38" y="170"/>
                  </a:cubicBezTo>
                  <a:cubicBezTo>
                    <a:pt x="33" y="145"/>
                    <a:pt x="25" y="120"/>
                    <a:pt x="18" y="95"/>
                  </a:cubicBezTo>
                  <a:cubicBezTo>
                    <a:pt x="13" y="76"/>
                    <a:pt x="9" y="57"/>
                    <a:pt x="4" y="38"/>
                  </a:cubicBezTo>
                  <a:cubicBezTo>
                    <a:pt x="1" y="30"/>
                    <a:pt x="0" y="21"/>
                    <a:pt x="1" y="13"/>
                  </a:cubicBezTo>
                  <a:close/>
                </a:path>
              </a:pathLst>
            </a:custGeom>
            <a:solidFill>
              <a:srgbClr val="3A5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2" name="Freeform 600"/>
            <p:cNvSpPr>
              <a:spLocks/>
            </p:cNvSpPr>
            <p:nvPr/>
          </p:nvSpPr>
          <p:spPr bwMode="auto">
            <a:xfrm>
              <a:off x="4689" y="1945"/>
              <a:ext cx="87" cy="114"/>
            </a:xfrm>
            <a:custGeom>
              <a:avLst/>
              <a:gdLst>
                <a:gd name="T0" fmla="*/ 142 w 142"/>
                <a:gd name="T1" fmla="*/ 76 h 184"/>
                <a:gd name="T2" fmla="*/ 133 w 142"/>
                <a:gd name="T3" fmla="*/ 116 h 184"/>
                <a:gd name="T4" fmla="*/ 122 w 142"/>
                <a:gd name="T5" fmla="*/ 155 h 184"/>
                <a:gd name="T6" fmla="*/ 120 w 142"/>
                <a:gd name="T7" fmla="*/ 163 h 184"/>
                <a:gd name="T8" fmla="*/ 105 w 142"/>
                <a:gd name="T9" fmla="*/ 177 h 184"/>
                <a:gd name="T10" fmla="*/ 77 w 142"/>
                <a:gd name="T11" fmla="*/ 179 h 184"/>
                <a:gd name="T12" fmla="*/ 49 w 142"/>
                <a:gd name="T13" fmla="*/ 179 h 184"/>
                <a:gd name="T14" fmla="*/ 47 w 142"/>
                <a:gd name="T15" fmla="*/ 177 h 184"/>
                <a:gd name="T16" fmla="*/ 58 w 142"/>
                <a:gd name="T17" fmla="*/ 175 h 184"/>
                <a:gd name="T18" fmla="*/ 35 w 142"/>
                <a:gd name="T19" fmla="*/ 138 h 184"/>
                <a:gd name="T20" fmla="*/ 50 w 142"/>
                <a:gd name="T21" fmla="*/ 97 h 184"/>
                <a:gd name="T22" fmla="*/ 45 w 142"/>
                <a:gd name="T23" fmla="*/ 71 h 184"/>
                <a:gd name="T24" fmla="*/ 15 w 142"/>
                <a:gd name="T25" fmla="*/ 70 h 184"/>
                <a:gd name="T26" fmla="*/ 3 w 142"/>
                <a:gd name="T27" fmla="*/ 36 h 184"/>
                <a:gd name="T28" fmla="*/ 14 w 142"/>
                <a:gd name="T29" fmla="*/ 14 h 184"/>
                <a:gd name="T30" fmla="*/ 18 w 142"/>
                <a:gd name="T31" fmla="*/ 12 h 184"/>
                <a:gd name="T32" fmla="*/ 93 w 142"/>
                <a:gd name="T33" fmla="*/ 7 h 184"/>
                <a:gd name="T34" fmla="*/ 103 w 142"/>
                <a:gd name="T35" fmla="*/ 12 h 184"/>
                <a:gd name="T36" fmla="*/ 107 w 142"/>
                <a:gd name="T37" fmla="*/ 16 h 184"/>
                <a:gd name="T38" fmla="*/ 142 w 142"/>
                <a:gd name="T39" fmla="*/ 76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84">
                  <a:moveTo>
                    <a:pt x="142" y="76"/>
                  </a:moveTo>
                  <a:cubicBezTo>
                    <a:pt x="141" y="90"/>
                    <a:pt x="138" y="103"/>
                    <a:pt x="133" y="116"/>
                  </a:cubicBezTo>
                  <a:cubicBezTo>
                    <a:pt x="128" y="128"/>
                    <a:pt x="125" y="142"/>
                    <a:pt x="122" y="155"/>
                  </a:cubicBezTo>
                  <a:cubicBezTo>
                    <a:pt x="121" y="158"/>
                    <a:pt x="120" y="160"/>
                    <a:pt x="120" y="163"/>
                  </a:cubicBezTo>
                  <a:cubicBezTo>
                    <a:pt x="118" y="171"/>
                    <a:pt x="114" y="176"/>
                    <a:pt x="105" y="177"/>
                  </a:cubicBezTo>
                  <a:cubicBezTo>
                    <a:pt x="96" y="178"/>
                    <a:pt x="86" y="179"/>
                    <a:pt x="77" y="179"/>
                  </a:cubicBezTo>
                  <a:cubicBezTo>
                    <a:pt x="67" y="183"/>
                    <a:pt x="58" y="184"/>
                    <a:pt x="49" y="179"/>
                  </a:cubicBezTo>
                  <a:cubicBezTo>
                    <a:pt x="48" y="178"/>
                    <a:pt x="48" y="178"/>
                    <a:pt x="47" y="177"/>
                  </a:cubicBezTo>
                  <a:cubicBezTo>
                    <a:pt x="50" y="173"/>
                    <a:pt x="54" y="175"/>
                    <a:pt x="58" y="175"/>
                  </a:cubicBezTo>
                  <a:cubicBezTo>
                    <a:pt x="44" y="167"/>
                    <a:pt x="36" y="154"/>
                    <a:pt x="35" y="138"/>
                  </a:cubicBezTo>
                  <a:cubicBezTo>
                    <a:pt x="33" y="123"/>
                    <a:pt x="33" y="107"/>
                    <a:pt x="50" y="97"/>
                  </a:cubicBezTo>
                  <a:cubicBezTo>
                    <a:pt x="35" y="91"/>
                    <a:pt x="45" y="80"/>
                    <a:pt x="45" y="71"/>
                  </a:cubicBezTo>
                  <a:cubicBezTo>
                    <a:pt x="34" y="79"/>
                    <a:pt x="24" y="77"/>
                    <a:pt x="15" y="70"/>
                  </a:cubicBezTo>
                  <a:cubicBezTo>
                    <a:pt x="5" y="61"/>
                    <a:pt x="0" y="50"/>
                    <a:pt x="3" y="36"/>
                  </a:cubicBezTo>
                  <a:cubicBezTo>
                    <a:pt x="4" y="28"/>
                    <a:pt x="8" y="20"/>
                    <a:pt x="14" y="14"/>
                  </a:cubicBezTo>
                  <a:cubicBezTo>
                    <a:pt x="15" y="13"/>
                    <a:pt x="17" y="12"/>
                    <a:pt x="18" y="12"/>
                  </a:cubicBezTo>
                  <a:cubicBezTo>
                    <a:pt x="43" y="3"/>
                    <a:pt x="68" y="0"/>
                    <a:pt x="93" y="7"/>
                  </a:cubicBezTo>
                  <a:cubicBezTo>
                    <a:pt x="97" y="9"/>
                    <a:pt x="101" y="8"/>
                    <a:pt x="103" y="12"/>
                  </a:cubicBezTo>
                  <a:cubicBezTo>
                    <a:pt x="104" y="13"/>
                    <a:pt x="105" y="15"/>
                    <a:pt x="107" y="16"/>
                  </a:cubicBezTo>
                  <a:cubicBezTo>
                    <a:pt x="131" y="28"/>
                    <a:pt x="142" y="49"/>
                    <a:pt x="142" y="76"/>
                  </a:cubicBezTo>
                  <a:close/>
                </a:path>
              </a:pathLst>
            </a:custGeom>
            <a:solidFill>
              <a:srgbClr val="3A4F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3" name="Freeform 601"/>
            <p:cNvSpPr>
              <a:spLocks/>
            </p:cNvSpPr>
            <p:nvPr/>
          </p:nvSpPr>
          <p:spPr bwMode="auto">
            <a:xfrm>
              <a:off x="4713" y="2055"/>
              <a:ext cx="23" cy="34"/>
            </a:xfrm>
            <a:custGeom>
              <a:avLst/>
              <a:gdLst>
                <a:gd name="T0" fmla="*/ 10 w 38"/>
                <a:gd name="T1" fmla="*/ 1 h 55"/>
                <a:gd name="T2" fmla="*/ 38 w 38"/>
                <a:gd name="T3" fmla="*/ 1 h 55"/>
                <a:gd name="T4" fmla="*/ 28 w 38"/>
                <a:gd name="T5" fmla="*/ 52 h 55"/>
                <a:gd name="T6" fmla="*/ 0 w 38"/>
                <a:gd name="T7" fmla="*/ 52 h 55"/>
                <a:gd name="T8" fmla="*/ 9 w 38"/>
                <a:gd name="T9" fmla="*/ 9 h 55"/>
                <a:gd name="T10" fmla="*/ 10 w 38"/>
                <a:gd name="T11" fmla="*/ 1 h 55"/>
              </a:gdLst>
              <a:ahLst/>
              <a:cxnLst>
                <a:cxn ang="0">
                  <a:pos x="T0" y="T1"/>
                </a:cxn>
                <a:cxn ang="0">
                  <a:pos x="T2" y="T3"/>
                </a:cxn>
                <a:cxn ang="0">
                  <a:pos x="T4" y="T5"/>
                </a:cxn>
                <a:cxn ang="0">
                  <a:pos x="T6" y="T7"/>
                </a:cxn>
                <a:cxn ang="0">
                  <a:pos x="T8" y="T9"/>
                </a:cxn>
                <a:cxn ang="0">
                  <a:pos x="T10" y="T11"/>
                </a:cxn>
              </a:cxnLst>
              <a:rect l="0" t="0" r="r" b="b"/>
              <a:pathLst>
                <a:path w="38" h="55">
                  <a:moveTo>
                    <a:pt x="10" y="1"/>
                  </a:moveTo>
                  <a:cubicBezTo>
                    <a:pt x="19" y="1"/>
                    <a:pt x="29" y="0"/>
                    <a:pt x="38" y="1"/>
                  </a:cubicBezTo>
                  <a:cubicBezTo>
                    <a:pt x="35" y="18"/>
                    <a:pt x="31" y="35"/>
                    <a:pt x="28" y="52"/>
                  </a:cubicBezTo>
                  <a:cubicBezTo>
                    <a:pt x="19" y="50"/>
                    <a:pt x="10" y="55"/>
                    <a:pt x="0" y="52"/>
                  </a:cubicBezTo>
                  <a:cubicBezTo>
                    <a:pt x="3" y="37"/>
                    <a:pt x="6" y="23"/>
                    <a:pt x="9" y="9"/>
                  </a:cubicBezTo>
                  <a:cubicBezTo>
                    <a:pt x="9" y="6"/>
                    <a:pt x="9" y="3"/>
                    <a:pt x="10" y="1"/>
                  </a:cubicBezTo>
                  <a:close/>
                </a:path>
              </a:pathLst>
            </a:custGeom>
            <a:solidFill>
              <a:srgbClr val="8BCF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4" name="Freeform 602"/>
            <p:cNvSpPr>
              <a:spLocks/>
            </p:cNvSpPr>
            <p:nvPr/>
          </p:nvSpPr>
          <p:spPr bwMode="auto">
            <a:xfrm>
              <a:off x="4663" y="2037"/>
              <a:ext cx="39" cy="52"/>
            </a:xfrm>
            <a:custGeom>
              <a:avLst/>
              <a:gdLst>
                <a:gd name="T0" fmla="*/ 0 w 63"/>
                <a:gd name="T1" fmla="*/ 83 h 84"/>
                <a:gd name="T2" fmla="*/ 20 w 63"/>
                <a:gd name="T3" fmla="*/ 7 h 84"/>
                <a:gd name="T4" fmla="*/ 27 w 63"/>
                <a:gd name="T5" fmla="*/ 3 h 84"/>
                <a:gd name="T6" fmla="*/ 56 w 63"/>
                <a:gd name="T7" fmla="*/ 6 h 84"/>
                <a:gd name="T8" fmla="*/ 63 w 63"/>
                <a:gd name="T9" fmla="*/ 27 h 84"/>
                <a:gd name="T10" fmla="*/ 55 w 63"/>
                <a:gd name="T11" fmla="*/ 82 h 84"/>
                <a:gd name="T12" fmla="*/ 0 w 63"/>
                <a:gd name="T13" fmla="*/ 83 h 84"/>
              </a:gdLst>
              <a:ahLst/>
              <a:cxnLst>
                <a:cxn ang="0">
                  <a:pos x="T0" y="T1"/>
                </a:cxn>
                <a:cxn ang="0">
                  <a:pos x="T2" y="T3"/>
                </a:cxn>
                <a:cxn ang="0">
                  <a:pos x="T4" y="T5"/>
                </a:cxn>
                <a:cxn ang="0">
                  <a:pos x="T6" y="T7"/>
                </a:cxn>
                <a:cxn ang="0">
                  <a:pos x="T8" y="T9"/>
                </a:cxn>
                <a:cxn ang="0">
                  <a:pos x="T10" y="T11"/>
                </a:cxn>
                <a:cxn ang="0">
                  <a:pos x="T12" y="T13"/>
                </a:cxn>
              </a:cxnLst>
              <a:rect l="0" t="0" r="r" b="b"/>
              <a:pathLst>
                <a:path w="63" h="84">
                  <a:moveTo>
                    <a:pt x="0" y="83"/>
                  </a:moveTo>
                  <a:cubicBezTo>
                    <a:pt x="7" y="58"/>
                    <a:pt x="13" y="33"/>
                    <a:pt x="20" y="7"/>
                  </a:cubicBezTo>
                  <a:cubicBezTo>
                    <a:pt x="21" y="5"/>
                    <a:pt x="24" y="3"/>
                    <a:pt x="27" y="3"/>
                  </a:cubicBezTo>
                  <a:cubicBezTo>
                    <a:pt x="37" y="3"/>
                    <a:pt x="47" y="0"/>
                    <a:pt x="56" y="6"/>
                  </a:cubicBezTo>
                  <a:cubicBezTo>
                    <a:pt x="60" y="12"/>
                    <a:pt x="61" y="20"/>
                    <a:pt x="63" y="27"/>
                  </a:cubicBezTo>
                  <a:cubicBezTo>
                    <a:pt x="60" y="45"/>
                    <a:pt x="58" y="64"/>
                    <a:pt x="55" y="82"/>
                  </a:cubicBezTo>
                  <a:cubicBezTo>
                    <a:pt x="37" y="84"/>
                    <a:pt x="18" y="83"/>
                    <a:pt x="0" y="83"/>
                  </a:cubicBezTo>
                  <a:close/>
                </a:path>
              </a:pathLst>
            </a:custGeom>
            <a:solidFill>
              <a:srgbClr val="89D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5" name="Freeform 603"/>
            <p:cNvSpPr>
              <a:spLocks/>
            </p:cNvSpPr>
            <p:nvPr/>
          </p:nvSpPr>
          <p:spPr bwMode="auto">
            <a:xfrm>
              <a:off x="4679" y="1953"/>
              <a:ext cx="46" cy="102"/>
            </a:xfrm>
            <a:custGeom>
              <a:avLst/>
              <a:gdLst>
                <a:gd name="T0" fmla="*/ 37 w 74"/>
                <a:gd name="T1" fmla="*/ 162 h 164"/>
                <a:gd name="T2" fmla="*/ 30 w 74"/>
                <a:gd name="T3" fmla="*/ 142 h 164"/>
                <a:gd name="T4" fmla="*/ 30 w 74"/>
                <a:gd name="T5" fmla="*/ 107 h 164"/>
                <a:gd name="T6" fmla="*/ 32 w 74"/>
                <a:gd name="T7" fmla="*/ 101 h 164"/>
                <a:gd name="T8" fmla="*/ 22 w 74"/>
                <a:gd name="T9" fmla="*/ 86 h 164"/>
                <a:gd name="T10" fmla="*/ 11 w 74"/>
                <a:gd name="T11" fmla="*/ 78 h 164"/>
                <a:gd name="T12" fmla="*/ 16 w 74"/>
                <a:gd name="T13" fmla="*/ 59 h 164"/>
                <a:gd name="T14" fmla="*/ 0 w 74"/>
                <a:gd name="T15" fmla="*/ 30 h 164"/>
                <a:gd name="T16" fmla="*/ 10 w 74"/>
                <a:gd name="T17" fmla="*/ 9 h 164"/>
                <a:gd name="T18" fmla="*/ 30 w 74"/>
                <a:gd name="T19" fmla="*/ 3 h 164"/>
                <a:gd name="T20" fmla="*/ 22 w 74"/>
                <a:gd name="T21" fmla="*/ 43 h 164"/>
                <a:gd name="T22" fmla="*/ 62 w 74"/>
                <a:gd name="T23" fmla="*/ 52 h 164"/>
                <a:gd name="T24" fmla="*/ 60 w 74"/>
                <a:gd name="T25" fmla="*/ 68 h 164"/>
                <a:gd name="T26" fmla="*/ 67 w 74"/>
                <a:gd name="T27" fmla="*/ 81 h 164"/>
                <a:gd name="T28" fmla="*/ 71 w 74"/>
                <a:gd name="T29" fmla="*/ 84 h 164"/>
                <a:gd name="T30" fmla="*/ 63 w 74"/>
                <a:gd name="T31" fmla="*/ 151 h 164"/>
                <a:gd name="T32" fmla="*/ 74 w 74"/>
                <a:gd name="T33" fmla="*/ 163 h 164"/>
                <a:gd name="T34" fmla="*/ 62 w 74"/>
                <a:gd name="T35" fmla="*/ 164 h 164"/>
                <a:gd name="T36" fmla="*/ 37 w 74"/>
                <a:gd name="T37" fmla="*/ 16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 h="164">
                  <a:moveTo>
                    <a:pt x="37" y="162"/>
                  </a:moveTo>
                  <a:cubicBezTo>
                    <a:pt x="29" y="157"/>
                    <a:pt x="31" y="149"/>
                    <a:pt x="30" y="142"/>
                  </a:cubicBezTo>
                  <a:cubicBezTo>
                    <a:pt x="24" y="131"/>
                    <a:pt x="31" y="119"/>
                    <a:pt x="30" y="107"/>
                  </a:cubicBezTo>
                  <a:cubicBezTo>
                    <a:pt x="30" y="105"/>
                    <a:pt x="31" y="103"/>
                    <a:pt x="32" y="101"/>
                  </a:cubicBezTo>
                  <a:cubicBezTo>
                    <a:pt x="34" y="89"/>
                    <a:pt x="34" y="89"/>
                    <a:pt x="22" y="86"/>
                  </a:cubicBezTo>
                  <a:cubicBezTo>
                    <a:pt x="17" y="85"/>
                    <a:pt x="13" y="84"/>
                    <a:pt x="11" y="78"/>
                  </a:cubicBezTo>
                  <a:cubicBezTo>
                    <a:pt x="13" y="72"/>
                    <a:pt x="14" y="65"/>
                    <a:pt x="16" y="59"/>
                  </a:cubicBezTo>
                  <a:cubicBezTo>
                    <a:pt x="20" y="44"/>
                    <a:pt x="15" y="34"/>
                    <a:pt x="0" y="30"/>
                  </a:cubicBezTo>
                  <a:cubicBezTo>
                    <a:pt x="3" y="23"/>
                    <a:pt x="4" y="15"/>
                    <a:pt x="10" y="9"/>
                  </a:cubicBezTo>
                  <a:cubicBezTo>
                    <a:pt x="17" y="6"/>
                    <a:pt x="22" y="0"/>
                    <a:pt x="30" y="3"/>
                  </a:cubicBezTo>
                  <a:cubicBezTo>
                    <a:pt x="21" y="15"/>
                    <a:pt x="15" y="27"/>
                    <a:pt x="22" y="43"/>
                  </a:cubicBezTo>
                  <a:cubicBezTo>
                    <a:pt x="31" y="62"/>
                    <a:pt x="47" y="66"/>
                    <a:pt x="62" y="52"/>
                  </a:cubicBezTo>
                  <a:cubicBezTo>
                    <a:pt x="64" y="58"/>
                    <a:pt x="62" y="64"/>
                    <a:pt x="60" y="68"/>
                  </a:cubicBezTo>
                  <a:cubicBezTo>
                    <a:pt x="58" y="76"/>
                    <a:pt x="59" y="80"/>
                    <a:pt x="67" y="81"/>
                  </a:cubicBezTo>
                  <a:cubicBezTo>
                    <a:pt x="68" y="81"/>
                    <a:pt x="69" y="83"/>
                    <a:pt x="71" y="84"/>
                  </a:cubicBezTo>
                  <a:cubicBezTo>
                    <a:pt x="48" y="98"/>
                    <a:pt x="45" y="131"/>
                    <a:pt x="63" y="151"/>
                  </a:cubicBezTo>
                  <a:cubicBezTo>
                    <a:pt x="67" y="155"/>
                    <a:pt x="71" y="159"/>
                    <a:pt x="74" y="163"/>
                  </a:cubicBezTo>
                  <a:cubicBezTo>
                    <a:pt x="71" y="164"/>
                    <a:pt x="66" y="164"/>
                    <a:pt x="62" y="164"/>
                  </a:cubicBezTo>
                  <a:cubicBezTo>
                    <a:pt x="54" y="163"/>
                    <a:pt x="45" y="163"/>
                    <a:pt x="37" y="162"/>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6" name="Freeform 604"/>
            <p:cNvSpPr>
              <a:spLocks/>
            </p:cNvSpPr>
            <p:nvPr/>
          </p:nvSpPr>
          <p:spPr bwMode="auto">
            <a:xfrm>
              <a:off x="4636" y="2039"/>
              <a:ext cx="17" cy="53"/>
            </a:xfrm>
            <a:custGeom>
              <a:avLst/>
              <a:gdLst>
                <a:gd name="T0" fmla="*/ 0 w 27"/>
                <a:gd name="T1" fmla="*/ 80 h 86"/>
                <a:gd name="T2" fmla="*/ 11 w 27"/>
                <a:gd name="T3" fmla="*/ 4 h 86"/>
                <a:gd name="T4" fmla="*/ 22 w 27"/>
                <a:gd name="T5" fmla="*/ 1 h 86"/>
                <a:gd name="T6" fmla="*/ 26 w 27"/>
                <a:gd name="T7" fmla="*/ 10 h 86"/>
                <a:gd name="T8" fmla="*/ 25 w 27"/>
                <a:gd name="T9" fmla="*/ 32 h 86"/>
                <a:gd name="T10" fmla="*/ 23 w 27"/>
                <a:gd name="T11" fmla="*/ 86 h 86"/>
                <a:gd name="T12" fmla="*/ 17 w 27"/>
                <a:gd name="T13" fmla="*/ 80 h 86"/>
                <a:gd name="T14" fmla="*/ 0 w 27"/>
                <a:gd name="T15" fmla="*/ 80 h 8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86">
                  <a:moveTo>
                    <a:pt x="0" y="80"/>
                  </a:moveTo>
                  <a:cubicBezTo>
                    <a:pt x="4" y="55"/>
                    <a:pt x="8" y="30"/>
                    <a:pt x="11" y="4"/>
                  </a:cubicBezTo>
                  <a:cubicBezTo>
                    <a:pt x="14" y="0"/>
                    <a:pt x="18" y="0"/>
                    <a:pt x="22" y="1"/>
                  </a:cubicBezTo>
                  <a:cubicBezTo>
                    <a:pt x="27" y="2"/>
                    <a:pt x="26" y="7"/>
                    <a:pt x="26" y="10"/>
                  </a:cubicBezTo>
                  <a:cubicBezTo>
                    <a:pt x="25" y="17"/>
                    <a:pt x="26" y="25"/>
                    <a:pt x="25" y="32"/>
                  </a:cubicBezTo>
                  <a:cubicBezTo>
                    <a:pt x="25" y="50"/>
                    <a:pt x="25" y="68"/>
                    <a:pt x="23" y="86"/>
                  </a:cubicBezTo>
                  <a:cubicBezTo>
                    <a:pt x="23" y="82"/>
                    <a:pt x="23" y="79"/>
                    <a:pt x="17" y="80"/>
                  </a:cubicBezTo>
                  <a:cubicBezTo>
                    <a:pt x="12" y="81"/>
                    <a:pt x="6" y="80"/>
                    <a:pt x="0" y="80"/>
                  </a:cubicBezTo>
                  <a:close/>
                </a:path>
              </a:pathLst>
            </a:custGeom>
            <a:solidFill>
              <a:srgbClr val="8BCF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7" name="Freeform 605"/>
            <p:cNvSpPr>
              <a:spLocks/>
            </p:cNvSpPr>
            <p:nvPr/>
          </p:nvSpPr>
          <p:spPr bwMode="auto">
            <a:xfrm>
              <a:off x="4909" y="1981"/>
              <a:ext cx="23" cy="120"/>
            </a:xfrm>
            <a:custGeom>
              <a:avLst/>
              <a:gdLst>
                <a:gd name="T0" fmla="*/ 4 w 37"/>
                <a:gd name="T1" fmla="*/ 16 h 193"/>
                <a:gd name="T2" fmla="*/ 37 w 37"/>
                <a:gd name="T3" fmla="*/ 6 h 193"/>
                <a:gd name="T4" fmla="*/ 35 w 37"/>
                <a:gd name="T5" fmla="*/ 9 h 193"/>
                <a:gd name="T6" fmla="*/ 35 w 37"/>
                <a:gd name="T7" fmla="*/ 105 h 193"/>
                <a:gd name="T8" fmla="*/ 33 w 37"/>
                <a:gd name="T9" fmla="*/ 184 h 193"/>
                <a:gd name="T10" fmla="*/ 29 w 37"/>
                <a:gd name="T11" fmla="*/ 193 h 193"/>
                <a:gd name="T12" fmla="*/ 25 w 37"/>
                <a:gd name="T13" fmla="*/ 173 h 193"/>
                <a:gd name="T14" fmla="*/ 21 w 37"/>
                <a:gd name="T15" fmla="*/ 162 h 193"/>
                <a:gd name="T16" fmla="*/ 11 w 37"/>
                <a:gd name="T17" fmla="*/ 96 h 193"/>
                <a:gd name="T18" fmla="*/ 6 w 37"/>
                <a:gd name="T19" fmla="*/ 62 h 193"/>
                <a:gd name="T20" fmla="*/ 2 w 37"/>
                <a:gd name="T21" fmla="*/ 33 h 193"/>
                <a:gd name="T22" fmla="*/ 4 w 37"/>
                <a:gd name="T23"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193">
                  <a:moveTo>
                    <a:pt x="4" y="16"/>
                  </a:moveTo>
                  <a:cubicBezTo>
                    <a:pt x="12" y="2"/>
                    <a:pt x="21" y="0"/>
                    <a:pt x="37" y="6"/>
                  </a:cubicBezTo>
                  <a:cubicBezTo>
                    <a:pt x="36" y="6"/>
                    <a:pt x="35" y="7"/>
                    <a:pt x="35" y="9"/>
                  </a:cubicBezTo>
                  <a:cubicBezTo>
                    <a:pt x="35" y="41"/>
                    <a:pt x="36" y="73"/>
                    <a:pt x="35" y="105"/>
                  </a:cubicBezTo>
                  <a:cubicBezTo>
                    <a:pt x="34" y="131"/>
                    <a:pt x="34" y="157"/>
                    <a:pt x="33" y="184"/>
                  </a:cubicBezTo>
                  <a:cubicBezTo>
                    <a:pt x="33" y="187"/>
                    <a:pt x="33" y="191"/>
                    <a:pt x="29" y="193"/>
                  </a:cubicBezTo>
                  <a:cubicBezTo>
                    <a:pt x="28" y="186"/>
                    <a:pt x="26" y="180"/>
                    <a:pt x="25" y="173"/>
                  </a:cubicBezTo>
                  <a:cubicBezTo>
                    <a:pt x="22" y="170"/>
                    <a:pt x="21" y="166"/>
                    <a:pt x="21" y="162"/>
                  </a:cubicBezTo>
                  <a:cubicBezTo>
                    <a:pt x="18" y="140"/>
                    <a:pt x="14" y="118"/>
                    <a:pt x="11" y="96"/>
                  </a:cubicBezTo>
                  <a:cubicBezTo>
                    <a:pt x="9" y="85"/>
                    <a:pt x="8" y="73"/>
                    <a:pt x="6" y="62"/>
                  </a:cubicBezTo>
                  <a:cubicBezTo>
                    <a:pt x="5" y="52"/>
                    <a:pt x="3" y="43"/>
                    <a:pt x="2" y="33"/>
                  </a:cubicBezTo>
                  <a:cubicBezTo>
                    <a:pt x="1" y="27"/>
                    <a:pt x="0" y="21"/>
                    <a:pt x="4" y="16"/>
                  </a:cubicBezTo>
                  <a:close/>
                </a:path>
              </a:pathLst>
            </a:custGeom>
            <a:solidFill>
              <a:srgbClr val="3A50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8" name="Freeform 606"/>
            <p:cNvSpPr>
              <a:spLocks/>
            </p:cNvSpPr>
            <p:nvPr/>
          </p:nvSpPr>
          <p:spPr bwMode="auto">
            <a:xfrm>
              <a:off x="4894" y="1984"/>
              <a:ext cx="21" cy="121"/>
            </a:xfrm>
            <a:custGeom>
              <a:avLst/>
              <a:gdLst>
                <a:gd name="T0" fmla="*/ 29 w 34"/>
                <a:gd name="T1" fmla="*/ 12 h 196"/>
                <a:gd name="T2" fmla="*/ 33 w 34"/>
                <a:gd name="T3" fmla="*/ 58 h 196"/>
                <a:gd name="T4" fmla="*/ 28 w 34"/>
                <a:gd name="T5" fmla="*/ 77 h 196"/>
                <a:gd name="T6" fmla="*/ 29 w 34"/>
                <a:gd name="T7" fmla="*/ 114 h 196"/>
                <a:gd name="T8" fmla="*/ 29 w 34"/>
                <a:gd name="T9" fmla="*/ 168 h 196"/>
                <a:gd name="T10" fmla="*/ 30 w 34"/>
                <a:gd name="T11" fmla="*/ 190 h 196"/>
                <a:gd name="T12" fmla="*/ 17 w 34"/>
                <a:gd name="T13" fmla="*/ 187 h 196"/>
                <a:gd name="T14" fmla="*/ 19 w 34"/>
                <a:gd name="T15" fmla="*/ 161 h 196"/>
                <a:gd name="T16" fmla="*/ 9 w 34"/>
                <a:gd name="T17" fmla="*/ 72 h 196"/>
                <a:gd name="T18" fmla="*/ 1 w 34"/>
                <a:gd name="T19" fmla="*/ 5 h 196"/>
                <a:gd name="T20" fmla="*/ 2 w 34"/>
                <a:gd name="T21" fmla="*/ 0 h 196"/>
                <a:gd name="T22" fmla="*/ 29 w 34"/>
                <a:gd name="T23" fmla="*/ 1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196">
                  <a:moveTo>
                    <a:pt x="29" y="12"/>
                  </a:moveTo>
                  <a:cubicBezTo>
                    <a:pt x="28" y="28"/>
                    <a:pt x="34" y="43"/>
                    <a:pt x="33" y="58"/>
                  </a:cubicBezTo>
                  <a:cubicBezTo>
                    <a:pt x="29" y="64"/>
                    <a:pt x="28" y="70"/>
                    <a:pt x="28" y="77"/>
                  </a:cubicBezTo>
                  <a:cubicBezTo>
                    <a:pt x="29" y="89"/>
                    <a:pt x="26" y="101"/>
                    <a:pt x="29" y="114"/>
                  </a:cubicBezTo>
                  <a:cubicBezTo>
                    <a:pt x="30" y="132"/>
                    <a:pt x="32" y="150"/>
                    <a:pt x="29" y="168"/>
                  </a:cubicBezTo>
                  <a:cubicBezTo>
                    <a:pt x="29" y="175"/>
                    <a:pt x="28" y="183"/>
                    <a:pt x="30" y="190"/>
                  </a:cubicBezTo>
                  <a:cubicBezTo>
                    <a:pt x="24" y="195"/>
                    <a:pt x="20" y="196"/>
                    <a:pt x="17" y="187"/>
                  </a:cubicBezTo>
                  <a:cubicBezTo>
                    <a:pt x="21" y="179"/>
                    <a:pt x="20" y="169"/>
                    <a:pt x="19" y="161"/>
                  </a:cubicBezTo>
                  <a:cubicBezTo>
                    <a:pt x="15" y="131"/>
                    <a:pt x="13" y="102"/>
                    <a:pt x="9" y="72"/>
                  </a:cubicBezTo>
                  <a:cubicBezTo>
                    <a:pt x="7" y="50"/>
                    <a:pt x="8" y="27"/>
                    <a:pt x="1" y="5"/>
                  </a:cubicBezTo>
                  <a:cubicBezTo>
                    <a:pt x="0" y="3"/>
                    <a:pt x="0" y="1"/>
                    <a:pt x="2" y="0"/>
                  </a:cubicBezTo>
                  <a:cubicBezTo>
                    <a:pt x="13" y="1"/>
                    <a:pt x="20" y="9"/>
                    <a:pt x="29" y="12"/>
                  </a:cubicBezTo>
                  <a:close/>
                </a:path>
              </a:pathLst>
            </a:custGeom>
            <a:solidFill>
              <a:srgbClr val="1A33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09" name="Freeform 607"/>
            <p:cNvSpPr>
              <a:spLocks/>
            </p:cNvSpPr>
            <p:nvPr/>
          </p:nvSpPr>
          <p:spPr bwMode="auto">
            <a:xfrm>
              <a:off x="4910" y="2037"/>
              <a:ext cx="15" cy="52"/>
            </a:xfrm>
            <a:custGeom>
              <a:avLst/>
              <a:gdLst>
                <a:gd name="T0" fmla="*/ 3 w 24"/>
                <a:gd name="T1" fmla="*/ 81 h 83"/>
                <a:gd name="T2" fmla="*/ 1 w 24"/>
                <a:gd name="T3" fmla="*/ 26 h 83"/>
                <a:gd name="T4" fmla="*/ 0 w 24"/>
                <a:gd name="T5" fmla="*/ 12 h 83"/>
                <a:gd name="T6" fmla="*/ 13 w 24"/>
                <a:gd name="T7" fmla="*/ 5 h 83"/>
                <a:gd name="T8" fmla="*/ 24 w 24"/>
                <a:gd name="T9" fmla="*/ 82 h 83"/>
                <a:gd name="T10" fmla="*/ 3 w 24"/>
                <a:gd name="T11" fmla="*/ 81 h 83"/>
              </a:gdLst>
              <a:ahLst/>
              <a:cxnLst>
                <a:cxn ang="0">
                  <a:pos x="T0" y="T1"/>
                </a:cxn>
                <a:cxn ang="0">
                  <a:pos x="T2" y="T3"/>
                </a:cxn>
                <a:cxn ang="0">
                  <a:pos x="T4" y="T5"/>
                </a:cxn>
                <a:cxn ang="0">
                  <a:pos x="T6" y="T7"/>
                </a:cxn>
                <a:cxn ang="0">
                  <a:pos x="T8" y="T9"/>
                </a:cxn>
                <a:cxn ang="0">
                  <a:pos x="T10" y="T11"/>
                </a:cxn>
              </a:cxnLst>
              <a:rect l="0" t="0" r="r" b="b"/>
              <a:pathLst>
                <a:path w="24" h="83">
                  <a:moveTo>
                    <a:pt x="3" y="81"/>
                  </a:moveTo>
                  <a:cubicBezTo>
                    <a:pt x="1" y="63"/>
                    <a:pt x="1" y="44"/>
                    <a:pt x="1" y="26"/>
                  </a:cubicBezTo>
                  <a:cubicBezTo>
                    <a:pt x="0" y="22"/>
                    <a:pt x="0" y="17"/>
                    <a:pt x="0" y="12"/>
                  </a:cubicBezTo>
                  <a:cubicBezTo>
                    <a:pt x="0" y="2"/>
                    <a:pt x="3" y="0"/>
                    <a:pt x="13" y="5"/>
                  </a:cubicBezTo>
                  <a:cubicBezTo>
                    <a:pt x="16" y="30"/>
                    <a:pt x="20" y="56"/>
                    <a:pt x="24" y="82"/>
                  </a:cubicBezTo>
                  <a:cubicBezTo>
                    <a:pt x="17" y="82"/>
                    <a:pt x="10" y="83"/>
                    <a:pt x="3" y="81"/>
                  </a:cubicBezTo>
                  <a:close/>
                </a:path>
              </a:pathLst>
            </a:custGeom>
            <a:solidFill>
              <a:srgbClr val="8ACF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0" name="Freeform 608"/>
            <p:cNvSpPr>
              <a:spLocks/>
            </p:cNvSpPr>
            <p:nvPr/>
          </p:nvSpPr>
          <p:spPr bwMode="auto">
            <a:xfrm>
              <a:off x="4615" y="1840"/>
              <a:ext cx="49" cy="50"/>
            </a:xfrm>
            <a:custGeom>
              <a:avLst/>
              <a:gdLst>
                <a:gd name="T0" fmla="*/ 10 w 79"/>
                <a:gd name="T1" fmla="*/ 14 h 82"/>
                <a:gd name="T2" fmla="*/ 34 w 79"/>
                <a:gd name="T3" fmla="*/ 4 h 82"/>
                <a:gd name="T4" fmla="*/ 65 w 79"/>
                <a:gd name="T5" fmla="*/ 2 h 82"/>
                <a:gd name="T6" fmla="*/ 72 w 79"/>
                <a:gd name="T7" fmla="*/ 8 h 82"/>
                <a:gd name="T8" fmla="*/ 74 w 79"/>
                <a:gd name="T9" fmla="*/ 16 h 82"/>
                <a:gd name="T10" fmla="*/ 79 w 79"/>
                <a:gd name="T11" fmla="*/ 38 h 82"/>
                <a:gd name="T12" fmla="*/ 68 w 79"/>
                <a:gd name="T13" fmla="*/ 69 h 82"/>
                <a:gd name="T14" fmla="*/ 54 w 79"/>
                <a:gd name="T15" fmla="*/ 82 h 82"/>
                <a:gd name="T16" fmla="*/ 51 w 79"/>
                <a:gd name="T17" fmla="*/ 82 h 82"/>
                <a:gd name="T18" fmla="*/ 37 w 79"/>
                <a:gd name="T19" fmla="*/ 82 h 82"/>
                <a:gd name="T20" fmla="*/ 3 w 79"/>
                <a:gd name="T21" fmla="*/ 48 h 82"/>
                <a:gd name="T22" fmla="*/ 8 w 79"/>
                <a:gd name="T23" fmla="*/ 18 h 82"/>
                <a:gd name="T24" fmla="*/ 19 w 79"/>
                <a:gd name="T25" fmla="*/ 17 h 82"/>
                <a:gd name="T26" fmla="*/ 10 w 79"/>
                <a:gd name="T27" fmla="*/ 14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9" h="82">
                  <a:moveTo>
                    <a:pt x="10" y="14"/>
                  </a:moveTo>
                  <a:cubicBezTo>
                    <a:pt x="17" y="9"/>
                    <a:pt x="26" y="8"/>
                    <a:pt x="34" y="4"/>
                  </a:cubicBezTo>
                  <a:cubicBezTo>
                    <a:pt x="44" y="3"/>
                    <a:pt x="55" y="5"/>
                    <a:pt x="65" y="2"/>
                  </a:cubicBezTo>
                  <a:cubicBezTo>
                    <a:pt x="70" y="0"/>
                    <a:pt x="73" y="2"/>
                    <a:pt x="72" y="8"/>
                  </a:cubicBezTo>
                  <a:cubicBezTo>
                    <a:pt x="72" y="11"/>
                    <a:pt x="72" y="14"/>
                    <a:pt x="74" y="16"/>
                  </a:cubicBezTo>
                  <a:cubicBezTo>
                    <a:pt x="78" y="22"/>
                    <a:pt x="78" y="30"/>
                    <a:pt x="79" y="38"/>
                  </a:cubicBezTo>
                  <a:cubicBezTo>
                    <a:pt x="79" y="50"/>
                    <a:pt x="74" y="60"/>
                    <a:pt x="68" y="69"/>
                  </a:cubicBezTo>
                  <a:cubicBezTo>
                    <a:pt x="64" y="74"/>
                    <a:pt x="58" y="77"/>
                    <a:pt x="54" y="82"/>
                  </a:cubicBezTo>
                  <a:cubicBezTo>
                    <a:pt x="53" y="82"/>
                    <a:pt x="52" y="82"/>
                    <a:pt x="51" y="82"/>
                  </a:cubicBezTo>
                  <a:cubicBezTo>
                    <a:pt x="46" y="77"/>
                    <a:pt x="42" y="82"/>
                    <a:pt x="37" y="82"/>
                  </a:cubicBezTo>
                  <a:cubicBezTo>
                    <a:pt x="15" y="80"/>
                    <a:pt x="5" y="66"/>
                    <a:pt x="3" y="48"/>
                  </a:cubicBezTo>
                  <a:cubicBezTo>
                    <a:pt x="1" y="38"/>
                    <a:pt x="0" y="27"/>
                    <a:pt x="8" y="18"/>
                  </a:cubicBezTo>
                  <a:cubicBezTo>
                    <a:pt x="11" y="17"/>
                    <a:pt x="15" y="17"/>
                    <a:pt x="19" y="17"/>
                  </a:cubicBezTo>
                  <a:cubicBezTo>
                    <a:pt x="16" y="15"/>
                    <a:pt x="12" y="17"/>
                    <a:pt x="10" y="14"/>
                  </a:cubicBezTo>
                  <a:close/>
                </a:path>
              </a:pathLst>
            </a:custGeom>
            <a:solidFill>
              <a:srgbClr val="F4AD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1" name="Freeform 609"/>
            <p:cNvSpPr>
              <a:spLocks/>
            </p:cNvSpPr>
            <p:nvPr/>
          </p:nvSpPr>
          <p:spPr bwMode="auto">
            <a:xfrm>
              <a:off x="4656" y="1799"/>
              <a:ext cx="38" cy="88"/>
            </a:xfrm>
            <a:custGeom>
              <a:avLst/>
              <a:gdLst>
                <a:gd name="T0" fmla="*/ 0 w 62"/>
                <a:gd name="T1" fmla="*/ 136 h 143"/>
                <a:gd name="T2" fmla="*/ 10 w 62"/>
                <a:gd name="T3" fmla="*/ 105 h 143"/>
                <a:gd name="T4" fmla="*/ 12 w 62"/>
                <a:gd name="T5" fmla="*/ 82 h 143"/>
                <a:gd name="T6" fmla="*/ 28 w 62"/>
                <a:gd name="T7" fmla="*/ 20 h 143"/>
                <a:gd name="T8" fmla="*/ 30 w 62"/>
                <a:gd name="T9" fmla="*/ 0 h 143"/>
                <a:gd name="T10" fmla="*/ 47 w 62"/>
                <a:gd name="T11" fmla="*/ 5 h 143"/>
                <a:gd name="T12" fmla="*/ 59 w 62"/>
                <a:gd name="T13" fmla="*/ 30 h 143"/>
                <a:gd name="T14" fmla="*/ 56 w 62"/>
                <a:gd name="T15" fmla="*/ 36 h 143"/>
                <a:gd name="T16" fmla="*/ 55 w 62"/>
                <a:gd name="T17" fmla="*/ 63 h 143"/>
                <a:gd name="T18" fmla="*/ 62 w 62"/>
                <a:gd name="T19" fmla="*/ 73 h 143"/>
                <a:gd name="T20" fmla="*/ 62 w 62"/>
                <a:gd name="T21" fmla="*/ 76 h 143"/>
                <a:gd name="T22" fmla="*/ 61 w 62"/>
                <a:gd name="T23" fmla="*/ 79 h 143"/>
                <a:gd name="T24" fmla="*/ 45 w 62"/>
                <a:gd name="T25" fmla="*/ 85 h 143"/>
                <a:gd name="T26" fmla="*/ 28 w 62"/>
                <a:gd name="T27" fmla="*/ 97 h 143"/>
                <a:gd name="T28" fmla="*/ 14 w 62"/>
                <a:gd name="T29" fmla="*/ 136 h 143"/>
                <a:gd name="T30" fmla="*/ 11 w 62"/>
                <a:gd name="T31" fmla="*/ 143 h 143"/>
                <a:gd name="T32" fmla="*/ 0 w 62"/>
                <a:gd name="T33" fmla="*/ 136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 h="143">
                  <a:moveTo>
                    <a:pt x="0" y="136"/>
                  </a:moveTo>
                  <a:cubicBezTo>
                    <a:pt x="5" y="126"/>
                    <a:pt x="11" y="117"/>
                    <a:pt x="10" y="105"/>
                  </a:cubicBezTo>
                  <a:cubicBezTo>
                    <a:pt x="17" y="98"/>
                    <a:pt x="15" y="90"/>
                    <a:pt x="12" y="82"/>
                  </a:cubicBezTo>
                  <a:cubicBezTo>
                    <a:pt x="17" y="61"/>
                    <a:pt x="29" y="42"/>
                    <a:pt x="28" y="20"/>
                  </a:cubicBezTo>
                  <a:cubicBezTo>
                    <a:pt x="27" y="13"/>
                    <a:pt x="22" y="6"/>
                    <a:pt x="30" y="0"/>
                  </a:cubicBezTo>
                  <a:cubicBezTo>
                    <a:pt x="36" y="1"/>
                    <a:pt x="41" y="4"/>
                    <a:pt x="47" y="5"/>
                  </a:cubicBezTo>
                  <a:cubicBezTo>
                    <a:pt x="53" y="13"/>
                    <a:pt x="54" y="22"/>
                    <a:pt x="59" y="30"/>
                  </a:cubicBezTo>
                  <a:cubicBezTo>
                    <a:pt x="60" y="33"/>
                    <a:pt x="58" y="35"/>
                    <a:pt x="56" y="36"/>
                  </a:cubicBezTo>
                  <a:cubicBezTo>
                    <a:pt x="50" y="45"/>
                    <a:pt x="49" y="53"/>
                    <a:pt x="55" y="63"/>
                  </a:cubicBezTo>
                  <a:cubicBezTo>
                    <a:pt x="57" y="66"/>
                    <a:pt x="59" y="70"/>
                    <a:pt x="62" y="73"/>
                  </a:cubicBezTo>
                  <a:cubicBezTo>
                    <a:pt x="62" y="74"/>
                    <a:pt x="62" y="75"/>
                    <a:pt x="62" y="76"/>
                  </a:cubicBezTo>
                  <a:cubicBezTo>
                    <a:pt x="62" y="77"/>
                    <a:pt x="61" y="78"/>
                    <a:pt x="61" y="79"/>
                  </a:cubicBezTo>
                  <a:cubicBezTo>
                    <a:pt x="57" y="83"/>
                    <a:pt x="51" y="84"/>
                    <a:pt x="45" y="85"/>
                  </a:cubicBezTo>
                  <a:cubicBezTo>
                    <a:pt x="34" y="84"/>
                    <a:pt x="33" y="85"/>
                    <a:pt x="28" y="97"/>
                  </a:cubicBezTo>
                  <a:cubicBezTo>
                    <a:pt x="19" y="108"/>
                    <a:pt x="14" y="121"/>
                    <a:pt x="14" y="136"/>
                  </a:cubicBezTo>
                  <a:cubicBezTo>
                    <a:pt x="15" y="138"/>
                    <a:pt x="14" y="141"/>
                    <a:pt x="11" y="143"/>
                  </a:cubicBezTo>
                  <a:cubicBezTo>
                    <a:pt x="5" y="143"/>
                    <a:pt x="2" y="141"/>
                    <a:pt x="0" y="136"/>
                  </a:cubicBezTo>
                  <a:close/>
                </a:path>
              </a:pathLst>
            </a:custGeom>
            <a:solidFill>
              <a:srgbClr val="4C14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2" name="Freeform 610"/>
            <p:cNvSpPr>
              <a:spLocks/>
            </p:cNvSpPr>
            <p:nvPr/>
          </p:nvSpPr>
          <p:spPr bwMode="auto">
            <a:xfrm>
              <a:off x="4682" y="1752"/>
              <a:ext cx="70" cy="104"/>
            </a:xfrm>
            <a:custGeom>
              <a:avLst/>
              <a:gdLst>
                <a:gd name="T0" fmla="*/ 12 w 113"/>
                <a:gd name="T1" fmla="*/ 111 h 169"/>
                <a:gd name="T2" fmla="*/ 14 w 113"/>
                <a:gd name="T3" fmla="*/ 106 h 169"/>
                <a:gd name="T4" fmla="*/ 4 w 113"/>
                <a:gd name="T5" fmla="*/ 82 h 169"/>
                <a:gd name="T6" fmla="*/ 3 w 113"/>
                <a:gd name="T7" fmla="*/ 64 h 169"/>
                <a:gd name="T8" fmla="*/ 9 w 113"/>
                <a:gd name="T9" fmla="*/ 47 h 169"/>
                <a:gd name="T10" fmla="*/ 39 w 113"/>
                <a:gd name="T11" fmla="*/ 26 h 169"/>
                <a:gd name="T12" fmla="*/ 45 w 113"/>
                <a:gd name="T13" fmla="*/ 24 h 169"/>
                <a:gd name="T14" fmla="*/ 78 w 113"/>
                <a:gd name="T15" fmla="*/ 12 h 169"/>
                <a:gd name="T16" fmla="*/ 80 w 113"/>
                <a:gd name="T17" fmla="*/ 8 h 169"/>
                <a:gd name="T18" fmla="*/ 93 w 113"/>
                <a:gd name="T19" fmla="*/ 9 h 169"/>
                <a:gd name="T20" fmla="*/ 101 w 113"/>
                <a:gd name="T21" fmla="*/ 21 h 169"/>
                <a:gd name="T22" fmla="*/ 113 w 113"/>
                <a:gd name="T23" fmla="*/ 36 h 169"/>
                <a:gd name="T24" fmla="*/ 92 w 113"/>
                <a:gd name="T25" fmla="*/ 28 h 169"/>
                <a:gd name="T26" fmla="*/ 79 w 113"/>
                <a:gd name="T27" fmla="*/ 28 h 169"/>
                <a:gd name="T28" fmla="*/ 46 w 113"/>
                <a:gd name="T29" fmla="*/ 44 h 169"/>
                <a:gd name="T30" fmla="*/ 27 w 113"/>
                <a:gd name="T31" fmla="*/ 48 h 169"/>
                <a:gd name="T32" fmla="*/ 36 w 113"/>
                <a:gd name="T33" fmla="*/ 115 h 169"/>
                <a:gd name="T34" fmla="*/ 46 w 113"/>
                <a:gd name="T35" fmla="*/ 123 h 169"/>
                <a:gd name="T36" fmla="*/ 47 w 113"/>
                <a:gd name="T37" fmla="*/ 134 h 169"/>
                <a:gd name="T38" fmla="*/ 38 w 113"/>
                <a:gd name="T39" fmla="*/ 165 h 169"/>
                <a:gd name="T40" fmla="*/ 32 w 113"/>
                <a:gd name="T41" fmla="*/ 165 h 169"/>
                <a:gd name="T42" fmla="*/ 28 w 113"/>
                <a:gd name="T43" fmla="*/ 148 h 169"/>
                <a:gd name="T44" fmla="*/ 29 w 113"/>
                <a:gd name="T45" fmla="*/ 145 h 169"/>
                <a:gd name="T46" fmla="*/ 28 w 113"/>
                <a:gd name="T47" fmla="*/ 122 h 169"/>
                <a:gd name="T48" fmla="*/ 22 w 113"/>
                <a:gd name="T49" fmla="*/ 118 h 169"/>
                <a:gd name="T50" fmla="*/ 12 w 113"/>
                <a:gd name="T51" fmla="*/ 111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3" h="169">
                  <a:moveTo>
                    <a:pt x="12" y="111"/>
                  </a:moveTo>
                  <a:cubicBezTo>
                    <a:pt x="13" y="109"/>
                    <a:pt x="17" y="110"/>
                    <a:pt x="14" y="106"/>
                  </a:cubicBezTo>
                  <a:cubicBezTo>
                    <a:pt x="8" y="99"/>
                    <a:pt x="6" y="91"/>
                    <a:pt x="4" y="82"/>
                  </a:cubicBezTo>
                  <a:cubicBezTo>
                    <a:pt x="0" y="76"/>
                    <a:pt x="1" y="70"/>
                    <a:pt x="3" y="64"/>
                  </a:cubicBezTo>
                  <a:cubicBezTo>
                    <a:pt x="8" y="60"/>
                    <a:pt x="6" y="52"/>
                    <a:pt x="9" y="47"/>
                  </a:cubicBezTo>
                  <a:cubicBezTo>
                    <a:pt x="15" y="34"/>
                    <a:pt x="27" y="31"/>
                    <a:pt x="39" y="26"/>
                  </a:cubicBezTo>
                  <a:cubicBezTo>
                    <a:pt x="41" y="25"/>
                    <a:pt x="43" y="25"/>
                    <a:pt x="45" y="24"/>
                  </a:cubicBezTo>
                  <a:cubicBezTo>
                    <a:pt x="57" y="22"/>
                    <a:pt x="68" y="18"/>
                    <a:pt x="78" y="12"/>
                  </a:cubicBezTo>
                  <a:cubicBezTo>
                    <a:pt x="78" y="11"/>
                    <a:pt x="79" y="9"/>
                    <a:pt x="80" y="8"/>
                  </a:cubicBezTo>
                  <a:cubicBezTo>
                    <a:pt x="86" y="0"/>
                    <a:pt x="88" y="0"/>
                    <a:pt x="93" y="9"/>
                  </a:cubicBezTo>
                  <a:cubicBezTo>
                    <a:pt x="96" y="13"/>
                    <a:pt x="97" y="17"/>
                    <a:pt x="101" y="21"/>
                  </a:cubicBezTo>
                  <a:cubicBezTo>
                    <a:pt x="104" y="26"/>
                    <a:pt x="112" y="28"/>
                    <a:pt x="113" y="36"/>
                  </a:cubicBezTo>
                  <a:cubicBezTo>
                    <a:pt x="104" y="39"/>
                    <a:pt x="98" y="32"/>
                    <a:pt x="92" y="28"/>
                  </a:cubicBezTo>
                  <a:cubicBezTo>
                    <a:pt x="87" y="24"/>
                    <a:pt x="84" y="24"/>
                    <a:pt x="79" y="28"/>
                  </a:cubicBezTo>
                  <a:cubicBezTo>
                    <a:pt x="69" y="35"/>
                    <a:pt x="59" y="42"/>
                    <a:pt x="46" y="44"/>
                  </a:cubicBezTo>
                  <a:cubicBezTo>
                    <a:pt x="40" y="45"/>
                    <a:pt x="32" y="40"/>
                    <a:pt x="27" y="48"/>
                  </a:cubicBezTo>
                  <a:cubicBezTo>
                    <a:pt x="4" y="66"/>
                    <a:pt x="19" y="102"/>
                    <a:pt x="36" y="115"/>
                  </a:cubicBezTo>
                  <a:cubicBezTo>
                    <a:pt x="40" y="117"/>
                    <a:pt x="44" y="119"/>
                    <a:pt x="46" y="123"/>
                  </a:cubicBezTo>
                  <a:cubicBezTo>
                    <a:pt x="48" y="127"/>
                    <a:pt x="47" y="131"/>
                    <a:pt x="47" y="134"/>
                  </a:cubicBezTo>
                  <a:cubicBezTo>
                    <a:pt x="47" y="145"/>
                    <a:pt x="40" y="154"/>
                    <a:pt x="38" y="165"/>
                  </a:cubicBezTo>
                  <a:cubicBezTo>
                    <a:pt x="38" y="169"/>
                    <a:pt x="34" y="167"/>
                    <a:pt x="32" y="165"/>
                  </a:cubicBezTo>
                  <a:cubicBezTo>
                    <a:pt x="28" y="160"/>
                    <a:pt x="29" y="154"/>
                    <a:pt x="28" y="148"/>
                  </a:cubicBezTo>
                  <a:cubicBezTo>
                    <a:pt x="28" y="147"/>
                    <a:pt x="28" y="146"/>
                    <a:pt x="29" y="145"/>
                  </a:cubicBezTo>
                  <a:cubicBezTo>
                    <a:pt x="40" y="136"/>
                    <a:pt x="40" y="130"/>
                    <a:pt x="28" y="122"/>
                  </a:cubicBezTo>
                  <a:cubicBezTo>
                    <a:pt x="26" y="121"/>
                    <a:pt x="24" y="120"/>
                    <a:pt x="22" y="118"/>
                  </a:cubicBezTo>
                  <a:cubicBezTo>
                    <a:pt x="20" y="114"/>
                    <a:pt x="15" y="114"/>
                    <a:pt x="12" y="111"/>
                  </a:cubicBezTo>
                  <a:close/>
                </a:path>
              </a:pathLst>
            </a:custGeom>
            <a:solidFill>
              <a:srgbClr val="EC91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3" name="Freeform 611"/>
            <p:cNvSpPr>
              <a:spLocks/>
            </p:cNvSpPr>
            <p:nvPr/>
          </p:nvSpPr>
          <p:spPr bwMode="auto">
            <a:xfrm>
              <a:off x="4671" y="1783"/>
              <a:ext cx="15" cy="20"/>
            </a:xfrm>
            <a:custGeom>
              <a:avLst/>
              <a:gdLst>
                <a:gd name="T0" fmla="*/ 25 w 25"/>
                <a:gd name="T1" fmla="*/ 14 h 33"/>
                <a:gd name="T2" fmla="*/ 23 w 25"/>
                <a:gd name="T3" fmla="*/ 32 h 33"/>
                <a:gd name="T4" fmla="*/ 6 w 25"/>
                <a:gd name="T5" fmla="*/ 26 h 33"/>
                <a:gd name="T6" fmla="*/ 13 w 25"/>
                <a:gd name="T7" fmla="*/ 1 h 33"/>
                <a:gd name="T8" fmla="*/ 25 w 25"/>
                <a:gd name="T9" fmla="*/ 14 h 33"/>
              </a:gdLst>
              <a:ahLst/>
              <a:cxnLst>
                <a:cxn ang="0">
                  <a:pos x="T0" y="T1"/>
                </a:cxn>
                <a:cxn ang="0">
                  <a:pos x="T2" y="T3"/>
                </a:cxn>
                <a:cxn ang="0">
                  <a:pos x="T4" y="T5"/>
                </a:cxn>
                <a:cxn ang="0">
                  <a:pos x="T6" y="T7"/>
                </a:cxn>
                <a:cxn ang="0">
                  <a:pos x="T8" y="T9"/>
                </a:cxn>
              </a:cxnLst>
              <a:rect l="0" t="0" r="r" b="b"/>
              <a:pathLst>
                <a:path w="25" h="33">
                  <a:moveTo>
                    <a:pt x="25" y="14"/>
                  </a:moveTo>
                  <a:cubicBezTo>
                    <a:pt x="22" y="20"/>
                    <a:pt x="24" y="26"/>
                    <a:pt x="23" y="32"/>
                  </a:cubicBezTo>
                  <a:cubicBezTo>
                    <a:pt x="16" y="33"/>
                    <a:pt x="10" y="31"/>
                    <a:pt x="6" y="26"/>
                  </a:cubicBezTo>
                  <a:cubicBezTo>
                    <a:pt x="0" y="14"/>
                    <a:pt x="2" y="7"/>
                    <a:pt x="13" y="1"/>
                  </a:cubicBezTo>
                  <a:cubicBezTo>
                    <a:pt x="23" y="0"/>
                    <a:pt x="25" y="2"/>
                    <a:pt x="25" y="14"/>
                  </a:cubicBezTo>
                  <a:close/>
                </a:path>
              </a:pathLst>
            </a:custGeom>
            <a:solidFill>
              <a:srgbClr val="E27B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4" name="Freeform 612"/>
            <p:cNvSpPr>
              <a:spLocks/>
            </p:cNvSpPr>
            <p:nvPr/>
          </p:nvSpPr>
          <p:spPr bwMode="auto">
            <a:xfrm>
              <a:off x="4661" y="1849"/>
              <a:ext cx="8" cy="15"/>
            </a:xfrm>
            <a:custGeom>
              <a:avLst/>
              <a:gdLst>
                <a:gd name="T0" fmla="*/ 4 w 13"/>
                <a:gd name="T1" fmla="*/ 0 h 23"/>
                <a:gd name="T2" fmla="*/ 2 w 13"/>
                <a:gd name="T3" fmla="*/ 23 h 23"/>
                <a:gd name="T4" fmla="*/ 0 w 13"/>
                <a:gd name="T5" fmla="*/ 0 h 23"/>
                <a:gd name="T6" fmla="*/ 4 w 13"/>
                <a:gd name="T7" fmla="*/ 0 h 23"/>
              </a:gdLst>
              <a:ahLst/>
              <a:cxnLst>
                <a:cxn ang="0">
                  <a:pos x="T0" y="T1"/>
                </a:cxn>
                <a:cxn ang="0">
                  <a:pos x="T2" y="T3"/>
                </a:cxn>
                <a:cxn ang="0">
                  <a:pos x="T4" y="T5"/>
                </a:cxn>
                <a:cxn ang="0">
                  <a:pos x="T6" y="T7"/>
                </a:cxn>
              </a:cxnLst>
              <a:rect l="0" t="0" r="r" b="b"/>
              <a:pathLst>
                <a:path w="13" h="23">
                  <a:moveTo>
                    <a:pt x="4" y="0"/>
                  </a:moveTo>
                  <a:cubicBezTo>
                    <a:pt x="13" y="10"/>
                    <a:pt x="13" y="16"/>
                    <a:pt x="2" y="23"/>
                  </a:cubicBezTo>
                  <a:cubicBezTo>
                    <a:pt x="2" y="15"/>
                    <a:pt x="1" y="8"/>
                    <a:pt x="0" y="0"/>
                  </a:cubicBezTo>
                  <a:cubicBezTo>
                    <a:pt x="2" y="0"/>
                    <a:pt x="3" y="0"/>
                    <a:pt x="4" y="0"/>
                  </a:cubicBezTo>
                  <a:close/>
                </a:path>
              </a:pathLst>
            </a:custGeom>
            <a:solidFill>
              <a:srgbClr val="DF7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5" name="Freeform 613"/>
            <p:cNvSpPr>
              <a:spLocks/>
            </p:cNvSpPr>
            <p:nvPr/>
          </p:nvSpPr>
          <p:spPr bwMode="auto">
            <a:xfrm>
              <a:off x="4679" y="1781"/>
              <a:ext cx="10" cy="10"/>
            </a:xfrm>
            <a:custGeom>
              <a:avLst/>
              <a:gdLst>
                <a:gd name="T0" fmla="*/ 12 w 17"/>
                <a:gd name="T1" fmla="*/ 17 h 17"/>
                <a:gd name="T2" fmla="*/ 0 w 17"/>
                <a:gd name="T3" fmla="*/ 4 h 17"/>
                <a:gd name="T4" fmla="*/ 15 w 17"/>
                <a:gd name="T5" fmla="*/ 0 h 17"/>
                <a:gd name="T6" fmla="*/ 12 w 17"/>
                <a:gd name="T7" fmla="*/ 17 h 17"/>
              </a:gdLst>
              <a:ahLst/>
              <a:cxnLst>
                <a:cxn ang="0">
                  <a:pos x="T0" y="T1"/>
                </a:cxn>
                <a:cxn ang="0">
                  <a:pos x="T2" y="T3"/>
                </a:cxn>
                <a:cxn ang="0">
                  <a:pos x="T4" y="T5"/>
                </a:cxn>
                <a:cxn ang="0">
                  <a:pos x="T6" y="T7"/>
                </a:cxn>
              </a:cxnLst>
              <a:rect l="0" t="0" r="r" b="b"/>
              <a:pathLst>
                <a:path w="17" h="17">
                  <a:moveTo>
                    <a:pt x="12" y="17"/>
                  </a:moveTo>
                  <a:cubicBezTo>
                    <a:pt x="8" y="13"/>
                    <a:pt x="11" y="2"/>
                    <a:pt x="0" y="4"/>
                  </a:cubicBezTo>
                  <a:cubicBezTo>
                    <a:pt x="5" y="1"/>
                    <a:pt x="10" y="0"/>
                    <a:pt x="15" y="0"/>
                  </a:cubicBezTo>
                  <a:cubicBezTo>
                    <a:pt x="16" y="6"/>
                    <a:pt x="17" y="12"/>
                    <a:pt x="12" y="17"/>
                  </a:cubicBezTo>
                  <a:close/>
                </a:path>
              </a:pathLst>
            </a:custGeom>
            <a:solidFill>
              <a:srgbClr val="5D1F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6" name="Freeform 614"/>
            <p:cNvSpPr>
              <a:spLocks/>
            </p:cNvSpPr>
            <p:nvPr/>
          </p:nvSpPr>
          <p:spPr bwMode="auto">
            <a:xfrm>
              <a:off x="4624" y="1889"/>
              <a:ext cx="28" cy="13"/>
            </a:xfrm>
            <a:custGeom>
              <a:avLst/>
              <a:gdLst>
                <a:gd name="T0" fmla="*/ 37 w 45"/>
                <a:gd name="T1" fmla="*/ 2 h 21"/>
                <a:gd name="T2" fmla="*/ 38 w 45"/>
                <a:gd name="T3" fmla="*/ 2 h 21"/>
                <a:gd name="T4" fmla="*/ 45 w 45"/>
                <a:gd name="T5" fmla="*/ 6 h 21"/>
                <a:gd name="T6" fmla="*/ 31 w 45"/>
                <a:gd name="T7" fmla="*/ 21 h 21"/>
                <a:gd name="T8" fmla="*/ 12 w 45"/>
                <a:gd name="T9" fmla="*/ 21 h 21"/>
                <a:gd name="T10" fmla="*/ 0 w 45"/>
                <a:gd name="T11" fmla="*/ 12 h 21"/>
                <a:gd name="T12" fmla="*/ 10 w 45"/>
                <a:gd name="T13" fmla="*/ 12 h 21"/>
                <a:gd name="T14" fmla="*/ 30 w 45"/>
                <a:gd name="T15" fmla="*/ 13 h 21"/>
                <a:gd name="T16" fmla="*/ 37 w 45"/>
                <a:gd name="T1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1">
                  <a:moveTo>
                    <a:pt x="37" y="2"/>
                  </a:moveTo>
                  <a:cubicBezTo>
                    <a:pt x="38" y="2"/>
                    <a:pt x="38" y="2"/>
                    <a:pt x="38" y="2"/>
                  </a:cubicBezTo>
                  <a:cubicBezTo>
                    <a:pt x="42" y="0"/>
                    <a:pt x="44" y="3"/>
                    <a:pt x="45" y="6"/>
                  </a:cubicBezTo>
                  <a:cubicBezTo>
                    <a:pt x="45" y="18"/>
                    <a:pt x="43" y="21"/>
                    <a:pt x="31" y="21"/>
                  </a:cubicBezTo>
                  <a:cubicBezTo>
                    <a:pt x="25" y="21"/>
                    <a:pt x="18" y="21"/>
                    <a:pt x="12" y="21"/>
                  </a:cubicBezTo>
                  <a:cubicBezTo>
                    <a:pt x="6" y="20"/>
                    <a:pt x="1" y="18"/>
                    <a:pt x="0" y="12"/>
                  </a:cubicBezTo>
                  <a:cubicBezTo>
                    <a:pt x="3" y="12"/>
                    <a:pt x="6" y="12"/>
                    <a:pt x="10" y="12"/>
                  </a:cubicBezTo>
                  <a:cubicBezTo>
                    <a:pt x="16" y="15"/>
                    <a:pt x="23" y="14"/>
                    <a:pt x="30" y="13"/>
                  </a:cubicBezTo>
                  <a:cubicBezTo>
                    <a:pt x="38" y="13"/>
                    <a:pt x="37" y="7"/>
                    <a:pt x="37" y="2"/>
                  </a:cubicBezTo>
                  <a:close/>
                </a:path>
              </a:pathLst>
            </a:custGeom>
            <a:solidFill>
              <a:srgbClr val="FCFA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7" name="Freeform 615"/>
            <p:cNvSpPr>
              <a:spLocks/>
            </p:cNvSpPr>
            <p:nvPr/>
          </p:nvSpPr>
          <p:spPr bwMode="auto">
            <a:xfrm>
              <a:off x="4620" y="1847"/>
              <a:ext cx="11" cy="6"/>
            </a:xfrm>
            <a:custGeom>
              <a:avLst/>
              <a:gdLst>
                <a:gd name="T0" fmla="*/ 2 w 17"/>
                <a:gd name="T1" fmla="*/ 2 h 9"/>
                <a:gd name="T2" fmla="*/ 3 w 17"/>
                <a:gd name="T3" fmla="*/ 2 h 9"/>
                <a:gd name="T4" fmla="*/ 16 w 17"/>
                <a:gd name="T5" fmla="*/ 3 h 9"/>
                <a:gd name="T6" fmla="*/ 16 w 17"/>
                <a:gd name="T7" fmla="*/ 5 h 9"/>
                <a:gd name="T8" fmla="*/ 0 w 17"/>
                <a:gd name="T9" fmla="*/ 6 h 9"/>
                <a:gd name="T10" fmla="*/ 2 w 17"/>
                <a:gd name="T11" fmla="*/ 2 h 9"/>
              </a:gdLst>
              <a:ahLst/>
              <a:cxnLst>
                <a:cxn ang="0">
                  <a:pos x="T0" y="T1"/>
                </a:cxn>
                <a:cxn ang="0">
                  <a:pos x="T2" y="T3"/>
                </a:cxn>
                <a:cxn ang="0">
                  <a:pos x="T4" y="T5"/>
                </a:cxn>
                <a:cxn ang="0">
                  <a:pos x="T6" y="T7"/>
                </a:cxn>
                <a:cxn ang="0">
                  <a:pos x="T8" y="T9"/>
                </a:cxn>
                <a:cxn ang="0">
                  <a:pos x="T10" y="T11"/>
                </a:cxn>
              </a:cxnLst>
              <a:rect l="0" t="0" r="r" b="b"/>
              <a:pathLst>
                <a:path w="17" h="9">
                  <a:moveTo>
                    <a:pt x="2" y="2"/>
                  </a:moveTo>
                  <a:cubicBezTo>
                    <a:pt x="3" y="2"/>
                    <a:pt x="3" y="2"/>
                    <a:pt x="3" y="2"/>
                  </a:cubicBezTo>
                  <a:cubicBezTo>
                    <a:pt x="8" y="2"/>
                    <a:pt x="12" y="0"/>
                    <a:pt x="16" y="3"/>
                  </a:cubicBezTo>
                  <a:cubicBezTo>
                    <a:pt x="17" y="3"/>
                    <a:pt x="17" y="5"/>
                    <a:pt x="16" y="5"/>
                  </a:cubicBezTo>
                  <a:cubicBezTo>
                    <a:pt x="11" y="8"/>
                    <a:pt x="5" y="9"/>
                    <a:pt x="0" y="6"/>
                  </a:cubicBezTo>
                  <a:cubicBezTo>
                    <a:pt x="1" y="5"/>
                    <a:pt x="1" y="3"/>
                    <a:pt x="2" y="2"/>
                  </a:cubicBezTo>
                  <a:close/>
                </a:path>
              </a:pathLst>
            </a:custGeom>
            <a:solidFill>
              <a:srgbClr val="6C35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8" name="Freeform 616"/>
            <p:cNvSpPr>
              <a:spLocks/>
            </p:cNvSpPr>
            <p:nvPr/>
          </p:nvSpPr>
          <p:spPr bwMode="auto">
            <a:xfrm>
              <a:off x="4669" y="1723"/>
              <a:ext cx="104" cy="53"/>
            </a:xfrm>
            <a:custGeom>
              <a:avLst/>
              <a:gdLst>
                <a:gd name="T0" fmla="*/ 121 w 168"/>
                <a:gd name="T1" fmla="*/ 69 h 86"/>
                <a:gd name="T2" fmla="*/ 109 w 168"/>
                <a:gd name="T3" fmla="*/ 50 h 86"/>
                <a:gd name="T4" fmla="*/ 100 w 168"/>
                <a:gd name="T5" fmla="*/ 59 h 86"/>
                <a:gd name="T6" fmla="*/ 74 w 168"/>
                <a:gd name="T7" fmla="*/ 64 h 86"/>
                <a:gd name="T8" fmla="*/ 19 w 168"/>
                <a:gd name="T9" fmla="*/ 71 h 86"/>
                <a:gd name="T10" fmla="*/ 9 w 168"/>
                <a:gd name="T11" fmla="*/ 53 h 86"/>
                <a:gd name="T12" fmla="*/ 30 w 168"/>
                <a:gd name="T13" fmla="*/ 57 h 86"/>
                <a:gd name="T14" fmla="*/ 131 w 168"/>
                <a:gd name="T15" fmla="*/ 2 h 86"/>
                <a:gd name="T16" fmla="*/ 133 w 168"/>
                <a:gd name="T17" fmla="*/ 0 h 86"/>
                <a:gd name="T18" fmla="*/ 153 w 168"/>
                <a:gd name="T19" fmla="*/ 22 h 86"/>
                <a:gd name="T20" fmla="*/ 156 w 168"/>
                <a:gd name="T21" fmla="*/ 25 h 86"/>
                <a:gd name="T22" fmla="*/ 162 w 168"/>
                <a:gd name="T23" fmla="*/ 86 h 86"/>
                <a:gd name="T24" fmla="*/ 121 w 168"/>
                <a:gd name="T25" fmla="*/ 6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8" h="86">
                  <a:moveTo>
                    <a:pt x="121" y="69"/>
                  </a:moveTo>
                  <a:cubicBezTo>
                    <a:pt x="115" y="64"/>
                    <a:pt x="114" y="56"/>
                    <a:pt x="109" y="50"/>
                  </a:cubicBezTo>
                  <a:cubicBezTo>
                    <a:pt x="106" y="53"/>
                    <a:pt x="105" y="58"/>
                    <a:pt x="100" y="59"/>
                  </a:cubicBezTo>
                  <a:cubicBezTo>
                    <a:pt x="91" y="60"/>
                    <a:pt x="83" y="62"/>
                    <a:pt x="74" y="64"/>
                  </a:cubicBezTo>
                  <a:cubicBezTo>
                    <a:pt x="56" y="67"/>
                    <a:pt x="38" y="70"/>
                    <a:pt x="19" y="71"/>
                  </a:cubicBezTo>
                  <a:cubicBezTo>
                    <a:pt x="1" y="71"/>
                    <a:pt x="0" y="70"/>
                    <a:pt x="9" y="53"/>
                  </a:cubicBezTo>
                  <a:cubicBezTo>
                    <a:pt x="16" y="55"/>
                    <a:pt x="23" y="56"/>
                    <a:pt x="30" y="57"/>
                  </a:cubicBezTo>
                  <a:cubicBezTo>
                    <a:pt x="78" y="65"/>
                    <a:pt x="115" y="38"/>
                    <a:pt x="131" y="2"/>
                  </a:cubicBezTo>
                  <a:cubicBezTo>
                    <a:pt x="132" y="2"/>
                    <a:pt x="133" y="1"/>
                    <a:pt x="133" y="0"/>
                  </a:cubicBezTo>
                  <a:cubicBezTo>
                    <a:pt x="144" y="4"/>
                    <a:pt x="148" y="14"/>
                    <a:pt x="153" y="22"/>
                  </a:cubicBezTo>
                  <a:cubicBezTo>
                    <a:pt x="154" y="23"/>
                    <a:pt x="156" y="24"/>
                    <a:pt x="156" y="25"/>
                  </a:cubicBezTo>
                  <a:cubicBezTo>
                    <a:pt x="164" y="45"/>
                    <a:pt x="168" y="65"/>
                    <a:pt x="162" y="86"/>
                  </a:cubicBezTo>
                  <a:cubicBezTo>
                    <a:pt x="147" y="85"/>
                    <a:pt x="133" y="79"/>
                    <a:pt x="121" y="69"/>
                  </a:cubicBezTo>
                  <a:close/>
                </a:path>
              </a:pathLst>
            </a:custGeom>
            <a:solidFill>
              <a:srgbClr val="6B27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19" name="Freeform 617"/>
            <p:cNvSpPr>
              <a:spLocks/>
            </p:cNvSpPr>
            <p:nvPr/>
          </p:nvSpPr>
          <p:spPr bwMode="auto">
            <a:xfrm>
              <a:off x="4758" y="1734"/>
              <a:ext cx="65" cy="98"/>
            </a:xfrm>
            <a:custGeom>
              <a:avLst/>
              <a:gdLst>
                <a:gd name="T0" fmla="*/ 16 w 105"/>
                <a:gd name="T1" fmla="*/ 68 h 157"/>
                <a:gd name="T2" fmla="*/ 9 w 105"/>
                <a:gd name="T3" fmla="*/ 3 h 157"/>
                <a:gd name="T4" fmla="*/ 51 w 105"/>
                <a:gd name="T5" fmla="*/ 3 h 157"/>
                <a:gd name="T6" fmla="*/ 60 w 105"/>
                <a:gd name="T7" fmla="*/ 37 h 157"/>
                <a:gd name="T8" fmla="*/ 58 w 105"/>
                <a:gd name="T9" fmla="*/ 42 h 157"/>
                <a:gd name="T10" fmla="*/ 62 w 105"/>
                <a:gd name="T11" fmla="*/ 71 h 157"/>
                <a:gd name="T12" fmla="*/ 66 w 105"/>
                <a:gd name="T13" fmla="*/ 78 h 157"/>
                <a:gd name="T14" fmla="*/ 96 w 105"/>
                <a:gd name="T15" fmla="*/ 115 h 157"/>
                <a:gd name="T16" fmla="*/ 103 w 105"/>
                <a:gd name="T17" fmla="*/ 131 h 157"/>
                <a:gd name="T18" fmla="*/ 93 w 105"/>
                <a:gd name="T19" fmla="*/ 137 h 157"/>
                <a:gd name="T20" fmla="*/ 80 w 105"/>
                <a:gd name="T21" fmla="*/ 141 h 157"/>
                <a:gd name="T22" fmla="*/ 26 w 105"/>
                <a:gd name="T23" fmla="*/ 152 h 157"/>
                <a:gd name="T24" fmla="*/ 10 w 105"/>
                <a:gd name="T25" fmla="*/ 155 h 157"/>
                <a:gd name="T26" fmla="*/ 4 w 105"/>
                <a:gd name="T27" fmla="*/ 155 h 157"/>
                <a:gd name="T28" fmla="*/ 0 w 105"/>
                <a:gd name="T29" fmla="*/ 144 h 157"/>
                <a:gd name="T30" fmla="*/ 15 w 105"/>
                <a:gd name="T31" fmla="*/ 70 h 157"/>
                <a:gd name="T32" fmla="*/ 16 w 105"/>
                <a:gd name="T33" fmla="*/ 6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5" h="157">
                  <a:moveTo>
                    <a:pt x="16" y="68"/>
                  </a:moveTo>
                  <a:cubicBezTo>
                    <a:pt x="20" y="46"/>
                    <a:pt x="17" y="24"/>
                    <a:pt x="9" y="3"/>
                  </a:cubicBezTo>
                  <a:cubicBezTo>
                    <a:pt x="23" y="0"/>
                    <a:pt x="37" y="1"/>
                    <a:pt x="51" y="3"/>
                  </a:cubicBezTo>
                  <a:cubicBezTo>
                    <a:pt x="56" y="14"/>
                    <a:pt x="57" y="26"/>
                    <a:pt x="60" y="37"/>
                  </a:cubicBezTo>
                  <a:cubicBezTo>
                    <a:pt x="60" y="39"/>
                    <a:pt x="59" y="41"/>
                    <a:pt x="58" y="42"/>
                  </a:cubicBezTo>
                  <a:cubicBezTo>
                    <a:pt x="48" y="56"/>
                    <a:pt x="49" y="59"/>
                    <a:pt x="62" y="71"/>
                  </a:cubicBezTo>
                  <a:cubicBezTo>
                    <a:pt x="64" y="73"/>
                    <a:pt x="66" y="75"/>
                    <a:pt x="66" y="78"/>
                  </a:cubicBezTo>
                  <a:cubicBezTo>
                    <a:pt x="70" y="95"/>
                    <a:pt x="81" y="107"/>
                    <a:pt x="96" y="115"/>
                  </a:cubicBezTo>
                  <a:cubicBezTo>
                    <a:pt x="103" y="119"/>
                    <a:pt x="105" y="124"/>
                    <a:pt x="103" y="131"/>
                  </a:cubicBezTo>
                  <a:cubicBezTo>
                    <a:pt x="101" y="135"/>
                    <a:pt x="98" y="137"/>
                    <a:pt x="93" y="137"/>
                  </a:cubicBezTo>
                  <a:cubicBezTo>
                    <a:pt x="88" y="134"/>
                    <a:pt x="84" y="139"/>
                    <a:pt x="80" y="141"/>
                  </a:cubicBezTo>
                  <a:cubicBezTo>
                    <a:pt x="62" y="142"/>
                    <a:pt x="44" y="148"/>
                    <a:pt x="26" y="152"/>
                  </a:cubicBezTo>
                  <a:cubicBezTo>
                    <a:pt x="21" y="153"/>
                    <a:pt x="16" y="154"/>
                    <a:pt x="10" y="155"/>
                  </a:cubicBezTo>
                  <a:cubicBezTo>
                    <a:pt x="8" y="157"/>
                    <a:pt x="6" y="156"/>
                    <a:pt x="4" y="155"/>
                  </a:cubicBezTo>
                  <a:cubicBezTo>
                    <a:pt x="1" y="152"/>
                    <a:pt x="0" y="148"/>
                    <a:pt x="0" y="144"/>
                  </a:cubicBezTo>
                  <a:cubicBezTo>
                    <a:pt x="2" y="118"/>
                    <a:pt x="10" y="95"/>
                    <a:pt x="15" y="70"/>
                  </a:cubicBezTo>
                  <a:cubicBezTo>
                    <a:pt x="15" y="69"/>
                    <a:pt x="16" y="68"/>
                    <a:pt x="16" y="68"/>
                  </a:cubicBezTo>
                  <a:close/>
                </a:path>
              </a:pathLst>
            </a:custGeom>
            <a:solidFill>
              <a:srgbClr val="A2D8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0" name="Freeform 618"/>
            <p:cNvSpPr>
              <a:spLocks/>
            </p:cNvSpPr>
            <p:nvPr/>
          </p:nvSpPr>
          <p:spPr bwMode="auto">
            <a:xfrm>
              <a:off x="4794" y="1743"/>
              <a:ext cx="66" cy="72"/>
            </a:xfrm>
            <a:custGeom>
              <a:avLst/>
              <a:gdLst>
                <a:gd name="T0" fmla="*/ 43 w 108"/>
                <a:gd name="T1" fmla="*/ 117 h 117"/>
                <a:gd name="T2" fmla="*/ 37 w 108"/>
                <a:gd name="T3" fmla="*/ 103 h 117"/>
                <a:gd name="T4" fmla="*/ 6 w 108"/>
                <a:gd name="T5" fmla="*/ 64 h 117"/>
                <a:gd name="T6" fmla="*/ 3 w 108"/>
                <a:gd name="T7" fmla="*/ 57 h 117"/>
                <a:gd name="T8" fmla="*/ 5 w 108"/>
                <a:gd name="T9" fmla="*/ 24 h 117"/>
                <a:gd name="T10" fmla="*/ 5 w 108"/>
                <a:gd name="T11" fmla="*/ 22 h 117"/>
                <a:gd name="T12" fmla="*/ 7 w 108"/>
                <a:gd name="T13" fmla="*/ 18 h 117"/>
                <a:gd name="T14" fmla="*/ 25 w 108"/>
                <a:gd name="T15" fmla="*/ 1 h 117"/>
                <a:gd name="T16" fmla="*/ 84 w 108"/>
                <a:gd name="T17" fmla="*/ 9 h 117"/>
                <a:gd name="T18" fmla="*/ 84 w 108"/>
                <a:gd name="T19" fmla="*/ 10 h 117"/>
                <a:gd name="T20" fmla="*/ 80 w 108"/>
                <a:gd name="T21" fmla="*/ 12 h 117"/>
                <a:gd name="T22" fmla="*/ 80 w 108"/>
                <a:gd name="T23" fmla="*/ 19 h 117"/>
                <a:gd name="T24" fmla="*/ 84 w 108"/>
                <a:gd name="T25" fmla="*/ 20 h 117"/>
                <a:gd name="T26" fmla="*/ 104 w 108"/>
                <a:gd name="T27" fmla="*/ 37 h 117"/>
                <a:gd name="T28" fmla="*/ 103 w 108"/>
                <a:gd name="T29" fmla="*/ 79 h 117"/>
                <a:gd name="T30" fmla="*/ 65 w 108"/>
                <a:gd name="T31" fmla="*/ 110 h 117"/>
                <a:gd name="T32" fmla="*/ 62 w 108"/>
                <a:gd name="T33" fmla="*/ 111 h 117"/>
                <a:gd name="T34" fmla="*/ 43 w 108"/>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8" h="117">
                  <a:moveTo>
                    <a:pt x="43" y="117"/>
                  </a:moveTo>
                  <a:cubicBezTo>
                    <a:pt x="45" y="111"/>
                    <a:pt x="43" y="107"/>
                    <a:pt x="37" y="103"/>
                  </a:cubicBezTo>
                  <a:cubicBezTo>
                    <a:pt x="21" y="95"/>
                    <a:pt x="10" y="82"/>
                    <a:pt x="6" y="64"/>
                  </a:cubicBezTo>
                  <a:cubicBezTo>
                    <a:pt x="5" y="62"/>
                    <a:pt x="4" y="60"/>
                    <a:pt x="3" y="57"/>
                  </a:cubicBezTo>
                  <a:cubicBezTo>
                    <a:pt x="2" y="46"/>
                    <a:pt x="0" y="35"/>
                    <a:pt x="5" y="24"/>
                  </a:cubicBezTo>
                  <a:cubicBezTo>
                    <a:pt x="5" y="23"/>
                    <a:pt x="5" y="23"/>
                    <a:pt x="5" y="22"/>
                  </a:cubicBezTo>
                  <a:cubicBezTo>
                    <a:pt x="6" y="21"/>
                    <a:pt x="6" y="19"/>
                    <a:pt x="7" y="18"/>
                  </a:cubicBezTo>
                  <a:cubicBezTo>
                    <a:pt x="8" y="4"/>
                    <a:pt x="11" y="0"/>
                    <a:pt x="25" y="1"/>
                  </a:cubicBezTo>
                  <a:cubicBezTo>
                    <a:pt x="45" y="3"/>
                    <a:pt x="65" y="3"/>
                    <a:pt x="84" y="9"/>
                  </a:cubicBezTo>
                  <a:cubicBezTo>
                    <a:pt x="84" y="9"/>
                    <a:pt x="84" y="9"/>
                    <a:pt x="84" y="10"/>
                  </a:cubicBezTo>
                  <a:cubicBezTo>
                    <a:pt x="83" y="11"/>
                    <a:pt x="82" y="11"/>
                    <a:pt x="80" y="12"/>
                  </a:cubicBezTo>
                  <a:cubicBezTo>
                    <a:pt x="81" y="14"/>
                    <a:pt x="81" y="16"/>
                    <a:pt x="80" y="19"/>
                  </a:cubicBezTo>
                  <a:cubicBezTo>
                    <a:pt x="82" y="19"/>
                    <a:pt x="83" y="20"/>
                    <a:pt x="84" y="20"/>
                  </a:cubicBezTo>
                  <a:cubicBezTo>
                    <a:pt x="100" y="22"/>
                    <a:pt x="101" y="22"/>
                    <a:pt x="104" y="37"/>
                  </a:cubicBezTo>
                  <a:cubicBezTo>
                    <a:pt x="107" y="51"/>
                    <a:pt x="108" y="65"/>
                    <a:pt x="103" y="79"/>
                  </a:cubicBezTo>
                  <a:cubicBezTo>
                    <a:pt x="96" y="96"/>
                    <a:pt x="83" y="106"/>
                    <a:pt x="65" y="110"/>
                  </a:cubicBezTo>
                  <a:cubicBezTo>
                    <a:pt x="64" y="110"/>
                    <a:pt x="63" y="111"/>
                    <a:pt x="62" y="111"/>
                  </a:cubicBezTo>
                  <a:cubicBezTo>
                    <a:pt x="55" y="112"/>
                    <a:pt x="48" y="112"/>
                    <a:pt x="43" y="117"/>
                  </a:cubicBezTo>
                  <a:close/>
                </a:path>
              </a:pathLst>
            </a:custGeom>
            <a:solidFill>
              <a:srgbClr val="F4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1" name="Freeform 619"/>
            <p:cNvSpPr>
              <a:spLocks/>
            </p:cNvSpPr>
            <p:nvPr/>
          </p:nvSpPr>
          <p:spPr bwMode="auto">
            <a:xfrm>
              <a:off x="4801" y="1696"/>
              <a:ext cx="79" cy="31"/>
            </a:xfrm>
            <a:custGeom>
              <a:avLst/>
              <a:gdLst>
                <a:gd name="T0" fmla="*/ 11 w 128"/>
                <a:gd name="T1" fmla="*/ 0 h 51"/>
                <a:gd name="T2" fmla="*/ 27 w 128"/>
                <a:gd name="T3" fmla="*/ 20 h 51"/>
                <a:gd name="T4" fmla="*/ 92 w 128"/>
                <a:gd name="T5" fmla="*/ 34 h 51"/>
                <a:gd name="T6" fmla="*/ 124 w 128"/>
                <a:gd name="T7" fmla="*/ 23 h 51"/>
                <a:gd name="T8" fmla="*/ 128 w 128"/>
                <a:gd name="T9" fmla="*/ 31 h 51"/>
                <a:gd name="T10" fmla="*/ 92 w 128"/>
                <a:gd name="T11" fmla="*/ 44 h 51"/>
                <a:gd name="T12" fmla="*/ 27 w 128"/>
                <a:gd name="T13" fmla="*/ 41 h 51"/>
                <a:gd name="T14" fmla="*/ 0 w 128"/>
                <a:gd name="T15" fmla="*/ 20 h 51"/>
                <a:gd name="T16" fmla="*/ 11 w 128"/>
                <a:gd name="T17"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51">
                  <a:moveTo>
                    <a:pt x="11" y="0"/>
                  </a:moveTo>
                  <a:cubicBezTo>
                    <a:pt x="18" y="5"/>
                    <a:pt x="20" y="14"/>
                    <a:pt x="27" y="20"/>
                  </a:cubicBezTo>
                  <a:cubicBezTo>
                    <a:pt x="47" y="35"/>
                    <a:pt x="69" y="37"/>
                    <a:pt x="92" y="34"/>
                  </a:cubicBezTo>
                  <a:cubicBezTo>
                    <a:pt x="103" y="33"/>
                    <a:pt x="115" y="31"/>
                    <a:pt x="124" y="23"/>
                  </a:cubicBezTo>
                  <a:cubicBezTo>
                    <a:pt x="126" y="25"/>
                    <a:pt x="127" y="28"/>
                    <a:pt x="128" y="31"/>
                  </a:cubicBezTo>
                  <a:cubicBezTo>
                    <a:pt x="115" y="35"/>
                    <a:pt x="105" y="42"/>
                    <a:pt x="92" y="44"/>
                  </a:cubicBezTo>
                  <a:cubicBezTo>
                    <a:pt x="70" y="49"/>
                    <a:pt x="48" y="51"/>
                    <a:pt x="27" y="41"/>
                  </a:cubicBezTo>
                  <a:cubicBezTo>
                    <a:pt x="16" y="36"/>
                    <a:pt x="9" y="26"/>
                    <a:pt x="0" y="20"/>
                  </a:cubicBezTo>
                  <a:cubicBezTo>
                    <a:pt x="1" y="12"/>
                    <a:pt x="5" y="5"/>
                    <a:pt x="11" y="0"/>
                  </a:cubicBezTo>
                  <a:close/>
                </a:path>
              </a:pathLst>
            </a:custGeom>
            <a:solidFill>
              <a:srgbClr val="7F3F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2" name="Freeform 620"/>
            <p:cNvSpPr>
              <a:spLocks/>
            </p:cNvSpPr>
            <p:nvPr/>
          </p:nvSpPr>
          <p:spPr bwMode="auto">
            <a:xfrm>
              <a:off x="4786" y="1757"/>
              <a:ext cx="12" cy="21"/>
            </a:xfrm>
            <a:custGeom>
              <a:avLst/>
              <a:gdLst>
                <a:gd name="T0" fmla="*/ 18 w 20"/>
                <a:gd name="T1" fmla="*/ 1 h 34"/>
                <a:gd name="T2" fmla="*/ 16 w 20"/>
                <a:gd name="T3" fmla="*/ 34 h 34"/>
                <a:gd name="T4" fmla="*/ 15 w 20"/>
                <a:gd name="T5" fmla="*/ 0 h 34"/>
                <a:gd name="T6" fmla="*/ 18 w 20"/>
                <a:gd name="T7" fmla="*/ 1 h 34"/>
              </a:gdLst>
              <a:ahLst/>
              <a:cxnLst>
                <a:cxn ang="0">
                  <a:pos x="T0" y="T1"/>
                </a:cxn>
                <a:cxn ang="0">
                  <a:pos x="T2" y="T3"/>
                </a:cxn>
                <a:cxn ang="0">
                  <a:pos x="T4" y="T5"/>
                </a:cxn>
                <a:cxn ang="0">
                  <a:pos x="T6" y="T7"/>
                </a:cxn>
              </a:cxnLst>
              <a:rect l="0" t="0" r="r" b="b"/>
              <a:pathLst>
                <a:path w="20" h="34">
                  <a:moveTo>
                    <a:pt x="18" y="1"/>
                  </a:moveTo>
                  <a:cubicBezTo>
                    <a:pt x="17" y="12"/>
                    <a:pt x="20" y="23"/>
                    <a:pt x="16" y="34"/>
                  </a:cubicBezTo>
                  <a:cubicBezTo>
                    <a:pt x="0" y="26"/>
                    <a:pt x="0" y="15"/>
                    <a:pt x="15" y="0"/>
                  </a:cubicBezTo>
                  <a:cubicBezTo>
                    <a:pt x="16" y="1"/>
                    <a:pt x="17" y="1"/>
                    <a:pt x="18" y="1"/>
                  </a:cubicBezTo>
                  <a:close/>
                </a:path>
              </a:pathLst>
            </a:custGeom>
            <a:solidFill>
              <a:srgbClr val="DE80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3" name="Freeform 621"/>
            <p:cNvSpPr>
              <a:spLocks/>
            </p:cNvSpPr>
            <p:nvPr/>
          </p:nvSpPr>
          <p:spPr bwMode="auto">
            <a:xfrm>
              <a:off x="4813" y="1808"/>
              <a:ext cx="33" cy="35"/>
            </a:xfrm>
            <a:custGeom>
              <a:avLst/>
              <a:gdLst>
                <a:gd name="T0" fmla="*/ 11 w 53"/>
                <a:gd name="T1" fmla="*/ 12 h 56"/>
                <a:gd name="T2" fmla="*/ 33 w 53"/>
                <a:gd name="T3" fmla="*/ 5 h 56"/>
                <a:gd name="T4" fmla="*/ 30 w 53"/>
                <a:gd name="T5" fmla="*/ 15 h 56"/>
                <a:gd name="T6" fmla="*/ 38 w 53"/>
                <a:gd name="T7" fmla="*/ 12 h 56"/>
                <a:gd name="T8" fmla="*/ 45 w 53"/>
                <a:gd name="T9" fmla="*/ 17 h 56"/>
                <a:gd name="T10" fmla="*/ 47 w 53"/>
                <a:gd name="T11" fmla="*/ 23 h 56"/>
                <a:gd name="T12" fmla="*/ 53 w 53"/>
                <a:gd name="T13" fmla="*/ 40 h 56"/>
                <a:gd name="T14" fmla="*/ 35 w 53"/>
                <a:gd name="T15" fmla="*/ 55 h 56"/>
                <a:gd name="T16" fmla="*/ 0 w 53"/>
                <a:gd name="T17" fmla="*/ 21 h 56"/>
                <a:gd name="T18" fmla="*/ 2 w 53"/>
                <a:gd name="T19" fmla="*/ 17 h 56"/>
                <a:gd name="T20" fmla="*/ 11 w 53"/>
                <a:gd name="T21" fmla="*/ 1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 h="56">
                  <a:moveTo>
                    <a:pt x="11" y="12"/>
                  </a:moveTo>
                  <a:cubicBezTo>
                    <a:pt x="15" y="0"/>
                    <a:pt x="25" y="6"/>
                    <a:pt x="33" y="5"/>
                  </a:cubicBezTo>
                  <a:cubicBezTo>
                    <a:pt x="34" y="9"/>
                    <a:pt x="30" y="11"/>
                    <a:pt x="30" y="15"/>
                  </a:cubicBezTo>
                  <a:cubicBezTo>
                    <a:pt x="34" y="16"/>
                    <a:pt x="35" y="13"/>
                    <a:pt x="38" y="12"/>
                  </a:cubicBezTo>
                  <a:cubicBezTo>
                    <a:pt x="42" y="11"/>
                    <a:pt x="48" y="9"/>
                    <a:pt x="45" y="17"/>
                  </a:cubicBezTo>
                  <a:cubicBezTo>
                    <a:pt x="44" y="20"/>
                    <a:pt x="45" y="22"/>
                    <a:pt x="47" y="23"/>
                  </a:cubicBezTo>
                  <a:cubicBezTo>
                    <a:pt x="53" y="28"/>
                    <a:pt x="53" y="34"/>
                    <a:pt x="53" y="40"/>
                  </a:cubicBezTo>
                  <a:cubicBezTo>
                    <a:pt x="51" y="49"/>
                    <a:pt x="44" y="55"/>
                    <a:pt x="35" y="55"/>
                  </a:cubicBezTo>
                  <a:cubicBezTo>
                    <a:pt x="20" y="56"/>
                    <a:pt x="0" y="36"/>
                    <a:pt x="0" y="21"/>
                  </a:cubicBezTo>
                  <a:cubicBezTo>
                    <a:pt x="0" y="19"/>
                    <a:pt x="1" y="18"/>
                    <a:pt x="2" y="17"/>
                  </a:cubicBezTo>
                  <a:cubicBezTo>
                    <a:pt x="6" y="16"/>
                    <a:pt x="8" y="14"/>
                    <a:pt x="11" y="12"/>
                  </a:cubicBezTo>
                  <a:close/>
                </a:path>
              </a:pathLst>
            </a:custGeom>
            <a:solidFill>
              <a:srgbClr val="ED91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4" name="Freeform 622"/>
            <p:cNvSpPr>
              <a:spLocks/>
            </p:cNvSpPr>
            <p:nvPr/>
          </p:nvSpPr>
          <p:spPr bwMode="auto">
            <a:xfrm>
              <a:off x="4807" y="1815"/>
              <a:ext cx="49" cy="36"/>
            </a:xfrm>
            <a:custGeom>
              <a:avLst/>
              <a:gdLst>
                <a:gd name="T0" fmla="*/ 12 w 79"/>
                <a:gd name="T1" fmla="*/ 6 h 59"/>
                <a:gd name="T2" fmla="*/ 31 w 79"/>
                <a:gd name="T3" fmla="*/ 38 h 59"/>
                <a:gd name="T4" fmla="*/ 63 w 79"/>
                <a:gd name="T5" fmla="*/ 29 h 59"/>
                <a:gd name="T6" fmla="*/ 66 w 79"/>
                <a:gd name="T7" fmla="*/ 25 h 59"/>
                <a:gd name="T8" fmla="*/ 78 w 79"/>
                <a:gd name="T9" fmla="*/ 31 h 59"/>
                <a:gd name="T10" fmla="*/ 62 w 79"/>
                <a:gd name="T11" fmla="*/ 53 h 59"/>
                <a:gd name="T12" fmla="*/ 44 w 79"/>
                <a:gd name="T13" fmla="*/ 54 h 59"/>
                <a:gd name="T14" fmla="*/ 20 w 79"/>
                <a:gd name="T15" fmla="*/ 51 h 59"/>
                <a:gd name="T16" fmla="*/ 2 w 79"/>
                <a:gd name="T17" fmla="*/ 19 h 59"/>
                <a:gd name="T18" fmla="*/ 0 w 79"/>
                <a:gd name="T19" fmla="*/ 11 h 59"/>
                <a:gd name="T20" fmla="*/ 12 w 79"/>
                <a:gd name="T21" fmla="*/ 6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59">
                  <a:moveTo>
                    <a:pt x="12" y="6"/>
                  </a:moveTo>
                  <a:cubicBezTo>
                    <a:pt x="13" y="20"/>
                    <a:pt x="20" y="30"/>
                    <a:pt x="31" y="38"/>
                  </a:cubicBezTo>
                  <a:cubicBezTo>
                    <a:pt x="44" y="46"/>
                    <a:pt x="55" y="43"/>
                    <a:pt x="63" y="29"/>
                  </a:cubicBezTo>
                  <a:cubicBezTo>
                    <a:pt x="64" y="28"/>
                    <a:pt x="65" y="26"/>
                    <a:pt x="66" y="25"/>
                  </a:cubicBezTo>
                  <a:cubicBezTo>
                    <a:pt x="71" y="25"/>
                    <a:pt x="77" y="23"/>
                    <a:pt x="78" y="31"/>
                  </a:cubicBezTo>
                  <a:cubicBezTo>
                    <a:pt x="79" y="41"/>
                    <a:pt x="72" y="49"/>
                    <a:pt x="62" y="53"/>
                  </a:cubicBezTo>
                  <a:cubicBezTo>
                    <a:pt x="56" y="50"/>
                    <a:pt x="50" y="52"/>
                    <a:pt x="44" y="54"/>
                  </a:cubicBezTo>
                  <a:cubicBezTo>
                    <a:pt x="38" y="59"/>
                    <a:pt x="28" y="58"/>
                    <a:pt x="20" y="51"/>
                  </a:cubicBezTo>
                  <a:cubicBezTo>
                    <a:pt x="9" y="43"/>
                    <a:pt x="2" y="33"/>
                    <a:pt x="2" y="19"/>
                  </a:cubicBezTo>
                  <a:cubicBezTo>
                    <a:pt x="2" y="16"/>
                    <a:pt x="1" y="14"/>
                    <a:pt x="0" y="11"/>
                  </a:cubicBezTo>
                  <a:cubicBezTo>
                    <a:pt x="3" y="6"/>
                    <a:pt x="5" y="0"/>
                    <a:pt x="12" y="6"/>
                  </a:cubicBezTo>
                  <a:close/>
                </a:path>
              </a:pathLst>
            </a:custGeom>
            <a:solidFill>
              <a:srgbClr val="FEFD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5" name="Freeform 623"/>
            <p:cNvSpPr>
              <a:spLocks/>
            </p:cNvSpPr>
            <p:nvPr/>
          </p:nvSpPr>
          <p:spPr bwMode="auto">
            <a:xfrm>
              <a:off x="4842" y="1751"/>
              <a:ext cx="14" cy="4"/>
            </a:xfrm>
            <a:custGeom>
              <a:avLst/>
              <a:gdLst>
                <a:gd name="T0" fmla="*/ 2 w 23"/>
                <a:gd name="T1" fmla="*/ 7 h 7"/>
                <a:gd name="T2" fmla="*/ 2 w 23"/>
                <a:gd name="T3" fmla="*/ 0 h 7"/>
                <a:gd name="T4" fmla="*/ 19 w 23"/>
                <a:gd name="T5" fmla="*/ 0 h 7"/>
                <a:gd name="T6" fmla="*/ 23 w 23"/>
                <a:gd name="T7" fmla="*/ 4 h 7"/>
                <a:gd name="T8" fmla="*/ 19 w 23"/>
                <a:gd name="T9" fmla="*/ 7 h 7"/>
                <a:gd name="T10" fmla="*/ 2 w 23"/>
                <a:gd name="T11" fmla="*/ 7 h 7"/>
              </a:gdLst>
              <a:ahLst/>
              <a:cxnLst>
                <a:cxn ang="0">
                  <a:pos x="T0" y="T1"/>
                </a:cxn>
                <a:cxn ang="0">
                  <a:pos x="T2" y="T3"/>
                </a:cxn>
                <a:cxn ang="0">
                  <a:pos x="T4" y="T5"/>
                </a:cxn>
                <a:cxn ang="0">
                  <a:pos x="T6" y="T7"/>
                </a:cxn>
                <a:cxn ang="0">
                  <a:pos x="T8" y="T9"/>
                </a:cxn>
                <a:cxn ang="0">
                  <a:pos x="T10" y="T11"/>
                </a:cxn>
              </a:cxnLst>
              <a:rect l="0" t="0" r="r" b="b"/>
              <a:pathLst>
                <a:path w="23" h="7">
                  <a:moveTo>
                    <a:pt x="2" y="7"/>
                  </a:moveTo>
                  <a:cubicBezTo>
                    <a:pt x="0" y="4"/>
                    <a:pt x="0" y="2"/>
                    <a:pt x="2" y="0"/>
                  </a:cubicBezTo>
                  <a:cubicBezTo>
                    <a:pt x="8" y="0"/>
                    <a:pt x="13" y="0"/>
                    <a:pt x="19" y="0"/>
                  </a:cubicBezTo>
                  <a:cubicBezTo>
                    <a:pt x="21" y="1"/>
                    <a:pt x="23" y="1"/>
                    <a:pt x="23" y="4"/>
                  </a:cubicBezTo>
                  <a:cubicBezTo>
                    <a:pt x="23" y="7"/>
                    <a:pt x="21" y="7"/>
                    <a:pt x="19" y="7"/>
                  </a:cubicBezTo>
                  <a:cubicBezTo>
                    <a:pt x="13" y="7"/>
                    <a:pt x="8" y="7"/>
                    <a:pt x="2" y="7"/>
                  </a:cubicBezTo>
                  <a:close/>
                </a:path>
              </a:pathLst>
            </a:custGeom>
            <a:solidFill>
              <a:srgbClr val="511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6" name="Freeform 624"/>
            <p:cNvSpPr>
              <a:spLocks/>
            </p:cNvSpPr>
            <p:nvPr/>
          </p:nvSpPr>
          <p:spPr bwMode="auto">
            <a:xfrm>
              <a:off x="4891" y="1833"/>
              <a:ext cx="61" cy="73"/>
            </a:xfrm>
            <a:custGeom>
              <a:avLst/>
              <a:gdLst>
                <a:gd name="T0" fmla="*/ 8 w 98"/>
                <a:gd name="T1" fmla="*/ 32 h 117"/>
                <a:gd name="T2" fmla="*/ 24 w 98"/>
                <a:gd name="T3" fmla="*/ 15 h 117"/>
                <a:gd name="T4" fmla="*/ 36 w 98"/>
                <a:gd name="T5" fmla="*/ 6 h 117"/>
                <a:gd name="T6" fmla="*/ 43 w 98"/>
                <a:gd name="T7" fmla="*/ 6 h 117"/>
                <a:gd name="T8" fmla="*/ 79 w 98"/>
                <a:gd name="T9" fmla="*/ 40 h 117"/>
                <a:gd name="T10" fmla="*/ 74 w 98"/>
                <a:gd name="T11" fmla="*/ 43 h 117"/>
                <a:gd name="T12" fmla="*/ 87 w 98"/>
                <a:gd name="T13" fmla="*/ 48 h 117"/>
                <a:gd name="T14" fmla="*/ 90 w 98"/>
                <a:gd name="T15" fmla="*/ 81 h 117"/>
                <a:gd name="T16" fmla="*/ 30 w 98"/>
                <a:gd name="T17" fmla="*/ 111 h 117"/>
                <a:gd name="T18" fmla="*/ 11 w 98"/>
                <a:gd name="T19" fmla="*/ 96 h 117"/>
                <a:gd name="T20" fmla="*/ 2 w 98"/>
                <a:gd name="T21" fmla="*/ 74 h 117"/>
                <a:gd name="T22" fmla="*/ 8 w 98"/>
                <a:gd name="T23" fmla="*/ 32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8" h="117">
                  <a:moveTo>
                    <a:pt x="8" y="32"/>
                  </a:moveTo>
                  <a:cubicBezTo>
                    <a:pt x="10" y="23"/>
                    <a:pt x="15" y="17"/>
                    <a:pt x="24" y="15"/>
                  </a:cubicBezTo>
                  <a:cubicBezTo>
                    <a:pt x="29" y="14"/>
                    <a:pt x="33" y="11"/>
                    <a:pt x="36" y="6"/>
                  </a:cubicBezTo>
                  <a:cubicBezTo>
                    <a:pt x="39" y="0"/>
                    <a:pt x="41" y="4"/>
                    <a:pt x="43" y="6"/>
                  </a:cubicBezTo>
                  <a:cubicBezTo>
                    <a:pt x="50" y="23"/>
                    <a:pt x="64" y="32"/>
                    <a:pt x="79" y="40"/>
                  </a:cubicBezTo>
                  <a:cubicBezTo>
                    <a:pt x="80" y="44"/>
                    <a:pt x="76" y="42"/>
                    <a:pt x="74" y="43"/>
                  </a:cubicBezTo>
                  <a:cubicBezTo>
                    <a:pt x="78" y="46"/>
                    <a:pt x="83" y="46"/>
                    <a:pt x="87" y="48"/>
                  </a:cubicBezTo>
                  <a:cubicBezTo>
                    <a:pt x="98" y="58"/>
                    <a:pt x="95" y="70"/>
                    <a:pt x="90" y="81"/>
                  </a:cubicBezTo>
                  <a:cubicBezTo>
                    <a:pt x="81" y="104"/>
                    <a:pt x="53" y="117"/>
                    <a:pt x="30" y="111"/>
                  </a:cubicBezTo>
                  <a:cubicBezTo>
                    <a:pt x="22" y="108"/>
                    <a:pt x="16" y="103"/>
                    <a:pt x="11" y="96"/>
                  </a:cubicBezTo>
                  <a:cubicBezTo>
                    <a:pt x="7" y="89"/>
                    <a:pt x="0" y="84"/>
                    <a:pt x="2" y="74"/>
                  </a:cubicBezTo>
                  <a:cubicBezTo>
                    <a:pt x="0" y="59"/>
                    <a:pt x="6" y="46"/>
                    <a:pt x="8" y="32"/>
                  </a:cubicBezTo>
                  <a:close/>
                </a:path>
              </a:pathLst>
            </a:custGeom>
            <a:solidFill>
              <a:srgbClr val="F3AC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7" name="Freeform 625"/>
            <p:cNvSpPr>
              <a:spLocks/>
            </p:cNvSpPr>
            <p:nvPr/>
          </p:nvSpPr>
          <p:spPr bwMode="auto">
            <a:xfrm>
              <a:off x="4843" y="1832"/>
              <a:ext cx="42" cy="49"/>
            </a:xfrm>
            <a:custGeom>
              <a:avLst/>
              <a:gdLst>
                <a:gd name="T0" fmla="*/ 2 w 68"/>
                <a:gd name="T1" fmla="*/ 24 h 79"/>
                <a:gd name="T2" fmla="*/ 20 w 68"/>
                <a:gd name="T3" fmla="*/ 3 h 79"/>
                <a:gd name="T4" fmla="*/ 22 w 68"/>
                <a:gd name="T5" fmla="*/ 0 h 79"/>
                <a:gd name="T6" fmla="*/ 63 w 68"/>
                <a:gd name="T7" fmla="*/ 31 h 79"/>
                <a:gd name="T8" fmla="*/ 66 w 68"/>
                <a:gd name="T9" fmla="*/ 46 h 79"/>
                <a:gd name="T10" fmla="*/ 54 w 68"/>
                <a:gd name="T11" fmla="*/ 49 h 79"/>
                <a:gd name="T12" fmla="*/ 39 w 68"/>
                <a:gd name="T13" fmla="*/ 49 h 79"/>
                <a:gd name="T14" fmla="*/ 36 w 68"/>
                <a:gd name="T15" fmla="*/ 67 h 79"/>
                <a:gd name="T16" fmla="*/ 35 w 68"/>
                <a:gd name="T17" fmla="*/ 78 h 79"/>
                <a:gd name="T18" fmla="*/ 28 w 68"/>
                <a:gd name="T19" fmla="*/ 74 h 79"/>
                <a:gd name="T20" fmla="*/ 5 w 68"/>
                <a:gd name="T21" fmla="*/ 41 h 79"/>
                <a:gd name="T22" fmla="*/ 2 w 68"/>
                <a:gd name="T23" fmla="*/ 2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79">
                  <a:moveTo>
                    <a:pt x="2" y="24"/>
                  </a:moveTo>
                  <a:cubicBezTo>
                    <a:pt x="12" y="20"/>
                    <a:pt x="17" y="12"/>
                    <a:pt x="20" y="3"/>
                  </a:cubicBezTo>
                  <a:cubicBezTo>
                    <a:pt x="21" y="2"/>
                    <a:pt x="21" y="1"/>
                    <a:pt x="22" y="0"/>
                  </a:cubicBezTo>
                  <a:cubicBezTo>
                    <a:pt x="39" y="7"/>
                    <a:pt x="52" y="18"/>
                    <a:pt x="63" y="31"/>
                  </a:cubicBezTo>
                  <a:cubicBezTo>
                    <a:pt x="67" y="36"/>
                    <a:pt x="68" y="41"/>
                    <a:pt x="66" y="46"/>
                  </a:cubicBezTo>
                  <a:cubicBezTo>
                    <a:pt x="63" y="51"/>
                    <a:pt x="58" y="48"/>
                    <a:pt x="54" y="49"/>
                  </a:cubicBezTo>
                  <a:cubicBezTo>
                    <a:pt x="49" y="50"/>
                    <a:pt x="42" y="45"/>
                    <a:pt x="39" y="49"/>
                  </a:cubicBezTo>
                  <a:cubicBezTo>
                    <a:pt x="36" y="54"/>
                    <a:pt x="36" y="61"/>
                    <a:pt x="36" y="67"/>
                  </a:cubicBezTo>
                  <a:cubicBezTo>
                    <a:pt x="35" y="71"/>
                    <a:pt x="35" y="75"/>
                    <a:pt x="35" y="78"/>
                  </a:cubicBezTo>
                  <a:cubicBezTo>
                    <a:pt x="32" y="79"/>
                    <a:pt x="30" y="77"/>
                    <a:pt x="28" y="74"/>
                  </a:cubicBezTo>
                  <a:cubicBezTo>
                    <a:pt x="21" y="63"/>
                    <a:pt x="12" y="53"/>
                    <a:pt x="5" y="41"/>
                  </a:cubicBezTo>
                  <a:cubicBezTo>
                    <a:pt x="2" y="36"/>
                    <a:pt x="0" y="30"/>
                    <a:pt x="2" y="24"/>
                  </a:cubicBezTo>
                  <a:close/>
                </a:path>
              </a:pathLst>
            </a:custGeom>
            <a:solidFill>
              <a:srgbClr val="F9C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8" name="Freeform 626"/>
            <p:cNvSpPr>
              <a:spLocks/>
            </p:cNvSpPr>
            <p:nvPr/>
          </p:nvSpPr>
          <p:spPr bwMode="auto">
            <a:xfrm>
              <a:off x="4835" y="1843"/>
              <a:ext cx="38" cy="60"/>
            </a:xfrm>
            <a:custGeom>
              <a:avLst/>
              <a:gdLst>
                <a:gd name="T0" fmla="*/ 16 w 63"/>
                <a:gd name="T1" fmla="*/ 6 h 97"/>
                <a:gd name="T2" fmla="*/ 49 w 63"/>
                <a:gd name="T3" fmla="*/ 60 h 97"/>
                <a:gd name="T4" fmla="*/ 60 w 63"/>
                <a:gd name="T5" fmla="*/ 76 h 97"/>
                <a:gd name="T6" fmla="*/ 63 w 63"/>
                <a:gd name="T7" fmla="*/ 80 h 97"/>
                <a:gd name="T8" fmla="*/ 62 w 63"/>
                <a:gd name="T9" fmla="*/ 84 h 97"/>
                <a:gd name="T10" fmla="*/ 46 w 63"/>
                <a:gd name="T11" fmla="*/ 89 h 97"/>
                <a:gd name="T12" fmla="*/ 42 w 63"/>
                <a:gd name="T13" fmla="*/ 79 h 97"/>
                <a:gd name="T14" fmla="*/ 26 w 63"/>
                <a:gd name="T15" fmla="*/ 45 h 97"/>
                <a:gd name="T16" fmla="*/ 7 w 63"/>
                <a:gd name="T17" fmla="*/ 22 h 97"/>
                <a:gd name="T18" fmla="*/ 0 w 63"/>
                <a:gd name="T19" fmla="*/ 8 h 97"/>
                <a:gd name="T20" fmla="*/ 16 w 63"/>
                <a:gd name="T21" fmla="*/ 6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3" h="97">
                  <a:moveTo>
                    <a:pt x="16" y="6"/>
                  </a:moveTo>
                  <a:cubicBezTo>
                    <a:pt x="20" y="28"/>
                    <a:pt x="37" y="43"/>
                    <a:pt x="49" y="60"/>
                  </a:cubicBezTo>
                  <a:cubicBezTo>
                    <a:pt x="51" y="67"/>
                    <a:pt x="56" y="71"/>
                    <a:pt x="60" y="76"/>
                  </a:cubicBezTo>
                  <a:cubicBezTo>
                    <a:pt x="63" y="76"/>
                    <a:pt x="63" y="78"/>
                    <a:pt x="63" y="80"/>
                  </a:cubicBezTo>
                  <a:cubicBezTo>
                    <a:pt x="63" y="81"/>
                    <a:pt x="62" y="83"/>
                    <a:pt x="62" y="84"/>
                  </a:cubicBezTo>
                  <a:cubicBezTo>
                    <a:pt x="56" y="97"/>
                    <a:pt x="56" y="97"/>
                    <a:pt x="46" y="89"/>
                  </a:cubicBezTo>
                  <a:cubicBezTo>
                    <a:pt x="46" y="85"/>
                    <a:pt x="44" y="82"/>
                    <a:pt x="42" y="79"/>
                  </a:cubicBezTo>
                  <a:cubicBezTo>
                    <a:pt x="37" y="68"/>
                    <a:pt x="32" y="56"/>
                    <a:pt x="26" y="45"/>
                  </a:cubicBezTo>
                  <a:cubicBezTo>
                    <a:pt x="22" y="36"/>
                    <a:pt x="18" y="26"/>
                    <a:pt x="7" y="22"/>
                  </a:cubicBezTo>
                  <a:cubicBezTo>
                    <a:pt x="1" y="20"/>
                    <a:pt x="0" y="13"/>
                    <a:pt x="0" y="8"/>
                  </a:cubicBezTo>
                  <a:cubicBezTo>
                    <a:pt x="5" y="2"/>
                    <a:pt x="10" y="0"/>
                    <a:pt x="16" y="6"/>
                  </a:cubicBezTo>
                  <a:close/>
                </a:path>
              </a:pathLst>
            </a:custGeom>
            <a:solidFill>
              <a:srgbClr val="EFA3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29" name="Freeform 627"/>
            <p:cNvSpPr>
              <a:spLocks/>
            </p:cNvSpPr>
            <p:nvPr/>
          </p:nvSpPr>
          <p:spPr bwMode="auto">
            <a:xfrm>
              <a:off x="4872" y="1872"/>
              <a:ext cx="27" cy="25"/>
            </a:xfrm>
            <a:custGeom>
              <a:avLst/>
              <a:gdLst>
                <a:gd name="T0" fmla="*/ 3 w 45"/>
                <a:gd name="T1" fmla="*/ 33 h 40"/>
                <a:gd name="T2" fmla="*/ 0 w 45"/>
                <a:gd name="T3" fmla="*/ 29 h 40"/>
                <a:gd name="T4" fmla="*/ 4 w 45"/>
                <a:gd name="T5" fmla="*/ 10 h 40"/>
                <a:gd name="T6" fmla="*/ 18 w 45"/>
                <a:gd name="T7" fmla="*/ 3 h 40"/>
                <a:gd name="T8" fmla="*/ 34 w 45"/>
                <a:gd name="T9" fmla="*/ 11 h 40"/>
                <a:gd name="T10" fmla="*/ 44 w 45"/>
                <a:gd name="T11" fmla="*/ 33 h 40"/>
                <a:gd name="T12" fmla="*/ 42 w 45"/>
                <a:gd name="T13" fmla="*/ 40 h 40"/>
                <a:gd name="T14" fmla="*/ 25 w 45"/>
                <a:gd name="T15" fmla="*/ 23 h 40"/>
                <a:gd name="T16" fmla="*/ 23 w 45"/>
                <a:gd name="T17" fmla="*/ 19 h 40"/>
                <a:gd name="T18" fmla="*/ 12 w 45"/>
                <a:gd name="T19" fmla="*/ 19 h 40"/>
                <a:gd name="T20" fmla="*/ 3 w 45"/>
                <a:gd name="T21" fmla="*/ 3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0">
                  <a:moveTo>
                    <a:pt x="3" y="33"/>
                  </a:moveTo>
                  <a:cubicBezTo>
                    <a:pt x="2" y="32"/>
                    <a:pt x="1" y="30"/>
                    <a:pt x="0" y="29"/>
                  </a:cubicBezTo>
                  <a:cubicBezTo>
                    <a:pt x="1" y="23"/>
                    <a:pt x="1" y="16"/>
                    <a:pt x="4" y="10"/>
                  </a:cubicBezTo>
                  <a:cubicBezTo>
                    <a:pt x="6" y="3"/>
                    <a:pt x="10" y="0"/>
                    <a:pt x="18" y="3"/>
                  </a:cubicBezTo>
                  <a:cubicBezTo>
                    <a:pt x="23" y="6"/>
                    <a:pt x="29" y="9"/>
                    <a:pt x="34" y="11"/>
                  </a:cubicBezTo>
                  <a:cubicBezTo>
                    <a:pt x="36" y="19"/>
                    <a:pt x="40" y="26"/>
                    <a:pt x="44" y="33"/>
                  </a:cubicBezTo>
                  <a:cubicBezTo>
                    <a:pt x="45" y="36"/>
                    <a:pt x="44" y="38"/>
                    <a:pt x="42" y="40"/>
                  </a:cubicBezTo>
                  <a:cubicBezTo>
                    <a:pt x="36" y="34"/>
                    <a:pt x="30" y="29"/>
                    <a:pt x="25" y="23"/>
                  </a:cubicBezTo>
                  <a:cubicBezTo>
                    <a:pt x="23" y="22"/>
                    <a:pt x="23" y="20"/>
                    <a:pt x="23" y="19"/>
                  </a:cubicBezTo>
                  <a:cubicBezTo>
                    <a:pt x="17" y="11"/>
                    <a:pt x="16" y="11"/>
                    <a:pt x="12" y="19"/>
                  </a:cubicBezTo>
                  <a:cubicBezTo>
                    <a:pt x="9" y="24"/>
                    <a:pt x="6" y="29"/>
                    <a:pt x="3" y="33"/>
                  </a:cubicBezTo>
                  <a:close/>
                </a:path>
              </a:pathLst>
            </a:custGeom>
            <a:solidFill>
              <a:srgbClr val="A8D7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0" name="Freeform 628"/>
            <p:cNvSpPr>
              <a:spLocks/>
            </p:cNvSpPr>
            <p:nvPr/>
          </p:nvSpPr>
          <p:spPr bwMode="auto">
            <a:xfrm>
              <a:off x="4907" y="1861"/>
              <a:ext cx="57" cy="58"/>
            </a:xfrm>
            <a:custGeom>
              <a:avLst/>
              <a:gdLst>
                <a:gd name="T0" fmla="*/ 4 w 91"/>
                <a:gd name="T1" fmla="*/ 64 h 93"/>
                <a:gd name="T2" fmla="*/ 60 w 91"/>
                <a:gd name="T3" fmla="*/ 39 h 93"/>
                <a:gd name="T4" fmla="*/ 60 w 91"/>
                <a:gd name="T5" fmla="*/ 4 h 93"/>
                <a:gd name="T6" fmla="*/ 62 w 91"/>
                <a:gd name="T7" fmla="*/ 0 h 93"/>
                <a:gd name="T8" fmla="*/ 73 w 91"/>
                <a:gd name="T9" fmla="*/ 25 h 93"/>
                <a:gd name="T10" fmla="*/ 84 w 91"/>
                <a:gd name="T11" fmla="*/ 15 h 93"/>
                <a:gd name="T12" fmla="*/ 91 w 91"/>
                <a:gd name="T13" fmla="*/ 29 h 93"/>
                <a:gd name="T14" fmla="*/ 79 w 91"/>
                <a:gd name="T15" fmla="*/ 41 h 93"/>
                <a:gd name="T16" fmla="*/ 63 w 91"/>
                <a:gd name="T17" fmla="*/ 50 h 93"/>
                <a:gd name="T18" fmla="*/ 45 w 91"/>
                <a:gd name="T19" fmla="*/ 64 h 93"/>
                <a:gd name="T20" fmla="*/ 40 w 91"/>
                <a:gd name="T21" fmla="*/ 76 h 93"/>
                <a:gd name="T22" fmla="*/ 37 w 91"/>
                <a:gd name="T23" fmla="*/ 84 h 93"/>
                <a:gd name="T24" fmla="*/ 0 w 91"/>
                <a:gd name="T25" fmla="*/ 76 h 93"/>
                <a:gd name="T26" fmla="*/ 4 w 91"/>
                <a:gd name="T27" fmla="*/ 6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1" h="93">
                  <a:moveTo>
                    <a:pt x="4" y="64"/>
                  </a:moveTo>
                  <a:cubicBezTo>
                    <a:pt x="28" y="68"/>
                    <a:pt x="47" y="60"/>
                    <a:pt x="60" y="39"/>
                  </a:cubicBezTo>
                  <a:cubicBezTo>
                    <a:pt x="68" y="28"/>
                    <a:pt x="67" y="14"/>
                    <a:pt x="60" y="4"/>
                  </a:cubicBezTo>
                  <a:cubicBezTo>
                    <a:pt x="59" y="2"/>
                    <a:pt x="60" y="1"/>
                    <a:pt x="62" y="0"/>
                  </a:cubicBezTo>
                  <a:cubicBezTo>
                    <a:pt x="74" y="4"/>
                    <a:pt x="69" y="16"/>
                    <a:pt x="73" y="25"/>
                  </a:cubicBezTo>
                  <a:cubicBezTo>
                    <a:pt x="77" y="20"/>
                    <a:pt x="76" y="12"/>
                    <a:pt x="84" y="15"/>
                  </a:cubicBezTo>
                  <a:cubicBezTo>
                    <a:pt x="90" y="18"/>
                    <a:pt x="91" y="23"/>
                    <a:pt x="91" y="29"/>
                  </a:cubicBezTo>
                  <a:cubicBezTo>
                    <a:pt x="90" y="36"/>
                    <a:pt x="85" y="41"/>
                    <a:pt x="79" y="41"/>
                  </a:cubicBezTo>
                  <a:cubicBezTo>
                    <a:pt x="70" y="39"/>
                    <a:pt x="67" y="44"/>
                    <a:pt x="63" y="50"/>
                  </a:cubicBezTo>
                  <a:cubicBezTo>
                    <a:pt x="58" y="56"/>
                    <a:pt x="52" y="61"/>
                    <a:pt x="45" y="64"/>
                  </a:cubicBezTo>
                  <a:cubicBezTo>
                    <a:pt x="38" y="67"/>
                    <a:pt x="36" y="70"/>
                    <a:pt x="40" y="76"/>
                  </a:cubicBezTo>
                  <a:cubicBezTo>
                    <a:pt x="40" y="80"/>
                    <a:pt x="39" y="82"/>
                    <a:pt x="37" y="84"/>
                  </a:cubicBezTo>
                  <a:cubicBezTo>
                    <a:pt x="28" y="93"/>
                    <a:pt x="5" y="88"/>
                    <a:pt x="0" y="76"/>
                  </a:cubicBezTo>
                  <a:cubicBezTo>
                    <a:pt x="0" y="72"/>
                    <a:pt x="0" y="68"/>
                    <a:pt x="4" y="64"/>
                  </a:cubicBezTo>
                  <a:close/>
                </a:path>
              </a:pathLst>
            </a:custGeom>
            <a:solidFill>
              <a:srgbClr val="EA8E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1" name="Freeform 629"/>
            <p:cNvSpPr>
              <a:spLocks/>
            </p:cNvSpPr>
            <p:nvPr/>
          </p:nvSpPr>
          <p:spPr bwMode="auto">
            <a:xfrm>
              <a:off x="4904" y="1908"/>
              <a:ext cx="33" cy="13"/>
            </a:xfrm>
            <a:custGeom>
              <a:avLst/>
              <a:gdLst>
                <a:gd name="T0" fmla="*/ 6 w 52"/>
                <a:gd name="T1" fmla="*/ 0 h 21"/>
                <a:gd name="T2" fmla="*/ 45 w 52"/>
                <a:gd name="T3" fmla="*/ 1 h 21"/>
                <a:gd name="T4" fmla="*/ 47 w 52"/>
                <a:gd name="T5" fmla="*/ 1 h 21"/>
                <a:gd name="T6" fmla="*/ 41 w 52"/>
                <a:gd name="T7" fmla="*/ 17 h 21"/>
                <a:gd name="T8" fmla="*/ 16 w 52"/>
                <a:gd name="T9" fmla="*/ 20 h 21"/>
                <a:gd name="T10" fmla="*/ 3 w 52"/>
                <a:gd name="T11" fmla="*/ 0 h 21"/>
                <a:gd name="T12" fmla="*/ 6 w 52"/>
                <a:gd name="T13" fmla="*/ 0 h 21"/>
              </a:gdLst>
              <a:ahLst/>
              <a:cxnLst>
                <a:cxn ang="0">
                  <a:pos x="T0" y="T1"/>
                </a:cxn>
                <a:cxn ang="0">
                  <a:pos x="T2" y="T3"/>
                </a:cxn>
                <a:cxn ang="0">
                  <a:pos x="T4" y="T5"/>
                </a:cxn>
                <a:cxn ang="0">
                  <a:pos x="T6" y="T7"/>
                </a:cxn>
                <a:cxn ang="0">
                  <a:pos x="T8" y="T9"/>
                </a:cxn>
                <a:cxn ang="0">
                  <a:pos x="T10" y="T11"/>
                </a:cxn>
                <a:cxn ang="0">
                  <a:pos x="T12" y="T13"/>
                </a:cxn>
              </a:cxnLst>
              <a:rect l="0" t="0" r="r" b="b"/>
              <a:pathLst>
                <a:path w="52" h="21">
                  <a:moveTo>
                    <a:pt x="6" y="0"/>
                  </a:moveTo>
                  <a:cubicBezTo>
                    <a:pt x="15" y="15"/>
                    <a:pt x="33" y="15"/>
                    <a:pt x="45" y="1"/>
                  </a:cubicBezTo>
                  <a:cubicBezTo>
                    <a:pt x="46" y="1"/>
                    <a:pt x="46" y="1"/>
                    <a:pt x="47" y="1"/>
                  </a:cubicBezTo>
                  <a:cubicBezTo>
                    <a:pt x="52" y="9"/>
                    <a:pt x="48" y="14"/>
                    <a:pt x="41" y="17"/>
                  </a:cubicBezTo>
                  <a:cubicBezTo>
                    <a:pt x="33" y="21"/>
                    <a:pt x="25" y="21"/>
                    <a:pt x="16" y="20"/>
                  </a:cubicBezTo>
                  <a:cubicBezTo>
                    <a:pt x="6" y="18"/>
                    <a:pt x="0" y="13"/>
                    <a:pt x="3" y="0"/>
                  </a:cubicBezTo>
                  <a:cubicBezTo>
                    <a:pt x="4" y="0"/>
                    <a:pt x="5" y="0"/>
                    <a:pt x="6" y="0"/>
                  </a:cubicBezTo>
                  <a:close/>
                </a:path>
              </a:pathLst>
            </a:custGeom>
            <a:solidFill>
              <a:srgbClr val="F7CC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2" name="Freeform 630"/>
            <p:cNvSpPr>
              <a:spLocks/>
            </p:cNvSpPr>
            <p:nvPr/>
          </p:nvSpPr>
          <p:spPr bwMode="auto">
            <a:xfrm>
              <a:off x="4951" y="1892"/>
              <a:ext cx="7" cy="21"/>
            </a:xfrm>
            <a:custGeom>
              <a:avLst/>
              <a:gdLst>
                <a:gd name="T0" fmla="*/ 2 w 11"/>
                <a:gd name="T1" fmla="*/ 0 h 34"/>
                <a:gd name="T2" fmla="*/ 10 w 11"/>
                <a:gd name="T3" fmla="*/ 34 h 34"/>
                <a:gd name="T4" fmla="*/ 0 w 11"/>
                <a:gd name="T5" fmla="*/ 2 h 34"/>
                <a:gd name="T6" fmla="*/ 2 w 11"/>
                <a:gd name="T7" fmla="*/ 0 h 34"/>
              </a:gdLst>
              <a:ahLst/>
              <a:cxnLst>
                <a:cxn ang="0">
                  <a:pos x="T0" y="T1"/>
                </a:cxn>
                <a:cxn ang="0">
                  <a:pos x="T2" y="T3"/>
                </a:cxn>
                <a:cxn ang="0">
                  <a:pos x="T4" y="T5"/>
                </a:cxn>
                <a:cxn ang="0">
                  <a:pos x="T6" y="T7"/>
                </a:cxn>
              </a:cxnLst>
              <a:rect l="0" t="0" r="r" b="b"/>
              <a:pathLst>
                <a:path w="11" h="34">
                  <a:moveTo>
                    <a:pt x="2" y="0"/>
                  </a:moveTo>
                  <a:cubicBezTo>
                    <a:pt x="8" y="11"/>
                    <a:pt x="11" y="22"/>
                    <a:pt x="10" y="34"/>
                  </a:cubicBezTo>
                  <a:cubicBezTo>
                    <a:pt x="5" y="24"/>
                    <a:pt x="3" y="13"/>
                    <a:pt x="0" y="2"/>
                  </a:cubicBezTo>
                  <a:cubicBezTo>
                    <a:pt x="1" y="2"/>
                    <a:pt x="1" y="1"/>
                    <a:pt x="2" y="0"/>
                  </a:cubicBezTo>
                  <a:close/>
                </a:path>
              </a:pathLst>
            </a:custGeom>
            <a:solidFill>
              <a:srgbClr val="F0C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3" name="Freeform 631"/>
            <p:cNvSpPr>
              <a:spLocks/>
            </p:cNvSpPr>
            <p:nvPr/>
          </p:nvSpPr>
          <p:spPr bwMode="auto">
            <a:xfrm>
              <a:off x="4933" y="1857"/>
              <a:ext cx="13" cy="7"/>
            </a:xfrm>
            <a:custGeom>
              <a:avLst/>
              <a:gdLst>
                <a:gd name="T0" fmla="*/ 20 w 20"/>
                <a:gd name="T1" fmla="*/ 7 h 11"/>
                <a:gd name="T2" fmla="*/ 18 w 20"/>
                <a:gd name="T3" fmla="*/ 11 h 11"/>
                <a:gd name="T4" fmla="*/ 6 w 20"/>
                <a:gd name="T5" fmla="*/ 8 h 11"/>
                <a:gd name="T6" fmla="*/ 1 w 20"/>
                <a:gd name="T7" fmla="*/ 4 h 11"/>
                <a:gd name="T8" fmla="*/ 8 w 20"/>
                <a:gd name="T9" fmla="*/ 3 h 11"/>
                <a:gd name="T10" fmla="*/ 11 w 20"/>
                <a:gd name="T11" fmla="*/ 2 h 11"/>
                <a:gd name="T12" fmla="*/ 20 w 20"/>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20" y="7"/>
                  </a:moveTo>
                  <a:cubicBezTo>
                    <a:pt x="19" y="9"/>
                    <a:pt x="18" y="10"/>
                    <a:pt x="18" y="11"/>
                  </a:cubicBezTo>
                  <a:cubicBezTo>
                    <a:pt x="14" y="10"/>
                    <a:pt x="10" y="9"/>
                    <a:pt x="6" y="8"/>
                  </a:cubicBezTo>
                  <a:cubicBezTo>
                    <a:pt x="4" y="7"/>
                    <a:pt x="0" y="7"/>
                    <a:pt x="1" y="4"/>
                  </a:cubicBezTo>
                  <a:cubicBezTo>
                    <a:pt x="2" y="0"/>
                    <a:pt x="5" y="2"/>
                    <a:pt x="8" y="3"/>
                  </a:cubicBezTo>
                  <a:cubicBezTo>
                    <a:pt x="9" y="3"/>
                    <a:pt x="11" y="4"/>
                    <a:pt x="11" y="2"/>
                  </a:cubicBezTo>
                  <a:cubicBezTo>
                    <a:pt x="15" y="3"/>
                    <a:pt x="17" y="5"/>
                    <a:pt x="20" y="7"/>
                  </a:cubicBezTo>
                  <a:close/>
                </a:path>
              </a:pathLst>
            </a:custGeom>
            <a:solidFill>
              <a:srgbClr val="7C37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4" name="Freeform 632"/>
            <p:cNvSpPr>
              <a:spLocks/>
            </p:cNvSpPr>
            <p:nvPr/>
          </p:nvSpPr>
          <p:spPr bwMode="auto">
            <a:xfrm>
              <a:off x="4906" y="1819"/>
              <a:ext cx="44" cy="27"/>
            </a:xfrm>
            <a:custGeom>
              <a:avLst/>
              <a:gdLst>
                <a:gd name="T0" fmla="*/ 0 w 72"/>
                <a:gd name="T1" fmla="*/ 5 h 44"/>
                <a:gd name="T2" fmla="*/ 36 w 72"/>
                <a:gd name="T3" fmla="*/ 11 h 44"/>
                <a:gd name="T4" fmla="*/ 72 w 72"/>
                <a:gd name="T5" fmla="*/ 44 h 44"/>
                <a:gd name="T6" fmla="*/ 14 w 72"/>
                <a:gd name="T7" fmla="*/ 11 h 44"/>
                <a:gd name="T8" fmla="*/ 0 w 72"/>
                <a:gd name="T9" fmla="*/ 5 h 44"/>
              </a:gdLst>
              <a:ahLst/>
              <a:cxnLst>
                <a:cxn ang="0">
                  <a:pos x="T0" y="T1"/>
                </a:cxn>
                <a:cxn ang="0">
                  <a:pos x="T2" y="T3"/>
                </a:cxn>
                <a:cxn ang="0">
                  <a:pos x="T4" y="T5"/>
                </a:cxn>
                <a:cxn ang="0">
                  <a:pos x="T6" y="T7"/>
                </a:cxn>
                <a:cxn ang="0">
                  <a:pos x="T8" y="T9"/>
                </a:cxn>
              </a:cxnLst>
              <a:rect l="0" t="0" r="r" b="b"/>
              <a:pathLst>
                <a:path w="72" h="44">
                  <a:moveTo>
                    <a:pt x="0" y="5"/>
                  </a:moveTo>
                  <a:cubicBezTo>
                    <a:pt x="13" y="0"/>
                    <a:pt x="25" y="6"/>
                    <a:pt x="36" y="11"/>
                  </a:cubicBezTo>
                  <a:cubicBezTo>
                    <a:pt x="52" y="17"/>
                    <a:pt x="65" y="28"/>
                    <a:pt x="72" y="44"/>
                  </a:cubicBezTo>
                  <a:cubicBezTo>
                    <a:pt x="48" y="42"/>
                    <a:pt x="29" y="29"/>
                    <a:pt x="14" y="11"/>
                  </a:cubicBezTo>
                  <a:cubicBezTo>
                    <a:pt x="10" y="6"/>
                    <a:pt x="6" y="5"/>
                    <a:pt x="0" y="5"/>
                  </a:cubicBezTo>
                  <a:close/>
                </a:path>
              </a:pathLst>
            </a:custGeom>
            <a:solidFill>
              <a:srgbClr val="7E3D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5" name="Freeform 633"/>
            <p:cNvSpPr>
              <a:spLocks/>
            </p:cNvSpPr>
            <p:nvPr/>
          </p:nvSpPr>
          <p:spPr bwMode="auto">
            <a:xfrm>
              <a:off x="4875" y="1933"/>
              <a:ext cx="16" cy="29"/>
            </a:xfrm>
            <a:custGeom>
              <a:avLst/>
              <a:gdLst>
                <a:gd name="T0" fmla="*/ 26 w 26"/>
                <a:gd name="T1" fmla="*/ 47 h 47"/>
                <a:gd name="T2" fmla="*/ 6 w 26"/>
                <a:gd name="T3" fmla="*/ 37 h 47"/>
                <a:gd name="T4" fmla="*/ 3 w 26"/>
                <a:gd name="T5" fmla="*/ 20 h 47"/>
                <a:gd name="T6" fmla="*/ 14 w 26"/>
                <a:gd name="T7" fmla="*/ 0 h 47"/>
                <a:gd name="T8" fmla="*/ 18 w 26"/>
                <a:gd name="T9" fmla="*/ 10 h 47"/>
                <a:gd name="T10" fmla="*/ 26 w 26"/>
                <a:gd name="T11" fmla="*/ 47 h 47"/>
              </a:gdLst>
              <a:ahLst/>
              <a:cxnLst>
                <a:cxn ang="0">
                  <a:pos x="T0" y="T1"/>
                </a:cxn>
                <a:cxn ang="0">
                  <a:pos x="T2" y="T3"/>
                </a:cxn>
                <a:cxn ang="0">
                  <a:pos x="T4" y="T5"/>
                </a:cxn>
                <a:cxn ang="0">
                  <a:pos x="T6" y="T7"/>
                </a:cxn>
                <a:cxn ang="0">
                  <a:pos x="T8" y="T9"/>
                </a:cxn>
                <a:cxn ang="0">
                  <a:pos x="T10" y="T11"/>
                </a:cxn>
              </a:cxnLst>
              <a:rect l="0" t="0" r="r" b="b"/>
              <a:pathLst>
                <a:path w="26" h="47">
                  <a:moveTo>
                    <a:pt x="26" y="47"/>
                  </a:moveTo>
                  <a:cubicBezTo>
                    <a:pt x="18" y="46"/>
                    <a:pt x="12" y="42"/>
                    <a:pt x="6" y="37"/>
                  </a:cubicBezTo>
                  <a:cubicBezTo>
                    <a:pt x="0" y="32"/>
                    <a:pt x="1" y="26"/>
                    <a:pt x="3" y="20"/>
                  </a:cubicBezTo>
                  <a:cubicBezTo>
                    <a:pt x="5" y="13"/>
                    <a:pt x="6" y="4"/>
                    <a:pt x="14" y="0"/>
                  </a:cubicBezTo>
                  <a:cubicBezTo>
                    <a:pt x="18" y="3"/>
                    <a:pt x="16" y="7"/>
                    <a:pt x="18" y="10"/>
                  </a:cubicBezTo>
                  <a:cubicBezTo>
                    <a:pt x="21" y="23"/>
                    <a:pt x="25" y="35"/>
                    <a:pt x="26" y="47"/>
                  </a:cubicBezTo>
                  <a:close/>
                </a:path>
              </a:pathLst>
            </a:custGeom>
            <a:solidFill>
              <a:srgbClr val="4A18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6" name="Freeform 634"/>
            <p:cNvSpPr>
              <a:spLocks/>
            </p:cNvSpPr>
            <p:nvPr/>
          </p:nvSpPr>
          <p:spPr bwMode="auto">
            <a:xfrm>
              <a:off x="4872" y="1909"/>
              <a:ext cx="15" cy="30"/>
            </a:xfrm>
            <a:custGeom>
              <a:avLst/>
              <a:gdLst>
                <a:gd name="T0" fmla="*/ 23 w 24"/>
                <a:gd name="T1" fmla="*/ 48 h 48"/>
                <a:gd name="T2" fmla="*/ 19 w 24"/>
                <a:gd name="T3" fmla="*/ 39 h 48"/>
                <a:gd name="T4" fmla="*/ 1 w 24"/>
                <a:gd name="T5" fmla="*/ 14 h 48"/>
                <a:gd name="T6" fmla="*/ 6 w 24"/>
                <a:gd name="T7" fmla="*/ 0 h 48"/>
                <a:gd name="T8" fmla="*/ 16 w 24"/>
                <a:gd name="T9" fmla="*/ 15 h 48"/>
                <a:gd name="T10" fmla="*/ 23 w 24"/>
                <a:gd name="T11" fmla="*/ 48 h 48"/>
              </a:gdLst>
              <a:ahLst/>
              <a:cxnLst>
                <a:cxn ang="0">
                  <a:pos x="T0" y="T1"/>
                </a:cxn>
                <a:cxn ang="0">
                  <a:pos x="T2" y="T3"/>
                </a:cxn>
                <a:cxn ang="0">
                  <a:pos x="T4" y="T5"/>
                </a:cxn>
                <a:cxn ang="0">
                  <a:pos x="T6" y="T7"/>
                </a:cxn>
                <a:cxn ang="0">
                  <a:pos x="T8" y="T9"/>
                </a:cxn>
                <a:cxn ang="0">
                  <a:pos x="T10" y="T11"/>
                </a:cxn>
              </a:cxnLst>
              <a:rect l="0" t="0" r="r" b="b"/>
              <a:pathLst>
                <a:path w="24" h="48">
                  <a:moveTo>
                    <a:pt x="23" y="48"/>
                  </a:moveTo>
                  <a:cubicBezTo>
                    <a:pt x="22" y="45"/>
                    <a:pt x="21" y="42"/>
                    <a:pt x="19" y="39"/>
                  </a:cubicBezTo>
                  <a:cubicBezTo>
                    <a:pt x="12" y="31"/>
                    <a:pt x="6" y="22"/>
                    <a:pt x="1" y="14"/>
                  </a:cubicBezTo>
                  <a:cubicBezTo>
                    <a:pt x="0" y="8"/>
                    <a:pt x="3" y="4"/>
                    <a:pt x="6" y="0"/>
                  </a:cubicBezTo>
                  <a:cubicBezTo>
                    <a:pt x="9" y="5"/>
                    <a:pt x="13" y="10"/>
                    <a:pt x="16" y="15"/>
                  </a:cubicBezTo>
                  <a:cubicBezTo>
                    <a:pt x="22" y="25"/>
                    <a:pt x="24" y="36"/>
                    <a:pt x="23" y="48"/>
                  </a:cubicBezTo>
                  <a:close/>
                </a:path>
              </a:pathLst>
            </a:custGeom>
            <a:solidFill>
              <a:srgbClr val="F6E3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7" name="Freeform 635"/>
            <p:cNvSpPr>
              <a:spLocks/>
            </p:cNvSpPr>
            <p:nvPr/>
          </p:nvSpPr>
          <p:spPr bwMode="auto">
            <a:xfrm>
              <a:off x="4873" y="1884"/>
              <a:ext cx="14" cy="23"/>
            </a:xfrm>
            <a:custGeom>
              <a:avLst/>
              <a:gdLst>
                <a:gd name="T0" fmla="*/ 21 w 23"/>
                <a:gd name="T1" fmla="*/ 0 h 37"/>
                <a:gd name="T2" fmla="*/ 23 w 23"/>
                <a:gd name="T3" fmla="*/ 4 h 37"/>
                <a:gd name="T4" fmla="*/ 5 w 23"/>
                <a:gd name="T5" fmla="*/ 37 h 37"/>
                <a:gd name="T6" fmla="*/ 21 w 23"/>
                <a:gd name="T7" fmla="*/ 0 h 37"/>
              </a:gdLst>
              <a:ahLst/>
              <a:cxnLst>
                <a:cxn ang="0">
                  <a:pos x="T0" y="T1"/>
                </a:cxn>
                <a:cxn ang="0">
                  <a:pos x="T2" y="T3"/>
                </a:cxn>
                <a:cxn ang="0">
                  <a:pos x="T4" y="T5"/>
                </a:cxn>
                <a:cxn ang="0">
                  <a:pos x="T6" y="T7"/>
                </a:cxn>
              </a:cxnLst>
              <a:rect l="0" t="0" r="r" b="b"/>
              <a:pathLst>
                <a:path w="23" h="37">
                  <a:moveTo>
                    <a:pt x="21" y="0"/>
                  </a:moveTo>
                  <a:cubicBezTo>
                    <a:pt x="22" y="1"/>
                    <a:pt x="22" y="3"/>
                    <a:pt x="23" y="4"/>
                  </a:cubicBezTo>
                  <a:cubicBezTo>
                    <a:pt x="17" y="15"/>
                    <a:pt x="11" y="26"/>
                    <a:pt x="5" y="37"/>
                  </a:cubicBezTo>
                  <a:cubicBezTo>
                    <a:pt x="0" y="21"/>
                    <a:pt x="5" y="10"/>
                    <a:pt x="21" y="0"/>
                  </a:cubicBezTo>
                  <a:close/>
                </a:path>
              </a:pathLst>
            </a:custGeom>
            <a:solidFill>
              <a:srgbClr val="F5CD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8" name="Freeform 636"/>
            <p:cNvSpPr>
              <a:spLocks/>
            </p:cNvSpPr>
            <p:nvPr/>
          </p:nvSpPr>
          <p:spPr bwMode="auto">
            <a:xfrm>
              <a:off x="4898" y="1893"/>
              <a:ext cx="13" cy="15"/>
            </a:xfrm>
            <a:custGeom>
              <a:avLst/>
              <a:gdLst>
                <a:gd name="T0" fmla="*/ 17 w 21"/>
                <a:gd name="T1" fmla="*/ 24 h 24"/>
                <a:gd name="T2" fmla="*/ 14 w 21"/>
                <a:gd name="T3" fmla="*/ 24 h 24"/>
                <a:gd name="T4" fmla="*/ 0 w 21"/>
                <a:gd name="T5" fmla="*/ 7 h 24"/>
                <a:gd name="T6" fmla="*/ 2 w 21"/>
                <a:gd name="T7" fmla="*/ 0 h 24"/>
                <a:gd name="T8" fmla="*/ 20 w 21"/>
                <a:gd name="T9" fmla="*/ 13 h 24"/>
                <a:gd name="T10" fmla="*/ 17 w 21"/>
                <a:gd name="T11" fmla="*/ 24 h 24"/>
              </a:gdLst>
              <a:ahLst/>
              <a:cxnLst>
                <a:cxn ang="0">
                  <a:pos x="T0" y="T1"/>
                </a:cxn>
                <a:cxn ang="0">
                  <a:pos x="T2" y="T3"/>
                </a:cxn>
                <a:cxn ang="0">
                  <a:pos x="T4" y="T5"/>
                </a:cxn>
                <a:cxn ang="0">
                  <a:pos x="T6" y="T7"/>
                </a:cxn>
                <a:cxn ang="0">
                  <a:pos x="T8" y="T9"/>
                </a:cxn>
                <a:cxn ang="0">
                  <a:pos x="T10" y="T11"/>
                </a:cxn>
              </a:cxnLst>
              <a:rect l="0" t="0" r="r" b="b"/>
              <a:pathLst>
                <a:path w="21" h="24">
                  <a:moveTo>
                    <a:pt x="17" y="24"/>
                  </a:moveTo>
                  <a:cubicBezTo>
                    <a:pt x="16" y="24"/>
                    <a:pt x="15" y="24"/>
                    <a:pt x="14" y="24"/>
                  </a:cubicBezTo>
                  <a:cubicBezTo>
                    <a:pt x="9" y="19"/>
                    <a:pt x="4" y="13"/>
                    <a:pt x="0" y="7"/>
                  </a:cubicBezTo>
                  <a:cubicBezTo>
                    <a:pt x="0" y="5"/>
                    <a:pt x="1" y="2"/>
                    <a:pt x="2" y="0"/>
                  </a:cubicBezTo>
                  <a:cubicBezTo>
                    <a:pt x="7" y="5"/>
                    <a:pt x="13" y="10"/>
                    <a:pt x="20" y="13"/>
                  </a:cubicBezTo>
                  <a:cubicBezTo>
                    <a:pt x="19" y="17"/>
                    <a:pt x="21" y="21"/>
                    <a:pt x="17" y="24"/>
                  </a:cubicBezTo>
                  <a:close/>
                </a:path>
              </a:pathLst>
            </a:custGeom>
            <a:solidFill>
              <a:srgbClr val="4D1B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39" name="Freeform 637"/>
            <p:cNvSpPr>
              <a:spLocks/>
            </p:cNvSpPr>
            <p:nvPr/>
          </p:nvSpPr>
          <p:spPr bwMode="auto">
            <a:xfrm>
              <a:off x="4676" y="2002"/>
              <a:ext cx="27" cy="39"/>
            </a:xfrm>
            <a:custGeom>
              <a:avLst/>
              <a:gdLst>
                <a:gd name="T0" fmla="*/ 17 w 44"/>
                <a:gd name="T1" fmla="*/ 0 h 64"/>
                <a:gd name="T2" fmla="*/ 38 w 44"/>
                <a:gd name="T3" fmla="*/ 7 h 64"/>
                <a:gd name="T4" fmla="*/ 42 w 44"/>
                <a:gd name="T5" fmla="*/ 13 h 64"/>
                <a:gd name="T6" fmla="*/ 36 w 44"/>
                <a:gd name="T7" fmla="*/ 64 h 64"/>
                <a:gd name="T8" fmla="*/ 0 w 44"/>
                <a:gd name="T9" fmla="*/ 64 h 64"/>
                <a:gd name="T10" fmla="*/ 17 w 44"/>
                <a:gd name="T11" fmla="*/ 0 h 64"/>
              </a:gdLst>
              <a:ahLst/>
              <a:cxnLst>
                <a:cxn ang="0">
                  <a:pos x="T0" y="T1"/>
                </a:cxn>
                <a:cxn ang="0">
                  <a:pos x="T2" y="T3"/>
                </a:cxn>
                <a:cxn ang="0">
                  <a:pos x="T4" y="T5"/>
                </a:cxn>
                <a:cxn ang="0">
                  <a:pos x="T6" y="T7"/>
                </a:cxn>
                <a:cxn ang="0">
                  <a:pos x="T8" y="T9"/>
                </a:cxn>
                <a:cxn ang="0">
                  <a:pos x="T10" y="T11"/>
                </a:cxn>
              </a:cxnLst>
              <a:rect l="0" t="0" r="r" b="b"/>
              <a:pathLst>
                <a:path w="44" h="64">
                  <a:moveTo>
                    <a:pt x="17" y="0"/>
                  </a:moveTo>
                  <a:cubicBezTo>
                    <a:pt x="23" y="5"/>
                    <a:pt x="30" y="7"/>
                    <a:pt x="38" y="7"/>
                  </a:cubicBezTo>
                  <a:cubicBezTo>
                    <a:pt x="43" y="6"/>
                    <a:pt x="44" y="8"/>
                    <a:pt x="42" y="13"/>
                  </a:cubicBezTo>
                  <a:cubicBezTo>
                    <a:pt x="38" y="30"/>
                    <a:pt x="37" y="47"/>
                    <a:pt x="36" y="64"/>
                  </a:cubicBezTo>
                  <a:cubicBezTo>
                    <a:pt x="24" y="62"/>
                    <a:pt x="12" y="61"/>
                    <a:pt x="0" y="64"/>
                  </a:cubicBezTo>
                  <a:cubicBezTo>
                    <a:pt x="6" y="43"/>
                    <a:pt x="11" y="22"/>
                    <a:pt x="17" y="0"/>
                  </a:cubicBezTo>
                  <a:close/>
                </a:path>
              </a:pathLst>
            </a:custGeom>
            <a:solidFill>
              <a:srgbClr val="60A7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0" name="Freeform 638"/>
            <p:cNvSpPr>
              <a:spLocks/>
            </p:cNvSpPr>
            <p:nvPr/>
          </p:nvSpPr>
          <p:spPr bwMode="auto">
            <a:xfrm>
              <a:off x="4669" y="1929"/>
              <a:ext cx="20" cy="43"/>
            </a:xfrm>
            <a:custGeom>
              <a:avLst/>
              <a:gdLst>
                <a:gd name="T0" fmla="*/ 27 w 32"/>
                <a:gd name="T1" fmla="*/ 49 h 69"/>
                <a:gd name="T2" fmla="*/ 20 w 32"/>
                <a:gd name="T3" fmla="*/ 63 h 69"/>
                <a:gd name="T4" fmla="*/ 16 w 32"/>
                <a:gd name="T5" fmla="*/ 69 h 69"/>
                <a:gd name="T6" fmla="*/ 6 w 32"/>
                <a:gd name="T7" fmla="*/ 68 h 69"/>
                <a:gd name="T8" fmla="*/ 1 w 32"/>
                <a:gd name="T9" fmla="*/ 17 h 69"/>
                <a:gd name="T10" fmla="*/ 1 w 32"/>
                <a:gd name="T11" fmla="*/ 10 h 69"/>
                <a:gd name="T12" fmla="*/ 2 w 32"/>
                <a:gd name="T13" fmla="*/ 9 h 69"/>
                <a:gd name="T14" fmla="*/ 26 w 32"/>
                <a:gd name="T15" fmla="*/ 19 h 69"/>
                <a:gd name="T16" fmla="*/ 27 w 32"/>
                <a:gd name="T17" fmla="*/ 4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69">
                  <a:moveTo>
                    <a:pt x="27" y="49"/>
                  </a:moveTo>
                  <a:cubicBezTo>
                    <a:pt x="24" y="53"/>
                    <a:pt x="22" y="58"/>
                    <a:pt x="20" y="63"/>
                  </a:cubicBezTo>
                  <a:cubicBezTo>
                    <a:pt x="20" y="66"/>
                    <a:pt x="20" y="69"/>
                    <a:pt x="16" y="69"/>
                  </a:cubicBezTo>
                  <a:cubicBezTo>
                    <a:pt x="12" y="69"/>
                    <a:pt x="9" y="69"/>
                    <a:pt x="6" y="68"/>
                  </a:cubicBezTo>
                  <a:cubicBezTo>
                    <a:pt x="6" y="51"/>
                    <a:pt x="2" y="34"/>
                    <a:pt x="1" y="17"/>
                  </a:cubicBezTo>
                  <a:cubicBezTo>
                    <a:pt x="1" y="14"/>
                    <a:pt x="0" y="12"/>
                    <a:pt x="1" y="10"/>
                  </a:cubicBezTo>
                  <a:cubicBezTo>
                    <a:pt x="2" y="9"/>
                    <a:pt x="1" y="10"/>
                    <a:pt x="2" y="9"/>
                  </a:cubicBezTo>
                  <a:cubicBezTo>
                    <a:pt x="19" y="0"/>
                    <a:pt x="21" y="1"/>
                    <a:pt x="26" y="19"/>
                  </a:cubicBezTo>
                  <a:cubicBezTo>
                    <a:pt x="29" y="29"/>
                    <a:pt x="32" y="39"/>
                    <a:pt x="27" y="49"/>
                  </a:cubicBezTo>
                  <a:close/>
                </a:path>
              </a:pathLst>
            </a:custGeom>
            <a:solidFill>
              <a:srgbClr val="A3D7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1" name="Freeform 639"/>
            <p:cNvSpPr>
              <a:spLocks/>
            </p:cNvSpPr>
            <p:nvPr/>
          </p:nvSpPr>
          <p:spPr bwMode="auto">
            <a:xfrm>
              <a:off x="4643" y="2013"/>
              <a:ext cx="11" cy="45"/>
            </a:xfrm>
            <a:custGeom>
              <a:avLst/>
              <a:gdLst>
                <a:gd name="T0" fmla="*/ 14 w 18"/>
                <a:gd name="T1" fmla="*/ 73 h 73"/>
                <a:gd name="T2" fmla="*/ 14 w 18"/>
                <a:gd name="T3" fmla="*/ 55 h 73"/>
                <a:gd name="T4" fmla="*/ 0 w 18"/>
                <a:gd name="T5" fmla="*/ 45 h 73"/>
                <a:gd name="T6" fmla="*/ 6 w 18"/>
                <a:gd name="T7" fmla="*/ 6 h 73"/>
                <a:gd name="T8" fmla="*/ 10 w 18"/>
                <a:gd name="T9" fmla="*/ 1 h 73"/>
                <a:gd name="T10" fmla="*/ 17 w 18"/>
                <a:gd name="T11" fmla="*/ 8 h 73"/>
                <a:gd name="T12" fmla="*/ 16 w 18"/>
                <a:gd name="T13" fmla="*/ 46 h 73"/>
                <a:gd name="T14" fmla="*/ 14 w 18"/>
                <a:gd name="T15" fmla="*/ 73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73">
                  <a:moveTo>
                    <a:pt x="14" y="73"/>
                  </a:moveTo>
                  <a:cubicBezTo>
                    <a:pt x="14" y="67"/>
                    <a:pt x="14" y="61"/>
                    <a:pt x="14" y="55"/>
                  </a:cubicBezTo>
                  <a:cubicBezTo>
                    <a:pt x="14" y="42"/>
                    <a:pt x="13" y="41"/>
                    <a:pt x="0" y="45"/>
                  </a:cubicBezTo>
                  <a:cubicBezTo>
                    <a:pt x="2" y="32"/>
                    <a:pt x="4" y="19"/>
                    <a:pt x="6" y="6"/>
                  </a:cubicBezTo>
                  <a:cubicBezTo>
                    <a:pt x="6" y="4"/>
                    <a:pt x="5" y="0"/>
                    <a:pt x="10" y="1"/>
                  </a:cubicBezTo>
                  <a:cubicBezTo>
                    <a:pt x="14" y="1"/>
                    <a:pt x="18" y="2"/>
                    <a:pt x="17" y="8"/>
                  </a:cubicBezTo>
                  <a:cubicBezTo>
                    <a:pt x="17" y="20"/>
                    <a:pt x="16" y="33"/>
                    <a:pt x="16" y="46"/>
                  </a:cubicBezTo>
                  <a:cubicBezTo>
                    <a:pt x="15" y="55"/>
                    <a:pt x="16" y="64"/>
                    <a:pt x="14" y="73"/>
                  </a:cubicBezTo>
                  <a:close/>
                </a:path>
              </a:pathLst>
            </a:custGeom>
            <a:solidFill>
              <a:srgbClr val="63A3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2" name="Freeform 640"/>
            <p:cNvSpPr>
              <a:spLocks/>
            </p:cNvSpPr>
            <p:nvPr/>
          </p:nvSpPr>
          <p:spPr bwMode="auto">
            <a:xfrm>
              <a:off x="4664" y="1858"/>
              <a:ext cx="48" cy="102"/>
            </a:xfrm>
            <a:custGeom>
              <a:avLst/>
              <a:gdLst>
                <a:gd name="T0" fmla="*/ 36 w 78"/>
                <a:gd name="T1" fmla="*/ 164 h 164"/>
                <a:gd name="T2" fmla="*/ 31 w 78"/>
                <a:gd name="T3" fmla="*/ 126 h 164"/>
                <a:gd name="T4" fmla="*/ 21 w 78"/>
                <a:gd name="T5" fmla="*/ 122 h 164"/>
                <a:gd name="T6" fmla="*/ 10 w 78"/>
                <a:gd name="T7" fmla="*/ 125 h 164"/>
                <a:gd name="T8" fmla="*/ 2 w 78"/>
                <a:gd name="T9" fmla="*/ 90 h 164"/>
                <a:gd name="T10" fmla="*/ 6 w 78"/>
                <a:gd name="T11" fmla="*/ 82 h 164"/>
                <a:gd name="T12" fmla="*/ 37 w 78"/>
                <a:gd name="T13" fmla="*/ 85 h 164"/>
                <a:gd name="T14" fmla="*/ 56 w 78"/>
                <a:gd name="T15" fmla="*/ 49 h 164"/>
                <a:gd name="T16" fmla="*/ 63 w 78"/>
                <a:gd name="T17" fmla="*/ 14 h 164"/>
                <a:gd name="T18" fmla="*/ 64 w 78"/>
                <a:gd name="T19" fmla="*/ 4 h 164"/>
                <a:gd name="T20" fmla="*/ 76 w 78"/>
                <a:gd name="T21" fmla="*/ 8 h 164"/>
                <a:gd name="T22" fmla="*/ 75 w 78"/>
                <a:gd name="T23" fmla="*/ 21 h 164"/>
                <a:gd name="T24" fmla="*/ 52 w 78"/>
                <a:gd name="T25" fmla="*/ 95 h 164"/>
                <a:gd name="T26" fmla="*/ 55 w 78"/>
                <a:gd name="T27" fmla="*/ 148 h 164"/>
                <a:gd name="T28" fmla="*/ 57 w 78"/>
                <a:gd name="T29" fmla="*/ 155 h 164"/>
                <a:gd name="T30" fmla="*/ 55 w 78"/>
                <a:gd name="T31" fmla="*/ 157 h 164"/>
                <a:gd name="T32" fmla="*/ 36 w 78"/>
                <a:gd name="T33"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164">
                  <a:moveTo>
                    <a:pt x="36" y="164"/>
                  </a:moveTo>
                  <a:cubicBezTo>
                    <a:pt x="36" y="151"/>
                    <a:pt x="35" y="139"/>
                    <a:pt x="31" y="126"/>
                  </a:cubicBezTo>
                  <a:cubicBezTo>
                    <a:pt x="28" y="120"/>
                    <a:pt x="26" y="119"/>
                    <a:pt x="21" y="122"/>
                  </a:cubicBezTo>
                  <a:cubicBezTo>
                    <a:pt x="18" y="124"/>
                    <a:pt x="14" y="125"/>
                    <a:pt x="10" y="125"/>
                  </a:cubicBezTo>
                  <a:cubicBezTo>
                    <a:pt x="4" y="114"/>
                    <a:pt x="6" y="101"/>
                    <a:pt x="2" y="90"/>
                  </a:cubicBezTo>
                  <a:cubicBezTo>
                    <a:pt x="3" y="87"/>
                    <a:pt x="0" y="83"/>
                    <a:pt x="6" y="82"/>
                  </a:cubicBezTo>
                  <a:cubicBezTo>
                    <a:pt x="14" y="94"/>
                    <a:pt x="26" y="96"/>
                    <a:pt x="37" y="85"/>
                  </a:cubicBezTo>
                  <a:cubicBezTo>
                    <a:pt x="47" y="76"/>
                    <a:pt x="54" y="64"/>
                    <a:pt x="56" y="49"/>
                  </a:cubicBezTo>
                  <a:cubicBezTo>
                    <a:pt x="62" y="38"/>
                    <a:pt x="64" y="26"/>
                    <a:pt x="63" y="14"/>
                  </a:cubicBezTo>
                  <a:cubicBezTo>
                    <a:pt x="62" y="10"/>
                    <a:pt x="62" y="7"/>
                    <a:pt x="64" y="4"/>
                  </a:cubicBezTo>
                  <a:cubicBezTo>
                    <a:pt x="70" y="0"/>
                    <a:pt x="73" y="4"/>
                    <a:pt x="76" y="8"/>
                  </a:cubicBezTo>
                  <a:cubicBezTo>
                    <a:pt x="78" y="13"/>
                    <a:pt x="76" y="17"/>
                    <a:pt x="75" y="21"/>
                  </a:cubicBezTo>
                  <a:cubicBezTo>
                    <a:pt x="72" y="47"/>
                    <a:pt x="63" y="71"/>
                    <a:pt x="52" y="95"/>
                  </a:cubicBezTo>
                  <a:cubicBezTo>
                    <a:pt x="44" y="112"/>
                    <a:pt x="49" y="131"/>
                    <a:pt x="55" y="148"/>
                  </a:cubicBezTo>
                  <a:cubicBezTo>
                    <a:pt x="56" y="151"/>
                    <a:pt x="57" y="152"/>
                    <a:pt x="57" y="155"/>
                  </a:cubicBezTo>
                  <a:cubicBezTo>
                    <a:pt x="57" y="155"/>
                    <a:pt x="56" y="156"/>
                    <a:pt x="55" y="157"/>
                  </a:cubicBezTo>
                  <a:cubicBezTo>
                    <a:pt x="48" y="157"/>
                    <a:pt x="43" y="162"/>
                    <a:pt x="36" y="164"/>
                  </a:cubicBezTo>
                  <a:close/>
                </a:path>
              </a:pathLst>
            </a:custGeom>
            <a:solidFill>
              <a:srgbClr val="C659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3" name="Freeform 641"/>
            <p:cNvSpPr>
              <a:spLocks/>
            </p:cNvSpPr>
            <p:nvPr/>
          </p:nvSpPr>
          <p:spPr bwMode="auto">
            <a:xfrm>
              <a:off x="4656" y="1841"/>
              <a:ext cx="50" cy="73"/>
            </a:xfrm>
            <a:custGeom>
              <a:avLst/>
              <a:gdLst>
                <a:gd name="T0" fmla="*/ 19 w 80"/>
                <a:gd name="T1" fmla="*/ 111 h 118"/>
                <a:gd name="T2" fmla="*/ 14 w 80"/>
                <a:gd name="T3" fmla="*/ 118 h 118"/>
                <a:gd name="T4" fmla="*/ 4 w 80"/>
                <a:gd name="T5" fmla="*/ 90 h 118"/>
                <a:gd name="T6" fmla="*/ 9 w 80"/>
                <a:gd name="T7" fmla="*/ 84 h 118"/>
                <a:gd name="T8" fmla="*/ 11 w 80"/>
                <a:gd name="T9" fmla="*/ 82 h 118"/>
                <a:gd name="T10" fmla="*/ 16 w 80"/>
                <a:gd name="T11" fmla="*/ 83 h 118"/>
                <a:gd name="T12" fmla="*/ 40 w 80"/>
                <a:gd name="T13" fmla="*/ 88 h 118"/>
                <a:gd name="T14" fmla="*/ 71 w 80"/>
                <a:gd name="T15" fmla="*/ 43 h 118"/>
                <a:gd name="T16" fmla="*/ 60 w 80"/>
                <a:gd name="T17" fmla="*/ 8 h 118"/>
                <a:gd name="T18" fmla="*/ 60 w 80"/>
                <a:gd name="T19" fmla="*/ 6 h 118"/>
                <a:gd name="T20" fmla="*/ 71 w 80"/>
                <a:gd name="T21" fmla="*/ 2 h 118"/>
                <a:gd name="T22" fmla="*/ 75 w 80"/>
                <a:gd name="T23" fmla="*/ 20 h 118"/>
                <a:gd name="T24" fmla="*/ 78 w 80"/>
                <a:gd name="T25" fmla="*/ 31 h 118"/>
                <a:gd name="T26" fmla="*/ 74 w 80"/>
                <a:gd name="T27" fmla="*/ 70 h 118"/>
                <a:gd name="T28" fmla="*/ 69 w 80"/>
                <a:gd name="T29" fmla="*/ 80 h 118"/>
                <a:gd name="T30" fmla="*/ 54 w 80"/>
                <a:gd name="T31" fmla="*/ 96 h 118"/>
                <a:gd name="T32" fmla="*/ 19 w 80"/>
                <a:gd name="T33" fmla="*/ 11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0" h="118">
                  <a:moveTo>
                    <a:pt x="19" y="111"/>
                  </a:moveTo>
                  <a:cubicBezTo>
                    <a:pt x="14" y="111"/>
                    <a:pt x="15" y="116"/>
                    <a:pt x="14" y="118"/>
                  </a:cubicBezTo>
                  <a:cubicBezTo>
                    <a:pt x="12" y="108"/>
                    <a:pt x="9" y="98"/>
                    <a:pt x="4" y="90"/>
                  </a:cubicBezTo>
                  <a:cubicBezTo>
                    <a:pt x="0" y="82"/>
                    <a:pt x="9" y="88"/>
                    <a:pt x="9" y="84"/>
                  </a:cubicBezTo>
                  <a:cubicBezTo>
                    <a:pt x="10" y="83"/>
                    <a:pt x="10" y="83"/>
                    <a:pt x="11" y="82"/>
                  </a:cubicBezTo>
                  <a:cubicBezTo>
                    <a:pt x="13" y="82"/>
                    <a:pt x="14" y="82"/>
                    <a:pt x="16" y="83"/>
                  </a:cubicBezTo>
                  <a:cubicBezTo>
                    <a:pt x="23" y="86"/>
                    <a:pt x="31" y="90"/>
                    <a:pt x="40" y="88"/>
                  </a:cubicBezTo>
                  <a:cubicBezTo>
                    <a:pt x="63" y="82"/>
                    <a:pt x="72" y="70"/>
                    <a:pt x="71" y="43"/>
                  </a:cubicBezTo>
                  <a:cubicBezTo>
                    <a:pt x="71" y="30"/>
                    <a:pt x="70" y="18"/>
                    <a:pt x="60" y="8"/>
                  </a:cubicBezTo>
                  <a:cubicBezTo>
                    <a:pt x="60" y="7"/>
                    <a:pt x="60" y="7"/>
                    <a:pt x="60" y="6"/>
                  </a:cubicBezTo>
                  <a:cubicBezTo>
                    <a:pt x="62" y="0"/>
                    <a:pt x="66" y="0"/>
                    <a:pt x="71" y="2"/>
                  </a:cubicBezTo>
                  <a:cubicBezTo>
                    <a:pt x="72" y="8"/>
                    <a:pt x="74" y="14"/>
                    <a:pt x="75" y="20"/>
                  </a:cubicBezTo>
                  <a:cubicBezTo>
                    <a:pt x="76" y="23"/>
                    <a:pt x="80" y="27"/>
                    <a:pt x="78" y="31"/>
                  </a:cubicBezTo>
                  <a:cubicBezTo>
                    <a:pt x="76" y="44"/>
                    <a:pt x="80" y="58"/>
                    <a:pt x="74" y="70"/>
                  </a:cubicBezTo>
                  <a:cubicBezTo>
                    <a:pt x="72" y="73"/>
                    <a:pt x="71" y="76"/>
                    <a:pt x="69" y="80"/>
                  </a:cubicBezTo>
                  <a:cubicBezTo>
                    <a:pt x="66" y="87"/>
                    <a:pt x="61" y="93"/>
                    <a:pt x="54" y="96"/>
                  </a:cubicBezTo>
                  <a:cubicBezTo>
                    <a:pt x="43" y="102"/>
                    <a:pt x="33" y="112"/>
                    <a:pt x="19" y="111"/>
                  </a:cubicBezTo>
                  <a:close/>
                </a:path>
              </a:pathLst>
            </a:custGeom>
            <a:solidFill>
              <a:srgbClr val="99A4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4" name="Freeform 642"/>
            <p:cNvSpPr>
              <a:spLocks/>
            </p:cNvSpPr>
            <p:nvPr/>
          </p:nvSpPr>
          <p:spPr bwMode="auto">
            <a:xfrm>
              <a:off x="4647" y="1883"/>
              <a:ext cx="18" cy="10"/>
            </a:xfrm>
            <a:custGeom>
              <a:avLst/>
              <a:gdLst>
                <a:gd name="T0" fmla="*/ 26 w 29"/>
                <a:gd name="T1" fmla="*/ 15 h 16"/>
                <a:gd name="T2" fmla="*/ 24 w 29"/>
                <a:gd name="T3" fmla="*/ 16 h 16"/>
                <a:gd name="T4" fmla="*/ 7 w 29"/>
                <a:gd name="T5" fmla="*/ 16 h 16"/>
                <a:gd name="T6" fmla="*/ 0 w 29"/>
                <a:gd name="T7" fmla="*/ 12 h 16"/>
                <a:gd name="T8" fmla="*/ 14 w 29"/>
                <a:gd name="T9" fmla="*/ 0 h 16"/>
                <a:gd name="T10" fmla="*/ 25 w 29"/>
                <a:gd name="T11" fmla="*/ 6 h 16"/>
                <a:gd name="T12" fmla="*/ 26 w 29"/>
                <a:gd name="T13" fmla="*/ 15 h 16"/>
              </a:gdLst>
              <a:ahLst/>
              <a:cxnLst>
                <a:cxn ang="0">
                  <a:pos x="T0" y="T1"/>
                </a:cxn>
                <a:cxn ang="0">
                  <a:pos x="T2" y="T3"/>
                </a:cxn>
                <a:cxn ang="0">
                  <a:pos x="T4" y="T5"/>
                </a:cxn>
                <a:cxn ang="0">
                  <a:pos x="T6" y="T7"/>
                </a:cxn>
                <a:cxn ang="0">
                  <a:pos x="T8" y="T9"/>
                </a:cxn>
                <a:cxn ang="0">
                  <a:pos x="T10" y="T11"/>
                </a:cxn>
                <a:cxn ang="0">
                  <a:pos x="T12" y="T13"/>
                </a:cxn>
              </a:cxnLst>
              <a:rect l="0" t="0" r="r" b="b"/>
              <a:pathLst>
                <a:path w="29" h="16">
                  <a:moveTo>
                    <a:pt x="26" y="15"/>
                  </a:moveTo>
                  <a:cubicBezTo>
                    <a:pt x="25" y="15"/>
                    <a:pt x="25" y="16"/>
                    <a:pt x="24" y="16"/>
                  </a:cubicBezTo>
                  <a:cubicBezTo>
                    <a:pt x="18" y="16"/>
                    <a:pt x="12" y="16"/>
                    <a:pt x="7" y="16"/>
                  </a:cubicBezTo>
                  <a:cubicBezTo>
                    <a:pt x="5" y="14"/>
                    <a:pt x="3" y="13"/>
                    <a:pt x="0" y="12"/>
                  </a:cubicBezTo>
                  <a:cubicBezTo>
                    <a:pt x="2" y="5"/>
                    <a:pt x="9" y="3"/>
                    <a:pt x="14" y="0"/>
                  </a:cubicBezTo>
                  <a:cubicBezTo>
                    <a:pt x="17" y="2"/>
                    <a:pt x="21" y="4"/>
                    <a:pt x="25" y="6"/>
                  </a:cubicBezTo>
                  <a:cubicBezTo>
                    <a:pt x="28" y="9"/>
                    <a:pt x="29" y="12"/>
                    <a:pt x="26" y="15"/>
                  </a:cubicBezTo>
                  <a:close/>
                </a:path>
              </a:pathLst>
            </a:custGeom>
            <a:solidFill>
              <a:srgbClr val="A8D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5" name="Freeform 643"/>
            <p:cNvSpPr>
              <a:spLocks/>
            </p:cNvSpPr>
            <p:nvPr/>
          </p:nvSpPr>
          <p:spPr bwMode="auto">
            <a:xfrm>
              <a:off x="4758" y="1830"/>
              <a:ext cx="36" cy="53"/>
            </a:xfrm>
            <a:custGeom>
              <a:avLst/>
              <a:gdLst>
                <a:gd name="T0" fmla="*/ 4 w 59"/>
                <a:gd name="T1" fmla="*/ 0 h 85"/>
                <a:gd name="T2" fmla="*/ 10 w 59"/>
                <a:gd name="T3" fmla="*/ 0 h 85"/>
                <a:gd name="T4" fmla="*/ 32 w 59"/>
                <a:gd name="T5" fmla="*/ 31 h 85"/>
                <a:gd name="T6" fmla="*/ 58 w 59"/>
                <a:gd name="T7" fmla="*/ 67 h 85"/>
                <a:gd name="T8" fmla="*/ 58 w 59"/>
                <a:gd name="T9" fmla="*/ 85 h 85"/>
                <a:gd name="T10" fmla="*/ 29 w 59"/>
                <a:gd name="T11" fmla="*/ 41 h 85"/>
                <a:gd name="T12" fmla="*/ 21 w 59"/>
                <a:gd name="T13" fmla="*/ 39 h 85"/>
                <a:gd name="T14" fmla="*/ 4 w 59"/>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85">
                  <a:moveTo>
                    <a:pt x="4" y="0"/>
                  </a:moveTo>
                  <a:cubicBezTo>
                    <a:pt x="6" y="0"/>
                    <a:pt x="8" y="0"/>
                    <a:pt x="10" y="0"/>
                  </a:cubicBezTo>
                  <a:cubicBezTo>
                    <a:pt x="10" y="15"/>
                    <a:pt x="20" y="25"/>
                    <a:pt x="32" y="31"/>
                  </a:cubicBezTo>
                  <a:cubicBezTo>
                    <a:pt x="47" y="38"/>
                    <a:pt x="55" y="50"/>
                    <a:pt x="58" y="67"/>
                  </a:cubicBezTo>
                  <a:cubicBezTo>
                    <a:pt x="59" y="73"/>
                    <a:pt x="59" y="79"/>
                    <a:pt x="58" y="85"/>
                  </a:cubicBezTo>
                  <a:cubicBezTo>
                    <a:pt x="56" y="65"/>
                    <a:pt x="47" y="51"/>
                    <a:pt x="29" y="41"/>
                  </a:cubicBezTo>
                  <a:cubicBezTo>
                    <a:pt x="27" y="40"/>
                    <a:pt x="24" y="38"/>
                    <a:pt x="21" y="39"/>
                  </a:cubicBezTo>
                  <a:cubicBezTo>
                    <a:pt x="10" y="33"/>
                    <a:pt x="0" y="10"/>
                    <a:pt x="4" y="0"/>
                  </a:cubicBezTo>
                  <a:close/>
                </a:path>
              </a:pathLst>
            </a:custGeom>
            <a:solidFill>
              <a:srgbClr val="CAA66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6" name="Freeform 644"/>
            <p:cNvSpPr>
              <a:spLocks/>
            </p:cNvSpPr>
            <p:nvPr/>
          </p:nvSpPr>
          <p:spPr bwMode="auto">
            <a:xfrm>
              <a:off x="4714" y="1845"/>
              <a:ext cx="65" cy="108"/>
            </a:xfrm>
            <a:custGeom>
              <a:avLst/>
              <a:gdLst>
                <a:gd name="T0" fmla="*/ 62 w 105"/>
                <a:gd name="T1" fmla="*/ 174 h 174"/>
                <a:gd name="T2" fmla="*/ 52 w 105"/>
                <a:gd name="T3" fmla="*/ 171 h 174"/>
                <a:gd name="T4" fmla="*/ 34 w 105"/>
                <a:gd name="T5" fmla="*/ 144 h 174"/>
                <a:gd name="T6" fmla="*/ 12 w 105"/>
                <a:gd name="T7" fmla="*/ 139 h 174"/>
                <a:gd name="T8" fmla="*/ 6 w 105"/>
                <a:gd name="T9" fmla="*/ 139 h 174"/>
                <a:gd name="T10" fmla="*/ 0 w 105"/>
                <a:gd name="T11" fmla="*/ 134 h 174"/>
                <a:gd name="T12" fmla="*/ 5 w 105"/>
                <a:gd name="T13" fmla="*/ 130 h 174"/>
                <a:gd name="T14" fmla="*/ 29 w 105"/>
                <a:gd name="T15" fmla="*/ 127 h 174"/>
                <a:gd name="T16" fmla="*/ 55 w 105"/>
                <a:gd name="T17" fmla="*/ 105 h 174"/>
                <a:gd name="T18" fmla="*/ 40 w 105"/>
                <a:gd name="T19" fmla="*/ 31 h 174"/>
                <a:gd name="T20" fmla="*/ 40 w 105"/>
                <a:gd name="T21" fmla="*/ 28 h 174"/>
                <a:gd name="T22" fmla="*/ 47 w 105"/>
                <a:gd name="T23" fmla="*/ 8 h 174"/>
                <a:gd name="T24" fmla="*/ 48 w 105"/>
                <a:gd name="T25" fmla="*/ 3 h 174"/>
                <a:gd name="T26" fmla="*/ 71 w 105"/>
                <a:gd name="T27" fmla="*/ 12 h 174"/>
                <a:gd name="T28" fmla="*/ 100 w 105"/>
                <a:gd name="T29" fmla="*/ 65 h 174"/>
                <a:gd name="T30" fmla="*/ 104 w 105"/>
                <a:gd name="T31" fmla="*/ 95 h 174"/>
                <a:gd name="T32" fmla="*/ 104 w 105"/>
                <a:gd name="T33" fmla="*/ 119 h 174"/>
                <a:gd name="T34" fmla="*/ 98 w 105"/>
                <a:gd name="T35" fmla="*/ 108 h 174"/>
                <a:gd name="T36" fmla="*/ 57 w 105"/>
                <a:gd name="T37" fmla="*/ 35 h 174"/>
                <a:gd name="T38" fmla="*/ 54 w 105"/>
                <a:gd name="T39" fmla="*/ 34 h 174"/>
                <a:gd name="T40" fmla="*/ 54 w 105"/>
                <a:gd name="T41" fmla="*/ 44 h 174"/>
                <a:gd name="T42" fmla="*/ 84 w 105"/>
                <a:gd name="T43" fmla="*/ 127 h 174"/>
                <a:gd name="T44" fmla="*/ 101 w 105"/>
                <a:gd name="T45" fmla="*/ 143 h 174"/>
                <a:gd name="T46" fmla="*/ 84 w 105"/>
                <a:gd name="T47" fmla="*/ 147 h 174"/>
                <a:gd name="T48" fmla="*/ 72 w 105"/>
                <a:gd name="T49" fmla="*/ 129 h 174"/>
                <a:gd name="T50" fmla="*/ 62 w 105"/>
                <a:gd name="T51" fmla="*/ 17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5" h="174">
                  <a:moveTo>
                    <a:pt x="62" y="174"/>
                  </a:moveTo>
                  <a:cubicBezTo>
                    <a:pt x="59" y="174"/>
                    <a:pt x="55" y="174"/>
                    <a:pt x="52" y="171"/>
                  </a:cubicBezTo>
                  <a:cubicBezTo>
                    <a:pt x="50" y="160"/>
                    <a:pt x="45" y="150"/>
                    <a:pt x="34" y="144"/>
                  </a:cubicBezTo>
                  <a:cubicBezTo>
                    <a:pt x="27" y="140"/>
                    <a:pt x="21" y="137"/>
                    <a:pt x="12" y="139"/>
                  </a:cubicBezTo>
                  <a:cubicBezTo>
                    <a:pt x="10" y="139"/>
                    <a:pt x="8" y="139"/>
                    <a:pt x="6" y="139"/>
                  </a:cubicBezTo>
                  <a:cubicBezTo>
                    <a:pt x="3" y="138"/>
                    <a:pt x="0" y="137"/>
                    <a:pt x="0" y="134"/>
                  </a:cubicBezTo>
                  <a:cubicBezTo>
                    <a:pt x="0" y="131"/>
                    <a:pt x="3" y="131"/>
                    <a:pt x="5" y="130"/>
                  </a:cubicBezTo>
                  <a:cubicBezTo>
                    <a:pt x="13" y="127"/>
                    <a:pt x="21" y="126"/>
                    <a:pt x="29" y="127"/>
                  </a:cubicBezTo>
                  <a:cubicBezTo>
                    <a:pt x="46" y="130"/>
                    <a:pt x="55" y="123"/>
                    <a:pt x="55" y="105"/>
                  </a:cubicBezTo>
                  <a:cubicBezTo>
                    <a:pt x="56" y="79"/>
                    <a:pt x="50" y="55"/>
                    <a:pt x="40" y="31"/>
                  </a:cubicBezTo>
                  <a:cubicBezTo>
                    <a:pt x="39" y="30"/>
                    <a:pt x="39" y="29"/>
                    <a:pt x="40" y="28"/>
                  </a:cubicBezTo>
                  <a:cubicBezTo>
                    <a:pt x="46" y="23"/>
                    <a:pt x="49" y="17"/>
                    <a:pt x="47" y="8"/>
                  </a:cubicBezTo>
                  <a:cubicBezTo>
                    <a:pt x="46" y="6"/>
                    <a:pt x="47" y="5"/>
                    <a:pt x="48" y="3"/>
                  </a:cubicBezTo>
                  <a:cubicBezTo>
                    <a:pt x="57" y="0"/>
                    <a:pt x="64" y="6"/>
                    <a:pt x="71" y="12"/>
                  </a:cubicBezTo>
                  <a:cubicBezTo>
                    <a:pt x="88" y="25"/>
                    <a:pt x="96" y="44"/>
                    <a:pt x="100" y="65"/>
                  </a:cubicBezTo>
                  <a:cubicBezTo>
                    <a:pt x="99" y="76"/>
                    <a:pt x="103" y="85"/>
                    <a:pt x="104" y="95"/>
                  </a:cubicBezTo>
                  <a:cubicBezTo>
                    <a:pt x="104" y="103"/>
                    <a:pt x="105" y="111"/>
                    <a:pt x="104" y="119"/>
                  </a:cubicBezTo>
                  <a:cubicBezTo>
                    <a:pt x="99" y="117"/>
                    <a:pt x="99" y="112"/>
                    <a:pt x="98" y="108"/>
                  </a:cubicBezTo>
                  <a:cubicBezTo>
                    <a:pt x="91" y="80"/>
                    <a:pt x="75" y="57"/>
                    <a:pt x="57" y="35"/>
                  </a:cubicBezTo>
                  <a:cubicBezTo>
                    <a:pt x="57" y="34"/>
                    <a:pt x="56" y="33"/>
                    <a:pt x="54" y="34"/>
                  </a:cubicBezTo>
                  <a:cubicBezTo>
                    <a:pt x="51" y="37"/>
                    <a:pt x="53" y="41"/>
                    <a:pt x="54" y="44"/>
                  </a:cubicBezTo>
                  <a:cubicBezTo>
                    <a:pt x="66" y="71"/>
                    <a:pt x="74" y="100"/>
                    <a:pt x="84" y="127"/>
                  </a:cubicBezTo>
                  <a:cubicBezTo>
                    <a:pt x="86" y="135"/>
                    <a:pt x="92" y="141"/>
                    <a:pt x="101" y="143"/>
                  </a:cubicBezTo>
                  <a:cubicBezTo>
                    <a:pt x="96" y="152"/>
                    <a:pt x="91" y="153"/>
                    <a:pt x="84" y="147"/>
                  </a:cubicBezTo>
                  <a:cubicBezTo>
                    <a:pt x="79" y="142"/>
                    <a:pt x="76" y="136"/>
                    <a:pt x="72" y="129"/>
                  </a:cubicBezTo>
                  <a:cubicBezTo>
                    <a:pt x="66" y="144"/>
                    <a:pt x="64" y="159"/>
                    <a:pt x="62" y="174"/>
                  </a:cubicBezTo>
                  <a:close/>
                </a:path>
              </a:pathLst>
            </a:custGeom>
            <a:solidFill>
              <a:srgbClr val="C75A5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7" name="Freeform 645"/>
            <p:cNvSpPr>
              <a:spLocks/>
            </p:cNvSpPr>
            <p:nvPr/>
          </p:nvSpPr>
          <p:spPr bwMode="auto">
            <a:xfrm>
              <a:off x="4737" y="1764"/>
              <a:ext cx="46" cy="121"/>
            </a:xfrm>
            <a:custGeom>
              <a:avLst/>
              <a:gdLst>
                <a:gd name="T0" fmla="*/ 63 w 74"/>
                <a:gd name="T1" fmla="*/ 196 h 196"/>
                <a:gd name="T2" fmla="*/ 55 w 74"/>
                <a:gd name="T3" fmla="*/ 177 h 196"/>
                <a:gd name="T4" fmla="*/ 11 w 74"/>
                <a:gd name="T5" fmla="*/ 134 h 196"/>
                <a:gd name="T6" fmla="*/ 2 w 74"/>
                <a:gd name="T7" fmla="*/ 120 h 196"/>
                <a:gd name="T8" fmla="*/ 2 w 74"/>
                <a:gd name="T9" fmla="*/ 111 h 196"/>
                <a:gd name="T10" fmla="*/ 0 w 74"/>
                <a:gd name="T11" fmla="*/ 101 h 196"/>
                <a:gd name="T12" fmla="*/ 5 w 74"/>
                <a:gd name="T13" fmla="*/ 94 h 196"/>
                <a:gd name="T14" fmla="*/ 24 w 74"/>
                <a:gd name="T15" fmla="*/ 49 h 196"/>
                <a:gd name="T16" fmla="*/ 25 w 74"/>
                <a:gd name="T17" fmla="*/ 15 h 196"/>
                <a:gd name="T18" fmla="*/ 11 w 74"/>
                <a:gd name="T19" fmla="*/ 2 h 196"/>
                <a:gd name="T20" fmla="*/ 20 w 74"/>
                <a:gd name="T21" fmla="*/ 6 h 196"/>
                <a:gd name="T22" fmla="*/ 47 w 74"/>
                <a:gd name="T23" fmla="*/ 15 h 196"/>
                <a:gd name="T24" fmla="*/ 50 w 74"/>
                <a:gd name="T25" fmla="*/ 20 h 196"/>
                <a:gd name="T26" fmla="*/ 40 w 74"/>
                <a:gd name="T27" fmla="*/ 75 h 196"/>
                <a:gd name="T28" fmla="*/ 38 w 74"/>
                <a:gd name="T29" fmla="*/ 107 h 196"/>
                <a:gd name="T30" fmla="*/ 55 w 74"/>
                <a:gd name="T31" fmla="*/ 146 h 196"/>
                <a:gd name="T32" fmla="*/ 69 w 74"/>
                <a:gd name="T33" fmla="*/ 170 h 196"/>
                <a:gd name="T34" fmla="*/ 63 w 74"/>
                <a:gd name="T35"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196">
                  <a:moveTo>
                    <a:pt x="63" y="196"/>
                  </a:moveTo>
                  <a:cubicBezTo>
                    <a:pt x="58" y="191"/>
                    <a:pt x="58" y="184"/>
                    <a:pt x="55" y="177"/>
                  </a:cubicBezTo>
                  <a:cubicBezTo>
                    <a:pt x="47" y="156"/>
                    <a:pt x="34" y="140"/>
                    <a:pt x="11" y="134"/>
                  </a:cubicBezTo>
                  <a:cubicBezTo>
                    <a:pt x="7" y="130"/>
                    <a:pt x="5" y="125"/>
                    <a:pt x="2" y="120"/>
                  </a:cubicBezTo>
                  <a:cubicBezTo>
                    <a:pt x="1" y="117"/>
                    <a:pt x="1" y="114"/>
                    <a:pt x="2" y="111"/>
                  </a:cubicBezTo>
                  <a:cubicBezTo>
                    <a:pt x="4" y="108"/>
                    <a:pt x="1" y="104"/>
                    <a:pt x="0" y="101"/>
                  </a:cubicBezTo>
                  <a:cubicBezTo>
                    <a:pt x="1" y="98"/>
                    <a:pt x="3" y="96"/>
                    <a:pt x="5" y="94"/>
                  </a:cubicBezTo>
                  <a:cubicBezTo>
                    <a:pt x="19" y="82"/>
                    <a:pt x="24" y="67"/>
                    <a:pt x="24" y="49"/>
                  </a:cubicBezTo>
                  <a:cubicBezTo>
                    <a:pt x="24" y="38"/>
                    <a:pt x="23" y="27"/>
                    <a:pt x="25" y="15"/>
                  </a:cubicBezTo>
                  <a:cubicBezTo>
                    <a:pt x="20" y="11"/>
                    <a:pt x="14" y="8"/>
                    <a:pt x="11" y="2"/>
                  </a:cubicBezTo>
                  <a:cubicBezTo>
                    <a:pt x="15" y="0"/>
                    <a:pt x="17" y="4"/>
                    <a:pt x="20" y="6"/>
                  </a:cubicBezTo>
                  <a:cubicBezTo>
                    <a:pt x="28" y="10"/>
                    <a:pt x="36" y="16"/>
                    <a:pt x="47" y="15"/>
                  </a:cubicBezTo>
                  <a:cubicBezTo>
                    <a:pt x="51" y="14"/>
                    <a:pt x="50" y="18"/>
                    <a:pt x="50" y="20"/>
                  </a:cubicBezTo>
                  <a:cubicBezTo>
                    <a:pt x="50" y="39"/>
                    <a:pt x="42" y="57"/>
                    <a:pt x="40" y="75"/>
                  </a:cubicBezTo>
                  <a:cubicBezTo>
                    <a:pt x="38" y="86"/>
                    <a:pt x="35" y="96"/>
                    <a:pt x="38" y="107"/>
                  </a:cubicBezTo>
                  <a:cubicBezTo>
                    <a:pt x="39" y="122"/>
                    <a:pt x="47" y="134"/>
                    <a:pt x="55" y="146"/>
                  </a:cubicBezTo>
                  <a:cubicBezTo>
                    <a:pt x="60" y="154"/>
                    <a:pt x="65" y="162"/>
                    <a:pt x="69" y="170"/>
                  </a:cubicBezTo>
                  <a:cubicBezTo>
                    <a:pt x="74" y="181"/>
                    <a:pt x="72" y="188"/>
                    <a:pt x="63" y="196"/>
                  </a:cubicBezTo>
                  <a:close/>
                </a:path>
              </a:pathLst>
            </a:custGeom>
            <a:solidFill>
              <a:srgbClr val="5B1E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8" name="Freeform 646"/>
            <p:cNvSpPr>
              <a:spLocks/>
            </p:cNvSpPr>
            <p:nvPr/>
          </p:nvSpPr>
          <p:spPr bwMode="auto">
            <a:xfrm>
              <a:off x="4745" y="1862"/>
              <a:ext cx="34" cy="74"/>
            </a:xfrm>
            <a:custGeom>
              <a:avLst/>
              <a:gdLst>
                <a:gd name="T0" fmla="*/ 51 w 55"/>
                <a:gd name="T1" fmla="*/ 115 h 119"/>
                <a:gd name="T2" fmla="*/ 33 w 55"/>
                <a:gd name="T3" fmla="*/ 103 h 119"/>
                <a:gd name="T4" fmla="*/ 25 w 55"/>
                <a:gd name="T5" fmla="*/ 82 h 119"/>
                <a:gd name="T6" fmla="*/ 4 w 55"/>
                <a:gd name="T7" fmla="*/ 23 h 119"/>
                <a:gd name="T8" fmla="*/ 0 w 55"/>
                <a:gd name="T9" fmla="*/ 7 h 119"/>
                <a:gd name="T10" fmla="*/ 3 w 55"/>
                <a:gd name="T11" fmla="*/ 1 h 119"/>
                <a:gd name="T12" fmla="*/ 9 w 55"/>
                <a:gd name="T13" fmla="*/ 4 h 119"/>
                <a:gd name="T14" fmla="*/ 54 w 55"/>
                <a:gd name="T15" fmla="*/ 91 h 119"/>
                <a:gd name="T16" fmla="*/ 51 w 55"/>
                <a:gd name="T17" fmla="*/ 11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19">
                  <a:moveTo>
                    <a:pt x="51" y="115"/>
                  </a:moveTo>
                  <a:cubicBezTo>
                    <a:pt x="39" y="119"/>
                    <a:pt x="37" y="109"/>
                    <a:pt x="33" y="103"/>
                  </a:cubicBezTo>
                  <a:cubicBezTo>
                    <a:pt x="29" y="97"/>
                    <a:pt x="27" y="89"/>
                    <a:pt x="25" y="82"/>
                  </a:cubicBezTo>
                  <a:cubicBezTo>
                    <a:pt x="19" y="61"/>
                    <a:pt x="12" y="42"/>
                    <a:pt x="4" y="23"/>
                  </a:cubicBezTo>
                  <a:cubicBezTo>
                    <a:pt x="2" y="18"/>
                    <a:pt x="0" y="12"/>
                    <a:pt x="0" y="7"/>
                  </a:cubicBezTo>
                  <a:cubicBezTo>
                    <a:pt x="0" y="4"/>
                    <a:pt x="1" y="2"/>
                    <a:pt x="3" y="1"/>
                  </a:cubicBezTo>
                  <a:cubicBezTo>
                    <a:pt x="6" y="0"/>
                    <a:pt x="7" y="2"/>
                    <a:pt x="9" y="4"/>
                  </a:cubicBezTo>
                  <a:cubicBezTo>
                    <a:pt x="29" y="30"/>
                    <a:pt x="47" y="58"/>
                    <a:pt x="54" y="91"/>
                  </a:cubicBezTo>
                  <a:cubicBezTo>
                    <a:pt x="55" y="99"/>
                    <a:pt x="54" y="107"/>
                    <a:pt x="51" y="115"/>
                  </a:cubicBezTo>
                  <a:close/>
                </a:path>
              </a:pathLst>
            </a:custGeom>
            <a:solidFill>
              <a:srgbClr val="EC77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49" name="Freeform 647"/>
            <p:cNvSpPr>
              <a:spLocks/>
            </p:cNvSpPr>
            <p:nvPr/>
          </p:nvSpPr>
          <p:spPr bwMode="auto">
            <a:xfrm>
              <a:off x="4873" y="1918"/>
              <a:ext cx="11" cy="27"/>
            </a:xfrm>
            <a:custGeom>
              <a:avLst/>
              <a:gdLst>
                <a:gd name="T0" fmla="*/ 0 w 18"/>
                <a:gd name="T1" fmla="*/ 0 h 44"/>
                <a:gd name="T2" fmla="*/ 18 w 18"/>
                <a:gd name="T3" fmla="*/ 25 h 44"/>
                <a:gd name="T4" fmla="*/ 7 w 18"/>
                <a:gd name="T5" fmla="*/ 44 h 44"/>
                <a:gd name="T6" fmla="*/ 0 w 18"/>
                <a:gd name="T7" fmla="*/ 0 h 44"/>
              </a:gdLst>
              <a:ahLst/>
              <a:cxnLst>
                <a:cxn ang="0">
                  <a:pos x="T0" y="T1"/>
                </a:cxn>
                <a:cxn ang="0">
                  <a:pos x="T2" y="T3"/>
                </a:cxn>
                <a:cxn ang="0">
                  <a:pos x="T4" y="T5"/>
                </a:cxn>
                <a:cxn ang="0">
                  <a:pos x="T6" y="T7"/>
                </a:cxn>
              </a:cxnLst>
              <a:rect l="0" t="0" r="r" b="b"/>
              <a:pathLst>
                <a:path w="18" h="44">
                  <a:moveTo>
                    <a:pt x="0" y="0"/>
                  </a:moveTo>
                  <a:cubicBezTo>
                    <a:pt x="9" y="6"/>
                    <a:pt x="14" y="15"/>
                    <a:pt x="18" y="25"/>
                  </a:cubicBezTo>
                  <a:cubicBezTo>
                    <a:pt x="12" y="30"/>
                    <a:pt x="12" y="38"/>
                    <a:pt x="7" y="44"/>
                  </a:cubicBezTo>
                  <a:cubicBezTo>
                    <a:pt x="2" y="30"/>
                    <a:pt x="1" y="15"/>
                    <a:pt x="0" y="0"/>
                  </a:cubicBezTo>
                  <a:close/>
                </a:path>
              </a:pathLst>
            </a:custGeom>
            <a:solidFill>
              <a:srgbClr val="AAD3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0" name="Freeform 648"/>
            <p:cNvSpPr>
              <a:spLocks/>
            </p:cNvSpPr>
            <p:nvPr/>
          </p:nvSpPr>
          <p:spPr bwMode="auto">
            <a:xfrm>
              <a:off x="4690" y="1863"/>
              <a:ext cx="60" cy="91"/>
            </a:xfrm>
            <a:custGeom>
              <a:avLst/>
              <a:gdLst>
                <a:gd name="T0" fmla="*/ 79 w 98"/>
                <a:gd name="T1" fmla="*/ 1 h 147"/>
                <a:gd name="T2" fmla="*/ 95 w 98"/>
                <a:gd name="T3" fmla="*/ 45 h 147"/>
                <a:gd name="T4" fmla="*/ 97 w 98"/>
                <a:gd name="T5" fmla="*/ 81 h 147"/>
                <a:gd name="T6" fmla="*/ 72 w 98"/>
                <a:gd name="T7" fmla="*/ 102 h 147"/>
                <a:gd name="T8" fmla="*/ 56 w 98"/>
                <a:gd name="T9" fmla="*/ 100 h 147"/>
                <a:gd name="T10" fmla="*/ 40 w 98"/>
                <a:gd name="T11" fmla="*/ 105 h 147"/>
                <a:gd name="T12" fmla="*/ 53 w 98"/>
                <a:gd name="T13" fmla="*/ 107 h 147"/>
                <a:gd name="T14" fmla="*/ 91 w 98"/>
                <a:gd name="T15" fmla="*/ 142 h 147"/>
                <a:gd name="T16" fmla="*/ 41 w 98"/>
                <a:gd name="T17" fmla="*/ 141 h 147"/>
                <a:gd name="T18" fmla="*/ 15 w 98"/>
                <a:gd name="T19" fmla="*/ 147 h 147"/>
                <a:gd name="T20" fmla="*/ 10 w 98"/>
                <a:gd name="T21" fmla="*/ 140 h 147"/>
                <a:gd name="T22" fmla="*/ 13 w 98"/>
                <a:gd name="T23" fmla="*/ 74 h 147"/>
                <a:gd name="T24" fmla="*/ 31 w 98"/>
                <a:gd name="T25" fmla="*/ 13 h 147"/>
                <a:gd name="T26" fmla="*/ 73 w 98"/>
                <a:gd name="T27" fmla="*/ 4 h 147"/>
                <a:gd name="T28" fmla="*/ 79 w 98"/>
                <a:gd name="T29" fmla="*/ 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147">
                  <a:moveTo>
                    <a:pt x="79" y="1"/>
                  </a:moveTo>
                  <a:cubicBezTo>
                    <a:pt x="89" y="14"/>
                    <a:pt x="91" y="30"/>
                    <a:pt x="95" y="45"/>
                  </a:cubicBezTo>
                  <a:cubicBezTo>
                    <a:pt x="98" y="57"/>
                    <a:pt x="97" y="69"/>
                    <a:pt x="97" y="81"/>
                  </a:cubicBezTo>
                  <a:cubicBezTo>
                    <a:pt x="96" y="94"/>
                    <a:pt x="86" y="104"/>
                    <a:pt x="72" y="102"/>
                  </a:cubicBezTo>
                  <a:cubicBezTo>
                    <a:pt x="67" y="101"/>
                    <a:pt x="62" y="99"/>
                    <a:pt x="56" y="100"/>
                  </a:cubicBezTo>
                  <a:cubicBezTo>
                    <a:pt x="51" y="101"/>
                    <a:pt x="46" y="103"/>
                    <a:pt x="40" y="105"/>
                  </a:cubicBezTo>
                  <a:cubicBezTo>
                    <a:pt x="44" y="109"/>
                    <a:pt x="49" y="108"/>
                    <a:pt x="53" y="107"/>
                  </a:cubicBezTo>
                  <a:cubicBezTo>
                    <a:pt x="71" y="103"/>
                    <a:pt x="94" y="125"/>
                    <a:pt x="91" y="142"/>
                  </a:cubicBezTo>
                  <a:cubicBezTo>
                    <a:pt x="74" y="140"/>
                    <a:pt x="58" y="137"/>
                    <a:pt x="41" y="141"/>
                  </a:cubicBezTo>
                  <a:cubicBezTo>
                    <a:pt x="32" y="143"/>
                    <a:pt x="24" y="145"/>
                    <a:pt x="15" y="147"/>
                  </a:cubicBezTo>
                  <a:cubicBezTo>
                    <a:pt x="11" y="146"/>
                    <a:pt x="10" y="143"/>
                    <a:pt x="10" y="140"/>
                  </a:cubicBezTo>
                  <a:cubicBezTo>
                    <a:pt x="3" y="118"/>
                    <a:pt x="0" y="96"/>
                    <a:pt x="13" y="74"/>
                  </a:cubicBezTo>
                  <a:cubicBezTo>
                    <a:pt x="23" y="55"/>
                    <a:pt x="27" y="34"/>
                    <a:pt x="31" y="13"/>
                  </a:cubicBezTo>
                  <a:cubicBezTo>
                    <a:pt x="47" y="19"/>
                    <a:pt x="61" y="17"/>
                    <a:pt x="73" y="4"/>
                  </a:cubicBezTo>
                  <a:cubicBezTo>
                    <a:pt x="75" y="3"/>
                    <a:pt x="76" y="0"/>
                    <a:pt x="79" y="1"/>
                  </a:cubicBezTo>
                  <a:close/>
                </a:path>
              </a:pathLst>
            </a:custGeom>
            <a:solidFill>
              <a:srgbClr val="EC76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51" name="Freeform 649"/>
            <p:cNvSpPr>
              <a:spLocks/>
            </p:cNvSpPr>
            <p:nvPr/>
          </p:nvSpPr>
          <p:spPr bwMode="auto">
            <a:xfrm>
              <a:off x="4909" y="2020"/>
              <a:ext cx="9" cy="34"/>
            </a:xfrm>
            <a:custGeom>
              <a:avLst/>
              <a:gdLst>
                <a:gd name="T0" fmla="*/ 15 w 15"/>
                <a:gd name="T1" fmla="*/ 34 h 55"/>
                <a:gd name="T2" fmla="*/ 3 w 15"/>
                <a:gd name="T3" fmla="*/ 45 h 55"/>
                <a:gd name="T4" fmla="*/ 3 w 15"/>
                <a:gd name="T5" fmla="*/ 55 h 55"/>
                <a:gd name="T6" fmla="*/ 1 w 15"/>
                <a:gd name="T7" fmla="*/ 7 h 55"/>
                <a:gd name="T8" fmla="*/ 9 w 15"/>
                <a:gd name="T9" fmla="*/ 0 h 55"/>
                <a:gd name="T10" fmla="*/ 15 w 15"/>
                <a:gd name="T11" fmla="*/ 34 h 55"/>
              </a:gdLst>
              <a:ahLst/>
              <a:cxnLst>
                <a:cxn ang="0">
                  <a:pos x="T0" y="T1"/>
                </a:cxn>
                <a:cxn ang="0">
                  <a:pos x="T2" y="T3"/>
                </a:cxn>
                <a:cxn ang="0">
                  <a:pos x="T4" y="T5"/>
                </a:cxn>
                <a:cxn ang="0">
                  <a:pos x="T6" y="T7"/>
                </a:cxn>
                <a:cxn ang="0">
                  <a:pos x="T8" y="T9"/>
                </a:cxn>
                <a:cxn ang="0">
                  <a:pos x="T10" y="T11"/>
                </a:cxn>
              </a:cxnLst>
              <a:rect l="0" t="0" r="r" b="b"/>
              <a:pathLst>
                <a:path w="15" h="55">
                  <a:moveTo>
                    <a:pt x="15" y="34"/>
                  </a:moveTo>
                  <a:cubicBezTo>
                    <a:pt x="5" y="32"/>
                    <a:pt x="2" y="36"/>
                    <a:pt x="3" y="45"/>
                  </a:cubicBezTo>
                  <a:cubicBezTo>
                    <a:pt x="4" y="48"/>
                    <a:pt x="3" y="52"/>
                    <a:pt x="3" y="55"/>
                  </a:cubicBezTo>
                  <a:cubicBezTo>
                    <a:pt x="0" y="39"/>
                    <a:pt x="2" y="23"/>
                    <a:pt x="1" y="7"/>
                  </a:cubicBezTo>
                  <a:cubicBezTo>
                    <a:pt x="1" y="1"/>
                    <a:pt x="6" y="2"/>
                    <a:pt x="9" y="0"/>
                  </a:cubicBezTo>
                  <a:cubicBezTo>
                    <a:pt x="13" y="11"/>
                    <a:pt x="13" y="23"/>
                    <a:pt x="15" y="34"/>
                  </a:cubicBezTo>
                  <a:close/>
                </a:path>
              </a:pathLst>
            </a:custGeom>
            <a:solidFill>
              <a:srgbClr val="62A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4040" name="Group 851"/>
          <p:cNvGrpSpPr>
            <a:grpSpLocks/>
          </p:cNvGrpSpPr>
          <p:nvPr/>
        </p:nvGrpSpPr>
        <p:grpSpPr bwMode="auto">
          <a:xfrm>
            <a:off x="4821238" y="2774950"/>
            <a:ext cx="3021012" cy="1590675"/>
            <a:chOff x="3037" y="1748"/>
            <a:chExt cx="1903" cy="1002"/>
          </a:xfrm>
        </p:grpSpPr>
        <p:sp>
          <p:nvSpPr>
            <p:cNvPr id="4252" name="Freeform 651"/>
            <p:cNvSpPr>
              <a:spLocks/>
            </p:cNvSpPr>
            <p:nvPr/>
          </p:nvSpPr>
          <p:spPr bwMode="auto">
            <a:xfrm>
              <a:off x="4631" y="1866"/>
              <a:ext cx="17" cy="11"/>
            </a:xfrm>
            <a:custGeom>
              <a:avLst/>
              <a:gdLst>
                <a:gd name="T0" fmla="*/ 15 w 29"/>
                <a:gd name="T1" fmla="*/ 19 h 19"/>
                <a:gd name="T2" fmla="*/ 3 w 29"/>
                <a:gd name="T3" fmla="*/ 12 h 19"/>
                <a:gd name="T4" fmla="*/ 8 w 29"/>
                <a:gd name="T5" fmla="*/ 3 h 19"/>
                <a:gd name="T6" fmla="*/ 18 w 29"/>
                <a:gd name="T7" fmla="*/ 3 h 19"/>
                <a:gd name="T8" fmla="*/ 28 w 29"/>
                <a:gd name="T9" fmla="*/ 6 h 19"/>
                <a:gd name="T10" fmla="*/ 20 w 29"/>
                <a:gd name="T11" fmla="*/ 18 h 19"/>
                <a:gd name="T12" fmla="*/ 15 w 29"/>
                <a:gd name="T13" fmla="*/ 19 h 19"/>
              </a:gdLst>
              <a:ahLst/>
              <a:cxnLst>
                <a:cxn ang="0">
                  <a:pos x="T0" y="T1"/>
                </a:cxn>
                <a:cxn ang="0">
                  <a:pos x="T2" y="T3"/>
                </a:cxn>
                <a:cxn ang="0">
                  <a:pos x="T4" y="T5"/>
                </a:cxn>
                <a:cxn ang="0">
                  <a:pos x="T6" y="T7"/>
                </a:cxn>
                <a:cxn ang="0">
                  <a:pos x="T8" y="T9"/>
                </a:cxn>
                <a:cxn ang="0">
                  <a:pos x="T10" y="T11"/>
                </a:cxn>
                <a:cxn ang="0">
                  <a:pos x="T12" y="T13"/>
                </a:cxn>
              </a:cxnLst>
              <a:rect l="0" t="0" r="r" b="b"/>
              <a:pathLst>
                <a:path w="29" h="19">
                  <a:moveTo>
                    <a:pt x="15" y="19"/>
                  </a:moveTo>
                  <a:cubicBezTo>
                    <a:pt x="9" y="18"/>
                    <a:pt x="5" y="17"/>
                    <a:pt x="3" y="12"/>
                  </a:cubicBezTo>
                  <a:cubicBezTo>
                    <a:pt x="0" y="7"/>
                    <a:pt x="1" y="3"/>
                    <a:pt x="8" y="3"/>
                  </a:cubicBezTo>
                  <a:cubicBezTo>
                    <a:pt x="11" y="3"/>
                    <a:pt x="15" y="2"/>
                    <a:pt x="18" y="3"/>
                  </a:cubicBezTo>
                  <a:cubicBezTo>
                    <a:pt x="21" y="3"/>
                    <a:pt x="27" y="0"/>
                    <a:pt x="28" y="6"/>
                  </a:cubicBezTo>
                  <a:cubicBezTo>
                    <a:pt x="29" y="12"/>
                    <a:pt x="25" y="16"/>
                    <a:pt x="20" y="18"/>
                  </a:cubicBezTo>
                  <a:cubicBezTo>
                    <a:pt x="18" y="19"/>
                    <a:pt x="16" y="19"/>
                    <a:pt x="15" y="19"/>
                  </a:cubicBezTo>
                  <a:close/>
                </a:path>
              </a:pathLst>
            </a:custGeom>
            <a:solidFill>
              <a:srgbClr val="FEFB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3" name="Freeform 652"/>
            <p:cNvSpPr>
              <a:spLocks/>
            </p:cNvSpPr>
            <p:nvPr/>
          </p:nvSpPr>
          <p:spPr bwMode="auto">
            <a:xfrm>
              <a:off x="4621" y="1865"/>
              <a:ext cx="8" cy="8"/>
            </a:xfrm>
            <a:custGeom>
              <a:avLst/>
              <a:gdLst>
                <a:gd name="T0" fmla="*/ 7 w 12"/>
                <a:gd name="T1" fmla="*/ 0 h 13"/>
                <a:gd name="T2" fmla="*/ 12 w 12"/>
                <a:gd name="T3" fmla="*/ 7 h 13"/>
                <a:gd name="T4" fmla="*/ 7 w 12"/>
                <a:gd name="T5" fmla="*/ 13 h 13"/>
                <a:gd name="T6" fmla="*/ 0 w 12"/>
                <a:gd name="T7" fmla="*/ 6 h 13"/>
                <a:gd name="T8" fmla="*/ 7 w 12"/>
                <a:gd name="T9" fmla="*/ 0 h 13"/>
              </a:gdLst>
              <a:ahLst/>
              <a:cxnLst>
                <a:cxn ang="0">
                  <a:pos x="T0" y="T1"/>
                </a:cxn>
                <a:cxn ang="0">
                  <a:pos x="T2" y="T3"/>
                </a:cxn>
                <a:cxn ang="0">
                  <a:pos x="T4" y="T5"/>
                </a:cxn>
                <a:cxn ang="0">
                  <a:pos x="T6" y="T7"/>
                </a:cxn>
                <a:cxn ang="0">
                  <a:pos x="T8" y="T9"/>
                </a:cxn>
              </a:cxnLst>
              <a:rect l="0" t="0" r="r" b="b"/>
              <a:pathLst>
                <a:path w="12" h="13">
                  <a:moveTo>
                    <a:pt x="7" y="0"/>
                  </a:moveTo>
                  <a:cubicBezTo>
                    <a:pt x="11" y="1"/>
                    <a:pt x="12" y="4"/>
                    <a:pt x="12" y="7"/>
                  </a:cubicBezTo>
                  <a:cubicBezTo>
                    <a:pt x="12" y="10"/>
                    <a:pt x="11" y="13"/>
                    <a:pt x="7" y="13"/>
                  </a:cubicBezTo>
                  <a:cubicBezTo>
                    <a:pt x="3" y="13"/>
                    <a:pt x="0" y="10"/>
                    <a:pt x="0" y="6"/>
                  </a:cubicBezTo>
                  <a:cubicBezTo>
                    <a:pt x="1" y="3"/>
                    <a:pt x="3" y="1"/>
                    <a:pt x="7" y="0"/>
                  </a:cubicBezTo>
                  <a:close/>
                </a:path>
              </a:pathLst>
            </a:custGeom>
            <a:solidFill>
              <a:srgbClr val="E17E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4" name="Freeform 653"/>
            <p:cNvSpPr>
              <a:spLocks/>
            </p:cNvSpPr>
            <p:nvPr/>
          </p:nvSpPr>
          <p:spPr bwMode="auto">
            <a:xfrm>
              <a:off x="4650" y="1864"/>
              <a:ext cx="8" cy="7"/>
            </a:xfrm>
            <a:custGeom>
              <a:avLst/>
              <a:gdLst>
                <a:gd name="T0" fmla="*/ 11 w 12"/>
                <a:gd name="T1" fmla="*/ 4 h 12"/>
                <a:gd name="T2" fmla="*/ 7 w 12"/>
                <a:gd name="T3" fmla="*/ 11 h 12"/>
                <a:gd name="T4" fmla="*/ 0 w 12"/>
                <a:gd name="T5" fmla="*/ 5 h 12"/>
                <a:gd name="T6" fmla="*/ 6 w 12"/>
                <a:gd name="T7" fmla="*/ 0 h 12"/>
                <a:gd name="T8" fmla="*/ 11 w 12"/>
                <a:gd name="T9" fmla="*/ 4 h 12"/>
              </a:gdLst>
              <a:ahLst/>
              <a:cxnLst>
                <a:cxn ang="0">
                  <a:pos x="T0" y="T1"/>
                </a:cxn>
                <a:cxn ang="0">
                  <a:pos x="T2" y="T3"/>
                </a:cxn>
                <a:cxn ang="0">
                  <a:pos x="T4" y="T5"/>
                </a:cxn>
                <a:cxn ang="0">
                  <a:pos x="T6" y="T7"/>
                </a:cxn>
                <a:cxn ang="0">
                  <a:pos x="T8" y="T9"/>
                </a:cxn>
              </a:cxnLst>
              <a:rect l="0" t="0" r="r" b="b"/>
              <a:pathLst>
                <a:path w="12" h="12">
                  <a:moveTo>
                    <a:pt x="11" y="4"/>
                  </a:moveTo>
                  <a:cubicBezTo>
                    <a:pt x="11" y="8"/>
                    <a:pt x="11" y="11"/>
                    <a:pt x="7" y="11"/>
                  </a:cubicBezTo>
                  <a:cubicBezTo>
                    <a:pt x="3" y="12"/>
                    <a:pt x="0" y="9"/>
                    <a:pt x="0" y="5"/>
                  </a:cubicBezTo>
                  <a:cubicBezTo>
                    <a:pt x="0" y="1"/>
                    <a:pt x="3" y="0"/>
                    <a:pt x="6" y="0"/>
                  </a:cubicBezTo>
                  <a:cubicBezTo>
                    <a:pt x="9" y="0"/>
                    <a:pt x="12" y="1"/>
                    <a:pt x="11" y="4"/>
                  </a:cubicBezTo>
                  <a:close/>
                </a:path>
              </a:pathLst>
            </a:custGeom>
            <a:solidFill>
              <a:srgbClr val="E2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5" name="Freeform 654"/>
            <p:cNvSpPr>
              <a:spLocks/>
            </p:cNvSpPr>
            <p:nvPr/>
          </p:nvSpPr>
          <p:spPr bwMode="auto">
            <a:xfrm>
              <a:off x="4647" y="1853"/>
              <a:ext cx="10" cy="7"/>
            </a:xfrm>
            <a:custGeom>
              <a:avLst/>
              <a:gdLst>
                <a:gd name="T0" fmla="*/ 16 w 17"/>
                <a:gd name="T1" fmla="*/ 11 h 12"/>
                <a:gd name="T2" fmla="*/ 1 w 17"/>
                <a:gd name="T3" fmla="*/ 12 h 12"/>
                <a:gd name="T4" fmla="*/ 9 w 17"/>
                <a:gd name="T5" fmla="*/ 1 h 12"/>
                <a:gd name="T6" fmla="*/ 16 w 17"/>
                <a:gd name="T7" fmla="*/ 11 h 12"/>
              </a:gdLst>
              <a:ahLst/>
              <a:cxnLst>
                <a:cxn ang="0">
                  <a:pos x="T0" y="T1"/>
                </a:cxn>
                <a:cxn ang="0">
                  <a:pos x="T2" y="T3"/>
                </a:cxn>
                <a:cxn ang="0">
                  <a:pos x="T4" y="T5"/>
                </a:cxn>
                <a:cxn ang="0">
                  <a:pos x="T6" y="T7"/>
                </a:cxn>
              </a:cxnLst>
              <a:rect l="0" t="0" r="r" b="b"/>
              <a:pathLst>
                <a:path w="17" h="12">
                  <a:moveTo>
                    <a:pt x="16" y="11"/>
                  </a:moveTo>
                  <a:cubicBezTo>
                    <a:pt x="11" y="0"/>
                    <a:pt x="6" y="5"/>
                    <a:pt x="1" y="12"/>
                  </a:cubicBezTo>
                  <a:cubicBezTo>
                    <a:pt x="0" y="4"/>
                    <a:pt x="3" y="1"/>
                    <a:pt x="9" y="1"/>
                  </a:cubicBezTo>
                  <a:cubicBezTo>
                    <a:pt x="14" y="0"/>
                    <a:pt x="17" y="4"/>
                    <a:pt x="16" y="11"/>
                  </a:cubicBezTo>
                  <a:close/>
                </a:path>
              </a:pathLst>
            </a:custGeom>
            <a:solidFill>
              <a:srgbClr val="6E35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6" name="Freeform 655"/>
            <p:cNvSpPr>
              <a:spLocks/>
            </p:cNvSpPr>
            <p:nvPr/>
          </p:nvSpPr>
          <p:spPr bwMode="auto">
            <a:xfrm>
              <a:off x="4622" y="1853"/>
              <a:ext cx="10" cy="9"/>
            </a:xfrm>
            <a:custGeom>
              <a:avLst/>
              <a:gdLst>
                <a:gd name="T0" fmla="*/ 1 w 17"/>
                <a:gd name="T1" fmla="*/ 15 h 15"/>
                <a:gd name="T2" fmla="*/ 8 w 17"/>
                <a:gd name="T3" fmla="*/ 2 h 15"/>
                <a:gd name="T4" fmla="*/ 17 w 17"/>
                <a:gd name="T5" fmla="*/ 13 h 15"/>
                <a:gd name="T6" fmla="*/ 1 w 17"/>
                <a:gd name="T7" fmla="*/ 15 h 15"/>
              </a:gdLst>
              <a:ahLst/>
              <a:cxnLst>
                <a:cxn ang="0">
                  <a:pos x="T0" y="T1"/>
                </a:cxn>
                <a:cxn ang="0">
                  <a:pos x="T2" y="T3"/>
                </a:cxn>
                <a:cxn ang="0">
                  <a:pos x="T4" y="T5"/>
                </a:cxn>
                <a:cxn ang="0">
                  <a:pos x="T6" y="T7"/>
                </a:cxn>
              </a:cxnLst>
              <a:rect l="0" t="0" r="r" b="b"/>
              <a:pathLst>
                <a:path w="17" h="15">
                  <a:moveTo>
                    <a:pt x="1" y="15"/>
                  </a:moveTo>
                  <a:cubicBezTo>
                    <a:pt x="0" y="5"/>
                    <a:pt x="3" y="2"/>
                    <a:pt x="8" y="2"/>
                  </a:cubicBezTo>
                  <a:cubicBezTo>
                    <a:pt x="13" y="1"/>
                    <a:pt x="16" y="5"/>
                    <a:pt x="17" y="13"/>
                  </a:cubicBezTo>
                  <a:cubicBezTo>
                    <a:pt x="11" y="6"/>
                    <a:pt x="6" y="0"/>
                    <a:pt x="1" y="15"/>
                  </a:cubicBezTo>
                  <a:close/>
                </a:path>
              </a:pathLst>
            </a:custGeom>
            <a:solidFill>
              <a:srgbClr val="6029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7" name="Freeform 656"/>
            <p:cNvSpPr>
              <a:spLocks/>
            </p:cNvSpPr>
            <p:nvPr/>
          </p:nvSpPr>
          <p:spPr bwMode="auto">
            <a:xfrm>
              <a:off x="4646" y="1846"/>
              <a:ext cx="10" cy="4"/>
            </a:xfrm>
            <a:custGeom>
              <a:avLst/>
              <a:gdLst>
                <a:gd name="T0" fmla="*/ 0 w 16"/>
                <a:gd name="T1" fmla="*/ 5 h 7"/>
                <a:gd name="T2" fmla="*/ 0 w 16"/>
                <a:gd name="T3" fmla="*/ 3 h 7"/>
                <a:gd name="T4" fmla="*/ 15 w 16"/>
                <a:gd name="T5" fmla="*/ 2 h 7"/>
                <a:gd name="T6" fmla="*/ 15 w 16"/>
                <a:gd name="T7" fmla="*/ 4 h 7"/>
                <a:gd name="T8" fmla="*/ 0 w 16"/>
                <a:gd name="T9" fmla="*/ 5 h 7"/>
              </a:gdLst>
              <a:ahLst/>
              <a:cxnLst>
                <a:cxn ang="0">
                  <a:pos x="T0" y="T1"/>
                </a:cxn>
                <a:cxn ang="0">
                  <a:pos x="T2" y="T3"/>
                </a:cxn>
                <a:cxn ang="0">
                  <a:pos x="T4" y="T5"/>
                </a:cxn>
                <a:cxn ang="0">
                  <a:pos x="T6" y="T7"/>
                </a:cxn>
                <a:cxn ang="0">
                  <a:pos x="T8" y="T9"/>
                </a:cxn>
              </a:cxnLst>
              <a:rect l="0" t="0" r="r" b="b"/>
              <a:pathLst>
                <a:path w="16" h="7">
                  <a:moveTo>
                    <a:pt x="0" y="5"/>
                  </a:moveTo>
                  <a:cubicBezTo>
                    <a:pt x="0" y="3"/>
                    <a:pt x="0" y="3"/>
                    <a:pt x="0" y="3"/>
                  </a:cubicBezTo>
                  <a:cubicBezTo>
                    <a:pt x="5" y="1"/>
                    <a:pt x="10" y="0"/>
                    <a:pt x="15" y="2"/>
                  </a:cubicBezTo>
                  <a:cubicBezTo>
                    <a:pt x="16" y="2"/>
                    <a:pt x="16" y="4"/>
                    <a:pt x="15" y="4"/>
                  </a:cubicBezTo>
                  <a:cubicBezTo>
                    <a:pt x="10" y="7"/>
                    <a:pt x="5" y="6"/>
                    <a:pt x="0" y="5"/>
                  </a:cubicBezTo>
                  <a:close/>
                </a:path>
              </a:pathLst>
            </a:custGeom>
            <a:solidFill>
              <a:srgbClr val="5520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8" name="Freeform 657"/>
            <p:cNvSpPr>
              <a:spLocks/>
            </p:cNvSpPr>
            <p:nvPr/>
          </p:nvSpPr>
          <p:spPr bwMode="auto">
            <a:xfrm>
              <a:off x="4663" y="1847"/>
              <a:ext cx="36" cy="47"/>
            </a:xfrm>
            <a:custGeom>
              <a:avLst/>
              <a:gdLst>
                <a:gd name="T0" fmla="*/ 1 w 58"/>
                <a:gd name="T1" fmla="*/ 73 h 76"/>
                <a:gd name="T2" fmla="*/ 0 w 58"/>
                <a:gd name="T3" fmla="*/ 64 h 76"/>
                <a:gd name="T4" fmla="*/ 1 w 58"/>
                <a:gd name="T5" fmla="*/ 51 h 76"/>
                <a:gd name="T6" fmla="*/ 16 w 58"/>
                <a:gd name="T7" fmla="*/ 17 h 76"/>
                <a:gd name="T8" fmla="*/ 35 w 58"/>
                <a:gd name="T9" fmla="*/ 5 h 76"/>
                <a:gd name="T10" fmla="*/ 49 w 58"/>
                <a:gd name="T11" fmla="*/ 0 h 76"/>
                <a:gd name="T12" fmla="*/ 52 w 58"/>
                <a:gd name="T13" fmla="*/ 52 h 76"/>
                <a:gd name="T14" fmla="*/ 5 w 58"/>
                <a:gd name="T15" fmla="*/ 74 h 76"/>
                <a:gd name="T16" fmla="*/ 1 w 58"/>
                <a:gd name="T17"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76">
                  <a:moveTo>
                    <a:pt x="1" y="73"/>
                  </a:moveTo>
                  <a:cubicBezTo>
                    <a:pt x="0" y="70"/>
                    <a:pt x="0" y="67"/>
                    <a:pt x="0" y="64"/>
                  </a:cubicBezTo>
                  <a:cubicBezTo>
                    <a:pt x="2" y="60"/>
                    <a:pt x="1" y="55"/>
                    <a:pt x="1" y="51"/>
                  </a:cubicBezTo>
                  <a:cubicBezTo>
                    <a:pt x="2" y="37"/>
                    <a:pt x="7" y="26"/>
                    <a:pt x="16" y="17"/>
                  </a:cubicBezTo>
                  <a:cubicBezTo>
                    <a:pt x="26" y="18"/>
                    <a:pt x="30" y="11"/>
                    <a:pt x="35" y="5"/>
                  </a:cubicBezTo>
                  <a:cubicBezTo>
                    <a:pt x="39" y="3"/>
                    <a:pt x="44" y="1"/>
                    <a:pt x="49" y="0"/>
                  </a:cubicBezTo>
                  <a:cubicBezTo>
                    <a:pt x="57" y="10"/>
                    <a:pt x="58" y="41"/>
                    <a:pt x="52" y="52"/>
                  </a:cubicBezTo>
                  <a:cubicBezTo>
                    <a:pt x="45" y="64"/>
                    <a:pt x="19" y="76"/>
                    <a:pt x="5" y="74"/>
                  </a:cubicBezTo>
                  <a:cubicBezTo>
                    <a:pt x="4" y="74"/>
                    <a:pt x="2" y="73"/>
                    <a:pt x="1" y="73"/>
                  </a:cubicBezTo>
                  <a:close/>
                </a:path>
              </a:pathLst>
            </a:custGeom>
            <a:solidFill>
              <a:srgbClr val="EB7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9" name="Freeform 658"/>
            <p:cNvSpPr>
              <a:spLocks/>
            </p:cNvSpPr>
            <p:nvPr/>
          </p:nvSpPr>
          <p:spPr bwMode="auto">
            <a:xfrm>
              <a:off x="4666" y="1846"/>
              <a:ext cx="37" cy="55"/>
            </a:xfrm>
            <a:custGeom>
              <a:avLst/>
              <a:gdLst>
                <a:gd name="T0" fmla="*/ 0 w 60"/>
                <a:gd name="T1" fmla="*/ 76 h 89"/>
                <a:gd name="T2" fmla="*/ 31 w 60"/>
                <a:gd name="T3" fmla="*/ 65 h 89"/>
                <a:gd name="T4" fmla="*/ 48 w 60"/>
                <a:gd name="T5" fmla="*/ 35 h 89"/>
                <a:gd name="T6" fmla="*/ 44 w 60"/>
                <a:gd name="T7" fmla="*/ 2 h 89"/>
                <a:gd name="T8" fmla="*/ 45 w 60"/>
                <a:gd name="T9" fmla="*/ 0 h 89"/>
                <a:gd name="T10" fmla="*/ 58 w 60"/>
                <a:gd name="T11" fmla="*/ 18 h 89"/>
                <a:gd name="T12" fmla="*/ 55 w 60"/>
                <a:gd name="T13" fmla="*/ 61 h 89"/>
                <a:gd name="T14" fmla="*/ 0 w 60"/>
                <a:gd name="T15" fmla="*/ 76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89">
                  <a:moveTo>
                    <a:pt x="0" y="76"/>
                  </a:moveTo>
                  <a:cubicBezTo>
                    <a:pt x="11" y="74"/>
                    <a:pt x="21" y="70"/>
                    <a:pt x="31" y="65"/>
                  </a:cubicBezTo>
                  <a:cubicBezTo>
                    <a:pt x="43" y="59"/>
                    <a:pt x="50" y="49"/>
                    <a:pt x="48" y="35"/>
                  </a:cubicBezTo>
                  <a:cubicBezTo>
                    <a:pt x="47" y="24"/>
                    <a:pt x="47" y="13"/>
                    <a:pt x="44" y="2"/>
                  </a:cubicBezTo>
                  <a:cubicBezTo>
                    <a:pt x="45" y="1"/>
                    <a:pt x="45" y="1"/>
                    <a:pt x="45" y="0"/>
                  </a:cubicBezTo>
                  <a:cubicBezTo>
                    <a:pt x="53" y="3"/>
                    <a:pt x="57" y="10"/>
                    <a:pt x="58" y="18"/>
                  </a:cubicBezTo>
                  <a:cubicBezTo>
                    <a:pt x="59" y="32"/>
                    <a:pt x="60" y="47"/>
                    <a:pt x="55" y="61"/>
                  </a:cubicBezTo>
                  <a:cubicBezTo>
                    <a:pt x="47" y="81"/>
                    <a:pt x="18" y="89"/>
                    <a:pt x="0" y="76"/>
                  </a:cubicBezTo>
                  <a:close/>
                </a:path>
              </a:pathLst>
            </a:custGeom>
            <a:solidFill>
              <a:srgbClr val="B6C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0" name="Freeform 659"/>
            <p:cNvSpPr>
              <a:spLocks/>
            </p:cNvSpPr>
            <p:nvPr/>
          </p:nvSpPr>
          <p:spPr bwMode="auto">
            <a:xfrm>
              <a:off x="4684" y="1820"/>
              <a:ext cx="16" cy="19"/>
            </a:xfrm>
            <a:custGeom>
              <a:avLst/>
              <a:gdLst>
                <a:gd name="T0" fmla="*/ 9 w 25"/>
                <a:gd name="T1" fmla="*/ 0 h 30"/>
                <a:gd name="T2" fmla="*/ 21 w 25"/>
                <a:gd name="T3" fmla="*/ 7 h 30"/>
                <a:gd name="T4" fmla="*/ 22 w 25"/>
                <a:gd name="T5" fmla="*/ 22 h 30"/>
                <a:gd name="T6" fmla="*/ 8 w 25"/>
                <a:gd name="T7" fmla="*/ 30 h 30"/>
                <a:gd name="T8" fmla="*/ 9 w 25"/>
                <a:gd name="T9" fmla="*/ 0 h 30"/>
              </a:gdLst>
              <a:ahLst/>
              <a:cxnLst>
                <a:cxn ang="0">
                  <a:pos x="T0" y="T1"/>
                </a:cxn>
                <a:cxn ang="0">
                  <a:pos x="T2" y="T3"/>
                </a:cxn>
                <a:cxn ang="0">
                  <a:pos x="T4" y="T5"/>
                </a:cxn>
                <a:cxn ang="0">
                  <a:pos x="T6" y="T7"/>
                </a:cxn>
                <a:cxn ang="0">
                  <a:pos x="T8" y="T9"/>
                </a:cxn>
              </a:cxnLst>
              <a:rect l="0" t="0" r="r" b="b"/>
              <a:pathLst>
                <a:path w="25" h="30">
                  <a:moveTo>
                    <a:pt x="9" y="0"/>
                  </a:moveTo>
                  <a:cubicBezTo>
                    <a:pt x="14" y="0"/>
                    <a:pt x="19" y="1"/>
                    <a:pt x="21" y="7"/>
                  </a:cubicBezTo>
                  <a:cubicBezTo>
                    <a:pt x="25" y="11"/>
                    <a:pt x="24" y="17"/>
                    <a:pt x="22" y="22"/>
                  </a:cubicBezTo>
                  <a:cubicBezTo>
                    <a:pt x="17" y="24"/>
                    <a:pt x="12" y="26"/>
                    <a:pt x="8" y="30"/>
                  </a:cubicBezTo>
                  <a:cubicBezTo>
                    <a:pt x="0" y="21"/>
                    <a:pt x="0" y="8"/>
                    <a:pt x="9" y="0"/>
                  </a:cubicBezTo>
                  <a:close/>
                </a:path>
              </a:pathLst>
            </a:custGeom>
            <a:solidFill>
              <a:srgbClr val="F3AD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1" name="Freeform 660"/>
            <p:cNvSpPr>
              <a:spLocks/>
            </p:cNvSpPr>
            <p:nvPr/>
          </p:nvSpPr>
          <p:spPr bwMode="auto">
            <a:xfrm>
              <a:off x="4689" y="1833"/>
              <a:ext cx="14" cy="12"/>
            </a:xfrm>
            <a:custGeom>
              <a:avLst/>
              <a:gdLst>
                <a:gd name="T0" fmla="*/ 0 w 23"/>
                <a:gd name="T1" fmla="*/ 10 h 19"/>
                <a:gd name="T2" fmla="*/ 14 w 23"/>
                <a:gd name="T3" fmla="*/ 1 h 19"/>
                <a:gd name="T4" fmla="*/ 18 w 23"/>
                <a:gd name="T5" fmla="*/ 15 h 19"/>
                <a:gd name="T6" fmla="*/ 18 w 23"/>
                <a:gd name="T7" fmla="*/ 15 h 19"/>
                <a:gd name="T8" fmla="*/ 7 w 23"/>
                <a:gd name="T9" fmla="*/ 19 h 19"/>
                <a:gd name="T10" fmla="*/ 0 w 23"/>
                <a:gd name="T11" fmla="*/ 10 h 19"/>
              </a:gdLst>
              <a:ahLst/>
              <a:cxnLst>
                <a:cxn ang="0">
                  <a:pos x="T0" y="T1"/>
                </a:cxn>
                <a:cxn ang="0">
                  <a:pos x="T2" y="T3"/>
                </a:cxn>
                <a:cxn ang="0">
                  <a:pos x="T4" y="T5"/>
                </a:cxn>
                <a:cxn ang="0">
                  <a:pos x="T6" y="T7"/>
                </a:cxn>
                <a:cxn ang="0">
                  <a:pos x="T8" y="T9"/>
                </a:cxn>
                <a:cxn ang="0">
                  <a:pos x="T10" y="T11"/>
                </a:cxn>
              </a:cxnLst>
              <a:rect l="0" t="0" r="r" b="b"/>
              <a:pathLst>
                <a:path w="23" h="19">
                  <a:moveTo>
                    <a:pt x="0" y="10"/>
                  </a:moveTo>
                  <a:cubicBezTo>
                    <a:pt x="1" y="0"/>
                    <a:pt x="8" y="1"/>
                    <a:pt x="14" y="1"/>
                  </a:cubicBezTo>
                  <a:cubicBezTo>
                    <a:pt x="23" y="4"/>
                    <a:pt x="21" y="9"/>
                    <a:pt x="18" y="15"/>
                  </a:cubicBezTo>
                  <a:cubicBezTo>
                    <a:pt x="18" y="15"/>
                    <a:pt x="18" y="15"/>
                    <a:pt x="18" y="15"/>
                  </a:cubicBezTo>
                  <a:cubicBezTo>
                    <a:pt x="14" y="15"/>
                    <a:pt x="10" y="16"/>
                    <a:pt x="7" y="19"/>
                  </a:cubicBezTo>
                  <a:cubicBezTo>
                    <a:pt x="3" y="17"/>
                    <a:pt x="2" y="13"/>
                    <a:pt x="0" y="10"/>
                  </a:cubicBezTo>
                  <a:close/>
                </a:path>
              </a:pathLst>
            </a:custGeom>
            <a:solidFill>
              <a:srgbClr val="F9EB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2" name="Freeform 661"/>
            <p:cNvSpPr>
              <a:spLocks/>
            </p:cNvSpPr>
            <p:nvPr/>
          </p:nvSpPr>
          <p:spPr bwMode="auto">
            <a:xfrm>
              <a:off x="4673" y="1848"/>
              <a:ext cx="11" cy="12"/>
            </a:xfrm>
            <a:custGeom>
              <a:avLst/>
              <a:gdLst>
                <a:gd name="T0" fmla="*/ 19 w 19"/>
                <a:gd name="T1" fmla="*/ 3 h 19"/>
                <a:gd name="T2" fmla="*/ 0 w 19"/>
                <a:gd name="T3" fmla="*/ 15 h 19"/>
                <a:gd name="T4" fmla="*/ 19 w 19"/>
                <a:gd name="T5" fmla="*/ 3 h 19"/>
              </a:gdLst>
              <a:ahLst/>
              <a:cxnLst>
                <a:cxn ang="0">
                  <a:pos x="T0" y="T1"/>
                </a:cxn>
                <a:cxn ang="0">
                  <a:pos x="T2" y="T3"/>
                </a:cxn>
                <a:cxn ang="0">
                  <a:pos x="T4" y="T5"/>
                </a:cxn>
              </a:cxnLst>
              <a:rect l="0" t="0" r="r" b="b"/>
              <a:pathLst>
                <a:path w="19" h="19">
                  <a:moveTo>
                    <a:pt x="19" y="3"/>
                  </a:moveTo>
                  <a:cubicBezTo>
                    <a:pt x="14" y="16"/>
                    <a:pt x="11" y="19"/>
                    <a:pt x="0" y="15"/>
                  </a:cubicBezTo>
                  <a:cubicBezTo>
                    <a:pt x="2" y="4"/>
                    <a:pt x="8" y="0"/>
                    <a:pt x="19" y="3"/>
                  </a:cubicBezTo>
                  <a:close/>
                </a:path>
              </a:pathLst>
            </a:custGeom>
            <a:solidFill>
              <a:srgbClr val="F2A9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3" name="Freeform 662"/>
            <p:cNvSpPr>
              <a:spLocks/>
            </p:cNvSpPr>
            <p:nvPr/>
          </p:nvSpPr>
          <p:spPr bwMode="auto">
            <a:xfrm>
              <a:off x="4689" y="1764"/>
              <a:ext cx="68" cy="64"/>
            </a:xfrm>
            <a:custGeom>
              <a:avLst/>
              <a:gdLst>
                <a:gd name="T0" fmla="*/ 103 w 110"/>
                <a:gd name="T1" fmla="*/ 16 h 105"/>
                <a:gd name="T2" fmla="*/ 80 w 110"/>
                <a:gd name="T3" fmla="*/ 101 h 105"/>
                <a:gd name="T4" fmla="*/ 79 w 110"/>
                <a:gd name="T5" fmla="*/ 103 h 105"/>
                <a:gd name="T6" fmla="*/ 35 w 110"/>
                <a:gd name="T7" fmla="*/ 104 h 105"/>
                <a:gd name="T8" fmla="*/ 4 w 110"/>
                <a:gd name="T9" fmla="*/ 45 h 105"/>
                <a:gd name="T10" fmla="*/ 16 w 110"/>
                <a:gd name="T11" fmla="*/ 28 h 105"/>
                <a:gd name="T12" fmla="*/ 37 w 110"/>
                <a:gd name="T13" fmla="*/ 24 h 105"/>
                <a:gd name="T14" fmla="*/ 73 w 110"/>
                <a:gd name="T15" fmla="*/ 3 h 105"/>
                <a:gd name="T16" fmla="*/ 80 w 110"/>
                <a:gd name="T17" fmla="*/ 4 h 105"/>
                <a:gd name="T18" fmla="*/ 103 w 110"/>
                <a:gd name="T19"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0" h="105">
                  <a:moveTo>
                    <a:pt x="103" y="16"/>
                  </a:moveTo>
                  <a:cubicBezTo>
                    <a:pt x="105" y="47"/>
                    <a:pt x="110" y="79"/>
                    <a:pt x="80" y="101"/>
                  </a:cubicBezTo>
                  <a:cubicBezTo>
                    <a:pt x="79" y="101"/>
                    <a:pt x="79" y="103"/>
                    <a:pt x="79" y="103"/>
                  </a:cubicBezTo>
                  <a:cubicBezTo>
                    <a:pt x="64" y="105"/>
                    <a:pt x="50" y="105"/>
                    <a:pt x="35" y="104"/>
                  </a:cubicBezTo>
                  <a:cubicBezTo>
                    <a:pt x="13" y="94"/>
                    <a:pt x="0" y="68"/>
                    <a:pt x="4" y="45"/>
                  </a:cubicBezTo>
                  <a:cubicBezTo>
                    <a:pt x="5" y="37"/>
                    <a:pt x="10" y="32"/>
                    <a:pt x="16" y="28"/>
                  </a:cubicBezTo>
                  <a:cubicBezTo>
                    <a:pt x="22" y="23"/>
                    <a:pt x="30" y="27"/>
                    <a:pt x="37" y="24"/>
                  </a:cubicBezTo>
                  <a:cubicBezTo>
                    <a:pt x="49" y="18"/>
                    <a:pt x="62" y="12"/>
                    <a:pt x="73" y="3"/>
                  </a:cubicBezTo>
                  <a:cubicBezTo>
                    <a:pt x="76" y="0"/>
                    <a:pt x="78" y="2"/>
                    <a:pt x="80" y="4"/>
                  </a:cubicBezTo>
                  <a:cubicBezTo>
                    <a:pt x="87" y="10"/>
                    <a:pt x="94" y="15"/>
                    <a:pt x="103" y="16"/>
                  </a:cubicBezTo>
                  <a:close/>
                </a:path>
              </a:pathLst>
            </a:custGeom>
            <a:solidFill>
              <a:srgbClr val="F4AD8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4" name="Freeform 663"/>
            <p:cNvSpPr>
              <a:spLocks/>
            </p:cNvSpPr>
            <p:nvPr/>
          </p:nvSpPr>
          <p:spPr bwMode="auto">
            <a:xfrm>
              <a:off x="4703" y="1835"/>
              <a:ext cx="20" cy="29"/>
            </a:xfrm>
            <a:custGeom>
              <a:avLst/>
              <a:gdLst>
                <a:gd name="T0" fmla="*/ 3 w 32"/>
                <a:gd name="T1" fmla="*/ 41 h 47"/>
                <a:gd name="T2" fmla="*/ 0 w 32"/>
                <a:gd name="T3" fmla="*/ 30 h 47"/>
                <a:gd name="T4" fmla="*/ 4 w 32"/>
                <a:gd name="T5" fmla="*/ 31 h 47"/>
                <a:gd name="T6" fmla="*/ 12 w 32"/>
                <a:gd name="T7" fmla="*/ 0 h 47"/>
                <a:gd name="T8" fmla="*/ 15 w 32"/>
                <a:gd name="T9" fmla="*/ 1 h 47"/>
                <a:gd name="T10" fmla="*/ 20 w 32"/>
                <a:gd name="T11" fmla="*/ 8 h 47"/>
                <a:gd name="T12" fmla="*/ 30 w 32"/>
                <a:gd name="T13" fmla="*/ 23 h 47"/>
                <a:gd name="T14" fmla="*/ 32 w 32"/>
                <a:gd name="T15" fmla="*/ 31 h 47"/>
                <a:gd name="T16" fmla="*/ 15 w 32"/>
                <a:gd name="T17" fmla="*/ 45 h 47"/>
                <a:gd name="T18" fmla="*/ 12 w 32"/>
                <a:gd name="T19" fmla="*/ 47 h 47"/>
                <a:gd name="T20" fmla="*/ 3 w 32"/>
                <a:gd name="T21" fmla="*/ 4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2" h="47">
                  <a:moveTo>
                    <a:pt x="3" y="41"/>
                  </a:moveTo>
                  <a:cubicBezTo>
                    <a:pt x="1" y="38"/>
                    <a:pt x="0" y="34"/>
                    <a:pt x="0" y="30"/>
                  </a:cubicBezTo>
                  <a:cubicBezTo>
                    <a:pt x="2" y="30"/>
                    <a:pt x="4" y="32"/>
                    <a:pt x="4" y="31"/>
                  </a:cubicBezTo>
                  <a:cubicBezTo>
                    <a:pt x="3" y="20"/>
                    <a:pt x="12" y="11"/>
                    <a:pt x="12" y="0"/>
                  </a:cubicBezTo>
                  <a:cubicBezTo>
                    <a:pt x="13" y="0"/>
                    <a:pt x="14" y="0"/>
                    <a:pt x="15" y="1"/>
                  </a:cubicBezTo>
                  <a:cubicBezTo>
                    <a:pt x="16" y="3"/>
                    <a:pt x="16" y="8"/>
                    <a:pt x="20" y="8"/>
                  </a:cubicBezTo>
                  <a:cubicBezTo>
                    <a:pt x="30" y="9"/>
                    <a:pt x="30" y="16"/>
                    <a:pt x="30" y="23"/>
                  </a:cubicBezTo>
                  <a:cubicBezTo>
                    <a:pt x="29" y="26"/>
                    <a:pt x="31" y="28"/>
                    <a:pt x="32" y="31"/>
                  </a:cubicBezTo>
                  <a:cubicBezTo>
                    <a:pt x="26" y="35"/>
                    <a:pt x="17" y="36"/>
                    <a:pt x="15" y="45"/>
                  </a:cubicBezTo>
                  <a:cubicBezTo>
                    <a:pt x="15" y="46"/>
                    <a:pt x="14" y="47"/>
                    <a:pt x="12" y="47"/>
                  </a:cubicBezTo>
                  <a:cubicBezTo>
                    <a:pt x="9" y="44"/>
                    <a:pt x="6" y="42"/>
                    <a:pt x="3" y="41"/>
                  </a:cubicBezTo>
                  <a:close/>
                </a:path>
              </a:pathLst>
            </a:custGeom>
            <a:solidFill>
              <a:srgbClr val="F3AE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5" name="Freeform 664"/>
            <p:cNvSpPr>
              <a:spLocks/>
            </p:cNvSpPr>
            <p:nvPr/>
          </p:nvSpPr>
          <p:spPr bwMode="auto">
            <a:xfrm>
              <a:off x="4696" y="1825"/>
              <a:ext cx="11" cy="17"/>
            </a:xfrm>
            <a:custGeom>
              <a:avLst/>
              <a:gdLst>
                <a:gd name="T0" fmla="*/ 7 w 17"/>
                <a:gd name="T1" fmla="*/ 28 h 28"/>
                <a:gd name="T2" fmla="*/ 3 w 17"/>
                <a:gd name="T3" fmla="*/ 14 h 28"/>
                <a:gd name="T4" fmla="*/ 2 w 17"/>
                <a:gd name="T5" fmla="*/ 0 h 28"/>
                <a:gd name="T6" fmla="*/ 17 w 17"/>
                <a:gd name="T7" fmla="*/ 15 h 28"/>
                <a:gd name="T8" fmla="*/ 7 w 17"/>
                <a:gd name="T9" fmla="*/ 28 h 28"/>
              </a:gdLst>
              <a:ahLst/>
              <a:cxnLst>
                <a:cxn ang="0">
                  <a:pos x="T0" y="T1"/>
                </a:cxn>
                <a:cxn ang="0">
                  <a:pos x="T2" y="T3"/>
                </a:cxn>
                <a:cxn ang="0">
                  <a:pos x="T4" y="T5"/>
                </a:cxn>
                <a:cxn ang="0">
                  <a:pos x="T6" y="T7"/>
                </a:cxn>
                <a:cxn ang="0">
                  <a:pos x="T8" y="T9"/>
                </a:cxn>
              </a:cxnLst>
              <a:rect l="0" t="0" r="r" b="b"/>
              <a:pathLst>
                <a:path w="17" h="28">
                  <a:moveTo>
                    <a:pt x="7" y="28"/>
                  </a:moveTo>
                  <a:cubicBezTo>
                    <a:pt x="7" y="23"/>
                    <a:pt x="10" y="17"/>
                    <a:pt x="3" y="14"/>
                  </a:cubicBezTo>
                  <a:cubicBezTo>
                    <a:pt x="0" y="10"/>
                    <a:pt x="4" y="4"/>
                    <a:pt x="2" y="0"/>
                  </a:cubicBezTo>
                  <a:cubicBezTo>
                    <a:pt x="7" y="5"/>
                    <a:pt x="17" y="4"/>
                    <a:pt x="17" y="15"/>
                  </a:cubicBezTo>
                  <a:cubicBezTo>
                    <a:pt x="17" y="22"/>
                    <a:pt x="15" y="27"/>
                    <a:pt x="7" y="28"/>
                  </a:cubicBezTo>
                  <a:close/>
                </a:path>
              </a:pathLst>
            </a:custGeom>
            <a:solidFill>
              <a:srgbClr val="551F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6" name="Freeform 665"/>
            <p:cNvSpPr>
              <a:spLocks/>
            </p:cNvSpPr>
            <p:nvPr/>
          </p:nvSpPr>
          <p:spPr bwMode="auto">
            <a:xfrm>
              <a:off x="4710" y="1825"/>
              <a:ext cx="32" cy="10"/>
            </a:xfrm>
            <a:custGeom>
              <a:avLst/>
              <a:gdLst>
                <a:gd name="T0" fmla="*/ 2 w 51"/>
                <a:gd name="T1" fmla="*/ 16 h 16"/>
                <a:gd name="T2" fmla="*/ 0 w 51"/>
                <a:gd name="T3" fmla="*/ 15 h 16"/>
                <a:gd name="T4" fmla="*/ 0 w 51"/>
                <a:gd name="T5" fmla="*/ 4 h 16"/>
                <a:gd name="T6" fmla="*/ 44 w 51"/>
                <a:gd name="T7" fmla="*/ 3 h 16"/>
                <a:gd name="T8" fmla="*/ 47 w 51"/>
                <a:gd name="T9" fmla="*/ 12 h 16"/>
                <a:gd name="T10" fmla="*/ 8 w 51"/>
                <a:gd name="T11" fmla="*/ 10 h 16"/>
                <a:gd name="T12" fmla="*/ 2 w 51"/>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51" h="16">
                  <a:moveTo>
                    <a:pt x="2" y="16"/>
                  </a:moveTo>
                  <a:cubicBezTo>
                    <a:pt x="1" y="15"/>
                    <a:pt x="1" y="15"/>
                    <a:pt x="0" y="15"/>
                  </a:cubicBezTo>
                  <a:cubicBezTo>
                    <a:pt x="0" y="11"/>
                    <a:pt x="0" y="8"/>
                    <a:pt x="0" y="4"/>
                  </a:cubicBezTo>
                  <a:cubicBezTo>
                    <a:pt x="15" y="1"/>
                    <a:pt x="29" y="0"/>
                    <a:pt x="44" y="3"/>
                  </a:cubicBezTo>
                  <a:cubicBezTo>
                    <a:pt x="51" y="5"/>
                    <a:pt x="48" y="8"/>
                    <a:pt x="47" y="12"/>
                  </a:cubicBezTo>
                  <a:cubicBezTo>
                    <a:pt x="34" y="8"/>
                    <a:pt x="21" y="11"/>
                    <a:pt x="8" y="10"/>
                  </a:cubicBezTo>
                  <a:cubicBezTo>
                    <a:pt x="5" y="10"/>
                    <a:pt x="4" y="14"/>
                    <a:pt x="2" y="16"/>
                  </a:cubicBezTo>
                  <a:close/>
                </a:path>
              </a:pathLst>
            </a:custGeom>
            <a:solidFill>
              <a:srgbClr val="FAE0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7" name="Freeform 666"/>
            <p:cNvSpPr>
              <a:spLocks/>
            </p:cNvSpPr>
            <p:nvPr/>
          </p:nvSpPr>
          <p:spPr bwMode="auto">
            <a:xfrm>
              <a:off x="4698" y="1776"/>
              <a:ext cx="14" cy="7"/>
            </a:xfrm>
            <a:custGeom>
              <a:avLst/>
              <a:gdLst>
                <a:gd name="T0" fmla="*/ 22 w 22"/>
                <a:gd name="T1" fmla="*/ 4 h 12"/>
                <a:gd name="T2" fmla="*/ 1 w 22"/>
                <a:gd name="T3" fmla="*/ 8 h 12"/>
                <a:gd name="T4" fmla="*/ 3 w 22"/>
                <a:gd name="T5" fmla="*/ 2 h 12"/>
                <a:gd name="T6" fmla="*/ 22 w 22"/>
                <a:gd name="T7" fmla="*/ 4 h 12"/>
              </a:gdLst>
              <a:ahLst/>
              <a:cxnLst>
                <a:cxn ang="0">
                  <a:pos x="T0" y="T1"/>
                </a:cxn>
                <a:cxn ang="0">
                  <a:pos x="T2" y="T3"/>
                </a:cxn>
                <a:cxn ang="0">
                  <a:pos x="T4" y="T5"/>
                </a:cxn>
                <a:cxn ang="0">
                  <a:pos x="T6" y="T7"/>
                </a:cxn>
              </a:cxnLst>
              <a:rect l="0" t="0" r="r" b="b"/>
              <a:pathLst>
                <a:path w="22" h="12">
                  <a:moveTo>
                    <a:pt x="22" y="4"/>
                  </a:moveTo>
                  <a:cubicBezTo>
                    <a:pt x="16" y="12"/>
                    <a:pt x="8" y="7"/>
                    <a:pt x="1" y="8"/>
                  </a:cubicBezTo>
                  <a:cubicBezTo>
                    <a:pt x="0" y="5"/>
                    <a:pt x="0" y="2"/>
                    <a:pt x="3" y="2"/>
                  </a:cubicBezTo>
                  <a:cubicBezTo>
                    <a:pt x="10" y="3"/>
                    <a:pt x="16" y="0"/>
                    <a:pt x="22" y="4"/>
                  </a:cubicBezTo>
                  <a:close/>
                </a:path>
              </a:pathLst>
            </a:custGeom>
            <a:solidFill>
              <a:srgbClr val="7129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8" name="Freeform 667"/>
            <p:cNvSpPr>
              <a:spLocks/>
            </p:cNvSpPr>
            <p:nvPr/>
          </p:nvSpPr>
          <p:spPr bwMode="auto">
            <a:xfrm>
              <a:off x="4815" y="1777"/>
              <a:ext cx="26" cy="14"/>
            </a:xfrm>
            <a:custGeom>
              <a:avLst/>
              <a:gdLst>
                <a:gd name="T0" fmla="*/ 20 w 42"/>
                <a:gd name="T1" fmla="*/ 0 h 23"/>
                <a:gd name="T2" fmla="*/ 31 w 42"/>
                <a:gd name="T3" fmla="*/ 1 h 23"/>
                <a:gd name="T4" fmla="*/ 38 w 42"/>
                <a:gd name="T5" fmla="*/ 13 h 23"/>
                <a:gd name="T6" fmla="*/ 19 w 42"/>
                <a:gd name="T7" fmla="*/ 23 h 23"/>
                <a:gd name="T8" fmla="*/ 3 w 42"/>
                <a:gd name="T9" fmla="*/ 12 h 23"/>
                <a:gd name="T10" fmla="*/ 11 w 42"/>
                <a:gd name="T11" fmla="*/ 0 h 23"/>
                <a:gd name="T12" fmla="*/ 20 w 4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42" h="23">
                  <a:moveTo>
                    <a:pt x="20" y="0"/>
                  </a:moveTo>
                  <a:cubicBezTo>
                    <a:pt x="23" y="1"/>
                    <a:pt x="27" y="0"/>
                    <a:pt x="31" y="1"/>
                  </a:cubicBezTo>
                  <a:cubicBezTo>
                    <a:pt x="40" y="2"/>
                    <a:pt x="42" y="5"/>
                    <a:pt x="38" y="13"/>
                  </a:cubicBezTo>
                  <a:cubicBezTo>
                    <a:pt x="34" y="20"/>
                    <a:pt x="27" y="23"/>
                    <a:pt x="19" y="23"/>
                  </a:cubicBezTo>
                  <a:cubicBezTo>
                    <a:pt x="12" y="23"/>
                    <a:pt x="6" y="18"/>
                    <a:pt x="3" y="12"/>
                  </a:cubicBezTo>
                  <a:cubicBezTo>
                    <a:pt x="0" y="3"/>
                    <a:pt x="2" y="1"/>
                    <a:pt x="11" y="0"/>
                  </a:cubicBezTo>
                  <a:cubicBezTo>
                    <a:pt x="13" y="0"/>
                    <a:pt x="16" y="0"/>
                    <a:pt x="20" y="0"/>
                  </a:cubicBezTo>
                  <a:close/>
                </a:path>
              </a:pathLst>
            </a:custGeom>
            <a:solidFill>
              <a:srgbClr val="FEFC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69" name="Freeform 668"/>
            <p:cNvSpPr>
              <a:spLocks/>
            </p:cNvSpPr>
            <p:nvPr/>
          </p:nvSpPr>
          <p:spPr bwMode="auto">
            <a:xfrm>
              <a:off x="4846" y="1774"/>
              <a:ext cx="11" cy="11"/>
            </a:xfrm>
            <a:custGeom>
              <a:avLst/>
              <a:gdLst>
                <a:gd name="T0" fmla="*/ 18 w 18"/>
                <a:gd name="T1" fmla="*/ 8 h 17"/>
                <a:gd name="T2" fmla="*/ 9 w 18"/>
                <a:gd name="T3" fmla="*/ 17 h 17"/>
                <a:gd name="T4" fmla="*/ 0 w 18"/>
                <a:gd name="T5" fmla="*/ 9 h 17"/>
                <a:gd name="T6" fmla="*/ 8 w 18"/>
                <a:gd name="T7" fmla="*/ 0 h 17"/>
                <a:gd name="T8" fmla="*/ 18 w 18"/>
                <a:gd name="T9" fmla="*/ 8 h 17"/>
              </a:gdLst>
              <a:ahLst/>
              <a:cxnLst>
                <a:cxn ang="0">
                  <a:pos x="T0" y="T1"/>
                </a:cxn>
                <a:cxn ang="0">
                  <a:pos x="T2" y="T3"/>
                </a:cxn>
                <a:cxn ang="0">
                  <a:pos x="T4" y="T5"/>
                </a:cxn>
                <a:cxn ang="0">
                  <a:pos x="T6" y="T7"/>
                </a:cxn>
                <a:cxn ang="0">
                  <a:pos x="T8" y="T9"/>
                </a:cxn>
              </a:cxnLst>
              <a:rect l="0" t="0" r="r" b="b"/>
              <a:pathLst>
                <a:path w="18" h="17">
                  <a:moveTo>
                    <a:pt x="18" y="8"/>
                  </a:moveTo>
                  <a:cubicBezTo>
                    <a:pt x="16" y="13"/>
                    <a:pt x="15" y="17"/>
                    <a:pt x="9" y="17"/>
                  </a:cubicBezTo>
                  <a:cubicBezTo>
                    <a:pt x="4" y="17"/>
                    <a:pt x="1" y="14"/>
                    <a:pt x="0" y="9"/>
                  </a:cubicBezTo>
                  <a:cubicBezTo>
                    <a:pt x="0" y="3"/>
                    <a:pt x="4" y="0"/>
                    <a:pt x="8" y="0"/>
                  </a:cubicBezTo>
                  <a:cubicBezTo>
                    <a:pt x="14" y="0"/>
                    <a:pt x="16" y="4"/>
                    <a:pt x="18" y="8"/>
                  </a:cubicBezTo>
                  <a:close/>
                </a:path>
              </a:pathLst>
            </a:custGeom>
            <a:solidFill>
              <a:srgbClr val="E1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0" name="Freeform 669"/>
            <p:cNvSpPr>
              <a:spLocks/>
            </p:cNvSpPr>
            <p:nvPr/>
          </p:nvSpPr>
          <p:spPr bwMode="auto">
            <a:xfrm>
              <a:off x="4801" y="1773"/>
              <a:ext cx="10" cy="11"/>
            </a:xfrm>
            <a:custGeom>
              <a:avLst/>
              <a:gdLst>
                <a:gd name="T0" fmla="*/ 17 w 17"/>
                <a:gd name="T1" fmla="*/ 9 h 18"/>
                <a:gd name="T2" fmla="*/ 7 w 17"/>
                <a:gd name="T3" fmla="*/ 17 h 18"/>
                <a:gd name="T4" fmla="*/ 0 w 17"/>
                <a:gd name="T5" fmla="*/ 8 h 18"/>
                <a:gd name="T6" fmla="*/ 8 w 17"/>
                <a:gd name="T7" fmla="*/ 0 h 18"/>
                <a:gd name="T8" fmla="*/ 17 w 17"/>
                <a:gd name="T9" fmla="*/ 9 h 18"/>
              </a:gdLst>
              <a:ahLst/>
              <a:cxnLst>
                <a:cxn ang="0">
                  <a:pos x="T0" y="T1"/>
                </a:cxn>
                <a:cxn ang="0">
                  <a:pos x="T2" y="T3"/>
                </a:cxn>
                <a:cxn ang="0">
                  <a:pos x="T4" y="T5"/>
                </a:cxn>
                <a:cxn ang="0">
                  <a:pos x="T6" y="T7"/>
                </a:cxn>
                <a:cxn ang="0">
                  <a:pos x="T8" y="T9"/>
                </a:cxn>
              </a:cxnLst>
              <a:rect l="0" t="0" r="r" b="b"/>
              <a:pathLst>
                <a:path w="17" h="18">
                  <a:moveTo>
                    <a:pt x="17" y="9"/>
                  </a:moveTo>
                  <a:cubicBezTo>
                    <a:pt x="15" y="13"/>
                    <a:pt x="13" y="18"/>
                    <a:pt x="7" y="17"/>
                  </a:cubicBezTo>
                  <a:cubicBezTo>
                    <a:pt x="2" y="16"/>
                    <a:pt x="0" y="13"/>
                    <a:pt x="0" y="8"/>
                  </a:cubicBezTo>
                  <a:cubicBezTo>
                    <a:pt x="0" y="2"/>
                    <a:pt x="4" y="0"/>
                    <a:pt x="8" y="0"/>
                  </a:cubicBezTo>
                  <a:cubicBezTo>
                    <a:pt x="12" y="1"/>
                    <a:pt x="16" y="3"/>
                    <a:pt x="17" y="9"/>
                  </a:cubicBezTo>
                  <a:close/>
                </a:path>
              </a:pathLst>
            </a:custGeom>
            <a:solidFill>
              <a:srgbClr val="E27D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1" name="Freeform 670"/>
            <p:cNvSpPr>
              <a:spLocks/>
            </p:cNvSpPr>
            <p:nvPr/>
          </p:nvSpPr>
          <p:spPr bwMode="auto">
            <a:xfrm>
              <a:off x="4804" y="1759"/>
              <a:ext cx="8" cy="12"/>
            </a:xfrm>
            <a:custGeom>
              <a:avLst/>
              <a:gdLst>
                <a:gd name="T0" fmla="*/ 13 w 13"/>
                <a:gd name="T1" fmla="*/ 10 h 20"/>
                <a:gd name="T2" fmla="*/ 6 w 13"/>
                <a:gd name="T3" fmla="*/ 20 h 20"/>
                <a:gd name="T4" fmla="*/ 1 w 13"/>
                <a:gd name="T5" fmla="*/ 9 h 20"/>
                <a:gd name="T6" fmla="*/ 7 w 13"/>
                <a:gd name="T7" fmla="*/ 1 h 20"/>
                <a:gd name="T8" fmla="*/ 13 w 13"/>
                <a:gd name="T9" fmla="*/ 10 h 20"/>
              </a:gdLst>
              <a:ahLst/>
              <a:cxnLst>
                <a:cxn ang="0">
                  <a:pos x="T0" y="T1"/>
                </a:cxn>
                <a:cxn ang="0">
                  <a:pos x="T2" y="T3"/>
                </a:cxn>
                <a:cxn ang="0">
                  <a:pos x="T4" y="T5"/>
                </a:cxn>
                <a:cxn ang="0">
                  <a:pos x="T6" y="T7"/>
                </a:cxn>
                <a:cxn ang="0">
                  <a:pos x="T8" y="T9"/>
                </a:cxn>
              </a:cxnLst>
              <a:rect l="0" t="0" r="r" b="b"/>
              <a:pathLst>
                <a:path w="13" h="20">
                  <a:moveTo>
                    <a:pt x="13" y="10"/>
                  </a:moveTo>
                  <a:cubicBezTo>
                    <a:pt x="13" y="15"/>
                    <a:pt x="13" y="20"/>
                    <a:pt x="6" y="20"/>
                  </a:cubicBezTo>
                  <a:cubicBezTo>
                    <a:pt x="0" y="19"/>
                    <a:pt x="1" y="14"/>
                    <a:pt x="1" y="9"/>
                  </a:cubicBezTo>
                  <a:cubicBezTo>
                    <a:pt x="1" y="5"/>
                    <a:pt x="2" y="0"/>
                    <a:pt x="7" y="1"/>
                  </a:cubicBezTo>
                  <a:cubicBezTo>
                    <a:pt x="13" y="1"/>
                    <a:pt x="13" y="6"/>
                    <a:pt x="13" y="10"/>
                  </a:cubicBezTo>
                  <a:close/>
                </a:path>
              </a:pathLst>
            </a:custGeom>
            <a:solidFill>
              <a:srgbClr val="5620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2" name="Freeform 671"/>
            <p:cNvSpPr>
              <a:spLocks/>
            </p:cNvSpPr>
            <p:nvPr/>
          </p:nvSpPr>
          <p:spPr bwMode="auto">
            <a:xfrm>
              <a:off x="4845" y="1760"/>
              <a:ext cx="8" cy="12"/>
            </a:xfrm>
            <a:custGeom>
              <a:avLst/>
              <a:gdLst>
                <a:gd name="T0" fmla="*/ 13 w 13"/>
                <a:gd name="T1" fmla="*/ 9 h 19"/>
                <a:gd name="T2" fmla="*/ 6 w 13"/>
                <a:gd name="T3" fmla="*/ 19 h 19"/>
                <a:gd name="T4" fmla="*/ 0 w 13"/>
                <a:gd name="T5" fmla="*/ 10 h 19"/>
                <a:gd name="T6" fmla="*/ 7 w 13"/>
                <a:gd name="T7" fmla="*/ 0 h 19"/>
                <a:gd name="T8" fmla="*/ 13 w 13"/>
                <a:gd name="T9" fmla="*/ 9 h 19"/>
              </a:gdLst>
              <a:ahLst/>
              <a:cxnLst>
                <a:cxn ang="0">
                  <a:pos x="T0" y="T1"/>
                </a:cxn>
                <a:cxn ang="0">
                  <a:pos x="T2" y="T3"/>
                </a:cxn>
                <a:cxn ang="0">
                  <a:pos x="T4" y="T5"/>
                </a:cxn>
                <a:cxn ang="0">
                  <a:pos x="T6" y="T7"/>
                </a:cxn>
                <a:cxn ang="0">
                  <a:pos x="T8" y="T9"/>
                </a:cxn>
              </a:cxnLst>
              <a:rect l="0" t="0" r="r" b="b"/>
              <a:pathLst>
                <a:path w="13" h="19">
                  <a:moveTo>
                    <a:pt x="13" y="9"/>
                  </a:moveTo>
                  <a:cubicBezTo>
                    <a:pt x="13" y="14"/>
                    <a:pt x="13" y="19"/>
                    <a:pt x="6" y="19"/>
                  </a:cubicBezTo>
                  <a:cubicBezTo>
                    <a:pt x="1" y="19"/>
                    <a:pt x="0" y="14"/>
                    <a:pt x="0" y="10"/>
                  </a:cubicBezTo>
                  <a:cubicBezTo>
                    <a:pt x="1" y="5"/>
                    <a:pt x="0" y="0"/>
                    <a:pt x="7" y="0"/>
                  </a:cubicBezTo>
                  <a:cubicBezTo>
                    <a:pt x="12" y="0"/>
                    <a:pt x="13" y="5"/>
                    <a:pt x="13" y="9"/>
                  </a:cubicBezTo>
                  <a:close/>
                </a:path>
              </a:pathLst>
            </a:custGeom>
            <a:solidFill>
              <a:srgbClr val="5420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3" name="Freeform 672"/>
            <p:cNvSpPr>
              <a:spLocks/>
            </p:cNvSpPr>
            <p:nvPr/>
          </p:nvSpPr>
          <p:spPr bwMode="auto">
            <a:xfrm>
              <a:off x="4801" y="1748"/>
              <a:ext cx="14" cy="8"/>
            </a:xfrm>
            <a:custGeom>
              <a:avLst/>
              <a:gdLst>
                <a:gd name="T0" fmla="*/ 12 w 23"/>
                <a:gd name="T1" fmla="*/ 2 h 13"/>
                <a:gd name="T2" fmla="*/ 22 w 23"/>
                <a:gd name="T3" fmla="*/ 6 h 13"/>
                <a:gd name="T4" fmla="*/ 10 w 23"/>
                <a:gd name="T5" fmla="*/ 10 h 13"/>
                <a:gd name="T6" fmla="*/ 9 w 23"/>
                <a:gd name="T7" fmla="*/ 9 h 13"/>
                <a:gd name="T8" fmla="*/ 1 w 23"/>
                <a:gd name="T9" fmla="*/ 5 h 13"/>
                <a:gd name="T10" fmla="*/ 8 w 23"/>
                <a:gd name="T11" fmla="*/ 2 h 13"/>
                <a:gd name="T12" fmla="*/ 12 w 23"/>
                <a:gd name="T13" fmla="*/ 2 h 13"/>
              </a:gdLst>
              <a:ahLst/>
              <a:cxnLst>
                <a:cxn ang="0">
                  <a:pos x="T0" y="T1"/>
                </a:cxn>
                <a:cxn ang="0">
                  <a:pos x="T2" y="T3"/>
                </a:cxn>
                <a:cxn ang="0">
                  <a:pos x="T4" y="T5"/>
                </a:cxn>
                <a:cxn ang="0">
                  <a:pos x="T6" y="T7"/>
                </a:cxn>
                <a:cxn ang="0">
                  <a:pos x="T8" y="T9"/>
                </a:cxn>
                <a:cxn ang="0">
                  <a:pos x="T10" y="T11"/>
                </a:cxn>
                <a:cxn ang="0">
                  <a:pos x="T12" y="T13"/>
                </a:cxn>
              </a:cxnLst>
              <a:rect l="0" t="0" r="r" b="b"/>
              <a:pathLst>
                <a:path w="23" h="13">
                  <a:moveTo>
                    <a:pt x="12" y="2"/>
                  </a:moveTo>
                  <a:cubicBezTo>
                    <a:pt x="15" y="4"/>
                    <a:pt x="23" y="0"/>
                    <a:pt x="22" y="6"/>
                  </a:cubicBezTo>
                  <a:cubicBezTo>
                    <a:pt x="22" y="13"/>
                    <a:pt x="15" y="9"/>
                    <a:pt x="10" y="10"/>
                  </a:cubicBezTo>
                  <a:cubicBezTo>
                    <a:pt x="10" y="10"/>
                    <a:pt x="9" y="10"/>
                    <a:pt x="9" y="9"/>
                  </a:cubicBezTo>
                  <a:cubicBezTo>
                    <a:pt x="6" y="8"/>
                    <a:pt x="0" y="11"/>
                    <a:pt x="1" y="5"/>
                  </a:cubicBezTo>
                  <a:cubicBezTo>
                    <a:pt x="1" y="1"/>
                    <a:pt x="6" y="3"/>
                    <a:pt x="8" y="2"/>
                  </a:cubicBezTo>
                  <a:cubicBezTo>
                    <a:pt x="9" y="2"/>
                    <a:pt x="10" y="2"/>
                    <a:pt x="12" y="2"/>
                  </a:cubicBezTo>
                  <a:close/>
                </a:path>
              </a:pathLst>
            </a:custGeom>
            <a:solidFill>
              <a:srgbClr val="632E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4" name="Freeform 673"/>
            <p:cNvSpPr>
              <a:spLocks/>
            </p:cNvSpPr>
            <p:nvPr/>
          </p:nvSpPr>
          <p:spPr bwMode="auto">
            <a:xfrm>
              <a:off x="4906" y="1873"/>
              <a:ext cx="21" cy="15"/>
            </a:xfrm>
            <a:custGeom>
              <a:avLst/>
              <a:gdLst>
                <a:gd name="T0" fmla="*/ 18 w 33"/>
                <a:gd name="T1" fmla="*/ 24 h 24"/>
                <a:gd name="T2" fmla="*/ 4 w 33"/>
                <a:gd name="T3" fmla="*/ 17 h 24"/>
                <a:gd name="T4" fmla="*/ 3 w 33"/>
                <a:gd name="T5" fmla="*/ 5 h 24"/>
                <a:gd name="T6" fmla="*/ 13 w 33"/>
                <a:gd name="T7" fmla="*/ 4 h 24"/>
                <a:gd name="T8" fmla="*/ 22 w 33"/>
                <a:gd name="T9" fmla="*/ 7 h 24"/>
                <a:gd name="T10" fmla="*/ 32 w 33"/>
                <a:gd name="T11" fmla="*/ 13 h 24"/>
                <a:gd name="T12" fmla="*/ 18 w 33"/>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33" h="24">
                  <a:moveTo>
                    <a:pt x="18" y="24"/>
                  </a:moveTo>
                  <a:cubicBezTo>
                    <a:pt x="12" y="23"/>
                    <a:pt x="7" y="21"/>
                    <a:pt x="4" y="17"/>
                  </a:cubicBezTo>
                  <a:cubicBezTo>
                    <a:pt x="2" y="13"/>
                    <a:pt x="0" y="9"/>
                    <a:pt x="3" y="5"/>
                  </a:cubicBezTo>
                  <a:cubicBezTo>
                    <a:pt x="5" y="0"/>
                    <a:pt x="9" y="3"/>
                    <a:pt x="13" y="4"/>
                  </a:cubicBezTo>
                  <a:cubicBezTo>
                    <a:pt x="16" y="4"/>
                    <a:pt x="19" y="5"/>
                    <a:pt x="22" y="7"/>
                  </a:cubicBezTo>
                  <a:cubicBezTo>
                    <a:pt x="26" y="8"/>
                    <a:pt x="33" y="7"/>
                    <a:pt x="32" y="13"/>
                  </a:cubicBezTo>
                  <a:cubicBezTo>
                    <a:pt x="30" y="20"/>
                    <a:pt x="25" y="23"/>
                    <a:pt x="18" y="24"/>
                  </a:cubicBezTo>
                  <a:close/>
                </a:path>
              </a:pathLst>
            </a:custGeom>
            <a:solidFill>
              <a:srgbClr val="FEFB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5" name="Freeform 674"/>
            <p:cNvSpPr>
              <a:spLocks/>
            </p:cNvSpPr>
            <p:nvPr/>
          </p:nvSpPr>
          <p:spPr bwMode="auto">
            <a:xfrm>
              <a:off x="4931" y="1878"/>
              <a:ext cx="9" cy="9"/>
            </a:xfrm>
            <a:custGeom>
              <a:avLst/>
              <a:gdLst>
                <a:gd name="T0" fmla="*/ 7 w 14"/>
                <a:gd name="T1" fmla="*/ 14 h 14"/>
                <a:gd name="T2" fmla="*/ 0 w 14"/>
                <a:gd name="T3" fmla="*/ 7 h 14"/>
                <a:gd name="T4" fmla="*/ 7 w 14"/>
                <a:gd name="T5" fmla="*/ 0 h 14"/>
                <a:gd name="T6" fmla="*/ 14 w 14"/>
                <a:gd name="T7" fmla="*/ 7 h 14"/>
                <a:gd name="T8" fmla="*/ 7 w 14"/>
                <a:gd name="T9" fmla="*/ 14 h 14"/>
              </a:gdLst>
              <a:ahLst/>
              <a:cxnLst>
                <a:cxn ang="0">
                  <a:pos x="T0" y="T1"/>
                </a:cxn>
                <a:cxn ang="0">
                  <a:pos x="T2" y="T3"/>
                </a:cxn>
                <a:cxn ang="0">
                  <a:pos x="T4" y="T5"/>
                </a:cxn>
                <a:cxn ang="0">
                  <a:pos x="T6" y="T7"/>
                </a:cxn>
                <a:cxn ang="0">
                  <a:pos x="T8" y="T9"/>
                </a:cxn>
              </a:cxnLst>
              <a:rect l="0" t="0" r="r" b="b"/>
              <a:pathLst>
                <a:path w="14" h="14">
                  <a:moveTo>
                    <a:pt x="7" y="14"/>
                  </a:moveTo>
                  <a:cubicBezTo>
                    <a:pt x="3" y="14"/>
                    <a:pt x="0" y="12"/>
                    <a:pt x="0" y="7"/>
                  </a:cubicBezTo>
                  <a:cubicBezTo>
                    <a:pt x="0" y="3"/>
                    <a:pt x="2" y="0"/>
                    <a:pt x="7" y="0"/>
                  </a:cubicBezTo>
                  <a:cubicBezTo>
                    <a:pt x="12" y="0"/>
                    <a:pt x="14" y="3"/>
                    <a:pt x="14" y="7"/>
                  </a:cubicBezTo>
                  <a:cubicBezTo>
                    <a:pt x="14" y="12"/>
                    <a:pt x="12" y="14"/>
                    <a:pt x="7" y="14"/>
                  </a:cubicBezTo>
                  <a:close/>
                </a:path>
              </a:pathLst>
            </a:custGeom>
            <a:solidFill>
              <a:srgbClr val="E17F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6" name="Freeform 675"/>
            <p:cNvSpPr>
              <a:spLocks/>
            </p:cNvSpPr>
            <p:nvPr/>
          </p:nvSpPr>
          <p:spPr bwMode="auto">
            <a:xfrm>
              <a:off x="4895" y="1867"/>
              <a:ext cx="9" cy="10"/>
            </a:xfrm>
            <a:custGeom>
              <a:avLst/>
              <a:gdLst>
                <a:gd name="T0" fmla="*/ 14 w 14"/>
                <a:gd name="T1" fmla="*/ 7 h 15"/>
                <a:gd name="T2" fmla="*/ 6 w 14"/>
                <a:gd name="T3" fmla="*/ 15 h 15"/>
                <a:gd name="T4" fmla="*/ 0 w 14"/>
                <a:gd name="T5" fmla="*/ 8 h 15"/>
                <a:gd name="T6" fmla="*/ 7 w 14"/>
                <a:gd name="T7" fmla="*/ 0 h 15"/>
                <a:gd name="T8" fmla="*/ 14 w 14"/>
                <a:gd name="T9" fmla="*/ 7 h 15"/>
              </a:gdLst>
              <a:ahLst/>
              <a:cxnLst>
                <a:cxn ang="0">
                  <a:pos x="T0" y="T1"/>
                </a:cxn>
                <a:cxn ang="0">
                  <a:pos x="T2" y="T3"/>
                </a:cxn>
                <a:cxn ang="0">
                  <a:pos x="T4" y="T5"/>
                </a:cxn>
                <a:cxn ang="0">
                  <a:pos x="T6" y="T7"/>
                </a:cxn>
                <a:cxn ang="0">
                  <a:pos x="T8" y="T9"/>
                </a:cxn>
              </a:cxnLst>
              <a:rect l="0" t="0" r="r" b="b"/>
              <a:pathLst>
                <a:path w="14" h="15">
                  <a:moveTo>
                    <a:pt x="14" y="7"/>
                  </a:moveTo>
                  <a:cubicBezTo>
                    <a:pt x="14" y="12"/>
                    <a:pt x="10" y="14"/>
                    <a:pt x="6" y="15"/>
                  </a:cubicBezTo>
                  <a:cubicBezTo>
                    <a:pt x="2" y="15"/>
                    <a:pt x="0" y="12"/>
                    <a:pt x="0" y="8"/>
                  </a:cubicBezTo>
                  <a:cubicBezTo>
                    <a:pt x="0" y="4"/>
                    <a:pt x="2" y="0"/>
                    <a:pt x="7" y="0"/>
                  </a:cubicBezTo>
                  <a:cubicBezTo>
                    <a:pt x="11" y="0"/>
                    <a:pt x="13" y="3"/>
                    <a:pt x="14" y="7"/>
                  </a:cubicBezTo>
                  <a:close/>
                </a:path>
              </a:pathLst>
            </a:custGeom>
            <a:solidFill>
              <a:srgbClr val="E27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7" name="Freeform 676"/>
            <p:cNvSpPr>
              <a:spLocks/>
            </p:cNvSpPr>
            <p:nvPr/>
          </p:nvSpPr>
          <p:spPr bwMode="auto">
            <a:xfrm>
              <a:off x="4930" y="1866"/>
              <a:ext cx="10" cy="8"/>
            </a:xfrm>
            <a:custGeom>
              <a:avLst/>
              <a:gdLst>
                <a:gd name="T0" fmla="*/ 14 w 16"/>
                <a:gd name="T1" fmla="*/ 14 h 14"/>
                <a:gd name="T2" fmla="*/ 0 w 16"/>
                <a:gd name="T3" fmla="*/ 10 h 14"/>
                <a:gd name="T4" fmla="*/ 4 w 16"/>
                <a:gd name="T5" fmla="*/ 2 h 14"/>
                <a:gd name="T6" fmla="*/ 13 w 16"/>
                <a:gd name="T7" fmla="*/ 4 h 14"/>
                <a:gd name="T8" fmla="*/ 14 w 16"/>
                <a:gd name="T9" fmla="*/ 14 h 14"/>
              </a:gdLst>
              <a:ahLst/>
              <a:cxnLst>
                <a:cxn ang="0">
                  <a:pos x="T0" y="T1"/>
                </a:cxn>
                <a:cxn ang="0">
                  <a:pos x="T2" y="T3"/>
                </a:cxn>
                <a:cxn ang="0">
                  <a:pos x="T4" y="T5"/>
                </a:cxn>
                <a:cxn ang="0">
                  <a:pos x="T6" y="T7"/>
                </a:cxn>
                <a:cxn ang="0">
                  <a:pos x="T8" y="T9"/>
                </a:cxn>
              </a:cxnLst>
              <a:rect l="0" t="0" r="r" b="b"/>
              <a:pathLst>
                <a:path w="16" h="14">
                  <a:moveTo>
                    <a:pt x="14" y="14"/>
                  </a:moveTo>
                  <a:cubicBezTo>
                    <a:pt x="9" y="3"/>
                    <a:pt x="9" y="3"/>
                    <a:pt x="0" y="10"/>
                  </a:cubicBezTo>
                  <a:cubicBezTo>
                    <a:pt x="0" y="4"/>
                    <a:pt x="1" y="3"/>
                    <a:pt x="4" y="2"/>
                  </a:cubicBezTo>
                  <a:cubicBezTo>
                    <a:pt x="8" y="0"/>
                    <a:pt x="11" y="1"/>
                    <a:pt x="13" y="4"/>
                  </a:cubicBezTo>
                  <a:cubicBezTo>
                    <a:pt x="16" y="7"/>
                    <a:pt x="16" y="9"/>
                    <a:pt x="14" y="14"/>
                  </a:cubicBezTo>
                  <a:close/>
                </a:path>
              </a:pathLst>
            </a:custGeom>
            <a:solidFill>
              <a:srgbClr val="7C3A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8" name="Freeform 677"/>
            <p:cNvSpPr>
              <a:spLocks/>
            </p:cNvSpPr>
            <p:nvPr/>
          </p:nvSpPr>
          <p:spPr bwMode="auto">
            <a:xfrm>
              <a:off x="4901" y="1848"/>
              <a:ext cx="12" cy="6"/>
            </a:xfrm>
            <a:custGeom>
              <a:avLst/>
              <a:gdLst>
                <a:gd name="T0" fmla="*/ 6 w 19"/>
                <a:gd name="T1" fmla="*/ 2 h 10"/>
                <a:gd name="T2" fmla="*/ 18 w 19"/>
                <a:gd name="T3" fmla="*/ 6 h 10"/>
                <a:gd name="T4" fmla="*/ 17 w 19"/>
                <a:gd name="T5" fmla="*/ 9 h 10"/>
                <a:gd name="T6" fmla="*/ 4 w 19"/>
                <a:gd name="T7" fmla="*/ 6 h 10"/>
                <a:gd name="T8" fmla="*/ 0 w 19"/>
                <a:gd name="T9" fmla="*/ 3 h 10"/>
                <a:gd name="T10" fmla="*/ 6 w 19"/>
                <a:gd name="T11" fmla="*/ 2 h 10"/>
              </a:gdLst>
              <a:ahLst/>
              <a:cxnLst>
                <a:cxn ang="0">
                  <a:pos x="T0" y="T1"/>
                </a:cxn>
                <a:cxn ang="0">
                  <a:pos x="T2" y="T3"/>
                </a:cxn>
                <a:cxn ang="0">
                  <a:pos x="T4" y="T5"/>
                </a:cxn>
                <a:cxn ang="0">
                  <a:pos x="T6" y="T7"/>
                </a:cxn>
                <a:cxn ang="0">
                  <a:pos x="T8" y="T9"/>
                </a:cxn>
                <a:cxn ang="0">
                  <a:pos x="T10" y="T11"/>
                </a:cxn>
              </a:cxnLst>
              <a:rect l="0" t="0" r="r" b="b"/>
              <a:pathLst>
                <a:path w="19" h="10">
                  <a:moveTo>
                    <a:pt x="6" y="2"/>
                  </a:moveTo>
                  <a:cubicBezTo>
                    <a:pt x="9" y="3"/>
                    <a:pt x="14" y="2"/>
                    <a:pt x="18" y="6"/>
                  </a:cubicBezTo>
                  <a:cubicBezTo>
                    <a:pt x="19" y="7"/>
                    <a:pt x="18" y="9"/>
                    <a:pt x="17" y="9"/>
                  </a:cubicBezTo>
                  <a:cubicBezTo>
                    <a:pt x="12" y="10"/>
                    <a:pt x="8" y="7"/>
                    <a:pt x="4" y="6"/>
                  </a:cubicBezTo>
                  <a:cubicBezTo>
                    <a:pt x="2" y="6"/>
                    <a:pt x="0" y="5"/>
                    <a:pt x="0" y="3"/>
                  </a:cubicBezTo>
                  <a:cubicBezTo>
                    <a:pt x="1" y="0"/>
                    <a:pt x="3" y="1"/>
                    <a:pt x="6" y="2"/>
                  </a:cubicBezTo>
                  <a:close/>
                </a:path>
              </a:pathLst>
            </a:custGeom>
            <a:solidFill>
              <a:srgbClr val="752D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79" name="Freeform 678"/>
            <p:cNvSpPr>
              <a:spLocks/>
            </p:cNvSpPr>
            <p:nvPr/>
          </p:nvSpPr>
          <p:spPr bwMode="auto">
            <a:xfrm>
              <a:off x="4899" y="1857"/>
              <a:ext cx="13" cy="9"/>
            </a:xfrm>
            <a:custGeom>
              <a:avLst/>
              <a:gdLst>
                <a:gd name="T0" fmla="*/ 15 w 20"/>
                <a:gd name="T1" fmla="*/ 14 h 14"/>
                <a:gd name="T2" fmla="*/ 2 w 20"/>
                <a:gd name="T3" fmla="*/ 10 h 14"/>
                <a:gd name="T4" fmla="*/ 6 w 20"/>
                <a:gd name="T5" fmla="*/ 2 h 14"/>
                <a:gd name="T6" fmla="*/ 16 w 20"/>
                <a:gd name="T7" fmla="*/ 5 h 14"/>
                <a:gd name="T8" fmla="*/ 15 w 20"/>
                <a:gd name="T9" fmla="*/ 14 h 14"/>
              </a:gdLst>
              <a:ahLst/>
              <a:cxnLst>
                <a:cxn ang="0">
                  <a:pos x="T0" y="T1"/>
                </a:cxn>
                <a:cxn ang="0">
                  <a:pos x="T2" y="T3"/>
                </a:cxn>
                <a:cxn ang="0">
                  <a:pos x="T4" y="T5"/>
                </a:cxn>
                <a:cxn ang="0">
                  <a:pos x="T6" y="T7"/>
                </a:cxn>
                <a:cxn ang="0">
                  <a:pos x="T8" y="T9"/>
                </a:cxn>
              </a:cxnLst>
              <a:rect l="0" t="0" r="r" b="b"/>
              <a:pathLst>
                <a:path w="20" h="14">
                  <a:moveTo>
                    <a:pt x="15" y="14"/>
                  </a:moveTo>
                  <a:cubicBezTo>
                    <a:pt x="12" y="4"/>
                    <a:pt x="11" y="4"/>
                    <a:pt x="2" y="10"/>
                  </a:cubicBezTo>
                  <a:cubicBezTo>
                    <a:pt x="0" y="5"/>
                    <a:pt x="3" y="3"/>
                    <a:pt x="6" y="2"/>
                  </a:cubicBezTo>
                  <a:cubicBezTo>
                    <a:pt x="10" y="0"/>
                    <a:pt x="13" y="2"/>
                    <a:pt x="16" y="5"/>
                  </a:cubicBezTo>
                  <a:cubicBezTo>
                    <a:pt x="18" y="7"/>
                    <a:pt x="20" y="11"/>
                    <a:pt x="15" y="14"/>
                  </a:cubicBezTo>
                  <a:close/>
                </a:path>
              </a:pathLst>
            </a:custGeom>
            <a:solidFill>
              <a:srgbClr val="7D38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0" name="Freeform 679"/>
            <p:cNvSpPr>
              <a:spLocks/>
            </p:cNvSpPr>
            <p:nvPr/>
          </p:nvSpPr>
          <p:spPr bwMode="auto">
            <a:xfrm>
              <a:off x="4667" y="1890"/>
              <a:ext cx="33" cy="27"/>
            </a:xfrm>
            <a:custGeom>
              <a:avLst/>
              <a:gdLst>
                <a:gd name="T0" fmla="*/ 2 w 54"/>
                <a:gd name="T1" fmla="*/ 31 h 43"/>
                <a:gd name="T2" fmla="*/ 52 w 54"/>
                <a:gd name="T3" fmla="*/ 0 h 43"/>
                <a:gd name="T4" fmla="*/ 14 w 54"/>
                <a:gd name="T5" fmla="*/ 42 h 43"/>
                <a:gd name="T6" fmla="*/ 2 w 54"/>
                <a:gd name="T7" fmla="*/ 31 h 43"/>
              </a:gdLst>
              <a:ahLst/>
              <a:cxnLst>
                <a:cxn ang="0">
                  <a:pos x="T0" y="T1"/>
                </a:cxn>
                <a:cxn ang="0">
                  <a:pos x="T2" y="T3"/>
                </a:cxn>
                <a:cxn ang="0">
                  <a:pos x="T4" y="T5"/>
                </a:cxn>
                <a:cxn ang="0">
                  <a:pos x="T6" y="T7"/>
                </a:cxn>
              </a:cxnLst>
              <a:rect l="0" t="0" r="r" b="b"/>
              <a:pathLst>
                <a:path w="54" h="43">
                  <a:moveTo>
                    <a:pt x="2" y="31"/>
                  </a:moveTo>
                  <a:cubicBezTo>
                    <a:pt x="21" y="24"/>
                    <a:pt x="38" y="15"/>
                    <a:pt x="52" y="0"/>
                  </a:cubicBezTo>
                  <a:cubicBezTo>
                    <a:pt x="54" y="18"/>
                    <a:pt x="31" y="43"/>
                    <a:pt x="14" y="42"/>
                  </a:cubicBezTo>
                  <a:cubicBezTo>
                    <a:pt x="8" y="42"/>
                    <a:pt x="0" y="42"/>
                    <a:pt x="2" y="31"/>
                  </a:cubicBezTo>
                  <a:close/>
                </a:path>
              </a:pathLst>
            </a:custGeom>
            <a:solidFill>
              <a:srgbClr val="EB77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1" name="Freeform 680"/>
            <p:cNvSpPr>
              <a:spLocks/>
            </p:cNvSpPr>
            <p:nvPr/>
          </p:nvSpPr>
          <p:spPr bwMode="auto">
            <a:xfrm>
              <a:off x="4709" y="1854"/>
              <a:ext cx="31" cy="22"/>
            </a:xfrm>
            <a:custGeom>
              <a:avLst/>
              <a:gdLst>
                <a:gd name="T0" fmla="*/ 2 w 50"/>
                <a:gd name="T1" fmla="*/ 15 h 35"/>
                <a:gd name="T2" fmla="*/ 4 w 50"/>
                <a:gd name="T3" fmla="*/ 13 h 35"/>
                <a:gd name="T4" fmla="*/ 9 w 50"/>
                <a:gd name="T5" fmla="*/ 13 h 35"/>
                <a:gd name="T6" fmla="*/ 33 w 50"/>
                <a:gd name="T7" fmla="*/ 5 h 35"/>
                <a:gd name="T8" fmla="*/ 39 w 50"/>
                <a:gd name="T9" fmla="*/ 0 h 35"/>
                <a:gd name="T10" fmla="*/ 49 w 50"/>
                <a:gd name="T11" fmla="*/ 13 h 35"/>
                <a:gd name="T12" fmla="*/ 48 w 50"/>
                <a:gd name="T13" fmla="*/ 15 h 35"/>
                <a:gd name="T14" fmla="*/ 9 w 50"/>
                <a:gd name="T15" fmla="*/ 33 h 35"/>
                <a:gd name="T16" fmla="*/ 0 w 50"/>
                <a:gd name="T17" fmla="*/ 27 h 35"/>
                <a:gd name="T18" fmla="*/ 2 w 50"/>
                <a:gd name="T19" fmla="*/ 1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35">
                  <a:moveTo>
                    <a:pt x="2" y="15"/>
                  </a:moveTo>
                  <a:cubicBezTo>
                    <a:pt x="3" y="14"/>
                    <a:pt x="3" y="14"/>
                    <a:pt x="4" y="13"/>
                  </a:cubicBezTo>
                  <a:cubicBezTo>
                    <a:pt x="6" y="12"/>
                    <a:pt x="7" y="13"/>
                    <a:pt x="9" y="13"/>
                  </a:cubicBezTo>
                  <a:cubicBezTo>
                    <a:pt x="19" y="16"/>
                    <a:pt x="27" y="14"/>
                    <a:pt x="33" y="5"/>
                  </a:cubicBezTo>
                  <a:cubicBezTo>
                    <a:pt x="35" y="3"/>
                    <a:pt x="37" y="1"/>
                    <a:pt x="39" y="0"/>
                  </a:cubicBezTo>
                  <a:cubicBezTo>
                    <a:pt x="47" y="1"/>
                    <a:pt x="50" y="5"/>
                    <a:pt x="49" y="13"/>
                  </a:cubicBezTo>
                  <a:cubicBezTo>
                    <a:pt x="49" y="14"/>
                    <a:pt x="48" y="14"/>
                    <a:pt x="48" y="15"/>
                  </a:cubicBezTo>
                  <a:cubicBezTo>
                    <a:pt x="38" y="28"/>
                    <a:pt x="26" y="35"/>
                    <a:pt x="9" y="33"/>
                  </a:cubicBezTo>
                  <a:cubicBezTo>
                    <a:pt x="5" y="32"/>
                    <a:pt x="1" y="32"/>
                    <a:pt x="0" y="27"/>
                  </a:cubicBezTo>
                  <a:cubicBezTo>
                    <a:pt x="1" y="23"/>
                    <a:pt x="1" y="19"/>
                    <a:pt x="2" y="15"/>
                  </a:cubicBezTo>
                  <a:close/>
                </a:path>
              </a:pathLst>
            </a:custGeom>
            <a:solidFill>
              <a:srgbClr val="FEFC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2" name="Freeform 681"/>
            <p:cNvSpPr>
              <a:spLocks/>
            </p:cNvSpPr>
            <p:nvPr/>
          </p:nvSpPr>
          <p:spPr bwMode="auto">
            <a:xfrm>
              <a:off x="4726" y="1839"/>
              <a:ext cx="20" cy="23"/>
            </a:xfrm>
            <a:custGeom>
              <a:avLst/>
              <a:gdLst>
                <a:gd name="T0" fmla="*/ 21 w 31"/>
                <a:gd name="T1" fmla="*/ 38 h 38"/>
                <a:gd name="T2" fmla="*/ 11 w 31"/>
                <a:gd name="T3" fmla="*/ 26 h 38"/>
                <a:gd name="T4" fmla="*/ 5 w 31"/>
                <a:gd name="T5" fmla="*/ 21 h 38"/>
                <a:gd name="T6" fmla="*/ 21 w 31"/>
                <a:gd name="T7" fmla="*/ 0 h 38"/>
                <a:gd name="T8" fmla="*/ 28 w 31"/>
                <a:gd name="T9" fmla="*/ 13 h 38"/>
                <a:gd name="T10" fmla="*/ 30 w 31"/>
                <a:gd name="T11" fmla="*/ 22 h 38"/>
                <a:gd name="T12" fmla="*/ 21 w 31"/>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31" h="38">
                  <a:moveTo>
                    <a:pt x="21" y="38"/>
                  </a:moveTo>
                  <a:cubicBezTo>
                    <a:pt x="20" y="32"/>
                    <a:pt x="17" y="28"/>
                    <a:pt x="11" y="26"/>
                  </a:cubicBezTo>
                  <a:cubicBezTo>
                    <a:pt x="8" y="25"/>
                    <a:pt x="6" y="24"/>
                    <a:pt x="5" y="21"/>
                  </a:cubicBezTo>
                  <a:cubicBezTo>
                    <a:pt x="4" y="9"/>
                    <a:pt x="0" y="3"/>
                    <a:pt x="21" y="0"/>
                  </a:cubicBezTo>
                  <a:cubicBezTo>
                    <a:pt x="26" y="2"/>
                    <a:pt x="26" y="8"/>
                    <a:pt x="28" y="13"/>
                  </a:cubicBezTo>
                  <a:cubicBezTo>
                    <a:pt x="29" y="16"/>
                    <a:pt x="29" y="19"/>
                    <a:pt x="30" y="22"/>
                  </a:cubicBezTo>
                  <a:cubicBezTo>
                    <a:pt x="31" y="30"/>
                    <a:pt x="30" y="37"/>
                    <a:pt x="21" y="38"/>
                  </a:cubicBezTo>
                  <a:close/>
                </a:path>
              </a:pathLst>
            </a:custGeom>
            <a:solidFill>
              <a:srgbClr val="F2AD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3" name="Freeform 682"/>
            <p:cNvSpPr>
              <a:spLocks/>
            </p:cNvSpPr>
            <p:nvPr/>
          </p:nvSpPr>
          <p:spPr bwMode="auto">
            <a:xfrm>
              <a:off x="4710" y="1829"/>
              <a:ext cx="29" cy="27"/>
            </a:xfrm>
            <a:custGeom>
              <a:avLst/>
              <a:gdLst>
                <a:gd name="T0" fmla="*/ 47 w 47"/>
                <a:gd name="T1" fmla="*/ 16 h 44"/>
                <a:gd name="T2" fmla="*/ 43 w 47"/>
                <a:gd name="T3" fmla="*/ 20 h 44"/>
                <a:gd name="T4" fmla="*/ 33 w 47"/>
                <a:gd name="T5" fmla="*/ 34 h 44"/>
                <a:gd name="T6" fmla="*/ 33 w 47"/>
                <a:gd name="T7" fmla="*/ 39 h 44"/>
                <a:gd name="T8" fmla="*/ 19 w 47"/>
                <a:gd name="T9" fmla="*/ 40 h 44"/>
                <a:gd name="T10" fmla="*/ 15 w 47"/>
                <a:gd name="T11" fmla="*/ 33 h 44"/>
                <a:gd name="T12" fmla="*/ 6 w 47"/>
                <a:gd name="T13" fmla="*/ 20 h 44"/>
                <a:gd name="T14" fmla="*/ 2 w 47"/>
                <a:gd name="T15" fmla="*/ 10 h 44"/>
                <a:gd name="T16" fmla="*/ 11 w 47"/>
                <a:gd name="T17" fmla="*/ 1 h 44"/>
                <a:gd name="T18" fmla="*/ 41 w 47"/>
                <a:gd name="T19" fmla="*/ 1 h 44"/>
                <a:gd name="T20" fmla="*/ 47 w 47"/>
                <a:gd name="T21" fmla="*/ 6 h 44"/>
                <a:gd name="T22" fmla="*/ 47 w 47"/>
                <a:gd name="T2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 h="44">
                  <a:moveTo>
                    <a:pt x="47" y="16"/>
                  </a:moveTo>
                  <a:cubicBezTo>
                    <a:pt x="46" y="18"/>
                    <a:pt x="45" y="21"/>
                    <a:pt x="43" y="20"/>
                  </a:cubicBezTo>
                  <a:cubicBezTo>
                    <a:pt x="30" y="18"/>
                    <a:pt x="33" y="27"/>
                    <a:pt x="33" y="34"/>
                  </a:cubicBezTo>
                  <a:cubicBezTo>
                    <a:pt x="33" y="35"/>
                    <a:pt x="33" y="37"/>
                    <a:pt x="33" y="39"/>
                  </a:cubicBezTo>
                  <a:cubicBezTo>
                    <a:pt x="29" y="43"/>
                    <a:pt x="25" y="44"/>
                    <a:pt x="19" y="40"/>
                  </a:cubicBezTo>
                  <a:cubicBezTo>
                    <a:pt x="16" y="39"/>
                    <a:pt x="15" y="37"/>
                    <a:pt x="15" y="33"/>
                  </a:cubicBezTo>
                  <a:cubicBezTo>
                    <a:pt x="16" y="27"/>
                    <a:pt x="18" y="19"/>
                    <a:pt x="6" y="20"/>
                  </a:cubicBezTo>
                  <a:cubicBezTo>
                    <a:pt x="0" y="21"/>
                    <a:pt x="2" y="14"/>
                    <a:pt x="2" y="10"/>
                  </a:cubicBezTo>
                  <a:cubicBezTo>
                    <a:pt x="1" y="2"/>
                    <a:pt x="3" y="0"/>
                    <a:pt x="11" y="1"/>
                  </a:cubicBezTo>
                  <a:cubicBezTo>
                    <a:pt x="21" y="3"/>
                    <a:pt x="31" y="2"/>
                    <a:pt x="41" y="1"/>
                  </a:cubicBezTo>
                  <a:cubicBezTo>
                    <a:pt x="45" y="1"/>
                    <a:pt x="47" y="2"/>
                    <a:pt x="47" y="6"/>
                  </a:cubicBezTo>
                  <a:cubicBezTo>
                    <a:pt x="47" y="9"/>
                    <a:pt x="47" y="12"/>
                    <a:pt x="47" y="16"/>
                  </a:cubicBezTo>
                  <a:close/>
                </a:path>
              </a:pathLst>
            </a:custGeom>
            <a:solidFill>
              <a:srgbClr val="FE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4" name="Freeform 683"/>
            <p:cNvSpPr>
              <a:spLocks/>
            </p:cNvSpPr>
            <p:nvPr/>
          </p:nvSpPr>
          <p:spPr bwMode="auto">
            <a:xfrm>
              <a:off x="4711" y="1802"/>
              <a:ext cx="24" cy="15"/>
            </a:xfrm>
            <a:custGeom>
              <a:avLst/>
              <a:gdLst>
                <a:gd name="T0" fmla="*/ 21 w 39"/>
                <a:gd name="T1" fmla="*/ 1 h 25"/>
                <a:gd name="T2" fmla="*/ 27 w 39"/>
                <a:gd name="T3" fmla="*/ 1 h 25"/>
                <a:gd name="T4" fmla="*/ 37 w 39"/>
                <a:gd name="T5" fmla="*/ 4 h 25"/>
                <a:gd name="T6" fmla="*/ 34 w 39"/>
                <a:gd name="T7" fmla="*/ 16 h 25"/>
                <a:gd name="T8" fmla="*/ 5 w 39"/>
                <a:gd name="T9" fmla="*/ 13 h 25"/>
                <a:gd name="T10" fmla="*/ 12 w 39"/>
                <a:gd name="T11" fmla="*/ 1 h 25"/>
                <a:gd name="T12" fmla="*/ 21 w 39"/>
                <a:gd name="T13" fmla="*/ 1 h 25"/>
              </a:gdLst>
              <a:ahLst/>
              <a:cxnLst>
                <a:cxn ang="0">
                  <a:pos x="T0" y="T1"/>
                </a:cxn>
                <a:cxn ang="0">
                  <a:pos x="T2" y="T3"/>
                </a:cxn>
                <a:cxn ang="0">
                  <a:pos x="T4" y="T5"/>
                </a:cxn>
                <a:cxn ang="0">
                  <a:pos x="T6" y="T7"/>
                </a:cxn>
                <a:cxn ang="0">
                  <a:pos x="T8" y="T9"/>
                </a:cxn>
                <a:cxn ang="0">
                  <a:pos x="T10" y="T11"/>
                </a:cxn>
                <a:cxn ang="0">
                  <a:pos x="T12" y="T13"/>
                </a:cxn>
              </a:cxnLst>
              <a:rect l="0" t="0" r="r" b="b"/>
              <a:pathLst>
                <a:path w="39" h="25">
                  <a:moveTo>
                    <a:pt x="21" y="1"/>
                  </a:moveTo>
                  <a:cubicBezTo>
                    <a:pt x="23" y="1"/>
                    <a:pt x="25" y="1"/>
                    <a:pt x="27" y="1"/>
                  </a:cubicBezTo>
                  <a:cubicBezTo>
                    <a:pt x="31" y="1"/>
                    <a:pt x="36" y="0"/>
                    <a:pt x="37" y="4"/>
                  </a:cubicBezTo>
                  <a:cubicBezTo>
                    <a:pt x="39" y="9"/>
                    <a:pt x="36" y="13"/>
                    <a:pt x="34" y="16"/>
                  </a:cubicBezTo>
                  <a:cubicBezTo>
                    <a:pt x="26" y="25"/>
                    <a:pt x="11" y="24"/>
                    <a:pt x="5" y="13"/>
                  </a:cubicBezTo>
                  <a:cubicBezTo>
                    <a:pt x="0" y="6"/>
                    <a:pt x="3" y="1"/>
                    <a:pt x="12" y="1"/>
                  </a:cubicBezTo>
                  <a:cubicBezTo>
                    <a:pt x="15" y="1"/>
                    <a:pt x="18" y="1"/>
                    <a:pt x="21" y="1"/>
                  </a:cubicBezTo>
                  <a:close/>
                </a:path>
              </a:pathLst>
            </a:custGeom>
            <a:solidFill>
              <a:srgbClr val="FEFC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5" name="Freeform 684"/>
            <p:cNvSpPr>
              <a:spLocks/>
            </p:cNvSpPr>
            <p:nvPr/>
          </p:nvSpPr>
          <p:spPr bwMode="auto">
            <a:xfrm>
              <a:off x="4740" y="1799"/>
              <a:ext cx="10" cy="10"/>
            </a:xfrm>
            <a:custGeom>
              <a:avLst/>
              <a:gdLst>
                <a:gd name="T0" fmla="*/ 7 w 16"/>
                <a:gd name="T1" fmla="*/ 0 h 16"/>
                <a:gd name="T2" fmla="*/ 16 w 16"/>
                <a:gd name="T3" fmla="*/ 8 h 16"/>
                <a:gd name="T4" fmla="*/ 7 w 16"/>
                <a:gd name="T5" fmla="*/ 16 h 16"/>
                <a:gd name="T6" fmla="*/ 0 w 16"/>
                <a:gd name="T7" fmla="*/ 8 h 16"/>
                <a:gd name="T8" fmla="*/ 7 w 16"/>
                <a:gd name="T9" fmla="*/ 0 h 16"/>
              </a:gdLst>
              <a:ahLst/>
              <a:cxnLst>
                <a:cxn ang="0">
                  <a:pos x="T0" y="T1"/>
                </a:cxn>
                <a:cxn ang="0">
                  <a:pos x="T2" y="T3"/>
                </a:cxn>
                <a:cxn ang="0">
                  <a:pos x="T4" y="T5"/>
                </a:cxn>
                <a:cxn ang="0">
                  <a:pos x="T6" y="T7"/>
                </a:cxn>
                <a:cxn ang="0">
                  <a:pos x="T8" y="T9"/>
                </a:cxn>
              </a:cxnLst>
              <a:rect l="0" t="0" r="r" b="b"/>
              <a:pathLst>
                <a:path w="16" h="16">
                  <a:moveTo>
                    <a:pt x="7" y="0"/>
                  </a:moveTo>
                  <a:cubicBezTo>
                    <a:pt x="13" y="1"/>
                    <a:pt x="16" y="3"/>
                    <a:pt x="16" y="8"/>
                  </a:cubicBezTo>
                  <a:cubicBezTo>
                    <a:pt x="15" y="13"/>
                    <a:pt x="12" y="16"/>
                    <a:pt x="7" y="16"/>
                  </a:cubicBezTo>
                  <a:cubicBezTo>
                    <a:pt x="2" y="16"/>
                    <a:pt x="0" y="13"/>
                    <a:pt x="0" y="8"/>
                  </a:cubicBezTo>
                  <a:cubicBezTo>
                    <a:pt x="1" y="3"/>
                    <a:pt x="4" y="1"/>
                    <a:pt x="7" y="0"/>
                  </a:cubicBezTo>
                  <a:close/>
                </a:path>
              </a:pathLst>
            </a:custGeom>
            <a:solidFill>
              <a:srgbClr val="E1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6" name="Freeform 685"/>
            <p:cNvSpPr>
              <a:spLocks/>
            </p:cNvSpPr>
            <p:nvPr/>
          </p:nvSpPr>
          <p:spPr bwMode="auto">
            <a:xfrm>
              <a:off x="4697" y="1799"/>
              <a:ext cx="10" cy="10"/>
            </a:xfrm>
            <a:custGeom>
              <a:avLst/>
              <a:gdLst>
                <a:gd name="T0" fmla="*/ 15 w 15"/>
                <a:gd name="T1" fmla="*/ 8 h 16"/>
                <a:gd name="T2" fmla="*/ 8 w 15"/>
                <a:gd name="T3" fmla="*/ 16 h 16"/>
                <a:gd name="T4" fmla="*/ 0 w 15"/>
                <a:gd name="T5" fmla="*/ 8 h 16"/>
                <a:gd name="T6" fmla="*/ 8 w 15"/>
                <a:gd name="T7" fmla="*/ 0 h 16"/>
                <a:gd name="T8" fmla="*/ 15 w 15"/>
                <a:gd name="T9" fmla="*/ 8 h 16"/>
              </a:gdLst>
              <a:ahLst/>
              <a:cxnLst>
                <a:cxn ang="0">
                  <a:pos x="T0" y="T1"/>
                </a:cxn>
                <a:cxn ang="0">
                  <a:pos x="T2" y="T3"/>
                </a:cxn>
                <a:cxn ang="0">
                  <a:pos x="T4" y="T5"/>
                </a:cxn>
                <a:cxn ang="0">
                  <a:pos x="T6" y="T7"/>
                </a:cxn>
                <a:cxn ang="0">
                  <a:pos x="T8" y="T9"/>
                </a:cxn>
              </a:cxnLst>
              <a:rect l="0" t="0" r="r" b="b"/>
              <a:pathLst>
                <a:path w="15" h="16">
                  <a:moveTo>
                    <a:pt x="15" y="8"/>
                  </a:moveTo>
                  <a:cubicBezTo>
                    <a:pt x="15" y="13"/>
                    <a:pt x="13" y="16"/>
                    <a:pt x="8" y="16"/>
                  </a:cubicBezTo>
                  <a:cubicBezTo>
                    <a:pt x="3" y="16"/>
                    <a:pt x="0" y="12"/>
                    <a:pt x="0" y="8"/>
                  </a:cubicBezTo>
                  <a:cubicBezTo>
                    <a:pt x="0" y="4"/>
                    <a:pt x="2" y="0"/>
                    <a:pt x="8" y="0"/>
                  </a:cubicBezTo>
                  <a:cubicBezTo>
                    <a:pt x="13" y="0"/>
                    <a:pt x="15" y="3"/>
                    <a:pt x="15" y="8"/>
                  </a:cubicBezTo>
                  <a:close/>
                </a:path>
              </a:pathLst>
            </a:custGeom>
            <a:solidFill>
              <a:srgbClr val="E27E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7" name="Freeform 686"/>
            <p:cNvSpPr>
              <a:spLocks/>
            </p:cNvSpPr>
            <p:nvPr/>
          </p:nvSpPr>
          <p:spPr bwMode="auto">
            <a:xfrm>
              <a:off x="4700" y="1786"/>
              <a:ext cx="13" cy="8"/>
            </a:xfrm>
            <a:custGeom>
              <a:avLst/>
              <a:gdLst>
                <a:gd name="T0" fmla="*/ 2 w 21"/>
                <a:gd name="T1" fmla="*/ 12 h 13"/>
                <a:gd name="T2" fmla="*/ 10 w 21"/>
                <a:gd name="T3" fmla="*/ 0 h 13"/>
                <a:gd name="T4" fmla="*/ 19 w 21"/>
                <a:gd name="T5" fmla="*/ 13 h 13"/>
                <a:gd name="T6" fmla="*/ 2 w 21"/>
                <a:gd name="T7" fmla="*/ 12 h 13"/>
              </a:gdLst>
              <a:ahLst/>
              <a:cxnLst>
                <a:cxn ang="0">
                  <a:pos x="T0" y="T1"/>
                </a:cxn>
                <a:cxn ang="0">
                  <a:pos x="T2" y="T3"/>
                </a:cxn>
                <a:cxn ang="0">
                  <a:pos x="T4" y="T5"/>
                </a:cxn>
                <a:cxn ang="0">
                  <a:pos x="T6" y="T7"/>
                </a:cxn>
              </a:cxnLst>
              <a:rect l="0" t="0" r="r" b="b"/>
              <a:pathLst>
                <a:path w="21" h="13">
                  <a:moveTo>
                    <a:pt x="2" y="12"/>
                  </a:moveTo>
                  <a:cubicBezTo>
                    <a:pt x="0" y="4"/>
                    <a:pt x="4" y="0"/>
                    <a:pt x="10" y="0"/>
                  </a:cubicBezTo>
                  <a:cubicBezTo>
                    <a:pt x="17" y="0"/>
                    <a:pt x="21" y="4"/>
                    <a:pt x="19" y="13"/>
                  </a:cubicBezTo>
                  <a:cubicBezTo>
                    <a:pt x="13" y="3"/>
                    <a:pt x="8" y="0"/>
                    <a:pt x="2" y="12"/>
                  </a:cubicBezTo>
                  <a:close/>
                </a:path>
              </a:pathLst>
            </a:custGeom>
            <a:solidFill>
              <a:srgbClr val="7B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8" name="Freeform 687"/>
            <p:cNvSpPr>
              <a:spLocks/>
            </p:cNvSpPr>
            <p:nvPr/>
          </p:nvSpPr>
          <p:spPr bwMode="auto">
            <a:xfrm>
              <a:off x="4734" y="1786"/>
              <a:ext cx="13" cy="8"/>
            </a:xfrm>
            <a:custGeom>
              <a:avLst/>
              <a:gdLst>
                <a:gd name="T0" fmla="*/ 20 w 22"/>
                <a:gd name="T1" fmla="*/ 13 h 13"/>
                <a:gd name="T2" fmla="*/ 3 w 22"/>
                <a:gd name="T3" fmla="*/ 13 h 13"/>
                <a:gd name="T4" fmla="*/ 5 w 22"/>
                <a:gd name="T5" fmla="*/ 3 h 13"/>
                <a:gd name="T6" fmla="*/ 16 w 22"/>
                <a:gd name="T7" fmla="*/ 2 h 13"/>
                <a:gd name="T8" fmla="*/ 20 w 22"/>
                <a:gd name="T9" fmla="*/ 13 h 13"/>
              </a:gdLst>
              <a:ahLst/>
              <a:cxnLst>
                <a:cxn ang="0">
                  <a:pos x="T0" y="T1"/>
                </a:cxn>
                <a:cxn ang="0">
                  <a:pos x="T2" y="T3"/>
                </a:cxn>
                <a:cxn ang="0">
                  <a:pos x="T4" y="T5"/>
                </a:cxn>
                <a:cxn ang="0">
                  <a:pos x="T6" y="T7"/>
                </a:cxn>
                <a:cxn ang="0">
                  <a:pos x="T8" y="T9"/>
                </a:cxn>
              </a:cxnLst>
              <a:rect l="0" t="0" r="r" b="b"/>
              <a:pathLst>
                <a:path w="22" h="13">
                  <a:moveTo>
                    <a:pt x="20" y="13"/>
                  </a:moveTo>
                  <a:cubicBezTo>
                    <a:pt x="12" y="3"/>
                    <a:pt x="11" y="3"/>
                    <a:pt x="3" y="13"/>
                  </a:cubicBezTo>
                  <a:cubicBezTo>
                    <a:pt x="0" y="9"/>
                    <a:pt x="3" y="6"/>
                    <a:pt x="5" y="3"/>
                  </a:cubicBezTo>
                  <a:cubicBezTo>
                    <a:pt x="9" y="0"/>
                    <a:pt x="13" y="0"/>
                    <a:pt x="16" y="2"/>
                  </a:cubicBezTo>
                  <a:cubicBezTo>
                    <a:pt x="20" y="4"/>
                    <a:pt x="22" y="7"/>
                    <a:pt x="20" y="13"/>
                  </a:cubicBezTo>
                  <a:close/>
                </a:path>
              </a:pathLst>
            </a:custGeom>
            <a:solidFill>
              <a:srgbClr val="7B36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89" name="Freeform 688"/>
            <p:cNvSpPr>
              <a:spLocks/>
            </p:cNvSpPr>
            <p:nvPr/>
          </p:nvSpPr>
          <p:spPr bwMode="auto">
            <a:xfrm>
              <a:off x="4736" y="1775"/>
              <a:ext cx="13" cy="7"/>
            </a:xfrm>
            <a:custGeom>
              <a:avLst/>
              <a:gdLst>
                <a:gd name="T0" fmla="*/ 10 w 20"/>
                <a:gd name="T1" fmla="*/ 3 h 11"/>
                <a:gd name="T2" fmla="*/ 13 w 20"/>
                <a:gd name="T3" fmla="*/ 3 h 11"/>
                <a:gd name="T4" fmla="*/ 20 w 20"/>
                <a:gd name="T5" fmla="*/ 6 h 11"/>
                <a:gd name="T6" fmla="*/ 13 w 20"/>
                <a:gd name="T7" fmla="*/ 9 h 11"/>
                <a:gd name="T8" fmla="*/ 10 w 20"/>
                <a:gd name="T9" fmla="*/ 9 h 11"/>
                <a:gd name="T10" fmla="*/ 0 w 20"/>
                <a:gd name="T11" fmla="*/ 6 h 11"/>
                <a:gd name="T12" fmla="*/ 10 w 20"/>
                <a:gd name="T13" fmla="*/ 3 h 11"/>
              </a:gdLst>
              <a:ahLst/>
              <a:cxnLst>
                <a:cxn ang="0">
                  <a:pos x="T0" y="T1"/>
                </a:cxn>
                <a:cxn ang="0">
                  <a:pos x="T2" y="T3"/>
                </a:cxn>
                <a:cxn ang="0">
                  <a:pos x="T4" y="T5"/>
                </a:cxn>
                <a:cxn ang="0">
                  <a:pos x="T6" y="T7"/>
                </a:cxn>
                <a:cxn ang="0">
                  <a:pos x="T8" y="T9"/>
                </a:cxn>
                <a:cxn ang="0">
                  <a:pos x="T10" y="T11"/>
                </a:cxn>
                <a:cxn ang="0">
                  <a:pos x="T12" y="T13"/>
                </a:cxn>
              </a:cxnLst>
              <a:rect l="0" t="0" r="r" b="b"/>
              <a:pathLst>
                <a:path w="20" h="11">
                  <a:moveTo>
                    <a:pt x="10" y="3"/>
                  </a:moveTo>
                  <a:cubicBezTo>
                    <a:pt x="11" y="3"/>
                    <a:pt x="12" y="3"/>
                    <a:pt x="13" y="3"/>
                  </a:cubicBezTo>
                  <a:cubicBezTo>
                    <a:pt x="16" y="3"/>
                    <a:pt x="20" y="2"/>
                    <a:pt x="20" y="6"/>
                  </a:cubicBezTo>
                  <a:cubicBezTo>
                    <a:pt x="20" y="10"/>
                    <a:pt x="16" y="9"/>
                    <a:pt x="13" y="9"/>
                  </a:cubicBezTo>
                  <a:cubicBezTo>
                    <a:pt x="12" y="9"/>
                    <a:pt x="11" y="9"/>
                    <a:pt x="10" y="9"/>
                  </a:cubicBezTo>
                  <a:cubicBezTo>
                    <a:pt x="7" y="8"/>
                    <a:pt x="0" y="11"/>
                    <a:pt x="0" y="6"/>
                  </a:cubicBezTo>
                  <a:cubicBezTo>
                    <a:pt x="0" y="0"/>
                    <a:pt x="7" y="4"/>
                    <a:pt x="10" y="3"/>
                  </a:cubicBezTo>
                  <a:close/>
                </a:path>
              </a:pathLst>
            </a:custGeom>
            <a:solidFill>
              <a:srgbClr val="712B1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0" name="Freeform 689"/>
            <p:cNvSpPr>
              <a:spLocks/>
            </p:cNvSpPr>
            <p:nvPr/>
          </p:nvSpPr>
          <p:spPr bwMode="auto">
            <a:xfrm>
              <a:off x="4712" y="1853"/>
              <a:ext cx="21" cy="14"/>
            </a:xfrm>
            <a:custGeom>
              <a:avLst/>
              <a:gdLst>
                <a:gd name="T0" fmla="*/ 17 w 35"/>
                <a:gd name="T1" fmla="*/ 1 h 23"/>
                <a:gd name="T2" fmla="*/ 31 w 35"/>
                <a:gd name="T3" fmla="*/ 0 h 23"/>
                <a:gd name="T4" fmla="*/ 35 w 35"/>
                <a:gd name="T5" fmla="*/ 3 h 23"/>
                <a:gd name="T6" fmla="*/ 0 w 35"/>
                <a:gd name="T7" fmla="*/ 15 h 23"/>
                <a:gd name="T8" fmla="*/ 17 w 35"/>
                <a:gd name="T9" fmla="*/ 1 h 23"/>
              </a:gdLst>
              <a:ahLst/>
              <a:cxnLst>
                <a:cxn ang="0">
                  <a:pos x="T0" y="T1"/>
                </a:cxn>
                <a:cxn ang="0">
                  <a:pos x="T2" y="T3"/>
                </a:cxn>
                <a:cxn ang="0">
                  <a:pos x="T4" y="T5"/>
                </a:cxn>
                <a:cxn ang="0">
                  <a:pos x="T6" y="T7"/>
                </a:cxn>
                <a:cxn ang="0">
                  <a:pos x="T8" y="T9"/>
                </a:cxn>
              </a:cxnLst>
              <a:rect l="0" t="0" r="r" b="b"/>
              <a:pathLst>
                <a:path w="35" h="23">
                  <a:moveTo>
                    <a:pt x="17" y="1"/>
                  </a:moveTo>
                  <a:cubicBezTo>
                    <a:pt x="22" y="1"/>
                    <a:pt x="27" y="0"/>
                    <a:pt x="31" y="0"/>
                  </a:cubicBezTo>
                  <a:cubicBezTo>
                    <a:pt x="33" y="0"/>
                    <a:pt x="35" y="1"/>
                    <a:pt x="35" y="3"/>
                  </a:cubicBezTo>
                  <a:cubicBezTo>
                    <a:pt x="24" y="20"/>
                    <a:pt x="17" y="23"/>
                    <a:pt x="0" y="15"/>
                  </a:cubicBezTo>
                  <a:cubicBezTo>
                    <a:pt x="1" y="4"/>
                    <a:pt x="8" y="2"/>
                    <a:pt x="17" y="1"/>
                  </a:cubicBezTo>
                  <a:close/>
                </a:path>
              </a:pathLst>
            </a:custGeom>
            <a:solidFill>
              <a:srgbClr val="EA92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1" name="Freeform 690"/>
            <p:cNvSpPr>
              <a:spLocks/>
            </p:cNvSpPr>
            <p:nvPr/>
          </p:nvSpPr>
          <p:spPr bwMode="auto">
            <a:xfrm>
              <a:off x="3087" y="2583"/>
              <a:ext cx="381" cy="124"/>
            </a:xfrm>
            <a:custGeom>
              <a:avLst/>
              <a:gdLst>
                <a:gd name="T0" fmla="*/ 4 w 617"/>
                <a:gd name="T1" fmla="*/ 66 h 200"/>
                <a:gd name="T2" fmla="*/ 132 w 617"/>
                <a:gd name="T3" fmla="*/ 1 h 200"/>
                <a:gd name="T4" fmla="*/ 142 w 617"/>
                <a:gd name="T5" fmla="*/ 5 h 200"/>
                <a:gd name="T6" fmla="*/ 194 w 617"/>
                <a:gd name="T7" fmla="*/ 49 h 200"/>
                <a:gd name="T8" fmla="*/ 199 w 617"/>
                <a:gd name="T9" fmla="*/ 75 h 200"/>
                <a:gd name="T10" fmla="*/ 207 w 617"/>
                <a:gd name="T11" fmla="*/ 78 h 200"/>
                <a:gd name="T12" fmla="*/ 219 w 617"/>
                <a:gd name="T13" fmla="*/ 71 h 200"/>
                <a:gd name="T14" fmla="*/ 231 w 617"/>
                <a:gd name="T15" fmla="*/ 78 h 200"/>
                <a:gd name="T16" fmla="*/ 299 w 617"/>
                <a:gd name="T17" fmla="*/ 133 h 200"/>
                <a:gd name="T18" fmla="*/ 317 w 617"/>
                <a:gd name="T19" fmla="*/ 133 h 200"/>
                <a:gd name="T20" fmla="*/ 385 w 617"/>
                <a:gd name="T21" fmla="*/ 78 h 200"/>
                <a:gd name="T22" fmla="*/ 397 w 617"/>
                <a:gd name="T23" fmla="*/ 71 h 200"/>
                <a:gd name="T24" fmla="*/ 416 w 617"/>
                <a:gd name="T25" fmla="*/ 81 h 200"/>
                <a:gd name="T26" fmla="*/ 422 w 617"/>
                <a:gd name="T27" fmla="*/ 49 h 200"/>
                <a:gd name="T28" fmla="*/ 474 w 617"/>
                <a:gd name="T29" fmla="*/ 5 h 200"/>
                <a:gd name="T30" fmla="*/ 487 w 617"/>
                <a:gd name="T31" fmla="*/ 3 h 200"/>
                <a:gd name="T32" fmla="*/ 613 w 617"/>
                <a:gd name="T33" fmla="*/ 66 h 200"/>
                <a:gd name="T34" fmla="*/ 616 w 617"/>
                <a:gd name="T35" fmla="*/ 78 h 200"/>
                <a:gd name="T36" fmla="*/ 616 w 617"/>
                <a:gd name="T37" fmla="*/ 188 h 200"/>
                <a:gd name="T38" fmla="*/ 612 w 617"/>
                <a:gd name="T39" fmla="*/ 200 h 200"/>
                <a:gd name="T40" fmla="*/ 606 w 617"/>
                <a:gd name="T41" fmla="*/ 200 h 200"/>
                <a:gd name="T42" fmla="*/ 11 w 617"/>
                <a:gd name="T43" fmla="*/ 200 h 200"/>
                <a:gd name="T44" fmla="*/ 4 w 617"/>
                <a:gd name="T45" fmla="*/ 200 h 200"/>
                <a:gd name="T46" fmla="*/ 0 w 617"/>
                <a:gd name="T47" fmla="*/ 190 h 200"/>
                <a:gd name="T48" fmla="*/ 0 w 617"/>
                <a:gd name="T49" fmla="*/ 76 h 200"/>
                <a:gd name="T50" fmla="*/ 4 w 617"/>
                <a:gd name="T51" fmla="*/ 66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7" h="200">
                  <a:moveTo>
                    <a:pt x="4" y="66"/>
                  </a:moveTo>
                  <a:cubicBezTo>
                    <a:pt x="46" y="44"/>
                    <a:pt x="89" y="23"/>
                    <a:pt x="132" y="1"/>
                  </a:cubicBezTo>
                  <a:cubicBezTo>
                    <a:pt x="136" y="0"/>
                    <a:pt x="139" y="3"/>
                    <a:pt x="142" y="5"/>
                  </a:cubicBezTo>
                  <a:cubicBezTo>
                    <a:pt x="159" y="20"/>
                    <a:pt x="178" y="33"/>
                    <a:pt x="194" y="49"/>
                  </a:cubicBezTo>
                  <a:cubicBezTo>
                    <a:pt x="199" y="57"/>
                    <a:pt x="198" y="66"/>
                    <a:pt x="199" y="75"/>
                  </a:cubicBezTo>
                  <a:cubicBezTo>
                    <a:pt x="200" y="82"/>
                    <a:pt x="201" y="82"/>
                    <a:pt x="207" y="78"/>
                  </a:cubicBezTo>
                  <a:cubicBezTo>
                    <a:pt x="211" y="75"/>
                    <a:pt x="214" y="71"/>
                    <a:pt x="219" y="71"/>
                  </a:cubicBezTo>
                  <a:cubicBezTo>
                    <a:pt x="224" y="72"/>
                    <a:pt x="228" y="75"/>
                    <a:pt x="231" y="78"/>
                  </a:cubicBezTo>
                  <a:cubicBezTo>
                    <a:pt x="254" y="96"/>
                    <a:pt x="277" y="115"/>
                    <a:pt x="299" y="133"/>
                  </a:cubicBezTo>
                  <a:cubicBezTo>
                    <a:pt x="308" y="140"/>
                    <a:pt x="308" y="140"/>
                    <a:pt x="317" y="133"/>
                  </a:cubicBezTo>
                  <a:cubicBezTo>
                    <a:pt x="339" y="115"/>
                    <a:pt x="362" y="97"/>
                    <a:pt x="385" y="78"/>
                  </a:cubicBezTo>
                  <a:cubicBezTo>
                    <a:pt x="388" y="75"/>
                    <a:pt x="392" y="72"/>
                    <a:pt x="397" y="71"/>
                  </a:cubicBezTo>
                  <a:cubicBezTo>
                    <a:pt x="404" y="71"/>
                    <a:pt x="408" y="79"/>
                    <a:pt x="416" y="81"/>
                  </a:cubicBezTo>
                  <a:cubicBezTo>
                    <a:pt x="419" y="70"/>
                    <a:pt x="416" y="59"/>
                    <a:pt x="422" y="49"/>
                  </a:cubicBezTo>
                  <a:cubicBezTo>
                    <a:pt x="439" y="33"/>
                    <a:pt x="457" y="20"/>
                    <a:pt x="474" y="5"/>
                  </a:cubicBezTo>
                  <a:cubicBezTo>
                    <a:pt x="478" y="2"/>
                    <a:pt x="482" y="0"/>
                    <a:pt x="487" y="3"/>
                  </a:cubicBezTo>
                  <a:cubicBezTo>
                    <a:pt x="529" y="24"/>
                    <a:pt x="571" y="45"/>
                    <a:pt x="613" y="66"/>
                  </a:cubicBezTo>
                  <a:cubicBezTo>
                    <a:pt x="616" y="69"/>
                    <a:pt x="616" y="73"/>
                    <a:pt x="616" y="78"/>
                  </a:cubicBezTo>
                  <a:cubicBezTo>
                    <a:pt x="616" y="114"/>
                    <a:pt x="616" y="151"/>
                    <a:pt x="616" y="188"/>
                  </a:cubicBezTo>
                  <a:cubicBezTo>
                    <a:pt x="616" y="192"/>
                    <a:pt x="617" y="197"/>
                    <a:pt x="612" y="200"/>
                  </a:cubicBezTo>
                  <a:cubicBezTo>
                    <a:pt x="610" y="200"/>
                    <a:pt x="608" y="200"/>
                    <a:pt x="606" y="200"/>
                  </a:cubicBezTo>
                  <a:cubicBezTo>
                    <a:pt x="407" y="200"/>
                    <a:pt x="209" y="200"/>
                    <a:pt x="11" y="200"/>
                  </a:cubicBezTo>
                  <a:cubicBezTo>
                    <a:pt x="8" y="200"/>
                    <a:pt x="6" y="200"/>
                    <a:pt x="4" y="200"/>
                  </a:cubicBezTo>
                  <a:cubicBezTo>
                    <a:pt x="0" y="197"/>
                    <a:pt x="0" y="194"/>
                    <a:pt x="0" y="190"/>
                  </a:cubicBezTo>
                  <a:cubicBezTo>
                    <a:pt x="0" y="152"/>
                    <a:pt x="0" y="114"/>
                    <a:pt x="0" y="76"/>
                  </a:cubicBezTo>
                  <a:cubicBezTo>
                    <a:pt x="0" y="72"/>
                    <a:pt x="1" y="68"/>
                    <a:pt x="4" y="66"/>
                  </a:cubicBezTo>
                  <a:close/>
                </a:path>
              </a:pathLst>
            </a:custGeom>
            <a:solidFill>
              <a:srgbClr val="6EBA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2" name="Freeform 691"/>
            <p:cNvSpPr>
              <a:spLocks/>
            </p:cNvSpPr>
            <p:nvPr/>
          </p:nvSpPr>
          <p:spPr bwMode="auto">
            <a:xfrm>
              <a:off x="3157" y="2329"/>
              <a:ext cx="240" cy="258"/>
            </a:xfrm>
            <a:custGeom>
              <a:avLst/>
              <a:gdLst>
                <a:gd name="T0" fmla="*/ 338 w 389"/>
                <a:gd name="T1" fmla="*/ 69 h 417"/>
                <a:gd name="T2" fmla="*/ 351 w 389"/>
                <a:gd name="T3" fmla="*/ 69 h 417"/>
                <a:gd name="T4" fmla="*/ 387 w 389"/>
                <a:gd name="T5" fmla="*/ 100 h 417"/>
                <a:gd name="T6" fmla="*/ 387 w 389"/>
                <a:gd name="T7" fmla="*/ 135 h 417"/>
                <a:gd name="T8" fmla="*/ 351 w 389"/>
                <a:gd name="T9" fmla="*/ 166 h 417"/>
                <a:gd name="T10" fmla="*/ 331 w 389"/>
                <a:gd name="T11" fmla="*/ 168 h 417"/>
                <a:gd name="T12" fmla="*/ 327 w 389"/>
                <a:gd name="T13" fmla="*/ 187 h 417"/>
                <a:gd name="T14" fmla="*/ 306 w 389"/>
                <a:gd name="T15" fmla="*/ 260 h 417"/>
                <a:gd name="T16" fmla="*/ 268 w 389"/>
                <a:gd name="T17" fmla="*/ 307 h 417"/>
                <a:gd name="T18" fmla="*/ 263 w 389"/>
                <a:gd name="T19" fmla="*/ 316 h 417"/>
                <a:gd name="T20" fmla="*/ 263 w 389"/>
                <a:gd name="T21" fmla="*/ 360 h 417"/>
                <a:gd name="T22" fmla="*/ 261 w 389"/>
                <a:gd name="T23" fmla="*/ 366 h 417"/>
                <a:gd name="T24" fmla="*/ 196 w 389"/>
                <a:gd name="T25" fmla="*/ 417 h 417"/>
                <a:gd name="T26" fmla="*/ 192 w 389"/>
                <a:gd name="T27" fmla="*/ 417 h 417"/>
                <a:gd name="T28" fmla="*/ 145 w 389"/>
                <a:gd name="T29" fmla="*/ 380 h 417"/>
                <a:gd name="T30" fmla="*/ 130 w 389"/>
                <a:gd name="T31" fmla="*/ 369 h 417"/>
                <a:gd name="T32" fmla="*/ 125 w 389"/>
                <a:gd name="T33" fmla="*/ 360 h 417"/>
                <a:gd name="T34" fmla="*/ 125 w 389"/>
                <a:gd name="T35" fmla="*/ 316 h 417"/>
                <a:gd name="T36" fmla="*/ 122 w 389"/>
                <a:gd name="T37" fmla="*/ 308 h 417"/>
                <a:gd name="T38" fmla="*/ 70 w 389"/>
                <a:gd name="T39" fmla="*/ 224 h 417"/>
                <a:gd name="T40" fmla="*/ 59 w 389"/>
                <a:gd name="T41" fmla="*/ 172 h 417"/>
                <a:gd name="T42" fmla="*/ 52 w 389"/>
                <a:gd name="T43" fmla="*/ 166 h 417"/>
                <a:gd name="T44" fmla="*/ 29 w 389"/>
                <a:gd name="T45" fmla="*/ 165 h 417"/>
                <a:gd name="T46" fmla="*/ 1 w 389"/>
                <a:gd name="T47" fmla="*/ 133 h 417"/>
                <a:gd name="T48" fmla="*/ 1 w 389"/>
                <a:gd name="T49" fmla="*/ 99 h 417"/>
                <a:gd name="T50" fmla="*/ 38 w 389"/>
                <a:gd name="T51" fmla="*/ 69 h 417"/>
                <a:gd name="T52" fmla="*/ 56 w 389"/>
                <a:gd name="T53" fmla="*/ 51 h 417"/>
                <a:gd name="T54" fmla="*/ 56 w 389"/>
                <a:gd name="T55" fmla="*/ 30 h 417"/>
                <a:gd name="T56" fmla="*/ 63 w 389"/>
                <a:gd name="T57" fmla="*/ 27 h 417"/>
                <a:gd name="T58" fmla="*/ 140 w 389"/>
                <a:gd name="T59" fmla="*/ 27 h 417"/>
                <a:gd name="T60" fmla="*/ 263 w 389"/>
                <a:gd name="T61" fmla="*/ 4 h 417"/>
                <a:gd name="T62" fmla="*/ 291 w 389"/>
                <a:gd name="T63" fmla="*/ 10 h 417"/>
                <a:gd name="T64" fmla="*/ 330 w 389"/>
                <a:gd name="T65" fmla="*/ 66 h 417"/>
                <a:gd name="T66" fmla="*/ 338 w 389"/>
                <a:gd name="T67" fmla="*/ 69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9" h="417">
                  <a:moveTo>
                    <a:pt x="338" y="69"/>
                  </a:moveTo>
                  <a:cubicBezTo>
                    <a:pt x="342" y="69"/>
                    <a:pt x="346" y="69"/>
                    <a:pt x="351" y="69"/>
                  </a:cubicBezTo>
                  <a:cubicBezTo>
                    <a:pt x="370" y="69"/>
                    <a:pt x="385" y="81"/>
                    <a:pt x="387" y="100"/>
                  </a:cubicBezTo>
                  <a:cubicBezTo>
                    <a:pt x="389" y="112"/>
                    <a:pt x="389" y="123"/>
                    <a:pt x="387" y="135"/>
                  </a:cubicBezTo>
                  <a:cubicBezTo>
                    <a:pt x="385" y="153"/>
                    <a:pt x="370" y="165"/>
                    <a:pt x="351" y="166"/>
                  </a:cubicBezTo>
                  <a:cubicBezTo>
                    <a:pt x="344" y="166"/>
                    <a:pt x="335" y="163"/>
                    <a:pt x="331" y="168"/>
                  </a:cubicBezTo>
                  <a:cubicBezTo>
                    <a:pt x="327" y="172"/>
                    <a:pt x="328" y="180"/>
                    <a:pt x="327" y="187"/>
                  </a:cubicBezTo>
                  <a:cubicBezTo>
                    <a:pt x="323" y="212"/>
                    <a:pt x="316" y="236"/>
                    <a:pt x="306" y="260"/>
                  </a:cubicBezTo>
                  <a:cubicBezTo>
                    <a:pt x="297" y="279"/>
                    <a:pt x="285" y="294"/>
                    <a:pt x="268" y="307"/>
                  </a:cubicBezTo>
                  <a:cubicBezTo>
                    <a:pt x="265" y="309"/>
                    <a:pt x="263" y="312"/>
                    <a:pt x="263" y="316"/>
                  </a:cubicBezTo>
                  <a:cubicBezTo>
                    <a:pt x="264" y="331"/>
                    <a:pt x="263" y="345"/>
                    <a:pt x="263" y="360"/>
                  </a:cubicBezTo>
                  <a:cubicBezTo>
                    <a:pt x="265" y="363"/>
                    <a:pt x="263" y="365"/>
                    <a:pt x="261" y="366"/>
                  </a:cubicBezTo>
                  <a:cubicBezTo>
                    <a:pt x="240" y="383"/>
                    <a:pt x="219" y="401"/>
                    <a:pt x="196" y="417"/>
                  </a:cubicBezTo>
                  <a:cubicBezTo>
                    <a:pt x="195" y="417"/>
                    <a:pt x="194" y="417"/>
                    <a:pt x="192" y="417"/>
                  </a:cubicBezTo>
                  <a:cubicBezTo>
                    <a:pt x="175" y="406"/>
                    <a:pt x="161" y="392"/>
                    <a:pt x="145" y="380"/>
                  </a:cubicBezTo>
                  <a:cubicBezTo>
                    <a:pt x="140" y="376"/>
                    <a:pt x="135" y="373"/>
                    <a:pt x="130" y="369"/>
                  </a:cubicBezTo>
                  <a:cubicBezTo>
                    <a:pt x="127" y="366"/>
                    <a:pt x="123" y="364"/>
                    <a:pt x="125" y="360"/>
                  </a:cubicBezTo>
                  <a:cubicBezTo>
                    <a:pt x="125" y="345"/>
                    <a:pt x="125" y="330"/>
                    <a:pt x="125" y="316"/>
                  </a:cubicBezTo>
                  <a:cubicBezTo>
                    <a:pt x="125" y="313"/>
                    <a:pt x="125" y="310"/>
                    <a:pt x="122" y="308"/>
                  </a:cubicBezTo>
                  <a:cubicBezTo>
                    <a:pt x="92" y="288"/>
                    <a:pt x="79" y="257"/>
                    <a:pt x="70" y="224"/>
                  </a:cubicBezTo>
                  <a:cubicBezTo>
                    <a:pt x="65" y="207"/>
                    <a:pt x="61" y="190"/>
                    <a:pt x="59" y="172"/>
                  </a:cubicBezTo>
                  <a:cubicBezTo>
                    <a:pt x="59" y="167"/>
                    <a:pt x="57" y="166"/>
                    <a:pt x="52" y="166"/>
                  </a:cubicBezTo>
                  <a:cubicBezTo>
                    <a:pt x="44" y="166"/>
                    <a:pt x="37" y="167"/>
                    <a:pt x="29" y="165"/>
                  </a:cubicBezTo>
                  <a:cubicBezTo>
                    <a:pt x="14" y="161"/>
                    <a:pt x="2" y="149"/>
                    <a:pt x="1" y="133"/>
                  </a:cubicBezTo>
                  <a:cubicBezTo>
                    <a:pt x="0" y="122"/>
                    <a:pt x="0" y="110"/>
                    <a:pt x="1" y="99"/>
                  </a:cubicBezTo>
                  <a:cubicBezTo>
                    <a:pt x="4" y="81"/>
                    <a:pt x="19" y="69"/>
                    <a:pt x="38" y="69"/>
                  </a:cubicBezTo>
                  <a:cubicBezTo>
                    <a:pt x="56" y="69"/>
                    <a:pt x="56" y="69"/>
                    <a:pt x="56" y="51"/>
                  </a:cubicBezTo>
                  <a:cubicBezTo>
                    <a:pt x="56" y="44"/>
                    <a:pt x="56" y="37"/>
                    <a:pt x="56" y="30"/>
                  </a:cubicBezTo>
                  <a:cubicBezTo>
                    <a:pt x="58" y="27"/>
                    <a:pt x="60" y="27"/>
                    <a:pt x="63" y="27"/>
                  </a:cubicBezTo>
                  <a:cubicBezTo>
                    <a:pt x="89" y="28"/>
                    <a:pt x="115" y="28"/>
                    <a:pt x="140" y="27"/>
                  </a:cubicBezTo>
                  <a:cubicBezTo>
                    <a:pt x="183" y="27"/>
                    <a:pt x="224" y="19"/>
                    <a:pt x="263" y="4"/>
                  </a:cubicBezTo>
                  <a:cubicBezTo>
                    <a:pt x="274" y="0"/>
                    <a:pt x="283" y="2"/>
                    <a:pt x="291" y="10"/>
                  </a:cubicBezTo>
                  <a:cubicBezTo>
                    <a:pt x="309" y="26"/>
                    <a:pt x="323" y="43"/>
                    <a:pt x="330" y="66"/>
                  </a:cubicBezTo>
                  <a:cubicBezTo>
                    <a:pt x="332" y="71"/>
                    <a:pt x="334" y="70"/>
                    <a:pt x="338" y="69"/>
                  </a:cubicBezTo>
                  <a:close/>
                </a:path>
              </a:pathLst>
            </a:custGeom>
            <a:solidFill>
              <a:srgbClr val="F6BC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3" name="Freeform 692"/>
            <p:cNvSpPr>
              <a:spLocks/>
            </p:cNvSpPr>
            <p:nvPr/>
          </p:nvSpPr>
          <p:spPr bwMode="auto">
            <a:xfrm>
              <a:off x="3153" y="2235"/>
              <a:ext cx="223" cy="146"/>
            </a:xfrm>
            <a:custGeom>
              <a:avLst/>
              <a:gdLst>
                <a:gd name="T0" fmla="*/ 345 w 362"/>
                <a:gd name="T1" fmla="*/ 220 h 235"/>
                <a:gd name="T2" fmla="*/ 340 w 362"/>
                <a:gd name="T3" fmla="*/ 235 h 235"/>
                <a:gd name="T4" fmla="*/ 331 w 362"/>
                <a:gd name="T5" fmla="*/ 211 h 235"/>
                <a:gd name="T6" fmla="*/ 290 w 362"/>
                <a:gd name="T7" fmla="*/ 159 h 235"/>
                <a:gd name="T8" fmla="*/ 278 w 362"/>
                <a:gd name="T9" fmla="*/ 157 h 235"/>
                <a:gd name="T10" fmla="*/ 134 w 362"/>
                <a:gd name="T11" fmla="*/ 182 h 235"/>
                <a:gd name="T12" fmla="*/ 86 w 362"/>
                <a:gd name="T13" fmla="*/ 183 h 235"/>
                <a:gd name="T14" fmla="*/ 63 w 362"/>
                <a:gd name="T15" fmla="*/ 181 h 235"/>
                <a:gd name="T16" fmla="*/ 9 w 362"/>
                <a:gd name="T17" fmla="*/ 129 h 235"/>
                <a:gd name="T18" fmla="*/ 29 w 362"/>
                <a:gd name="T19" fmla="*/ 51 h 235"/>
                <a:gd name="T20" fmla="*/ 141 w 362"/>
                <a:gd name="T21" fmla="*/ 2 h 235"/>
                <a:gd name="T22" fmla="*/ 213 w 362"/>
                <a:gd name="T23" fmla="*/ 6 h 235"/>
                <a:gd name="T24" fmla="*/ 278 w 362"/>
                <a:gd name="T25" fmla="*/ 39 h 235"/>
                <a:gd name="T26" fmla="*/ 290 w 362"/>
                <a:gd name="T27" fmla="*/ 44 h 235"/>
                <a:gd name="T28" fmla="*/ 344 w 362"/>
                <a:gd name="T29" fmla="*/ 81 h 235"/>
                <a:gd name="T30" fmla="*/ 351 w 362"/>
                <a:gd name="T31" fmla="*/ 191 h 235"/>
                <a:gd name="T32" fmla="*/ 345 w 362"/>
                <a:gd name="T33" fmla="*/ 220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2" h="235">
                  <a:moveTo>
                    <a:pt x="345" y="220"/>
                  </a:moveTo>
                  <a:cubicBezTo>
                    <a:pt x="343" y="225"/>
                    <a:pt x="342" y="229"/>
                    <a:pt x="340" y="235"/>
                  </a:cubicBezTo>
                  <a:cubicBezTo>
                    <a:pt x="336" y="226"/>
                    <a:pt x="334" y="218"/>
                    <a:pt x="331" y="211"/>
                  </a:cubicBezTo>
                  <a:cubicBezTo>
                    <a:pt x="322" y="190"/>
                    <a:pt x="308" y="173"/>
                    <a:pt x="290" y="159"/>
                  </a:cubicBezTo>
                  <a:cubicBezTo>
                    <a:pt x="286" y="156"/>
                    <a:pt x="283" y="155"/>
                    <a:pt x="278" y="157"/>
                  </a:cubicBezTo>
                  <a:cubicBezTo>
                    <a:pt x="232" y="175"/>
                    <a:pt x="184" y="183"/>
                    <a:pt x="134" y="182"/>
                  </a:cubicBezTo>
                  <a:cubicBezTo>
                    <a:pt x="118" y="182"/>
                    <a:pt x="102" y="182"/>
                    <a:pt x="86" y="183"/>
                  </a:cubicBezTo>
                  <a:cubicBezTo>
                    <a:pt x="78" y="183"/>
                    <a:pt x="71" y="182"/>
                    <a:pt x="63" y="181"/>
                  </a:cubicBezTo>
                  <a:cubicBezTo>
                    <a:pt x="37" y="172"/>
                    <a:pt x="18" y="155"/>
                    <a:pt x="9" y="129"/>
                  </a:cubicBezTo>
                  <a:cubicBezTo>
                    <a:pt x="0" y="99"/>
                    <a:pt x="9" y="73"/>
                    <a:pt x="29" y="51"/>
                  </a:cubicBezTo>
                  <a:cubicBezTo>
                    <a:pt x="59" y="18"/>
                    <a:pt x="97" y="2"/>
                    <a:pt x="141" y="2"/>
                  </a:cubicBezTo>
                  <a:cubicBezTo>
                    <a:pt x="165" y="3"/>
                    <a:pt x="189" y="0"/>
                    <a:pt x="213" y="6"/>
                  </a:cubicBezTo>
                  <a:cubicBezTo>
                    <a:pt x="238" y="11"/>
                    <a:pt x="260" y="22"/>
                    <a:pt x="278" y="39"/>
                  </a:cubicBezTo>
                  <a:cubicBezTo>
                    <a:pt x="282" y="42"/>
                    <a:pt x="285" y="44"/>
                    <a:pt x="290" y="44"/>
                  </a:cubicBezTo>
                  <a:cubicBezTo>
                    <a:pt x="316" y="45"/>
                    <a:pt x="334" y="58"/>
                    <a:pt x="344" y="81"/>
                  </a:cubicBezTo>
                  <a:cubicBezTo>
                    <a:pt x="360" y="117"/>
                    <a:pt x="362" y="153"/>
                    <a:pt x="351" y="191"/>
                  </a:cubicBezTo>
                  <a:cubicBezTo>
                    <a:pt x="348" y="200"/>
                    <a:pt x="345" y="210"/>
                    <a:pt x="345" y="220"/>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4" name="Freeform 693"/>
            <p:cNvSpPr>
              <a:spLocks/>
            </p:cNvSpPr>
            <p:nvPr/>
          </p:nvSpPr>
          <p:spPr bwMode="auto">
            <a:xfrm>
              <a:off x="3198" y="2545"/>
              <a:ext cx="79" cy="93"/>
            </a:xfrm>
            <a:custGeom>
              <a:avLst/>
              <a:gdLst>
                <a:gd name="T0" fmla="*/ 58 w 127"/>
                <a:gd name="T1" fmla="*/ 10 h 151"/>
                <a:gd name="T2" fmla="*/ 117 w 127"/>
                <a:gd name="T3" fmla="*/ 57 h 151"/>
                <a:gd name="T4" fmla="*/ 126 w 127"/>
                <a:gd name="T5" fmla="*/ 65 h 151"/>
                <a:gd name="T6" fmla="*/ 121 w 127"/>
                <a:gd name="T7" fmla="*/ 74 h 151"/>
                <a:gd name="T8" fmla="*/ 85 w 127"/>
                <a:gd name="T9" fmla="*/ 102 h 151"/>
                <a:gd name="T10" fmla="*/ 48 w 127"/>
                <a:gd name="T11" fmla="*/ 131 h 151"/>
                <a:gd name="T12" fmla="*/ 39 w 127"/>
                <a:gd name="T13" fmla="*/ 134 h 151"/>
                <a:gd name="T14" fmla="*/ 17 w 127"/>
                <a:gd name="T15" fmla="*/ 151 h 151"/>
                <a:gd name="T16" fmla="*/ 11 w 127"/>
                <a:gd name="T17" fmla="*/ 112 h 151"/>
                <a:gd name="T18" fmla="*/ 5 w 127"/>
                <a:gd name="T19" fmla="*/ 86 h 151"/>
                <a:gd name="T20" fmla="*/ 0 w 127"/>
                <a:gd name="T21" fmla="*/ 47 h 151"/>
                <a:gd name="T22" fmla="*/ 3 w 127"/>
                <a:gd name="T23" fmla="*/ 37 h 151"/>
                <a:gd name="T24" fmla="*/ 37 w 127"/>
                <a:gd name="T25" fmla="*/ 6 h 151"/>
                <a:gd name="T26" fmla="*/ 52 w 127"/>
                <a:gd name="T27" fmla="*/ 5 h 151"/>
                <a:gd name="T28" fmla="*/ 58 w 127"/>
                <a:gd name="T29"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7" h="151">
                  <a:moveTo>
                    <a:pt x="58" y="10"/>
                  </a:moveTo>
                  <a:cubicBezTo>
                    <a:pt x="78" y="25"/>
                    <a:pt x="97" y="41"/>
                    <a:pt x="117" y="57"/>
                  </a:cubicBezTo>
                  <a:cubicBezTo>
                    <a:pt x="120" y="59"/>
                    <a:pt x="123" y="62"/>
                    <a:pt x="126" y="65"/>
                  </a:cubicBezTo>
                  <a:cubicBezTo>
                    <a:pt x="127" y="69"/>
                    <a:pt x="124" y="72"/>
                    <a:pt x="121" y="74"/>
                  </a:cubicBezTo>
                  <a:cubicBezTo>
                    <a:pt x="109" y="84"/>
                    <a:pt x="97" y="93"/>
                    <a:pt x="85" y="102"/>
                  </a:cubicBezTo>
                  <a:cubicBezTo>
                    <a:pt x="73" y="112"/>
                    <a:pt x="60" y="121"/>
                    <a:pt x="48" y="131"/>
                  </a:cubicBezTo>
                  <a:cubicBezTo>
                    <a:pt x="46" y="133"/>
                    <a:pt x="43" y="135"/>
                    <a:pt x="39" y="134"/>
                  </a:cubicBezTo>
                  <a:cubicBezTo>
                    <a:pt x="32" y="140"/>
                    <a:pt x="25" y="145"/>
                    <a:pt x="17" y="151"/>
                  </a:cubicBezTo>
                  <a:cubicBezTo>
                    <a:pt x="15" y="137"/>
                    <a:pt x="13" y="124"/>
                    <a:pt x="11" y="112"/>
                  </a:cubicBezTo>
                  <a:cubicBezTo>
                    <a:pt x="5" y="104"/>
                    <a:pt x="5" y="95"/>
                    <a:pt x="5" y="86"/>
                  </a:cubicBezTo>
                  <a:cubicBezTo>
                    <a:pt x="3" y="73"/>
                    <a:pt x="1" y="60"/>
                    <a:pt x="0" y="47"/>
                  </a:cubicBezTo>
                  <a:cubicBezTo>
                    <a:pt x="0" y="43"/>
                    <a:pt x="0" y="40"/>
                    <a:pt x="3" y="37"/>
                  </a:cubicBezTo>
                  <a:cubicBezTo>
                    <a:pt x="14" y="27"/>
                    <a:pt x="26" y="17"/>
                    <a:pt x="37" y="6"/>
                  </a:cubicBezTo>
                  <a:cubicBezTo>
                    <a:pt x="43" y="0"/>
                    <a:pt x="47" y="0"/>
                    <a:pt x="52" y="5"/>
                  </a:cubicBezTo>
                  <a:cubicBezTo>
                    <a:pt x="53" y="7"/>
                    <a:pt x="56" y="8"/>
                    <a:pt x="58" y="10"/>
                  </a:cubicBezTo>
                  <a:close/>
                </a:path>
              </a:pathLst>
            </a:custGeom>
            <a:solidFill>
              <a:srgbClr val="EA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5" name="Freeform 694"/>
            <p:cNvSpPr>
              <a:spLocks/>
            </p:cNvSpPr>
            <p:nvPr/>
          </p:nvSpPr>
          <p:spPr bwMode="auto">
            <a:xfrm>
              <a:off x="3277" y="2544"/>
              <a:ext cx="79" cy="94"/>
            </a:xfrm>
            <a:custGeom>
              <a:avLst/>
              <a:gdLst>
                <a:gd name="T0" fmla="*/ 2 w 128"/>
                <a:gd name="T1" fmla="*/ 66 h 152"/>
                <a:gd name="T2" fmla="*/ 50 w 128"/>
                <a:gd name="T3" fmla="*/ 26 h 152"/>
                <a:gd name="T4" fmla="*/ 69 w 128"/>
                <a:gd name="T5" fmla="*/ 11 h 152"/>
                <a:gd name="T6" fmla="*/ 84 w 128"/>
                <a:gd name="T7" fmla="*/ 2 h 152"/>
                <a:gd name="T8" fmla="*/ 97 w 128"/>
                <a:gd name="T9" fmla="*/ 13 h 152"/>
                <a:gd name="T10" fmla="*/ 125 w 128"/>
                <a:gd name="T11" fmla="*/ 38 h 152"/>
                <a:gd name="T12" fmla="*/ 127 w 128"/>
                <a:gd name="T13" fmla="*/ 48 h 152"/>
                <a:gd name="T14" fmla="*/ 121 w 128"/>
                <a:gd name="T15" fmla="*/ 100 h 152"/>
                <a:gd name="T16" fmla="*/ 116 w 128"/>
                <a:gd name="T17" fmla="*/ 113 h 152"/>
                <a:gd name="T18" fmla="*/ 111 w 128"/>
                <a:gd name="T19" fmla="*/ 152 h 152"/>
                <a:gd name="T20" fmla="*/ 88 w 128"/>
                <a:gd name="T21" fmla="*/ 135 h 152"/>
                <a:gd name="T22" fmla="*/ 80 w 128"/>
                <a:gd name="T23" fmla="*/ 133 h 152"/>
                <a:gd name="T24" fmla="*/ 45 w 128"/>
                <a:gd name="T25" fmla="*/ 105 h 152"/>
                <a:gd name="T26" fmla="*/ 7 w 128"/>
                <a:gd name="T27" fmla="*/ 75 h 152"/>
                <a:gd name="T28" fmla="*/ 2 w 128"/>
                <a:gd name="T29" fmla="*/ 66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8" h="152">
                  <a:moveTo>
                    <a:pt x="2" y="66"/>
                  </a:moveTo>
                  <a:cubicBezTo>
                    <a:pt x="17" y="51"/>
                    <a:pt x="34" y="40"/>
                    <a:pt x="50" y="26"/>
                  </a:cubicBezTo>
                  <a:cubicBezTo>
                    <a:pt x="57" y="21"/>
                    <a:pt x="63" y="16"/>
                    <a:pt x="69" y="11"/>
                  </a:cubicBezTo>
                  <a:cubicBezTo>
                    <a:pt x="75" y="9"/>
                    <a:pt x="78" y="0"/>
                    <a:pt x="84" y="2"/>
                  </a:cubicBezTo>
                  <a:cubicBezTo>
                    <a:pt x="89" y="3"/>
                    <a:pt x="93" y="9"/>
                    <a:pt x="97" y="13"/>
                  </a:cubicBezTo>
                  <a:cubicBezTo>
                    <a:pt x="106" y="21"/>
                    <a:pt x="115" y="30"/>
                    <a:pt x="125" y="38"/>
                  </a:cubicBezTo>
                  <a:cubicBezTo>
                    <a:pt x="127" y="41"/>
                    <a:pt x="128" y="44"/>
                    <a:pt x="127" y="48"/>
                  </a:cubicBezTo>
                  <a:cubicBezTo>
                    <a:pt x="125" y="65"/>
                    <a:pt x="123" y="83"/>
                    <a:pt x="121" y="100"/>
                  </a:cubicBezTo>
                  <a:cubicBezTo>
                    <a:pt x="121" y="105"/>
                    <a:pt x="118" y="109"/>
                    <a:pt x="116" y="113"/>
                  </a:cubicBezTo>
                  <a:cubicBezTo>
                    <a:pt x="114" y="125"/>
                    <a:pt x="112" y="138"/>
                    <a:pt x="111" y="152"/>
                  </a:cubicBezTo>
                  <a:cubicBezTo>
                    <a:pt x="103" y="146"/>
                    <a:pt x="96" y="141"/>
                    <a:pt x="88" y="135"/>
                  </a:cubicBezTo>
                  <a:cubicBezTo>
                    <a:pt x="85" y="136"/>
                    <a:pt x="83" y="135"/>
                    <a:pt x="80" y="133"/>
                  </a:cubicBezTo>
                  <a:cubicBezTo>
                    <a:pt x="68" y="124"/>
                    <a:pt x="56" y="115"/>
                    <a:pt x="45" y="105"/>
                  </a:cubicBezTo>
                  <a:cubicBezTo>
                    <a:pt x="32" y="96"/>
                    <a:pt x="19" y="85"/>
                    <a:pt x="7" y="75"/>
                  </a:cubicBezTo>
                  <a:cubicBezTo>
                    <a:pt x="4" y="73"/>
                    <a:pt x="0" y="71"/>
                    <a:pt x="2" y="66"/>
                  </a:cubicBezTo>
                  <a:close/>
                </a:path>
              </a:pathLst>
            </a:custGeom>
            <a:solidFill>
              <a:srgbClr val="EAEA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6" name="Freeform 695"/>
            <p:cNvSpPr>
              <a:spLocks/>
            </p:cNvSpPr>
            <p:nvPr/>
          </p:nvSpPr>
          <p:spPr bwMode="auto">
            <a:xfrm>
              <a:off x="3037" y="2624"/>
              <a:ext cx="52" cy="84"/>
            </a:xfrm>
            <a:custGeom>
              <a:avLst/>
              <a:gdLst>
                <a:gd name="T0" fmla="*/ 84 w 84"/>
                <a:gd name="T1" fmla="*/ 0 h 135"/>
                <a:gd name="T2" fmla="*/ 84 w 84"/>
                <a:gd name="T3" fmla="*/ 134 h 135"/>
                <a:gd name="T4" fmla="*/ 6 w 84"/>
                <a:gd name="T5" fmla="*/ 134 h 135"/>
                <a:gd name="T6" fmla="*/ 1 w 84"/>
                <a:gd name="T7" fmla="*/ 130 h 135"/>
                <a:gd name="T8" fmla="*/ 11 w 84"/>
                <a:gd name="T9" fmla="*/ 72 h 135"/>
                <a:gd name="T10" fmla="*/ 67 w 84"/>
                <a:gd name="T11" fmla="*/ 8 h 135"/>
                <a:gd name="T12" fmla="*/ 84 w 84"/>
                <a:gd name="T13" fmla="*/ 0 h 135"/>
              </a:gdLst>
              <a:ahLst/>
              <a:cxnLst>
                <a:cxn ang="0">
                  <a:pos x="T0" y="T1"/>
                </a:cxn>
                <a:cxn ang="0">
                  <a:pos x="T2" y="T3"/>
                </a:cxn>
                <a:cxn ang="0">
                  <a:pos x="T4" y="T5"/>
                </a:cxn>
                <a:cxn ang="0">
                  <a:pos x="T6" y="T7"/>
                </a:cxn>
                <a:cxn ang="0">
                  <a:pos x="T8" y="T9"/>
                </a:cxn>
                <a:cxn ang="0">
                  <a:pos x="T10" y="T11"/>
                </a:cxn>
                <a:cxn ang="0">
                  <a:pos x="T12" y="T13"/>
                </a:cxn>
              </a:cxnLst>
              <a:rect l="0" t="0" r="r" b="b"/>
              <a:pathLst>
                <a:path w="84" h="135">
                  <a:moveTo>
                    <a:pt x="84" y="0"/>
                  </a:moveTo>
                  <a:cubicBezTo>
                    <a:pt x="84" y="44"/>
                    <a:pt x="84" y="89"/>
                    <a:pt x="84" y="134"/>
                  </a:cubicBezTo>
                  <a:cubicBezTo>
                    <a:pt x="58" y="134"/>
                    <a:pt x="32" y="134"/>
                    <a:pt x="6" y="134"/>
                  </a:cubicBezTo>
                  <a:cubicBezTo>
                    <a:pt x="3" y="134"/>
                    <a:pt x="0" y="135"/>
                    <a:pt x="1" y="130"/>
                  </a:cubicBezTo>
                  <a:cubicBezTo>
                    <a:pt x="5" y="111"/>
                    <a:pt x="5" y="91"/>
                    <a:pt x="11" y="72"/>
                  </a:cubicBezTo>
                  <a:cubicBezTo>
                    <a:pt x="20" y="42"/>
                    <a:pt x="39" y="21"/>
                    <a:pt x="67" y="8"/>
                  </a:cubicBezTo>
                  <a:cubicBezTo>
                    <a:pt x="72" y="5"/>
                    <a:pt x="78" y="2"/>
                    <a:pt x="84" y="0"/>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7" name="Freeform 696"/>
            <p:cNvSpPr>
              <a:spLocks/>
            </p:cNvSpPr>
            <p:nvPr/>
          </p:nvSpPr>
          <p:spPr bwMode="auto">
            <a:xfrm>
              <a:off x="3465" y="2624"/>
              <a:ext cx="52" cy="83"/>
            </a:xfrm>
            <a:custGeom>
              <a:avLst/>
              <a:gdLst>
                <a:gd name="T0" fmla="*/ 0 w 84"/>
                <a:gd name="T1" fmla="*/ 134 h 134"/>
                <a:gd name="T2" fmla="*/ 1 w 84"/>
                <a:gd name="T3" fmla="*/ 0 h 134"/>
                <a:gd name="T4" fmla="*/ 76 w 84"/>
                <a:gd name="T5" fmla="*/ 79 h 134"/>
                <a:gd name="T6" fmla="*/ 83 w 84"/>
                <a:gd name="T7" fmla="*/ 129 h 134"/>
                <a:gd name="T8" fmla="*/ 78 w 84"/>
                <a:gd name="T9" fmla="*/ 134 h 134"/>
                <a:gd name="T10" fmla="*/ 0 w 84"/>
                <a:gd name="T11" fmla="*/ 134 h 134"/>
              </a:gdLst>
              <a:ahLst/>
              <a:cxnLst>
                <a:cxn ang="0">
                  <a:pos x="T0" y="T1"/>
                </a:cxn>
                <a:cxn ang="0">
                  <a:pos x="T2" y="T3"/>
                </a:cxn>
                <a:cxn ang="0">
                  <a:pos x="T4" y="T5"/>
                </a:cxn>
                <a:cxn ang="0">
                  <a:pos x="T6" y="T7"/>
                </a:cxn>
                <a:cxn ang="0">
                  <a:pos x="T8" y="T9"/>
                </a:cxn>
                <a:cxn ang="0">
                  <a:pos x="T10" y="T11"/>
                </a:cxn>
              </a:cxnLst>
              <a:rect l="0" t="0" r="r" b="b"/>
              <a:pathLst>
                <a:path w="84" h="134">
                  <a:moveTo>
                    <a:pt x="0" y="134"/>
                  </a:moveTo>
                  <a:cubicBezTo>
                    <a:pt x="1" y="89"/>
                    <a:pt x="1" y="44"/>
                    <a:pt x="1" y="0"/>
                  </a:cubicBezTo>
                  <a:cubicBezTo>
                    <a:pt x="38" y="14"/>
                    <a:pt x="66" y="38"/>
                    <a:pt x="76" y="79"/>
                  </a:cubicBezTo>
                  <a:cubicBezTo>
                    <a:pt x="79" y="96"/>
                    <a:pt x="81" y="112"/>
                    <a:pt x="83" y="129"/>
                  </a:cubicBezTo>
                  <a:cubicBezTo>
                    <a:pt x="84" y="134"/>
                    <a:pt x="82" y="134"/>
                    <a:pt x="78" y="134"/>
                  </a:cubicBezTo>
                  <a:cubicBezTo>
                    <a:pt x="52" y="134"/>
                    <a:pt x="26" y="134"/>
                    <a:pt x="0" y="134"/>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8" name="Freeform 697"/>
            <p:cNvSpPr>
              <a:spLocks/>
            </p:cNvSpPr>
            <p:nvPr/>
          </p:nvSpPr>
          <p:spPr bwMode="auto">
            <a:xfrm>
              <a:off x="3349" y="2568"/>
              <a:ext cx="39" cy="46"/>
            </a:xfrm>
            <a:custGeom>
              <a:avLst/>
              <a:gdLst>
                <a:gd name="T0" fmla="*/ 0 w 63"/>
                <a:gd name="T1" fmla="*/ 75 h 75"/>
                <a:gd name="T2" fmla="*/ 9 w 63"/>
                <a:gd name="T3" fmla="*/ 0 h 75"/>
                <a:gd name="T4" fmla="*/ 63 w 63"/>
                <a:gd name="T5" fmla="*/ 28 h 75"/>
                <a:gd name="T6" fmla="*/ 36 w 63"/>
                <a:gd name="T7" fmla="*/ 47 h 75"/>
                <a:gd name="T8" fmla="*/ 0 w 63"/>
                <a:gd name="T9" fmla="*/ 75 h 75"/>
              </a:gdLst>
              <a:ahLst/>
              <a:cxnLst>
                <a:cxn ang="0">
                  <a:pos x="T0" y="T1"/>
                </a:cxn>
                <a:cxn ang="0">
                  <a:pos x="T2" y="T3"/>
                </a:cxn>
                <a:cxn ang="0">
                  <a:pos x="T4" y="T5"/>
                </a:cxn>
                <a:cxn ang="0">
                  <a:pos x="T6" y="T7"/>
                </a:cxn>
                <a:cxn ang="0">
                  <a:pos x="T8" y="T9"/>
                </a:cxn>
              </a:cxnLst>
              <a:rect l="0" t="0" r="r" b="b"/>
              <a:pathLst>
                <a:path w="63" h="75">
                  <a:moveTo>
                    <a:pt x="0" y="75"/>
                  </a:moveTo>
                  <a:cubicBezTo>
                    <a:pt x="3" y="50"/>
                    <a:pt x="6" y="25"/>
                    <a:pt x="9" y="0"/>
                  </a:cubicBezTo>
                  <a:cubicBezTo>
                    <a:pt x="27" y="9"/>
                    <a:pt x="46" y="17"/>
                    <a:pt x="63" y="28"/>
                  </a:cubicBezTo>
                  <a:cubicBezTo>
                    <a:pt x="51" y="31"/>
                    <a:pt x="45" y="41"/>
                    <a:pt x="36" y="47"/>
                  </a:cubicBezTo>
                  <a:cubicBezTo>
                    <a:pt x="23" y="55"/>
                    <a:pt x="13" y="67"/>
                    <a:pt x="0" y="75"/>
                  </a:cubicBezTo>
                  <a:close/>
                </a:path>
              </a:pathLst>
            </a:custGeom>
            <a:solidFill>
              <a:srgbClr val="C38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99" name="Freeform 698"/>
            <p:cNvSpPr>
              <a:spLocks/>
            </p:cNvSpPr>
            <p:nvPr/>
          </p:nvSpPr>
          <p:spPr bwMode="auto">
            <a:xfrm>
              <a:off x="3168" y="2568"/>
              <a:ext cx="37" cy="46"/>
            </a:xfrm>
            <a:custGeom>
              <a:avLst/>
              <a:gdLst>
                <a:gd name="T0" fmla="*/ 52 w 60"/>
                <a:gd name="T1" fmla="*/ 0 h 75"/>
                <a:gd name="T2" fmla="*/ 60 w 60"/>
                <a:gd name="T3" fmla="*/ 75 h 75"/>
                <a:gd name="T4" fmla="*/ 14 w 60"/>
                <a:gd name="T5" fmla="*/ 38 h 75"/>
                <a:gd name="T6" fmla="*/ 0 w 60"/>
                <a:gd name="T7" fmla="*/ 26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cubicBezTo>
                    <a:pt x="54" y="25"/>
                    <a:pt x="57" y="50"/>
                    <a:pt x="60" y="75"/>
                  </a:cubicBezTo>
                  <a:cubicBezTo>
                    <a:pt x="44" y="64"/>
                    <a:pt x="30" y="50"/>
                    <a:pt x="14" y="38"/>
                  </a:cubicBezTo>
                  <a:cubicBezTo>
                    <a:pt x="9" y="34"/>
                    <a:pt x="5" y="30"/>
                    <a:pt x="0" y="26"/>
                  </a:cubicBezTo>
                  <a:cubicBezTo>
                    <a:pt x="17" y="17"/>
                    <a:pt x="34" y="8"/>
                    <a:pt x="52" y="0"/>
                  </a:cubicBezTo>
                  <a:close/>
                </a:path>
              </a:pathLst>
            </a:custGeom>
            <a:solidFill>
              <a:srgbClr val="C384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0" name="Freeform 699"/>
            <p:cNvSpPr>
              <a:spLocks/>
            </p:cNvSpPr>
            <p:nvPr/>
          </p:nvSpPr>
          <p:spPr bwMode="auto">
            <a:xfrm>
              <a:off x="3222" y="2605"/>
              <a:ext cx="109" cy="68"/>
            </a:xfrm>
            <a:custGeom>
              <a:avLst/>
              <a:gdLst>
                <a:gd name="T0" fmla="*/ 135 w 176"/>
                <a:gd name="T1" fmla="*/ 4 h 110"/>
                <a:gd name="T2" fmla="*/ 176 w 176"/>
                <a:gd name="T3" fmla="*/ 37 h 110"/>
                <a:gd name="T4" fmla="*/ 125 w 176"/>
                <a:gd name="T5" fmla="*/ 80 h 110"/>
                <a:gd name="T6" fmla="*/ 93 w 176"/>
                <a:gd name="T7" fmla="*/ 106 h 110"/>
                <a:gd name="T8" fmla="*/ 85 w 176"/>
                <a:gd name="T9" fmla="*/ 107 h 110"/>
                <a:gd name="T10" fmla="*/ 1 w 176"/>
                <a:gd name="T11" fmla="*/ 39 h 110"/>
                <a:gd name="T12" fmla="*/ 0 w 176"/>
                <a:gd name="T13" fmla="*/ 37 h 110"/>
                <a:gd name="T14" fmla="*/ 43 w 176"/>
                <a:gd name="T15" fmla="*/ 3 h 110"/>
                <a:gd name="T16" fmla="*/ 54 w 176"/>
                <a:gd name="T17" fmla="*/ 6 h 110"/>
                <a:gd name="T18" fmla="*/ 80 w 176"/>
                <a:gd name="T19" fmla="*/ 29 h 110"/>
                <a:gd name="T20" fmla="*/ 96 w 176"/>
                <a:gd name="T21" fmla="*/ 29 h 110"/>
                <a:gd name="T22" fmla="*/ 124 w 176"/>
                <a:gd name="T23" fmla="*/ 8 h 110"/>
                <a:gd name="T24" fmla="*/ 135 w 176"/>
                <a:gd name="T25"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6" h="110">
                  <a:moveTo>
                    <a:pt x="135" y="4"/>
                  </a:moveTo>
                  <a:cubicBezTo>
                    <a:pt x="149" y="15"/>
                    <a:pt x="163" y="26"/>
                    <a:pt x="176" y="37"/>
                  </a:cubicBezTo>
                  <a:cubicBezTo>
                    <a:pt x="160" y="53"/>
                    <a:pt x="142" y="66"/>
                    <a:pt x="125" y="80"/>
                  </a:cubicBezTo>
                  <a:cubicBezTo>
                    <a:pt x="114" y="89"/>
                    <a:pt x="103" y="97"/>
                    <a:pt x="93" y="106"/>
                  </a:cubicBezTo>
                  <a:cubicBezTo>
                    <a:pt x="90" y="108"/>
                    <a:pt x="88" y="110"/>
                    <a:pt x="85" y="107"/>
                  </a:cubicBezTo>
                  <a:cubicBezTo>
                    <a:pt x="57" y="84"/>
                    <a:pt x="29" y="62"/>
                    <a:pt x="1" y="39"/>
                  </a:cubicBezTo>
                  <a:cubicBezTo>
                    <a:pt x="1" y="38"/>
                    <a:pt x="0" y="38"/>
                    <a:pt x="0" y="37"/>
                  </a:cubicBezTo>
                  <a:cubicBezTo>
                    <a:pt x="14" y="26"/>
                    <a:pt x="29" y="14"/>
                    <a:pt x="43" y="3"/>
                  </a:cubicBezTo>
                  <a:cubicBezTo>
                    <a:pt x="48" y="0"/>
                    <a:pt x="51" y="3"/>
                    <a:pt x="54" y="6"/>
                  </a:cubicBezTo>
                  <a:cubicBezTo>
                    <a:pt x="63" y="13"/>
                    <a:pt x="72" y="21"/>
                    <a:pt x="80" y="29"/>
                  </a:cubicBezTo>
                  <a:cubicBezTo>
                    <a:pt x="88" y="35"/>
                    <a:pt x="88" y="36"/>
                    <a:pt x="96" y="29"/>
                  </a:cubicBezTo>
                  <a:cubicBezTo>
                    <a:pt x="106" y="22"/>
                    <a:pt x="115" y="15"/>
                    <a:pt x="124" y="8"/>
                  </a:cubicBezTo>
                  <a:cubicBezTo>
                    <a:pt x="127" y="5"/>
                    <a:pt x="130" y="3"/>
                    <a:pt x="135" y="4"/>
                  </a:cubicBezTo>
                  <a:close/>
                </a:path>
              </a:pathLst>
            </a:custGeom>
            <a:solidFill>
              <a:srgbClr val="C383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1" name="Freeform 700"/>
            <p:cNvSpPr>
              <a:spLocks/>
            </p:cNvSpPr>
            <p:nvPr/>
          </p:nvSpPr>
          <p:spPr bwMode="auto">
            <a:xfrm>
              <a:off x="3234" y="2441"/>
              <a:ext cx="86" cy="35"/>
            </a:xfrm>
            <a:custGeom>
              <a:avLst/>
              <a:gdLst>
                <a:gd name="T0" fmla="*/ 69 w 139"/>
                <a:gd name="T1" fmla="*/ 57 h 57"/>
                <a:gd name="T2" fmla="*/ 6 w 139"/>
                <a:gd name="T3" fmla="*/ 57 h 57"/>
                <a:gd name="T4" fmla="*/ 0 w 139"/>
                <a:gd name="T5" fmla="*/ 50 h 57"/>
                <a:gd name="T6" fmla="*/ 55 w 139"/>
                <a:gd name="T7" fmla="*/ 1 h 57"/>
                <a:gd name="T8" fmla="*/ 96 w 139"/>
                <a:gd name="T9" fmla="*/ 3 h 57"/>
                <a:gd name="T10" fmla="*/ 138 w 139"/>
                <a:gd name="T11" fmla="*/ 49 h 57"/>
                <a:gd name="T12" fmla="*/ 132 w 139"/>
                <a:gd name="T13" fmla="*/ 57 h 57"/>
                <a:gd name="T14" fmla="*/ 69 w 13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57">
                  <a:moveTo>
                    <a:pt x="69" y="57"/>
                  </a:moveTo>
                  <a:cubicBezTo>
                    <a:pt x="48" y="57"/>
                    <a:pt x="27" y="57"/>
                    <a:pt x="6" y="57"/>
                  </a:cubicBezTo>
                  <a:cubicBezTo>
                    <a:pt x="1" y="57"/>
                    <a:pt x="0" y="55"/>
                    <a:pt x="0" y="50"/>
                  </a:cubicBezTo>
                  <a:cubicBezTo>
                    <a:pt x="4" y="23"/>
                    <a:pt x="27" y="1"/>
                    <a:pt x="55" y="1"/>
                  </a:cubicBezTo>
                  <a:cubicBezTo>
                    <a:pt x="68" y="1"/>
                    <a:pt x="82" y="0"/>
                    <a:pt x="96" y="3"/>
                  </a:cubicBezTo>
                  <a:cubicBezTo>
                    <a:pt x="119" y="9"/>
                    <a:pt x="134" y="26"/>
                    <a:pt x="138" y="49"/>
                  </a:cubicBezTo>
                  <a:cubicBezTo>
                    <a:pt x="139" y="55"/>
                    <a:pt x="138" y="57"/>
                    <a:pt x="132" y="57"/>
                  </a:cubicBezTo>
                  <a:cubicBezTo>
                    <a:pt x="111" y="56"/>
                    <a:pt x="90" y="57"/>
                    <a:pt x="69" y="57"/>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2" name="Freeform 701"/>
            <p:cNvSpPr>
              <a:spLocks/>
            </p:cNvSpPr>
            <p:nvPr/>
          </p:nvSpPr>
          <p:spPr bwMode="auto">
            <a:xfrm>
              <a:off x="3249" y="2585"/>
              <a:ext cx="57" cy="45"/>
            </a:xfrm>
            <a:custGeom>
              <a:avLst/>
              <a:gdLst>
                <a:gd name="T0" fmla="*/ 92 w 92"/>
                <a:gd name="T1" fmla="*/ 36 h 72"/>
                <a:gd name="T2" fmla="*/ 51 w 92"/>
                <a:gd name="T3" fmla="*/ 68 h 72"/>
                <a:gd name="T4" fmla="*/ 39 w 92"/>
                <a:gd name="T5" fmla="*/ 68 h 72"/>
                <a:gd name="T6" fmla="*/ 8 w 92"/>
                <a:gd name="T7" fmla="*/ 40 h 72"/>
                <a:gd name="T8" fmla="*/ 0 w 92"/>
                <a:gd name="T9" fmla="*/ 35 h 72"/>
                <a:gd name="T10" fmla="*/ 44 w 92"/>
                <a:gd name="T11" fmla="*/ 0 h 72"/>
                <a:gd name="T12" fmla="*/ 47 w 92"/>
                <a:gd name="T13" fmla="*/ 0 h 72"/>
                <a:gd name="T14" fmla="*/ 90 w 92"/>
                <a:gd name="T15" fmla="*/ 35 h 72"/>
                <a:gd name="T16" fmla="*/ 92 w 92"/>
                <a:gd name="T17" fmla="*/ 36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72">
                  <a:moveTo>
                    <a:pt x="92" y="36"/>
                  </a:moveTo>
                  <a:cubicBezTo>
                    <a:pt x="78" y="47"/>
                    <a:pt x="64" y="57"/>
                    <a:pt x="51" y="68"/>
                  </a:cubicBezTo>
                  <a:cubicBezTo>
                    <a:pt x="47" y="72"/>
                    <a:pt x="44" y="72"/>
                    <a:pt x="39" y="68"/>
                  </a:cubicBezTo>
                  <a:cubicBezTo>
                    <a:pt x="29" y="58"/>
                    <a:pt x="19" y="49"/>
                    <a:pt x="8" y="40"/>
                  </a:cubicBezTo>
                  <a:cubicBezTo>
                    <a:pt x="6" y="38"/>
                    <a:pt x="4" y="35"/>
                    <a:pt x="0" y="35"/>
                  </a:cubicBezTo>
                  <a:cubicBezTo>
                    <a:pt x="15" y="23"/>
                    <a:pt x="30" y="13"/>
                    <a:pt x="44" y="0"/>
                  </a:cubicBezTo>
                  <a:cubicBezTo>
                    <a:pt x="45" y="0"/>
                    <a:pt x="46" y="0"/>
                    <a:pt x="47" y="0"/>
                  </a:cubicBezTo>
                  <a:cubicBezTo>
                    <a:pt x="60" y="13"/>
                    <a:pt x="75" y="23"/>
                    <a:pt x="90" y="35"/>
                  </a:cubicBezTo>
                  <a:cubicBezTo>
                    <a:pt x="90" y="35"/>
                    <a:pt x="91" y="36"/>
                    <a:pt x="92" y="36"/>
                  </a:cubicBezTo>
                  <a:close/>
                </a:path>
              </a:pathLst>
            </a:custGeom>
            <a:solidFill>
              <a:srgbClr val="CCC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3" name="Freeform 702"/>
            <p:cNvSpPr>
              <a:spLocks/>
            </p:cNvSpPr>
            <p:nvPr/>
          </p:nvSpPr>
          <p:spPr bwMode="auto">
            <a:xfrm>
              <a:off x="3217" y="2365"/>
              <a:ext cx="43" cy="17"/>
            </a:xfrm>
            <a:custGeom>
              <a:avLst/>
              <a:gdLst>
                <a:gd name="T0" fmla="*/ 35 w 70"/>
                <a:gd name="T1" fmla="*/ 28 h 28"/>
                <a:gd name="T2" fmla="*/ 15 w 70"/>
                <a:gd name="T3" fmla="*/ 28 h 28"/>
                <a:gd name="T4" fmla="*/ 0 w 70"/>
                <a:gd name="T5" fmla="*/ 14 h 28"/>
                <a:gd name="T6" fmla="*/ 15 w 70"/>
                <a:gd name="T7" fmla="*/ 0 h 28"/>
                <a:gd name="T8" fmla="*/ 55 w 70"/>
                <a:gd name="T9" fmla="*/ 0 h 28"/>
                <a:gd name="T10" fmla="*/ 69 w 70"/>
                <a:gd name="T11" fmla="*/ 14 h 28"/>
                <a:gd name="T12" fmla="*/ 55 w 70"/>
                <a:gd name="T13" fmla="*/ 28 h 28"/>
                <a:gd name="T14" fmla="*/ 35 w 70"/>
                <a:gd name="T15" fmla="*/ 28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0" h="28">
                  <a:moveTo>
                    <a:pt x="35" y="28"/>
                  </a:moveTo>
                  <a:cubicBezTo>
                    <a:pt x="28" y="28"/>
                    <a:pt x="22" y="28"/>
                    <a:pt x="15" y="28"/>
                  </a:cubicBezTo>
                  <a:cubicBezTo>
                    <a:pt x="6" y="27"/>
                    <a:pt x="0" y="22"/>
                    <a:pt x="0" y="14"/>
                  </a:cubicBezTo>
                  <a:cubicBezTo>
                    <a:pt x="0" y="6"/>
                    <a:pt x="6" y="0"/>
                    <a:pt x="15" y="0"/>
                  </a:cubicBezTo>
                  <a:cubicBezTo>
                    <a:pt x="28" y="0"/>
                    <a:pt x="42" y="0"/>
                    <a:pt x="55" y="0"/>
                  </a:cubicBezTo>
                  <a:cubicBezTo>
                    <a:pt x="64" y="0"/>
                    <a:pt x="70" y="6"/>
                    <a:pt x="69" y="14"/>
                  </a:cubicBezTo>
                  <a:cubicBezTo>
                    <a:pt x="69" y="22"/>
                    <a:pt x="63" y="27"/>
                    <a:pt x="55" y="28"/>
                  </a:cubicBezTo>
                  <a:cubicBezTo>
                    <a:pt x="48" y="28"/>
                    <a:pt x="41" y="28"/>
                    <a:pt x="35" y="28"/>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4" name="Freeform 703"/>
            <p:cNvSpPr>
              <a:spLocks/>
            </p:cNvSpPr>
            <p:nvPr/>
          </p:nvSpPr>
          <p:spPr bwMode="auto">
            <a:xfrm>
              <a:off x="3294" y="2365"/>
              <a:ext cx="43" cy="17"/>
            </a:xfrm>
            <a:custGeom>
              <a:avLst/>
              <a:gdLst>
                <a:gd name="T0" fmla="*/ 34 w 69"/>
                <a:gd name="T1" fmla="*/ 28 h 28"/>
                <a:gd name="T2" fmla="*/ 14 w 69"/>
                <a:gd name="T3" fmla="*/ 28 h 28"/>
                <a:gd name="T4" fmla="*/ 0 w 69"/>
                <a:gd name="T5" fmla="*/ 14 h 28"/>
                <a:gd name="T6" fmla="*/ 14 w 69"/>
                <a:gd name="T7" fmla="*/ 0 h 28"/>
                <a:gd name="T8" fmla="*/ 55 w 69"/>
                <a:gd name="T9" fmla="*/ 0 h 28"/>
                <a:gd name="T10" fmla="*/ 69 w 69"/>
                <a:gd name="T11" fmla="*/ 14 h 28"/>
                <a:gd name="T12" fmla="*/ 55 w 69"/>
                <a:gd name="T13" fmla="*/ 28 h 28"/>
                <a:gd name="T14" fmla="*/ 53 w 69"/>
                <a:gd name="T15" fmla="*/ 28 h 28"/>
                <a:gd name="T16" fmla="*/ 34 w 69"/>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8">
                  <a:moveTo>
                    <a:pt x="34" y="28"/>
                  </a:moveTo>
                  <a:cubicBezTo>
                    <a:pt x="28" y="28"/>
                    <a:pt x="21" y="28"/>
                    <a:pt x="14" y="28"/>
                  </a:cubicBezTo>
                  <a:cubicBezTo>
                    <a:pt x="6" y="27"/>
                    <a:pt x="0" y="22"/>
                    <a:pt x="0" y="14"/>
                  </a:cubicBezTo>
                  <a:cubicBezTo>
                    <a:pt x="0" y="6"/>
                    <a:pt x="6" y="0"/>
                    <a:pt x="14" y="0"/>
                  </a:cubicBezTo>
                  <a:cubicBezTo>
                    <a:pt x="28" y="0"/>
                    <a:pt x="41" y="0"/>
                    <a:pt x="55" y="0"/>
                  </a:cubicBezTo>
                  <a:cubicBezTo>
                    <a:pt x="63" y="0"/>
                    <a:pt x="69" y="6"/>
                    <a:pt x="69" y="14"/>
                  </a:cubicBezTo>
                  <a:cubicBezTo>
                    <a:pt x="69" y="22"/>
                    <a:pt x="63" y="27"/>
                    <a:pt x="55" y="28"/>
                  </a:cubicBezTo>
                  <a:cubicBezTo>
                    <a:pt x="54" y="28"/>
                    <a:pt x="54" y="28"/>
                    <a:pt x="53" y="28"/>
                  </a:cubicBezTo>
                  <a:cubicBezTo>
                    <a:pt x="47" y="28"/>
                    <a:pt x="41" y="28"/>
                    <a:pt x="34" y="28"/>
                  </a:cubicBezTo>
                  <a:close/>
                </a:path>
              </a:pathLst>
            </a:custGeom>
            <a:solidFill>
              <a:srgbClr val="683C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5" name="Freeform 704"/>
            <p:cNvSpPr>
              <a:spLocks/>
            </p:cNvSpPr>
            <p:nvPr/>
          </p:nvSpPr>
          <p:spPr bwMode="auto">
            <a:xfrm>
              <a:off x="3230" y="2389"/>
              <a:ext cx="22" cy="21"/>
            </a:xfrm>
            <a:custGeom>
              <a:avLst/>
              <a:gdLst>
                <a:gd name="T0" fmla="*/ 17 w 35"/>
                <a:gd name="T1" fmla="*/ 0 h 35"/>
                <a:gd name="T2" fmla="*/ 35 w 35"/>
                <a:gd name="T3" fmla="*/ 17 h 35"/>
                <a:gd name="T4" fmla="*/ 18 w 35"/>
                <a:gd name="T5" fmla="*/ 34 h 35"/>
                <a:gd name="T6" fmla="*/ 0 w 35"/>
                <a:gd name="T7" fmla="*/ 17 h 35"/>
                <a:gd name="T8" fmla="*/ 17 w 35"/>
                <a:gd name="T9" fmla="*/ 0 h 35"/>
              </a:gdLst>
              <a:ahLst/>
              <a:cxnLst>
                <a:cxn ang="0">
                  <a:pos x="T0" y="T1"/>
                </a:cxn>
                <a:cxn ang="0">
                  <a:pos x="T2" y="T3"/>
                </a:cxn>
                <a:cxn ang="0">
                  <a:pos x="T4" y="T5"/>
                </a:cxn>
                <a:cxn ang="0">
                  <a:pos x="T6" y="T7"/>
                </a:cxn>
                <a:cxn ang="0">
                  <a:pos x="T8" y="T9"/>
                </a:cxn>
              </a:cxnLst>
              <a:rect l="0" t="0" r="r" b="b"/>
              <a:pathLst>
                <a:path w="35" h="35">
                  <a:moveTo>
                    <a:pt x="17" y="0"/>
                  </a:moveTo>
                  <a:cubicBezTo>
                    <a:pt x="27" y="0"/>
                    <a:pt x="35" y="7"/>
                    <a:pt x="35" y="17"/>
                  </a:cubicBezTo>
                  <a:cubicBezTo>
                    <a:pt x="35" y="26"/>
                    <a:pt x="27" y="34"/>
                    <a:pt x="18" y="34"/>
                  </a:cubicBezTo>
                  <a:cubicBezTo>
                    <a:pt x="8" y="35"/>
                    <a:pt x="0" y="26"/>
                    <a:pt x="0" y="17"/>
                  </a:cubicBezTo>
                  <a:cubicBezTo>
                    <a:pt x="0" y="8"/>
                    <a:pt x="8" y="0"/>
                    <a:pt x="17" y="0"/>
                  </a:cubicBezTo>
                  <a:close/>
                </a:path>
              </a:pathLst>
            </a:custGeom>
            <a:solidFill>
              <a:srgbClr val="69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6" name="Freeform 705"/>
            <p:cNvSpPr>
              <a:spLocks/>
            </p:cNvSpPr>
            <p:nvPr/>
          </p:nvSpPr>
          <p:spPr bwMode="auto">
            <a:xfrm>
              <a:off x="3303" y="2389"/>
              <a:ext cx="21" cy="21"/>
            </a:xfrm>
            <a:custGeom>
              <a:avLst/>
              <a:gdLst>
                <a:gd name="T0" fmla="*/ 17 w 34"/>
                <a:gd name="T1" fmla="*/ 0 h 35"/>
                <a:gd name="T2" fmla="*/ 34 w 34"/>
                <a:gd name="T3" fmla="*/ 17 h 35"/>
                <a:gd name="T4" fmla="*/ 17 w 34"/>
                <a:gd name="T5" fmla="*/ 34 h 35"/>
                <a:gd name="T6" fmla="*/ 0 w 34"/>
                <a:gd name="T7" fmla="*/ 17 h 35"/>
                <a:gd name="T8" fmla="*/ 17 w 34"/>
                <a:gd name="T9" fmla="*/ 0 h 35"/>
              </a:gdLst>
              <a:ahLst/>
              <a:cxnLst>
                <a:cxn ang="0">
                  <a:pos x="T0" y="T1"/>
                </a:cxn>
                <a:cxn ang="0">
                  <a:pos x="T2" y="T3"/>
                </a:cxn>
                <a:cxn ang="0">
                  <a:pos x="T4" y="T5"/>
                </a:cxn>
                <a:cxn ang="0">
                  <a:pos x="T6" y="T7"/>
                </a:cxn>
                <a:cxn ang="0">
                  <a:pos x="T8" y="T9"/>
                </a:cxn>
              </a:cxnLst>
              <a:rect l="0" t="0" r="r" b="b"/>
              <a:pathLst>
                <a:path w="34" h="35">
                  <a:moveTo>
                    <a:pt x="17" y="0"/>
                  </a:moveTo>
                  <a:cubicBezTo>
                    <a:pt x="26" y="0"/>
                    <a:pt x="34" y="7"/>
                    <a:pt x="34" y="17"/>
                  </a:cubicBezTo>
                  <a:cubicBezTo>
                    <a:pt x="34" y="26"/>
                    <a:pt x="26" y="34"/>
                    <a:pt x="17" y="34"/>
                  </a:cubicBezTo>
                  <a:cubicBezTo>
                    <a:pt x="8" y="35"/>
                    <a:pt x="0" y="26"/>
                    <a:pt x="0" y="17"/>
                  </a:cubicBezTo>
                  <a:cubicBezTo>
                    <a:pt x="0" y="8"/>
                    <a:pt x="7" y="0"/>
                    <a:pt x="17" y="0"/>
                  </a:cubicBezTo>
                  <a:close/>
                </a:path>
              </a:pathLst>
            </a:custGeom>
            <a:solidFill>
              <a:srgbClr val="693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7" name="Freeform 706"/>
            <p:cNvSpPr>
              <a:spLocks/>
            </p:cNvSpPr>
            <p:nvPr/>
          </p:nvSpPr>
          <p:spPr bwMode="auto">
            <a:xfrm>
              <a:off x="3632" y="2529"/>
              <a:ext cx="18" cy="22"/>
            </a:xfrm>
            <a:custGeom>
              <a:avLst/>
              <a:gdLst>
                <a:gd name="T0" fmla="*/ 28 w 28"/>
                <a:gd name="T1" fmla="*/ 29 h 35"/>
                <a:gd name="T2" fmla="*/ 0 w 28"/>
                <a:gd name="T3" fmla="*/ 5 h 35"/>
                <a:gd name="T4" fmla="*/ 17 w 28"/>
                <a:gd name="T5" fmla="*/ 5 h 35"/>
                <a:gd name="T6" fmla="*/ 28 w 28"/>
                <a:gd name="T7" fmla="*/ 29 h 35"/>
              </a:gdLst>
              <a:ahLst/>
              <a:cxnLst>
                <a:cxn ang="0">
                  <a:pos x="T0" y="T1"/>
                </a:cxn>
                <a:cxn ang="0">
                  <a:pos x="T2" y="T3"/>
                </a:cxn>
                <a:cxn ang="0">
                  <a:pos x="T4" y="T5"/>
                </a:cxn>
                <a:cxn ang="0">
                  <a:pos x="T6" y="T7"/>
                </a:cxn>
              </a:cxnLst>
              <a:rect l="0" t="0" r="r" b="b"/>
              <a:pathLst>
                <a:path w="28" h="35">
                  <a:moveTo>
                    <a:pt x="28" y="29"/>
                  </a:moveTo>
                  <a:cubicBezTo>
                    <a:pt x="7" y="35"/>
                    <a:pt x="5" y="17"/>
                    <a:pt x="0" y="5"/>
                  </a:cubicBezTo>
                  <a:cubicBezTo>
                    <a:pt x="6" y="0"/>
                    <a:pt x="12" y="1"/>
                    <a:pt x="17" y="5"/>
                  </a:cubicBezTo>
                  <a:cubicBezTo>
                    <a:pt x="21" y="13"/>
                    <a:pt x="25" y="21"/>
                    <a:pt x="28" y="29"/>
                  </a:cubicBezTo>
                  <a:close/>
                </a:path>
              </a:pathLst>
            </a:custGeom>
            <a:solidFill>
              <a:srgbClr val="E9E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8" name="Freeform 707"/>
            <p:cNvSpPr>
              <a:spLocks/>
            </p:cNvSpPr>
            <p:nvPr/>
          </p:nvSpPr>
          <p:spPr bwMode="auto">
            <a:xfrm>
              <a:off x="3822" y="2493"/>
              <a:ext cx="19" cy="27"/>
            </a:xfrm>
            <a:custGeom>
              <a:avLst/>
              <a:gdLst>
                <a:gd name="T0" fmla="*/ 5 w 30"/>
                <a:gd name="T1" fmla="*/ 43 h 43"/>
                <a:gd name="T2" fmla="*/ 16 w 30"/>
                <a:gd name="T3" fmla="*/ 1 h 43"/>
                <a:gd name="T4" fmla="*/ 0 w 30"/>
                <a:gd name="T5" fmla="*/ 13 h 43"/>
                <a:gd name="T6" fmla="*/ 5 w 30"/>
                <a:gd name="T7" fmla="*/ 43 h 43"/>
              </a:gdLst>
              <a:ahLst/>
              <a:cxnLst>
                <a:cxn ang="0">
                  <a:pos x="T0" y="T1"/>
                </a:cxn>
                <a:cxn ang="0">
                  <a:pos x="T2" y="T3"/>
                </a:cxn>
                <a:cxn ang="0">
                  <a:pos x="T4" y="T5"/>
                </a:cxn>
                <a:cxn ang="0">
                  <a:pos x="T6" y="T7"/>
                </a:cxn>
              </a:cxnLst>
              <a:rect l="0" t="0" r="r" b="b"/>
              <a:pathLst>
                <a:path w="30" h="43">
                  <a:moveTo>
                    <a:pt x="5" y="43"/>
                  </a:moveTo>
                  <a:cubicBezTo>
                    <a:pt x="30" y="34"/>
                    <a:pt x="20" y="17"/>
                    <a:pt x="16" y="1"/>
                  </a:cubicBezTo>
                  <a:cubicBezTo>
                    <a:pt x="8" y="0"/>
                    <a:pt x="3" y="6"/>
                    <a:pt x="0" y="13"/>
                  </a:cubicBezTo>
                  <a:cubicBezTo>
                    <a:pt x="2" y="23"/>
                    <a:pt x="4" y="33"/>
                    <a:pt x="5" y="43"/>
                  </a:cubicBezTo>
                  <a:close/>
                </a:path>
              </a:pathLst>
            </a:custGeom>
            <a:solidFill>
              <a:srgbClr val="E9E8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09" name="Freeform 708"/>
            <p:cNvSpPr>
              <a:spLocks/>
            </p:cNvSpPr>
            <p:nvPr/>
          </p:nvSpPr>
          <p:spPr bwMode="auto">
            <a:xfrm>
              <a:off x="3682" y="2611"/>
              <a:ext cx="120" cy="133"/>
            </a:xfrm>
            <a:custGeom>
              <a:avLst/>
              <a:gdLst>
                <a:gd name="T0" fmla="*/ 166 w 194"/>
                <a:gd name="T1" fmla="*/ 6 h 214"/>
                <a:gd name="T2" fmla="*/ 180 w 194"/>
                <a:gd name="T3" fmla="*/ 12 h 214"/>
                <a:gd name="T4" fmla="*/ 183 w 194"/>
                <a:gd name="T5" fmla="*/ 29 h 214"/>
                <a:gd name="T6" fmla="*/ 183 w 194"/>
                <a:gd name="T7" fmla="*/ 116 h 214"/>
                <a:gd name="T8" fmla="*/ 191 w 194"/>
                <a:gd name="T9" fmla="*/ 151 h 214"/>
                <a:gd name="T10" fmla="*/ 188 w 194"/>
                <a:gd name="T11" fmla="*/ 206 h 214"/>
                <a:gd name="T12" fmla="*/ 185 w 194"/>
                <a:gd name="T13" fmla="*/ 214 h 214"/>
                <a:gd name="T14" fmla="*/ 15 w 194"/>
                <a:gd name="T15" fmla="*/ 214 h 214"/>
                <a:gd name="T16" fmla="*/ 10 w 194"/>
                <a:gd name="T17" fmla="*/ 195 h 214"/>
                <a:gd name="T18" fmla="*/ 10 w 194"/>
                <a:gd name="T19" fmla="*/ 138 h 214"/>
                <a:gd name="T20" fmla="*/ 11 w 194"/>
                <a:gd name="T21" fmla="*/ 120 h 214"/>
                <a:gd name="T22" fmla="*/ 5 w 194"/>
                <a:gd name="T23" fmla="*/ 35 h 214"/>
                <a:gd name="T24" fmla="*/ 0 w 194"/>
                <a:gd name="T25" fmla="*/ 18 h 214"/>
                <a:gd name="T26" fmla="*/ 18 w 194"/>
                <a:gd name="T27" fmla="*/ 2 h 214"/>
                <a:gd name="T28" fmla="*/ 29 w 194"/>
                <a:gd name="T29" fmla="*/ 0 h 214"/>
                <a:gd name="T30" fmla="*/ 41 w 194"/>
                <a:gd name="T31" fmla="*/ 17 h 214"/>
                <a:gd name="T32" fmla="*/ 60 w 194"/>
                <a:gd name="T33" fmla="*/ 86 h 214"/>
                <a:gd name="T34" fmla="*/ 69 w 194"/>
                <a:gd name="T35" fmla="*/ 110 h 214"/>
                <a:gd name="T36" fmla="*/ 112 w 194"/>
                <a:gd name="T37" fmla="*/ 116 h 214"/>
                <a:gd name="T38" fmla="*/ 123 w 194"/>
                <a:gd name="T39" fmla="*/ 96 h 214"/>
                <a:gd name="T40" fmla="*/ 152 w 194"/>
                <a:gd name="T41" fmla="*/ 20 h 214"/>
                <a:gd name="T42" fmla="*/ 166 w 194"/>
                <a:gd name="T43" fmla="*/ 6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4" h="214">
                  <a:moveTo>
                    <a:pt x="166" y="6"/>
                  </a:moveTo>
                  <a:cubicBezTo>
                    <a:pt x="171" y="8"/>
                    <a:pt x="175" y="10"/>
                    <a:pt x="180" y="12"/>
                  </a:cubicBezTo>
                  <a:cubicBezTo>
                    <a:pt x="183" y="17"/>
                    <a:pt x="184" y="23"/>
                    <a:pt x="183" y="29"/>
                  </a:cubicBezTo>
                  <a:cubicBezTo>
                    <a:pt x="180" y="58"/>
                    <a:pt x="181" y="87"/>
                    <a:pt x="183" y="116"/>
                  </a:cubicBezTo>
                  <a:cubicBezTo>
                    <a:pt x="186" y="127"/>
                    <a:pt x="188" y="139"/>
                    <a:pt x="191" y="151"/>
                  </a:cubicBezTo>
                  <a:cubicBezTo>
                    <a:pt x="194" y="170"/>
                    <a:pt x="189" y="188"/>
                    <a:pt x="188" y="206"/>
                  </a:cubicBezTo>
                  <a:cubicBezTo>
                    <a:pt x="188" y="210"/>
                    <a:pt x="187" y="212"/>
                    <a:pt x="185" y="214"/>
                  </a:cubicBezTo>
                  <a:cubicBezTo>
                    <a:pt x="128" y="214"/>
                    <a:pt x="72" y="214"/>
                    <a:pt x="15" y="214"/>
                  </a:cubicBezTo>
                  <a:cubicBezTo>
                    <a:pt x="10" y="209"/>
                    <a:pt x="10" y="202"/>
                    <a:pt x="10" y="195"/>
                  </a:cubicBezTo>
                  <a:cubicBezTo>
                    <a:pt x="10" y="176"/>
                    <a:pt x="11" y="157"/>
                    <a:pt x="10" y="138"/>
                  </a:cubicBezTo>
                  <a:cubicBezTo>
                    <a:pt x="8" y="132"/>
                    <a:pt x="9" y="126"/>
                    <a:pt x="11" y="120"/>
                  </a:cubicBezTo>
                  <a:cubicBezTo>
                    <a:pt x="20" y="91"/>
                    <a:pt x="15" y="63"/>
                    <a:pt x="5" y="35"/>
                  </a:cubicBezTo>
                  <a:cubicBezTo>
                    <a:pt x="3" y="30"/>
                    <a:pt x="0" y="24"/>
                    <a:pt x="0" y="18"/>
                  </a:cubicBezTo>
                  <a:cubicBezTo>
                    <a:pt x="2" y="8"/>
                    <a:pt x="11" y="5"/>
                    <a:pt x="18" y="2"/>
                  </a:cubicBezTo>
                  <a:cubicBezTo>
                    <a:pt x="22" y="1"/>
                    <a:pt x="25" y="0"/>
                    <a:pt x="29" y="0"/>
                  </a:cubicBezTo>
                  <a:cubicBezTo>
                    <a:pt x="38" y="3"/>
                    <a:pt x="39" y="11"/>
                    <a:pt x="41" y="17"/>
                  </a:cubicBezTo>
                  <a:cubicBezTo>
                    <a:pt x="47" y="40"/>
                    <a:pt x="54" y="63"/>
                    <a:pt x="60" y="86"/>
                  </a:cubicBezTo>
                  <a:cubicBezTo>
                    <a:pt x="62" y="95"/>
                    <a:pt x="65" y="103"/>
                    <a:pt x="69" y="110"/>
                  </a:cubicBezTo>
                  <a:cubicBezTo>
                    <a:pt x="80" y="129"/>
                    <a:pt x="97" y="131"/>
                    <a:pt x="112" y="116"/>
                  </a:cubicBezTo>
                  <a:cubicBezTo>
                    <a:pt x="117" y="110"/>
                    <a:pt x="121" y="103"/>
                    <a:pt x="123" y="96"/>
                  </a:cubicBezTo>
                  <a:cubicBezTo>
                    <a:pt x="132" y="70"/>
                    <a:pt x="143" y="46"/>
                    <a:pt x="152" y="20"/>
                  </a:cubicBezTo>
                  <a:cubicBezTo>
                    <a:pt x="154" y="14"/>
                    <a:pt x="155" y="4"/>
                    <a:pt x="166" y="6"/>
                  </a:cubicBezTo>
                  <a:close/>
                </a:path>
              </a:pathLst>
            </a:custGeom>
            <a:solidFill>
              <a:srgbClr val="764D2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0" name="Freeform 709"/>
            <p:cNvSpPr>
              <a:spLocks/>
            </p:cNvSpPr>
            <p:nvPr/>
          </p:nvSpPr>
          <p:spPr bwMode="auto">
            <a:xfrm>
              <a:off x="3789" y="2619"/>
              <a:ext cx="55" cy="125"/>
            </a:xfrm>
            <a:custGeom>
              <a:avLst/>
              <a:gdLst>
                <a:gd name="T0" fmla="*/ 12 w 89"/>
                <a:gd name="T1" fmla="*/ 202 h 202"/>
                <a:gd name="T2" fmla="*/ 14 w 89"/>
                <a:gd name="T3" fmla="*/ 137 h 202"/>
                <a:gd name="T4" fmla="*/ 14 w 89"/>
                <a:gd name="T5" fmla="*/ 128 h 202"/>
                <a:gd name="T6" fmla="*/ 7 w 89"/>
                <a:gd name="T7" fmla="*/ 106 h 202"/>
                <a:gd name="T8" fmla="*/ 7 w 89"/>
                <a:gd name="T9" fmla="*/ 0 h 202"/>
                <a:gd name="T10" fmla="*/ 37 w 89"/>
                <a:gd name="T11" fmla="*/ 25 h 202"/>
                <a:gd name="T12" fmla="*/ 83 w 89"/>
                <a:gd name="T13" fmla="*/ 110 h 202"/>
                <a:gd name="T14" fmla="*/ 85 w 89"/>
                <a:gd name="T15" fmla="*/ 148 h 202"/>
                <a:gd name="T16" fmla="*/ 32 w 89"/>
                <a:gd name="T17" fmla="*/ 202 h 202"/>
                <a:gd name="T18" fmla="*/ 12 w 89"/>
                <a:gd name="T19" fmla="*/ 20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202">
                  <a:moveTo>
                    <a:pt x="12" y="202"/>
                  </a:moveTo>
                  <a:cubicBezTo>
                    <a:pt x="12" y="181"/>
                    <a:pt x="13" y="159"/>
                    <a:pt x="14" y="137"/>
                  </a:cubicBezTo>
                  <a:cubicBezTo>
                    <a:pt x="12" y="134"/>
                    <a:pt x="13" y="131"/>
                    <a:pt x="14" y="128"/>
                  </a:cubicBezTo>
                  <a:cubicBezTo>
                    <a:pt x="18" y="119"/>
                    <a:pt x="14" y="112"/>
                    <a:pt x="7" y="106"/>
                  </a:cubicBezTo>
                  <a:cubicBezTo>
                    <a:pt x="0" y="71"/>
                    <a:pt x="4" y="35"/>
                    <a:pt x="7" y="0"/>
                  </a:cubicBezTo>
                  <a:cubicBezTo>
                    <a:pt x="21" y="3"/>
                    <a:pt x="30" y="13"/>
                    <a:pt x="37" y="25"/>
                  </a:cubicBezTo>
                  <a:cubicBezTo>
                    <a:pt x="54" y="52"/>
                    <a:pt x="70" y="80"/>
                    <a:pt x="83" y="110"/>
                  </a:cubicBezTo>
                  <a:cubicBezTo>
                    <a:pt x="89" y="123"/>
                    <a:pt x="89" y="135"/>
                    <a:pt x="85" y="148"/>
                  </a:cubicBezTo>
                  <a:cubicBezTo>
                    <a:pt x="71" y="170"/>
                    <a:pt x="52" y="186"/>
                    <a:pt x="32" y="202"/>
                  </a:cubicBezTo>
                  <a:cubicBezTo>
                    <a:pt x="25" y="202"/>
                    <a:pt x="18" y="202"/>
                    <a:pt x="12" y="202"/>
                  </a:cubicBezTo>
                  <a:close/>
                </a:path>
              </a:pathLst>
            </a:custGeom>
            <a:solidFill>
              <a:srgbClr val="FBBF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1" name="Freeform 710"/>
            <p:cNvSpPr>
              <a:spLocks/>
            </p:cNvSpPr>
            <p:nvPr/>
          </p:nvSpPr>
          <p:spPr bwMode="auto">
            <a:xfrm>
              <a:off x="3684" y="2695"/>
              <a:ext cx="8" cy="49"/>
            </a:xfrm>
            <a:custGeom>
              <a:avLst/>
              <a:gdLst>
                <a:gd name="T0" fmla="*/ 3 w 14"/>
                <a:gd name="T1" fmla="*/ 78 h 78"/>
                <a:gd name="T2" fmla="*/ 1 w 14"/>
                <a:gd name="T3" fmla="*/ 37 h 78"/>
                <a:gd name="T4" fmla="*/ 3 w 14"/>
                <a:gd name="T5" fmla="*/ 16 h 78"/>
                <a:gd name="T6" fmla="*/ 6 w 14"/>
                <a:gd name="T7" fmla="*/ 1 h 78"/>
                <a:gd name="T8" fmla="*/ 9 w 14"/>
                <a:gd name="T9" fmla="*/ 0 h 78"/>
                <a:gd name="T10" fmla="*/ 13 w 14"/>
                <a:gd name="T11" fmla="*/ 13 h 78"/>
                <a:gd name="T12" fmla="*/ 13 w 14"/>
                <a:gd name="T13" fmla="*/ 78 h 78"/>
                <a:gd name="T14" fmla="*/ 3 w 14"/>
                <a:gd name="T15" fmla="*/ 78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78">
                  <a:moveTo>
                    <a:pt x="3" y="78"/>
                  </a:moveTo>
                  <a:cubicBezTo>
                    <a:pt x="2" y="65"/>
                    <a:pt x="2" y="51"/>
                    <a:pt x="1" y="37"/>
                  </a:cubicBezTo>
                  <a:cubicBezTo>
                    <a:pt x="0" y="30"/>
                    <a:pt x="0" y="23"/>
                    <a:pt x="3" y="16"/>
                  </a:cubicBezTo>
                  <a:cubicBezTo>
                    <a:pt x="3" y="11"/>
                    <a:pt x="2" y="5"/>
                    <a:pt x="6" y="1"/>
                  </a:cubicBezTo>
                  <a:cubicBezTo>
                    <a:pt x="7" y="0"/>
                    <a:pt x="8" y="0"/>
                    <a:pt x="9" y="0"/>
                  </a:cubicBezTo>
                  <a:cubicBezTo>
                    <a:pt x="14" y="3"/>
                    <a:pt x="13" y="8"/>
                    <a:pt x="13" y="13"/>
                  </a:cubicBezTo>
                  <a:cubicBezTo>
                    <a:pt x="13" y="35"/>
                    <a:pt x="13" y="56"/>
                    <a:pt x="13" y="78"/>
                  </a:cubicBezTo>
                  <a:cubicBezTo>
                    <a:pt x="10" y="78"/>
                    <a:pt x="6" y="78"/>
                    <a:pt x="3" y="78"/>
                  </a:cubicBezTo>
                  <a:close/>
                </a:path>
              </a:pathLst>
            </a:custGeom>
            <a:solidFill>
              <a:srgbClr val="5F3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2" name="Freeform 711"/>
            <p:cNvSpPr>
              <a:spLocks/>
            </p:cNvSpPr>
            <p:nvPr/>
          </p:nvSpPr>
          <p:spPr bwMode="auto">
            <a:xfrm>
              <a:off x="3612" y="2363"/>
              <a:ext cx="220" cy="170"/>
            </a:xfrm>
            <a:custGeom>
              <a:avLst/>
              <a:gdLst>
                <a:gd name="T0" fmla="*/ 278 w 356"/>
                <a:gd name="T1" fmla="*/ 1 h 276"/>
                <a:gd name="T2" fmla="*/ 282 w 356"/>
                <a:gd name="T3" fmla="*/ 16 h 276"/>
                <a:gd name="T4" fmla="*/ 279 w 356"/>
                <a:gd name="T5" fmla="*/ 28 h 276"/>
                <a:gd name="T6" fmla="*/ 290 w 356"/>
                <a:gd name="T7" fmla="*/ 56 h 276"/>
                <a:gd name="T8" fmla="*/ 340 w 356"/>
                <a:gd name="T9" fmla="*/ 123 h 276"/>
                <a:gd name="T10" fmla="*/ 356 w 356"/>
                <a:gd name="T11" fmla="*/ 210 h 276"/>
                <a:gd name="T12" fmla="*/ 331 w 356"/>
                <a:gd name="T13" fmla="*/ 207 h 276"/>
                <a:gd name="T14" fmla="*/ 325 w 356"/>
                <a:gd name="T15" fmla="*/ 199 h 276"/>
                <a:gd name="T16" fmla="*/ 320 w 356"/>
                <a:gd name="T17" fmla="*/ 144 h 276"/>
                <a:gd name="T18" fmla="*/ 269 w 356"/>
                <a:gd name="T19" fmla="*/ 102 h 276"/>
                <a:gd name="T20" fmla="*/ 221 w 356"/>
                <a:gd name="T21" fmla="*/ 108 h 276"/>
                <a:gd name="T22" fmla="*/ 115 w 356"/>
                <a:gd name="T23" fmla="*/ 128 h 276"/>
                <a:gd name="T24" fmla="*/ 64 w 356"/>
                <a:gd name="T25" fmla="*/ 144 h 276"/>
                <a:gd name="T26" fmla="*/ 47 w 356"/>
                <a:gd name="T27" fmla="*/ 200 h 276"/>
                <a:gd name="T28" fmla="*/ 57 w 356"/>
                <a:gd name="T29" fmla="*/ 247 h 276"/>
                <a:gd name="T30" fmla="*/ 51 w 356"/>
                <a:gd name="T31" fmla="*/ 268 h 276"/>
                <a:gd name="T32" fmla="*/ 38 w 356"/>
                <a:gd name="T33" fmla="*/ 274 h 276"/>
                <a:gd name="T34" fmla="*/ 30 w 356"/>
                <a:gd name="T35" fmla="*/ 261 h 276"/>
                <a:gd name="T36" fmla="*/ 15 w 356"/>
                <a:gd name="T37" fmla="*/ 194 h 276"/>
                <a:gd name="T38" fmla="*/ 6 w 356"/>
                <a:gd name="T39" fmla="*/ 161 h 276"/>
                <a:gd name="T40" fmla="*/ 8 w 356"/>
                <a:gd name="T41" fmla="*/ 116 h 276"/>
                <a:gd name="T42" fmla="*/ 22 w 356"/>
                <a:gd name="T43" fmla="*/ 99 h 276"/>
                <a:gd name="T44" fmla="*/ 91 w 356"/>
                <a:gd name="T45" fmla="*/ 61 h 276"/>
                <a:gd name="T46" fmla="*/ 161 w 356"/>
                <a:gd name="T47" fmla="*/ 48 h 276"/>
                <a:gd name="T48" fmla="*/ 216 w 356"/>
                <a:gd name="T49" fmla="*/ 17 h 276"/>
                <a:gd name="T50" fmla="*/ 227 w 356"/>
                <a:gd name="T51" fmla="*/ 11 h 276"/>
                <a:gd name="T52" fmla="*/ 230 w 356"/>
                <a:gd name="T53" fmla="*/ 24 h 276"/>
                <a:gd name="T54" fmla="*/ 227 w 356"/>
                <a:gd name="T55" fmla="*/ 43 h 276"/>
                <a:gd name="T56" fmla="*/ 270 w 356"/>
                <a:gd name="T57" fmla="*/ 5 h 276"/>
                <a:gd name="T58" fmla="*/ 278 w 356"/>
                <a:gd name="T59" fmla="*/ 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6" h="276">
                  <a:moveTo>
                    <a:pt x="278" y="1"/>
                  </a:moveTo>
                  <a:cubicBezTo>
                    <a:pt x="286" y="4"/>
                    <a:pt x="283" y="11"/>
                    <a:pt x="282" y="16"/>
                  </a:cubicBezTo>
                  <a:cubicBezTo>
                    <a:pt x="282" y="20"/>
                    <a:pt x="280" y="24"/>
                    <a:pt x="279" y="28"/>
                  </a:cubicBezTo>
                  <a:cubicBezTo>
                    <a:pt x="270" y="49"/>
                    <a:pt x="270" y="51"/>
                    <a:pt x="290" y="56"/>
                  </a:cubicBezTo>
                  <a:cubicBezTo>
                    <a:pt x="326" y="65"/>
                    <a:pt x="334" y="93"/>
                    <a:pt x="340" y="123"/>
                  </a:cubicBezTo>
                  <a:cubicBezTo>
                    <a:pt x="347" y="152"/>
                    <a:pt x="347" y="182"/>
                    <a:pt x="356" y="210"/>
                  </a:cubicBezTo>
                  <a:cubicBezTo>
                    <a:pt x="344" y="221"/>
                    <a:pt x="339" y="221"/>
                    <a:pt x="331" y="207"/>
                  </a:cubicBezTo>
                  <a:cubicBezTo>
                    <a:pt x="329" y="204"/>
                    <a:pt x="326" y="202"/>
                    <a:pt x="325" y="199"/>
                  </a:cubicBezTo>
                  <a:cubicBezTo>
                    <a:pt x="327" y="180"/>
                    <a:pt x="324" y="162"/>
                    <a:pt x="320" y="144"/>
                  </a:cubicBezTo>
                  <a:cubicBezTo>
                    <a:pt x="314" y="117"/>
                    <a:pt x="297" y="103"/>
                    <a:pt x="269" y="102"/>
                  </a:cubicBezTo>
                  <a:cubicBezTo>
                    <a:pt x="253" y="102"/>
                    <a:pt x="237" y="103"/>
                    <a:pt x="221" y="108"/>
                  </a:cubicBezTo>
                  <a:cubicBezTo>
                    <a:pt x="187" y="120"/>
                    <a:pt x="151" y="123"/>
                    <a:pt x="115" y="128"/>
                  </a:cubicBezTo>
                  <a:cubicBezTo>
                    <a:pt x="97" y="130"/>
                    <a:pt x="80" y="134"/>
                    <a:pt x="64" y="144"/>
                  </a:cubicBezTo>
                  <a:cubicBezTo>
                    <a:pt x="47" y="159"/>
                    <a:pt x="42" y="178"/>
                    <a:pt x="47" y="200"/>
                  </a:cubicBezTo>
                  <a:cubicBezTo>
                    <a:pt x="51" y="216"/>
                    <a:pt x="56" y="231"/>
                    <a:pt x="57" y="247"/>
                  </a:cubicBezTo>
                  <a:cubicBezTo>
                    <a:pt x="57" y="255"/>
                    <a:pt x="53" y="261"/>
                    <a:pt x="51" y="268"/>
                  </a:cubicBezTo>
                  <a:cubicBezTo>
                    <a:pt x="49" y="275"/>
                    <a:pt x="44" y="276"/>
                    <a:pt x="38" y="274"/>
                  </a:cubicBezTo>
                  <a:cubicBezTo>
                    <a:pt x="33" y="271"/>
                    <a:pt x="31" y="266"/>
                    <a:pt x="30" y="261"/>
                  </a:cubicBezTo>
                  <a:cubicBezTo>
                    <a:pt x="24" y="239"/>
                    <a:pt x="18" y="217"/>
                    <a:pt x="15" y="194"/>
                  </a:cubicBezTo>
                  <a:cubicBezTo>
                    <a:pt x="13" y="183"/>
                    <a:pt x="10" y="172"/>
                    <a:pt x="6" y="161"/>
                  </a:cubicBezTo>
                  <a:cubicBezTo>
                    <a:pt x="0" y="145"/>
                    <a:pt x="0" y="130"/>
                    <a:pt x="8" y="116"/>
                  </a:cubicBezTo>
                  <a:cubicBezTo>
                    <a:pt x="13" y="111"/>
                    <a:pt x="18" y="104"/>
                    <a:pt x="22" y="99"/>
                  </a:cubicBezTo>
                  <a:cubicBezTo>
                    <a:pt x="40" y="77"/>
                    <a:pt x="65" y="68"/>
                    <a:pt x="91" y="61"/>
                  </a:cubicBezTo>
                  <a:cubicBezTo>
                    <a:pt x="114" y="56"/>
                    <a:pt x="137" y="52"/>
                    <a:pt x="161" y="48"/>
                  </a:cubicBezTo>
                  <a:cubicBezTo>
                    <a:pt x="183" y="43"/>
                    <a:pt x="202" y="34"/>
                    <a:pt x="216" y="17"/>
                  </a:cubicBezTo>
                  <a:cubicBezTo>
                    <a:pt x="219" y="13"/>
                    <a:pt x="222" y="9"/>
                    <a:pt x="227" y="11"/>
                  </a:cubicBezTo>
                  <a:cubicBezTo>
                    <a:pt x="232" y="13"/>
                    <a:pt x="231" y="19"/>
                    <a:pt x="230" y="24"/>
                  </a:cubicBezTo>
                  <a:cubicBezTo>
                    <a:pt x="230" y="30"/>
                    <a:pt x="227" y="35"/>
                    <a:pt x="227" y="43"/>
                  </a:cubicBezTo>
                  <a:cubicBezTo>
                    <a:pt x="244" y="33"/>
                    <a:pt x="256" y="17"/>
                    <a:pt x="270" y="5"/>
                  </a:cubicBezTo>
                  <a:cubicBezTo>
                    <a:pt x="272" y="3"/>
                    <a:pt x="274" y="0"/>
                    <a:pt x="278" y="1"/>
                  </a:cubicBezTo>
                  <a:close/>
                </a:path>
              </a:pathLst>
            </a:custGeom>
            <a:solidFill>
              <a:srgbClr val="E4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3" name="Freeform 712"/>
            <p:cNvSpPr>
              <a:spLocks/>
            </p:cNvSpPr>
            <p:nvPr/>
          </p:nvSpPr>
          <p:spPr bwMode="auto">
            <a:xfrm>
              <a:off x="3666" y="2498"/>
              <a:ext cx="189" cy="105"/>
            </a:xfrm>
            <a:custGeom>
              <a:avLst/>
              <a:gdLst>
                <a:gd name="T0" fmla="*/ 253 w 307"/>
                <a:gd name="T1" fmla="*/ 80 h 170"/>
                <a:gd name="T2" fmla="*/ 240 w 307"/>
                <a:gd name="T3" fmla="*/ 103 h 170"/>
                <a:gd name="T4" fmla="*/ 231 w 307"/>
                <a:gd name="T5" fmla="*/ 109 h 170"/>
                <a:gd name="T6" fmla="*/ 89 w 307"/>
                <a:gd name="T7" fmla="*/ 166 h 170"/>
                <a:gd name="T8" fmla="*/ 5 w 307"/>
                <a:gd name="T9" fmla="*/ 114 h 170"/>
                <a:gd name="T10" fmla="*/ 11 w 307"/>
                <a:gd name="T11" fmla="*/ 99 h 170"/>
                <a:gd name="T12" fmla="*/ 55 w 307"/>
                <a:gd name="T13" fmla="*/ 92 h 170"/>
                <a:gd name="T14" fmla="*/ 90 w 307"/>
                <a:gd name="T15" fmla="*/ 46 h 170"/>
                <a:gd name="T16" fmla="*/ 122 w 307"/>
                <a:gd name="T17" fmla="*/ 23 h 170"/>
                <a:gd name="T18" fmla="*/ 130 w 307"/>
                <a:gd name="T19" fmla="*/ 28 h 170"/>
                <a:gd name="T20" fmla="*/ 160 w 307"/>
                <a:gd name="T21" fmla="*/ 68 h 170"/>
                <a:gd name="T22" fmla="*/ 150 w 307"/>
                <a:gd name="T23" fmla="*/ 80 h 170"/>
                <a:gd name="T24" fmla="*/ 98 w 307"/>
                <a:gd name="T25" fmla="*/ 92 h 170"/>
                <a:gd name="T26" fmla="*/ 161 w 307"/>
                <a:gd name="T27" fmla="*/ 71 h 170"/>
                <a:gd name="T28" fmla="*/ 167 w 307"/>
                <a:gd name="T29" fmla="*/ 68 h 170"/>
                <a:gd name="T30" fmla="*/ 208 w 307"/>
                <a:gd name="T31" fmla="*/ 65 h 170"/>
                <a:gd name="T32" fmla="*/ 250 w 307"/>
                <a:gd name="T33" fmla="*/ 15 h 170"/>
                <a:gd name="T34" fmla="*/ 255 w 307"/>
                <a:gd name="T35" fmla="*/ 4 h 170"/>
                <a:gd name="T36" fmla="*/ 256 w 307"/>
                <a:gd name="T37" fmla="*/ 17 h 170"/>
                <a:gd name="T38" fmla="*/ 264 w 307"/>
                <a:gd name="T39" fmla="*/ 27 h 170"/>
                <a:gd name="T40" fmla="*/ 272 w 307"/>
                <a:gd name="T41" fmla="*/ 18 h 170"/>
                <a:gd name="T42" fmla="*/ 278 w 307"/>
                <a:gd name="T43" fmla="*/ 1 h 170"/>
                <a:gd name="T44" fmla="*/ 303 w 307"/>
                <a:gd name="T45" fmla="*/ 21 h 170"/>
                <a:gd name="T46" fmla="*/ 266 w 307"/>
                <a:gd name="T47" fmla="*/ 64 h 170"/>
                <a:gd name="T48" fmla="*/ 253 w 307"/>
                <a:gd name="T49" fmla="*/ 8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7" h="170">
                  <a:moveTo>
                    <a:pt x="253" y="80"/>
                  </a:moveTo>
                  <a:cubicBezTo>
                    <a:pt x="245" y="85"/>
                    <a:pt x="250" y="98"/>
                    <a:pt x="240" y="103"/>
                  </a:cubicBezTo>
                  <a:cubicBezTo>
                    <a:pt x="235" y="102"/>
                    <a:pt x="234" y="107"/>
                    <a:pt x="231" y="109"/>
                  </a:cubicBezTo>
                  <a:cubicBezTo>
                    <a:pt x="190" y="145"/>
                    <a:pt x="145" y="170"/>
                    <a:pt x="89" y="166"/>
                  </a:cubicBezTo>
                  <a:cubicBezTo>
                    <a:pt x="53" y="164"/>
                    <a:pt x="25" y="144"/>
                    <a:pt x="5" y="114"/>
                  </a:cubicBezTo>
                  <a:cubicBezTo>
                    <a:pt x="1" y="107"/>
                    <a:pt x="0" y="101"/>
                    <a:pt x="11" y="99"/>
                  </a:cubicBezTo>
                  <a:cubicBezTo>
                    <a:pt x="26" y="100"/>
                    <a:pt x="41" y="97"/>
                    <a:pt x="55" y="92"/>
                  </a:cubicBezTo>
                  <a:cubicBezTo>
                    <a:pt x="80" y="85"/>
                    <a:pt x="90" y="71"/>
                    <a:pt x="90" y="46"/>
                  </a:cubicBezTo>
                  <a:cubicBezTo>
                    <a:pt x="91" y="28"/>
                    <a:pt x="106" y="18"/>
                    <a:pt x="122" y="23"/>
                  </a:cubicBezTo>
                  <a:cubicBezTo>
                    <a:pt x="125" y="24"/>
                    <a:pt x="129" y="25"/>
                    <a:pt x="130" y="28"/>
                  </a:cubicBezTo>
                  <a:cubicBezTo>
                    <a:pt x="135" y="46"/>
                    <a:pt x="146" y="58"/>
                    <a:pt x="160" y="68"/>
                  </a:cubicBezTo>
                  <a:cubicBezTo>
                    <a:pt x="160" y="75"/>
                    <a:pt x="154" y="77"/>
                    <a:pt x="150" y="80"/>
                  </a:cubicBezTo>
                  <a:cubicBezTo>
                    <a:pt x="132" y="90"/>
                    <a:pt x="113" y="95"/>
                    <a:pt x="98" y="92"/>
                  </a:cubicBezTo>
                  <a:cubicBezTo>
                    <a:pt x="119" y="95"/>
                    <a:pt x="142" y="89"/>
                    <a:pt x="161" y="71"/>
                  </a:cubicBezTo>
                  <a:cubicBezTo>
                    <a:pt x="163" y="69"/>
                    <a:pt x="165" y="69"/>
                    <a:pt x="167" y="68"/>
                  </a:cubicBezTo>
                  <a:cubicBezTo>
                    <a:pt x="181" y="67"/>
                    <a:pt x="195" y="69"/>
                    <a:pt x="208" y="65"/>
                  </a:cubicBezTo>
                  <a:cubicBezTo>
                    <a:pt x="233" y="57"/>
                    <a:pt x="247" y="41"/>
                    <a:pt x="250" y="15"/>
                  </a:cubicBezTo>
                  <a:cubicBezTo>
                    <a:pt x="250" y="11"/>
                    <a:pt x="249" y="6"/>
                    <a:pt x="255" y="4"/>
                  </a:cubicBezTo>
                  <a:cubicBezTo>
                    <a:pt x="255" y="9"/>
                    <a:pt x="256" y="13"/>
                    <a:pt x="256" y="17"/>
                  </a:cubicBezTo>
                  <a:cubicBezTo>
                    <a:pt x="256" y="23"/>
                    <a:pt x="259" y="26"/>
                    <a:pt x="264" y="27"/>
                  </a:cubicBezTo>
                  <a:cubicBezTo>
                    <a:pt x="270" y="27"/>
                    <a:pt x="271" y="22"/>
                    <a:pt x="272" y="18"/>
                  </a:cubicBezTo>
                  <a:cubicBezTo>
                    <a:pt x="273" y="12"/>
                    <a:pt x="267" y="3"/>
                    <a:pt x="278" y="1"/>
                  </a:cubicBezTo>
                  <a:cubicBezTo>
                    <a:pt x="288" y="0"/>
                    <a:pt x="301" y="11"/>
                    <a:pt x="303" y="21"/>
                  </a:cubicBezTo>
                  <a:cubicBezTo>
                    <a:pt x="307" y="49"/>
                    <a:pt x="295" y="68"/>
                    <a:pt x="266" y="64"/>
                  </a:cubicBezTo>
                  <a:cubicBezTo>
                    <a:pt x="259" y="66"/>
                    <a:pt x="255" y="72"/>
                    <a:pt x="253" y="80"/>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4" name="Freeform 713"/>
            <p:cNvSpPr>
              <a:spLocks/>
            </p:cNvSpPr>
            <p:nvPr/>
          </p:nvSpPr>
          <p:spPr bwMode="auto">
            <a:xfrm>
              <a:off x="3700" y="2609"/>
              <a:ext cx="85" cy="84"/>
            </a:xfrm>
            <a:custGeom>
              <a:avLst/>
              <a:gdLst>
                <a:gd name="T0" fmla="*/ 0 w 138"/>
                <a:gd name="T1" fmla="*/ 7 h 136"/>
                <a:gd name="T2" fmla="*/ 23 w 138"/>
                <a:gd name="T3" fmla="*/ 2 h 136"/>
                <a:gd name="T4" fmla="*/ 30 w 138"/>
                <a:gd name="T5" fmla="*/ 16 h 136"/>
                <a:gd name="T6" fmla="*/ 52 w 138"/>
                <a:gd name="T7" fmla="*/ 89 h 136"/>
                <a:gd name="T8" fmla="*/ 57 w 138"/>
                <a:gd name="T9" fmla="*/ 99 h 136"/>
                <a:gd name="T10" fmla="*/ 73 w 138"/>
                <a:gd name="T11" fmla="*/ 99 h 136"/>
                <a:gd name="T12" fmla="*/ 99 w 138"/>
                <a:gd name="T13" fmla="*/ 23 h 136"/>
                <a:gd name="T14" fmla="*/ 103 w 138"/>
                <a:gd name="T15" fmla="*/ 7 h 136"/>
                <a:gd name="T16" fmla="*/ 117 w 138"/>
                <a:gd name="T17" fmla="*/ 2 h 136"/>
                <a:gd name="T18" fmla="*/ 138 w 138"/>
                <a:gd name="T19" fmla="*/ 10 h 136"/>
                <a:gd name="T20" fmla="*/ 128 w 138"/>
                <a:gd name="T21" fmla="*/ 24 h 136"/>
                <a:gd name="T22" fmla="*/ 97 w 138"/>
                <a:gd name="T23" fmla="*/ 106 h 136"/>
                <a:gd name="T24" fmla="*/ 91 w 138"/>
                <a:gd name="T25" fmla="*/ 116 h 136"/>
                <a:gd name="T26" fmla="*/ 61 w 138"/>
                <a:gd name="T27" fmla="*/ 135 h 136"/>
                <a:gd name="T28" fmla="*/ 35 w 138"/>
                <a:gd name="T29" fmla="*/ 110 h 136"/>
                <a:gd name="T30" fmla="*/ 10 w 138"/>
                <a:gd name="T31" fmla="*/ 28 h 136"/>
                <a:gd name="T32" fmla="*/ 0 w 138"/>
                <a:gd name="T33" fmla="*/ 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8" h="136">
                  <a:moveTo>
                    <a:pt x="0" y="7"/>
                  </a:moveTo>
                  <a:cubicBezTo>
                    <a:pt x="7" y="3"/>
                    <a:pt x="15" y="1"/>
                    <a:pt x="23" y="2"/>
                  </a:cubicBezTo>
                  <a:cubicBezTo>
                    <a:pt x="28" y="5"/>
                    <a:pt x="28" y="11"/>
                    <a:pt x="30" y="16"/>
                  </a:cubicBezTo>
                  <a:cubicBezTo>
                    <a:pt x="36" y="41"/>
                    <a:pt x="43" y="65"/>
                    <a:pt x="52" y="89"/>
                  </a:cubicBezTo>
                  <a:cubicBezTo>
                    <a:pt x="54" y="92"/>
                    <a:pt x="55" y="96"/>
                    <a:pt x="57" y="99"/>
                  </a:cubicBezTo>
                  <a:cubicBezTo>
                    <a:pt x="63" y="109"/>
                    <a:pt x="67" y="109"/>
                    <a:pt x="73" y="99"/>
                  </a:cubicBezTo>
                  <a:cubicBezTo>
                    <a:pt x="86" y="75"/>
                    <a:pt x="92" y="49"/>
                    <a:pt x="99" y="23"/>
                  </a:cubicBezTo>
                  <a:cubicBezTo>
                    <a:pt x="101" y="18"/>
                    <a:pt x="103" y="13"/>
                    <a:pt x="103" y="7"/>
                  </a:cubicBezTo>
                  <a:cubicBezTo>
                    <a:pt x="106" y="0"/>
                    <a:pt x="111" y="0"/>
                    <a:pt x="117" y="2"/>
                  </a:cubicBezTo>
                  <a:cubicBezTo>
                    <a:pt x="124" y="4"/>
                    <a:pt x="131" y="7"/>
                    <a:pt x="138" y="10"/>
                  </a:cubicBezTo>
                  <a:cubicBezTo>
                    <a:pt x="131" y="11"/>
                    <a:pt x="130" y="18"/>
                    <a:pt x="128" y="24"/>
                  </a:cubicBezTo>
                  <a:cubicBezTo>
                    <a:pt x="118" y="51"/>
                    <a:pt x="107" y="79"/>
                    <a:pt x="97" y="106"/>
                  </a:cubicBezTo>
                  <a:cubicBezTo>
                    <a:pt x="95" y="110"/>
                    <a:pt x="94" y="113"/>
                    <a:pt x="91" y="116"/>
                  </a:cubicBezTo>
                  <a:cubicBezTo>
                    <a:pt x="84" y="127"/>
                    <a:pt x="75" y="136"/>
                    <a:pt x="61" y="135"/>
                  </a:cubicBezTo>
                  <a:cubicBezTo>
                    <a:pt x="46" y="133"/>
                    <a:pt x="39" y="122"/>
                    <a:pt x="35" y="110"/>
                  </a:cubicBezTo>
                  <a:cubicBezTo>
                    <a:pt x="25" y="83"/>
                    <a:pt x="18" y="55"/>
                    <a:pt x="10" y="28"/>
                  </a:cubicBezTo>
                  <a:cubicBezTo>
                    <a:pt x="8" y="21"/>
                    <a:pt x="9" y="11"/>
                    <a:pt x="0" y="7"/>
                  </a:cubicBezTo>
                  <a:close/>
                </a:path>
              </a:pathLst>
            </a:custGeom>
            <a:solidFill>
              <a:srgbClr val="AC72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5" name="Freeform 714"/>
            <p:cNvSpPr>
              <a:spLocks/>
            </p:cNvSpPr>
            <p:nvPr/>
          </p:nvSpPr>
          <p:spPr bwMode="auto">
            <a:xfrm>
              <a:off x="3570" y="2544"/>
              <a:ext cx="56" cy="65"/>
            </a:xfrm>
            <a:custGeom>
              <a:avLst/>
              <a:gdLst>
                <a:gd name="T0" fmla="*/ 42 w 90"/>
                <a:gd name="T1" fmla="*/ 98 h 105"/>
                <a:gd name="T2" fmla="*/ 18 w 90"/>
                <a:gd name="T3" fmla="*/ 67 h 105"/>
                <a:gd name="T4" fmla="*/ 11 w 90"/>
                <a:gd name="T5" fmla="*/ 36 h 105"/>
                <a:gd name="T6" fmla="*/ 5 w 90"/>
                <a:gd name="T7" fmla="*/ 23 h 105"/>
                <a:gd name="T8" fmla="*/ 18 w 90"/>
                <a:gd name="T9" fmla="*/ 25 h 105"/>
                <a:gd name="T10" fmla="*/ 34 w 90"/>
                <a:gd name="T11" fmla="*/ 43 h 105"/>
                <a:gd name="T12" fmla="*/ 48 w 90"/>
                <a:gd name="T13" fmla="*/ 51 h 105"/>
                <a:gd name="T14" fmla="*/ 43 w 90"/>
                <a:gd name="T15" fmla="*/ 11 h 105"/>
                <a:gd name="T16" fmla="*/ 48 w 90"/>
                <a:gd name="T17" fmla="*/ 1 h 105"/>
                <a:gd name="T18" fmla="*/ 54 w 90"/>
                <a:gd name="T19" fmla="*/ 9 h 105"/>
                <a:gd name="T20" fmla="*/ 61 w 90"/>
                <a:gd name="T21" fmla="*/ 18 h 105"/>
                <a:gd name="T22" fmla="*/ 64 w 90"/>
                <a:gd name="T23" fmla="*/ 35 h 105"/>
                <a:gd name="T24" fmla="*/ 84 w 90"/>
                <a:gd name="T25" fmla="*/ 67 h 105"/>
                <a:gd name="T26" fmla="*/ 90 w 90"/>
                <a:gd name="T27" fmla="*/ 91 h 105"/>
                <a:gd name="T28" fmla="*/ 53 w 90"/>
                <a:gd name="T29" fmla="*/ 105 h 105"/>
                <a:gd name="T30" fmla="*/ 42 w 90"/>
                <a:gd name="T31" fmla="*/ 9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0" h="105">
                  <a:moveTo>
                    <a:pt x="42" y="98"/>
                  </a:moveTo>
                  <a:cubicBezTo>
                    <a:pt x="33" y="89"/>
                    <a:pt x="19" y="83"/>
                    <a:pt x="18" y="67"/>
                  </a:cubicBezTo>
                  <a:cubicBezTo>
                    <a:pt x="24" y="55"/>
                    <a:pt x="20" y="46"/>
                    <a:pt x="11" y="36"/>
                  </a:cubicBezTo>
                  <a:cubicBezTo>
                    <a:pt x="9" y="33"/>
                    <a:pt x="0" y="30"/>
                    <a:pt x="5" y="23"/>
                  </a:cubicBezTo>
                  <a:cubicBezTo>
                    <a:pt x="10" y="17"/>
                    <a:pt x="14" y="26"/>
                    <a:pt x="18" y="25"/>
                  </a:cubicBezTo>
                  <a:cubicBezTo>
                    <a:pt x="26" y="29"/>
                    <a:pt x="30" y="36"/>
                    <a:pt x="34" y="43"/>
                  </a:cubicBezTo>
                  <a:cubicBezTo>
                    <a:pt x="38" y="47"/>
                    <a:pt x="41" y="52"/>
                    <a:pt x="48" y="51"/>
                  </a:cubicBezTo>
                  <a:cubicBezTo>
                    <a:pt x="42" y="38"/>
                    <a:pt x="47" y="24"/>
                    <a:pt x="43" y="11"/>
                  </a:cubicBezTo>
                  <a:cubicBezTo>
                    <a:pt x="41" y="8"/>
                    <a:pt x="43" y="2"/>
                    <a:pt x="48" y="1"/>
                  </a:cubicBezTo>
                  <a:cubicBezTo>
                    <a:pt x="52" y="0"/>
                    <a:pt x="53" y="5"/>
                    <a:pt x="54" y="9"/>
                  </a:cubicBezTo>
                  <a:cubicBezTo>
                    <a:pt x="56" y="12"/>
                    <a:pt x="55" y="17"/>
                    <a:pt x="61" y="18"/>
                  </a:cubicBezTo>
                  <a:cubicBezTo>
                    <a:pt x="55" y="25"/>
                    <a:pt x="60" y="32"/>
                    <a:pt x="64" y="35"/>
                  </a:cubicBezTo>
                  <a:cubicBezTo>
                    <a:pt x="77" y="42"/>
                    <a:pt x="80" y="55"/>
                    <a:pt x="84" y="67"/>
                  </a:cubicBezTo>
                  <a:cubicBezTo>
                    <a:pt x="89" y="74"/>
                    <a:pt x="88" y="83"/>
                    <a:pt x="90" y="91"/>
                  </a:cubicBezTo>
                  <a:cubicBezTo>
                    <a:pt x="80" y="101"/>
                    <a:pt x="67" y="104"/>
                    <a:pt x="53" y="105"/>
                  </a:cubicBezTo>
                  <a:cubicBezTo>
                    <a:pt x="48" y="104"/>
                    <a:pt x="44" y="103"/>
                    <a:pt x="42" y="98"/>
                  </a:cubicBezTo>
                  <a:close/>
                </a:path>
              </a:pathLst>
            </a:custGeom>
            <a:solidFill>
              <a:srgbClr val="F7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6" name="Freeform 715"/>
            <p:cNvSpPr>
              <a:spLocks/>
            </p:cNvSpPr>
            <p:nvPr/>
          </p:nvSpPr>
          <p:spPr bwMode="auto">
            <a:xfrm>
              <a:off x="3632" y="2478"/>
              <a:ext cx="202" cy="84"/>
            </a:xfrm>
            <a:custGeom>
              <a:avLst/>
              <a:gdLst>
                <a:gd name="T0" fmla="*/ 18 w 327"/>
                <a:gd name="T1" fmla="*/ 97 h 136"/>
                <a:gd name="T2" fmla="*/ 8 w 327"/>
                <a:gd name="T3" fmla="*/ 92 h 136"/>
                <a:gd name="T4" fmla="*/ 5 w 327"/>
                <a:gd name="T5" fmla="*/ 86 h 136"/>
                <a:gd name="T6" fmla="*/ 15 w 327"/>
                <a:gd name="T7" fmla="*/ 78 h 136"/>
                <a:gd name="T8" fmla="*/ 21 w 327"/>
                <a:gd name="T9" fmla="*/ 60 h 136"/>
                <a:gd name="T10" fmla="*/ 28 w 327"/>
                <a:gd name="T11" fmla="*/ 52 h 136"/>
                <a:gd name="T12" fmla="*/ 47 w 327"/>
                <a:gd name="T13" fmla="*/ 45 h 136"/>
                <a:gd name="T14" fmla="*/ 67 w 327"/>
                <a:gd name="T15" fmla="*/ 39 h 136"/>
                <a:gd name="T16" fmla="*/ 73 w 327"/>
                <a:gd name="T17" fmla="*/ 40 h 136"/>
                <a:gd name="T18" fmla="*/ 77 w 327"/>
                <a:gd name="T19" fmla="*/ 50 h 136"/>
                <a:gd name="T20" fmla="*/ 65 w 327"/>
                <a:gd name="T21" fmla="*/ 53 h 136"/>
                <a:gd name="T22" fmla="*/ 31 w 327"/>
                <a:gd name="T23" fmla="*/ 67 h 136"/>
                <a:gd name="T24" fmla="*/ 26 w 327"/>
                <a:gd name="T25" fmla="*/ 74 h 136"/>
                <a:gd name="T26" fmla="*/ 29 w 327"/>
                <a:gd name="T27" fmla="*/ 100 h 136"/>
                <a:gd name="T28" fmla="*/ 46 w 327"/>
                <a:gd name="T29" fmla="*/ 119 h 136"/>
                <a:gd name="T30" fmla="*/ 122 w 327"/>
                <a:gd name="T31" fmla="*/ 112 h 136"/>
                <a:gd name="T32" fmla="*/ 137 w 327"/>
                <a:gd name="T33" fmla="*/ 62 h 136"/>
                <a:gd name="T34" fmla="*/ 119 w 327"/>
                <a:gd name="T35" fmla="*/ 48 h 136"/>
                <a:gd name="T36" fmla="*/ 96 w 327"/>
                <a:gd name="T37" fmla="*/ 47 h 136"/>
                <a:gd name="T38" fmla="*/ 91 w 327"/>
                <a:gd name="T39" fmla="*/ 39 h 136"/>
                <a:gd name="T40" fmla="*/ 141 w 327"/>
                <a:gd name="T41" fmla="*/ 44 h 136"/>
                <a:gd name="T42" fmla="*/ 179 w 327"/>
                <a:gd name="T43" fmla="*/ 36 h 136"/>
                <a:gd name="T44" fmla="*/ 204 w 327"/>
                <a:gd name="T45" fmla="*/ 16 h 136"/>
                <a:gd name="T46" fmla="*/ 235 w 327"/>
                <a:gd name="T47" fmla="*/ 7 h 136"/>
                <a:gd name="T48" fmla="*/ 258 w 327"/>
                <a:gd name="T49" fmla="*/ 4 h 136"/>
                <a:gd name="T50" fmla="*/ 294 w 327"/>
                <a:gd name="T51" fmla="*/ 12 h 136"/>
                <a:gd name="T52" fmla="*/ 299 w 327"/>
                <a:gd name="T53" fmla="*/ 18 h 136"/>
                <a:gd name="T54" fmla="*/ 323 w 327"/>
                <a:gd name="T55" fmla="*/ 24 h 136"/>
                <a:gd name="T56" fmla="*/ 322 w 327"/>
                <a:gd name="T57" fmla="*/ 32 h 136"/>
                <a:gd name="T58" fmla="*/ 309 w 327"/>
                <a:gd name="T59" fmla="*/ 37 h 136"/>
                <a:gd name="T60" fmla="*/ 307 w 327"/>
                <a:gd name="T61" fmla="*/ 59 h 136"/>
                <a:gd name="T62" fmla="*/ 266 w 327"/>
                <a:gd name="T63" fmla="*/ 100 h 136"/>
                <a:gd name="T64" fmla="*/ 221 w 327"/>
                <a:gd name="T65" fmla="*/ 104 h 136"/>
                <a:gd name="T66" fmla="*/ 213 w 327"/>
                <a:gd name="T67" fmla="*/ 102 h 136"/>
                <a:gd name="T68" fmla="*/ 182 w 327"/>
                <a:gd name="T69" fmla="*/ 66 h 136"/>
                <a:gd name="T70" fmla="*/ 163 w 327"/>
                <a:gd name="T71" fmla="*/ 60 h 136"/>
                <a:gd name="T72" fmla="*/ 149 w 327"/>
                <a:gd name="T73" fmla="*/ 73 h 136"/>
                <a:gd name="T74" fmla="*/ 109 w 327"/>
                <a:gd name="T75" fmla="*/ 129 h 136"/>
                <a:gd name="T76" fmla="*/ 65 w 327"/>
                <a:gd name="T77" fmla="*/ 135 h 136"/>
                <a:gd name="T78" fmla="*/ 33 w 327"/>
                <a:gd name="T79" fmla="*/ 126 h 136"/>
                <a:gd name="T80" fmla="*/ 23 w 327"/>
                <a:gd name="T81" fmla="*/ 116 h 136"/>
                <a:gd name="T82" fmla="*/ 18 w 327"/>
                <a:gd name="T83" fmla="*/ 97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27" h="136">
                  <a:moveTo>
                    <a:pt x="18" y="97"/>
                  </a:moveTo>
                  <a:cubicBezTo>
                    <a:pt x="17" y="90"/>
                    <a:pt x="12" y="92"/>
                    <a:pt x="8" y="92"/>
                  </a:cubicBezTo>
                  <a:cubicBezTo>
                    <a:pt x="4" y="92"/>
                    <a:pt x="0" y="92"/>
                    <a:pt x="5" y="86"/>
                  </a:cubicBezTo>
                  <a:cubicBezTo>
                    <a:pt x="11" y="87"/>
                    <a:pt x="16" y="87"/>
                    <a:pt x="15" y="78"/>
                  </a:cubicBezTo>
                  <a:cubicBezTo>
                    <a:pt x="15" y="72"/>
                    <a:pt x="21" y="67"/>
                    <a:pt x="21" y="60"/>
                  </a:cubicBezTo>
                  <a:cubicBezTo>
                    <a:pt x="23" y="57"/>
                    <a:pt x="25" y="54"/>
                    <a:pt x="28" y="52"/>
                  </a:cubicBezTo>
                  <a:cubicBezTo>
                    <a:pt x="34" y="49"/>
                    <a:pt x="41" y="47"/>
                    <a:pt x="47" y="45"/>
                  </a:cubicBezTo>
                  <a:cubicBezTo>
                    <a:pt x="54" y="43"/>
                    <a:pt x="60" y="40"/>
                    <a:pt x="67" y="39"/>
                  </a:cubicBezTo>
                  <a:cubicBezTo>
                    <a:pt x="69" y="39"/>
                    <a:pt x="71" y="39"/>
                    <a:pt x="73" y="40"/>
                  </a:cubicBezTo>
                  <a:cubicBezTo>
                    <a:pt x="77" y="42"/>
                    <a:pt x="82" y="45"/>
                    <a:pt x="77" y="50"/>
                  </a:cubicBezTo>
                  <a:cubicBezTo>
                    <a:pt x="73" y="52"/>
                    <a:pt x="69" y="51"/>
                    <a:pt x="65" y="53"/>
                  </a:cubicBezTo>
                  <a:cubicBezTo>
                    <a:pt x="53" y="56"/>
                    <a:pt x="41" y="59"/>
                    <a:pt x="31" y="67"/>
                  </a:cubicBezTo>
                  <a:cubicBezTo>
                    <a:pt x="29" y="69"/>
                    <a:pt x="27" y="71"/>
                    <a:pt x="26" y="74"/>
                  </a:cubicBezTo>
                  <a:cubicBezTo>
                    <a:pt x="22" y="83"/>
                    <a:pt x="25" y="91"/>
                    <a:pt x="29" y="100"/>
                  </a:cubicBezTo>
                  <a:cubicBezTo>
                    <a:pt x="32" y="108"/>
                    <a:pt x="38" y="115"/>
                    <a:pt x="46" y="119"/>
                  </a:cubicBezTo>
                  <a:cubicBezTo>
                    <a:pt x="73" y="132"/>
                    <a:pt x="98" y="126"/>
                    <a:pt x="122" y="112"/>
                  </a:cubicBezTo>
                  <a:cubicBezTo>
                    <a:pt x="142" y="101"/>
                    <a:pt x="141" y="77"/>
                    <a:pt x="137" y="62"/>
                  </a:cubicBezTo>
                  <a:cubicBezTo>
                    <a:pt x="134" y="53"/>
                    <a:pt x="127" y="50"/>
                    <a:pt x="119" y="48"/>
                  </a:cubicBezTo>
                  <a:cubicBezTo>
                    <a:pt x="111" y="44"/>
                    <a:pt x="103" y="47"/>
                    <a:pt x="96" y="47"/>
                  </a:cubicBezTo>
                  <a:cubicBezTo>
                    <a:pt x="92" y="45"/>
                    <a:pt x="89" y="43"/>
                    <a:pt x="91" y="39"/>
                  </a:cubicBezTo>
                  <a:cubicBezTo>
                    <a:pt x="107" y="30"/>
                    <a:pt x="126" y="32"/>
                    <a:pt x="141" y="44"/>
                  </a:cubicBezTo>
                  <a:cubicBezTo>
                    <a:pt x="155" y="55"/>
                    <a:pt x="171" y="52"/>
                    <a:pt x="179" y="36"/>
                  </a:cubicBezTo>
                  <a:cubicBezTo>
                    <a:pt x="185" y="26"/>
                    <a:pt x="193" y="20"/>
                    <a:pt x="204" y="16"/>
                  </a:cubicBezTo>
                  <a:cubicBezTo>
                    <a:pt x="214" y="12"/>
                    <a:pt x="224" y="10"/>
                    <a:pt x="235" y="7"/>
                  </a:cubicBezTo>
                  <a:cubicBezTo>
                    <a:pt x="242" y="6"/>
                    <a:pt x="250" y="5"/>
                    <a:pt x="258" y="4"/>
                  </a:cubicBezTo>
                  <a:cubicBezTo>
                    <a:pt x="271" y="5"/>
                    <a:pt x="284" y="0"/>
                    <a:pt x="294" y="12"/>
                  </a:cubicBezTo>
                  <a:cubicBezTo>
                    <a:pt x="296" y="14"/>
                    <a:pt x="299" y="16"/>
                    <a:pt x="299" y="18"/>
                  </a:cubicBezTo>
                  <a:cubicBezTo>
                    <a:pt x="304" y="32"/>
                    <a:pt x="313" y="29"/>
                    <a:pt x="323" y="24"/>
                  </a:cubicBezTo>
                  <a:cubicBezTo>
                    <a:pt x="326" y="27"/>
                    <a:pt x="327" y="30"/>
                    <a:pt x="322" y="32"/>
                  </a:cubicBezTo>
                  <a:cubicBezTo>
                    <a:pt x="317" y="33"/>
                    <a:pt x="312" y="34"/>
                    <a:pt x="309" y="37"/>
                  </a:cubicBezTo>
                  <a:cubicBezTo>
                    <a:pt x="308" y="45"/>
                    <a:pt x="309" y="52"/>
                    <a:pt x="307" y="59"/>
                  </a:cubicBezTo>
                  <a:cubicBezTo>
                    <a:pt x="302" y="81"/>
                    <a:pt x="287" y="93"/>
                    <a:pt x="266" y="100"/>
                  </a:cubicBezTo>
                  <a:cubicBezTo>
                    <a:pt x="251" y="105"/>
                    <a:pt x="237" y="106"/>
                    <a:pt x="221" y="104"/>
                  </a:cubicBezTo>
                  <a:cubicBezTo>
                    <a:pt x="219" y="102"/>
                    <a:pt x="216" y="105"/>
                    <a:pt x="213" y="102"/>
                  </a:cubicBezTo>
                  <a:cubicBezTo>
                    <a:pt x="197" y="96"/>
                    <a:pt x="187" y="83"/>
                    <a:pt x="182" y="66"/>
                  </a:cubicBezTo>
                  <a:cubicBezTo>
                    <a:pt x="179" y="55"/>
                    <a:pt x="170" y="59"/>
                    <a:pt x="163" y="60"/>
                  </a:cubicBezTo>
                  <a:cubicBezTo>
                    <a:pt x="157" y="61"/>
                    <a:pt x="149" y="61"/>
                    <a:pt x="149" y="73"/>
                  </a:cubicBezTo>
                  <a:cubicBezTo>
                    <a:pt x="150" y="104"/>
                    <a:pt x="138" y="119"/>
                    <a:pt x="109" y="129"/>
                  </a:cubicBezTo>
                  <a:cubicBezTo>
                    <a:pt x="94" y="134"/>
                    <a:pt x="80" y="136"/>
                    <a:pt x="65" y="135"/>
                  </a:cubicBezTo>
                  <a:cubicBezTo>
                    <a:pt x="53" y="136"/>
                    <a:pt x="42" y="133"/>
                    <a:pt x="33" y="126"/>
                  </a:cubicBezTo>
                  <a:cubicBezTo>
                    <a:pt x="29" y="123"/>
                    <a:pt x="26" y="120"/>
                    <a:pt x="23" y="116"/>
                  </a:cubicBezTo>
                  <a:cubicBezTo>
                    <a:pt x="19" y="110"/>
                    <a:pt x="15" y="105"/>
                    <a:pt x="18" y="97"/>
                  </a:cubicBezTo>
                  <a:close/>
                </a:path>
              </a:pathLst>
            </a:custGeom>
            <a:solidFill>
              <a:srgbClr val="472E2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7" name="Freeform 716"/>
            <p:cNvSpPr>
              <a:spLocks/>
            </p:cNvSpPr>
            <p:nvPr/>
          </p:nvSpPr>
          <p:spPr bwMode="auto">
            <a:xfrm>
              <a:off x="3650" y="2554"/>
              <a:ext cx="164" cy="54"/>
            </a:xfrm>
            <a:custGeom>
              <a:avLst/>
              <a:gdLst>
                <a:gd name="T0" fmla="*/ 5 w 265"/>
                <a:gd name="T1" fmla="*/ 0 h 88"/>
                <a:gd name="T2" fmla="*/ 36 w 265"/>
                <a:gd name="T3" fmla="*/ 12 h 88"/>
                <a:gd name="T4" fmla="*/ 32 w 265"/>
                <a:gd name="T5" fmla="*/ 20 h 88"/>
                <a:gd name="T6" fmla="*/ 144 w 265"/>
                <a:gd name="T7" fmla="*/ 72 h 88"/>
                <a:gd name="T8" fmla="*/ 224 w 265"/>
                <a:gd name="T9" fmla="*/ 38 h 88"/>
                <a:gd name="T10" fmla="*/ 259 w 265"/>
                <a:gd name="T11" fmla="*/ 12 h 88"/>
                <a:gd name="T12" fmla="*/ 265 w 265"/>
                <a:gd name="T13" fmla="*/ 13 h 88"/>
                <a:gd name="T14" fmla="*/ 189 w 265"/>
                <a:gd name="T15" fmla="*/ 73 h 88"/>
                <a:gd name="T16" fmla="*/ 122 w 265"/>
                <a:gd name="T17" fmla="*/ 86 h 88"/>
                <a:gd name="T18" fmla="*/ 105 w 265"/>
                <a:gd name="T19" fmla="*/ 85 h 88"/>
                <a:gd name="T20" fmla="*/ 101 w 265"/>
                <a:gd name="T21" fmla="*/ 83 h 88"/>
                <a:gd name="T22" fmla="*/ 76 w 265"/>
                <a:gd name="T23" fmla="*/ 75 h 88"/>
                <a:gd name="T24" fmla="*/ 24 w 265"/>
                <a:gd name="T25" fmla="*/ 41 h 88"/>
                <a:gd name="T26" fmla="*/ 7 w 265"/>
                <a:gd name="T27" fmla="*/ 28 h 88"/>
                <a:gd name="T28" fmla="*/ 5 w 265"/>
                <a:gd name="T2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5" h="88">
                  <a:moveTo>
                    <a:pt x="5" y="0"/>
                  </a:moveTo>
                  <a:cubicBezTo>
                    <a:pt x="14" y="6"/>
                    <a:pt x="25" y="9"/>
                    <a:pt x="36" y="12"/>
                  </a:cubicBezTo>
                  <a:cubicBezTo>
                    <a:pt x="30" y="13"/>
                    <a:pt x="28" y="15"/>
                    <a:pt x="32" y="20"/>
                  </a:cubicBezTo>
                  <a:cubicBezTo>
                    <a:pt x="56" y="56"/>
                    <a:pt x="97" y="80"/>
                    <a:pt x="144" y="72"/>
                  </a:cubicBezTo>
                  <a:cubicBezTo>
                    <a:pt x="173" y="67"/>
                    <a:pt x="200" y="56"/>
                    <a:pt x="224" y="38"/>
                  </a:cubicBezTo>
                  <a:cubicBezTo>
                    <a:pt x="236" y="30"/>
                    <a:pt x="249" y="22"/>
                    <a:pt x="259" y="12"/>
                  </a:cubicBezTo>
                  <a:cubicBezTo>
                    <a:pt x="261" y="11"/>
                    <a:pt x="263" y="11"/>
                    <a:pt x="265" y="13"/>
                  </a:cubicBezTo>
                  <a:cubicBezTo>
                    <a:pt x="247" y="42"/>
                    <a:pt x="218" y="58"/>
                    <a:pt x="189" y="73"/>
                  </a:cubicBezTo>
                  <a:cubicBezTo>
                    <a:pt x="169" y="87"/>
                    <a:pt x="145" y="88"/>
                    <a:pt x="122" y="86"/>
                  </a:cubicBezTo>
                  <a:cubicBezTo>
                    <a:pt x="116" y="85"/>
                    <a:pt x="111" y="84"/>
                    <a:pt x="105" y="85"/>
                  </a:cubicBezTo>
                  <a:cubicBezTo>
                    <a:pt x="104" y="85"/>
                    <a:pt x="102" y="84"/>
                    <a:pt x="101" y="83"/>
                  </a:cubicBezTo>
                  <a:cubicBezTo>
                    <a:pt x="94" y="76"/>
                    <a:pt x="85" y="78"/>
                    <a:pt x="76" y="75"/>
                  </a:cubicBezTo>
                  <a:cubicBezTo>
                    <a:pt x="57" y="68"/>
                    <a:pt x="38" y="58"/>
                    <a:pt x="24" y="41"/>
                  </a:cubicBezTo>
                  <a:cubicBezTo>
                    <a:pt x="20" y="35"/>
                    <a:pt x="14" y="31"/>
                    <a:pt x="7" y="28"/>
                  </a:cubicBezTo>
                  <a:cubicBezTo>
                    <a:pt x="5" y="19"/>
                    <a:pt x="0" y="10"/>
                    <a:pt x="5" y="0"/>
                  </a:cubicBezTo>
                  <a:close/>
                </a:path>
              </a:pathLst>
            </a:custGeom>
            <a:solidFill>
              <a:srgbClr val="F2AD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8" name="Freeform 717"/>
            <p:cNvSpPr>
              <a:spLocks/>
            </p:cNvSpPr>
            <p:nvPr/>
          </p:nvSpPr>
          <p:spPr bwMode="auto">
            <a:xfrm>
              <a:off x="3713" y="2603"/>
              <a:ext cx="59" cy="29"/>
            </a:xfrm>
            <a:custGeom>
              <a:avLst/>
              <a:gdLst>
                <a:gd name="T0" fmla="*/ 0 w 96"/>
                <a:gd name="T1" fmla="*/ 4 h 48"/>
                <a:gd name="T2" fmla="*/ 3 w 96"/>
                <a:gd name="T3" fmla="*/ 4 h 48"/>
                <a:gd name="T4" fmla="*/ 26 w 96"/>
                <a:gd name="T5" fmla="*/ 7 h 48"/>
                <a:gd name="T6" fmla="*/ 72 w 96"/>
                <a:gd name="T7" fmla="*/ 4 h 48"/>
                <a:gd name="T8" fmla="*/ 88 w 96"/>
                <a:gd name="T9" fmla="*/ 4 h 48"/>
                <a:gd name="T10" fmla="*/ 96 w 96"/>
                <a:gd name="T11" fmla="*/ 12 h 48"/>
                <a:gd name="T12" fmla="*/ 86 w 96"/>
                <a:gd name="T13" fmla="*/ 20 h 48"/>
                <a:gd name="T14" fmla="*/ 61 w 96"/>
                <a:gd name="T15" fmla="*/ 41 h 48"/>
                <a:gd name="T16" fmla="*/ 6 w 96"/>
                <a:gd name="T17" fmla="*/ 28 h 48"/>
                <a:gd name="T18" fmla="*/ 2 w 96"/>
                <a:gd name="T19" fmla="*/ 12 h 48"/>
                <a:gd name="T20" fmla="*/ 0 w 96"/>
                <a:gd name="T2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48">
                  <a:moveTo>
                    <a:pt x="0" y="4"/>
                  </a:moveTo>
                  <a:cubicBezTo>
                    <a:pt x="1" y="4"/>
                    <a:pt x="2" y="4"/>
                    <a:pt x="3" y="4"/>
                  </a:cubicBezTo>
                  <a:cubicBezTo>
                    <a:pt x="11" y="2"/>
                    <a:pt x="18" y="6"/>
                    <a:pt x="26" y="7"/>
                  </a:cubicBezTo>
                  <a:cubicBezTo>
                    <a:pt x="41" y="9"/>
                    <a:pt x="57" y="7"/>
                    <a:pt x="72" y="4"/>
                  </a:cubicBezTo>
                  <a:cubicBezTo>
                    <a:pt x="77" y="3"/>
                    <a:pt x="83" y="0"/>
                    <a:pt x="88" y="4"/>
                  </a:cubicBezTo>
                  <a:cubicBezTo>
                    <a:pt x="88" y="9"/>
                    <a:pt x="94" y="9"/>
                    <a:pt x="96" y="12"/>
                  </a:cubicBezTo>
                  <a:cubicBezTo>
                    <a:pt x="90" y="11"/>
                    <a:pt x="86" y="13"/>
                    <a:pt x="86" y="20"/>
                  </a:cubicBezTo>
                  <a:cubicBezTo>
                    <a:pt x="80" y="30"/>
                    <a:pt x="69" y="34"/>
                    <a:pt x="61" y="41"/>
                  </a:cubicBezTo>
                  <a:cubicBezTo>
                    <a:pt x="40" y="48"/>
                    <a:pt x="21" y="45"/>
                    <a:pt x="6" y="28"/>
                  </a:cubicBezTo>
                  <a:cubicBezTo>
                    <a:pt x="5" y="22"/>
                    <a:pt x="3" y="17"/>
                    <a:pt x="2" y="12"/>
                  </a:cubicBezTo>
                  <a:cubicBezTo>
                    <a:pt x="1" y="9"/>
                    <a:pt x="1" y="7"/>
                    <a:pt x="0" y="4"/>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19" name="Freeform 718"/>
            <p:cNvSpPr>
              <a:spLocks/>
            </p:cNvSpPr>
            <p:nvPr/>
          </p:nvSpPr>
          <p:spPr bwMode="auto">
            <a:xfrm>
              <a:off x="3606" y="2651"/>
              <a:ext cx="83" cy="54"/>
            </a:xfrm>
            <a:custGeom>
              <a:avLst/>
              <a:gdLst>
                <a:gd name="T0" fmla="*/ 49 w 133"/>
                <a:gd name="T1" fmla="*/ 67 h 88"/>
                <a:gd name="T2" fmla="*/ 9 w 133"/>
                <a:gd name="T3" fmla="*/ 31 h 88"/>
                <a:gd name="T4" fmla="*/ 2 w 133"/>
                <a:gd name="T5" fmla="*/ 15 h 88"/>
                <a:gd name="T6" fmla="*/ 2 w 133"/>
                <a:gd name="T7" fmla="*/ 2 h 88"/>
                <a:gd name="T8" fmla="*/ 11 w 133"/>
                <a:gd name="T9" fmla="*/ 10 h 88"/>
                <a:gd name="T10" fmla="*/ 20 w 133"/>
                <a:gd name="T11" fmla="*/ 35 h 88"/>
                <a:gd name="T12" fmla="*/ 51 w 133"/>
                <a:gd name="T13" fmla="*/ 55 h 88"/>
                <a:gd name="T14" fmla="*/ 90 w 133"/>
                <a:gd name="T15" fmla="*/ 46 h 88"/>
                <a:gd name="T16" fmla="*/ 114 w 133"/>
                <a:gd name="T17" fmla="*/ 40 h 88"/>
                <a:gd name="T18" fmla="*/ 132 w 133"/>
                <a:gd name="T19" fmla="*/ 56 h 88"/>
                <a:gd name="T20" fmla="*/ 133 w 133"/>
                <a:gd name="T21" fmla="*/ 72 h 88"/>
                <a:gd name="T22" fmla="*/ 128 w 133"/>
                <a:gd name="T23" fmla="*/ 88 h 88"/>
                <a:gd name="T24" fmla="*/ 122 w 133"/>
                <a:gd name="T25" fmla="*/ 58 h 88"/>
                <a:gd name="T26" fmla="*/ 109 w 133"/>
                <a:gd name="T27" fmla="*/ 49 h 88"/>
                <a:gd name="T28" fmla="*/ 96 w 133"/>
                <a:gd name="T29" fmla="*/ 54 h 88"/>
                <a:gd name="T30" fmla="*/ 49 w 133"/>
                <a:gd name="T31" fmla="*/ 67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3" h="88">
                  <a:moveTo>
                    <a:pt x="49" y="67"/>
                  </a:moveTo>
                  <a:cubicBezTo>
                    <a:pt x="27" y="66"/>
                    <a:pt x="13" y="54"/>
                    <a:pt x="9" y="31"/>
                  </a:cubicBezTo>
                  <a:cubicBezTo>
                    <a:pt x="8" y="26"/>
                    <a:pt x="1" y="22"/>
                    <a:pt x="2" y="15"/>
                  </a:cubicBezTo>
                  <a:cubicBezTo>
                    <a:pt x="0" y="11"/>
                    <a:pt x="1" y="6"/>
                    <a:pt x="2" y="2"/>
                  </a:cubicBezTo>
                  <a:cubicBezTo>
                    <a:pt x="9" y="0"/>
                    <a:pt x="9" y="6"/>
                    <a:pt x="11" y="10"/>
                  </a:cubicBezTo>
                  <a:cubicBezTo>
                    <a:pt x="15" y="18"/>
                    <a:pt x="16" y="27"/>
                    <a:pt x="20" y="35"/>
                  </a:cubicBezTo>
                  <a:cubicBezTo>
                    <a:pt x="26" y="51"/>
                    <a:pt x="34" y="55"/>
                    <a:pt x="51" y="55"/>
                  </a:cubicBezTo>
                  <a:cubicBezTo>
                    <a:pt x="64" y="54"/>
                    <a:pt x="77" y="50"/>
                    <a:pt x="90" y="46"/>
                  </a:cubicBezTo>
                  <a:cubicBezTo>
                    <a:pt x="98" y="43"/>
                    <a:pt x="105" y="41"/>
                    <a:pt x="114" y="40"/>
                  </a:cubicBezTo>
                  <a:cubicBezTo>
                    <a:pt x="125" y="39"/>
                    <a:pt x="131" y="44"/>
                    <a:pt x="132" y="56"/>
                  </a:cubicBezTo>
                  <a:cubicBezTo>
                    <a:pt x="132" y="61"/>
                    <a:pt x="131" y="67"/>
                    <a:pt x="133" y="72"/>
                  </a:cubicBezTo>
                  <a:cubicBezTo>
                    <a:pt x="133" y="78"/>
                    <a:pt x="131" y="83"/>
                    <a:pt x="128" y="88"/>
                  </a:cubicBezTo>
                  <a:cubicBezTo>
                    <a:pt x="123" y="79"/>
                    <a:pt x="122" y="68"/>
                    <a:pt x="122" y="58"/>
                  </a:cubicBezTo>
                  <a:cubicBezTo>
                    <a:pt x="123" y="48"/>
                    <a:pt x="120" y="43"/>
                    <a:pt x="109" y="49"/>
                  </a:cubicBezTo>
                  <a:cubicBezTo>
                    <a:pt x="105" y="51"/>
                    <a:pt x="100" y="53"/>
                    <a:pt x="96" y="54"/>
                  </a:cubicBezTo>
                  <a:cubicBezTo>
                    <a:pt x="81" y="59"/>
                    <a:pt x="65" y="63"/>
                    <a:pt x="49" y="67"/>
                  </a:cubicBezTo>
                  <a:close/>
                </a:path>
              </a:pathLst>
            </a:custGeom>
            <a:solidFill>
              <a:srgbClr val="DDBC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0" name="Freeform 719"/>
            <p:cNvSpPr>
              <a:spLocks/>
            </p:cNvSpPr>
            <p:nvPr/>
          </p:nvSpPr>
          <p:spPr bwMode="auto">
            <a:xfrm>
              <a:off x="3715" y="2599"/>
              <a:ext cx="52" cy="12"/>
            </a:xfrm>
            <a:custGeom>
              <a:avLst/>
              <a:gdLst>
                <a:gd name="T0" fmla="*/ 85 w 85"/>
                <a:gd name="T1" fmla="*/ 10 h 20"/>
                <a:gd name="T2" fmla="*/ 0 w 85"/>
                <a:gd name="T3" fmla="*/ 10 h 20"/>
                <a:gd name="T4" fmla="*/ 9 w 85"/>
                <a:gd name="T5" fmla="*/ 8 h 20"/>
                <a:gd name="T6" fmla="*/ 81 w 85"/>
                <a:gd name="T7" fmla="*/ 0 h 20"/>
                <a:gd name="T8" fmla="*/ 85 w 85"/>
                <a:gd name="T9" fmla="*/ 0 h 20"/>
                <a:gd name="T10" fmla="*/ 85 w 85"/>
                <a:gd name="T11" fmla="*/ 10 h 20"/>
              </a:gdLst>
              <a:ahLst/>
              <a:cxnLst>
                <a:cxn ang="0">
                  <a:pos x="T0" y="T1"/>
                </a:cxn>
                <a:cxn ang="0">
                  <a:pos x="T2" y="T3"/>
                </a:cxn>
                <a:cxn ang="0">
                  <a:pos x="T4" y="T5"/>
                </a:cxn>
                <a:cxn ang="0">
                  <a:pos x="T6" y="T7"/>
                </a:cxn>
                <a:cxn ang="0">
                  <a:pos x="T8" y="T9"/>
                </a:cxn>
                <a:cxn ang="0">
                  <a:pos x="T10" y="T11"/>
                </a:cxn>
              </a:cxnLst>
              <a:rect l="0" t="0" r="r" b="b"/>
              <a:pathLst>
                <a:path w="85" h="20">
                  <a:moveTo>
                    <a:pt x="85" y="10"/>
                  </a:moveTo>
                  <a:cubicBezTo>
                    <a:pt x="57" y="20"/>
                    <a:pt x="28" y="20"/>
                    <a:pt x="0" y="10"/>
                  </a:cubicBezTo>
                  <a:cubicBezTo>
                    <a:pt x="3" y="7"/>
                    <a:pt x="6" y="7"/>
                    <a:pt x="9" y="8"/>
                  </a:cubicBezTo>
                  <a:cubicBezTo>
                    <a:pt x="34" y="12"/>
                    <a:pt x="58" y="8"/>
                    <a:pt x="81" y="0"/>
                  </a:cubicBezTo>
                  <a:cubicBezTo>
                    <a:pt x="83" y="0"/>
                    <a:pt x="84" y="0"/>
                    <a:pt x="85" y="0"/>
                  </a:cubicBezTo>
                  <a:cubicBezTo>
                    <a:pt x="85" y="3"/>
                    <a:pt x="85" y="7"/>
                    <a:pt x="85" y="10"/>
                  </a:cubicBezTo>
                  <a:close/>
                </a:path>
              </a:pathLst>
            </a:custGeom>
            <a:solidFill>
              <a:srgbClr val="C075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1" name="Freeform 720"/>
            <p:cNvSpPr>
              <a:spLocks/>
            </p:cNvSpPr>
            <p:nvPr/>
          </p:nvSpPr>
          <p:spPr bwMode="auto">
            <a:xfrm>
              <a:off x="3594" y="2596"/>
              <a:ext cx="104" cy="99"/>
            </a:xfrm>
            <a:custGeom>
              <a:avLst/>
              <a:gdLst>
                <a:gd name="T0" fmla="*/ 153 w 168"/>
                <a:gd name="T1" fmla="*/ 160 h 160"/>
                <a:gd name="T2" fmla="*/ 148 w 168"/>
                <a:gd name="T3" fmla="*/ 144 h 160"/>
                <a:gd name="T4" fmla="*/ 132 w 168"/>
                <a:gd name="T5" fmla="*/ 132 h 160"/>
                <a:gd name="T6" fmla="*/ 90 w 168"/>
                <a:gd name="T7" fmla="*/ 144 h 160"/>
                <a:gd name="T8" fmla="*/ 32 w 168"/>
                <a:gd name="T9" fmla="*/ 115 h 160"/>
                <a:gd name="T10" fmla="*/ 22 w 168"/>
                <a:gd name="T11" fmla="*/ 90 h 160"/>
                <a:gd name="T12" fmla="*/ 10 w 168"/>
                <a:gd name="T13" fmla="*/ 58 h 160"/>
                <a:gd name="T14" fmla="*/ 5 w 168"/>
                <a:gd name="T15" fmla="*/ 43 h 160"/>
                <a:gd name="T16" fmla="*/ 14 w 168"/>
                <a:gd name="T17" fmla="*/ 17 h 160"/>
                <a:gd name="T18" fmla="*/ 51 w 168"/>
                <a:gd name="T19" fmla="*/ 7 h 160"/>
                <a:gd name="T20" fmla="*/ 69 w 168"/>
                <a:gd name="T21" fmla="*/ 14 h 160"/>
                <a:gd name="T22" fmla="*/ 86 w 168"/>
                <a:gd name="T23" fmla="*/ 50 h 160"/>
                <a:gd name="T24" fmla="*/ 105 w 168"/>
                <a:gd name="T25" fmla="*/ 57 h 160"/>
                <a:gd name="T26" fmla="*/ 133 w 168"/>
                <a:gd name="T27" fmla="*/ 41 h 160"/>
                <a:gd name="T28" fmla="*/ 145 w 168"/>
                <a:gd name="T29" fmla="*/ 41 h 160"/>
                <a:gd name="T30" fmla="*/ 154 w 168"/>
                <a:gd name="T31" fmla="*/ 160 h 160"/>
                <a:gd name="T32" fmla="*/ 153 w 168"/>
                <a:gd name="T33" fmla="*/ 160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8" h="160">
                  <a:moveTo>
                    <a:pt x="153" y="160"/>
                  </a:moveTo>
                  <a:cubicBezTo>
                    <a:pt x="146" y="157"/>
                    <a:pt x="147" y="150"/>
                    <a:pt x="148" y="144"/>
                  </a:cubicBezTo>
                  <a:cubicBezTo>
                    <a:pt x="148" y="132"/>
                    <a:pt x="142" y="130"/>
                    <a:pt x="132" y="132"/>
                  </a:cubicBezTo>
                  <a:cubicBezTo>
                    <a:pt x="118" y="136"/>
                    <a:pt x="104" y="140"/>
                    <a:pt x="90" y="144"/>
                  </a:cubicBezTo>
                  <a:cubicBezTo>
                    <a:pt x="57" y="153"/>
                    <a:pt x="42" y="148"/>
                    <a:pt x="32" y="115"/>
                  </a:cubicBezTo>
                  <a:cubicBezTo>
                    <a:pt x="30" y="106"/>
                    <a:pt x="29" y="97"/>
                    <a:pt x="22" y="90"/>
                  </a:cubicBezTo>
                  <a:cubicBezTo>
                    <a:pt x="17" y="80"/>
                    <a:pt x="13" y="69"/>
                    <a:pt x="10" y="58"/>
                  </a:cubicBezTo>
                  <a:cubicBezTo>
                    <a:pt x="9" y="53"/>
                    <a:pt x="7" y="48"/>
                    <a:pt x="5" y="43"/>
                  </a:cubicBezTo>
                  <a:cubicBezTo>
                    <a:pt x="0" y="31"/>
                    <a:pt x="3" y="24"/>
                    <a:pt x="14" y="17"/>
                  </a:cubicBezTo>
                  <a:cubicBezTo>
                    <a:pt x="28" y="17"/>
                    <a:pt x="39" y="10"/>
                    <a:pt x="51" y="7"/>
                  </a:cubicBezTo>
                  <a:cubicBezTo>
                    <a:pt x="61" y="0"/>
                    <a:pt x="66" y="7"/>
                    <a:pt x="69" y="14"/>
                  </a:cubicBezTo>
                  <a:cubicBezTo>
                    <a:pt x="75" y="26"/>
                    <a:pt x="81" y="38"/>
                    <a:pt x="86" y="50"/>
                  </a:cubicBezTo>
                  <a:cubicBezTo>
                    <a:pt x="90" y="64"/>
                    <a:pt x="92" y="65"/>
                    <a:pt x="105" y="57"/>
                  </a:cubicBezTo>
                  <a:cubicBezTo>
                    <a:pt x="114" y="51"/>
                    <a:pt x="122" y="44"/>
                    <a:pt x="133" y="41"/>
                  </a:cubicBezTo>
                  <a:cubicBezTo>
                    <a:pt x="137" y="40"/>
                    <a:pt x="141" y="36"/>
                    <a:pt x="145" y="41"/>
                  </a:cubicBezTo>
                  <a:cubicBezTo>
                    <a:pt x="165" y="79"/>
                    <a:pt x="168" y="119"/>
                    <a:pt x="154" y="160"/>
                  </a:cubicBezTo>
                  <a:cubicBezTo>
                    <a:pt x="154" y="160"/>
                    <a:pt x="153" y="160"/>
                    <a:pt x="153" y="160"/>
                  </a:cubicBezTo>
                  <a:close/>
                </a:path>
              </a:pathLst>
            </a:custGeom>
            <a:solidFill>
              <a:srgbClr val="FBC0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2" name="Freeform 721"/>
            <p:cNvSpPr>
              <a:spLocks/>
            </p:cNvSpPr>
            <p:nvPr/>
          </p:nvSpPr>
          <p:spPr bwMode="auto">
            <a:xfrm>
              <a:off x="3794" y="2684"/>
              <a:ext cx="10" cy="19"/>
            </a:xfrm>
            <a:custGeom>
              <a:avLst/>
              <a:gdLst>
                <a:gd name="T0" fmla="*/ 0 w 17"/>
                <a:gd name="T1" fmla="*/ 0 h 31"/>
                <a:gd name="T2" fmla="*/ 10 w 17"/>
                <a:gd name="T3" fmla="*/ 21 h 31"/>
                <a:gd name="T4" fmla="*/ 7 w 17"/>
                <a:gd name="T5" fmla="*/ 31 h 31"/>
                <a:gd name="T6" fmla="*/ 0 w 17"/>
                <a:gd name="T7" fmla="*/ 0 h 31"/>
              </a:gdLst>
              <a:ahLst/>
              <a:cxnLst>
                <a:cxn ang="0">
                  <a:pos x="T0" y="T1"/>
                </a:cxn>
                <a:cxn ang="0">
                  <a:pos x="T2" y="T3"/>
                </a:cxn>
                <a:cxn ang="0">
                  <a:pos x="T4" y="T5"/>
                </a:cxn>
                <a:cxn ang="0">
                  <a:pos x="T6" y="T7"/>
                </a:cxn>
              </a:cxnLst>
              <a:rect l="0" t="0" r="r" b="b"/>
              <a:pathLst>
                <a:path w="17" h="31">
                  <a:moveTo>
                    <a:pt x="0" y="0"/>
                  </a:moveTo>
                  <a:cubicBezTo>
                    <a:pt x="14" y="4"/>
                    <a:pt x="17" y="10"/>
                    <a:pt x="10" y="21"/>
                  </a:cubicBezTo>
                  <a:cubicBezTo>
                    <a:pt x="8" y="25"/>
                    <a:pt x="7" y="28"/>
                    <a:pt x="7" y="31"/>
                  </a:cubicBezTo>
                  <a:cubicBezTo>
                    <a:pt x="2" y="21"/>
                    <a:pt x="2" y="10"/>
                    <a:pt x="0" y="0"/>
                  </a:cubicBezTo>
                  <a:close/>
                </a:path>
              </a:pathLst>
            </a:custGeom>
            <a:solidFill>
              <a:srgbClr val="E4B6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3" name="Freeform 722"/>
            <p:cNvSpPr>
              <a:spLocks/>
            </p:cNvSpPr>
            <p:nvPr/>
          </p:nvSpPr>
          <p:spPr bwMode="auto">
            <a:xfrm>
              <a:off x="3647" y="2422"/>
              <a:ext cx="169" cy="92"/>
            </a:xfrm>
            <a:custGeom>
              <a:avLst/>
              <a:gdLst>
                <a:gd name="T0" fmla="*/ 50 w 275"/>
                <a:gd name="T1" fmla="*/ 133 h 148"/>
                <a:gd name="T2" fmla="*/ 45 w 275"/>
                <a:gd name="T3" fmla="*/ 132 h 148"/>
                <a:gd name="T4" fmla="*/ 55 w 275"/>
                <a:gd name="T5" fmla="*/ 120 h 148"/>
                <a:gd name="T6" fmla="*/ 72 w 275"/>
                <a:gd name="T7" fmla="*/ 112 h 148"/>
                <a:gd name="T8" fmla="*/ 47 w 275"/>
                <a:gd name="T9" fmla="*/ 115 h 148"/>
                <a:gd name="T10" fmla="*/ 23 w 275"/>
                <a:gd name="T11" fmla="*/ 138 h 148"/>
                <a:gd name="T12" fmla="*/ 5 w 275"/>
                <a:gd name="T13" fmla="*/ 146 h 148"/>
                <a:gd name="T14" fmla="*/ 1 w 275"/>
                <a:gd name="T15" fmla="*/ 129 h 148"/>
                <a:gd name="T16" fmla="*/ 4 w 275"/>
                <a:gd name="T17" fmla="*/ 61 h 148"/>
                <a:gd name="T18" fmla="*/ 5 w 275"/>
                <a:gd name="T19" fmla="*/ 46 h 148"/>
                <a:gd name="T20" fmla="*/ 55 w 275"/>
                <a:gd name="T21" fmla="*/ 28 h 148"/>
                <a:gd name="T22" fmla="*/ 169 w 275"/>
                <a:gd name="T23" fmla="*/ 7 h 148"/>
                <a:gd name="T24" fmla="*/ 225 w 275"/>
                <a:gd name="T25" fmla="*/ 2 h 148"/>
                <a:gd name="T26" fmla="*/ 265 w 275"/>
                <a:gd name="T27" fmla="*/ 38 h 148"/>
                <a:gd name="T28" fmla="*/ 274 w 275"/>
                <a:gd name="T29" fmla="*/ 90 h 148"/>
                <a:gd name="T30" fmla="*/ 271 w 275"/>
                <a:gd name="T31" fmla="*/ 102 h 148"/>
                <a:gd name="T32" fmla="*/ 234 w 275"/>
                <a:gd name="T33" fmla="*/ 98 h 148"/>
                <a:gd name="T34" fmla="*/ 198 w 275"/>
                <a:gd name="T35" fmla="*/ 85 h 148"/>
                <a:gd name="T36" fmla="*/ 178 w 275"/>
                <a:gd name="T37" fmla="*/ 91 h 148"/>
                <a:gd name="T38" fmla="*/ 199 w 275"/>
                <a:gd name="T39" fmla="*/ 92 h 148"/>
                <a:gd name="T40" fmla="*/ 211 w 275"/>
                <a:gd name="T41" fmla="*/ 101 h 148"/>
                <a:gd name="T42" fmla="*/ 180 w 275"/>
                <a:gd name="T43" fmla="*/ 111 h 148"/>
                <a:gd name="T44" fmla="*/ 157 w 275"/>
                <a:gd name="T45" fmla="*/ 137 h 148"/>
                <a:gd name="T46" fmla="*/ 151 w 275"/>
                <a:gd name="T47" fmla="*/ 143 h 148"/>
                <a:gd name="T48" fmla="*/ 128 w 275"/>
                <a:gd name="T49" fmla="*/ 147 h 148"/>
                <a:gd name="T50" fmla="*/ 123 w 275"/>
                <a:gd name="T51" fmla="*/ 146 h 148"/>
                <a:gd name="T52" fmla="*/ 68 w 275"/>
                <a:gd name="T53" fmla="*/ 130 h 148"/>
                <a:gd name="T54" fmla="*/ 50 w 275"/>
                <a:gd name="T55" fmla="*/ 13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5" h="148">
                  <a:moveTo>
                    <a:pt x="50" y="133"/>
                  </a:moveTo>
                  <a:cubicBezTo>
                    <a:pt x="48" y="132"/>
                    <a:pt x="46" y="132"/>
                    <a:pt x="45" y="132"/>
                  </a:cubicBezTo>
                  <a:cubicBezTo>
                    <a:pt x="43" y="123"/>
                    <a:pt x="50" y="123"/>
                    <a:pt x="55" y="120"/>
                  </a:cubicBezTo>
                  <a:cubicBezTo>
                    <a:pt x="60" y="118"/>
                    <a:pt x="67" y="118"/>
                    <a:pt x="72" y="112"/>
                  </a:cubicBezTo>
                  <a:cubicBezTo>
                    <a:pt x="62" y="108"/>
                    <a:pt x="54" y="110"/>
                    <a:pt x="47" y="115"/>
                  </a:cubicBezTo>
                  <a:cubicBezTo>
                    <a:pt x="37" y="121"/>
                    <a:pt x="31" y="130"/>
                    <a:pt x="23" y="138"/>
                  </a:cubicBezTo>
                  <a:cubicBezTo>
                    <a:pt x="17" y="141"/>
                    <a:pt x="11" y="143"/>
                    <a:pt x="5" y="146"/>
                  </a:cubicBezTo>
                  <a:cubicBezTo>
                    <a:pt x="0" y="142"/>
                    <a:pt x="1" y="135"/>
                    <a:pt x="1" y="129"/>
                  </a:cubicBezTo>
                  <a:cubicBezTo>
                    <a:pt x="0" y="107"/>
                    <a:pt x="0" y="84"/>
                    <a:pt x="4" y="61"/>
                  </a:cubicBezTo>
                  <a:cubicBezTo>
                    <a:pt x="5" y="56"/>
                    <a:pt x="6" y="51"/>
                    <a:pt x="5" y="46"/>
                  </a:cubicBezTo>
                  <a:cubicBezTo>
                    <a:pt x="19" y="33"/>
                    <a:pt x="37" y="30"/>
                    <a:pt x="55" y="28"/>
                  </a:cubicBezTo>
                  <a:cubicBezTo>
                    <a:pt x="94" y="23"/>
                    <a:pt x="132" y="19"/>
                    <a:pt x="169" y="7"/>
                  </a:cubicBezTo>
                  <a:cubicBezTo>
                    <a:pt x="188" y="0"/>
                    <a:pt x="206" y="0"/>
                    <a:pt x="225" y="2"/>
                  </a:cubicBezTo>
                  <a:cubicBezTo>
                    <a:pt x="246" y="4"/>
                    <a:pt x="260" y="18"/>
                    <a:pt x="265" y="38"/>
                  </a:cubicBezTo>
                  <a:cubicBezTo>
                    <a:pt x="270" y="54"/>
                    <a:pt x="275" y="72"/>
                    <a:pt x="274" y="90"/>
                  </a:cubicBezTo>
                  <a:cubicBezTo>
                    <a:pt x="273" y="94"/>
                    <a:pt x="274" y="99"/>
                    <a:pt x="271" y="102"/>
                  </a:cubicBezTo>
                  <a:cubicBezTo>
                    <a:pt x="260" y="97"/>
                    <a:pt x="247" y="98"/>
                    <a:pt x="234" y="98"/>
                  </a:cubicBezTo>
                  <a:cubicBezTo>
                    <a:pt x="223" y="92"/>
                    <a:pt x="211" y="86"/>
                    <a:pt x="198" y="85"/>
                  </a:cubicBezTo>
                  <a:cubicBezTo>
                    <a:pt x="191" y="84"/>
                    <a:pt x="184" y="84"/>
                    <a:pt x="178" y="91"/>
                  </a:cubicBezTo>
                  <a:cubicBezTo>
                    <a:pt x="186" y="94"/>
                    <a:pt x="193" y="91"/>
                    <a:pt x="199" y="92"/>
                  </a:cubicBezTo>
                  <a:cubicBezTo>
                    <a:pt x="204" y="93"/>
                    <a:pt x="212" y="92"/>
                    <a:pt x="211" y="101"/>
                  </a:cubicBezTo>
                  <a:cubicBezTo>
                    <a:pt x="201" y="104"/>
                    <a:pt x="190" y="107"/>
                    <a:pt x="180" y="111"/>
                  </a:cubicBezTo>
                  <a:cubicBezTo>
                    <a:pt x="168" y="115"/>
                    <a:pt x="158" y="123"/>
                    <a:pt x="157" y="137"/>
                  </a:cubicBezTo>
                  <a:cubicBezTo>
                    <a:pt x="156" y="141"/>
                    <a:pt x="155" y="143"/>
                    <a:pt x="151" y="143"/>
                  </a:cubicBezTo>
                  <a:cubicBezTo>
                    <a:pt x="143" y="142"/>
                    <a:pt x="136" y="144"/>
                    <a:pt x="128" y="147"/>
                  </a:cubicBezTo>
                  <a:cubicBezTo>
                    <a:pt x="126" y="147"/>
                    <a:pt x="124" y="148"/>
                    <a:pt x="123" y="146"/>
                  </a:cubicBezTo>
                  <a:cubicBezTo>
                    <a:pt x="110" y="123"/>
                    <a:pt x="89" y="127"/>
                    <a:pt x="68" y="130"/>
                  </a:cubicBezTo>
                  <a:cubicBezTo>
                    <a:pt x="63" y="137"/>
                    <a:pt x="56" y="134"/>
                    <a:pt x="50" y="133"/>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4" name="Freeform 723"/>
            <p:cNvSpPr>
              <a:spLocks/>
            </p:cNvSpPr>
            <p:nvPr/>
          </p:nvSpPr>
          <p:spPr bwMode="auto">
            <a:xfrm>
              <a:off x="3636" y="2451"/>
              <a:ext cx="18" cy="64"/>
            </a:xfrm>
            <a:custGeom>
              <a:avLst/>
              <a:gdLst>
                <a:gd name="T0" fmla="*/ 22 w 29"/>
                <a:gd name="T1" fmla="*/ 0 h 104"/>
                <a:gd name="T2" fmla="*/ 27 w 29"/>
                <a:gd name="T3" fmla="*/ 11 h 104"/>
                <a:gd name="T4" fmla="*/ 22 w 29"/>
                <a:gd name="T5" fmla="*/ 100 h 104"/>
                <a:gd name="T6" fmla="*/ 15 w 29"/>
                <a:gd name="T7" fmla="*/ 104 h 104"/>
                <a:gd name="T8" fmla="*/ 2 w 29"/>
                <a:gd name="T9" fmla="*/ 48 h 104"/>
                <a:gd name="T10" fmla="*/ 22 w 29"/>
                <a:gd name="T11" fmla="*/ 0 h 104"/>
              </a:gdLst>
              <a:ahLst/>
              <a:cxnLst>
                <a:cxn ang="0">
                  <a:pos x="T0" y="T1"/>
                </a:cxn>
                <a:cxn ang="0">
                  <a:pos x="T2" y="T3"/>
                </a:cxn>
                <a:cxn ang="0">
                  <a:pos x="T4" y="T5"/>
                </a:cxn>
                <a:cxn ang="0">
                  <a:pos x="T6" y="T7"/>
                </a:cxn>
                <a:cxn ang="0">
                  <a:pos x="T8" y="T9"/>
                </a:cxn>
                <a:cxn ang="0">
                  <a:pos x="T10" y="T11"/>
                </a:cxn>
              </a:cxnLst>
              <a:rect l="0" t="0" r="r" b="b"/>
              <a:pathLst>
                <a:path w="29" h="104">
                  <a:moveTo>
                    <a:pt x="22" y="0"/>
                  </a:moveTo>
                  <a:cubicBezTo>
                    <a:pt x="29" y="1"/>
                    <a:pt x="28" y="7"/>
                    <a:pt x="27" y="11"/>
                  </a:cubicBezTo>
                  <a:cubicBezTo>
                    <a:pt x="20" y="41"/>
                    <a:pt x="23" y="70"/>
                    <a:pt x="22" y="100"/>
                  </a:cubicBezTo>
                  <a:cubicBezTo>
                    <a:pt x="21" y="103"/>
                    <a:pt x="18" y="104"/>
                    <a:pt x="15" y="104"/>
                  </a:cubicBezTo>
                  <a:cubicBezTo>
                    <a:pt x="11" y="85"/>
                    <a:pt x="5" y="67"/>
                    <a:pt x="2" y="48"/>
                  </a:cubicBezTo>
                  <a:cubicBezTo>
                    <a:pt x="0" y="29"/>
                    <a:pt x="6" y="12"/>
                    <a:pt x="22" y="0"/>
                  </a:cubicBezTo>
                  <a:close/>
                </a:path>
              </a:pathLst>
            </a:custGeom>
            <a:solidFill>
              <a:srgbClr val="F3A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5" name="Freeform 724"/>
            <p:cNvSpPr>
              <a:spLocks/>
            </p:cNvSpPr>
            <p:nvPr/>
          </p:nvSpPr>
          <p:spPr bwMode="auto">
            <a:xfrm>
              <a:off x="3716" y="2541"/>
              <a:ext cx="53" cy="17"/>
            </a:xfrm>
            <a:custGeom>
              <a:avLst/>
              <a:gdLst>
                <a:gd name="T0" fmla="*/ 77 w 85"/>
                <a:gd name="T1" fmla="*/ 0 h 28"/>
                <a:gd name="T2" fmla="*/ 85 w 85"/>
                <a:gd name="T3" fmla="*/ 2 h 28"/>
                <a:gd name="T4" fmla="*/ 44 w 85"/>
                <a:gd name="T5" fmla="*/ 24 h 28"/>
                <a:gd name="T6" fmla="*/ 0 w 85"/>
                <a:gd name="T7" fmla="*/ 21 h 28"/>
                <a:gd name="T8" fmla="*/ 77 w 85"/>
                <a:gd name="T9" fmla="*/ 0 h 28"/>
              </a:gdLst>
              <a:ahLst/>
              <a:cxnLst>
                <a:cxn ang="0">
                  <a:pos x="T0" y="T1"/>
                </a:cxn>
                <a:cxn ang="0">
                  <a:pos x="T2" y="T3"/>
                </a:cxn>
                <a:cxn ang="0">
                  <a:pos x="T4" y="T5"/>
                </a:cxn>
                <a:cxn ang="0">
                  <a:pos x="T6" y="T7"/>
                </a:cxn>
                <a:cxn ang="0">
                  <a:pos x="T8" y="T9"/>
                </a:cxn>
              </a:cxnLst>
              <a:rect l="0" t="0" r="r" b="b"/>
              <a:pathLst>
                <a:path w="85" h="28">
                  <a:moveTo>
                    <a:pt x="77" y="0"/>
                  </a:moveTo>
                  <a:cubicBezTo>
                    <a:pt x="80" y="0"/>
                    <a:pt x="83" y="0"/>
                    <a:pt x="85" y="2"/>
                  </a:cubicBezTo>
                  <a:cubicBezTo>
                    <a:pt x="72" y="10"/>
                    <a:pt x="60" y="21"/>
                    <a:pt x="44" y="24"/>
                  </a:cubicBezTo>
                  <a:cubicBezTo>
                    <a:pt x="29" y="27"/>
                    <a:pt x="14" y="28"/>
                    <a:pt x="0" y="21"/>
                  </a:cubicBezTo>
                  <a:cubicBezTo>
                    <a:pt x="29" y="23"/>
                    <a:pt x="56" y="22"/>
                    <a:pt x="77" y="0"/>
                  </a:cubicBezTo>
                  <a:close/>
                </a:path>
              </a:pathLst>
            </a:custGeom>
            <a:solidFill>
              <a:srgbClr val="BC75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6" name="Freeform 725"/>
            <p:cNvSpPr>
              <a:spLocks/>
            </p:cNvSpPr>
            <p:nvPr/>
          </p:nvSpPr>
          <p:spPr bwMode="auto">
            <a:xfrm>
              <a:off x="3727" y="2527"/>
              <a:ext cx="15" cy="10"/>
            </a:xfrm>
            <a:custGeom>
              <a:avLst/>
              <a:gdLst>
                <a:gd name="T0" fmla="*/ 0 w 24"/>
                <a:gd name="T1" fmla="*/ 12 h 16"/>
                <a:gd name="T2" fmla="*/ 18 w 24"/>
                <a:gd name="T3" fmla="*/ 0 h 16"/>
                <a:gd name="T4" fmla="*/ 21 w 24"/>
                <a:gd name="T5" fmla="*/ 11 h 16"/>
                <a:gd name="T6" fmla="*/ 0 w 24"/>
                <a:gd name="T7" fmla="*/ 12 h 16"/>
              </a:gdLst>
              <a:ahLst/>
              <a:cxnLst>
                <a:cxn ang="0">
                  <a:pos x="T0" y="T1"/>
                </a:cxn>
                <a:cxn ang="0">
                  <a:pos x="T2" y="T3"/>
                </a:cxn>
                <a:cxn ang="0">
                  <a:pos x="T4" y="T5"/>
                </a:cxn>
                <a:cxn ang="0">
                  <a:pos x="T6" y="T7"/>
                </a:cxn>
              </a:cxnLst>
              <a:rect l="0" t="0" r="r" b="b"/>
              <a:pathLst>
                <a:path w="24" h="16">
                  <a:moveTo>
                    <a:pt x="0" y="12"/>
                  </a:moveTo>
                  <a:cubicBezTo>
                    <a:pt x="9" y="8"/>
                    <a:pt x="19" y="12"/>
                    <a:pt x="18" y="0"/>
                  </a:cubicBezTo>
                  <a:cubicBezTo>
                    <a:pt x="24" y="3"/>
                    <a:pt x="24" y="8"/>
                    <a:pt x="21" y="11"/>
                  </a:cubicBezTo>
                  <a:cubicBezTo>
                    <a:pt x="16" y="16"/>
                    <a:pt x="10" y="15"/>
                    <a:pt x="0" y="12"/>
                  </a:cubicBezTo>
                  <a:close/>
                </a:path>
              </a:pathLst>
            </a:custGeom>
            <a:solidFill>
              <a:srgbClr val="BD7C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7" name="Freeform 726"/>
            <p:cNvSpPr>
              <a:spLocks/>
            </p:cNvSpPr>
            <p:nvPr/>
          </p:nvSpPr>
          <p:spPr bwMode="auto">
            <a:xfrm>
              <a:off x="3620" y="2538"/>
              <a:ext cx="38" cy="43"/>
            </a:xfrm>
            <a:custGeom>
              <a:avLst/>
              <a:gdLst>
                <a:gd name="T0" fmla="*/ 54 w 61"/>
                <a:gd name="T1" fmla="*/ 26 h 70"/>
                <a:gd name="T2" fmla="*/ 56 w 61"/>
                <a:gd name="T3" fmla="*/ 54 h 70"/>
                <a:gd name="T4" fmla="*/ 4 w 61"/>
                <a:gd name="T5" fmla="*/ 32 h 70"/>
                <a:gd name="T6" fmla="*/ 25 w 61"/>
                <a:gd name="T7" fmla="*/ 0 h 70"/>
                <a:gd name="T8" fmla="*/ 46 w 61"/>
                <a:gd name="T9" fmla="*/ 18 h 70"/>
                <a:gd name="T10" fmla="*/ 54 w 61"/>
                <a:gd name="T11" fmla="*/ 26 h 70"/>
              </a:gdLst>
              <a:ahLst/>
              <a:cxnLst>
                <a:cxn ang="0">
                  <a:pos x="T0" y="T1"/>
                </a:cxn>
                <a:cxn ang="0">
                  <a:pos x="T2" y="T3"/>
                </a:cxn>
                <a:cxn ang="0">
                  <a:pos x="T4" y="T5"/>
                </a:cxn>
                <a:cxn ang="0">
                  <a:pos x="T6" y="T7"/>
                </a:cxn>
                <a:cxn ang="0">
                  <a:pos x="T8" y="T9"/>
                </a:cxn>
                <a:cxn ang="0">
                  <a:pos x="T10" y="T11"/>
                </a:cxn>
              </a:cxnLst>
              <a:rect l="0" t="0" r="r" b="b"/>
              <a:pathLst>
                <a:path w="61" h="70">
                  <a:moveTo>
                    <a:pt x="54" y="26"/>
                  </a:moveTo>
                  <a:cubicBezTo>
                    <a:pt x="53" y="35"/>
                    <a:pt x="61" y="44"/>
                    <a:pt x="56" y="54"/>
                  </a:cubicBezTo>
                  <a:cubicBezTo>
                    <a:pt x="23" y="70"/>
                    <a:pt x="8" y="52"/>
                    <a:pt x="4" y="32"/>
                  </a:cubicBezTo>
                  <a:cubicBezTo>
                    <a:pt x="0" y="15"/>
                    <a:pt x="8" y="4"/>
                    <a:pt x="25" y="0"/>
                  </a:cubicBezTo>
                  <a:cubicBezTo>
                    <a:pt x="33" y="4"/>
                    <a:pt x="35" y="16"/>
                    <a:pt x="46" y="18"/>
                  </a:cubicBezTo>
                  <a:cubicBezTo>
                    <a:pt x="48" y="20"/>
                    <a:pt x="51" y="23"/>
                    <a:pt x="54" y="26"/>
                  </a:cubicBezTo>
                  <a:close/>
                </a:path>
              </a:pathLst>
            </a:custGeom>
            <a:solidFill>
              <a:srgbClr val="F7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8" name="Freeform 727"/>
            <p:cNvSpPr>
              <a:spLocks/>
            </p:cNvSpPr>
            <p:nvPr/>
          </p:nvSpPr>
          <p:spPr bwMode="auto">
            <a:xfrm>
              <a:off x="3716" y="2619"/>
              <a:ext cx="47" cy="60"/>
            </a:xfrm>
            <a:custGeom>
              <a:avLst/>
              <a:gdLst>
                <a:gd name="T0" fmla="*/ 0 w 75"/>
                <a:gd name="T1" fmla="*/ 1 h 97"/>
                <a:gd name="T2" fmla="*/ 57 w 75"/>
                <a:gd name="T3" fmla="*/ 11 h 97"/>
                <a:gd name="T4" fmla="*/ 75 w 75"/>
                <a:gd name="T5" fmla="*/ 6 h 97"/>
                <a:gd name="T6" fmla="*/ 49 w 75"/>
                <a:gd name="T7" fmla="*/ 84 h 97"/>
                <a:gd name="T8" fmla="*/ 37 w 75"/>
                <a:gd name="T9" fmla="*/ 96 h 97"/>
                <a:gd name="T10" fmla="*/ 27 w 75"/>
                <a:gd name="T11" fmla="*/ 84 h 97"/>
                <a:gd name="T12" fmla="*/ 0 w 75"/>
                <a:gd name="T13" fmla="*/ 1 h 97"/>
              </a:gdLst>
              <a:ahLst/>
              <a:cxnLst>
                <a:cxn ang="0">
                  <a:pos x="T0" y="T1"/>
                </a:cxn>
                <a:cxn ang="0">
                  <a:pos x="T2" y="T3"/>
                </a:cxn>
                <a:cxn ang="0">
                  <a:pos x="T4" y="T5"/>
                </a:cxn>
                <a:cxn ang="0">
                  <a:pos x="T6" y="T7"/>
                </a:cxn>
                <a:cxn ang="0">
                  <a:pos x="T8" y="T9"/>
                </a:cxn>
                <a:cxn ang="0">
                  <a:pos x="T10" y="T11"/>
                </a:cxn>
                <a:cxn ang="0">
                  <a:pos x="T12" y="T13"/>
                </a:cxn>
              </a:cxnLst>
              <a:rect l="0" t="0" r="r" b="b"/>
              <a:pathLst>
                <a:path w="75" h="97">
                  <a:moveTo>
                    <a:pt x="0" y="1"/>
                  </a:moveTo>
                  <a:cubicBezTo>
                    <a:pt x="17" y="11"/>
                    <a:pt x="36" y="17"/>
                    <a:pt x="57" y="11"/>
                  </a:cubicBezTo>
                  <a:cubicBezTo>
                    <a:pt x="63" y="10"/>
                    <a:pt x="67" y="0"/>
                    <a:pt x="75" y="6"/>
                  </a:cubicBezTo>
                  <a:cubicBezTo>
                    <a:pt x="70" y="33"/>
                    <a:pt x="62" y="59"/>
                    <a:pt x="49" y="84"/>
                  </a:cubicBezTo>
                  <a:cubicBezTo>
                    <a:pt x="47" y="89"/>
                    <a:pt x="45" y="97"/>
                    <a:pt x="37" y="96"/>
                  </a:cubicBezTo>
                  <a:cubicBezTo>
                    <a:pt x="31" y="95"/>
                    <a:pt x="29" y="89"/>
                    <a:pt x="27" y="84"/>
                  </a:cubicBezTo>
                  <a:cubicBezTo>
                    <a:pt x="14" y="58"/>
                    <a:pt x="6" y="29"/>
                    <a:pt x="0" y="1"/>
                  </a:cubicBezTo>
                  <a:close/>
                </a:path>
              </a:pathLst>
            </a:custGeom>
            <a:solidFill>
              <a:srgbClr val="FAC0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29" name="Freeform 728"/>
            <p:cNvSpPr>
              <a:spLocks/>
            </p:cNvSpPr>
            <p:nvPr/>
          </p:nvSpPr>
          <p:spPr bwMode="auto">
            <a:xfrm>
              <a:off x="3752" y="2615"/>
              <a:ext cx="14" cy="12"/>
            </a:xfrm>
            <a:custGeom>
              <a:avLst/>
              <a:gdLst>
                <a:gd name="T0" fmla="*/ 18 w 23"/>
                <a:gd name="T1" fmla="*/ 13 h 20"/>
                <a:gd name="T2" fmla="*/ 0 w 23"/>
                <a:gd name="T3" fmla="*/ 18 h 20"/>
                <a:gd name="T4" fmla="*/ 23 w 23"/>
                <a:gd name="T5" fmla="*/ 0 h 20"/>
                <a:gd name="T6" fmla="*/ 18 w 23"/>
                <a:gd name="T7" fmla="*/ 13 h 20"/>
              </a:gdLst>
              <a:ahLst/>
              <a:cxnLst>
                <a:cxn ang="0">
                  <a:pos x="T0" y="T1"/>
                </a:cxn>
                <a:cxn ang="0">
                  <a:pos x="T2" y="T3"/>
                </a:cxn>
                <a:cxn ang="0">
                  <a:pos x="T4" y="T5"/>
                </a:cxn>
                <a:cxn ang="0">
                  <a:pos x="T6" y="T7"/>
                </a:cxn>
              </a:cxnLst>
              <a:rect l="0" t="0" r="r" b="b"/>
              <a:pathLst>
                <a:path w="23" h="20">
                  <a:moveTo>
                    <a:pt x="18" y="13"/>
                  </a:moveTo>
                  <a:cubicBezTo>
                    <a:pt x="11" y="12"/>
                    <a:pt x="7" y="20"/>
                    <a:pt x="0" y="18"/>
                  </a:cubicBezTo>
                  <a:cubicBezTo>
                    <a:pt x="4" y="8"/>
                    <a:pt x="15" y="6"/>
                    <a:pt x="23" y="0"/>
                  </a:cubicBezTo>
                  <a:cubicBezTo>
                    <a:pt x="21" y="4"/>
                    <a:pt x="20" y="9"/>
                    <a:pt x="18" y="13"/>
                  </a:cubicBezTo>
                  <a:close/>
                </a:path>
              </a:pathLst>
            </a:custGeom>
            <a:solidFill>
              <a:srgbClr val="F8C0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0" name="Freeform 729"/>
            <p:cNvSpPr>
              <a:spLocks/>
            </p:cNvSpPr>
            <p:nvPr/>
          </p:nvSpPr>
          <p:spPr bwMode="auto">
            <a:xfrm>
              <a:off x="3593" y="2605"/>
              <a:ext cx="15" cy="55"/>
            </a:xfrm>
            <a:custGeom>
              <a:avLst/>
              <a:gdLst>
                <a:gd name="T0" fmla="*/ 16 w 24"/>
                <a:gd name="T1" fmla="*/ 3 h 89"/>
                <a:gd name="T2" fmla="*/ 15 w 24"/>
                <a:gd name="T3" fmla="*/ 45 h 89"/>
                <a:gd name="T4" fmla="*/ 24 w 24"/>
                <a:gd name="T5" fmla="*/ 76 h 89"/>
                <a:gd name="T6" fmla="*/ 24 w 24"/>
                <a:gd name="T7" fmla="*/ 89 h 89"/>
                <a:gd name="T8" fmla="*/ 8 w 24"/>
                <a:gd name="T9" fmla="*/ 40 h 89"/>
                <a:gd name="T10" fmla="*/ 6 w 24"/>
                <a:gd name="T11" fmla="*/ 0 h 89"/>
                <a:gd name="T12" fmla="*/ 16 w 24"/>
                <a:gd name="T13" fmla="*/ 3 h 89"/>
              </a:gdLst>
              <a:ahLst/>
              <a:cxnLst>
                <a:cxn ang="0">
                  <a:pos x="T0" y="T1"/>
                </a:cxn>
                <a:cxn ang="0">
                  <a:pos x="T2" y="T3"/>
                </a:cxn>
                <a:cxn ang="0">
                  <a:pos x="T4" y="T5"/>
                </a:cxn>
                <a:cxn ang="0">
                  <a:pos x="T6" y="T7"/>
                </a:cxn>
                <a:cxn ang="0">
                  <a:pos x="T8" y="T9"/>
                </a:cxn>
                <a:cxn ang="0">
                  <a:pos x="T10" y="T11"/>
                </a:cxn>
                <a:cxn ang="0">
                  <a:pos x="T12" y="T13"/>
                </a:cxn>
              </a:cxnLst>
              <a:rect l="0" t="0" r="r" b="b"/>
              <a:pathLst>
                <a:path w="24" h="89">
                  <a:moveTo>
                    <a:pt x="16" y="3"/>
                  </a:moveTo>
                  <a:cubicBezTo>
                    <a:pt x="1" y="17"/>
                    <a:pt x="11" y="32"/>
                    <a:pt x="15" y="45"/>
                  </a:cubicBezTo>
                  <a:cubicBezTo>
                    <a:pt x="19" y="55"/>
                    <a:pt x="21" y="66"/>
                    <a:pt x="24" y="76"/>
                  </a:cubicBezTo>
                  <a:cubicBezTo>
                    <a:pt x="24" y="80"/>
                    <a:pt x="24" y="85"/>
                    <a:pt x="24" y="89"/>
                  </a:cubicBezTo>
                  <a:cubicBezTo>
                    <a:pt x="20" y="72"/>
                    <a:pt x="14" y="56"/>
                    <a:pt x="8" y="40"/>
                  </a:cubicBezTo>
                  <a:cubicBezTo>
                    <a:pt x="2" y="26"/>
                    <a:pt x="0" y="14"/>
                    <a:pt x="6" y="0"/>
                  </a:cubicBezTo>
                  <a:cubicBezTo>
                    <a:pt x="10" y="1"/>
                    <a:pt x="13" y="2"/>
                    <a:pt x="16" y="3"/>
                  </a:cubicBezTo>
                  <a:close/>
                </a:path>
              </a:pathLst>
            </a:custGeom>
            <a:solidFill>
              <a:srgbClr val="D2B7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1" name="Freeform 730"/>
            <p:cNvSpPr>
              <a:spLocks/>
            </p:cNvSpPr>
            <p:nvPr/>
          </p:nvSpPr>
          <p:spPr bwMode="auto">
            <a:xfrm>
              <a:off x="3744" y="2485"/>
              <a:ext cx="79" cy="56"/>
            </a:xfrm>
            <a:custGeom>
              <a:avLst/>
              <a:gdLst>
                <a:gd name="T0" fmla="*/ 67 w 128"/>
                <a:gd name="T1" fmla="*/ 4 h 90"/>
                <a:gd name="T2" fmla="*/ 99 w 128"/>
                <a:gd name="T3" fmla="*/ 2 h 90"/>
                <a:gd name="T4" fmla="*/ 119 w 128"/>
                <a:gd name="T5" fmla="*/ 17 h 90"/>
                <a:gd name="T6" fmla="*/ 100 w 128"/>
                <a:gd name="T7" fmla="*/ 75 h 90"/>
                <a:gd name="T8" fmla="*/ 41 w 128"/>
                <a:gd name="T9" fmla="*/ 87 h 90"/>
                <a:gd name="T10" fmla="*/ 4 w 128"/>
                <a:gd name="T11" fmla="*/ 34 h 90"/>
                <a:gd name="T12" fmla="*/ 29 w 128"/>
                <a:gd name="T13" fmla="*/ 12 h 90"/>
                <a:gd name="T14" fmla="*/ 31 w 128"/>
                <a:gd name="T15" fmla="*/ 30 h 90"/>
                <a:gd name="T16" fmla="*/ 45 w 128"/>
                <a:gd name="T17" fmla="*/ 51 h 90"/>
                <a:gd name="T18" fmla="*/ 69 w 128"/>
                <a:gd name="T19" fmla="*/ 46 h 90"/>
                <a:gd name="T20" fmla="*/ 74 w 128"/>
                <a:gd name="T21" fmla="*/ 21 h 90"/>
                <a:gd name="T22" fmla="*/ 67 w 128"/>
                <a:gd name="T23"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8" h="90">
                  <a:moveTo>
                    <a:pt x="67" y="4"/>
                  </a:moveTo>
                  <a:cubicBezTo>
                    <a:pt x="77" y="0"/>
                    <a:pt x="88" y="1"/>
                    <a:pt x="99" y="2"/>
                  </a:cubicBezTo>
                  <a:cubicBezTo>
                    <a:pt x="108" y="3"/>
                    <a:pt x="116" y="8"/>
                    <a:pt x="119" y="17"/>
                  </a:cubicBezTo>
                  <a:cubicBezTo>
                    <a:pt x="128" y="39"/>
                    <a:pt x="120" y="63"/>
                    <a:pt x="100" y="75"/>
                  </a:cubicBezTo>
                  <a:cubicBezTo>
                    <a:pt x="82" y="87"/>
                    <a:pt x="62" y="90"/>
                    <a:pt x="41" y="87"/>
                  </a:cubicBezTo>
                  <a:cubicBezTo>
                    <a:pt x="18" y="84"/>
                    <a:pt x="0" y="57"/>
                    <a:pt x="4" y="34"/>
                  </a:cubicBezTo>
                  <a:cubicBezTo>
                    <a:pt x="7" y="21"/>
                    <a:pt x="18" y="15"/>
                    <a:pt x="29" y="12"/>
                  </a:cubicBezTo>
                  <a:cubicBezTo>
                    <a:pt x="33" y="18"/>
                    <a:pt x="31" y="24"/>
                    <a:pt x="31" y="30"/>
                  </a:cubicBezTo>
                  <a:cubicBezTo>
                    <a:pt x="31" y="41"/>
                    <a:pt x="36" y="46"/>
                    <a:pt x="45" y="51"/>
                  </a:cubicBezTo>
                  <a:cubicBezTo>
                    <a:pt x="55" y="54"/>
                    <a:pt x="62" y="53"/>
                    <a:pt x="69" y="46"/>
                  </a:cubicBezTo>
                  <a:cubicBezTo>
                    <a:pt x="76" y="39"/>
                    <a:pt x="77" y="30"/>
                    <a:pt x="74" y="21"/>
                  </a:cubicBezTo>
                  <a:cubicBezTo>
                    <a:pt x="72" y="15"/>
                    <a:pt x="63" y="12"/>
                    <a:pt x="67" y="4"/>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2" name="Freeform 731"/>
            <p:cNvSpPr>
              <a:spLocks/>
            </p:cNvSpPr>
            <p:nvPr/>
          </p:nvSpPr>
          <p:spPr bwMode="auto">
            <a:xfrm>
              <a:off x="3650" y="2505"/>
              <a:ext cx="75" cy="56"/>
            </a:xfrm>
            <a:custGeom>
              <a:avLst/>
              <a:gdLst>
                <a:gd name="T0" fmla="*/ 0 w 122"/>
                <a:gd name="T1" fmla="*/ 21 h 91"/>
                <a:gd name="T2" fmla="*/ 37 w 122"/>
                <a:gd name="T3" fmla="*/ 6 h 91"/>
                <a:gd name="T4" fmla="*/ 40 w 122"/>
                <a:gd name="T5" fmla="*/ 31 h 91"/>
                <a:gd name="T6" fmla="*/ 66 w 122"/>
                <a:gd name="T7" fmla="*/ 48 h 91"/>
                <a:gd name="T8" fmla="*/ 83 w 122"/>
                <a:gd name="T9" fmla="*/ 21 h 91"/>
                <a:gd name="T10" fmla="*/ 91 w 122"/>
                <a:gd name="T11" fmla="*/ 0 h 91"/>
                <a:gd name="T12" fmla="*/ 114 w 122"/>
                <a:gd name="T13" fmla="*/ 19 h 91"/>
                <a:gd name="T14" fmla="*/ 83 w 122"/>
                <a:gd name="T15" fmla="*/ 79 h 91"/>
                <a:gd name="T16" fmla="*/ 15 w 122"/>
                <a:gd name="T17" fmla="*/ 77 h 91"/>
                <a:gd name="T18" fmla="*/ 0 w 122"/>
                <a:gd name="T19" fmla="*/ 2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91">
                  <a:moveTo>
                    <a:pt x="0" y="21"/>
                  </a:moveTo>
                  <a:cubicBezTo>
                    <a:pt x="10" y="11"/>
                    <a:pt x="23" y="8"/>
                    <a:pt x="37" y="6"/>
                  </a:cubicBezTo>
                  <a:cubicBezTo>
                    <a:pt x="41" y="14"/>
                    <a:pt x="36" y="23"/>
                    <a:pt x="40" y="31"/>
                  </a:cubicBezTo>
                  <a:cubicBezTo>
                    <a:pt x="44" y="42"/>
                    <a:pt x="56" y="51"/>
                    <a:pt x="66" y="48"/>
                  </a:cubicBezTo>
                  <a:cubicBezTo>
                    <a:pt x="80" y="44"/>
                    <a:pt x="86" y="34"/>
                    <a:pt x="83" y="21"/>
                  </a:cubicBezTo>
                  <a:cubicBezTo>
                    <a:pt x="82" y="12"/>
                    <a:pt x="76" y="2"/>
                    <a:pt x="91" y="0"/>
                  </a:cubicBezTo>
                  <a:cubicBezTo>
                    <a:pt x="104" y="0"/>
                    <a:pt x="111" y="8"/>
                    <a:pt x="114" y="19"/>
                  </a:cubicBezTo>
                  <a:cubicBezTo>
                    <a:pt x="122" y="47"/>
                    <a:pt x="110" y="70"/>
                    <a:pt x="83" y="79"/>
                  </a:cubicBezTo>
                  <a:cubicBezTo>
                    <a:pt x="60" y="86"/>
                    <a:pt x="37" y="91"/>
                    <a:pt x="15" y="77"/>
                  </a:cubicBezTo>
                  <a:cubicBezTo>
                    <a:pt x="6" y="60"/>
                    <a:pt x="2" y="41"/>
                    <a:pt x="0" y="21"/>
                  </a:cubicBezTo>
                  <a:close/>
                </a:path>
              </a:pathLst>
            </a:custGeom>
            <a:solidFill>
              <a:srgbClr val="F7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3" name="Freeform 732"/>
            <p:cNvSpPr>
              <a:spLocks/>
            </p:cNvSpPr>
            <p:nvPr/>
          </p:nvSpPr>
          <p:spPr bwMode="auto">
            <a:xfrm>
              <a:off x="3671" y="2502"/>
              <a:ext cx="33" cy="34"/>
            </a:xfrm>
            <a:custGeom>
              <a:avLst/>
              <a:gdLst>
                <a:gd name="T0" fmla="*/ 11 w 54"/>
                <a:gd name="T1" fmla="*/ 3 h 55"/>
                <a:gd name="T2" fmla="*/ 29 w 54"/>
                <a:gd name="T3" fmla="*/ 0 h 55"/>
                <a:gd name="T4" fmla="*/ 35 w 54"/>
                <a:gd name="T5" fmla="*/ 5 h 55"/>
                <a:gd name="T6" fmla="*/ 52 w 54"/>
                <a:gd name="T7" fmla="*/ 32 h 55"/>
                <a:gd name="T8" fmla="*/ 31 w 54"/>
                <a:gd name="T9" fmla="*/ 54 h 55"/>
                <a:gd name="T10" fmla="*/ 4 w 54"/>
                <a:gd name="T11" fmla="*/ 35 h 55"/>
                <a:gd name="T12" fmla="*/ 13 w 54"/>
                <a:gd name="T13" fmla="*/ 9 h 55"/>
                <a:gd name="T14" fmla="*/ 11 w 54"/>
                <a:gd name="T15" fmla="*/ 3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55">
                  <a:moveTo>
                    <a:pt x="11" y="3"/>
                  </a:moveTo>
                  <a:cubicBezTo>
                    <a:pt x="17" y="2"/>
                    <a:pt x="23" y="1"/>
                    <a:pt x="29" y="0"/>
                  </a:cubicBezTo>
                  <a:cubicBezTo>
                    <a:pt x="30" y="2"/>
                    <a:pt x="32" y="4"/>
                    <a:pt x="35" y="5"/>
                  </a:cubicBezTo>
                  <a:cubicBezTo>
                    <a:pt x="46" y="8"/>
                    <a:pt x="54" y="20"/>
                    <a:pt x="52" y="32"/>
                  </a:cubicBezTo>
                  <a:cubicBezTo>
                    <a:pt x="51" y="43"/>
                    <a:pt x="40" y="53"/>
                    <a:pt x="31" y="54"/>
                  </a:cubicBezTo>
                  <a:cubicBezTo>
                    <a:pt x="20" y="55"/>
                    <a:pt x="8" y="46"/>
                    <a:pt x="4" y="35"/>
                  </a:cubicBezTo>
                  <a:cubicBezTo>
                    <a:pt x="0" y="22"/>
                    <a:pt x="2" y="15"/>
                    <a:pt x="13" y="9"/>
                  </a:cubicBezTo>
                  <a:cubicBezTo>
                    <a:pt x="18" y="5"/>
                    <a:pt x="12" y="5"/>
                    <a:pt x="11" y="3"/>
                  </a:cubicBezTo>
                  <a:close/>
                </a:path>
              </a:pathLst>
            </a:custGeom>
            <a:solidFill>
              <a:srgbClr val="2D2C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4" name="Freeform 733"/>
            <p:cNvSpPr>
              <a:spLocks/>
            </p:cNvSpPr>
            <p:nvPr/>
          </p:nvSpPr>
          <p:spPr bwMode="auto">
            <a:xfrm>
              <a:off x="3661" y="2486"/>
              <a:ext cx="34" cy="21"/>
            </a:xfrm>
            <a:custGeom>
              <a:avLst/>
              <a:gdLst>
                <a:gd name="T0" fmla="*/ 0 w 55"/>
                <a:gd name="T1" fmla="*/ 35 h 35"/>
                <a:gd name="T2" fmla="*/ 47 w 55"/>
                <a:gd name="T3" fmla="*/ 3 h 35"/>
                <a:gd name="T4" fmla="*/ 55 w 55"/>
                <a:gd name="T5" fmla="*/ 9 h 35"/>
                <a:gd name="T6" fmla="*/ 49 w 55"/>
                <a:gd name="T7" fmla="*/ 16 h 35"/>
                <a:gd name="T8" fmla="*/ 22 w 55"/>
                <a:gd name="T9" fmla="*/ 29 h 35"/>
                <a:gd name="T10" fmla="*/ 0 w 55"/>
                <a:gd name="T11" fmla="*/ 35 h 35"/>
              </a:gdLst>
              <a:ahLst/>
              <a:cxnLst>
                <a:cxn ang="0">
                  <a:pos x="T0" y="T1"/>
                </a:cxn>
                <a:cxn ang="0">
                  <a:pos x="T2" y="T3"/>
                </a:cxn>
                <a:cxn ang="0">
                  <a:pos x="T4" y="T5"/>
                </a:cxn>
                <a:cxn ang="0">
                  <a:pos x="T6" y="T7"/>
                </a:cxn>
                <a:cxn ang="0">
                  <a:pos x="T8" y="T9"/>
                </a:cxn>
                <a:cxn ang="0">
                  <a:pos x="T10" y="T11"/>
                </a:cxn>
              </a:cxnLst>
              <a:rect l="0" t="0" r="r" b="b"/>
              <a:pathLst>
                <a:path w="55" h="35">
                  <a:moveTo>
                    <a:pt x="0" y="35"/>
                  </a:moveTo>
                  <a:cubicBezTo>
                    <a:pt x="5" y="16"/>
                    <a:pt x="29" y="0"/>
                    <a:pt x="47" y="3"/>
                  </a:cubicBezTo>
                  <a:cubicBezTo>
                    <a:pt x="51" y="4"/>
                    <a:pt x="54" y="5"/>
                    <a:pt x="55" y="9"/>
                  </a:cubicBezTo>
                  <a:cubicBezTo>
                    <a:pt x="55" y="13"/>
                    <a:pt x="52" y="14"/>
                    <a:pt x="49" y="16"/>
                  </a:cubicBezTo>
                  <a:cubicBezTo>
                    <a:pt x="40" y="21"/>
                    <a:pt x="27" y="18"/>
                    <a:pt x="22" y="29"/>
                  </a:cubicBezTo>
                  <a:cubicBezTo>
                    <a:pt x="15" y="32"/>
                    <a:pt x="8" y="34"/>
                    <a:pt x="0" y="35"/>
                  </a:cubicBezTo>
                  <a:close/>
                </a:path>
              </a:pathLst>
            </a:custGeom>
            <a:solidFill>
              <a:srgbClr val="EEEA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5" name="Freeform 734"/>
            <p:cNvSpPr>
              <a:spLocks/>
            </p:cNvSpPr>
            <p:nvPr/>
          </p:nvSpPr>
          <p:spPr bwMode="auto">
            <a:xfrm>
              <a:off x="3752" y="2470"/>
              <a:ext cx="39" cy="15"/>
            </a:xfrm>
            <a:custGeom>
              <a:avLst/>
              <a:gdLst>
                <a:gd name="T0" fmla="*/ 40 w 63"/>
                <a:gd name="T1" fmla="*/ 23 h 24"/>
                <a:gd name="T2" fmla="*/ 15 w 63"/>
                <a:gd name="T3" fmla="*/ 19 h 24"/>
                <a:gd name="T4" fmla="*/ 2 w 63"/>
                <a:gd name="T5" fmla="*/ 16 h 24"/>
                <a:gd name="T6" fmla="*/ 12 w 63"/>
                <a:gd name="T7" fmla="*/ 4 h 24"/>
                <a:gd name="T8" fmla="*/ 63 w 63"/>
                <a:gd name="T9" fmla="*/ 20 h 24"/>
                <a:gd name="T10" fmla="*/ 40 w 63"/>
                <a:gd name="T11" fmla="*/ 23 h 24"/>
              </a:gdLst>
              <a:ahLst/>
              <a:cxnLst>
                <a:cxn ang="0">
                  <a:pos x="T0" y="T1"/>
                </a:cxn>
                <a:cxn ang="0">
                  <a:pos x="T2" y="T3"/>
                </a:cxn>
                <a:cxn ang="0">
                  <a:pos x="T4" y="T5"/>
                </a:cxn>
                <a:cxn ang="0">
                  <a:pos x="T6" y="T7"/>
                </a:cxn>
                <a:cxn ang="0">
                  <a:pos x="T8" y="T9"/>
                </a:cxn>
                <a:cxn ang="0">
                  <a:pos x="T10" y="T11"/>
                </a:cxn>
              </a:cxnLst>
              <a:rect l="0" t="0" r="r" b="b"/>
              <a:pathLst>
                <a:path w="63" h="24">
                  <a:moveTo>
                    <a:pt x="40" y="23"/>
                  </a:moveTo>
                  <a:cubicBezTo>
                    <a:pt x="33" y="13"/>
                    <a:pt x="24" y="18"/>
                    <a:pt x="15" y="19"/>
                  </a:cubicBezTo>
                  <a:cubicBezTo>
                    <a:pt x="10" y="19"/>
                    <a:pt x="4" y="23"/>
                    <a:pt x="2" y="16"/>
                  </a:cubicBezTo>
                  <a:cubicBezTo>
                    <a:pt x="0" y="9"/>
                    <a:pt x="6" y="5"/>
                    <a:pt x="12" y="4"/>
                  </a:cubicBezTo>
                  <a:cubicBezTo>
                    <a:pt x="32" y="0"/>
                    <a:pt x="50" y="4"/>
                    <a:pt x="63" y="20"/>
                  </a:cubicBezTo>
                  <a:cubicBezTo>
                    <a:pt x="56" y="21"/>
                    <a:pt x="48" y="24"/>
                    <a:pt x="40" y="23"/>
                  </a:cubicBezTo>
                  <a:close/>
                </a:path>
              </a:pathLst>
            </a:custGeom>
            <a:solidFill>
              <a:srgbClr val="EFE8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6" name="Freeform 735"/>
            <p:cNvSpPr>
              <a:spLocks/>
            </p:cNvSpPr>
            <p:nvPr/>
          </p:nvSpPr>
          <p:spPr bwMode="auto">
            <a:xfrm>
              <a:off x="3760" y="2486"/>
              <a:ext cx="29" cy="34"/>
            </a:xfrm>
            <a:custGeom>
              <a:avLst/>
              <a:gdLst>
                <a:gd name="T0" fmla="*/ 11 w 47"/>
                <a:gd name="T1" fmla="*/ 9 h 54"/>
                <a:gd name="T2" fmla="*/ 33 w 47"/>
                <a:gd name="T3" fmla="*/ 4 h 54"/>
                <a:gd name="T4" fmla="*/ 47 w 47"/>
                <a:gd name="T5" fmla="*/ 17 h 54"/>
                <a:gd name="T6" fmla="*/ 42 w 47"/>
                <a:gd name="T7" fmla="*/ 22 h 54"/>
                <a:gd name="T8" fmla="*/ 26 w 47"/>
                <a:gd name="T9" fmla="*/ 24 h 54"/>
                <a:gd name="T10" fmla="*/ 28 w 47"/>
                <a:gd name="T11" fmla="*/ 43 h 54"/>
                <a:gd name="T12" fmla="*/ 34 w 47"/>
                <a:gd name="T13" fmla="*/ 51 h 54"/>
                <a:gd name="T14" fmla="*/ 5 w 47"/>
                <a:gd name="T15" fmla="*/ 39 h 54"/>
                <a:gd name="T16" fmla="*/ 11 w 47"/>
                <a:gd name="T17" fmla="*/ 9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54">
                  <a:moveTo>
                    <a:pt x="11" y="9"/>
                  </a:moveTo>
                  <a:cubicBezTo>
                    <a:pt x="18" y="5"/>
                    <a:pt x="24" y="0"/>
                    <a:pt x="33" y="4"/>
                  </a:cubicBezTo>
                  <a:cubicBezTo>
                    <a:pt x="42" y="4"/>
                    <a:pt x="45" y="10"/>
                    <a:pt x="47" y="17"/>
                  </a:cubicBezTo>
                  <a:cubicBezTo>
                    <a:pt x="47" y="20"/>
                    <a:pt x="45" y="22"/>
                    <a:pt x="42" y="22"/>
                  </a:cubicBezTo>
                  <a:cubicBezTo>
                    <a:pt x="36" y="18"/>
                    <a:pt x="30" y="17"/>
                    <a:pt x="26" y="24"/>
                  </a:cubicBezTo>
                  <a:cubicBezTo>
                    <a:pt x="17" y="32"/>
                    <a:pt x="17" y="37"/>
                    <a:pt x="28" y="43"/>
                  </a:cubicBezTo>
                  <a:cubicBezTo>
                    <a:pt x="31" y="44"/>
                    <a:pt x="37" y="44"/>
                    <a:pt x="34" y="51"/>
                  </a:cubicBezTo>
                  <a:cubicBezTo>
                    <a:pt x="21" y="54"/>
                    <a:pt x="10" y="49"/>
                    <a:pt x="5" y="39"/>
                  </a:cubicBezTo>
                  <a:cubicBezTo>
                    <a:pt x="0" y="26"/>
                    <a:pt x="2" y="16"/>
                    <a:pt x="11" y="9"/>
                  </a:cubicBezTo>
                  <a:close/>
                </a:path>
              </a:pathLst>
            </a:custGeom>
            <a:solidFill>
              <a:srgbClr val="2322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7" name="Freeform 736"/>
            <p:cNvSpPr>
              <a:spLocks/>
            </p:cNvSpPr>
            <p:nvPr/>
          </p:nvSpPr>
          <p:spPr bwMode="auto">
            <a:xfrm>
              <a:off x="3669" y="2504"/>
              <a:ext cx="37" cy="35"/>
            </a:xfrm>
            <a:custGeom>
              <a:avLst/>
              <a:gdLst>
                <a:gd name="T0" fmla="*/ 15 w 59"/>
                <a:gd name="T1" fmla="*/ 7 h 57"/>
                <a:gd name="T2" fmla="*/ 8 w 59"/>
                <a:gd name="T3" fmla="*/ 19 h 57"/>
                <a:gd name="T4" fmla="*/ 22 w 59"/>
                <a:gd name="T5" fmla="*/ 48 h 57"/>
                <a:gd name="T6" fmla="*/ 47 w 59"/>
                <a:gd name="T7" fmla="*/ 40 h 57"/>
                <a:gd name="T8" fmla="*/ 43 w 59"/>
                <a:gd name="T9" fmla="*/ 8 h 57"/>
                <a:gd name="T10" fmla="*/ 37 w 59"/>
                <a:gd name="T11" fmla="*/ 3 h 57"/>
                <a:gd name="T12" fmla="*/ 59 w 59"/>
                <a:gd name="T13" fmla="*/ 2 h 57"/>
                <a:gd name="T14" fmla="*/ 54 w 59"/>
                <a:gd name="T15" fmla="*/ 19 h 57"/>
                <a:gd name="T16" fmla="*/ 41 w 59"/>
                <a:gd name="T17" fmla="*/ 51 h 57"/>
                <a:gd name="T18" fmla="*/ 9 w 59"/>
                <a:gd name="T19" fmla="*/ 44 h 57"/>
                <a:gd name="T20" fmla="*/ 5 w 59"/>
                <a:gd name="T21" fmla="*/ 8 h 57"/>
                <a:gd name="T22" fmla="*/ 15 w 59"/>
                <a:gd name="T23"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9" h="57">
                  <a:moveTo>
                    <a:pt x="15" y="7"/>
                  </a:moveTo>
                  <a:cubicBezTo>
                    <a:pt x="11" y="10"/>
                    <a:pt x="8" y="15"/>
                    <a:pt x="8" y="19"/>
                  </a:cubicBezTo>
                  <a:cubicBezTo>
                    <a:pt x="5" y="31"/>
                    <a:pt x="12" y="44"/>
                    <a:pt x="22" y="48"/>
                  </a:cubicBezTo>
                  <a:cubicBezTo>
                    <a:pt x="32" y="52"/>
                    <a:pt x="41" y="49"/>
                    <a:pt x="47" y="40"/>
                  </a:cubicBezTo>
                  <a:cubicBezTo>
                    <a:pt x="54" y="30"/>
                    <a:pt x="52" y="17"/>
                    <a:pt x="43" y="8"/>
                  </a:cubicBezTo>
                  <a:cubicBezTo>
                    <a:pt x="41" y="6"/>
                    <a:pt x="39" y="5"/>
                    <a:pt x="37" y="3"/>
                  </a:cubicBezTo>
                  <a:cubicBezTo>
                    <a:pt x="44" y="0"/>
                    <a:pt x="52" y="1"/>
                    <a:pt x="59" y="2"/>
                  </a:cubicBezTo>
                  <a:cubicBezTo>
                    <a:pt x="50" y="6"/>
                    <a:pt x="53" y="12"/>
                    <a:pt x="54" y="19"/>
                  </a:cubicBezTo>
                  <a:cubicBezTo>
                    <a:pt x="58" y="35"/>
                    <a:pt x="54" y="44"/>
                    <a:pt x="41" y="51"/>
                  </a:cubicBezTo>
                  <a:cubicBezTo>
                    <a:pt x="30" y="57"/>
                    <a:pt x="17" y="54"/>
                    <a:pt x="9" y="44"/>
                  </a:cubicBezTo>
                  <a:cubicBezTo>
                    <a:pt x="0" y="33"/>
                    <a:pt x="1" y="21"/>
                    <a:pt x="5" y="8"/>
                  </a:cubicBezTo>
                  <a:cubicBezTo>
                    <a:pt x="8" y="7"/>
                    <a:pt x="11" y="3"/>
                    <a:pt x="15" y="7"/>
                  </a:cubicBezTo>
                  <a:close/>
                </a:path>
              </a:pathLst>
            </a:custGeom>
            <a:solidFill>
              <a:srgbClr val="F0E0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8" name="Freeform 737"/>
            <p:cNvSpPr>
              <a:spLocks/>
            </p:cNvSpPr>
            <p:nvPr/>
          </p:nvSpPr>
          <p:spPr bwMode="auto">
            <a:xfrm>
              <a:off x="3760" y="2486"/>
              <a:ext cx="34" cy="35"/>
            </a:xfrm>
            <a:custGeom>
              <a:avLst/>
              <a:gdLst>
                <a:gd name="T0" fmla="*/ 11 w 55"/>
                <a:gd name="T1" fmla="*/ 9 h 56"/>
                <a:gd name="T2" fmla="*/ 10 w 55"/>
                <a:gd name="T3" fmla="*/ 42 h 56"/>
                <a:gd name="T4" fmla="*/ 35 w 55"/>
                <a:gd name="T5" fmla="*/ 49 h 56"/>
                <a:gd name="T6" fmla="*/ 46 w 55"/>
                <a:gd name="T7" fmla="*/ 17 h 56"/>
                <a:gd name="T8" fmla="*/ 33 w 55"/>
                <a:gd name="T9" fmla="*/ 4 h 56"/>
                <a:gd name="T10" fmla="*/ 41 w 55"/>
                <a:gd name="T11" fmla="*/ 2 h 56"/>
                <a:gd name="T12" fmla="*/ 53 w 55"/>
                <a:gd name="T13" fmla="*/ 23 h 56"/>
                <a:gd name="T14" fmla="*/ 32 w 55"/>
                <a:gd name="T15" fmla="*/ 55 h 56"/>
                <a:gd name="T16" fmla="*/ 1 w 55"/>
                <a:gd name="T17" fmla="*/ 29 h 56"/>
                <a:gd name="T18" fmla="*/ 3 w 55"/>
                <a:gd name="T19" fmla="*/ 10 h 56"/>
                <a:gd name="T20" fmla="*/ 11 w 55"/>
                <a:gd name="T21" fmla="*/ 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 h="56">
                  <a:moveTo>
                    <a:pt x="11" y="9"/>
                  </a:moveTo>
                  <a:cubicBezTo>
                    <a:pt x="3" y="22"/>
                    <a:pt x="2" y="33"/>
                    <a:pt x="10" y="42"/>
                  </a:cubicBezTo>
                  <a:cubicBezTo>
                    <a:pt x="17" y="50"/>
                    <a:pt x="25" y="54"/>
                    <a:pt x="35" y="49"/>
                  </a:cubicBezTo>
                  <a:cubicBezTo>
                    <a:pt x="42" y="39"/>
                    <a:pt x="46" y="29"/>
                    <a:pt x="46" y="17"/>
                  </a:cubicBezTo>
                  <a:cubicBezTo>
                    <a:pt x="44" y="11"/>
                    <a:pt x="39" y="6"/>
                    <a:pt x="33" y="4"/>
                  </a:cubicBezTo>
                  <a:cubicBezTo>
                    <a:pt x="34" y="0"/>
                    <a:pt x="38" y="2"/>
                    <a:pt x="41" y="2"/>
                  </a:cubicBezTo>
                  <a:cubicBezTo>
                    <a:pt x="45" y="9"/>
                    <a:pt x="51" y="14"/>
                    <a:pt x="53" y="23"/>
                  </a:cubicBezTo>
                  <a:cubicBezTo>
                    <a:pt x="55" y="37"/>
                    <a:pt x="45" y="54"/>
                    <a:pt x="32" y="55"/>
                  </a:cubicBezTo>
                  <a:cubicBezTo>
                    <a:pt x="16" y="56"/>
                    <a:pt x="2" y="45"/>
                    <a:pt x="1" y="29"/>
                  </a:cubicBezTo>
                  <a:cubicBezTo>
                    <a:pt x="1" y="23"/>
                    <a:pt x="0" y="16"/>
                    <a:pt x="3" y="10"/>
                  </a:cubicBezTo>
                  <a:cubicBezTo>
                    <a:pt x="6" y="9"/>
                    <a:pt x="8" y="6"/>
                    <a:pt x="11" y="9"/>
                  </a:cubicBezTo>
                  <a:close/>
                </a:path>
              </a:pathLst>
            </a:custGeom>
            <a:solidFill>
              <a:srgbClr val="F6E6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39" name="Freeform 738"/>
            <p:cNvSpPr>
              <a:spLocks/>
            </p:cNvSpPr>
            <p:nvPr/>
          </p:nvSpPr>
          <p:spPr bwMode="auto">
            <a:xfrm>
              <a:off x="3646" y="2518"/>
              <a:ext cx="13" cy="35"/>
            </a:xfrm>
            <a:custGeom>
              <a:avLst/>
              <a:gdLst>
                <a:gd name="T0" fmla="*/ 6 w 21"/>
                <a:gd name="T1" fmla="*/ 0 h 56"/>
                <a:gd name="T2" fmla="*/ 21 w 21"/>
                <a:gd name="T3" fmla="*/ 56 h 56"/>
                <a:gd name="T4" fmla="*/ 4 w 21"/>
                <a:gd name="T5" fmla="*/ 37 h 56"/>
                <a:gd name="T6" fmla="*/ 2 w 21"/>
                <a:gd name="T7" fmla="*/ 6 h 56"/>
                <a:gd name="T8" fmla="*/ 6 w 21"/>
                <a:gd name="T9" fmla="*/ 0 h 56"/>
              </a:gdLst>
              <a:ahLst/>
              <a:cxnLst>
                <a:cxn ang="0">
                  <a:pos x="T0" y="T1"/>
                </a:cxn>
                <a:cxn ang="0">
                  <a:pos x="T2" y="T3"/>
                </a:cxn>
                <a:cxn ang="0">
                  <a:pos x="T4" y="T5"/>
                </a:cxn>
                <a:cxn ang="0">
                  <a:pos x="T6" y="T7"/>
                </a:cxn>
                <a:cxn ang="0">
                  <a:pos x="T8" y="T9"/>
                </a:cxn>
              </a:cxnLst>
              <a:rect l="0" t="0" r="r" b="b"/>
              <a:pathLst>
                <a:path w="21" h="56">
                  <a:moveTo>
                    <a:pt x="6" y="0"/>
                  </a:moveTo>
                  <a:cubicBezTo>
                    <a:pt x="14" y="18"/>
                    <a:pt x="18" y="37"/>
                    <a:pt x="21" y="56"/>
                  </a:cubicBezTo>
                  <a:cubicBezTo>
                    <a:pt x="13" y="52"/>
                    <a:pt x="7" y="46"/>
                    <a:pt x="4" y="37"/>
                  </a:cubicBezTo>
                  <a:cubicBezTo>
                    <a:pt x="4" y="27"/>
                    <a:pt x="0" y="16"/>
                    <a:pt x="2" y="6"/>
                  </a:cubicBezTo>
                  <a:cubicBezTo>
                    <a:pt x="3" y="3"/>
                    <a:pt x="4" y="1"/>
                    <a:pt x="6" y="0"/>
                  </a:cubicBezTo>
                  <a:close/>
                </a:path>
              </a:pathLst>
            </a:custGeom>
            <a:solidFill>
              <a:srgbClr val="EBA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0" name="Freeform 739"/>
            <p:cNvSpPr>
              <a:spLocks/>
            </p:cNvSpPr>
            <p:nvPr/>
          </p:nvSpPr>
          <p:spPr bwMode="auto">
            <a:xfrm>
              <a:off x="3643" y="2522"/>
              <a:ext cx="8" cy="19"/>
            </a:xfrm>
            <a:custGeom>
              <a:avLst/>
              <a:gdLst>
                <a:gd name="T0" fmla="*/ 7 w 13"/>
                <a:gd name="T1" fmla="*/ 0 h 31"/>
                <a:gd name="T2" fmla="*/ 9 w 13"/>
                <a:gd name="T3" fmla="*/ 31 h 31"/>
                <a:gd name="T4" fmla="*/ 7 w 13"/>
                <a:gd name="T5" fmla="*/ 0 h 31"/>
              </a:gdLst>
              <a:ahLst/>
              <a:cxnLst>
                <a:cxn ang="0">
                  <a:pos x="T0" y="T1"/>
                </a:cxn>
                <a:cxn ang="0">
                  <a:pos x="T2" y="T3"/>
                </a:cxn>
                <a:cxn ang="0">
                  <a:pos x="T4" y="T5"/>
                </a:cxn>
              </a:cxnLst>
              <a:rect l="0" t="0" r="r" b="b"/>
              <a:pathLst>
                <a:path w="13" h="31">
                  <a:moveTo>
                    <a:pt x="7" y="0"/>
                  </a:moveTo>
                  <a:cubicBezTo>
                    <a:pt x="11" y="10"/>
                    <a:pt x="13" y="20"/>
                    <a:pt x="9" y="31"/>
                  </a:cubicBezTo>
                  <a:cubicBezTo>
                    <a:pt x="4" y="21"/>
                    <a:pt x="0" y="11"/>
                    <a:pt x="7" y="0"/>
                  </a:cubicBezTo>
                  <a:close/>
                </a:path>
              </a:pathLst>
            </a:custGeom>
            <a:solidFill>
              <a:srgbClr val="EDDB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1" name="Freeform 740"/>
            <p:cNvSpPr>
              <a:spLocks/>
            </p:cNvSpPr>
            <p:nvPr/>
          </p:nvSpPr>
          <p:spPr bwMode="auto">
            <a:xfrm>
              <a:off x="3687" y="2511"/>
              <a:ext cx="8" cy="8"/>
            </a:xfrm>
            <a:custGeom>
              <a:avLst/>
              <a:gdLst>
                <a:gd name="T0" fmla="*/ 14 w 14"/>
                <a:gd name="T1" fmla="*/ 5 h 12"/>
                <a:gd name="T2" fmla="*/ 7 w 14"/>
                <a:gd name="T3" fmla="*/ 12 h 12"/>
                <a:gd name="T4" fmla="*/ 0 w 14"/>
                <a:gd name="T5" fmla="*/ 6 h 12"/>
                <a:gd name="T6" fmla="*/ 7 w 14"/>
                <a:gd name="T7" fmla="*/ 0 h 12"/>
                <a:gd name="T8" fmla="*/ 14 w 14"/>
                <a:gd name="T9" fmla="*/ 5 h 12"/>
              </a:gdLst>
              <a:ahLst/>
              <a:cxnLst>
                <a:cxn ang="0">
                  <a:pos x="T0" y="T1"/>
                </a:cxn>
                <a:cxn ang="0">
                  <a:pos x="T2" y="T3"/>
                </a:cxn>
                <a:cxn ang="0">
                  <a:pos x="T4" y="T5"/>
                </a:cxn>
                <a:cxn ang="0">
                  <a:pos x="T6" y="T7"/>
                </a:cxn>
                <a:cxn ang="0">
                  <a:pos x="T8" y="T9"/>
                </a:cxn>
              </a:cxnLst>
              <a:rect l="0" t="0" r="r" b="b"/>
              <a:pathLst>
                <a:path w="14" h="12">
                  <a:moveTo>
                    <a:pt x="14" y="5"/>
                  </a:moveTo>
                  <a:cubicBezTo>
                    <a:pt x="14" y="10"/>
                    <a:pt x="11" y="12"/>
                    <a:pt x="7" y="12"/>
                  </a:cubicBezTo>
                  <a:cubicBezTo>
                    <a:pt x="3" y="12"/>
                    <a:pt x="0" y="11"/>
                    <a:pt x="0" y="6"/>
                  </a:cubicBezTo>
                  <a:cubicBezTo>
                    <a:pt x="0" y="2"/>
                    <a:pt x="3" y="1"/>
                    <a:pt x="7" y="0"/>
                  </a:cubicBezTo>
                  <a:cubicBezTo>
                    <a:pt x="11" y="0"/>
                    <a:pt x="13" y="1"/>
                    <a:pt x="14" y="5"/>
                  </a:cubicBezTo>
                  <a:close/>
                </a:path>
              </a:pathLst>
            </a:custGeom>
            <a:solidFill>
              <a:srgbClr val="F2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2" name="Freeform 741"/>
            <p:cNvSpPr>
              <a:spLocks/>
            </p:cNvSpPr>
            <p:nvPr/>
          </p:nvSpPr>
          <p:spPr bwMode="auto">
            <a:xfrm>
              <a:off x="3769" y="2497"/>
              <a:ext cx="23" cy="20"/>
            </a:xfrm>
            <a:custGeom>
              <a:avLst/>
              <a:gdLst>
                <a:gd name="T0" fmla="*/ 32 w 37"/>
                <a:gd name="T1" fmla="*/ 0 h 32"/>
                <a:gd name="T2" fmla="*/ 21 w 37"/>
                <a:gd name="T3" fmla="*/ 32 h 32"/>
                <a:gd name="T4" fmla="*/ 1 w 37"/>
                <a:gd name="T5" fmla="*/ 18 h 32"/>
                <a:gd name="T6" fmla="*/ 11 w 37"/>
                <a:gd name="T7" fmla="*/ 5 h 32"/>
                <a:gd name="T8" fmla="*/ 26 w 37"/>
                <a:gd name="T9" fmla="*/ 3 h 32"/>
                <a:gd name="T10" fmla="*/ 32 w 37"/>
                <a:gd name="T11" fmla="*/ 0 h 32"/>
              </a:gdLst>
              <a:ahLst/>
              <a:cxnLst>
                <a:cxn ang="0">
                  <a:pos x="T0" y="T1"/>
                </a:cxn>
                <a:cxn ang="0">
                  <a:pos x="T2" y="T3"/>
                </a:cxn>
                <a:cxn ang="0">
                  <a:pos x="T4" y="T5"/>
                </a:cxn>
                <a:cxn ang="0">
                  <a:pos x="T6" y="T7"/>
                </a:cxn>
                <a:cxn ang="0">
                  <a:pos x="T8" y="T9"/>
                </a:cxn>
                <a:cxn ang="0">
                  <a:pos x="T10" y="T11"/>
                </a:cxn>
              </a:cxnLst>
              <a:rect l="0" t="0" r="r" b="b"/>
              <a:pathLst>
                <a:path w="37" h="32">
                  <a:moveTo>
                    <a:pt x="32" y="0"/>
                  </a:moveTo>
                  <a:cubicBezTo>
                    <a:pt x="37" y="16"/>
                    <a:pt x="34" y="25"/>
                    <a:pt x="21" y="32"/>
                  </a:cubicBezTo>
                  <a:cubicBezTo>
                    <a:pt x="14" y="28"/>
                    <a:pt x="2" y="31"/>
                    <a:pt x="1" y="18"/>
                  </a:cubicBezTo>
                  <a:cubicBezTo>
                    <a:pt x="0" y="10"/>
                    <a:pt x="3" y="6"/>
                    <a:pt x="11" y="5"/>
                  </a:cubicBezTo>
                  <a:cubicBezTo>
                    <a:pt x="16" y="4"/>
                    <a:pt x="21" y="3"/>
                    <a:pt x="26" y="3"/>
                  </a:cubicBezTo>
                  <a:cubicBezTo>
                    <a:pt x="29" y="3"/>
                    <a:pt x="30" y="2"/>
                    <a:pt x="32" y="0"/>
                  </a:cubicBezTo>
                  <a:close/>
                </a:path>
              </a:pathLst>
            </a:custGeom>
            <a:solidFill>
              <a:srgbClr val="3634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3" name="Freeform 742"/>
            <p:cNvSpPr>
              <a:spLocks/>
            </p:cNvSpPr>
            <p:nvPr/>
          </p:nvSpPr>
          <p:spPr bwMode="auto">
            <a:xfrm>
              <a:off x="3775" y="2494"/>
              <a:ext cx="10" cy="9"/>
            </a:xfrm>
            <a:custGeom>
              <a:avLst/>
              <a:gdLst>
                <a:gd name="T0" fmla="*/ 16 w 16"/>
                <a:gd name="T1" fmla="*/ 8 h 15"/>
                <a:gd name="T2" fmla="*/ 1 w 16"/>
                <a:gd name="T3" fmla="*/ 10 h 15"/>
                <a:gd name="T4" fmla="*/ 8 w 16"/>
                <a:gd name="T5" fmla="*/ 1 h 15"/>
                <a:gd name="T6" fmla="*/ 16 w 16"/>
                <a:gd name="T7" fmla="*/ 8 h 15"/>
              </a:gdLst>
              <a:ahLst/>
              <a:cxnLst>
                <a:cxn ang="0">
                  <a:pos x="T0" y="T1"/>
                </a:cxn>
                <a:cxn ang="0">
                  <a:pos x="T2" y="T3"/>
                </a:cxn>
                <a:cxn ang="0">
                  <a:pos x="T4" y="T5"/>
                </a:cxn>
                <a:cxn ang="0">
                  <a:pos x="T6" y="T7"/>
                </a:cxn>
              </a:cxnLst>
              <a:rect l="0" t="0" r="r" b="b"/>
              <a:pathLst>
                <a:path w="16" h="15">
                  <a:moveTo>
                    <a:pt x="16" y="8"/>
                  </a:moveTo>
                  <a:cubicBezTo>
                    <a:pt x="12" y="15"/>
                    <a:pt x="7" y="15"/>
                    <a:pt x="1" y="10"/>
                  </a:cubicBezTo>
                  <a:cubicBezTo>
                    <a:pt x="0" y="5"/>
                    <a:pt x="3" y="1"/>
                    <a:pt x="8" y="1"/>
                  </a:cubicBezTo>
                  <a:cubicBezTo>
                    <a:pt x="13" y="0"/>
                    <a:pt x="16" y="3"/>
                    <a:pt x="16" y="8"/>
                  </a:cubicBezTo>
                  <a:close/>
                </a:path>
              </a:pathLst>
            </a:custGeom>
            <a:solidFill>
              <a:srgbClr val="DBD9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4" name="Freeform 743"/>
            <p:cNvSpPr>
              <a:spLocks/>
            </p:cNvSpPr>
            <p:nvPr/>
          </p:nvSpPr>
          <p:spPr bwMode="auto">
            <a:xfrm>
              <a:off x="4024" y="2616"/>
              <a:ext cx="68" cy="134"/>
            </a:xfrm>
            <a:custGeom>
              <a:avLst/>
              <a:gdLst>
                <a:gd name="T0" fmla="*/ 55 w 110"/>
                <a:gd name="T1" fmla="*/ 156 h 218"/>
                <a:gd name="T2" fmla="*/ 55 w 110"/>
                <a:gd name="T3" fmla="*/ 218 h 218"/>
                <a:gd name="T4" fmla="*/ 5 w 110"/>
                <a:gd name="T5" fmla="*/ 218 h 218"/>
                <a:gd name="T6" fmla="*/ 0 w 110"/>
                <a:gd name="T7" fmla="*/ 200 h 218"/>
                <a:gd name="T8" fmla="*/ 1 w 110"/>
                <a:gd name="T9" fmla="*/ 64 h 218"/>
                <a:gd name="T10" fmla="*/ 5 w 110"/>
                <a:gd name="T11" fmla="*/ 7 h 218"/>
                <a:gd name="T12" fmla="*/ 6 w 110"/>
                <a:gd name="T13" fmla="*/ 2 h 218"/>
                <a:gd name="T14" fmla="*/ 13 w 110"/>
                <a:gd name="T15" fmla="*/ 1 h 218"/>
                <a:gd name="T16" fmla="*/ 91 w 110"/>
                <a:gd name="T17" fmla="*/ 56 h 218"/>
                <a:gd name="T18" fmla="*/ 100 w 110"/>
                <a:gd name="T19" fmla="*/ 67 h 218"/>
                <a:gd name="T20" fmla="*/ 109 w 110"/>
                <a:gd name="T21" fmla="*/ 81 h 218"/>
                <a:gd name="T22" fmla="*/ 105 w 110"/>
                <a:gd name="T23" fmla="*/ 108 h 218"/>
                <a:gd name="T24" fmla="*/ 88 w 110"/>
                <a:gd name="T25" fmla="*/ 125 h 218"/>
                <a:gd name="T26" fmla="*/ 62 w 110"/>
                <a:gd name="T27" fmla="*/ 131 h 218"/>
                <a:gd name="T28" fmla="*/ 55 w 110"/>
                <a:gd name="T29" fmla="*/ 156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0" h="218">
                  <a:moveTo>
                    <a:pt x="55" y="156"/>
                  </a:moveTo>
                  <a:cubicBezTo>
                    <a:pt x="55" y="176"/>
                    <a:pt x="55" y="197"/>
                    <a:pt x="55" y="218"/>
                  </a:cubicBezTo>
                  <a:cubicBezTo>
                    <a:pt x="38" y="218"/>
                    <a:pt x="22" y="218"/>
                    <a:pt x="5" y="218"/>
                  </a:cubicBezTo>
                  <a:cubicBezTo>
                    <a:pt x="0" y="213"/>
                    <a:pt x="0" y="206"/>
                    <a:pt x="0" y="200"/>
                  </a:cubicBezTo>
                  <a:cubicBezTo>
                    <a:pt x="0" y="155"/>
                    <a:pt x="0" y="109"/>
                    <a:pt x="1" y="64"/>
                  </a:cubicBezTo>
                  <a:cubicBezTo>
                    <a:pt x="1" y="45"/>
                    <a:pt x="4" y="26"/>
                    <a:pt x="5" y="7"/>
                  </a:cubicBezTo>
                  <a:cubicBezTo>
                    <a:pt x="5" y="5"/>
                    <a:pt x="5" y="4"/>
                    <a:pt x="6" y="2"/>
                  </a:cubicBezTo>
                  <a:cubicBezTo>
                    <a:pt x="8" y="0"/>
                    <a:pt x="11" y="0"/>
                    <a:pt x="13" y="1"/>
                  </a:cubicBezTo>
                  <a:cubicBezTo>
                    <a:pt x="47" y="9"/>
                    <a:pt x="73" y="26"/>
                    <a:pt x="91" y="56"/>
                  </a:cubicBezTo>
                  <a:cubicBezTo>
                    <a:pt x="93" y="60"/>
                    <a:pt x="97" y="63"/>
                    <a:pt x="100" y="67"/>
                  </a:cubicBezTo>
                  <a:cubicBezTo>
                    <a:pt x="106" y="69"/>
                    <a:pt x="109" y="74"/>
                    <a:pt x="109" y="81"/>
                  </a:cubicBezTo>
                  <a:cubicBezTo>
                    <a:pt x="110" y="90"/>
                    <a:pt x="107" y="99"/>
                    <a:pt x="105" y="108"/>
                  </a:cubicBezTo>
                  <a:cubicBezTo>
                    <a:pt x="103" y="117"/>
                    <a:pt x="95" y="121"/>
                    <a:pt x="88" y="125"/>
                  </a:cubicBezTo>
                  <a:cubicBezTo>
                    <a:pt x="79" y="128"/>
                    <a:pt x="70" y="129"/>
                    <a:pt x="62" y="131"/>
                  </a:cubicBezTo>
                  <a:cubicBezTo>
                    <a:pt x="56" y="138"/>
                    <a:pt x="62" y="149"/>
                    <a:pt x="55" y="156"/>
                  </a:cubicBezTo>
                  <a:close/>
                </a:path>
              </a:pathLst>
            </a:custGeom>
            <a:solidFill>
              <a:srgbClr val="A631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5" name="Freeform 744"/>
            <p:cNvSpPr>
              <a:spLocks/>
            </p:cNvSpPr>
            <p:nvPr/>
          </p:nvSpPr>
          <p:spPr bwMode="auto">
            <a:xfrm>
              <a:off x="3969" y="2618"/>
              <a:ext cx="59" cy="132"/>
            </a:xfrm>
            <a:custGeom>
              <a:avLst/>
              <a:gdLst>
                <a:gd name="T0" fmla="*/ 96 w 96"/>
                <a:gd name="T1" fmla="*/ 0 h 214"/>
                <a:gd name="T2" fmla="*/ 95 w 96"/>
                <a:gd name="T3" fmla="*/ 96 h 214"/>
                <a:gd name="T4" fmla="*/ 94 w 96"/>
                <a:gd name="T5" fmla="*/ 214 h 214"/>
                <a:gd name="T6" fmla="*/ 66 w 96"/>
                <a:gd name="T7" fmla="*/ 214 h 214"/>
                <a:gd name="T8" fmla="*/ 60 w 96"/>
                <a:gd name="T9" fmla="*/ 185 h 214"/>
                <a:gd name="T10" fmla="*/ 46 w 96"/>
                <a:gd name="T11" fmla="*/ 170 h 214"/>
                <a:gd name="T12" fmla="*/ 38 w 96"/>
                <a:gd name="T13" fmla="*/ 164 h 214"/>
                <a:gd name="T14" fmla="*/ 18 w 96"/>
                <a:gd name="T15" fmla="*/ 156 h 214"/>
                <a:gd name="T16" fmla="*/ 5 w 96"/>
                <a:gd name="T17" fmla="*/ 153 h 214"/>
                <a:gd name="T18" fmla="*/ 1 w 96"/>
                <a:gd name="T19" fmla="*/ 136 h 214"/>
                <a:gd name="T20" fmla="*/ 6 w 96"/>
                <a:gd name="T21" fmla="*/ 35 h 214"/>
                <a:gd name="T22" fmla="*/ 8 w 96"/>
                <a:gd name="T23" fmla="*/ 22 h 214"/>
                <a:gd name="T24" fmla="*/ 20 w 96"/>
                <a:gd name="T25" fmla="*/ 22 h 214"/>
                <a:gd name="T26" fmla="*/ 32 w 96"/>
                <a:gd name="T27" fmla="*/ 39 h 214"/>
                <a:gd name="T28" fmla="*/ 71 w 96"/>
                <a:gd name="T29" fmla="*/ 41 h 214"/>
                <a:gd name="T30" fmla="*/ 89 w 96"/>
                <a:gd name="T31" fmla="*/ 10 h 214"/>
                <a:gd name="T32" fmla="*/ 96 w 96"/>
                <a:gd name="T33" fmla="*/ 0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6" h="214">
                  <a:moveTo>
                    <a:pt x="96" y="0"/>
                  </a:moveTo>
                  <a:cubicBezTo>
                    <a:pt x="96" y="32"/>
                    <a:pt x="95" y="64"/>
                    <a:pt x="95" y="96"/>
                  </a:cubicBezTo>
                  <a:cubicBezTo>
                    <a:pt x="94" y="135"/>
                    <a:pt x="94" y="175"/>
                    <a:pt x="94" y="214"/>
                  </a:cubicBezTo>
                  <a:cubicBezTo>
                    <a:pt x="85" y="214"/>
                    <a:pt x="75" y="214"/>
                    <a:pt x="66" y="214"/>
                  </a:cubicBezTo>
                  <a:cubicBezTo>
                    <a:pt x="59" y="206"/>
                    <a:pt x="61" y="195"/>
                    <a:pt x="60" y="185"/>
                  </a:cubicBezTo>
                  <a:cubicBezTo>
                    <a:pt x="58" y="176"/>
                    <a:pt x="55" y="171"/>
                    <a:pt x="46" y="170"/>
                  </a:cubicBezTo>
                  <a:cubicBezTo>
                    <a:pt x="43" y="169"/>
                    <a:pt x="40" y="167"/>
                    <a:pt x="38" y="164"/>
                  </a:cubicBezTo>
                  <a:cubicBezTo>
                    <a:pt x="32" y="158"/>
                    <a:pt x="26" y="157"/>
                    <a:pt x="18" y="156"/>
                  </a:cubicBezTo>
                  <a:cubicBezTo>
                    <a:pt x="13" y="156"/>
                    <a:pt x="9" y="157"/>
                    <a:pt x="5" y="153"/>
                  </a:cubicBezTo>
                  <a:cubicBezTo>
                    <a:pt x="1" y="148"/>
                    <a:pt x="0" y="142"/>
                    <a:pt x="1" y="136"/>
                  </a:cubicBezTo>
                  <a:cubicBezTo>
                    <a:pt x="6" y="102"/>
                    <a:pt x="1" y="68"/>
                    <a:pt x="6" y="35"/>
                  </a:cubicBezTo>
                  <a:cubicBezTo>
                    <a:pt x="7" y="30"/>
                    <a:pt x="6" y="26"/>
                    <a:pt x="8" y="22"/>
                  </a:cubicBezTo>
                  <a:cubicBezTo>
                    <a:pt x="12" y="15"/>
                    <a:pt x="16" y="17"/>
                    <a:pt x="20" y="22"/>
                  </a:cubicBezTo>
                  <a:cubicBezTo>
                    <a:pt x="24" y="27"/>
                    <a:pt x="27" y="33"/>
                    <a:pt x="32" y="39"/>
                  </a:cubicBezTo>
                  <a:cubicBezTo>
                    <a:pt x="43" y="54"/>
                    <a:pt x="58" y="54"/>
                    <a:pt x="71" y="41"/>
                  </a:cubicBezTo>
                  <a:cubicBezTo>
                    <a:pt x="79" y="32"/>
                    <a:pt x="86" y="22"/>
                    <a:pt x="89" y="10"/>
                  </a:cubicBezTo>
                  <a:cubicBezTo>
                    <a:pt x="90" y="6"/>
                    <a:pt x="91" y="1"/>
                    <a:pt x="96" y="0"/>
                  </a:cubicBezTo>
                  <a:close/>
                </a:path>
              </a:pathLst>
            </a:custGeom>
            <a:solidFill>
              <a:srgbClr val="C3B1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6" name="Freeform 745"/>
            <p:cNvSpPr>
              <a:spLocks/>
            </p:cNvSpPr>
            <p:nvPr/>
          </p:nvSpPr>
          <p:spPr bwMode="auto">
            <a:xfrm>
              <a:off x="3903" y="2692"/>
              <a:ext cx="97" cy="58"/>
            </a:xfrm>
            <a:custGeom>
              <a:avLst/>
              <a:gdLst>
                <a:gd name="T0" fmla="*/ 114 w 157"/>
                <a:gd name="T1" fmla="*/ 34 h 94"/>
                <a:gd name="T2" fmla="*/ 146 w 157"/>
                <a:gd name="T3" fmla="*/ 42 h 94"/>
                <a:gd name="T4" fmla="*/ 154 w 157"/>
                <a:gd name="T5" fmla="*/ 62 h 94"/>
                <a:gd name="T6" fmla="*/ 157 w 157"/>
                <a:gd name="T7" fmla="*/ 68 h 94"/>
                <a:gd name="T8" fmla="*/ 135 w 157"/>
                <a:gd name="T9" fmla="*/ 94 h 94"/>
                <a:gd name="T10" fmla="*/ 114 w 157"/>
                <a:gd name="T11" fmla="*/ 94 h 94"/>
                <a:gd name="T12" fmla="*/ 63 w 157"/>
                <a:gd name="T13" fmla="*/ 78 h 94"/>
                <a:gd name="T14" fmla="*/ 31 w 157"/>
                <a:gd name="T15" fmla="*/ 69 h 94"/>
                <a:gd name="T16" fmla="*/ 8 w 157"/>
                <a:gd name="T17" fmla="*/ 21 h 94"/>
                <a:gd name="T18" fmla="*/ 16 w 157"/>
                <a:gd name="T19" fmla="*/ 3 h 94"/>
                <a:gd name="T20" fmla="*/ 28 w 157"/>
                <a:gd name="T21" fmla="*/ 2 h 94"/>
                <a:gd name="T22" fmla="*/ 57 w 157"/>
                <a:gd name="T23" fmla="*/ 11 h 94"/>
                <a:gd name="T24" fmla="*/ 67 w 157"/>
                <a:gd name="T25" fmla="*/ 17 h 94"/>
                <a:gd name="T26" fmla="*/ 97 w 157"/>
                <a:gd name="T27" fmla="*/ 38 h 94"/>
                <a:gd name="T28" fmla="*/ 114 w 157"/>
                <a:gd name="T29" fmla="*/ 3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7" h="94">
                  <a:moveTo>
                    <a:pt x="114" y="34"/>
                  </a:moveTo>
                  <a:cubicBezTo>
                    <a:pt x="126" y="30"/>
                    <a:pt x="137" y="31"/>
                    <a:pt x="146" y="42"/>
                  </a:cubicBezTo>
                  <a:cubicBezTo>
                    <a:pt x="139" y="51"/>
                    <a:pt x="139" y="51"/>
                    <a:pt x="154" y="62"/>
                  </a:cubicBezTo>
                  <a:cubicBezTo>
                    <a:pt x="156" y="64"/>
                    <a:pt x="157" y="66"/>
                    <a:pt x="157" y="68"/>
                  </a:cubicBezTo>
                  <a:cubicBezTo>
                    <a:pt x="154" y="80"/>
                    <a:pt x="147" y="89"/>
                    <a:pt x="135" y="94"/>
                  </a:cubicBezTo>
                  <a:cubicBezTo>
                    <a:pt x="128" y="94"/>
                    <a:pt x="121" y="94"/>
                    <a:pt x="114" y="94"/>
                  </a:cubicBezTo>
                  <a:cubicBezTo>
                    <a:pt x="99" y="84"/>
                    <a:pt x="81" y="83"/>
                    <a:pt x="63" y="78"/>
                  </a:cubicBezTo>
                  <a:cubicBezTo>
                    <a:pt x="53" y="75"/>
                    <a:pt x="42" y="73"/>
                    <a:pt x="31" y="69"/>
                  </a:cubicBezTo>
                  <a:cubicBezTo>
                    <a:pt x="8" y="60"/>
                    <a:pt x="0" y="45"/>
                    <a:pt x="8" y="21"/>
                  </a:cubicBezTo>
                  <a:cubicBezTo>
                    <a:pt x="11" y="15"/>
                    <a:pt x="13" y="9"/>
                    <a:pt x="16" y="3"/>
                  </a:cubicBezTo>
                  <a:cubicBezTo>
                    <a:pt x="20" y="0"/>
                    <a:pt x="24" y="1"/>
                    <a:pt x="28" y="2"/>
                  </a:cubicBezTo>
                  <a:cubicBezTo>
                    <a:pt x="38" y="6"/>
                    <a:pt x="47" y="9"/>
                    <a:pt x="57" y="11"/>
                  </a:cubicBezTo>
                  <a:cubicBezTo>
                    <a:pt x="61" y="12"/>
                    <a:pt x="65" y="14"/>
                    <a:pt x="67" y="17"/>
                  </a:cubicBezTo>
                  <a:cubicBezTo>
                    <a:pt x="72" y="31"/>
                    <a:pt x="86" y="32"/>
                    <a:pt x="97" y="38"/>
                  </a:cubicBezTo>
                  <a:cubicBezTo>
                    <a:pt x="104" y="41"/>
                    <a:pt x="109" y="37"/>
                    <a:pt x="114" y="34"/>
                  </a:cubicBezTo>
                  <a:close/>
                </a:path>
              </a:pathLst>
            </a:custGeom>
            <a:solidFill>
              <a:srgbClr val="F8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7" name="Freeform 746"/>
            <p:cNvSpPr>
              <a:spLocks/>
            </p:cNvSpPr>
            <p:nvPr/>
          </p:nvSpPr>
          <p:spPr bwMode="auto">
            <a:xfrm>
              <a:off x="3993" y="2719"/>
              <a:ext cx="16" cy="31"/>
            </a:xfrm>
            <a:custGeom>
              <a:avLst/>
              <a:gdLst>
                <a:gd name="T0" fmla="*/ 10 w 26"/>
                <a:gd name="T1" fmla="*/ 25 h 51"/>
                <a:gd name="T2" fmla="*/ 7 w 26"/>
                <a:gd name="T3" fmla="*/ 21 h 51"/>
                <a:gd name="T4" fmla="*/ 6 w 26"/>
                <a:gd name="T5" fmla="*/ 4 h 51"/>
                <a:gd name="T6" fmla="*/ 24 w 26"/>
                <a:gd name="T7" fmla="*/ 23 h 51"/>
                <a:gd name="T8" fmla="*/ 26 w 26"/>
                <a:gd name="T9" fmla="*/ 51 h 51"/>
                <a:gd name="T10" fmla="*/ 13 w 26"/>
                <a:gd name="T11" fmla="*/ 51 h 51"/>
                <a:gd name="T12" fmla="*/ 10 w 26"/>
                <a:gd name="T13" fmla="*/ 25 h 51"/>
              </a:gdLst>
              <a:ahLst/>
              <a:cxnLst>
                <a:cxn ang="0">
                  <a:pos x="T0" y="T1"/>
                </a:cxn>
                <a:cxn ang="0">
                  <a:pos x="T2" y="T3"/>
                </a:cxn>
                <a:cxn ang="0">
                  <a:pos x="T4" y="T5"/>
                </a:cxn>
                <a:cxn ang="0">
                  <a:pos x="T6" y="T7"/>
                </a:cxn>
                <a:cxn ang="0">
                  <a:pos x="T8" y="T9"/>
                </a:cxn>
                <a:cxn ang="0">
                  <a:pos x="T10" y="T11"/>
                </a:cxn>
                <a:cxn ang="0">
                  <a:pos x="T12" y="T13"/>
                </a:cxn>
              </a:cxnLst>
              <a:rect l="0" t="0" r="r" b="b"/>
              <a:pathLst>
                <a:path w="26" h="51">
                  <a:moveTo>
                    <a:pt x="10" y="25"/>
                  </a:moveTo>
                  <a:cubicBezTo>
                    <a:pt x="9" y="24"/>
                    <a:pt x="8" y="22"/>
                    <a:pt x="7" y="21"/>
                  </a:cubicBezTo>
                  <a:cubicBezTo>
                    <a:pt x="4" y="16"/>
                    <a:pt x="0" y="10"/>
                    <a:pt x="6" y="4"/>
                  </a:cubicBezTo>
                  <a:cubicBezTo>
                    <a:pt x="25" y="5"/>
                    <a:pt x="24" y="0"/>
                    <a:pt x="24" y="23"/>
                  </a:cubicBezTo>
                  <a:cubicBezTo>
                    <a:pt x="24" y="32"/>
                    <a:pt x="25" y="42"/>
                    <a:pt x="26" y="51"/>
                  </a:cubicBezTo>
                  <a:cubicBezTo>
                    <a:pt x="21" y="51"/>
                    <a:pt x="17" y="51"/>
                    <a:pt x="13" y="51"/>
                  </a:cubicBezTo>
                  <a:cubicBezTo>
                    <a:pt x="5" y="43"/>
                    <a:pt x="10" y="34"/>
                    <a:pt x="10" y="25"/>
                  </a:cubicBezTo>
                  <a:close/>
                </a:path>
              </a:pathLst>
            </a:custGeom>
            <a:solidFill>
              <a:srgbClr val="4541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8" name="Freeform 747"/>
            <p:cNvSpPr>
              <a:spLocks/>
            </p:cNvSpPr>
            <p:nvPr/>
          </p:nvSpPr>
          <p:spPr bwMode="auto">
            <a:xfrm>
              <a:off x="3943" y="2739"/>
              <a:ext cx="30" cy="11"/>
            </a:xfrm>
            <a:custGeom>
              <a:avLst/>
              <a:gdLst>
                <a:gd name="T0" fmla="*/ 0 w 49"/>
                <a:gd name="T1" fmla="*/ 18 h 18"/>
                <a:gd name="T2" fmla="*/ 0 w 49"/>
                <a:gd name="T3" fmla="*/ 0 h 18"/>
                <a:gd name="T4" fmla="*/ 49 w 49"/>
                <a:gd name="T5" fmla="*/ 18 h 18"/>
                <a:gd name="T6" fmla="*/ 0 w 49"/>
                <a:gd name="T7" fmla="*/ 18 h 18"/>
              </a:gdLst>
              <a:ahLst/>
              <a:cxnLst>
                <a:cxn ang="0">
                  <a:pos x="T0" y="T1"/>
                </a:cxn>
                <a:cxn ang="0">
                  <a:pos x="T2" y="T3"/>
                </a:cxn>
                <a:cxn ang="0">
                  <a:pos x="T4" y="T5"/>
                </a:cxn>
                <a:cxn ang="0">
                  <a:pos x="T6" y="T7"/>
                </a:cxn>
              </a:cxnLst>
              <a:rect l="0" t="0" r="r" b="b"/>
              <a:pathLst>
                <a:path w="49" h="18">
                  <a:moveTo>
                    <a:pt x="0" y="18"/>
                  </a:moveTo>
                  <a:cubicBezTo>
                    <a:pt x="0" y="12"/>
                    <a:pt x="0" y="6"/>
                    <a:pt x="0" y="0"/>
                  </a:cubicBezTo>
                  <a:cubicBezTo>
                    <a:pt x="18" y="3"/>
                    <a:pt x="37" y="1"/>
                    <a:pt x="49" y="18"/>
                  </a:cubicBezTo>
                  <a:cubicBezTo>
                    <a:pt x="33" y="18"/>
                    <a:pt x="16" y="18"/>
                    <a:pt x="0" y="18"/>
                  </a:cubicBezTo>
                  <a:close/>
                </a:path>
              </a:pathLst>
            </a:custGeom>
            <a:solidFill>
              <a:srgbClr val="8030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49" name="Freeform 748"/>
            <p:cNvSpPr>
              <a:spLocks/>
            </p:cNvSpPr>
            <p:nvPr/>
          </p:nvSpPr>
          <p:spPr bwMode="auto">
            <a:xfrm>
              <a:off x="3986" y="2734"/>
              <a:ext cx="17" cy="16"/>
            </a:xfrm>
            <a:custGeom>
              <a:avLst/>
              <a:gdLst>
                <a:gd name="T0" fmla="*/ 21 w 26"/>
                <a:gd name="T1" fmla="*/ 0 h 26"/>
                <a:gd name="T2" fmla="*/ 24 w 26"/>
                <a:gd name="T3" fmla="*/ 26 h 26"/>
                <a:gd name="T4" fmla="*/ 0 w 26"/>
                <a:gd name="T5" fmla="*/ 26 h 26"/>
                <a:gd name="T6" fmla="*/ 21 w 26"/>
                <a:gd name="T7" fmla="*/ 0 h 26"/>
              </a:gdLst>
              <a:ahLst/>
              <a:cxnLst>
                <a:cxn ang="0">
                  <a:pos x="T0" y="T1"/>
                </a:cxn>
                <a:cxn ang="0">
                  <a:pos x="T2" y="T3"/>
                </a:cxn>
                <a:cxn ang="0">
                  <a:pos x="T4" y="T5"/>
                </a:cxn>
                <a:cxn ang="0">
                  <a:pos x="T6" y="T7"/>
                </a:cxn>
              </a:cxnLst>
              <a:rect l="0" t="0" r="r" b="b"/>
              <a:pathLst>
                <a:path w="26" h="26">
                  <a:moveTo>
                    <a:pt x="21" y="0"/>
                  </a:moveTo>
                  <a:cubicBezTo>
                    <a:pt x="26" y="8"/>
                    <a:pt x="22" y="18"/>
                    <a:pt x="24" y="26"/>
                  </a:cubicBezTo>
                  <a:cubicBezTo>
                    <a:pt x="16" y="26"/>
                    <a:pt x="8" y="26"/>
                    <a:pt x="0" y="26"/>
                  </a:cubicBezTo>
                  <a:cubicBezTo>
                    <a:pt x="7" y="18"/>
                    <a:pt x="15" y="10"/>
                    <a:pt x="21" y="0"/>
                  </a:cubicBezTo>
                  <a:close/>
                </a:path>
              </a:pathLst>
            </a:custGeom>
            <a:solidFill>
              <a:srgbClr val="9E8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0" name="Freeform 749"/>
            <p:cNvSpPr>
              <a:spLocks/>
            </p:cNvSpPr>
            <p:nvPr/>
          </p:nvSpPr>
          <p:spPr bwMode="auto">
            <a:xfrm>
              <a:off x="3915" y="2379"/>
              <a:ext cx="207" cy="178"/>
            </a:xfrm>
            <a:custGeom>
              <a:avLst/>
              <a:gdLst>
                <a:gd name="T0" fmla="*/ 260 w 336"/>
                <a:gd name="T1" fmla="*/ 32 h 287"/>
                <a:gd name="T2" fmla="*/ 297 w 336"/>
                <a:gd name="T3" fmla="*/ 61 h 287"/>
                <a:gd name="T4" fmla="*/ 334 w 336"/>
                <a:gd name="T5" fmla="*/ 155 h 287"/>
                <a:gd name="T6" fmla="*/ 328 w 336"/>
                <a:gd name="T7" fmla="*/ 224 h 287"/>
                <a:gd name="T8" fmla="*/ 309 w 336"/>
                <a:gd name="T9" fmla="*/ 276 h 287"/>
                <a:gd name="T10" fmla="*/ 298 w 336"/>
                <a:gd name="T11" fmla="*/ 285 h 287"/>
                <a:gd name="T12" fmla="*/ 291 w 336"/>
                <a:gd name="T13" fmla="*/ 286 h 287"/>
                <a:gd name="T14" fmla="*/ 286 w 336"/>
                <a:gd name="T15" fmla="*/ 280 h 287"/>
                <a:gd name="T16" fmla="*/ 275 w 336"/>
                <a:gd name="T17" fmla="*/ 237 h 287"/>
                <a:gd name="T18" fmla="*/ 253 w 336"/>
                <a:gd name="T19" fmla="*/ 201 h 287"/>
                <a:gd name="T20" fmla="*/ 245 w 336"/>
                <a:gd name="T21" fmla="*/ 161 h 287"/>
                <a:gd name="T22" fmla="*/ 244 w 336"/>
                <a:gd name="T23" fmla="*/ 98 h 287"/>
                <a:gd name="T24" fmla="*/ 201 w 336"/>
                <a:gd name="T25" fmla="*/ 139 h 287"/>
                <a:gd name="T26" fmla="*/ 144 w 336"/>
                <a:gd name="T27" fmla="*/ 164 h 287"/>
                <a:gd name="T28" fmla="*/ 48 w 336"/>
                <a:gd name="T29" fmla="*/ 177 h 287"/>
                <a:gd name="T30" fmla="*/ 27 w 336"/>
                <a:gd name="T31" fmla="*/ 191 h 287"/>
                <a:gd name="T32" fmla="*/ 24 w 336"/>
                <a:gd name="T33" fmla="*/ 201 h 287"/>
                <a:gd name="T34" fmla="*/ 17 w 336"/>
                <a:gd name="T35" fmla="*/ 206 h 287"/>
                <a:gd name="T36" fmla="*/ 5 w 336"/>
                <a:gd name="T37" fmla="*/ 206 h 287"/>
                <a:gd name="T38" fmla="*/ 0 w 336"/>
                <a:gd name="T39" fmla="*/ 197 h 287"/>
                <a:gd name="T40" fmla="*/ 14 w 336"/>
                <a:gd name="T41" fmla="*/ 125 h 287"/>
                <a:gd name="T42" fmla="*/ 58 w 336"/>
                <a:gd name="T43" fmla="*/ 68 h 287"/>
                <a:gd name="T44" fmla="*/ 235 w 336"/>
                <a:gd name="T45" fmla="*/ 19 h 287"/>
                <a:gd name="T46" fmla="*/ 260 w 336"/>
                <a:gd name="T47" fmla="*/ 32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6" h="287">
                  <a:moveTo>
                    <a:pt x="260" y="32"/>
                  </a:moveTo>
                  <a:cubicBezTo>
                    <a:pt x="279" y="33"/>
                    <a:pt x="286" y="50"/>
                    <a:pt x="297" y="61"/>
                  </a:cubicBezTo>
                  <a:cubicBezTo>
                    <a:pt x="323" y="87"/>
                    <a:pt x="330" y="121"/>
                    <a:pt x="334" y="155"/>
                  </a:cubicBezTo>
                  <a:cubicBezTo>
                    <a:pt x="336" y="177"/>
                    <a:pt x="334" y="201"/>
                    <a:pt x="328" y="224"/>
                  </a:cubicBezTo>
                  <a:cubicBezTo>
                    <a:pt x="323" y="242"/>
                    <a:pt x="320" y="261"/>
                    <a:pt x="309" y="276"/>
                  </a:cubicBezTo>
                  <a:cubicBezTo>
                    <a:pt x="306" y="280"/>
                    <a:pt x="304" y="285"/>
                    <a:pt x="298" y="285"/>
                  </a:cubicBezTo>
                  <a:cubicBezTo>
                    <a:pt x="296" y="287"/>
                    <a:pt x="293" y="287"/>
                    <a:pt x="291" y="286"/>
                  </a:cubicBezTo>
                  <a:cubicBezTo>
                    <a:pt x="288" y="285"/>
                    <a:pt x="287" y="282"/>
                    <a:pt x="286" y="280"/>
                  </a:cubicBezTo>
                  <a:cubicBezTo>
                    <a:pt x="292" y="263"/>
                    <a:pt x="286" y="250"/>
                    <a:pt x="275" y="237"/>
                  </a:cubicBezTo>
                  <a:cubicBezTo>
                    <a:pt x="265" y="227"/>
                    <a:pt x="258" y="215"/>
                    <a:pt x="253" y="201"/>
                  </a:cubicBezTo>
                  <a:cubicBezTo>
                    <a:pt x="250" y="188"/>
                    <a:pt x="244" y="175"/>
                    <a:pt x="245" y="161"/>
                  </a:cubicBezTo>
                  <a:cubicBezTo>
                    <a:pt x="242" y="140"/>
                    <a:pt x="241" y="119"/>
                    <a:pt x="244" y="98"/>
                  </a:cubicBezTo>
                  <a:cubicBezTo>
                    <a:pt x="232" y="115"/>
                    <a:pt x="218" y="128"/>
                    <a:pt x="201" y="139"/>
                  </a:cubicBezTo>
                  <a:cubicBezTo>
                    <a:pt x="183" y="150"/>
                    <a:pt x="164" y="158"/>
                    <a:pt x="144" y="164"/>
                  </a:cubicBezTo>
                  <a:cubicBezTo>
                    <a:pt x="113" y="174"/>
                    <a:pt x="81" y="178"/>
                    <a:pt x="48" y="177"/>
                  </a:cubicBezTo>
                  <a:cubicBezTo>
                    <a:pt x="30" y="174"/>
                    <a:pt x="30" y="174"/>
                    <a:pt x="27" y="191"/>
                  </a:cubicBezTo>
                  <a:cubicBezTo>
                    <a:pt x="26" y="195"/>
                    <a:pt x="26" y="198"/>
                    <a:pt x="24" y="201"/>
                  </a:cubicBezTo>
                  <a:cubicBezTo>
                    <a:pt x="22" y="204"/>
                    <a:pt x="20" y="205"/>
                    <a:pt x="17" y="206"/>
                  </a:cubicBezTo>
                  <a:cubicBezTo>
                    <a:pt x="13" y="208"/>
                    <a:pt x="9" y="209"/>
                    <a:pt x="5" y="206"/>
                  </a:cubicBezTo>
                  <a:cubicBezTo>
                    <a:pt x="2" y="204"/>
                    <a:pt x="0" y="201"/>
                    <a:pt x="0" y="197"/>
                  </a:cubicBezTo>
                  <a:cubicBezTo>
                    <a:pt x="0" y="172"/>
                    <a:pt x="0" y="147"/>
                    <a:pt x="14" y="125"/>
                  </a:cubicBezTo>
                  <a:cubicBezTo>
                    <a:pt x="29" y="106"/>
                    <a:pt x="41" y="85"/>
                    <a:pt x="58" y="68"/>
                  </a:cubicBezTo>
                  <a:cubicBezTo>
                    <a:pt x="108" y="18"/>
                    <a:pt x="166" y="0"/>
                    <a:pt x="235" y="19"/>
                  </a:cubicBezTo>
                  <a:cubicBezTo>
                    <a:pt x="244" y="21"/>
                    <a:pt x="253" y="24"/>
                    <a:pt x="260" y="32"/>
                  </a:cubicBezTo>
                  <a:close/>
                </a:path>
              </a:pathLst>
            </a:custGeom>
            <a:solidFill>
              <a:srgbClr val="E4EF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1" name="Freeform 750"/>
            <p:cNvSpPr>
              <a:spLocks/>
            </p:cNvSpPr>
            <p:nvPr/>
          </p:nvSpPr>
          <p:spPr bwMode="auto">
            <a:xfrm>
              <a:off x="3933" y="2538"/>
              <a:ext cx="178" cy="71"/>
            </a:xfrm>
            <a:custGeom>
              <a:avLst/>
              <a:gdLst>
                <a:gd name="T0" fmla="*/ 261 w 287"/>
                <a:gd name="T1" fmla="*/ 28 h 115"/>
                <a:gd name="T2" fmla="*/ 268 w 287"/>
                <a:gd name="T3" fmla="*/ 28 h 115"/>
                <a:gd name="T4" fmla="*/ 265 w 287"/>
                <a:gd name="T5" fmla="*/ 82 h 115"/>
                <a:gd name="T6" fmla="*/ 240 w 287"/>
                <a:gd name="T7" fmla="*/ 87 h 115"/>
                <a:gd name="T8" fmla="*/ 220 w 287"/>
                <a:gd name="T9" fmla="*/ 92 h 115"/>
                <a:gd name="T10" fmla="*/ 205 w 287"/>
                <a:gd name="T11" fmla="*/ 99 h 115"/>
                <a:gd name="T12" fmla="*/ 145 w 287"/>
                <a:gd name="T13" fmla="*/ 111 h 115"/>
                <a:gd name="T14" fmla="*/ 41 w 287"/>
                <a:gd name="T15" fmla="*/ 84 h 115"/>
                <a:gd name="T16" fmla="*/ 0 w 287"/>
                <a:gd name="T17" fmla="*/ 11 h 115"/>
                <a:gd name="T18" fmla="*/ 4 w 287"/>
                <a:gd name="T19" fmla="*/ 1 h 115"/>
                <a:gd name="T20" fmla="*/ 12 w 287"/>
                <a:gd name="T21" fmla="*/ 2 h 115"/>
                <a:gd name="T22" fmla="*/ 73 w 287"/>
                <a:gd name="T23" fmla="*/ 20 h 115"/>
                <a:gd name="T24" fmla="*/ 148 w 287"/>
                <a:gd name="T25" fmla="*/ 41 h 115"/>
                <a:gd name="T26" fmla="*/ 190 w 287"/>
                <a:gd name="T27" fmla="*/ 59 h 115"/>
                <a:gd name="T28" fmla="*/ 244 w 287"/>
                <a:gd name="T29" fmla="*/ 37 h 115"/>
                <a:gd name="T30" fmla="*/ 261 w 287"/>
                <a:gd name="T31" fmla="*/ 2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7" h="115">
                  <a:moveTo>
                    <a:pt x="261" y="28"/>
                  </a:moveTo>
                  <a:cubicBezTo>
                    <a:pt x="263" y="28"/>
                    <a:pt x="266" y="28"/>
                    <a:pt x="268" y="28"/>
                  </a:cubicBezTo>
                  <a:cubicBezTo>
                    <a:pt x="287" y="50"/>
                    <a:pt x="286" y="68"/>
                    <a:pt x="265" y="82"/>
                  </a:cubicBezTo>
                  <a:cubicBezTo>
                    <a:pt x="257" y="87"/>
                    <a:pt x="248" y="83"/>
                    <a:pt x="240" y="87"/>
                  </a:cubicBezTo>
                  <a:cubicBezTo>
                    <a:pt x="232" y="83"/>
                    <a:pt x="226" y="85"/>
                    <a:pt x="220" y="92"/>
                  </a:cubicBezTo>
                  <a:cubicBezTo>
                    <a:pt x="216" y="96"/>
                    <a:pt x="211" y="99"/>
                    <a:pt x="205" y="99"/>
                  </a:cubicBezTo>
                  <a:cubicBezTo>
                    <a:pt x="186" y="107"/>
                    <a:pt x="166" y="110"/>
                    <a:pt x="145" y="111"/>
                  </a:cubicBezTo>
                  <a:cubicBezTo>
                    <a:pt x="107" y="115"/>
                    <a:pt x="72" y="107"/>
                    <a:pt x="41" y="84"/>
                  </a:cubicBezTo>
                  <a:cubicBezTo>
                    <a:pt x="16" y="67"/>
                    <a:pt x="6" y="40"/>
                    <a:pt x="0" y="11"/>
                  </a:cubicBezTo>
                  <a:cubicBezTo>
                    <a:pt x="0" y="7"/>
                    <a:pt x="0" y="3"/>
                    <a:pt x="4" y="1"/>
                  </a:cubicBezTo>
                  <a:cubicBezTo>
                    <a:pt x="7" y="0"/>
                    <a:pt x="10" y="1"/>
                    <a:pt x="12" y="2"/>
                  </a:cubicBezTo>
                  <a:cubicBezTo>
                    <a:pt x="30" y="16"/>
                    <a:pt x="52" y="18"/>
                    <a:pt x="73" y="20"/>
                  </a:cubicBezTo>
                  <a:cubicBezTo>
                    <a:pt x="95" y="40"/>
                    <a:pt x="120" y="46"/>
                    <a:pt x="148" y="41"/>
                  </a:cubicBezTo>
                  <a:cubicBezTo>
                    <a:pt x="162" y="47"/>
                    <a:pt x="174" y="56"/>
                    <a:pt x="190" y="59"/>
                  </a:cubicBezTo>
                  <a:cubicBezTo>
                    <a:pt x="213" y="64"/>
                    <a:pt x="231" y="57"/>
                    <a:pt x="244" y="37"/>
                  </a:cubicBezTo>
                  <a:cubicBezTo>
                    <a:pt x="248" y="31"/>
                    <a:pt x="251" y="23"/>
                    <a:pt x="261" y="28"/>
                  </a:cubicBezTo>
                  <a:close/>
                </a:path>
              </a:pathLst>
            </a:custGeom>
            <a:solidFill>
              <a:srgbClr val="F8C2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2" name="Freeform 751"/>
            <p:cNvSpPr>
              <a:spLocks/>
            </p:cNvSpPr>
            <p:nvPr/>
          </p:nvSpPr>
          <p:spPr bwMode="auto">
            <a:xfrm>
              <a:off x="3914" y="2616"/>
              <a:ext cx="65" cy="105"/>
            </a:xfrm>
            <a:custGeom>
              <a:avLst/>
              <a:gdLst>
                <a:gd name="T0" fmla="*/ 71 w 106"/>
                <a:gd name="T1" fmla="*/ 6 h 170"/>
                <a:gd name="T2" fmla="*/ 99 w 106"/>
                <a:gd name="T3" fmla="*/ 0 h 170"/>
                <a:gd name="T4" fmla="*/ 100 w 106"/>
                <a:gd name="T5" fmla="*/ 23 h 170"/>
                <a:gd name="T6" fmla="*/ 95 w 106"/>
                <a:gd name="T7" fmla="*/ 144 h 170"/>
                <a:gd name="T8" fmla="*/ 97 w 106"/>
                <a:gd name="T9" fmla="*/ 158 h 170"/>
                <a:gd name="T10" fmla="*/ 83 w 106"/>
                <a:gd name="T11" fmla="*/ 167 h 170"/>
                <a:gd name="T12" fmla="*/ 53 w 106"/>
                <a:gd name="T13" fmla="*/ 155 h 170"/>
                <a:gd name="T14" fmla="*/ 50 w 106"/>
                <a:gd name="T15" fmla="*/ 153 h 170"/>
                <a:gd name="T16" fmla="*/ 23 w 106"/>
                <a:gd name="T17" fmla="*/ 135 h 170"/>
                <a:gd name="T18" fmla="*/ 1 w 106"/>
                <a:gd name="T19" fmla="*/ 127 h 170"/>
                <a:gd name="T20" fmla="*/ 4 w 106"/>
                <a:gd name="T21" fmla="*/ 109 h 170"/>
                <a:gd name="T22" fmla="*/ 38 w 106"/>
                <a:gd name="T23" fmla="*/ 28 h 170"/>
                <a:gd name="T24" fmla="*/ 71 w 106"/>
                <a:gd name="T25" fmla="*/ 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70">
                  <a:moveTo>
                    <a:pt x="71" y="6"/>
                  </a:moveTo>
                  <a:cubicBezTo>
                    <a:pt x="81" y="4"/>
                    <a:pt x="90" y="2"/>
                    <a:pt x="99" y="0"/>
                  </a:cubicBezTo>
                  <a:cubicBezTo>
                    <a:pt x="106" y="7"/>
                    <a:pt x="105" y="15"/>
                    <a:pt x="100" y="23"/>
                  </a:cubicBezTo>
                  <a:cubicBezTo>
                    <a:pt x="98" y="63"/>
                    <a:pt x="97" y="104"/>
                    <a:pt x="95" y="144"/>
                  </a:cubicBezTo>
                  <a:cubicBezTo>
                    <a:pt x="95" y="149"/>
                    <a:pt x="95" y="154"/>
                    <a:pt x="97" y="158"/>
                  </a:cubicBezTo>
                  <a:cubicBezTo>
                    <a:pt x="96" y="168"/>
                    <a:pt x="90" y="170"/>
                    <a:pt x="83" y="167"/>
                  </a:cubicBezTo>
                  <a:cubicBezTo>
                    <a:pt x="72" y="164"/>
                    <a:pt x="63" y="159"/>
                    <a:pt x="53" y="155"/>
                  </a:cubicBezTo>
                  <a:cubicBezTo>
                    <a:pt x="52" y="154"/>
                    <a:pt x="50" y="153"/>
                    <a:pt x="50" y="153"/>
                  </a:cubicBezTo>
                  <a:cubicBezTo>
                    <a:pt x="49" y="135"/>
                    <a:pt x="33" y="139"/>
                    <a:pt x="23" y="135"/>
                  </a:cubicBezTo>
                  <a:cubicBezTo>
                    <a:pt x="16" y="132"/>
                    <a:pt x="8" y="129"/>
                    <a:pt x="1" y="127"/>
                  </a:cubicBezTo>
                  <a:cubicBezTo>
                    <a:pt x="0" y="120"/>
                    <a:pt x="2" y="115"/>
                    <a:pt x="4" y="109"/>
                  </a:cubicBezTo>
                  <a:cubicBezTo>
                    <a:pt x="14" y="82"/>
                    <a:pt x="23" y="54"/>
                    <a:pt x="38" y="28"/>
                  </a:cubicBezTo>
                  <a:cubicBezTo>
                    <a:pt x="47" y="18"/>
                    <a:pt x="60" y="14"/>
                    <a:pt x="71" y="6"/>
                  </a:cubicBezTo>
                  <a:close/>
                </a:path>
              </a:pathLst>
            </a:custGeom>
            <a:solidFill>
              <a:srgbClr val="A532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3" name="Freeform 752"/>
            <p:cNvSpPr>
              <a:spLocks/>
            </p:cNvSpPr>
            <p:nvPr/>
          </p:nvSpPr>
          <p:spPr bwMode="auto">
            <a:xfrm>
              <a:off x="3925" y="2360"/>
              <a:ext cx="121" cy="81"/>
            </a:xfrm>
            <a:custGeom>
              <a:avLst/>
              <a:gdLst>
                <a:gd name="T0" fmla="*/ 9 w 196"/>
                <a:gd name="T1" fmla="*/ 129 h 132"/>
                <a:gd name="T2" fmla="*/ 15 w 196"/>
                <a:gd name="T3" fmla="*/ 53 h 132"/>
                <a:gd name="T4" fmla="*/ 41 w 196"/>
                <a:gd name="T5" fmla="*/ 24 h 132"/>
                <a:gd name="T6" fmla="*/ 128 w 196"/>
                <a:gd name="T7" fmla="*/ 5 h 132"/>
                <a:gd name="T8" fmla="*/ 184 w 196"/>
                <a:gd name="T9" fmla="*/ 26 h 132"/>
                <a:gd name="T10" fmla="*/ 194 w 196"/>
                <a:gd name="T11" fmla="*/ 40 h 132"/>
                <a:gd name="T12" fmla="*/ 180 w 196"/>
                <a:gd name="T13" fmla="*/ 42 h 132"/>
                <a:gd name="T14" fmla="*/ 24 w 196"/>
                <a:gd name="T15" fmla="*/ 120 h 132"/>
                <a:gd name="T16" fmla="*/ 9 w 196"/>
                <a:gd name="T17" fmla="*/ 12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132">
                  <a:moveTo>
                    <a:pt x="9" y="129"/>
                  </a:moveTo>
                  <a:cubicBezTo>
                    <a:pt x="1" y="103"/>
                    <a:pt x="0" y="78"/>
                    <a:pt x="15" y="53"/>
                  </a:cubicBezTo>
                  <a:cubicBezTo>
                    <a:pt x="25" y="44"/>
                    <a:pt x="31" y="33"/>
                    <a:pt x="41" y="24"/>
                  </a:cubicBezTo>
                  <a:cubicBezTo>
                    <a:pt x="67" y="0"/>
                    <a:pt x="98" y="3"/>
                    <a:pt x="128" y="5"/>
                  </a:cubicBezTo>
                  <a:cubicBezTo>
                    <a:pt x="149" y="7"/>
                    <a:pt x="167" y="15"/>
                    <a:pt x="184" y="26"/>
                  </a:cubicBezTo>
                  <a:cubicBezTo>
                    <a:pt x="190" y="29"/>
                    <a:pt x="196" y="32"/>
                    <a:pt x="194" y="40"/>
                  </a:cubicBezTo>
                  <a:cubicBezTo>
                    <a:pt x="190" y="44"/>
                    <a:pt x="185" y="43"/>
                    <a:pt x="180" y="42"/>
                  </a:cubicBezTo>
                  <a:cubicBezTo>
                    <a:pt x="113" y="39"/>
                    <a:pt x="61" y="64"/>
                    <a:pt x="24" y="120"/>
                  </a:cubicBezTo>
                  <a:cubicBezTo>
                    <a:pt x="20" y="125"/>
                    <a:pt x="18" y="132"/>
                    <a:pt x="9" y="129"/>
                  </a:cubicBezTo>
                  <a:close/>
                </a:path>
              </a:pathLst>
            </a:custGeom>
            <a:solidFill>
              <a:srgbClr val="E5EF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4" name="Freeform 753"/>
            <p:cNvSpPr>
              <a:spLocks/>
            </p:cNvSpPr>
            <p:nvPr/>
          </p:nvSpPr>
          <p:spPr bwMode="auto">
            <a:xfrm>
              <a:off x="4074" y="2592"/>
              <a:ext cx="73" cy="126"/>
            </a:xfrm>
            <a:custGeom>
              <a:avLst/>
              <a:gdLst>
                <a:gd name="T0" fmla="*/ 56 w 118"/>
                <a:gd name="T1" fmla="*/ 55 h 203"/>
                <a:gd name="T2" fmla="*/ 69 w 118"/>
                <a:gd name="T3" fmla="*/ 30 h 203"/>
                <a:gd name="T4" fmla="*/ 75 w 118"/>
                <a:gd name="T5" fmla="*/ 6 h 203"/>
                <a:gd name="T6" fmla="*/ 83 w 118"/>
                <a:gd name="T7" fmla="*/ 2 h 203"/>
                <a:gd name="T8" fmla="*/ 86 w 118"/>
                <a:gd name="T9" fmla="*/ 10 h 203"/>
                <a:gd name="T10" fmla="*/ 87 w 118"/>
                <a:gd name="T11" fmla="*/ 24 h 203"/>
                <a:gd name="T12" fmla="*/ 100 w 118"/>
                <a:gd name="T13" fmla="*/ 35 h 203"/>
                <a:gd name="T14" fmla="*/ 116 w 118"/>
                <a:gd name="T15" fmla="*/ 53 h 203"/>
                <a:gd name="T16" fmla="*/ 103 w 118"/>
                <a:gd name="T17" fmla="*/ 77 h 203"/>
                <a:gd name="T18" fmla="*/ 75 w 118"/>
                <a:gd name="T19" fmla="*/ 131 h 203"/>
                <a:gd name="T20" fmla="*/ 63 w 118"/>
                <a:gd name="T21" fmla="*/ 180 h 203"/>
                <a:gd name="T22" fmla="*/ 30 w 118"/>
                <a:gd name="T23" fmla="*/ 199 h 203"/>
                <a:gd name="T24" fmla="*/ 23 w 118"/>
                <a:gd name="T25" fmla="*/ 199 h 203"/>
                <a:gd name="T26" fmla="*/ 0 w 118"/>
                <a:gd name="T27" fmla="*/ 165 h 203"/>
                <a:gd name="T28" fmla="*/ 30 w 118"/>
                <a:gd name="T29" fmla="*/ 125 h 203"/>
                <a:gd name="T30" fmla="*/ 43 w 118"/>
                <a:gd name="T31" fmla="*/ 103 h 203"/>
                <a:gd name="T32" fmla="*/ 56 w 118"/>
                <a:gd name="T33" fmla="*/ 55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8" h="203">
                  <a:moveTo>
                    <a:pt x="56" y="55"/>
                  </a:moveTo>
                  <a:cubicBezTo>
                    <a:pt x="59" y="46"/>
                    <a:pt x="62" y="37"/>
                    <a:pt x="69" y="30"/>
                  </a:cubicBezTo>
                  <a:cubicBezTo>
                    <a:pt x="76" y="24"/>
                    <a:pt x="74" y="14"/>
                    <a:pt x="75" y="6"/>
                  </a:cubicBezTo>
                  <a:cubicBezTo>
                    <a:pt x="77" y="3"/>
                    <a:pt x="79" y="0"/>
                    <a:pt x="83" y="2"/>
                  </a:cubicBezTo>
                  <a:cubicBezTo>
                    <a:pt x="87" y="3"/>
                    <a:pt x="86" y="7"/>
                    <a:pt x="86" y="10"/>
                  </a:cubicBezTo>
                  <a:cubicBezTo>
                    <a:pt x="87" y="14"/>
                    <a:pt x="85" y="19"/>
                    <a:pt x="87" y="24"/>
                  </a:cubicBezTo>
                  <a:cubicBezTo>
                    <a:pt x="89" y="30"/>
                    <a:pt x="86" y="39"/>
                    <a:pt x="100" y="35"/>
                  </a:cubicBezTo>
                  <a:cubicBezTo>
                    <a:pt x="111" y="31"/>
                    <a:pt x="113" y="44"/>
                    <a:pt x="116" y="53"/>
                  </a:cubicBezTo>
                  <a:cubicBezTo>
                    <a:pt x="118" y="64"/>
                    <a:pt x="110" y="72"/>
                    <a:pt x="103" y="77"/>
                  </a:cubicBezTo>
                  <a:cubicBezTo>
                    <a:pt x="85" y="91"/>
                    <a:pt x="80" y="111"/>
                    <a:pt x="75" y="131"/>
                  </a:cubicBezTo>
                  <a:cubicBezTo>
                    <a:pt x="71" y="148"/>
                    <a:pt x="67" y="164"/>
                    <a:pt x="63" y="180"/>
                  </a:cubicBezTo>
                  <a:cubicBezTo>
                    <a:pt x="59" y="196"/>
                    <a:pt x="47" y="203"/>
                    <a:pt x="30" y="199"/>
                  </a:cubicBezTo>
                  <a:cubicBezTo>
                    <a:pt x="28" y="199"/>
                    <a:pt x="25" y="199"/>
                    <a:pt x="23" y="199"/>
                  </a:cubicBezTo>
                  <a:cubicBezTo>
                    <a:pt x="8" y="192"/>
                    <a:pt x="3" y="179"/>
                    <a:pt x="0" y="165"/>
                  </a:cubicBezTo>
                  <a:cubicBezTo>
                    <a:pt x="19" y="158"/>
                    <a:pt x="25" y="142"/>
                    <a:pt x="30" y="125"/>
                  </a:cubicBezTo>
                  <a:cubicBezTo>
                    <a:pt x="34" y="117"/>
                    <a:pt x="39" y="110"/>
                    <a:pt x="43" y="103"/>
                  </a:cubicBezTo>
                  <a:cubicBezTo>
                    <a:pt x="52" y="88"/>
                    <a:pt x="58" y="73"/>
                    <a:pt x="56" y="55"/>
                  </a:cubicBezTo>
                  <a:close/>
                </a:path>
              </a:pathLst>
            </a:custGeom>
            <a:solidFill>
              <a:srgbClr val="F8C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5" name="Freeform 754"/>
            <p:cNvSpPr>
              <a:spLocks/>
            </p:cNvSpPr>
            <p:nvPr/>
          </p:nvSpPr>
          <p:spPr bwMode="auto">
            <a:xfrm>
              <a:off x="3922" y="2515"/>
              <a:ext cx="140" cy="102"/>
            </a:xfrm>
            <a:custGeom>
              <a:avLst/>
              <a:gdLst>
                <a:gd name="T0" fmla="*/ 85 w 226"/>
                <a:gd name="T1" fmla="*/ 146 h 165"/>
                <a:gd name="T2" fmla="*/ 11 w 226"/>
                <a:gd name="T3" fmla="*/ 76 h 165"/>
                <a:gd name="T4" fmla="*/ 0 w 226"/>
                <a:gd name="T5" fmla="*/ 45 h 165"/>
                <a:gd name="T6" fmla="*/ 2 w 226"/>
                <a:gd name="T7" fmla="*/ 14 h 165"/>
                <a:gd name="T8" fmla="*/ 9 w 226"/>
                <a:gd name="T9" fmla="*/ 0 h 165"/>
                <a:gd name="T10" fmla="*/ 12 w 226"/>
                <a:gd name="T11" fmla="*/ 2 h 165"/>
                <a:gd name="T12" fmla="*/ 24 w 226"/>
                <a:gd name="T13" fmla="*/ 39 h 165"/>
                <a:gd name="T14" fmla="*/ 30 w 226"/>
                <a:gd name="T15" fmla="*/ 77 h 165"/>
                <a:gd name="T16" fmla="*/ 125 w 226"/>
                <a:gd name="T17" fmla="*/ 144 h 165"/>
                <a:gd name="T18" fmla="*/ 224 w 226"/>
                <a:gd name="T19" fmla="*/ 134 h 165"/>
                <a:gd name="T20" fmla="*/ 217 w 226"/>
                <a:gd name="T21" fmla="*/ 141 h 165"/>
                <a:gd name="T22" fmla="*/ 177 w 226"/>
                <a:gd name="T23" fmla="*/ 164 h 165"/>
                <a:gd name="T24" fmla="*/ 172 w 226"/>
                <a:gd name="T25" fmla="*/ 165 h 165"/>
                <a:gd name="T26" fmla="*/ 163 w 226"/>
                <a:gd name="T27" fmla="*/ 160 h 165"/>
                <a:gd name="T28" fmla="*/ 99 w 226"/>
                <a:gd name="T29" fmla="*/ 154 h 165"/>
                <a:gd name="T30" fmla="*/ 85 w 226"/>
                <a:gd name="T31" fmla="*/ 14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6" h="165">
                  <a:moveTo>
                    <a:pt x="85" y="146"/>
                  </a:moveTo>
                  <a:cubicBezTo>
                    <a:pt x="56" y="128"/>
                    <a:pt x="27" y="108"/>
                    <a:pt x="11" y="76"/>
                  </a:cubicBezTo>
                  <a:cubicBezTo>
                    <a:pt x="6" y="66"/>
                    <a:pt x="7" y="54"/>
                    <a:pt x="0" y="45"/>
                  </a:cubicBezTo>
                  <a:cubicBezTo>
                    <a:pt x="0" y="35"/>
                    <a:pt x="0" y="24"/>
                    <a:pt x="2" y="14"/>
                  </a:cubicBezTo>
                  <a:cubicBezTo>
                    <a:pt x="3" y="9"/>
                    <a:pt x="3" y="3"/>
                    <a:pt x="9" y="0"/>
                  </a:cubicBezTo>
                  <a:cubicBezTo>
                    <a:pt x="10" y="0"/>
                    <a:pt x="12" y="1"/>
                    <a:pt x="12" y="2"/>
                  </a:cubicBezTo>
                  <a:cubicBezTo>
                    <a:pt x="13" y="16"/>
                    <a:pt x="22" y="26"/>
                    <a:pt x="24" y="39"/>
                  </a:cubicBezTo>
                  <a:cubicBezTo>
                    <a:pt x="18" y="53"/>
                    <a:pt x="26" y="66"/>
                    <a:pt x="30" y="77"/>
                  </a:cubicBezTo>
                  <a:cubicBezTo>
                    <a:pt x="48" y="119"/>
                    <a:pt x="81" y="139"/>
                    <a:pt x="125" y="144"/>
                  </a:cubicBezTo>
                  <a:cubicBezTo>
                    <a:pt x="159" y="149"/>
                    <a:pt x="192" y="144"/>
                    <a:pt x="224" y="134"/>
                  </a:cubicBezTo>
                  <a:cubicBezTo>
                    <a:pt x="226" y="140"/>
                    <a:pt x="220" y="139"/>
                    <a:pt x="217" y="141"/>
                  </a:cubicBezTo>
                  <a:cubicBezTo>
                    <a:pt x="204" y="150"/>
                    <a:pt x="187" y="151"/>
                    <a:pt x="177" y="164"/>
                  </a:cubicBezTo>
                  <a:cubicBezTo>
                    <a:pt x="176" y="164"/>
                    <a:pt x="174" y="164"/>
                    <a:pt x="172" y="165"/>
                  </a:cubicBezTo>
                  <a:cubicBezTo>
                    <a:pt x="169" y="163"/>
                    <a:pt x="166" y="160"/>
                    <a:pt x="163" y="160"/>
                  </a:cubicBezTo>
                  <a:cubicBezTo>
                    <a:pt x="141" y="162"/>
                    <a:pt x="120" y="159"/>
                    <a:pt x="99" y="154"/>
                  </a:cubicBezTo>
                  <a:cubicBezTo>
                    <a:pt x="94" y="152"/>
                    <a:pt x="89" y="150"/>
                    <a:pt x="85" y="146"/>
                  </a:cubicBezTo>
                  <a:close/>
                </a:path>
              </a:pathLst>
            </a:custGeom>
            <a:solidFill>
              <a:srgbClr val="EEAE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6" name="Freeform 755"/>
            <p:cNvSpPr>
              <a:spLocks/>
            </p:cNvSpPr>
            <p:nvPr/>
          </p:nvSpPr>
          <p:spPr bwMode="auto">
            <a:xfrm>
              <a:off x="3925" y="2382"/>
              <a:ext cx="150" cy="75"/>
            </a:xfrm>
            <a:custGeom>
              <a:avLst/>
              <a:gdLst>
                <a:gd name="T0" fmla="*/ 8 w 243"/>
                <a:gd name="T1" fmla="*/ 92 h 121"/>
                <a:gd name="T2" fmla="*/ 33 w 243"/>
                <a:gd name="T3" fmla="*/ 62 h 121"/>
                <a:gd name="T4" fmla="*/ 135 w 243"/>
                <a:gd name="T5" fmla="*/ 3 h 121"/>
                <a:gd name="T6" fmla="*/ 193 w 243"/>
                <a:gd name="T7" fmla="*/ 3 h 121"/>
                <a:gd name="T8" fmla="*/ 234 w 243"/>
                <a:gd name="T9" fmla="*/ 17 h 121"/>
                <a:gd name="T10" fmla="*/ 243 w 243"/>
                <a:gd name="T11" fmla="*/ 27 h 121"/>
                <a:gd name="T12" fmla="*/ 103 w 243"/>
                <a:gd name="T13" fmla="*/ 25 h 121"/>
                <a:gd name="T14" fmla="*/ 20 w 243"/>
                <a:gd name="T15" fmla="*/ 96 h 121"/>
                <a:gd name="T16" fmla="*/ 0 w 243"/>
                <a:gd name="T17" fmla="*/ 121 h 121"/>
                <a:gd name="T18" fmla="*/ 8 w 243"/>
                <a:gd name="T19" fmla="*/ 9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3" h="121">
                  <a:moveTo>
                    <a:pt x="8" y="92"/>
                  </a:moveTo>
                  <a:cubicBezTo>
                    <a:pt x="21" y="86"/>
                    <a:pt x="25" y="72"/>
                    <a:pt x="33" y="62"/>
                  </a:cubicBezTo>
                  <a:cubicBezTo>
                    <a:pt x="61" y="30"/>
                    <a:pt x="94" y="11"/>
                    <a:pt x="135" y="3"/>
                  </a:cubicBezTo>
                  <a:cubicBezTo>
                    <a:pt x="155" y="0"/>
                    <a:pt x="174" y="0"/>
                    <a:pt x="193" y="3"/>
                  </a:cubicBezTo>
                  <a:cubicBezTo>
                    <a:pt x="206" y="9"/>
                    <a:pt x="221" y="9"/>
                    <a:pt x="234" y="17"/>
                  </a:cubicBezTo>
                  <a:cubicBezTo>
                    <a:pt x="238" y="20"/>
                    <a:pt x="242" y="21"/>
                    <a:pt x="243" y="27"/>
                  </a:cubicBezTo>
                  <a:cubicBezTo>
                    <a:pt x="197" y="5"/>
                    <a:pt x="150" y="5"/>
                    <a:pt x="103" y="25"/>
                  </a:cubicBezTo>
                  <a:cubicBezTo>
                    <a:pt x="68" y="40"/>
                    <a:pt x="41" y="64"/>
                    <a:pt x="20" y="96"/>
                  </a:cubicBezTo>
                  <a:cubicBezTo>
                    <a:pt x="14" y="104"/>
                    <a:pt x="7" y="112"/>
                    <a:pt x="0" y="121"/>
                  </a:cubicBezTo>
                  <a:cubicBezTo>
                    <a:pt x="0" y="110"/>
                    <a:pt x="10" y="103"/>
                    <a:pt x="8" y="92"/>
                  </a:cubicBezTo>
                  <a:close/>
                </a:path>
              </a:pathLst>
            </a:custGeom>
            <a:solidFill>
              <a:srgbClr val="CDD7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7" name="Freeform 756"/>
            <p:cNvSpPr>
              <a:spLocks/>
            </p:cNvSpPr>
            <p:nvPr/>
          </p:nvSpPr>
          <p:spPr bwMode="auto">
            <a:xfrm>
              <a:off x="4119" y="2588"/>
              <a:ext cx="33" cy="37"/>
            </a:xfrm>
            <a:custGeom>
              <a:avLst/>
              <a:gdLst>
                <a:gd name="T0" fmla="*/ 43 w 52"/>
                <a:gd name="T1" fmla="*/ 59 h 59"/>
                <a:gd name="T2" fmla="*/ 34 w 52"/>
                <a:gd name="T3" fmla="*/ 46 h 59"/>
                <a:gd name="T4" fmla="*/ 22 w 52"/>
                <a:gd name="T5" fmla="*/ 46 h 59"/>
                <a:gd name="T6" fmla="*/ 16 w 52"/>
                <a:gd name="T7" fmla="*/ 50 h 59"/>
                <a:gd name="T8" fmla="*/ 12 w 52"/>
                <a:gd name="T9" fmla="*/ 42 h 59"/>
                <a:gd name="T10" fmla="*/ 12 w 52"/>
                <a:gd name="T11" fmla="*/ 18 h 59"/>
                <a:gd name="T12" fmla="*/ 2 w 52"/>
                <a:gd name="T13" fmla="*/ 12 h 59"/>
                <a:gd name="T14" fmla="*/ 8 w 52"/>
                <a:gd name="T15" fmla="*/ 0 h 59"/>
                <a:gd name="T16" fmla="*/ 15 w 52"/>
                <a:gd name="T17" fmla="*/ 12 h 59"/>
                <a:gd name="T18" fmla="*/ 17 w 52"/>
                <a:gd name="T19" fmla="*/ 32 h 59"/>
                <a:gd name="T20" fmla="*/ 20 w 52"/>
                <a:gd name="T21" fmla="*/ 39 h 59"/>
                <a:gd name="T22" fmla="*/ 26 w 52"/>
                <a:gd name="T23" fmla="*/ 34 h 59"/>
                <a:gd name="T24" fmla="*/ 41 w 52"/>
                <a:gd name="T25" fmla="*/ 16 h 59"/>
                <a:gd name="T26" fmla="*/ 49 w 52"/>
                <a:gd name="T27" fmla="*/ 14 h 59"/>
                <a:gd name="T28" fmla="*/ 50 w 52"/>
                <a:gd name="T29" fmla="*/ 23 h 59"/>
                <a:gd name="T30" fmla="*/ 43 w 52"/>
                <a:gd name="T31"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59">
                  <a:moveTo>
                    <a:pt x="43" y="59"/>
                  </a:moveTo>
                  <a:cubicBezTo>
                    <a:pt x="40" y="55"/>
                    <a:pt x="38" y="50"/>
                    <a:pt x="34" y="46"/>
                  </a:cubicBezTo>
                  <a:cubicBezTo>
                    <a:pt x="31" y="42"/>
                    <a:pt x="26" y="40"/>
                    <a:pt x="22" y="46"/>
                  </a:cubicBezTo>
                  <a:cubicBezTo>
                    <a:pt x="20" y="48"/>
                    <a:pt x="19" y="51"/>
                    <a:pt x="16" y="50"/>
                  </a:cubicBezTo>
                  <a:cubicBezTo>
                    <a:pt x="12" y="48"/>
                    <a:pt x="11" y="45"/>
                    <a:pt x="12" y="42"/>
                  </a:cubicBezTo>
                  <a:cubicBezTo>
                    <a:pt x="15" y="34"/>
                    <a:pt x="11" y="26"/>
                    <a:pt x="12" y="18"/>
                  </a:cubicBezTo>
                  <a:cubicBezTo>
                    <a:pt x="13" y="9"/>
                    <a:pt x="8" y="8"/>
                    <a:pt x="2" y="12"/>
                  </a:cubicBezTo>
                  <a:cubicBezTo>
                    <a:pt x="2" y="7"/>
                    <a:pt x="0" y="0"/>
                    <a:pt x="8" y="0"/>
                  </a:cubicBezTo>
                  <a:cubicBezTo>
                    <a:pt x="14" y="0"/>
                    <a:pt x="14" y="7"/>
                    <a:pt x="15" y="12"/>
                  </a:cubicBezTo>
                  <a:cubicBezTo>
                    <a:pt x="15" y="19"/>
                    <a:pt x="14" y="26"/>
                    <a:pt x="17" y="32"/>
                  </a:cubicBezTo>
                  <a:cubicBezTo>
                    <a:pt x="18" y="35"/>
                    <a:pt x="18" y="38"/>
                    <a:pt x="20" y="39"/>
                  </a:cubicBezTo>
                  <a:cubicBezTo>
                    <a:pt x="24" y="39"/>
                    <a:pt x="24" y="36"/>
                    <a:pt x="26" y="34"/>
                  </a:cubicBezTo>
                  <a:cubicBezTo>
                    <a:pt x="31" y="28"/>
                    <a:pt x="36" y="22"/>
                    <a:pt x="41" y="16"/>
                  </a:cubicBezTo>
                  <a:cubicBezTo>
                    <a:pt x="43" y="13"/>
                    <a:pt x="46" y="10"/>
                    <a:pt x="49" y="14"/>
                  </a:cubicBezTo>
                  <a:cubicBezTo>
                    <a:pt x="52" y="16"/>
                    <a:pt x="52" y="21"/>
                    <a:pt x="50" y="23"/>
                  </a:cubicBezTo>
                  <a:cubicBezTo>
                    <a:pt x="36" y="33"/>
                    <a:pt x="43" y="47"/>
                    <a:pt x="43" y="59"/>
                  </a:cubicBezTo>
                  <a:close/>
                </a:path>
              </a:pathLst>
            </a:custGeom>
            <a:solidFill>
              <a:srgbClr val="F1D1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8" name="Freeform 757"/>
            <p:cNvSpPr>
              <a:spLocks/>
            </p:cNvSpPr>
            <p:nvPr/>
          </p:nvSpPr>
          <p:spPr bwMode="auto">
            <a:xfrm>
              <a:off x="3974" y="2609"/>
              <a:ext cx="55" cy="45"/>
            </a:xfrm>
            <a:custGeom>
              <a:avLst/>
              <a:gdLst>
                <a:gd name="T0" fmla="*/ 82 w 88"/>
                <a:gd name="T1" fmla="*/ 4 h 72"/>
                <a:gd name="T2" fmla="*/ 88 w 88"/>
                <a:gd name="T3" fmla="*/ 12 h 72"/>
                <a:gd name="T4" fmla="*/ 87 w 88"/>
                <a:gd name="T5" fmla="*/ 14 h 72"/>
                <a:gd name="T6" fmla="*/ 64 w 88"/>
                <a:gd name="T7" fmla="*/ 59 h 72"/>
                <a:gd name="T8" fmla="*/ 21 w 88"/>
                <a:gd name="T9" fmla="*/ 58 h 72"/>
                <a:gd name="T10" fmla="*/ 2 w 88"/>
                <a:gd name="T11" fmla="*/ 33 h 72"/>
                <a:gd name="T12" fmla="*/ 1 w 88"/>
                <a:gd name="T13" fmla="*/ 10 h 72"/>
                <a:gd name="T14" fmla="*/ 2 w 88"/>
                <a:gd name="T15" fmla="*/ 4 h 72"/>
                <a:gd name="T16" fmla="*/ 17 w 88"/>
                <a:gd name="T17" fmla="*/ 2 h 72"/>
                <a:gd name="T18" fmla="*/ 82 w 88"/>
                <a:gd name="T19" fmla="*/ 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8" h="72">
                  <a:moveTo>
                    <a:pt x="82" y="4"/>
                  </a:moveTo>
                  <a:cubicBezTo>
                    <a:pt x="87" y="4"/>
                    <a:pt x="88" y="8"/>
                    <a:pt x="88" y="12"/>
                  </a:cubicBezTo>
                  <a:cubicBezTo>
                    <a:pt x="88" y="12"/>
                    <a:pt x="88" y="13"/>
                    <a:pt x="87" y="14"/>
                  </a:cubicBezTo>
                  <a:cubicBezTo>
                    <a:pt x="83" y="31"/>
                    <a:pt x="76" y="46"/>
                    <a:pt x="64" y="59"/>
                  </a:cubicBezTo>
                  <a:cubicBezTo>
                    <a:pt x="51" y="72"/>
                    <a:pt x="32" y="72"/>
                    <a:pt x="21" y="58"/>
                  </a:cubicBezTo>
                  <a:cubicBezTo>
                    <a:pt x="15" y="50"/>
                    <a:pt x="12" y="38"/>
                    <a:pt x="2" y="33"/>
                  </a:cubicBezTo>
                  <a:cubicBezTo>
                    <a:pt x="2" y="25"/>
                    <a:pt x="2" y="17"/>
                    <a:pt x="1" y="10"/>
                  </a:cubicBezTo>
                  <a:cubicBezTo>
                    <a:pt x="2" y="8"/>
                    <a:pt x="0" y="6"/>
                    <a:pt x="2" y="4"/>
                  </a:cubicBezTo>
                  <a:cubicBezTo>
                    <a:pt x="7" y="0"/>
                    <a:pt x="11" y="1"/>
                    <a:pt x="17" y="2"/>
                  </a:cubicBezTo>
                  <a:cubicBezTo>
                    <a:pt x="38" y="7"/>
                    <a:pt x="60" y="8"/>
                    <a:pt x="82" y="4"/>
                  </a:cubicBezTo>
                  <a:close/>
                </a:path>
              </a:pathLst>
            </a:custGeom>
            <a:solidFill>
              <a:srgbClr val="F8C2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59" name="Freeform 758"/>
            <p:cNvSpPr>
              <a:spLocks/>
            </p:cNvSpPr>
            <p:nvPr/>
          </p:nvSpPr>
          <p:spPr bwMode="auto">
            <a:xfrm>
              <a:off x="4061" y="2665"/>
              <a:ext cx="33" cy="36"/>
            </a:xfrm>
            <a:custGeom>
              <a:avLst/>
              <a:gdLst>
                <a:gd name="T0" fmla="*/ 24 w 54"/>
                <a:gd name="T1" fmla="*/ 48 h 58"/>
                <a:gd name="T2" fmla="*/ 0 w 54"/>
                <a:gd name="T3" fmla="*/ 47 h 58"/>
                <a:gd name="T4" fmla="*/ 15 w 54"/>
                <a:gd name="T5" fmla="*/ 46 h 58"/>
                <a:gd name="T6" fmla="*/ 45 w 54"/>
                <a:gd name="T7" fmla="*/ 5 h 58"/>
                <a:gd name="T8" fmla="*/ 47 w 54"/>
                <a:gd name="T9" fmla="*/ 0 h 58"/>
                <a:gd name="T10" fmla="*/ 54 w 54"/>
                <a:gd name="T11" fmla="*/ 7 h 58"/>
                <a:gd name="T12" fmla="*/ 24 w 54"/>
                <a:gd name="T13" fmla="*/ 48 h 58"/>
              </a:gdLst>
              <a:ahLst/>
              <a:cxnLst>
                <a:cxn ang="0">
                  <a:pos x="T0" y="T1"/>
                </a:cxn>
                <a:cxn ang="0">
                  <a:pos x="T2" y="T3"/>
                </a:cxn>
                <a:cxn ang="0">
                  <a:pos x="T4" y="T5"/>
                </a:cxn>
                <a:cxn ang="0">
                  <a:pos x="T6" y="T7"/>
                </a:cxn>
                <a:cxn ang="0">
                  <a:pos x="T8" y="T9"/>
                </a:cxn>
                <a:cxn ang="0">
                  <a:pos x="T10" y="T11"/>
                </a:cxn>
                <a:cxn ang="0">
                  <a:pos x="T12" y="T13"/>
                </a:cxn>
              </a:cxnLst>
              <a:rect l="0" t="0" r="r" b="b"/>
              <a:pathLst>
                <a:path w="54" h="58">
                  <a:moveTo>
                    <a:pt x="24" y="48"/>
                  </a:moveTo>
                  <a:cubicBezTo>
                    <a:pt x="16" y="50"/>
                    <a:pt x="8" y="58"/>
                    <a:pt x="0" y="47"/>
                  </a:cubicBezTo>
                  <a:cubicBezTo>
                    <a:pt x="4" y="42"/>
                    <a:pt x="10" y="47"/>
                    <a:pt x="15" y="46"/>
                  </a:cubicBezTo>
                  <a:cubicBezTo>
                    <a:pt x="39" y="38"/>
                    <a:pt x="43" y="34"/>
                    <a:pt x="45" y="5"/>
                  </a:cubicBezTo>
                  <a:cubicBezTo>
                    <a:pt x="45" y="3"/>
                    <a:pt x="45" y="1"/>
                    <a:pt x="47" y="0"/>
                  </a:cubicBezTo>
                  <a:cubicBezTo>
                    <a:pt x="49" y="3"/>
                    <a:pt x="52" y="5"/>
                    <a:pt x="54" y="7"/>
                  </a:cubicBezTo>
                  <a:cubicBezTo>
                    <a:pt x="53" y="27"/>
                    <a:pt x="43" y="41"/>
                    <a:pt x="24" y="48"/>
                  </a:cubicBezTo>
                  <a:close/>
                </a:path>
              </a:pathLst>
            </a:custGeom>
            <a:solidFill>
              <a:srgbClr val="993A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0" name="Freeform 759"/>
            <p:cNvSpPr>
              <a:spLocks/>
            </p:cNvSpPr>
            <p:nvPr/>
          </p:nvSpPr>
          <p:spPr bwMode="auto">
            <a:xfrm>
              <a:off x="3985" y="2717"/>
              <a:ext cx="13" cy="15"/>
            </a:xfrm>
            <a:custGeom>
              <a:avLst/>
              <a:gdLst>
                <a:gd name="T0" fmla="*/ 19 w 20"/>
                <a:gd name="T1" fmla="*/ 7 h 24"/>
                <a:gd name="T2" fmla="*/ 20 w 20"/>
                <a:gd name="T3" fmla="*/ 24 h 24"/>
                <a:gd name="T4" fmla="*/ 7 w 20"/>
                <a:gd name="T5" fmla="*/ 15 h 24"/>
                <a:gd name="T6" fmla="*/ 1 w 20"/>
                <a:gd name="T7" fmla="*/ 5 h 24"/>
                <a:gd name="T8" fmla="*/ 13 w 20"/>
                <a:gd name="T9" fmla="*/ 2 h 24"/>
                <a:gd name="T10" fmla="*/ 19 w 20"/>
                <a:gd name="T11" fmla="*/ 7 h 24"/>
              </a:gdLst>
              <a:ahLst/>
              <a:cxnLst>
                <a:cxn ang="0">
                  <a:pos x="T0" y="T1"/>
                </a:cxn>
                <a:cxn ang="0">
                  <a:pos x="T2" y="T3"/>
                </a:cxn>
                <a:cxn ang="0">
                  <a:pos x="T4" y="T5"/>
                </a:cxn>
                <a:cxn ang="0">
                  <a:pos x="T6" y="T7"/>
                </a:cxn>
                <a:cxn ang="0">
                  <a:pos x="T8" y="T9"/>
                </a:cxn>
                <a:cxn ang="0">
                  <a:pos x="T10" y="T11"/>
                </a:cxn>
              </a:cxnLst>
              <a:rect l="0" t="0" r="r" b="b"/>
              <a:pathLst>
                <a:path w="20" h="24">
                  <a:moveTo>
                    <a:pt x="19" y="7"/>
                  </a:moveTo>
                  <a:cubicBezTo>
                    <a:pt x="20" y="13"/>
                    <a:pt x="20" y="18"/>
                    <a:pt x="20" y="24"/>
                  </a:cubicBezTo>
                  <a:cubicBezTo>
                    <a:pt x="15" y="23"/>
                    <a:pt x="10" y="20"/>
                    <a:pt x="7" y="15"/>
                  </a:cubicBezTo>
                  <a:cubicBezTo>
                    <a:pt x="5" y="12"/>
                    <a:pt x="0" y="9"/>
                    <a:pt x="1" y="5"/>
                  </a:cubicBezTo>
                  <a:cubicBezTo>
                    <a:pt x="3" y="0"/>
                    <a:pt x="9" y="3"/>
                    <a:pt x="13" y="2"/>
                  </a:cubicBezTo>
                  <a:cubicBezTo>
                    <a:pt x="15" y="3"/>
                    <a:pt x="17" y="5"/>
                    <a:pt x="19" y="7"/>
                  </a:cubicBezTo>
                  <a:close/>
                </a:path>
              </a:pathLst>
            </a:custGeom>
            <a:solidFill>
              <a:srgbClr val="EBD1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1" name="Freeform 760"/>
            <p:cNvSpPr>
              <a:spLocks/>
            </p:cNvSpPr>
            <p:nvPr/>
          </p:nvSpPr>
          <p:spPr bwMode="auto">
            <a:xfrm>
              <a:off x="3937" y="2456"/>
              <a:ext cx="161" cy="98"/>
            </a:xfrm>
            <a:custGeom>
              <a:avLst/>
              <a:gdLst>
                <a:gd name="T0" fmla="*/ 10 w 260"/>
                <a:gd name="T1" fmla="*/ 49 h 158"/>
                <a:gd name="T2" fmla="*/ 109 w 260"/>
                <a:gd name="T3" fmla="*/ 36 h 158"/>
                <a:gd name="T4" fmla="*/ 182 w 260"/>
                <a:gd name="T5" fmla="*/ 6 h 158"/>
                <a:gd name="T6" fmla="*/ 203 w 260"/>
                <a:gd name="T7" fmla="*/ 12 h 158"/>
                <a:gd name="T8" fmla="*/ 210 w 260"/>
                <a:gd name="T9" fmla="*/ 46 h 158"/>
                <a:gd name="T10" fmla="*/ 221 w 260"/>
                <a:gd name="T11" fmla="*/ 77 h 158"/>
                <a:gd name="T12" fmla="*/ 248 w 260"/>
                <a:gd name="T13" fmla="*/ 118 h 158"/>
                <a:gd name="T14" fmla="*/ 252 w 260"/>
                <a:gd name="T15" fmla="*/ 156 h 158"/>
                <a:gd name="T16" fmla="*/ 245 w 260"/>
                <a:gd name="T17" fmla="*/ 153 h 158"/>
                <a:gd name="T18" fmla="*/ 215 w 260"/>
                <a:gd name="T19" fmla="*/ 122 h 158"/>
                <a:gd name="T20" fmla="*/ 211 w 260"/>
                <a:gd name="T21" fmla="*/ 119 h 158"/>
                <a:gd name="T22" fmla="*/ 193 w 260"/>
                <a:gd name="T23" fmla="*/ 101 h 158"/>
                <a:gd name="T24" fmla="*/ 172 w 260"/>
                <a:gd name="T25" fmla="*/ 107 h 158"/>
                <a:gd name="T26" fmla="*/ 137 w 260"/>
                <a:gd name="T27" fmla="*/ 122 h 158"/>
                <a:gd name="T28" fmla="*/ 119 w 260"/>
                <a:gd name="T29" fmla="*/ 119 h 158"/>
                <a:gd name="T30" fmla="*/ 101 w 260"/>
                <a:gd name="T31" fmla="*/ 103 h 158"/>
                <a:gd name="T32" fmla="*/ 74 w 260"/>
                <a:gd name="T33" fmla="*/ 80 h 158"/>
                <a:gd name="T34" fmla="*/ 71 w 260"/>
                <a:gd name="T35" fmla="*/ 75 h 158"/>
                <a:gd name="T36" fmla="*/ 57 w 260"/>
                <a:gd name="T37" fmla="*/ 61 h 158"/>
                <a:gd name="T38" fmla="*/ 26 w 260"/>
                <a:gd name="T39" fmla="*/ 68 h 158"/>
                <a:gd name="T40" fmla="*/ 5 w 260"/>
                <a:gd name="T41" fmla="*/ 66 h 158"/>
                <a:gd name="T42" fmla="*/ 10 w 260"/>
                <a:gd name="T43" fmla="*/ 4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0" h="158">
                  <a:moveTo>
                    <a:pt x="10" y="49"/>
                  </a:moveTo>
                  <a:cubicBezTo>
                    <a:pt x="44" y="49"/>
                    <a:pt x="77" y="45"/>
                    <a:pt x="109" y="36"/>
                  </a:cubicBezTo>
                  <a:cubicBezTo>
                    <a:pt x="136" y="32"/>
                    <a:pt x="160" y="20"/>
                    <a:pt x="182" y="6"/>
                  </a:cubicBezTo>
                  <a:cubicBezTo>
                    <a:pt x="191" y="0"/>
                    <a:pt x="198" y="1"/>
                    <a:pt x="203" y="12"/>
                  </a:cubicBezTo>
                  <a:cubicBezTo>
                    <a:pt x="207" y="23"/>
                    <a:pt x="207" y="34"/>
                    <a:pt x="210" y="46"/>
                  </a:cubicBezTo>
                  <a:cubicBezTo>
                    <a:pt x="212" y="57"/>
                    <a:pt x="216" y="67"/>
                    <a:pt x="221" y="77"/>
                  </a:cubicBezTo>
                  <a:cubicBezTo>
                    <a:pt x="228" y="92"/>
                    <a:pt x="236" y="107"/>
                    <a:pt x="248" y="118"/>
                  </a:cubicBezTo>
                  <a:cubicBezTo>
                    <a:pt x="259" y="130"/>
                    <a:pt x="260" y="142"/>
                    <a:pt x="252" y="156"/>
                  </a:cubicBezTo>
                  <a:cubicBezTo>
                    <a:pt x="248" y="158"/>
                    <a:pt x="245" y="156"/>
                    <a:pt x="245" y="153"/>
                  </a:cubicBezTo>
                  <a:cubicBezTo>
                    <a:pt x="243" y="135"/>
                    <a:pt x="229" y="128"/>
                    <a:pt x="215" y="122"/>
                  </a:cubicBezTo>
                  <a:cubicBezTo>
                    <a:pt x="214" y="121"/>
                    <a:pt x="212" y="120"/>
                    <a:pt x="211" y="119"/>
                  </a:cubicBezTo>
                  <a:cubicBezTo>
                    <a:pt x="207" y="110"/>
                    <a:pt x="201" y="105"/>
                    <a:pt x="193" y="101"/>
                  </a:cubicBezTo>
                  <a:cubicBezTo>
                    <a:pt x="180" y="96"/>
                    <a:pt x="179" y="95"/>
                    <a:pt x="172" y="107"/>
                  </a:cubicBezTo>
                  <a:cubicBezTo>
                    <a:pt x="160" y="111"/>
                    <a:pt x="147" y="111"/>
                    <a:pt x="137" y="122"/>
                  </a:cubicBezTo>
                  <a:cubicBezTo>
                    <a:pt x="133" y="127"/>
                    <a:pt x="125" y="120"/>
                    <a:pt x="119" y="119"/>
                  </a:cubicBezTo>
                  <a:cubicBezTo>
                    <a:pt x="110" y="118"/>
                    <a:pt x="104" y="114"/>
                    <a:pt x="101" y="103"/>
                  </a:cubicBezTo>
                  <a:cubicBezTo>
                    <a:pt x="98" y="91"/>
                    <a:pt x="86" y="85"/>
                    <a:pt x="74" y="80"/>
                  </a:cubicBezTo>
                  <a:cubicBezTo>
                    <a:pt x="73" y="79"/>
                    <a:pt x="72" y="77"/>
                    <a:pt x="71" y="75"/>
                  </a:cubicBezTo>
                  <a:cubicBezTo>
                    <a:pt x="75" y="65"/>
                    <a:pt x="70" y="59"/>
                    <a:pt x="57" y="61"/>
                  </a:cubicBezTo>
                  <a:cubicBezTo>
                    <a:pt x="47" y="63"/>
                    <a:pt x="36" y="65"/>
                    <a:pt x="26" y="68"/>
                  </a:cubicBezTo>
                  <a:cubicBezTo>
                    <a:pt x="19" y="68"/>
                    <a:pt x="12" y="69"/>
                    <a:pt x="5" y="66"/>
                  </a:cubicBezTo>
                  <a:cubicBezTo>
                    <a:pt x="0" y="58"/>
                    <a:pt x="5" y="53"/>
                    <a:pt x="10" y="49"/>
                  </a:cubicBezTo>
                  <a:close/>
                </a:path>
              </a:pathLst>
            </a:custGeom>
            <a:solidFill>
              <a:srgbClr val="F8C3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2" name="Freeform 761"/>
            <p:cNvSpPr>
              <a:spLocks/>
            </p:cNvSpPr>
            <p:nvPr/>
          </p:nvSpPr>
          <p:spPr bwMode="auto">
            <a:xfrm>
              <a:off x="3939" y="2504"/>
              <a:ext cx="156" cy="76"/>
            </a:xfrm>
            <a:custGeom>
              <a:avLst/>
              <a:gdLst>
                <a:gd name="T0" fmla="*/ 209 w 251"/>
                <a:gd name="T1" fmla="*/ 38 h 123"/>
                <a:gd name="T2" fmla="*/ 229 w 251"/>
                <a:gd name="T3" fmla="*/ 49 h 123"/>
                <a:gd name="T4" fmla="*/ 243 w 251"/>
                <a:gd name="T5" fmla="*/ 72 h 123"/>
                <a:gd name="T6" fmla="*/ 248 w 251"/>
                <a:gd name="T7" fmla="*/ 78 h 123"/>
                <a:gd name="T8" fmla="*/ 251 w 251"/>
                <a:gd name="T9" fmla="*/ 83 h 123"/>
                <a:gd name="T10" fmla="*/ 238 w 251"/>
                <a:gd name="T11" fmla="*/ 90 h 123"/>
                <a:gd name="T12" fmla="*/ 180 w 251"/>
                <a:gd name="T13" fmla="*/ 118 h 123"/>
                <a:gd name="T14" fmla="*/ 138 w 251"/>
                <a:gd name="T15" fmla="*/ 98 h 123"/>
                <a:gd name="T16" fmla="*/ 131 w 251"/>
                <a:gd name="T17" fmla="*/ 94 h 123"/>
                <a:gd name="T18" fmla="*/ 123 w 251"/>
                <a:gd name="T19" fmla="*/ 62 h 123"/>
                <a:gd name="T20" fmla="*/ 115 w 251"/>
                <a:gd name="T21" fmla="*/ 48 h 123"/>
                <a:gd name="T22" fmla="*/ 99 w 251"/>
                <a:gd name="T23" fmla="*/ 56 h 123"/>
                <a:gd name="T24" fmla="*/ 68 w 251"/>
                <a:gd name="T25" fmla="*/ 80 h 123"/>
                <a:gd name="T26" fmla="*/ 63 w 251"/>
                <a:gd name="T27" fmla="*/ 78 h 123"/>
                <a:gd name="T28" fmla="*/ 1 w 251"/>
                <a:gd name="T29" fmla="*/ 59 h 123"/>
                <a:gd name="T30" fmla="*/ 4 w 251"/>
                <a:gd name="T31" fmla="*/ 55 h 123"/>
                <a:gd name="T32" fmla="*/ 18 w 251"/>
                <a:gd name="T33" fmla="*/ 60 h 123"/>
                <a:gd name="T34" fmla="*/ 58 w 251"/>
                <a:gd name="T35" fmla="*/ 68 h 123"/>
                <a:gd name="T36" fmla="*/ 92 w 251"/>
                <a:gd name="T37" fmla="*/ 39 h 123"/>
                <a:gd name="T38" fmla="*/ 78 w 251"/>
                <a:gd name="T39" fmla="*/ 11 h 123"/>
                <a:gd name="T40" fmla="*/ 68 w 251"/>
                <a:gd name="T41" fmla="*/ 6 h 123"/>
                <a:gd name="T42" fmla="*/ 71 w 251"/>
                <a:gd name="T43" fmla="*/ 0 h 123"/>
                <a:gd name="T44" fmla="*/ 103 w 251"/>
                <a:gd name="T45" fmla="*/ 31 h 123"/>
                <a:gd name="T46" fmla="*/ 108 w 251"/>
                <a:gd name="T47" fmla="*/ 36 h 123"/>
                <a:gd name="T48" fmla="*/ 116 w 251"/>
                <a:gd name="T49" fmla="*/ 38 h 123"/>
                <a:gd name="T50" fmla="*/ 140 w 251"/>
                <a:gd name="T51" fmla="*/ 34 h 123"/>
                <a:gd name="T52" fmla="*/ 167 w 251"/>
                <a:gd name="T53" fmla="*/ 28 h 123"/>
                <a:gd name="T54" fmla="*/ 173 w 251"/>
                <a:gd name="T55" fmla="*/ 30 h 123"/>
                <a:gd name="T56" fmla="*/ 167 w 251"/>
                <a:gd name="T57" fmla="*/ 36 h 123"/>
                <a:gd name="T58" fmla="*/ 153 w 251"/>
                <a:gd name="T59" fmla="*/ 37 h 123"/>
                <a:gd name="T60" fmla="*/ 146 w 251"/>
                <a:gd name="T61" fmla="*/ 93 h 123"/>
                <a:gd name="T62" fmla="*/ 204 w 251"/>
                <a:gd name="T63" fmla="*/ 108 h 123"/>
                <a:gd name="T64" fmla="*/ 226 w 251"/>
                <a:gd name="T65" fmla="*/ 94 h 123"/>
                <a:gd name="T66" fmla="*/ 214 w 251"/>
                <a:gd name="T67" fmla="*/ 51 h 123"/>
                <a:gd name="T68" fmla="*/ 203 w 251"/>
                <a:gd name="T69" fmla="*/ 47 h 123"/>
                <a:gd name="T70" fmla="*/ 194 w 251"/>
                <a:gd name="T71" fmla="*/ 47 h 123"/>
                <a:gd name="T72" fmla="*/ 199 w 251"/>
                <a:gd name="T73" fmla="*/ 34 h 123"/>
                <a:gd name="T74" fmla="*/ 209 w 251"/>
                <a:gd name="T75" fmla="*/ 38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1" h="123">
                  <a:moveTo>
                    <a:pt x="209" y="38"/>
                  </a:moveTo>
                  <a:cubicBezTo>
                    <a:pt x="216" y="42"/>
                    <a:pt x="223" y="45"/>
                    <a:pt x="229" y="49"/>
                  </a:cubicBezTo>
                  <a:cubicBezTo>
                    <a:pt x="237" y="54"/>
                    <a:pt x="244" y="61"/>
                    <a:pt x="243" y="72"/>
                  </a:cubicBezTo>
                  <a:cubicBezTo>
                    <a:pt x="243" y="75"/>
                    <a:pt x="243" y="78"/>
                    <a:pt x="248" y="78"/>
                  </a:cubicBezTo>
                  <a:cubicBezTo>
                    <a:pt x="249" y="79"/>
                    <a:pt x="251" y="80"/>
                    <a:pt x="251" y="83"/>
                  </a:cubicBezTo>
                  <a:cubicBezTo>
                    <a:pt x="246" y="84"/>
                    <a:pt x="241" y="84"/>
                    <a:pt x="238" y="90"/>
                  </a:cubicBezTo>
                  <a:cubicBezTo>
                    <a:pt x="226" y="114"/>
                    <a:pt x="207" y="123"/>
                    <a:pt x="180" y="118"/>
                  </a:cubicBezTo>
                  <a:cubicBezTo>
                    <a:pt x="165" y="115"/>
                    <a:pt x="150" y="109"/>
                    <a:pt x="138" y="98"/>
                  </a:cubicBezTo>
                  <a:cubicBezTo>
                    <a:pt x="136" y="97"/>
                    <a:pt x="133" y="96"/>
                    <a:pt x="131" y="94"/>
                  </a:cubicBezTo>
                  <a:cubicBezTo>
                    <a:pt x="124" y="84"/>
                    <a:pt x="123" y="73"/>
                    <a:pt x="123" y="62"/>
                  </a:cubicBezTo>
                  <a:cubicBezTo>
                    <a:pt x="124" y="55"/>
                    <a:pt x="123" y="50"/>
                    <a:pt x="115" y="48"/>
                  </a:cubicBezTo>
                  <a:cubicBezTo>
                    <a:pt x="107" y="45"/>
                    <a:pt x="103" y="49"/>
                    <a:pt x="99" y="56"/>
                  </a:cubicBezTo>
                  <a:cubicBezTo>
                    <a:pt x="92" y="67"/>
                    <a:pt x="83" y="77"/>
                    <a:pt x="68" y="80"/>
                  </a:cubicBezTo>
                  <a:cubicBezTo>
                    <a:pt x="67" y="79"/>
                    <a:pt x="65" y="79"/>
                    <a:pt x="63" y="78"/>
                  </a:cubicBezTo>
                  <a:cubicBezTo>
                    <a:pt x="40" y="79"/>
                    <a:pt x="19" y="75"/>
                    <a:pt x="1" y="59"/>
                  </a:cubicBezTo>
                  <a:cubicBezTo>
                    <a:pt x="0" y="57"/>
                    <a:pt x="2" y="56"/>
                    <a:pt x="4" y="55"/>
                  </a:cubicBezTo>
                  <a:cubicBezTo>
                    <a:pt x="9" y="55"/>
                    <a:pt x="13" y="58"/>
                    <a:pt x="18" y="60"/>
                  </a:cubicBezTo>
                  <a:cubicBezTo>
                    <a:pt x="31" y="66"/>
                    <a:pt x="44" y="69"/>
                    <a:pt x="58" y="68"/>
                  </a:cubicBezTo>
                  <a:cubicBezTo>
                    <a:pt x="76" y="67"/>
                    <a:pt x="89" y="57"/>
                    <a:pt x="92" y="39"/>
                  </a:cubicBezTo>
                  <a:cubicBezTo>
                    <a:pt x="95" y="26"/>
                    <a:pt x="88" y="17"/>
                    <a:pt x="78" y="11"/>
                  </a:cubicBezTo>
                  <a:cubicBezTo>
                    <a:pt x="75" y="9"/>
                    <a:pt x="71" y="8"/>
                    <a:pt x="68" y="6"/>
                  </a:cubicBezTo>
                  <a:cubicBezTo>
                    <a:pt x="67" y="3"/>
                    <a:pt x="68" y="1"/>
                    <a:pt x="71" y="0"/>
                  </a:cubicBezTo>
                  <a:cubicBezTo>
                    <a:pt x="86" y="5"/>
                    <a:pt x="101" y="11"/>
                    <a:pt x="103" y="31"/>
                  </a:cubicBezTo>
                  <a:cubicBezTo>
                    <a:pt x="103" y="35"/>
                    <a:pt x="105" y="36"/>
                    <a:pt x="108" y="36"/>
                  </a:cubicBezTo>
                  <a:cubicBezTo>
                    <a:pt x="111" y="36"/>
                    <a:pt x="113" y="37"/>
                    <a:pt x="116" y="38"/>
                  </a:cubicBezTo>
                  <a:cubicBezTo>
                    <a:pt x="125" y="41"/>
                    <a:pt x="132" y="44"/>
                    <a:pt x="140" y="34"/>
                  </a:cubicBezTo>
                  <a:cubicBezTo>
                    <a:pt x="146" y="26"/>
                    <a:pt x="158" y="28"/>
                    <a:pt x="167" y="28"/>
                  </a:cubicBezTo>
                  <a:cubicBezTo>
                    <a:pt x="170" y="26"/>
                    <a:pt x="173" y="27"/>
                    <a:pt x="173" y="30"/>
                  </a:cubicBezTo>
                  <a:cubicBezTo>
                    <a:pt x="172" y="33"/>
                    <a:pt x="170" y="35"/>
                    <a:pt x="167" y="36"/>
                  </a:cubicBezTo>
                  <a:cubicBezTo>
                    <a:pt x="163" y="37"/>
                    <a:pt x="158" y="37"/>
                    <a:pt x="153" y="37"/>
                  </a:cubicBezTo>
                  <a:cubicBezTo>
                    <a:pt x="132" y="48"/>
                    <a:pt x="128" y="77"/>
                    <a:pt x="146" y="93"/>
                  </a:cubicBezTo>
                  <a:cubicBezTo>
                    <a:pt x="163" y="107"/>
                    <a:pt x="182" y="114"/>
                    <a:pt x="204" y="108"/>
                  </a:cubicBezTo>
                  <a:cubicBezTo>
                    <a:pt x="213" y="106"/>
                    <a:pt x="220" y="102"/>
                    <a:pt x="226" y="94"/>
                  </a:cubicBezTo>
                  <a:cubicBezTo>
                    <a:pt x="240" y="76"/>
                    <a:pt x="235" y="60"/>
                    <a:pt x="214" y="51"/>
                  </a:cubicBezTo>
                  <a:cubicBezTo>
                    <a:pt x="211" y="49"/>
                    <a:pt x="207" y="48"/>
                    <a:pt x="203" y="47"/>
                  </a:cubicBezTo>
                  <a:cubicBezTo>
                    <a:pt x="200" y="46"/>
                    <a:pt x="197" y="47"/>
                    <a:pt x="194" y="47"/>
                  </a:cubicBezTo>
                  <a:cubicBezTo>
                    <a:pt x="186" y="40"/>
                    <a:pt x="191" y="36"/>
                    <a:pt x="199" y="34"/>
                  </a:cubicBezTo>
                  <a:cubicBezTo>
                    <a:pt x="203" y="34"/>
                    <a:pt x="206" y="36"/>
                    <a:pt x="209" y="38"/>
                  </a:cubicBezTo>
                  <a:close/>
                </a:path>
              </a:pathLst>
            </a:custGeom>
            <a:solidFill>
              <a:srgbClr val="4C2E2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3" name="Freeform 762"/>
            <p:cNvSpPr>
              <a:spLocks/>
            </p:cNvSpPr>
            <p:nvPr/>
          </p:nvSpPr>
          <p:spPr bwMode="auto">
            <a:xfrm>
              <a:off x="3907" y="2506"/>
              <a:ext cx="25" cy="37"/>
            </a:xfrm>
            <a:custGeom>
              <a:avLst/>
              <a:gdLst>
                <a:gd name="T0" fmla="*/ 35 w 41"/>
                <a:gd name="T1" fmla="*/ 16 h 60"/>
                <a:gd name="T2" fmla="*/ 30 w 41"/>
                <a:gd name="T3" fmla="*/ 49 h 60"/>
                <a:gd name="T4" fmla="*/ 25 w 41"/>
                <a:gd name="T5" fmla="*/ 60 h 60"/>
                <a:gd name="T6" fmla="*/ 1 w 41"/>
                <a:gd name="T7" fmla="*/ 36 h 60"/>
                <a:gd name="T8" fmla="*/ 20 w 41"/>
                <a:gd name="T9" fmla="*/ 2 h 60"/>
                <a:gd name="T10" fmla="*/ 30 w 41"/>
                <a:gd name="T11" fmla="*/ 0 h 60"/>
                <a:gd name="T12" fmla="*/ 35 w 41"/>
                <a:gd name="T13" fmla="*/ 16 h 60"/>
              </a:gdLst>
              <a:ahLst/>
              <a:cxnLst>
                <a:cxn ang="0">
                  <a:pos x="T0" y="T1"/>
                </a:cxn>
                <a:cxn ang="0">
                  <a:pos x="T2" y="T3"/>
                </a:cxn>
                <a:cxn ang="0">
                  <a:pos x="T4" y="T5"/>
                </a:cxn>
                <a:cxn ang="0">
                  <a:pos x="T6" y="T7"/>
                </a:cxn>
                <a:cxn ang="0">
                  <a:pos x="T8" y="T9"/>
                </a:cxn>
                <a:cxn ang="0">
                  <a:pos x="T10" y="T11"/>
                </a:cxn>
                <a:cxn ang="0">
                  <a:pos x="T12" y="T13"/>
                </a:cxn>
              </a:cxnLst>
              <a:rect l="0" t="0" r="r" b="b"/>
              <a:pathLst>
                <a:path w="41" h="60">
                  <a:moveTo>
                    <a:pt x="35" y="16"/>
                  </a:moveTo>
                  <a:cubicBezTo>
                    <a:pt x="31" y="26"/>
                    <a:pt x="30" y="37"/>
                    <a:pt x="30" y="49"/>
                  </a:cubicBezTo>
                  <a:cubicBezTo>
                    <a:pt x="30" y="53"/>
                    <a:pt x="32" y="59"/>
                    <a:pt x="25" y="60"/>
                  </a:cubicBezTo>
                  <a:cubicBezTo>
                    <a:pt x="12" y="57"/>
                    <a:pt x="2" y="46"/>
                    <a:pt x="1" y="36"/>
                  </a:cubicBezTo>
                  <a:cubicBezTo>
                    <a:pt x="0" y="16"/>
                    <a:pt x="4" y="10"/>
                    <a:pt x="20" y="2"/>
                  </a:cubicBezTo>
                  <a:cubicBezTo>
                    <a:pt x="23" y="1"/>
                    <a:pt x="26" y="0"/>
                    <a:pt x="30" y="0"/>
                  </a:cubicBezTo>
                  <a:cubicBezTo>
                    <a:pt x="38" y="3"/>
                    <a:pt x="41" y="8"/>
                    <a:pt x="35" y="16"/>
                  </a:cubicBezTo>
                  <a:close/>
                </a:path>
              </a:pathLst>
            </a:custGeom>
            <a:solidFill>
              <a:srgbClr val="F7C1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4" name="Freeform 763"/>
            <p:cNvSpPr>
              <a:spLocks/>
            </p:cNvSpPr>
            <p:nvPr/>
          </p:nvSpPr>
          <p:spPr bwMode="auto">
            <a:xfrm>
              <a:off x="4004" y="2450"/>
              <a:ext cx="70" cy="54"/>
            </a:xfrm>
            <a:custGeom>
              <a:avLst/>
              <a:gdLst>
                <a:gd name="T0" fmla="*/ 112 w 112"/>
                <a:gd name="T1" fmla="*/ 87 h 87"/>
                <a:gd name="T2" fmla="*/ 94 w 112"/>
                <a:gd name="T3" fmla="*/ 40 h 87"/>
                <a:gd name="T4" fmla="*/ 92 w 112"/>
                <a:gd name="T5" fmla="*/ 28 h 87"/>
                <a:gd name="T6" fmla="*/ 72 w 112"/>
                <a:gd name="T7" fmla="*/ 21 h 87"/>
                <a:gd name="T8" fmla="*/ 0 w 112"/>
                <a:gd name="T9" fmla="*/ 46 h 87"/>
                <a:gd name="T10" fmla="*/ 55 w 112"/>
                <a:gd name="T11" fmla="*/ 22 h 87"/>
                <a:gd name="T12" fmla="*/ 77 w 112"/>
                <a:gd name="T13" fmla="*/ 8 h 87"/>
                <a:gd name="T14" fmla="*/ 99 w 112"/>
                <a:gd name="T15" fmla="*/ 18 h 87"/>
                <a:gd name="T16" fmla="*/ 104 w 112"/>
                <a:gd name="T17" fmla="*/ 46 h 87"/>
                <a:gd name="T18" fmla="*/ 112 w 112"/>
                <a:gd name="T1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87">
                  <a:moveTo>
                    <a:pt x="112" y="87"/>
                  </a:moveTo>
                  <a:cubicBezTo>
                    <a:pt x="101" y="73"/>
                    <a:pt x="97" y="57"/>
                    <a:pt x="94" y="40"/>
                  </a:cubicBezTo>
                  <a:cubicBezTo>
                    <a:pt x="93" y="36"/>
                    <a:pt x="93" y="32"/>
                    <a:pt x="92" y="28"/>
                  </a:cubicBezTo>
                  <a:cubicBezTo>
                    <a:pt x="87" y="13"/>
                    <a:pt x="85" y="13"/>
                    <a:pt x="72" y="21"/>
                  </a:cubicBezTo>
                  <a:cubicBezTo>
                    <a:pt x="50" y="35"/>
                    <a:pt x="27" y="47"/>
                    <a:pt x="0" y="46"/>
                  </a:cubicBezTo>
                  <a:cubicBezTo>
                    <a:pt x="19" y="40"/>
                    <a:pt x="37" y="31"/>
                    <a:pt x="55" y="22"/>
                  </a:cubicBezTo>
                  <a:cubicBezTo>
                    <a:pt x="64" y="20"/>
                    <a:pt x="70" y="13"/>
                    <a:pt x="77" y="8"/>
                  </a:cubicBezTo>
                  <a:cubicBezTo>
                    <a:pt x="90" y="0"/>
                    <a:pt x="97" y="3"/>
                    <a:pt x="99" y="18"/>
                  </a:cubicBezTo>
                  <a:cubicBezTo>
                    <a:pt x="100" y="27"/>
                    <a:pt x="99" y="37"/>
                    <a:pt x="104" y="46"/>
                  </a:cubicBezTo>
                  <a:cubicBezTo>
                    <a:pt x="102" y="60"/>
                    <a:pt x="109" y="73"/>
                    <a:pt x="112" y="87"/>
                  </a:cubicBezTo>
                  <a:close/>
                </a:path>
              </a:pathLst>
            </a:custGeom>
            <a:solidFill>
              <a:srgbClr val="E0D2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5" name="Freeform 764"/>
            <p:cNvSpPr>
              <a:spLocks/>
            </p:cNvSpPr>
            <p:nvPr/>
          </p:nvSpPr>
          <p:spPr bwMode="auto">
            <a:xfrm>
              <a:off x="4038" y="2434"/>
              <a:ext cx="31" cy="44"/>
            </a:xfrm>
            <a:custGeom>
              <a:avLst/>
              <a:gdLst>
                <a:gd name="T0" fmla="*/ 49 w 49"/>
                <a:gd name="T1" fmla="*/ 72 h 72"/>
                <a:gd name="T2" fmla="*/ 41 w 49"/>
                <a:gd name="T3" fmla="*/ 49 h 72"/>
                <a:gd name="T4" fmla="*/ 40 w 49"/>
                <a:gd name="T5" fmla="*/ 42 h 72"/>
                <a:gd name="T6" fmla="*/ 25 w 49"/>
                <a:gd name="T7" fmla="*/ 36 h 72"/>
                <a:gd name="T8" fmla="*/ 0 w 49"/>
                <a:gd name="T9" fmla="*/ 48 h 72"/>
                <a:gd name="T10" fmla="*/ 47 w 49"/>
                <a:gd name="T11" fmla="*/ 0 h 72"/>
                <a:gd name="T12" fmla="*/ 49 w 49"/>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49" h="72">
                  <a:moveTo>
                    <a:pt x="49" y="72"/>
                  </a:moveTo>
                  <a:cubicBezTo>
                    <a:pt x="41" y="66"/>
                    <a:pt x="44" y="57"/>
                    <a:pt x="41" y="49"/>
                  </a:cubicBezTo>
                  <a:cubicBezTo>
                    <a:pt x="41" y="47"/>
                    <a:pt x="41" y="44"/>
                    <a:pt x="40" y="42"/>
                  </a:cubicBezTo>
                  <a:cubicBezTo>
                    <a:pt x="38" y="35"/>
                    <a:pt x="36" y="27"/>
                    <a:pt x="25" y="36"/>
                  </a:cubicBezTo>
                  <a:cubicBezTo>
                    <a:pt x="18" y="41"/>
                    <a:pt x="11" y="51"/>
                    <a:pt x="0" y="48"/>
                  </a:cubicBezTo>
                  <a:cubicBezTo>
                    <a:pt x="18" y="35"/>
                    <a:pt x="33" y="19"/>
                    <a:pt x="47" y="0"/>
                  </a:cubicBezTo>
                  <a:cubicBezTo>
                    <a:pt x="48" y="24"/>
                    <a:pt x="44" y="48"/>
                    <a:pt x="49" y="72"/>
                  </a:cubicBezTo>
                  <a:close/>
                </a:path>
              </a:pathLst>
            </a:custGeom>
            <a:solidFill>
              <a:srgbClr val="CED7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6" name="Freeform 765"/>
            <p:cNvSpPr>
              <a:spLocks/>
            </p:cNvSpPr>
            <p:nvPr/>
          </p:nvSpPr>
          <p:spPr bwMode="auto">
            <a:xfrm>
              <a:off x="3925" y="2494"/>
              <a:ext cx="41" cy="47"/>
            </a:xfrm>
            <a:custGeom>
              <a:avLst/>
              <a:gdLst>
                <a:gd name="T0" fmla="*/ 5 w 66"/>
                <a:gd name="T1" fmla="*/ 34 h 75"/>
                <a:gd name="T2" fmla="*/ 0 w 66"/>
                <a:gd name="T3" fmla="*/ 18 h 75"/>
                <a:gd name="T4" fmla="*/ 5 w 66"/>
                <a:gd name="T5" fmla="*/ 15 h 75"/>
                <a:gd name="T6" fmla="*/ 24 w 66"/>
                <a:gd name="T7" fmla="*/ 3 h 75"/>
                <a:gd name="T8" fmla="*/ 47 w 66"/>
                <a:gd name="T9" fmla="*/ 2 h 75"/>
                <a:gd name="T10" fmla="*/ 66 w 66"/>
                <a:gd name="T11" fmla="*/ 6 h 75"/>
                <a:gd name="T12" fmla="*/ 60 w 66"/>
                <a:gd name="T13" fmla="*/ 12 h 75"/>
                <a:gd name="T14" fmla="*/ 56 w 66"/>
                <a:gd name="T15" fmla="*/ 13 h 75"/>
                <a:gd name="T16" fmla="*/ 40 w 66"/>
                <a:gd name="T17" fmla="*/ 11 h 75"/>
                <a:gd name="T18" fmla="*/ 15 w 66"/>
                <a:gd name="T19" fmla="*/ 36 h 75"/>
                <a:gd name="T20" fmla="*/ 21 w 66"/>
                <a:gd name="T21" fmla="*/ 60 h 75"/>
                <a:gd name="T22" fmla="*/ 26 w 66"/>
                <a:gd name="T23" fmla="*/ 73 h 75"/>
                <a:gd name="T24" fmla="*/ 24 w 66"/>
                <a:gd name="T25" fmla="*/ 75 h 75"/>
                <a:gd name="T26" fmla="*/ 19 w 66"/>
                <a:gd name="T27" fmla="*/ 72 h 75"/>
                <a:gd name="T28" fmla="*/ 5 w 66"/>
                <a:gd name="T29"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6" h="75">
                  <a:moveTo>
                    <a:pt x="5" y="34"/>
                  </a:moveTo>
                  <a:cubicBezTo>
                    <a:pt x="7" y="27"/>
                    <a:pt x="4" y="23"/>
                    <a:pt x="0" y="18"/>
                  </a:cubicBezTo>
                  <a:cubicBezTo>
                    <a:pt x="1" y="16"/>
                    <a:pt x="3" y="15"/>
                    <a:pt x="5" y="15"/>
                  </a:cubicBezTo>
                  <a:cubicBezTo>
                    <a:pt x="11" y="11"/>
                    <a:pt x="14" y="2"/>
                    <a:pt x="24" y="3"/>
                  </a:cubicBezTo>
                  <a:cubicBezTo>
                    <a:pt x="31" y="2"/>
                    <a:pt x="39" y="2"/>
                    <a:pt x="47" y="2"/>
                  </a:cubicBezTo>
                  <a:cubicBezTo>
                    <a:pt x="54" y="1"/>
                    <a:pt x="61" y="0"/>
                    <a:pt x="66" y="6"/>
                  </a:cubicBezTo>
                  <a:cubicBezTo>
                    <a:pt x="66" y="9"/>
                    <a:pt x="63" y="11"/>
                    <a:pt x="60" y="12"/>
                  </a:cubicBezTo>
                  <a:cubicBezTo>
                    <a:pt x="59" y="12"/>
                    <a:pt x="58" y="13"/>
                    <a:pt x="56" y="13"/>
                  </a:cubicBezTo>
                  <a:cubicBezTo>
                    <a:pt x="51" y="12"/>
                    <a:pt x="45" y="11"/>
                    <a:pt x="40" y="11"/>
                  </a:cubicBezTo>
                  <a:cubicBezTo>
                    <a:pt x="23" y="12"/>
                    <a:pt x="15" y="19"/>
                    <a:pt x="15" y="36"/>
                  </a:cubicBezTo>
                  <a:cubicBezTo>
                    <a:pt x="14" y="44"/>
                    <a:pt x="16" y="53"/>
                    <a:pt x="21" y="60"/>
                  </a:cubicBezTo>
                  <a:cubicBezTo>
                    <a:pt x="24" y="64"/>
                    <a:pt x="28" y="67"/>
                    <a:pt x="26" y="73"/>
                  </a:cubicBezTo>
                  <a:cubicBezTo>
                    <a:pt x="25" y="73"/>
                    <a:pt x="25" y="74"/>
                    <a:pt x="24" y="75"/>
                  </a:cubicBezTo>
                  <a:cubicBezTo>
                    <a:pt x="22" y="74"/>
                    <a:pt x="20" y="73"/>
                    <a:pt x="19" y="72"/>
                  </a:cubicBezTo>
                  <a:cubicBezTo>
                    <a:pt x="9" y="61"/>
                    <a:pt x="4" y="48"/>
                    <a:pt x="5" y="34"/>
                  </a:cubicBezTo>
                  <a:close/>
                </a:path>
              </a:pathLst>
            </a:custGeom>
            <a:solidFill>
              <a:srgbClr val="5D3D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7" name="Freeform 766"/>
            <p:cNvSpPr>
              <a:spLocks/>
            </p:cNvSpPr>
            <p:nvPr/>
          </p:nvSpPr>
          <p:spPr bwMode="auto">
            <a:xfrm>
              <a:off x="3928" y="2483"/>
              <a:ext cx="15" cy="21"/>
            </a:xfrm>
            <a:custGeom>
              <a:avLst/>
              <a:gdLst>
                <a:gd name="T0" fmla="*/ 19 w 24"/>
                <a:gd name="T1" fmla="*/ 21 h 33"/>
                <a:gd name="T2" fmla="*/ 0 w 24"/>
                <a:gd name="T3" fmla="*/ 33 h 33"/>
                <a:gd name="T4" fmla="*/ 1 w 24"/>
                <a:gd name="T5" fmla="*/ 19 h 33"/>
                <a:gd name="T6" fmla="*/ 24 w 24"/>
                <a:gd name="T7" fmla="*/ 5 h 33"/>
                <a:gd name="T8" fmla="*/ 19 w 24"/>
                <a:gd name="T9" fmla="*/ 21 h 33"/>
              </a:gdLst>
              <a:ahLst/>
              <a:cxnLst>
                <a:cxn ang="0">
                  <a:pos x="T0" y="T1"/>
                </a:cxn>
                <a:cxn ang="0">
                  <a:pos x="T2" y="T3"/>
                </a:cxn>
                <a:cxn ang="0">
                  <a:pos x="T4" y="T5"/>
                </a:cxn>
                <a:cxn ang="0">
                  <a:pos x="T6" y="T7"/>
                </a:cxn>
                <a:cxn ang="0">
                  <a:pos x="T8" y="T9"/>
                </a:cxn>
              </a:cxnLst>
              <a:rect l="0" t="0" r="r" b="b"/>
              <a:pathLst>
                <a:path w="24" h="33">
                  <a:moveTo>
                    <a:pt x="19" y="21"/>
                  </a:moveTo>
                  <a:cubicBezTo>
                    <a:pt x="11" y="23"/>
                    <a:pt x="9" y="33"/>
                    <a:pt x="0" y="33"/>
                  </a:cubicBezTo>
                  <a:cubicBezTo>
                    <a:pt x="1" y="29"/>
                    <a:pt x="0" y="24"/>
                    <a:pt x="1" y="19"/>
                  </a:cubicBezTo>
                  <a:cubicBezTo>
                    <a:pt x="5" y="0"/>
                    <a:pt x="5" y="0"/>
                    <a:pt x="24" y="5"/>
                  </a:cubicBezTo>
                  <a:cubicBezTo>
                    <a:pt x="22" y="10"/>
                    <a:pt x="20" y="15"/>
                    <a:pt x="19" y="21"/>
                  </a:cubicBezTo>
                  <a:close/>
                </a:path>
              </a:pathLst>
            </a:custGeom>
            <a:solidFill>
              <a:srgbClr val="E9AF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8" name="Freeform 767"/>
            <p:cNvSpPr>
              <a:spLocks/>
            </p:cNvSpPr>
            <p:nvPr/>
          </p:nvSpPr>
          <p:spPr bwMode="auto">
            <a:xfrm>
              <a:off x="3978" y="2553"/>
              <a:ext cx="47" cy="17"/>
            </a:xfrm>
            <a:custGeom>
              <a:avLst/>
              <a:gdLst>
                <a:gd name="T0" fmla="*/ 0 w 75"/>
                <a:gd name="T1" fmla="*/ 0 h 29"/>
                <a:gd name="T2" fmla="*/ 5 w 75"/>
                <a:gd name="T3" fmla="*/ 0 h 29"/>
                <a:gd name="T4" fmla="*/ 54 w 75"/>
                <a:gd name="T5" fmla="*/ 14 h 29"/>
                <a:gd name="T6" fmla="*/ 71 w 75"/>
                <a:gd name="T7" fmla="*/ 15 h 29"/>
                <a:gd name="T8" fmla="*/ 75 w 75"/>
                <a:gd name="T9" fmla="*/ 20 h 29"/>
                <a:gd name="T10" fmla="*/ 0 w 75"/>
                <a:gd name="T11" fmla="*/ 0 h 29"/>
              </a:gdLst>
              <a:ahLst/>
              <a:cxnLst>
                <a:cxn ang="0">
                  <a:pos x="T0" y="T1"/>
                </a:cxn>
                <a:cxn ang="0">
                  <a:pos x="T2" y="T3"/>
                </a:cxn>
                <a:cxn ang="0">
                  <a:pos x="T4" y="T5"/>
                </a:cxn>
                <a:cxn ang="0">
                  <a:pos x="T6" y="T7"/>
                </a:cxn>
                <a:cxn ang="0">
                  <a:pos x="T8" y="T9"/>
                </a:cxn>
                <a:cxn ang="0">
                  <a:pos x="T10" y="T11"/>
                </a:cxn>
              </a:cxnLst>
              <a:rect l="0" t="0" r="r" b="b"/>
              <a:pathLst>
                <a:path w="75" h="29">
                  <a:moveTo>
                    <a:pt x="0" y="0"/>
                  </a:moveTo>
                  <a:cubicBezTo>
                    <a:pt x="2" y="0"/>
                    <a:pt x="4" y="0"/>
                    <a:pt x="5" y="0"/>
                  </a:cubicBezTo>
                  <a:cubicBezTo>
                    <a:pt x="22" y="5"/>
                    <a:pt x="36" y="16"/>
                    <a:pt x="54" y="14"/>
                  </a:cubicBezTo>
                  <a:cubicBezTo>
                    <a:pt x="60" y="14"/>
                    <a:pt x="66" y="14"/>
                    <a:pt x="71" y="15"/>
                  </a:cubicBezTo>
                  <a:cubicBezTo>
                    <a:pt x="73" y="17"/>
                    <a:pt x="74" y="19"/>
                    <a:pt x="75" y="20"/>
                  </a:cubicBezTo>
                  <a:cubicBezTo>
                    <a:pt x="50" y="29"/>
                    <a:pt x="18" y="21"/>
                    <a:pt x="0" y="0"/>
                  </a:cubicBezTo>
                  <a:close/>
                </a:path>
              </a:pathLst>
            </a:custGeom>
            <a:solidFill>
              <a:srgbClr val="BF75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69" name="Freeform 768"/>
            <p:cNvSpPr>
              <a:spLocks/>
            </p:cNvSpPr>
            <p:nvPr/>
          </p:nvSpPr>
          <p:spPr bwMode="auto">
            <a:xfrm>
              <a:off x="3975" y="2605"/>
              <a:ext cx="50" cy="12"/>
            </a:xfrm>
            <a:custGeom>
              <a:avLst/>
              <a:gdLst>
                <a:gd name="T0" fmla="*/ 81 w 81"/>
                <a:gd name="T1" fmla="*/ 11 h 19"/>
                <a:gd name="T2" fmla="*/ 20 w 81"/>
                <a:gd name="T3" fmla="*/ 14 h 19"/>
                <a:gd name="T4" fmla="*/ 1 w 81"/>
                <a:gd name="T5" fmla="*/ 11 h 19"/>
                <a:gd name="T6" fmla="*/ 0 w 81"/>
                <a:gd name="T7" fmla="*/ 0 h 19"/>
                <a:gd name="T8" fmla="*/ 46 w 81"/>
                <a:gd name="T9" fmla="*/ 10 h 19"/>
                <a:gd name="T10" fmla="*/ 81 w 81"/>
                <a:gd name="T11" fmla="*/ 11 h 19"/>
              </a:gdLst>
              <a:ahLst/>
              <a:cxnLst>
                <a:cxn ang="0">
                  <a:pos x="T0" y="T1"/>
                </a:cxn>
                <a:cxn ang="0">
                  <a:pos x="T2" y="T3"/>
                </a:cxn>
                <a:cxn ang="0">
                  <a:pos x="T4" y="T5"/>
                </a:cxn>
                <a:cxn ang="0">
                  <a:pos x="T6" y="T7"/>
                </a:cxn>
                <a:cxn ang="0">
                  <a:pos x="T8" y="T9"/>
                </a:cxn>
                <a:cxn ang="0">
                  <a:pos x="T10" y="T11"/>
                </a:cxn>
              </a:cxnLst>
              <a:rect l="0" t="0" r="r" b="b"/>
              <a:pathLst>
                <a:path w="81" h="19">
                  <a:moveTo>
                    <a:pt x="81" y="11"/>
                  </a:moveTo>
                  <a:cubicBezTo>
                    <a:pt x="61" y="19"/>
                    <a:pt x="41" y="18"/>
                    <a:pt x="20" y="14"/>
                  </a:cubicBezTo>
                  <a:cubicBezTo>
                    <a:pt x="14" y="13"/>
                    <a:pt x="7" y="12"/>
                    <a:pt x="1" y="11"/>
                  </a:cubicBezTo>
                  <a:cubicBezTo>
                    <a:pt x="1" y="7"/>
                    <a:pt x="1" y="4"/>
                    <a:pt x="0" y="0"/>
                  </a:cubicBezTo>
                  <a:cubicBezTo>
                    <a:pt x="16" y="2"/>
                    <a:pt x="30" y="8"/>
                    <a:pt x="46" y="10"/>
                  </a:cubicBezTo>
                  <a:cubicBezTo>
                    <a:pt x="58" y="11"/>
                    <a:pt x="70" y="8"/>
                    <a:pt x="81" y="11"/>
                  </a:cubicBezTo>
                  <a:close/>
                </a:path>
              </a:pathLst>
            </a:custGeom>
            <a:solidFill>
              <a:srgbClr val="BC746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0" name="Freeform 769"/>
            <p:cNvSpPr>
              <a:spLocks/>
            </p:cNvSpPr>
            <p:nvPr/>
          </p:nvSpPr>
          <p:spPr bwMode="auto">
            <a:xfrm>
              <a:off x="3953" y="2496"/>
              <a:ext cx="33" cy="34"/>
            </a:xfrm>
            <a:custGeom>
              <a:avLst/>
              <a:gdLst>
                <a:gd name="T0" fmla="*/ 15 w 54"/>
                <a:gd name="T1" fmla="*/ 7 h 54"/>
                <a:gd name="T2" fmla="*/ 21 w 54"/>
                <a:gd name="T3" fmla="*/ 4 h 54"/>
                <a:gd name="T4" fmla="*/ 46 w 54"/>
                <a:gd name="T5" fmla="*/ 10 h 54"/>
                <a:gd name="T6" fmla="*/ 49 w 54"/>
                <a:gd name="T7" fmla="*/ 13 h 54"/>
                <a:gd name="T8" fmla="*/ 47 w 54"/>
                <a:gd name="T9" fmla="*/ 18 h 54"/>
                <a:gd name="T10" fmla="*/ 51 w 54"/>
                <a:gd name="T11" fmla="*/ 35 h 54"/>
                <a:gd name="T12" fmla="*/ 41 w 54"/>
                <a:gd name="T13" fmla="*/ 29 h 54"/>
                <a:gd name="T14" fmla="*/ 31 w 54"/>
                <a:gd name="T15" fmla="*/ 26 h 54"/>
                <a:gd name="T16" fmla="*/ 23 w 54"/>
                <a:gd name="T17" fmla="*/ 46 h 54"/>
                <a:gd name="T18" fmla="*/ 20 w 54"/>
                <a:gd name="T19" fmla="*/ 53 h 54"/>
                <a:gd name="T20" fmla="*/ 14 w 54"/>
                <a:gd name="T21" fmla="*/ 52 h 54"/>
                <a:gd name="T22" fmla="*/ 15 w 54"/>
                <a:gd name="T23" fmla="*/ 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54">
                  <a:moveTo>
                    <a:pt x="15" y="7"/>
                  </a:moveTo>
                  <a:cubicBezTo>
                    <a:pt x="17" y="6"/>
                    <a:pt x="19" y="5"/>
                    <a:pt x="21" y="4"/>
                  </a:cubicBezTo>
                  <a:cubicBezTo>
                    <a:pt x="31" y="0"/>
                    <a:pt x="39" y="4"/>
                    <a:pt x="46" y="10"/>
                  </a:cubicBezTo>
                  <a:cubicBezTo>
                    <a:pt x="47" y="11"/>
                    <a:pt x="48" y="12"/>
                    <a:pt x="49" y="13"/>
                  </a:cubicBezTo>
                  <a:cubicBezTo>
                    <a:pt x="48" y="15"/>
                    <a:pt x="48" y="16"/>
                    <a:pt x="47" y="18"/>
                  </a:cubicBezTo>
                  <a:cubicBezTo>
                    <a:pt x="54" y="22"/>
                    <a:pt x="53" y="28"/>
                    <a:pt x="51" y="35"/>
                  </a:cubicBezTo>
                  <a:cubicBezTo>
                    <a:pt x="44" y="38"/>
                    <a:pt x="44" y="31"/>
                    <a:pt x="41" y="29"/>
                  </a:cubicBezTo>
                  <a:cubicBezTo>
                    <a:pt x="39" y="25"/>
                    <a:pt x="35" y="25"/>
                    <a:pt x="31" y="26"/>
                  </a:cubicBezTo>
                  <a:cubicBezTo>
                    <a:pt x="22" y="30"/>
                    <a:pt x="16" y="35"/>
                    <a:pt x="23" y="46"/>
                  </a:cubicBezTo>
                  <a:cubicBezTo>
                    <a:pt x="24" y="49"/>
                    <a:pt x="24" y="52"/>
                    <a:pt x="20" y="53"/>
                  </a:cubicBezTo>
                  <a:cubicBezTo>
                    <a:pt x="18" y="54"/>
                    <a:pt x="16" y="53"/>
                    <a:pt x="14" y="52"/>
                  </a:cubicBezTo>
                  <a:cubicBezTo>
                    <a:pt x="0" y="36"/>
                    <a:pt x="1" y="32"/>
                    <a:pt x="15" y="7"/>
                  </a:cubicBezTo>
                  <a:close/>
                </a:path>
              </a:pathLst>
            </a:custGeom>
            <a:solidFill>
              <a:srgbClr val="2C22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1" name="Freeform 770"/>
            <p:cNvSpPr>
              <a:spLocks/>
            </p:cNvSpPr>
            <p:nvPr/>
          </p:nvSpPr>
          <p:spPr bwMode="auto">
            <a:xfrm>
              <a:off x="3954" y="2488"/>
              <a:ext cx="34" cy="14"/>
            </a:xfrm>
            <a:custGeom>
              <a:avLst/>
              <a:gdLst>
                <a:gd name="T0" fmla="*/ 44 w 54"/>
                <a:gd name="T1" fmla="*/ 23 h 23"/>
                <a:gd name="T2" fmla="*/ 19 w 54"/>
                <a:gd name="T3" fmla="*/ 17 h 23"/>
                <a:gd name="T4" fmla="*/ 0 w 54"/>
                <a:gd name="T5" fmla="*/ 12 h 23"/>
                <a:gd name="T6" fmla="*/ 43 w 54"/>
                <a:gd name="T7" fmla="*/ 8 h 23"/>
                <a:gd name="T8" fmla="*/ 54 w 54"/>
                <a:gd name="T9" fmla="*/ 15 h 23"/>
                <a:gd name="T10" fmla="*/ 44 w 54"/>
                <a:gd name="T11" fmla="*/ 23 h 23"/>
              </a:gdLst>
              <a:ahLst/>
              <a:cxnLst>
                <a:cxn ang="0">
                  <a:pos x="T0" y="T1"/>
                </a:cxn>
                <a:cxn ang="0">
                  <a:pos x="T2" y="T3"/>
                </a:cxn>
                <a:cxn ang="0">
                  <a:pos x="T4" y="T5"/>
                </a:cxn>
                <a:cxn ang="0">
                  <a:pos x="T6" y="T7"/>
                </a:cxn>
                <a:cxn ang="0">
                  <a:pos x="T8" y="T9"/>
                </a:cxn>
                <a:cxn ang="0">
                  <a:pos x="T10" y="T11"/>
                </a:cxn>
              </a:cxnLst>
              <a:rect l="0" t="0" r="r" b="b"/>
              <a:pathLst>
                <a:path w="54" h="23">
                  <a:moveTo>
                    <a:pt x="44" y="23"/>
                  </a:moveTo>
                  <a:cubicBezTo>
                    <a:pt x="35" y="21"/>
                    <a:pt x="27" y="19"/>
                    <a:pt x="19" y="17"/>
                  </a:cubicBezTo>
                  <a:cubicBezTo>
                    <a:pt x="12" y="15"/>
                    <a:pt x="6" y="14"/>
                    <a:pt x="0" y="12"/>
                  </a:cubicBezTo>
                  <a:cubicBezTo>
                    <a:pt x="14" y="10"/>
                    <a:pt x="28" y="0"/>
                    <a:pt x="43" y="8"/>
                  </a:cubicBezTo>
                  <a:cubicBezTo>
                    <a:pt x="47" y="10"/>
                    <a:pt x="54" y="9"/>
                    <a:pt x="54" y="15"/>
                  </a:cubicBezTo>
                  <a:cubicBezTo>
                    <a:pt x="54" y="22"/>
                    <a:pt x="47" y="20"/>
                    <a:pt x="44" y="23"/>
                  </a:cubicBezTo>
                  <a:close/>
                </a:path>
              </a:pathLst>
            </a:custGeom>
            <a:solidFill>
              <a:srgbClr val="F1DD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2" name="Freeform 771"/>
            <p:cNvSpPr>
              <a:spLocks/>
            </p:cNvSpPr>
            <p:nvPr/>
          </p:nvSpPr>
          <p:spPr bwMode="auto">
            <a:xfrm>
              <a:off x="4042" y="2512"/>
              <a:ext cx="27" cy="16"/>
            </a:xfrm>
            <a:custGeom>
              <a:avLst/>
              <a:gdLst>
                <a:gd name="T0" fmla="*/ 7 w 43"/>
                <a:gd name="T1" fmla="*/ 18 h 26"/>
                <a:gd name="T2" fmla="*/ 1 w 43"/>
                <a:gd name="T3" fmla="*/ 16 h 26"/>
                <a:gd name="T4" fmla="*/ 14 w 43"/>
                <a:gd name="T5" fmla="*/ 3 h 26"/>
                <a:gd name="T6" fmla="*/ 43 w 43"/>
                <a:gd name="T7" fmla="*/ 26 h 26"/>
                <a:gd name="T8" fmla="*/ 33 w 43"/>
                <a:gd name="T9" fmla="*/ 24 h 26"/>
                <a:gd name="T10" fmla="*/ 7 w 43"/>
                <a:gd name="T11" fmla="*/ 18 h 26"/>
              </a:gdLst>
              <a:ahLst/>
              <a:cxnLst>
                <a:cxn ang="0">
                  <a:pos x="T0" y="T1"/>
                </a:cxn>
                <a:cxn ang="0">
                  <a:pos x="T2" y="T3"/>
                </a:cxn>
                <a:cxn ang="0">
                  <a:pos x="T4" y="T5"/>
                </a:cxn>
                <a:cxn ang="0">
                  <a:pos x="T6" y="T7"/>
                </a:cxn>
                <a:cxn ang="0">
                  <a:pos x="T8" y="T9"/>
                </a:cxn>
                <a:cxn ang="0">
                  <a:pos x="T10" y="T11"/>
                </a:cxn>
              </a:cxnLst>
              <a:rect l="0" t="0" r="r" b="b"/>
              <a:pathLst>
                <a:path w="43" h="26">
                  <a:moveTo>
                    <a:pt x="7" y="18"/>
                  </a:moveTo>
                  <a:cubicBezTo>
                    <a:pt x="5" y="17"/>
                    <a:pt x="3" y="17"/>
                    <a:pt x="1" y="16"/>
                  </a:cubicBezTo>
                  <a:cubicBezTo>
                    <a:pt x="0" y="5"/>
                    <a:pt x="5" y="0"/>
                    <a:pt x="14" y="3"/>
                  </a:cubicBezTo>
                  <a:cubicBezTo>
                    <a:pt x="26" y="8"/>
                    <a:pt x="41" y="10"/>
                    <a:pt x="43" y="26"/>
                  </a:cubicBezTo>
                  <a:cubicBezTo>
                    <a:pt x="40" y="26"/>
                    <a:pt x="36" y="25"/>
                    <a:pt x="33" y="24"/>
                  </a:cubicBezTo>
                  <a:cubicBezTo>
                    <a:pt x="24" y="25"/>
                    <a:pt x="14" y="26"/>
                    <a:pt x="7" y="18"/>
                  </a:cubicBezTo>
                  <a:close/>
                </a:path>
              </a:pathLst>
            </a:custGeom>
            <a:solidFill>
              <a:srgbClr val="F2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3" name="Freeform 772"/>
            <p:cNvSpPr>
              <a:spLocks/>
            </p:cNvSpPr>
            <p:nvPr/>
          </p:nvSpPr>
          <p:spPr bwMode="auto">
            <a:xfrm>
              <a:off x="3931" y="2498"/>
              <a:ext cx="70" cy="53"/>
            </a:xfrm>
            <a:custGeom>
              <a:avLst/>
              <a:gdLst>
                <a:gd name="T0" fmla="*/ 17 w 113"/>
                <a:gd name="T1" fmla="*/ 67 h 85"/>
                <a:gd name="T2" fmla="*/ 2 w 113"/>
                <a:gd name="T3" fmla="*/ 27 h 85"/>
                <a:gd name="T4" fmla="*/ 32 w 113"/>
                <a:gd name="T5" fmla="*/ 1 h 85"/>
                <a:gd name="T6" fmla="*/ 48 w 113"/>
                <a:gd name="T7" fmla="*/ 4 h 85"/>
                <a:gd name="T8" fmla="*/ 48 w 113"/>
                <a:gd name="T9" fmla="*/ 11 h 85"/>
                <a:gd name="T10" fmla="*/ 49 w 113"/>
                <a:gd name="T11" fmla="*/ 47 h 85"/>
                <a:gd name="T12" fmla="*/ 88 w 113"/>
                <a:gd name="T13" fmla="*/ 29 h 85"/>
                <a:gd name="T14" fmla="*/ 93 w 113"/>
                <a:gd name="T15" fmla="*/ 18 h 85"/>
                <a:gd name="T16" fmla="*/ 111 w 113"/>
                <a:gd name="T17" fmla="*/ 47 h 85"/>
                <a:gd name="T18" fmla="*/ 78 w 113"/>
                <a:gd name="T19" fmla="*/ 82 h 85"/>
                <a:gd name="T20" fmla="*/ 17 w 113"/>
                <a:gd name="T21" fmla="*/ 6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85">
                  <a:moveTo>
                    <a:pt x="17" y="67"/>
                  </a:moveTo>
                  <a:cubicBezTo>
                    <a:pt x="6" y="56"/>
                    <a:pt x="0" y="43"/>
                    <a:pt x="2" y="27"/>
                  </a:cubicBezTo>
                  <a:cubicBezTo>
                    <a:pt x="4" y="8"/>
                    <a:pt x="13" y="0"/>
                    <a:pt x="32" y="1"/>
                  </a:cubicBezTo>
                  <a:cubicBezTo>
                    <a:pt x="37" y="1"/>
                    <a:pt x="43" y="1"/>
                    <a:pt x="48" y="4"/>
                  </a:cubicBezTo>
                  <a:cubicBezTo>
                    <a:pt x="51" y="6"/>
                    <a:pt x="50" y="9"/>
                    <a:pt x="48" y="11"/>
                  </a:cubicBezTo>
                  <a:cubicBezTo>
                    <a:pt x="39" y="23"/>
                    <a:pt x="40" y="35"/>
                    <a:pt x="49" y="47"/>
                  </a:cubicBezTo>
                  <a:cubicBezTo>
                    <a:pt x="70" y="59"/>
                    <a:pt x="84" y="45"/>
                    <a:pt x="88" y="29"/>
                  </a:cubicBezTo>
                  <a:cubicBezTo>
                    <a:pt x="89" y="25"/>
                    <a:pt x="89" y="21"/>
                    <a:pt x="93" y="18"/>
                  </a:cubicBezTo>
                  <a:cubicBezTo>
                    <a:pt x="109" y="27"/>
                    <a:pt x="113" y="34"/>
                    <a:pt x="111" y="47"/>
                  </a:cubicBezTo>
                  <a:cubicBezTo>
                    <a:pt x="108" y="66"/>
                    <a:pt x="94" y="80"/>
                    <a:pt x="78" y="82"/>
                  </a:cubicBezTo>
                  <a:cubicBezTo>
                    <a:pt x="56" y="85"/>
                    <a:pt x="36" y="79"/>
                    <a:pt x="17" y="67"/>
                  </a:cubicBezTo>
                  <a:close/>
                </a:path>
              </a:pathLst>
            </a:custGeom>
            <a:solidFill>
              <a:srgbClr val="F7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4" name="Freeform 773"/>
            <p:cNvSpPr>
              <a:spLocks/>
            </p:cNvSpPr>
            <p:nvPr/>
          </p:nvSpPr>
          <p:spPr bwMode="auto">
            <a:xfrm>
              <a:off x="4017" y="2525"/>
              <a:ext cx="75" cy="55"/>
            </a:xfrm>
            <a:custGeom>
              <a:avLst/>
              <a:gdLst>
                <a:gd name="T0" fmla="*/ 77 w 121"/>
                <a:gd name="T1" fmla="*/ 9 h 89"/>
                <a:gd name="T2" fmla="*/ 91 w 121"/>
                <a:gd name="T3" fmla="*/ 13 h 89"/>
                <a:gd name="T4" fmla="*/ 98 w 121"/>
                <a:gd name="T5" fmla="*/ 70 h 89"/>
                <a:gd name="T6" fmla="*/ 11 w 121"/>
                <a:gd name="T7" fmla="*/ 52 h 89"/>
                <a:gd name="T8" fmla="*/ 27 w 121"/>
                <a:gd name="T9" fmla="*/ 0 h 89"/>
                <a:gd name="T10" fmla="*/ 31 w 121"/>
                <a:gd name="T11" fmla="*/ 11 h 89"/>
                <a:gd name="T12" fmla="*/ 31 w 121"/>
                <a:gd name="T13" fmla="*/ 21 h 89"/>
                <a:gd name="T14" fmla="*/ 51 w 121"/>
                <a:gd name="T15" fmla="*/ 45 h 89"/>
                <a:gd name="T16" fmla="*/ 73 w 121"/>
                <a:gd name="T17" fmla="*/ 22 h 89"/>
                <a:gd name="T18" fmla="*/ 77 w 121"/>
                <a:gd name="T19" fmla="*/ 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89">
                  <a:moveTo>
                    <a:pt x="77" y="9"/>
                  </a:moveTo>
                  <a:cubicBezTo>
                    <a:pt x="82" y="10"/>
                    <a:pt x="86" y="11"/>
                    <a:pt x="91" y="13"/>
                  </a:cubicBezTo>
                  <a:cubicBezTo>
                    <a:pt x="118" y="25"/>
                    <a:pt x="121" y="51"/>
                    <a:pt x="98" y="70"/>
                  </a:cubicBezTo>
                  <a:cubicBezTo>
                    <a:pt x="75" y="89"/>
                    <a:pt x="24" y="78"/>
                    <a:pt x="11" y="52"/>
                  </a:cubicBezTo>
                  <a:cubicBezTo>
                    <a:pt x="0" y="32"/>
                    <a:pt x="9" y="6"/>
                    <a:pt x="27" y="0"/>
                  </a:cubicBezTo>
                  <a:cubicBezTo>
                    <a:pt x="33" y="2"/>
                    <a:pt x="32" y="6"/>
                    <a:pt x="31" y="11"/>
                  </a:cubicBezTo>
                  <a:cubicBezTo>
                    <a:pt x="31" y="14"/>
                    <a:pt x="31" y="17"/>
                    <a:pt x="31" y="21"/>
                  </a:cubicBezTo>
                  <a:cubicBezTo>
                    <a:pt x="31" y="36"/>
                    <a:pt x="38" y="45"/>
                    <a:pt x="51" y="45"/>
                  </a:cubicBezTo>
                  <a:cubicBezTo>
                    <a:pt x="61" y="45"/>
                    <a:pt x="72" y="34"/>
                    <a:pt x="73" y="22"/>
                  </a:cubicBezTo>
                  <a:cubicBezTo>
                    <a:pt x="73" y="17"/>
                    <a:pt x="72" y="12"/>
                    <a:pt x="77" y="9"/>
                  </a:cubicBezTo>
                  <a:close/>
                </a:path>
              </a:pathLst>
            </a:custGeom>
            <a:solidFill>
              <a:srgbClr val="F8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5" name="Freeform 774"/>
            <p:cNvSpPr>
              <a:spLocks/>
            </p:cNvSpPr>
            <p:nvPr/>
          </p:nvSpPr>
          <p:spPr bwMode="auto">
            <a:xfrm>
              <a:off x="3982" y="2528"/>
              <a:ext cx="40" cy="39"/>
            </a:xfrm>
            <a:custGeom>
              <a:avLst/>
              <a:gdLst>
                <a:gd name="T0" fmla="*/ 66 w 66"/>
                <a:gd name="T1" fmla="*/ 55 h 63"/>
                <a:gd name="T2" fmla="*/ 33 w 66"/>
                <a:gd name="T3" fmla="*/ 57 h 63"/>
                <a:gd name="T4" fmla="*/ 0 w 66"/>
                <a:gd name="T5" fmla="*/ 40 h 63"/>
                <a:gd name="T6" fmla="*/ 31 w 66"/>
                <a:gd name="T7" fmla="*/ 10 h 63"/>
                <a:gd name="T8" fmla="*/ 48 w 66"/>
                <a:gd name="T9" fmla="*/ 6 h 63"/>
                <a:gd name="T10" fmla="*/ 60 w 66"/>
                <a:gd name="T11" fmla="*/ 19 h 63"/>
                <a:gd name="T12" fmla="*/ 66 w 66"/>
                <a:gd name="T13" fmla="*/ 55 h 63"/>
              </a:gdLst>
              <a:ahLst/>
              <a:cxnLst>
                <a:cxn ang="0">
                  <a:pos x="T0" y="T1"/>
                </a:cxn>
                <a:cxn ang="0">
                  <a:pos x="T2" y="T3"/>
                </a:cxn>
                <a:cxn ang="0">
                  <a:pos x="T4" y="T5"/>
                </a:cxn>
                <a:cxn ang="0">
                  <a:pos x="T6" y="T7"/>
                </a:cxn>
                <a:cxn ang="0">
                  <a:pos x="T8" y="T9"/>
                </a:cxn>
                <a:cxn ang="0">
                  <a:pos x="T10" y="T11"/>
                </a:cxn>
                <a:cxn ang="0">
                  <a:pos x="T12" y="T13"/>
                </a:cxn>
              </a:cxnLst>
              <a:rect l="0" t="0" r="r" b="b"/>
              <a:pathLst>
                <a:path w="66" h="63">
                  <a:moveTo>
                    <a:pt x="66" y="55"/>
                  </a:moveTo>
                  <a:cubicBezTo>
                    <a:pt x="56" y="63"/>
                    <a:pt x="44" y="58"/>
                    <a:pt x="33" y="57"/>
                  </a:cubicBezTo>
                  <a:cubicBezTo>
                    <a:pt x="21" y="55"/>
                    <a:pt x="9" y="49"/>
                    <a:pt x="0" y="40"/>
                  </a:cubicBezTo>
                  <a:cubicBezTo>
                    <a:pt x="15" y="34"/>
                    <a:pt x="26" y="25"/>
                    <a:pt x="31" y="10"/>
                  </a:cubicBezTo>
                  <a:cubicBezTo>
                    <a:pt x="35" y="0"/>
                    <a:pt x="42" y="4"/>
                    <a:pt x="48" y="6"/>
                  </a:cubicBezTo>
                  <a:cubicBezTo>
                    <a:pt x="54" y="7"/>
                    <a:pt x="62" y="9"/>
                    <a:pt x="60" y="19"/>
                  </a:cubicBezTo>
                  <a:cubicBezTo>
                    <a:pt x="57" y="32"/>
                    <a:pt x="59" y="44"/>
                    <a:pt x="66" y="55"/>
                  </a:cubicBezTo>
                  <a:close/>
                </a:path>
              </a:pathLst>
            </a:custGeom>
            <a:solidFill>
              <a:srgbClr val="F7C3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6" name="Freeform 775"/>
            <p:cNvSpPr>
              <a:spLocks/>
            </p:cNvSpPr>
            <p:nvPr/>
          </p:nvSpPr>
          <p:spPr bwMode="auto">
            <a:xfrm>
              <a:off x="4031" y="2523"/>
              <a:ext cx="33" cy="27"/>
            </a:xfrm>
            <a:custGeom>
              <a:avLst/>
              <a:gdLst>
                <a:gd name="T0" fmla="*/ 25 w 54"/>
                <a:gd name="T1" fmla="*/ 0 h 44"/>
                <a:gd name="T2" fmla="*/ 51 w 54"/>
                <a:gd name="T3" fmla="*/ 6 h 44"/>
                <a:gd name="T4" fmla="*/ 48 w 54"/>
                <a:gd name="T5" fmla="*/ 16 h 44"/>
                <a:gd name="T6" fmla="*/ 49 w 54"/>
                <a:gd name="T7" fmla="*/ 32 h 44"/>
                <a:gd name="T8" fmla="*/ 40 w 54"/>
                <a:gd name="T9" fmla="*/ 26 h 44"/>
                <a:gd name="T10" fmla="*/ 30 w 54"/>
                <a:gd name="T11" fmla="*/ 20 h 44"/>
                <a:gd name="T12" fmla="*/ 20 w 54"/>
                <a:gd name="T13" fmla="*/ 34 h 44"/>
                <a:gd name="T14" fmla="*/ 15 w 54"/>
                <a:gd name="T15" fmla="*/ 44 h 44"/>
                <a:gd name="T16" fmla="*/ 19 w 54"/>
                <a:gd name="T17" fmla="*/ 4 h 44"/>
                <a:gd name="T18" fmla="*/ 25 w 54"/>
                <a:gd name="T19"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44">
                  <a:moveTo>
                    <a:pt x="25" y="0"/>
                  </a:moveTo>
                  <a:cubicBezTo>
                    <a:pt x="34" y="1"/>
                    <a:pt x="42" y="3"/>
                    <a:pt x="51" y="6"/>
                  </a:cubicBezTo>
                  <a:cubicBezTo>
                    <a:pt x="46" y="9"/>
                    <a:pt x="41" y="11"/>
                    <a:pt x="48" y="16"/>
                  </a:cubicBezTo>
                  <a:cubicBezTo>
                    <a:pt x="54" y="21"/>
                    <a:pt x="52" y="27"/>
                    <a:pt x="49" y="32"/>
                  </a:cubicBezTo>
                  <a:cubicBezTo>
                    <a:pt x="44" y="33"/>
                    <a:pt x="42" y="30"/>
                    <a:pt x="40" y="26"/>
                  </a:cubicBezTo>
                  <a:cubicBezTo>
                    <a:pt x="39" y="21"/>
                    <a:pt x="36" y="19"/>
                    <a:pt x="30" y="20"/>
                  </a:cubicBezTo>
                  <a:cubicBezTo>
                    <a:pt x="22" y="21"/>
                    <a:pt x="20" y="27"/>
                    <a:pt x="20" y="34"/>
                  </a:cubicBezTo>
                  <a:cubicBezTo>
                    <a:pt x="20" y="38"/>
                    <a:pt x="22" y="43"/>
                    <a:pt x="15" y="44"/>
                  </a:cubicBezTo>
                  <a:cubicBezTo>
                    <a:pt x="0" y="34"/>
                    <a:pt x="2" y="13"/>
                    <a:pt x="19" y="4"/>
                  </a:cubicBezTo>
                  <a:cubicBezTo>
                    <a:pt x="20" y="2"/>
                    <a:pt x="23" y="1"/>
                    <a:pt x="25" y="0"/>
                  </a:cubicBezTo>
                  <a:close/>
                </a:path>
              </a:pathLst>
            </a:custGeom>
            <a:solidFill>
              <a:srgbClr val="3024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7" name="Freeform 776"/>
            <p:cNvSpPr>
              <a:spLocks/>
            </p:cNvSpPr>
            <p:nvPr/>
          </p:nvSpPr>
          <p:spPr bwMode="auto">
            <a:xfrm>
              <a:off x="4032" y="2524"/>
              <a:ext cx="33" cy="32"/>
            </a:xfrm>
            <a:custGeom>
              <a:avLst/>
              <a:gdLst>
                <a:gd name="T0" fmla="*/ 17 w 53"/>
                <a:gd name="T1" fmla="*/ 2 h 52"/>
                <a:gd name="T2" fmla="*/ 14 w 53"/>
                <a:gd name="T3" fmla="*/ 41 h 52"/>
                <a:gd name="T4" fmla="*/ 46 w 53"/>
                <a:gd name="T5" fmla="*/ 30 h 52"/>
                <a:gd name="T6" fmla="*/ 46 w 53"/>
                <a:gd name="T7" fmla="*/ 14 h 52"/>
                <a:gd name="T8" fmla="*/ 52 w 53"/>
                <a:gd name="T9" fmla="*/ 11 h 52"/>
                <a:gd name="T10" fmla="*/ 42 w 53"/>
                <a:gd name="T11" fmla="*/ 44 h 52"/>
                <a:gd name="T12" fmla="*/ 14 w 53"/>
                <a:gd name="T13" fmla="*/ 48 h 52"/>
                <a:gd name="T14" fmla="*/ 1 w 53"/>
                <a:gd name="T15" fmla="*/ 27 h 52"/>
                <a:gd name="T16" fmla="*/ 2 w 53"/>
                <a:gd name="T17" fmla="*/ 2 h 52"/>
                <a:gd name="T18" fmla="*/ 17 w 53"/>
                <a:gd name="T19"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 h="52">
                  <a:moveTo>
                    <a:pt x="17" y="2"/>
                  </a:moveTo>
                  <a:cubicBezTo>
                    <a:pt x="3" y="16"/>
                    <a:pt x="2" y="29"/>
                    <a:pt x="14" y="41"/>
                  </a:cubicBezTo>
                  <a:cubicBezTo>
                    <a:pt x="27" y="44"/>
                    <a:pt x="37" y="38"/>
                    <a:pt x="46" y="30"/>
                  </a:cubicBezTo>
                  <a:cubicBezTo>
                    <a:pt x="47" y="25"/>
                    <a:pt x="48" y="19"/>
                    <a:pt x="46" y="14"/>
                  </a:cubicBezTo>
                  <a:cubicBezTo>
                    <a:pt x="45" y="7"/>
                    <a:pt x="48" y="8"/>
                    <a:pt x="52" y="11"/>
                  </a:cubicBezTo>
                  <a:cubicBezTo>
                    <a:pt x="51" y="23"/>
                    <a:pt x="53" y="35"/>
                    <a:pt x="42" y="44"/>
                  </a:cubicBezTo>
                  <a:cubicBezTo>
                    <a:pt x="33" y="51"/>
                    <a:pt x="23" y="52"/>
                    <a:pt x="14" y="48"/>
                  </a:cubicBezTo>
                  <a:cubicBezTo>
                    <a:pt x="7" y="45"/>
                    <a:pt x="2" y="37"/>
                    <a:pt x="1" y="27"/>
                  </a:cubicBezTo>
                  <a:cubicBezTo>
                    <a:pt x="0" y="19"/>
                    <a:pt x="7" y="10"/>
                    <a:pt x="2" y="2"/>
                  </a:cubicBezTo>
                  <a:cubicBezTo>
                    <a:pt x="7" y="0"/>
                    <a:pt x="12" y="1"/>
                    <a:pt x="17" y="2"/>
                  </a:cubicBezTo>
                  <a:close/>
                </a:path>
              </a:pathLst>
            </a:custGeom>
            <a:solidFill>
              <a:srgbClr val="F6E0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8" name="Freeform 777"/>
            <p:cNvSpPr>
              <a:spLocks/>
            </p:cNvSpPr>
            <p:nvPr/>
          </p:nvSpPr>
          <p:spPr bwMode="auto">
            <a:xfrm>
              <a:off x="3961" y="2506"/>
              <a:ext cx="27" cy="29"/>
            </a:xfrm>
            <a:custGeom>
              <a:avLst/>
              <a:gdLst>
                <a:gd name="T0" fmla="*/ 45 w 45"/>
                <a:gd name="T1" fmla="*/ 5 h 46"/>
                <a:gd name="T2" fmla="*/ 37 w 45"/>
                <a:gd name="T3" fmla="*/ 31 h 46"/>
                <a:gd name="T4" fmla="*/ 0 w 45"/>
                <a:gd name="T5" fmla="*/ 36 h 46"/>
                <a:gd name="T6" fmla="*/ 3 w 45"/>
                <a:gd name="T7" fmla="*/ 35 h 46"/>
                <a:gd name="T8" fmla="*/ 8 w 45"/>
                <a:gd name="T9" fmla="*/ 35 h 46"/>
                <a:gd name="T10" fmla="*/ 37 w 45"/>
                <a:gd name="T11" fmla="*/ 20 h 46"/>
                <a:gd name="T12" fmla="*/ 35 w 45"/>
                <a:gd name="T13" fmla="*/ 2 h 46"/>
                <a:gd name="T14" fmla="*/ 45 w 45"/>
                <a:gd name="T15" fmla="*/ 5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6">
                  <a:moveTo>
                    <a:pt x="45" y="5"/>
                  </a:moveTo>
                  <a:cubicBezTo>
                    <a:pt x="44" y="14"/>
                    <a:pt x="42" y="23"/>
                    <a:pt x="37" y="31"/>
                  </a:cubicBezTo>
                  <a:cubicBezTo>
                    <a:pt x="27" y="44"/>
                    <a:pt x="13" y="46"/>
                    <a:pt x="0" y="36"/>
                  </a:cubicBezTo>
                  <a:cubicBezTo>
                    <a:pt x="1" y="34"/>
                    <a:pt x="2" y="34"/>
                    <a:pt x="3" y="35"/>
                  </a:cubicBezTo>
                  <a:cubicBezTo>
                    <a:pt x="5" y="35"/>
                    <a:pt x="7" y="35"/>
                    <a:pt x="8" y="35"/>
                  </a:cubicBezTo>
                  <a:cubicBezTo>
                    <a:pt x="21" y="36"/>
                    <a:pt x="28" y="26"/>
                    <a:pt x="37" y="20"/>
                  </a:cubicBezTo>
                  <a:cubicBezTo>
                    <a:pt x="38" y="14"/>
                    <a:pt x="38" y="8"/>
                    <a:pt x="35" y="2"/>
                  </a:cubicBezTo>
                  <a:cubicBezTo>
                    <a:pt x="39" y="0"/>
                    <a:pt x="42" y="4"/>
                    <a:pt x="45" y="5"/>
                  </a:cubicBezTo>
                  <a:close/>
                </a:path>
              </a:pathLst>
            </a:custGeom>
            <a:solidFill>
              <a:srgbClr val="F0DE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79" name="Freeform 778"/>
            <p:cNvSpPr>
              <a:spLocks/>
            </p:cNvSpPr>
            <p:nvPr/>
          </p:nvSpPr>
          <p:spPr bwMode="auto">
            <a:xfrm>
              <a:off x="3954" y="2501"/>
              <a:ext cx="13" cy="27"/>
            </a:xfrm>
            <a:custGeom>
              <a:avLst/>
              <a:gdLst>
                <a:gd name="T0" fmla="*/ 14 w 22"/>
                <a:gd name="T1" fmla="*/ 44 h 45"/>
                <a:gd name="T2" fmla="*/ 11 w 22"/>
                <a:gd name="T3" fmla="*/ 45 h 45"/>
                <a:gd name="T4" fmla="*/ 9 w 22"/>
                <a:gd name="T5" fmla="*/ 6 h 45"/>
                <a:gd name="T6" fmla="*/ 11 w 22"/>
                <a:gd name="T7" fmla="*/ 0 h 45"/>
                <a:gd name="T8" fmla="*/ 14 w 22"/>
                <a:gd name="T9" fmla="*/ 0 h 45"/>
                <a:gd name="T10" fmla="*/ 17 w 22"/>
                <a:gd name="T11" fmla="*/ 4 h 45"/>
                <a:gd name="T12" fmla="*/ 14 w 22"/>
                <a:gd name="T13" fmla="*/ 44 h 45"/>
              </a:gdLst>
              <a:ahLst/>
              <a:cxnLst>
                <a:cxn ang="0">
                  <a:pos x="T0" y="T1"/>
                </a:cxn>
                <a:cxn ang="0">
                  <a:pos x="T2" y="T3"/>
                </a:cxn>
                <a:cxn ang="0">
                  <a:pos x="T4" y="T5"/>
                </a:cxn>
                <a:cxn ang="0">
                  <a:pos x="T6" y="T7"/>
                </a:cxn>
                <a:cxn ang="0">
                  <a:pos x="T8" y="T9"/>
                </a:cxn>
                <a:cxn ang="0">
                  <a:pos x="T10" y="T11"/>
                </a:cxn>
                <a:cxn ang="0">
                  <a:pos x="T12" y="T13"/>
                </a:cxn>
              </a:cxnLst>
              <a:rect l="0" t="0" r="r" b="b"/>
              <a:pathLst>
                <a:path w="22" h="45">
                  <a:moveTo>
                    <a:pt x="14" y="44"/>
                  </a:moveTo>
                  <a:cubicBezTo>
                    <a:pt x="13" y="44"/>
                    <a:pt x="12" y="44"/>
                    <a:pt x="11" y="45"/>
                  </a:cubicBezTo>
                  <a:cubicBezTo>
                    <a:pt x="1" y="32"/>
                    <a:pt x="0" y="20"/>
                    <a:pt x="9" y="6"/>
                  </a:cubicBezTo>
                  <a:cubicBezTo>
                    <a:pt x="10" y="4"/>
                    <a:pt x="10" y="2"/>
                    <a:pt x="11" y="0"/>
                  </a:cubicBezTo>
                  <a:cubicBezTo>
                    <a:pt x="12" y="0"/>
                    <a:pt x="13" y="0"/>
                    <a:pt x="14" y="0"/>
                  </a:cubicBezTo>
                  <a:cubicBezTo>
                    <a:pt x="16" y="1"/>
                    <a:pt x="22" y="0"/>
                    <a:pt x="17" y="4"/>
                  </a:cubicBezTo>
                  <a:cubicBezTo>
                    <a:pt x="3" y="17"/>
                    <a:pt x="5" y="30"/>
                    <a:pt x="14" y="44"/>
                  </a:cubicBezTo>
                  <a:close/>
                </a:path>
              </a:pathLst>
            </a:custGeom>
            <a:solidFill>
              <a:srgbClr val="F4E1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0" name="Freeform 779"/>
            <p:cNvSpPr>
              <a:spLocks/>
            </p:cNvSpPr>
            <p:nvPr/>
          </p:nvSpPr>
          <p:spPr bwMode="auto">
            <a:xfrm>
              <a:off x="3959" y="2510"/>
              <a:ext cx="24" cy="21"/>
            </a:xfrm>
            <a:custGeom>
              <a:avLst/>
              <a:gdLst>
                <a:gd name="T0" fmla="*/ 40 w 40"/>
                <a:gd name="T1" fmla="*/ 13 h 33"/>
                <a:gd name="T2" fmla="*/ 11 w 40"/>
                <a:gd name="T3" fmla="*/ 28 h 33"/>
                <a:gd name="T4" fmla="*/ 9 w 40"/>
                <a:gd name="T5" fmla="*/ 6 h 33"/>
                <a:gd name="T6" fmla="*/ 22 w 40"/>
                <a:gd name="T7" fmla="*/ 0 h 33"/>
                <a:gd name="T8" fmla="*/ 35 w 40"/>
                <a:gd name="T9" fmla="*/ 2 h 33"/>
                <a:gd name="T10" fmla="*/ 40 w 40"/>
                <a:gd name="T11" fmla="*/ 13 h 33"/>
              </a:gdLst>
              <a:ahLst/>
              <a:cxnLst>
                <a:cxn ang="0">
                  <a:pos x="T0" y="T1"/>
                </a:cxn>
                <a:cxn ang="0">
                  <a:pos x="T2" y="T3"/>
                </a:cxn>
                <a:cxn ang="0">
                  <a:pos x="T4" y="T5"/>
                </a:cxn>
                <a:cxn ang="0">
                  <a:pos x="T6" y="T7"/>
                </a:cxn>
                <a:cxn ang="0">
                  <a:pos x="T8" y="T9"/>
                </a:cxn>
                <a:cxn ang="0">
                  <a:pos x="T10" y="T11"/>
                </a:cxn>
              </a:cxnLst>
              <a:rect l="0" t="0" r="r" b="b"/>
              <a:pathLst>
                <a:path w="40" h="33">
                  <a:moveTo>
                    <a:pt x="40" y="13"/>
                  </a:moveTo>
                  <a:cubicBezTo>
                    <a:pt x="33" y="29"/>
                    <a:pt x="26" y="33"/>
                    <a:pt x="11" y="28"/>
                  </a:cubicBezTo>
                  <a:cubicBezTo>
                    <a:pt x="11" y="21"/>
                    <a:pt x="0" y="15"/>
                    <a:pt x="9" y="6"/>
                  </a:cubicBezTo>
                  <a:cubicBezTo>
                    <a:pt x="13" y="3"/>
                    <a:pt x="18" y="2"/>
                    <a:pt x="22" y="0"/>
                  </a:cubicBezTo>
                  <a:cubicBezTo>
                    <a:pt x="26" y="4"/>
                    <a:pt x="30" y="5"/>
                    <a:pt x="35" y="2"/>
                  </a:cubicBezTo>
                  <a:cubicBezTo>
                    <a:pt x="37" y="6"/>
                    <a:pt x="38" y="9"/>
                    <a:pt x="40" y="13"/>
                  </a:cubicBezTo>
                  <a:close/>
                </a:path>
              </a:pathLst>
            </a:custGeom>
            <a:solidFill>
              <a:srgbClr val="50352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1" name="Freeform 780"/>
            <p:cNvSpPr>
              <a:spLocks/>
            </p:cNvSpPr>
            <p:nvPr/>
          </p:nvSpPr>
          <p:spPr bwMode="auto">
            <a:xfrm>
              <a:off x="3972" y="2508"/>
              <a:ext cx="8" cy="9"/>
            </a:xfrm>
            <a:custGeom>
              <a:avLst/>
              <a:gdLst>
                <a:gd name="T0" fmla="*/ 14 w 14"/>
                <a:gd name="T1" fmla="*/ 6 h 15"/>
                <a:gd name="T2" fmla="*/ 6 w 14"/>
                <a:gd name="T3" fmla="*/ 14 h 15"/>
                <a:gd name="T4" fmla="*/ 1 w 14"/>
                <a:gd name="T5" fmla="*/ 4 h 15"/>
                <a:gd name="T6" fmla="*/ 14 w 14"/>
                <a:gd name="T7" fmla="*/ 6 h 15"/>
              </a:gdLst>
              <a:ahLst/>
              <a:cxnLst>
                <a:cxn ang="0">
                  <a:pos x="T0" y="T1"/>
                </a:cxn>
                <a:cxn ang="0">
                  <a:pos x="T2" y="T3"/>
                </a:cxn>
                <a:cxn ang="0">
                  <a:pos x="T4" y="T5"/>
                </a:cxn>
                <a:cxn ang="0">
                  <a:pos x="T6" y="T7"/>
                </a:cxn>
              </a:cxnLst>
              <a:rect l="0" t="0" r="r" b="b"/>
              <a:pathLst>
                <a:path w="14" h="15">
                  <a:moveTo>
                    <a:pt x="14" y="6"/>
                  </a:moveTo>
                  <a:cubicBezTo>
                    <a:pt x="14" y="12"/>
                    <a:pt x="12" y="15"/>
                    <a:pt x="6" y="14"/>
                  </a:cubicBezTo>
                  <a:cubicBezTo>
                    <a:pt x="1" y="12"/>
                    <a:pt x="0" y="9"/>
                    <a:pt x="1" y="4"/>
                  </a:cubicBezTo>
                  <a:cubicBezTo>
                    <a:pt x="6" y="0"/>
                    <a:pt x="10" y="1"/>
                    <a:pt x="14" y="6"/>
                  </a:cubicBezTo>
                  <a:close/>
                </a:path>
              </a:pathLst>
            </a:custGeom>
            <a:solidFill>
              <a:srgbClr val="EAE2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2" name="Freeform 781"/>
            <p:cNvSpPr>
              <a:spLocks/>
            </p:cNvSpPr>
            <p:nvPr/>
          </p:nvSpPr>
          <p:spPr bwMode="auto">
            <a:xfrm>
              <a:off x="3998" y="2541"/>
              <a:ext cx="12" cy="8"/>
            </a:xfrm>
            <a:custGeom>
              <a:avLst/>
              <a:gdLst>
                <a:gd name="T0" fmla="*/ 19 w 19"/>
                <a:gd name="T1" fmla="*/ 0 h 12"/>
                <a:gd name="T2" fmla="*/ 0 w 19"/>
                <a:gd name="T3" fmla="*/ 1 h 12"/>
                <a:gd name="T4" fmla="*/ 19 w 19"/>
                <a:gd name="T5" fmla="*/ 0 h 12"/>
              </a:gdLst>
              <a:ahLst/>
              <a:cxnLst>
                <a:cxn ang="0">
                  <a:pos x="T0" y="T1"/>
                </a:cxn>
                <a:cxn ang="0">
                  <a:pos x="T2" y="T3"/>
                </a:cxn>
                <a:cxn ang="0">
                  <a:pos x="T4" y="T5"/>
                </a:cxn>
              </a:cxnLst>
              <a:rect l="0" t="0" r="r" b="b"/>
              <a:pathLst>
                <a:path w="19" h="12">
                  <a:moveTo>
                    <a:pt x="19" y="0"/>
                  </a:moveTo>
                  <a:cubicBezTo>
                    <a:pt x="16" y="12"/>
                    <a:pt x="12" y="12"/>
                    <a:pt x="0" y="1"/>
                  </a:cubicBezTo>
                  <a:cubicBezTo>
                    <a:pt x="7" y="2"/>
                    <a:pt x="14" y="6"/>
                    <a:pt x="19" y="0"/>
                  </a:cubicBezTo>
                  <a:close/>
                </a:path>
              </a:pathLst>
            </a:custGeom>
            <a:solidFill>
              <a:srgbClr val="BC7A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3" name="Freeform 782"/>
            <p:cNvSpPr>
              <a:spLocks/>
            </p:cNvSpPr>
            <p:nvPr/>
          </p:nvSpPr>
          <p:spPr bwMode="auto">
            <a:xfrm>
              <a:off x="4038" y="2533"/>
              <a:ext cx="23" cy="22"/>
            </a:xfrm>
            <a:custGeom>
              <a:avLst/>
              <a:gdLst>
                <a:gd name="T0" fmla="*/ 36 w 36"/>
                <a:gd name="T1" fmla="*/ 16 h 36"/>
                <a:gd name="T2" fmla="*/ 4 w 36"/>
                <a:gd name="T3" fmla="*/ 27 h 36"/>
                <a:gd name="T4" fmla="*/ 4 w 36"/>
                <a:gd name="T5" fmla="*/ 12 h 36"/>
                <a:gd name="T6" fmla="*/ 18 w 36"/>
                <a:gd name="T7" fmla="*/ 1 h 36"/>
                <a:gd name="T8" fmla="*/ 31 w 36"/>
                <a:gd name="T9" fmla="*/ 9 h 36"/>
                <a:gd name="T10" fmla="*/ 36 w 36"/>
                <a:gd name="T11" fmla="*/ 16 h 36"/>
              </a:gdLst>
              <a:ahLst/>
              <a:cxnLst>
                <a:cxn ang="0">
                  <a:pos x="T0" y="T1"/>
                </a:cxn>
                <a:cxn ang="0">
                  <a:pos x="T2" y="T3"/>
                </a:cxn>
                <a:cxn ang="0">
                  <a:pos x="T4" y="T5"/>
                </a:cxn>
                <a:cxn ang="0">
                  <a:pos x="T6" y="T7"/>
                </a:cxn>
                <a:cxn ang="0">
                  <a:pos x="T8" y="T9"/>
                </a:cxn>
                <a:cxn ang="0">
                  <a:pos x="T10" y="T11"/>
                </a:cxn>
              </a:cxnLst>
              <a:rect l="0" t="0" r="r" b="b"/>
              <a:pathLst>
                <a:path w="36" h="36">
                  <a:moveTo>
                    <a:pt x="36" y="16"/>
                  </a:moveTo>
                  <a:cubicBezTo>
                    <a:pt x="28" y="32"/>
                    <a:pt x="18" y="36"/>
                    <a:pt x="4" y="27"/>
                  </a:cubicBezTo>
                  <a:cubicBezTo>
                    <a:pt x="8" y="22"/>
                    <a:pt x="0" y="18"/>
                    <a:pt x="4" y="12"/>
                  </a:cubicBezTo>
                  <a:cubicBezTo>
                    <a:pt x="7" y="5"/>
                    <a:pt x="10" y="0"/>
                    <a:pt x="18" y="1"/>
                  </a:cubicBezTo>
                  <a:cubicBezTo>
                    <a:pt x="21" y="5"/>
                    <a:pt x="27" y="5"/>
                    <a:pt x="31" y="9"/>
                  </a:cubicBezTo>
                  <a:cubicBezTo>
                    <a:pt x="31" y="12"/>
                    <a:pt x="33" y="14"/>
                    <a:pt x="36" y="16"/>
                  </a:cubicBezTo>
                  <a:close/>
                </a:path>
              </a:pathLst>
            </a:custGeom>
            <a:solidFill>
              <a:srgbClr val="4F352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4" name="Freeform 783"/>
            <p:cNvSpPr>
              <a:spLocks/>
            </p:cNvSpPr>
            <p:nvPr/>
          </p:nvSpPr>
          <p:spPr bwMode="auto">
            <a:xfrm>
              <a:off x="4049" y="2531"/>
              <a:ext cx="9" cy="10"/>
            </a:xfrm>
            <a:custGeom>
              <a:avLst/>
              <a:gdLst>
                <a:gd name="T0" fmla="*/ 14 w 15"/>
                <a:gd name="T1" fmla="*/ 12 h 16"/>
                <a:gd name="T2" fmla="*/ 1 w 15"/>
                <a:gd name="T3" fmla="*/ 4 h 16"/>
                <a:gd name="T4" fmla="*/ 14 w 15"/>
                <a:gd name="T5" fmla="*/ 12 h 16"/>
              </a:gdLst>
              <a:ahLst/>
              <a:cxnLst>
                <a:cxn ang="0">
                  <a:pos x="T0" y="T1"/>
                </a:cxn>
                <a:cxn ang="0">
                  <a:pos x="T2" y="T3"/>
                </a:cxn>
                <a:cxn ang="0">
                  <a:pos x="T4" y="T5"/>
                </a:cxn>
              </a:cxnLst>
              <a:rect l="0" t="0" r="r" b="b"/>
              <a:pathLst>
                <a:path w="15" h="16">
                  <a:moveTo>
                    <a:pt x="14" y="12"/>
                  </a:moveTo>
                  <a:cubicBezTo>
                    <a:pt x="6" y="16"/>
                    <a:pt x="0" y="14"/>
                    <a:pt x="1" y="4"/>
                  </a:cubicBezTo>
                  <a:cubicBezTo>
                    <a:pt x="10" y="0"/>
                    <a:pt x="15" y="0"/>
                    <a:pt x="14" y="12"/>
                  </a:cubicBezTo>
                  <a:close/>
                </a:path>
              </a:pathLst>
            </a:custGeom>
            <a:solidFill>
              <a:srgbClr val="E6E0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5" name="Freeform 784"/>
            <p:cNvSpPr>
              <a:spLocks/>
            </p:cNvSpPr>
            <p:nvPr/>
          </p:nvSpPr>
          <p:spPr bwMode="auto">
            <a:xfrm>
              <a:off x="4265" y="2393"/>
              <a:ext cx="344" cy="326"/>
            </a:xfrm>
            <a:custGeom>
              <a:avLst/>
              <a:gdLst>
                <a:gd name="T0" fmla="*/ 106 w 557"/>
                <a:gd name="T1" fmla="*/ 497 h 528"/>
                <a:gd name="T2" fmla="*/ 4 w 557"/>
                <a:gd name="T3" fmla="*/ 320 h 528"/>
                <a:gd name="T4" fmla="*/ 36 w 557"/>
                <a:gd name="T5" fmla="*/ 145 h 528"/>
                <a:gd name="T6" fmla="*/ 252 w 557"/>
                <a:gd name="T7" fmla="*/ 4 h 528"/>
                <a:gd name="T8" fmla="*/ 444 w 557"/>
                <a:gd name="T9" fmla="*/ 57 h 528"/>
                <a:gd name="T10" fmla="*/ 554 w 557"/>
                <a:gd name="T11" fmla="*/ 239 h 528"/>
                <a:gd name="T12" fmla="*/ 524 w 557"/>
                <a:gd name="T13" fmla="*/ 410 h 528"/>
                <a:gd name="T14" fmla="*/ 401 w 557"/>
                <a:gd name="T15" fmla="*/ 528 h 528"/>
                <a:gd name="T16" fmla="*/ 399 w 557"/>
                <a:gd name="T17" fmla="*/ 498 h 528"/>
                <a:gd name="T18" fmla="*/ 409 w 557"/>
                <a:gd name="T19" fmla="*/ 498 h 528"/>
                <a:gd name="T20" fmla="*/ 400 w 557"/>
                <a:gd name="T21" fmla="*/ 430 h 528"/>
                <a:gd name="T22" fmla="*/ 404 w 557"/>
                <a:gd name="T23" fmla="*/ 396 h 528"/>
                <a:gd name="T24" fmla="*/ 416 w 557"/>
                <a:gd name="T25" fmla="*/ 376 h 528"/>
                <a:gd name="T26" fmla="*/ 407 w 557"/>
                <a:gd name="T27" fmla="*/ 280 h 528"/>
                <a:gd name="T28" fmla="*/ 367 w 557"/>
                <a:gd name="T29" fmla="*/ 253 h 528"/>
                <a:gd name="T30" fmla="*/ 368 w 557"/>
                <a:gd name="T31" fmla="*/ 244 h 528"/>
                <a:gd name="T32" fmla="*/ 400 w 557"/>
                <a:gd name="T33" fmla="*/ 212 h 528"/>
                <a:gd name="T34" fmla="*/ 404 w 557"/>
                <a:gd name="T35" fmla="*/ 185 h 528"/>
                <a:gd name="T36" fmla="*/ 401 w 557"/>
                <a:gd name="T37" fmla="*/ 152 h 528"/>
                <a:gd name="T38" fmla="*/ 329 w 557"/>
                <a:gd name="T39" fmla="*/ 90 h 528"/>
                <a:gd name="T40" fmla="*/ 299 w 557"/>
                <a:gd name="T41" fmla="*/ 112 h 528"/>
                <a:gd name="T42" fmla="*/ 283 w 557"/>
                <a:gd name="T43" fmla="*/ 126 h 528"/>
                <a:gd name="T44" fmla="*/ 280 w 557"/>
                <a:gd name="T45" fmla="*/ 113 h 528"/>
                <a:gd name="T46" fmla="*/ 269 w 557"/>
                <a:gd name="T47" fmla="*/ 82 h 528"/>
                <a:gd name="T48" fmla="*/ 256 w 557"/>
                <a:gd name="T49" fmla="*/ 64 h 528"/>
                <a:gd name="T50" fmla="*/ 157 w 557"/>
                <a:gd name="T51" fmla="*/ 81 h 528"/>
                <a:gd name="T52" fmla="*/ 142 w 557"/>
                <a:gd name="T53" fmla="*/ 109 h 528"/>
                <a:gd name="T54" fmla="*/ 142 w 557"/>
                <a:gd name="T55" fmla="*/ 135 h 528"/>
                <a:gd name="T56" fmla="*/ 142 w 557"/>
                <a:gd name="T57" fmla="*/ 167 h 528"/>
                <a:gd name="T58" fmla="*/ 183 w 557"/>
                <a:gd name="T59" fmla="*/ 205 h 528"/>
                <a:gd name="T60" fmla="*/ 192 w 557"/>
                <a:gd name="T61" fmla="*/ 213 h 528"/>
                <a:gd name="T62" fmla="*/ 170 w 557"/>
                <a:gd name="T63" fmla="*/ 221 h 528"/>
                <a:gd name="T64" fmla="*/ 114 w 557"/>
                <a:gd name="T65" fmla="*/ 299 h 528"/>
                <a:gd name="T66" fmla="*/ 148 w 557"/>
                <a:gd name="T67" fmla="*/ 371 h 528"/>
                <a:gd name="T68" fmla="*/ 153 w 557"/>
                <a:gd name="T69" fmla="*/ 398 h 528"/>
                <a:gd name="T70" fmla="*/ 153 w 557"/>
                <a:gd name="T71" fmla="*/ 444 h 528"/>
                <a:gd name="T72" fmla="*/ 147 w 557"/>
                <a:gd name="T73" fmla="*/ 463 h 528"/>
                <a:gd name="T74" fmla="*/ 123 w 557"/>
                <a:gd name="T75" fmla="*/ 480 h 528"/>
                <a:gd name="T76" fmla="*/ 133 w 557"/>
                <a:gd name="T77" fmla="*/ 486 h 528"/>
                <a:gd name="T78" fmla="*/ 146 w 557"/>
                <a:gd name="T79" fmla="*/ 485 h 528"/>
                <a:gd name="T80" fmla="*/ 149 w 557"/>
                <a:gd name="T81" fmla="*/ 487 h 528"/>
                <a:gd name="T82" fmla="*/ 155 w 557"/>
                <a:gd name="T83" fmla="*/ 521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57" h="528">
                  <a:moveTo>
                    <a:pt x="152" y="526"/>
                  </a:moveTo>
                  <a:cubicBezTo>
                    <a:pt x="135" y="519"/>
                    <a:pt x="120" y="508"/>
                    <a:pt x="106" y="497"/>
                  </a:cubicBezTo>
                  <a:cubicBezTo>
                    <a:pt x="86" y="482"/>
                    <a:pt x="69" y="464"/>
                    <a:pt x="55" y="444"/>
                  </a:cubicBezTo>
                  <a:cubicBezTo>
                    <a:pt x="28" y="407"/>
                    <a:pt x="10" y="366"/>
                    <a:pt x="4" y="320"/>
                  </a:cubicBezTo>
                  <a:cubicBezTo>
                    <a:pt x="2" y="306"/>
                    <a:pt x="0" y="292"/>
                    <a:pt x="1" y="278"/>
                  </a:cubicBezTo>
                  <a:cubicBezTo>
                    <a:pt x="2" y="231"/>
                    <a:pt x="12" y="186"/>
                    <a:pt x="36" y="145"/>
                  </a:cubicBezTo>
                  <a:cubicBezTo>
                    <a:pt x="64" y="94"/>
                    <a:pt x="106" y="55"/>
                    <a:pt x="159" y="29"/>
                  </a:cubicBezTo>
                  <a:cubicBezTo>
                    <a:pt x="188" y="15"/>
                    <a:pt x="219" y="7"/>
                    <a:pt x="252" y="4"/>
                  </a:cubicBezTo>
                  <a:cubicBezTo>
                    <a:pt x="287" y="0"/>
                    <a:pt x="321" y="3"/>
                    <a:pt x="355" y="13"/>
                  </a:cubicBezTo>
                  <a:cubicBezTo>
                    <a:pt x="387" y="22"/>
                    <a:pt x="417" y="36"/>
                    <a:pt x="444" y="57"/>
                  </a:cubicBezTo>
                  <a:cubicBezTo>
                    <a:pt x="479" y="82"/>
                    <a:pt x="506" y="115"/>
                    <a:pt x="526" y="153"/>
                  </a:cubicBezTo>
                  <a:cubicBezTo>
                    <a:pt x="540" y="180"/>
                    <a:pt x="550" y="209"/>
                    <a:pt x="554" y="239"/>
                  </a:cubicBezTo>
                  <a:cubicBezTo>
                    <a:pt x="555" y="253"/>
                    <a:pt x="557" y="268"/>
                    <a:pt x="557" y="282"/>
                  </a:cubicBezTo>
                  <a:cubicBezTo>
                    <a:pt x="556" y="327"/>
                    <a:pt x="545" y="370"/>
                    <a:pt x="524" y="410"/>
                  </a:cubicBezTo>
                  <a:cubicBezTo>
                    <a:pt x="510" y="436"/>
                    <a:pt x="492" y="459"/>
                    <a:pt x="471" y="479"/>
                  </a:cubicBezTo>
                  <a:cubicBezTo>
                    <a:pt x="451" y="499"/>
                    <a:pt x="428" y="516"/>
                    <a:pt x="401" y="528"/>
                  </a:cubicBezTo>
                  <a:cubicBezTo>
                    <a:pt x="399" y="526"/>
                    <a:pt x="399" y="524"/>
                    <a:pt x="399" y="521"/>
                  </a:cubicBezTo>
                  <a:cubicBezTo>
                    <a:pt x="399" y="513"/>
                    <a:pt x="399" y="506"/>
                    <a:pt x="399" y="498"/>
                  </a:cubicBezTo>
                  <a:cubicBezTo>
                    <a:pt x="399" y="495"/>
                    <a:pt x="401" y="495"/>
                    <a:pt x="404" y="496"/>
                  </a:cubicBezTo>
                  <a:cubicBezTo>
                    <a:pt x="405" y="496"/>
                    <a:pt x="407" y="497"/>
                    <a:pt x="409" y="498"/>
                  </a:cubicBezTo>
                  <a:cubicBezTo>
                    <a:pt x="408" y="491"/>
                    <a:pt x="402" y="485"/>
                    <a:pt x="401" y="478"/>
                  </a:cubicBezTo>
                  <a:cubicBezTo>
                    <a:pt x="399" y="462"/>
                    <a:pt x="400" y="446"/>
                    <a:pt x="400" y="430"/>
                  </a:cubicBezTo>
                  <a:cubicBezTo>
                    <a:pt x="400" y="423"/>
                    <a:pt x="401" y="416"/>
                    <a:pt x="402" y="410"/>
                  </a:cubicBezTo>
                  <a:cubicBezTo>
                    <a:pt x="403" y="405"/>
                    <a:pt x="404" y="401"/>
                    <a:pt x="404" y="396"/>
                  </a:cubicBezTo>
                  <a:cubicBezTo>
                    <a:pt x="404" y="392"/>
                    <a:pt x="404" y="389"/>
                    <a:pt x="407" y="386"/>
                  </a:cubicBezTo>
                  <a:cubicBezTo>
                    <a:pt x="410" y="382"/>
                    <a:pt x="413" y="379"/>
                    <a:pt x="416" y="376"/>
                  </a:cubicBezTo>
                  <a:cubicBezTo>
                    <a:pt x="427" y="366"/>
                    <a:pt x="430" y="354"/>
                    <a:pt x="431" y="340"/>
                  </a:cubicBezTo>
                  <a:cubicBezTo>
                    <a:pt x="433" y="316"/>
                    <a:pt x="422" y="297"/>
                    <a:pt x="407" y="280"/>
                  </a:cubicBezTo>
                  <a:cubicBezTo>
                    <a:pt x="401" y="274"/>
                    <a:pt x="396" y="269"/>
                    <a:pt x="389" y="264"/>
                  </a:cubicBezTo>
                  <a:cubicBezTo>
                    <a:pt x="383" y="259"/>
                    <a:pt x="375" y="255"/>
                    <a:pt x="367" y="253"/>
                  </a:cubicBezTo>
                  <a:cubicBezTo>
                    <a:pt x="365" y="252"/>
                    <a:pt x="362" y="251"/>
                    <a:pt x="361" y="247"/>
                  </a:cubicBezTo>
                  <a:cubicBezTo>
                    <a:pt x="362" y="244"/>
                    <a:pt x="365" y="244"/>
                    <a:pt x="368" y="244"/>
                  </a:cubicBezTo>
                  <a:cubicBezTo>
                    <a:pt x="382" y="241"/>
                    <a:pt x="391" y="233"/>
                    <a:pt x="394" y="219"/>
                  </a:cubicBezTo>
                  <a:cubicBezTo>
                    <a:pt x="395" y="215"/>
                    <a:pt x="397" y="213"/>
                    <a:pt x="400" y="212"/>
                  </a:cubicBezTo>
                  <a:cubicBezTo>
                    <a:pt x="406" y="210"/>
                    <a:pt x="410" y="207"/>
                    <a:pt x="411" y="200"/>
                  </a:cubicBezTo>
                  <a:cubicBezTo>
                    <a:pt x="412" y="194"/>
                    <a:pt x="410" y="188"/>
                    <a:pt x="404" y="185"/>
                  </a:cubicBezTo>
                  <a:cubicBezTo>
                    <a:pt x="403" y="184"/>
                    <a:pt x="402" y="183"/>
                    <a:pt x="401" y="182"/>
                  </a:cubicBezTo>
                  <a:cubicBezTo>
                    <a:pt x="401" y="172"/>
                    <a:pt x="402" y="162"/>
                    <a:pt x="401" y="152"/>
                  </a:cubicBezTo>
                  <a:cubicBezTo>
                    <a:pt x="398" y="133"/>
                    <a:pt x="391" y="117"/>
                    <a:pt x="376" y="106"/>
                  </a:cubicBezTo>
                  <a:cubicBezTo>
                    <a:pt x="362" y="89"/>
                    <a:pt x="347" y="84"/>
                    <a:pt x="329" y="90"/>
                  </a:cubicBezTo>
                  <a:cubicBezTo>
                    <a:pt x="321" y="92"/>
                    <a:pt x="316" y="97"/>
                    <a:pt x="311" y="103"/>
                  </a:cubicBezTo>
                  <a:cubicBezTo>
                    <a:pt x="308" y="107"/>
                    <a:pt x="303" y="109"/>
                    <a:pt x="299" y="112"/>
                  </a:cubicBezTo>
                  <a:cubicBezTo>
                    <a:pt x="295" y="115"/>
                    <a:pt x="292" y="119"/>
                    <a:pt x="288" y="122"/>
                  </a:cubicBezTo>
                  <a:cubicBezTo>
                    <a:pt x="287" y="124"/>
                    <a:pt x="285" y="126"/>
                    <a:pt x="283" y="126"/>
                  </a:cubicBezTo>
                  <a:cubicBezTo>
                    <a:pt x="280" y="125"/>
                    <a:pt x="280" y="124"/>
                    <a:pt x="279" y="122"/>
                  </a:cubicBezTo>
                  <a:cubicBezTo>
                    <a:pt x="279" y="119"/>
                    <a:pt x="279" y="116"/>
                    <a:pt x="280" y="113"/>
                  </a:cubicBezTo>
                  <a:cubicBezTo>
                    <a:pt x="280" y="107"/>
                    <a:pt x="281" y="101"/>
                    <a:pt x="279" y="95"/>
                  </a:cubicBezTo>
                  <a:cubicBezTo>
                    <a:pt x="278" y="90"/>
                    <a:pt x="275" y="84"/>
                    <a:pt x="269" y="82"/>
                  </a:cubicBezTo>
                  <a:cubicBezTo>
                    <a:pt x="267" y="81"/>
                    <a:pt x="265" y="79"/>
                    <a:pt x="265" y="77"/>
                  </a:cubicBezTo>
                  <a:cubicBezTo>
                    <a:pt x="264" y="71"/>
                    <a:pt x="260" y="67"/>
                    <a:pt x="256" y="64"/>
                  </a:cubicBezTo>
                  <a:cubicBezTo>
                    <a:pt x="231" y="48"/>
                    <a:pt x="205" y="45"/>
                    <a:pt x="178" y="58"/>
                  </a:cubicBezTo>
                  <a:cubicBezTo>
                    <a:pt x="168" y="63"/>
                    <a:pt x="161" y="71"/>
                    <a:pt x="157" y="81"/>
                  </a:cubicBezTo>
                  <a:cubicBezTo>
                    <a:pt x="155" y="84"/>
                    <a:pt x="153" y="87"/>
                    <a:pt x="150" y="89"/>
                  </a:cubicBezTo>
                  <a:cubicBezTo>
                    <a:pt x="143" y="94"/>
                    <a:pt x="141" y="101"/>
                    <a:pt x="142" y="109"/>
                  </a:cubicBezTo>
                  <a:cubicBezTo>
                    <a:pt x="142" y="116"/>
                    <a:pt x="144" y="122"/>
                    <a:pt x="143" y="128"/>
                  </a:cubicBezTo>
                  <a:cubicBezTo>
                    <a:pt x="143" y="131"/>
                    <a:pt x="142" y="133"/>
                    <a:pt x="142" y="135"/>
                  </a:cubicBezTo>
                  <a:cubicBezTo>
                    <a:pt x="141" y="136"/>
                    <a:pt x="140" y="137"/>
                    <a:pt x="138" y="138"/>
                  </a:cubicBezTo>
                  <a:cubicBezTo>
                    <a:pt x="127" y="147"/>
                    <a:pt x="129" y="162"/>
                    <a:pt x="142" y="167"/>
                  </a:cubicBezTo>
                  <a:cubicBezTo>
                    <a:pt x="147" y="169"/>
                    <a:pt x="150" y="172"/>
                    <a:pt x="152" y="178"/>
                  </a:cubicBezTo>
                  <a:cubicBezTo>
                    <a:pt x="157" y="192"/>
                    <a:pt x="167" y="202"/>
                    <a:pt x="183" y="205"/>
                  </a:cubicBezTo>
                  <a:cubicBezTo>
                    <a:pt x="187" y="206"/>
                    <a:pt x="191" y="207"/>
                    <a:pt x="193" y="211"/>
                  </a:cubicBezTo>
                  <a:cubicBezTo>
                    <a:pt x="193" y="212"/>
                    <a:pt x="193" y="213"/>
                    <a:pt x="192" y="213"/>
                  </a:cubicBezTo>
                  <a:cubicBezTo>
                    <a:pt x="188" y="217"/>
                    <a:pt x="183" y="217"/>
                    <a:pt x="178" y="218"/>
                  </a:cubicBezTo>
                  <a:cubicBezTo>
                    <a:pt x="176" y="219"/>
                    <a:pt x="173" y="220"/>
                    <a:pt x="170" y="221"/>
                  </a:cubicBezTo>
                  <a:cubicBezTo>
                    <a:pt x="168" y="222"/>
                    <a:pt x="164" y="222"/>
                    <a:pt x="162" y="224"/>
                  </a:cubicBezTo>
                  <a:cubicBezTo>
                    <a:pt x="133" y="241"/>
                    <a:pt x="122" y="269"/>
                    <a:pt x="114" y="299"/>
                  </a:cubicBezTo>
                  <a:cubicBezTo>
                    <a:pt x="107" y="324"/>
                    <a:pt x="121" y="340"/>
                    <a:pt x="135" y="357"/>
                  </a:cubicBezTo>
                  <a:cubicBezTo>
                    <a:pt x="139" y="362"/>
                    <a:pt x="144" y="366"/>
                    <a:pt x="148" y="371"/>
                  </a:cubicBezTo>
                  <a:cubicBezTo>
                    <a:pt x="150" y="378"/>
                    <a:pt x="151" y="384"/>
                    <a:pt x="151" y="391"/>
                  </a:cubicBezTo>
                  <a:cubicBezTo>
                    <a:pt x="151" y="394"/>
                    <a:pt x="153" y="396"/>
                    <a:pt x="153" y="398"/>
                  </a:cubicBezTo>
                  <a:cubicBezTo>
                    <a:pt x="154" y="411"/>
                    <a:pt x="154" y="425"/>
                    <a:pt x="153" y="438"/>
                  </a:cubicBezTo>
                  <a:cubicBezTo>
                    <a:pt x="153" y="440"/>
                    <a:pt x="153" y="442"/>
                    <a:pt x="153" y="444"/>
                  </a:cubicBezTo>
                  <a:cubicBezTo>
                    <a:pt x="155" y="449"/>
                    <a:pt x="150" y="453"/>
                    <a:pt x="149" y="458"/>
                  </a:cubicBezTo>
                  <a:cubicBezTo>
                    <a:pt x="148" y="460"/>
                    <a:pt x="148" y="461"/>
                    <a:pt x="147" y="463"/>
                  </a:cubicBezTo>
                  <a:cubicBezTo>
                    <a:pt x="146" y="467"/>
                    <a:pt x="143" y="470"/>
                    <a:pt x="140" y="472"/>
                  </a:cubicBezTo>
                  <a:cubicBezTo>
                    <a:pt x="134" y="475"/>
                    <a:pt x="129" y="478"/>
                    <a:pt x="123" y="480"/>
                  </a:cubicBezTo>
                  <a:cubicBezTo>
                    <a:pt x="121" y="481"/>
                    <a:pt x="118" y="481"/>
                    <a:pt x="121" y="484"/>
                  </a:cubicBezTo>
                  <a:cubicBezTo>
                    <a:pt x="125" y="489"/>
                    <a:pt x="129" y="489"/>
                    <a:pt x="133" y="486"/>
                  </a:cubicBezTo>
                  <a:cubicBezTo>
                    <a:pt x="136" y="483"/>
                    <a:pt x="138" y="480"/>
                    <a:pt x="142" y="479"/>
                  </a:cubicBezTo>
                  <a:cubicBezTo>
                    <a:pt x="146" y="479"/>
                    <a:pt x="146" y="482"/>
                    <a:pt x="146" y="485"/>
                  </a:cubicBezTo>
                  <a:cubicBezTo>
                    <a:pt x="146" y="487"/>
                    <a:pt x="145" y="489"/>
                    <a:pt x="145" y="492"/>
                  </a:cubicBezTo>
                  <a:cubicBezTo>
                    <a:pt x="148" y="491"/>
                    <a:pt x="148" y="488"/>
                    <a:pt x="149" y="487"/>
                  </a:cubicBezTo>
                  <a:cubicBezTo>
                    <a:pt x="151" y="485"/>
                    <a:pt x="152" y="483"/>
                    <a:pt x="154" y="487"/>
                  </a:cubicBezTo>
                  <a:cubicBezTo>
                    <a:pt x="156" y="498"/>
                    <a:pt x="155" y="510"/>
                    <a:pt x="155" y="521"/>
                  </a:cubicBezTo>
                  <a:cubicBezTo>
                    <a:pt x="155" y="523"/>
                    <a:pt x="154" y="525"/>
                    <a:pt x="152" y="526"/>
                  </a:cubicBezTo>
                  <a:close/>
                </a:path>
              </a:pathLst>
            </a:custGeom>
            <a:solidFill>
              <a:srgbClr val="CF6E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6" name="Freeform 785"/>
            <p:cNvSpPr>
              <a:spLocks/>
            </p:cNvSpPr>
            <p:nvPr/>
          </p:nvSpPr>
          <p:spPr bwMode="auto">
            <a:xfrm>
              <a:off x="4414" y="2655"/>
              <a:ext cx="46" cy="82"/>
            </a:xfrm>
            <a:custGeom>
              <a:avLst/>
              <a:gdLst>
                <a:gd name="T0" fmla="*/ 72 w 75"/>
                <a:gd name="T1" fmla="*/ 131 h 134"/>
                <a:gd name="T2" fmla="*/ 56 w 75"/>
                <a:gd name="T3" fmla="*/ 133 h 134"/>
                <a:gd name="T4" fmla="*/ 7 w 75"/>
                <a:gd name="T5" fmla="*/ 132 h 134"/>
                <a:gd name="T6" fmla="*/ 3 w 75"/>
                <a:gd name="T7" fmla="*/ 131 h 134"/>
                <a:gd name="T8" fmla="*/ 1 w 75"/>
                <a:gd name="T9" fmla="*/ 119 h 134"/>
                <a:gd name="T10" fmla="*/ 2 w 75"/>
                <a:gd name="T11" fmla="*/ 93 h 134"/>
                <a:gd name="T12" fmla="*/ 6 w 75"/>
                <a:gd name="T13" fmla="*/ 88 h 134"/>
                <a:gd name="T14" fmla="*/ 8 w 75"/>
                <a:gd name="T15" fmla="*/ 83 h 134"/>
                <a:gd name="T16" fmla="*/ 4 w 75"/>
                <a:gd name="T17" fmla="*/ 54 h 134"/>
                <a:gd name="T18" fmla="*/ 4 w 75"/>
                <a:gd name="T19" fmla="*/ 50 h 134"/>
                <a:gd name="T20" fmla="*/ 5 w 75"/>
                <a:gd name="T21" fmla="*/ 47 h 134"/>
                <a:gd name="T22" fmla="*/ 4 w 75"/>
                <a:gd name="T23" fmla="*/ 23 h 134"/>
                <a:gd name="T24" fmla="*/ 2 w 75"/>
                <a:gd name="T25" fmla="*/ 10 h 134"/>
                <a:gd name="T26" fmla="*/ 5 w 75"/>
                <a:gd name="T27" fmla="*/ 0 h 134"/>
                <a:gd name="T28" fmla="*/ 8 w 75"/>
                <a:gd name="T29" fmla="*/ 3 h 134"/>
                <a:gd name="T30" fmla="*/ 16 w 75"/>
                <a:gd name="T31" fmla="*/ 19 h 134"/>
                <a:gd name="T32" fmla="*/ 18 w 75"/>
                <a:gd name="T33" fmla="*/ 26 h 134"/>
                <a:gd name="T34" fmla="*/ 25 w 75"/>
                <a:gd name="T35" fmla="*/ 41 h 134"/>
                <a:gd name="T36" fmla="*/ 29 w 75"/>
                <a:gd name="T37" fmla="*/ 47 h 134"/>
                <a:gd name="T38" fmla="*/ 27 w 75"/>
                <a:gd name="T39" fmla="*/ 56 h 134"/>
                <a:gd name="T40" fmla="*/ 19 w 75"/>
                <a:gd name="T41" fmla="*/ 69 h 134"/>
                <a:gd name="T42" fmla="*/ 31 w 75"/>
                <a:gd name="T43" fmla="*/ 66 h 134"/>
                <a:gd name="T44" fmla="*/ 41 w 75"/>
                <a:gd name="T45" fmla="*/ 70 h 134"/>
                <a:gd name="T46" fmla="*/ 41 w 75"/>
                <a:gd name="T47" fmla="*/ 62 h 134"/>
                <a:gd name="T48" fmla="*/ 46 w 75"/>
                <a:gd name="T49" fmla="*/ 56 h 134"/>
                <a:gd name="T50" fmla="*/ 53 w 75"/>
                <a:gd name="T51" fmla="*/ 65 h 134"/>
                <a:gd name="T52" fmla="*/ 53 w 75"/>
                <a:gd name="T53" fmla="*/ 88 h 134"/>
                <a:gd name="T54" fmla="*/ 64 w 75"/>
                <a:gd name="T55" fmla="*/ 105 h 134"/>
                <a:gd name="T56" fmla="*/ 71 w 75"/>
                <a:gd name="T57" fmla="*/ 108 h 134"/>
                <a:gd name="T58" fmla="*/ 72 w 75"/>
                <a:gd name="T59" fmla="*/ 13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134">
                  <a:moveTo>
                    <a:pt x="72" y="131"/>
                  </a:moveTo>
                  <a:cubicBezTo>
                    <a:pt x="67" y="133"/>
                    <a:pt x="61" y="133"/>
                    <a:pt x="56" y="133"/>
                  </a:cubicBezTo>
                  <a:cubicBezTo>
                    <a:pt x="40" y="134"/>
                    <a:pt x="23" y="134"/>
                    <a:pt x="7" y="132"/>
                  </a:cubicBezTo>
                  <a:cubicBezTo>
                    <a:pt x="5" y="132"/>
                    <a:pt x="4" y="132"/>
                    <a:pt x="3" y="131"/>
                  </a:cubicBezTo>
                  <a:cubicBezTo>
                    <a:pt x="0" y="128"/>
                    <a:pt x="0" y="123"/>
                    <a:pt x="1" y="119"/>
                  </a:cubicBezTo>
                  <a:cubicBezTo>
                    <a:pt x="1" y="110"/>
                    <a:pt x="2" y="102"/>
                    <a:pt x="2" y="93"/>
                  </a:cubicBezTo>
                  <a:cubicBezTo>
                    <a:pt x="3" y="91"/>
                    <a:pt x="4" y="89"/>
                    <a:pt x="6" y="88"/>
                  </a:cubicBezTo>
                  <a:cubicBezTo>
                    <a:pt x="8" y="87"/>
                    <a:pt x="9" y="85"/>
                    <a:pt x="8" y="83"/>
                  </a:cubicBezTo>
                  <a:cubicBezTo>
                    <a:pt x="6" y="73"/>
                    <a:pt x="3" y="64"/>
                    <a:pt x="4" y="54"/>
                  </a:cubicBezTo>
                  <a:cubicBezTo>
                    <a:pt x="4" y="52"/>
                    <a:pt x="4" y="51"/>
                    <a:pt x="4" y="50"/>
                  </a:cubicBezTo>
                  <a:cubicBezTo>
                    <a:pt x="4" y="49"/>
                    <a:pt x="4" y="48"/>
                    <a:pt x="5" y="47"/>
                  </a:cubicBezTo>
                  <a:cubicBezTo>
                    <a:pt x="5" y="38"/>
                    <a:pt x="5" y="30"/>
                    <a:pt x="4" y="23"/>
                  </a:cubicBezTo>
                  <a:cubicBezTo>
                    <a:pt x="3" y="18"/>
                    <a:pt x="2" y="14"/>
                    <a:pt x="2" y="10"/>
                  </a:cubicBezTo>
                  <a:cubicBezTo>
                    <a:pt x="2" y="6"/>
                    <a:pt x="1" y="3"/>
                    <a:pt x="5" y="0"/>
                  </a:cubicBezTo>
                  <a:cubicBezTo>
                    <a:pt x="7" y="0"/>
                    <a:pt x="7" y="1"/>
                    <a:pt x="8" y="3"/>
                  </a:cubicBezTo>
                  <a:cubicBezTo>
                    <a:pt x="10" y="8"/>
                    <a:pt x="13" y="14"/>
                    <a:pt x="16" y="19"/>
                  </a:cubicBezTo>
                  <a:cubicBezTo>
                    <a:pt x="17" y="21"/>
                    <a:pt x="18" y="23"/>
                    <a:pt x="18" y="26"/>
                  </a:cubicBezTo>
                  <a:cubicBezTo>
                    <a:pt x="21" y="31"/>
                    <a:pt x="23" y="36"/>
                    <a:pt x="25" y="41"/>
                  </a:cubicBezTo>
                  <a:cubicBezTo>
                    <a:pt x="26" y="43"/>
                    <a:pt x="28" y="45"/>
                    <a:pt x="29" y="47"/>
                  </a:cubicBezTo>
                  <a:cubicBezTo>
                    <a:pt x="30" y="50"/>
                    <a:pt x="29" y="53"/>
                    <a:pt x="27" y="56"/>
                  </a:cubicBezTo>
                  <a:cubicBezTo>
                    <a:pt x="24" y="60"/>
                    <a:pt x="22" y="64"/>
                    <a:pt x="19" y="69"/>
                  </a:cubicBezTo>
                  <a:cubicBezTo>
                    <a:pt x="24" y="68"/>
                    <a:pt x="27" y="66"/>
                    <a:pt x="31" y="66"/>
                  </a:cubicBezTo>
                  <a:cubicBezTo>
                    <a:pt x="35" y="64"/>
                    <a:pt x="38" y="66"/>
                    <a:pt x="41" y="70"/>
                  </a:cubicBezTo>
                  <a:cubicBezTo>
                    <a:pt x="42" y="67"/>
                    <a:pt x="41" y="64"/>
                    <a:pt x="41" y="62"/>
                  </a:cubicBezTo>
                  <a:cubicBezTo>
                    <a:pt x="41" y="59"/>
                    <a:pt x="41" y="56"/>
                    <a:pt x="46" y="56"/>
                  </a:cubicBezTo>
                  <a:cubicBezTo>
                    <a:pt x="49" y="58"/>
                    <a:pt x="52" y="61"/>
                    <a:pt x="53" y="65"/>
                  </a:cubicBezTo>
                  <a:cubicBezTo>
                    <a:pt x="54" y="73"/>
                    <a:pt x="54" y="81"/>
                    <a:pt x="53" y="88"/>
                  </a:cubicBezTo>
                  <a:cubicBezTo>
                    <a:pt x="53" y="98"/>
                    <a:pt x="55" y="102"/>
                    <a:pt x="64" y="105"/>
                  </a:cubicBezTo>
                  <a:cubicBezTo>
                    <a:pt x="67" y="106"/>
                    <a:pt x="69" y="107"/>
                    <a:pt x="71" y="108"/>
                  </a:cubicBezTo>
                  <a:cubicBezTo>
                    <a:pt x="75" y="116"/>
                    <a:pt x="75" y="123"/>
                    <a:pt x="72" y="131"/>
                  </a:cubicBezTo>
                  <a:close/>
                </a:path>
              </a:pathLst>
            </a:custGeom>
            <a:solidFill>
              <a:srgbClr val="CE6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7" name="Freeform 786"/>
            <p:cNvSpPr>
              <a:spLocks/>
            </p:cNvSpPr>
            <p:nvPr/>
          </p:nvSpPr>
          <p:spPr bwMode="auto">
            <a:xfrm>
              <a:off x="4483" y="2657"/>
              <a:ext cx="30" cy="69"/>
            </a:xfrm>
            <a:custGeom>
              <a:avLst/>
              <a:gdLst>
                <a:gd name="T0" fmla="*/ 47 w 49"/>
                <a:gd name="T1" fmla="*/ 69 h 111"/>
                <a:gd name="T2" fmla="*/ 48 w 49"/>
                <a:gd name="T3" fmla="*/ 78 h 111"/>
                <a:gd name="T4" fmla="*/ 48 w 49"/>
                <a:gd name="T5" fmla="*/ 101 h 111"/>
                <a:gd name="T6" fmla="*/ 43 w 49"/>
                <a:gd name="T7" fmla="*/ 103 h 111"/>
                <a:gd name="T8" fmla="*/ 27 w 49"/>
                <a:gd name="T9" fmla="*/ 108 h 111"/>
                <a:gd name="T10" fmla="*/ 6 w 49"/>
                <a:gd name="T11" fmla="*/ 110 h 111"/>
                <a:gd name="T12" fmla="*/ 1 w 49"/>
                <a:gd name="T13" fmla="*/ 95 h 111"/>
                <a:gd name="T14" fmla="*/ 10 w 49"/>
                <a:gd name="T15" fmla="*/ 89 h 111"/>
                <a:gd name="T16" fmla="*/ 15 w 49"/>
                <a:gd name="T17" fmla="*/ 79 h 111"/>
                <a:gd name="T18" fmla="*/ 5 w 49"/>
                <a:gd name="T19" fmla="*/ 28 h 111"/>
                <a:gd name="T20" fmla="*/ 7 w 49"/>
                <a:gd name="T21" fmla="*/ 3 h 111"/>
                <a:gd name="T22" fmla="*/ 10 w 49"/>
                <a:gd name="T23" fmla="*/ 0 h 111"/>
                <a:gd name="T24" fmla="*/ 13 w 49"/>
                <a:gd name="T25" fmla="*/ 3 h 111"/>
                <a:gd name="T26" fmla="*/ 16 w 49"/>
                <a:gd name="T27" fmla="*/ 12 h 111"/>
                <a:gd name="T28" fmla="*/ 26 w 49"/>
                <a:gd name="T29" fmla="*/ 41 h 111"/>
                <a:gd name="T30" fmla="*/ 31 w 49"/>
                <a:gd name="T31" fmla="*/ 46 h 111"/>
                <a:gd name="T32" fmla="*/ 37 w 49"/>
                <a:gd name="T33" fmla="*/ 57 h 111"/>
                <a:gd name="T34" fmla="*/ 47 w 49"/>
                <a:gd name="T35" fmla="*/ 6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111">
                  <a:moveTo>
                    <a:pt x="47" y="69"/>
                  </a:moveTo>
                  <a:cubicBezTo>
                    <a:pt x="49" y="72"/>
                    <a:pt x="48" y="75"/>
                    <a:pt x="48" y="78"/>
                  </a:cubicBezTo>
                  <a:cubicBezTo>
                    <a:pt x="48" y="86"/>
                    <a:pt x="48" y="93"/>
                    <a:pt x="48" y="101"/>
                  </a:cubicBezTo>
                  <a:cubicBezTo>
                    <a:pt x="47" y="102"/>
                    <a:pt x="45" y="103"/>
                    <a:pt x="43" y="103"/>
                  </a:cubicBezTo>
                  <a:cubicBezTo>
                    <a:pt x="38" y="106"/>
                    <a:pt x="33" y="107"/>
                    <a:pt x="27" y="108"/>
                  </a:cubicBezTo>
                  <a:cubicBezTo>
                    <a:pt x="20" y="110"/>
                    <a:pt x="13" y="111"/>
                    <a:pt x="6" y="110"/>
                  </a:cubicBezTo>
                  <a:cubicBezTo>
                    <a:pt x="0" y="106"/>
                    <a:pt x="1" y="101"/>
                    <a:pt x="1" y="95"/>
                  </a:cubicBezTo>
                  <a:cubicBezTo>
                    <a:pt x="3" y="91"/>
                    <a:pt x="7" y="90"/>
                    <a:pt x="10" y="89"/>
                  </a:cubicBezTo>
                  <a:cubicBezTo>
                    <a:pt x="15" y="88"/>
                    <a:pt x="17" y="85"/>
                    <a:pt x="15" y="79"/>
                  </a:cubicBezTo>
                  <a:cubicBezTo>
                    <a:pt x="12" y="62"/>
                    <a:pt x="9" y="45"/>
                    <a:pt x="5" y="28"/>
                  </a:cubicBezTo>
                  <a:cubicBezTo>
                    <a:pt x="3" y="19"/>
                    <a:pt x="4" y="11"/>
                    <a:pt x="7" y="3"/>
                  </a:cubicBezTo>
                  <a:cubicBezTo>
                    <a:pt x="7" y="1"/>
                    <a:pt x="8" y="0"/>
                    <a:pt x="10" y="0"/>
                  </a:cubicBezTo>
                  <a:cubicBezTo>
                    <a:pt x="12" y="0"/>
                    <a:pt x="13" y="1"/>
                    <a:pt x="13" y="3"/>
                  </a:cubicBezTo>
                  <a:cubicBezTo>
                    <a:pt x="15" y="6"/>
                    <a:pt x="15" y="9"/>
                    <a:pt x="16" y="12"/>
                  </a:cubicBezTo>
                  <a:cubicBezTo>
                    <a:pt x="18" y="22"/>
                    <a:pt x="22" y="31"/>
                    <a:pt x="26" y="41"/>
                  </a:cubicBezTo>
                  <a:cubicBezTo>
                    <a:pt x="27" y="43"/>
                    <a:pt x="29" y="45"/>
                    <a:pt x="31" y="46"/>
                  </a:cubicBezTo>
                  <a:cubicBezTo>
                    <a:pt x="34" y="49"/>
                    <a:pt x="34" y="53"/>
                    <a:pt x="37" y="57"/>
                  </a:cubicBezTo>
                  <a:cubicBezTo>
                    <a:pt x="40" y="61"/>
                    <a:pt x="43" y="66"/>
                    <a:pt x="47" y="69"/>
                  </a:cubicBezTo>
                  <a:close/>
                </a:path>
              </a:pathLst>
            </a:custGeom>
            <a:solidFill>
              <a:srgbClr val="42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8" name="Freeform 787"/>
            <p:cNvSpPr>
              <a:spLocks/>
            </p:cNvSpPr>
            <p:nvPr/>
          </p:nvSpPr>
          <p:spPr bwMode="auto">
            <a:xfrm>
              <a:off x="4359" y="2655"/>
              <a:ext cx="21" cy="71"/>
            </a:xfrm>
            <a:custGeom>
              <a:avLst/>
              <a:gdLst>
                <a:gd name="T0" fmla="*/ 0 w 35"/>
                <a:gd name="T1" fmla="*/ 103 h 116"/>
                <a:gd name="T2" fmla="*/ 0 w 35"/>
                <a:gd name="T3" fmla="*/ 62 h 116"/>
                <a:gd name="T4" fmla="*/ 6 w 35"/>
                <a:gd name="T5" fmla="*/ 47 h 116"/>
                <a:gd name="T6" fmla="*/ 10 w 35"/>
                <a:gd name="T7" fmla="*/ 39 h 116"/>
                <a:gd name="T8" fmla="*/ 16 w 35"/>
                <a:gd name="T9" fmla="*/ 26 h 116"/>
                <a:gd name="T10" fmla="*/ 19 w 35"/>
                <a:gd name="T11" fmla="*/ 19 h 116"/>
                <a:gd name="T12" fmla="*/ 25 w 35"/>
                <a:gd name="T13" fmla="*/ 4 h 116"/>
                <a:gd name="T14" fmla="*/ 30 w 35"/>
                <a:gd name="T15" fmla="*/ 0 h 116"/>
                <a:gd name="T16" fmla="*/ 32 w 35"/>
                <a:gd name="T17" fmla="*/ 7 h 116"/>
                <a:gd name="T18" fmla="*/ 28 w 35"/>
                <a:gd name="T19" fmla="*/ 40 h 116"/>
                <a:gd name="T20" fmla="*/ 30 w 35"/>
                <a:gd name="T21" fmla="*/ 49 h 116"/>
                <a:gd name="T22" fmla="*/ 28 w 35"/>
                <a:gd name="T23" fmla="*/ 55 h 116"/>
                <a:gd name="T24" fmla="*/ 23 w 35"/>
                <a:gd name="T25" fmla="*/ 80 h 116"/>
                <a:gd name="T26" fmla="*/ 27 w 35"/>
                <a:gd name="T27" fmla="*/ 87 h 116"/>
                <a:gd name="T28" fmla="*/ 33 w 35"/>
                <a:gd name="T29" fmla="*/ 94 h 116"/>
                <a:gd name="T30" fmla="*/ 30 w 35"/>
                <a:gd name="T31" fmla="*/ 111 h 116"/>
                <a:gd name="T32" fmla="*/ 24 w 35"/>
                <a:gd name="T33" fmla="*/ 114 h 116"/>
                <a:gd name="T34" fmla="*/ 0 w 35"/>
                <a:gd name="T35" fmla="*/ 10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16">
                  <a:moveTo>
                    <a:pt x="0" y="103"/>
                  </a:moveTo>
                  <a:cubicBezTo>
                    <a:pt x="0" y="89"/>
                    <a:pt x="0" y="76"/>
                    <a:pt x="0" y="62"/>
                  </a:cubicBezTo>
                  <a:cubicBezTo>
                    <a:pt x="1" y="57"/>
                    <a:pt x="5" y="53"/>
                    <a:pt x="6" y="47"/>
                  </a:cubicBezTo>
                  <a:cubicBezTo>
                    <a:pt x="7" y="45"/>
                    <a:pt x="9" y="42"/>
                    <a:pt x="10" y="39"/>
                  </a:cubicBezTo>
                  <a:cubicBezTo>
                    <a:pt x="12" y="34"/>
                    <a:pt x="14" y="30"/>
                    <a:pt x="16" y="26"/>
                  </a:cubicBezTo>
                  <a:cubicBezTo>
                    <a:pt x="17" y="23"/>
                    <a:pt x="18" y="21"/>
                    <a:pt x="19" y="19"/>
                  </a:cubicBezTo>
                  <a:cubicBezTo>
                    <a:pt x="21" y="14"/>
                    <a:pt x="23" y="9"/>
                    <a:pt x="25" y="4"/>
                  </a:cubicBezTo>
                  <a:cubicBezTo>
                    <a:pt x="26" y="2"/>
                    <a:pt x="27" y="0"/>
                    <a:pt x="30" y="0"/>
                  </a:cubicBezTo>
                  <a:cubicBezTo>
                    <a:pt x="33" y="2"/>
                    <a:pt x="32" y="5"/>
                    <a:pt x="32" y="7"/>
                  </a:cubicBezTo>
                  <a:cubicBezTo>
                    <a:pt x="30" y="18"/>
                    <a:pt x="29" y="29"/>
                    <a:pt x="28" y="40"/>
                  </a:cubicBezTo>
                  <a:cubicBezTo>
                    <a:pt x="27" y="43"/>
                    <a:pt x="29" y="46"/>
                    <a:pt x="30" y="49"/>
                  </a:cubicBezTo>
                  <a:cubicBezTo>
                    <a:pt x="30" y="51"/>
                    <a:pt x="29" y="53"/>
                    <a:pt x="28" y="55"/>
                  </a:cubicBezTo>
                  <a:cubicBezTo>
                    <a:pt x="26" y="63"/>
                    <a:pt x="25" y="72"/>
                    <a:pt x="23" y="80"/>
                  </a:cubicBezTo>
                  <a:cubicBezTo>
                    <a:pt x="22" y="84"/>
                    <a:pt x="25" y="85"/>
                    <a:pt x="27" y="87"/>
                  </a:cubicBezTo>
                  <a:cubicBezTo>
                    <a:pt x="30" y="89"/>
                    <a:pt x="33" y="90"/>
                    <a:pt x="33" y="94"/>
                  </a:cubicBezTo>
                  <a:cubicBezTo>
                    <a:pt x="32" y="100"/>
                    <a:pt x="35" y="106"/>
                    <a:pt x="30" y="111"/>
                  </a:cubicBezTo>
                  <a:cubicBezTo>
                    <a:pt x="30" y="115"/>
                    <a:pt x="28" y="116"/>
                    <a:pt x="24" y="114"/>
                  </a:cubicBezTo>
                  <a:cubicBezTo>
                    <a:pt x="16" y="111"/>
                    <a:pt x="8" y="108"/>
                    <a:pt x="0" y="103"/>
                  </a:cubicBezTo>
                  <a:close/>
                </a:path>
              </a:pathLst>
            </a:custGeom>
            <a:solidFill>
              <a:srgbClr val="704B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89" name="Freeform 788"/>
            <p:cNvSpPr>
              <a:spLocks/>
            </p:cNvSpPr>
            <p:nvPr/>
          </p:nvSpPr>
          <p:spPr bwMode="auto">
            <a:xfrm>
              <a:off x="4454" y="2714"/>
              <a:ext cx="33" cy="22"/>
            </a:xfrm>
            <a:custGeom>
              <a:avLst/>
              <a:gdLst>
                <a:gd name="T0" fmla="*/ 48 w 52"/>
                <a:gd name="T1" fmla="*/ 3 h 35"/>
                <a:gd name="T2" fmla="*/ 50 w 52"/>
                <a:gd name="T3" fmla="*/ 10 h 35"/>
                <a:gd name="T4" fmla="*/ 52 w 52"/>
                <a:gd name="T5" fmla="*/ 16 h 35"/>
                <a:gd name="T6" fmla="*/ 48 w 52"/>
                <a:gd name="T7" fmla="*/ 25 h 35"/>
                <a:gd name="T8" fmla="*/ 29 w 52"/>
                <a:gd name="T9" fmla="*/ 31 h 35"/>
                <a:gd name="T10" fmla="*/ 28 w 52"/>
                <a:gd name="T11" fmla="*/ 29 h 35"/>
                <a:gd name="T12" fmla="*/ 27 w 52"/>
                <a:gd name="T13" fmla="*/ 22 h 35"/>
                <a:gd name="T14" fmla="*/ 27 w 52"/>
                <a:gd name="T15" fmla="*/ 21 h 35"/>
                <a:gd name="T16" fmla="*/ 26 w 52"/>
                <a:gd name="T17" fmla="*/ 23 h 35"/>
                <a:gd name="T18" fmla="*/ 12 w 52"/>
                <a:gd name="T19" fmla="*/ 35 h 35"/>
                <a:gd name="T20" fmla="*/ 6 w 52"/>
                <a:gd name="T21" fmla="*/ 35 h 35"/>
                <a:gd name="T22" fmla="*/ 4 w 52"/>
                <a:gd name="T23" fmla="*/ 13 h 35"/>
                <a:gd name="T24" fmla="*/ 7 w 52"/>
                <a:gd name="T25" fmla="*/ 1 h 35"/>
                <a:gd name="T26" fmla="*/ 15 w 52"/>
                <a:gd name="T27" fmla="*/ 2 h 35"/>
                <a:gd name="T28" fmla="*/ 41 w 52"/>
                <a:gd name="T29" fmla="*/ 2 h 35"/>
                <a:gd name="T30" fmla="*/ 48 w 52"/>
                <a:gd name="T31" fmla="*/ 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5">
                  <a:moveTo>
                    <a:pt x="48" y="3"/>
                  </a:moveTo>
                  <a:cubicBezTo>
                    <a:pt x="50" y="5"/>
                    <a:pt x="50" y="8"/>
                    <a:pt x="50" y="10"/>
                  </a:cubicBezTo>
                  <a:cubicBezTo>
                    <a:pt x="50" y="12"/>
                    <a:pt x="50" y="15"/>
                    <a:pt x="52" y="16"/>
                  </a:cubicBezTo>
                  <a:cubicBezTo>
                    <a:pt x="51" y="19"/>
                    <a:pt x="51" y="23"/>
                    <a:pt x="48" y="25"/>
                  </a:cubicBezTo>
                  <a:cubicBezTo>
                    <a:pt x="46" y="28"/>
                    <a:pt x="32" y="33"/>
                    <a:pt x="29" y="31"/>
                  </a:cubicBezTo>
                  <a:cubicBezTo>
                    <a:pt x="28" y="31"/>
                    <a:pt x="28" y="30"/>
                    <a:pt x="28" y="29"/>
                  </a:cubicBezTo>
                  <a:cubicBezTo>
                    <a:pt x="26" y="27"/>
                    <a:pt x="27" y="25"/>
                    <a:pt x="27" y="22"/>
                  </a:cubicBezTo>
                  <a:cubicBezTo>
                    <a:pt x="27" y="22"/>
                    <a:pt x="27" y="21"/>
                    <a:pt x="27" y="21"/>
                  </a:cubicBezTo>
                  <a:cubicBezTo>
                    <a:pt x="27" y="21"/>
                    <a:pt x="27" y="22"/>
                    <a:pt x="26" y="23"/>
                  </a:cubicBezTo>
                  <a:cubicBezTo>
                    <a:pt x="24" y="33"/>
                    <a:pt x="24" y="34"/>
                    <a:pt x="12" y="35"/>
                  </a:cubicBezTo>
                  <a:cubicBezTo>
                    <a:pt x="10" y="35"/>
                    <a:pt x="8" y="35"/>
                    <a:pt x="6" y="35"/>
                  </a:cubicBezTo>
                  <a:cubicBezTo>
                    <a:pt x="5" y="28"/>
                    <a:pt x="6" y="20"/>
                    <a:pt x="4" y="13"/>
                  </a:cubicBezTo>
                  <a:cubicBezTo>
                    <a:pt x="0" y="7"/>
                    <a:pt x="1" y="4"/>
                    <a:pt x="7" y="1"/>
                  </a:cubicBezTo>
                  <a:cubicBezTo>
                    <a:pt x="9" y="0"/>
                    <a:pt x="12" y="1"/>
                    <a:pt x="15" y="2"/>
                  </a:cubicBezTo>
                  <a:cubicBezTo>
                    <a:pt x="23" y="3"/>
                    <a:pt x="32" y="4"/>
                    <a:pt x="41" y="2"/>
                  </a:cubicBezTo>
                  <a:cubicBezTo>
                    <a:pt x="43" y="1"/>
                    <a:pt x="46" y="1"/>
                    <a:pt x="48" y="3"/>
                  </a:cubicBezTo>
                  <a:close/>
                </a:path>
              </a:pathLst>
            </a:custGeom>
            <a:solidFill>
              <a:srgbClr val="5340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0" name="Freeform 789"/>
            <p:cNvSpPr>
              <a:spLocks/>
            </p:cNvSpPr>
            <p:nvPr/>
          </p:nvSpPr>
          <p:spPr bwMode="auto">
            <a:xfrm>
              <a:off x="4398" y="2711"/>
              <a:ext cx="16" cy="25"/>
            </a:xfrm>
            <a:custGeom>
              <a:avLst/>
              <a:gdLst>
                <a:gd name="T0" fmla="*/ 22 w 26"/>
                <a:gd name="T1" fmla="*/ 25 h 41"/>
                <a:gd name="T2" fmla="*/ 22 w 26"/>
                <a:gd name="T3" fmla="*/ 28 h 41"/>
                <a:gd name="T4" fmla="*/ 21 w 26"/>
                <a:gd name="T5" fmla="*/ 39 h 41"/>
                <a:gd name="T6" fmla="*/ 7 w 26"/>
                <a:gd name="T7" fmla="*/ 37 h 41"/>
                <a:gd name="T8" fmla="*/ 5 w 26"/>
                <a:gd name="T9" fmla="*/ 35 h 41"/>
                <a:gd name="T10" fmla="*/ 1 w 26"/>
                <a:gd name="T11" fmla="*/ 14 h 41"/>
                <a:gd name="T12" fmla="*/ 3 w 26"/>
                <a:gd name="T13" fmla="*/ 3 h 41"/>
                <a:gd name="T14" fmla="*/ 22 w 26"/>
                <a:gd name="T15" fmla="*/ 2 h 41"/>
                <a:gd name="T16" fmla="*/ 22 w 26"/>
                <a:gd name="T1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41">
                  <a:moveTo>
                    <a:pt x="22" y="25"/>
                  </a:moveTo>
                  <a:cubicBezTo>
                    <a:pt x="22" y="26"/>
                    <a:pt x="22" y="27"/>
                    <a:pt x="22" y="28"/>
                  </a:cubicBezTo>
                  <a:cubicBezTo>
                    <a:pt x="21" y="32"/>
                    <a:pt x="24" y="38"/>
                    <a:pt x="21" y="39"/>
                  </a:cubicBezTo>
                  <a:cubicBezTo>
                    <a:pt x="17" y="41"/>
                    <a:pt x="11" y="39"/>
                    <a:pt x="7" y="37"/>
                  </a:cubicBezTo>
                  <a:cubicBezTo>
                    <a:pt x="6" y="36"/>
                    <a:pt x="5" y="36"/>
                    <a:pt x="5" y="35"/>
                  </a:cubicBezTo>
                  <a:cubicBezTo>
                    <a:pt x="0" y="29"/>
                    <a:pt x="2" y="21"/>
                    <a:pt x="1" y="14"/>
                  </a:cubicBezTo>
                  <a:cubicBezTo>
                    <a:pt x="0" y="10"/>
                    <a:pt x="0" y="6"/>
                    <a:pt x="3" y="3"/>
                  </a:cubicBezTo>
                  <a:cubicBezTo>
                    <a:pt x="9" y="0"/>
                    <a:pt x="16" y="0"/>
                    <a:pt x="22" y="2"/>
                  </a:cubicBezTo>
                  <a:cubicBezTo>
                    <a:pt x="26" y="10"/>
                    <a:pt x="26" y="18"/>
                    <a:pt x="22" y="25"/>
                  </a:cubicBezTo>
                  <a:close/>
                </a:path>
              </a:pathLst>
            </a:custGeom>
            <a:solidFill>
              <a:srgbClr val="FDD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1" name="Freeform 790"/>
            <p:cNvSpPr>
              <a:spLocks/>
            </p:cNvSpPr>
            <p:nvPr/>
          </p:nvSpPr>
          <p:spPr bwMode="auto">
            <a:xfrm>
              <a:off x="4390" y="2701"/>
              <a:ext cx="11" cy="33"/>
            </a:xfrm>
            <a:custGeom>
              <a:avLst/>
              <a:gdLst>
                <a:gd name="T0" fmla="*/ 16 w 18"/>
                <a:gd name="T1" fmla="*/ 19 h 53"/>
                <a:gd name="T2" fmla="*/ 18 w 18"/>
                <a:gd name="T3" fmla="*/ 51 h 53"/>
                <a:gd name="T4" fmla="*/ 3 w 18"/>
                <a:gd name="T5" fmla="*/ 49 h 53"/>
                <a:gd name="T6" fmla="*/ 0 w 18"/>
                <a:gd name="T7" fmla="*/ 43 h 53"/>
                <a:gd name="T8" fmla="*/ 1 w 18"/>
                <a:gd name="T9" fmla="*/ 20 h 53"/>
                <a:gd name="T10" fmla="*/ 4 w 18"/>
                <a:gd name="T11" fmla="*/ 13 h 53"/>
                <a:gd name="T12" fmla="*/ 6 w 18"/>
                <a:gd name="T13" fmla="*/ 3 h 53"/>
                <a:gd name="T14" fmla="*/ 9 w 18"/>
                <a:gd name="T15" fmla="*/ 0 h 53"/>
                <a:gd name="T16" fmla="*/ 12 w 18"/>
                <a:gd name="T17" fmla="*/ 3 h 53"/>
                <a:gd name="T18" fmla="*/ 12 w 18"/>
                <a:gd name="T19" fmla="*/ 12 h 53"/>
                <a:gd name="T20" fmla="*/ 16 w 18"/>
                <a:gd name="T21" fmla="*/ 19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53">
                  <a:moveTo>
                    <a:pt x="16" y="19"/>
                  </a:moveTo>
                  <a:cubicBezTo>
                    <a:pt x="17" y="30"/>
                    <a:pt x="17" y="40"/>
                    <a:pt x="18" y="51"/>
                  </a:cubicBezTo>
                  <a:cubicBezTo>
                    <a:pt x="12" y="53"/>
                    <a:pt x="8" y="50"/>
                    <a:pt x="3" y="49"/>
                  </a:cubicBezTo>
                  <a:cubicBezTo>
                    <a:pt x="1" y="47"/>
                    <a:pt x="0" y="45"/>
                    <a:pt x="0" y="43"/>
                  </a:cubicBezTo>
                  <a:cubicBezTo>
                    <a:pt x="0" y="36"/>
                    <a:pt x="0" y="28"/>
                    <a:pt x="1" y="20"/>
                  </a:cubicBezTo>
                  <a:cubicBezTo>
                    <a:pt x="1" y="17"/>
                    <a:pt x="5" y="16"/>
                    <a:pt x="4" y="13"/>
                  </a:cubicBezTo>
                  <a:cubicBezTo>
                    <a:pt x="5" y="10"/>
                    <a:pt x="5" y="6"/>
                    <a:pt x="6" y="3"/>
                  </a:cubicBezTo>
                  <a:cubicBezTo>
                    <a:pt x="6" y="2"/>
                    <a:pt x="7" y="0"/>
                    <a:pt x="9" y="0"/>
                  </a:cubicBezTo>
                  <a:cubicBezTo>
                    <a:pt x="11" y="0"/>
                    <a:pt x="12" y="2"/>
                    <a:pt x="12" y="3"/>
                  </a:cubicBezTo>
                  <a:cubicBezTo>
                    <a:pt x="13" y="6"/>
                    <a:pt x="13" y="9"/>
                    <a:pt x="12" y="12"/>
                  </a:cubicBezTo>
                  <a:cubicBezTo>
                    <a:pt x="11" y="16"/>
                    <a:pt x="16" y="16"/>
                    <a:pt x="16" y="19"/>
                  </a:cubicBezTo>
                  <a:close/>
                </a:path>
              </a:pathLst>
            </a:custGeom>
            <a:solidFill>
              <a:srgbClr val="6140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2" name="Freeform 791"/>
            <p:cNvSpPr>
              <a:spLocks/>
            </p:cNvSpPr>
            <p:nvPr/>
          </p:nvSpPr>
          <p:spPr bwMode="auto">
            <a:xfrm>
              <a:off x="4377" y="2710"/>
              <a:ext cx="14" cy="20"/>
            </a:xfrm>
            <a:custGeom>
              <a:avLst/>
              <a:gdLst>
                <a:gd name="T0" fmla="*/ 0 w 22"/>
                <a:gd name="T1" fmla="*/ 21 h 32"/>
                <a:gd name="T2" fmla="*/ 1 w 22"/>
                <a:gd name="T3" fmla="*/ 3 h 32"/>
                <a:gd name="T4" fmla="*/ 19 w 22"/>
                <a:gd name="T5" fmla="*/ 4 h 32"/>
                <a:gd name="T6" fmla="*/ 17 w 22"/>
                <a:gd name="T7" fmla="*/ 31 h 32"/>
                <a:gd name="T8" fmla="*/ 2 w 22"/>
                <a:gd name="T9" fmla="*/ 27 h 32"/>
                <a:gd name="T10" fmla="*/ 0 w 22"/>
                <a:gd name="T11" fmla="*/ 21 h 32"/>
              </a:gdLst>
              <a:ahLst/>
              <a:cxnLst>
                <a:cxn ang="0">
                  <a:pos x="T0" y="T1"/>
                </a:cxn>
                <a:cxn ang="0">
                  <a:pos x="T2" y="T3"/>
                </a:cxn>
                <a:cxn ang="0">
                  <a:pos x="T4" y="T5"/>
                </a:cxn>
                <a:cxn ang="0">
                  <a:pos x="T6" y="T7"/>
                </a:cxn>
                <a:cxn ang="0">
                  <a:pos x="T8" y="T9"/>
                </a:cxn>
                <a:cxn ang="0">
                  <a:pos x="T10" y="T11"/>
                </a:cxn>
              </a:cxnLst>
              <a:rect l="0" t="0" r="r" b="b"/>
              <a:pathLst>
                <a:path w="22" h="32">
                  <a:moveTo>
                    <a:pt x="0" y="21"/>
                  </a:moveTo>
                  <a:cubicBezTo>
                    <a:pt x="0" y="15"/>
                    <a:pt x="0" y="9"/>
                    <a:pt x="1" y="3"/>
                  </a:cubicBezTo>
                  <a:cubicBezTo>
                    <a:pt x="8" y="0"/>
                    <a:pt x="14" y="1"/>
                    <a:pt x="19" y="4"/>
                  </a:cubicBezTo>
                  <a:cubicBezTo>
                    <a:pt x="22" y="13"/>
                    <a:pt x="22" y="22"/>
                    <a:pt x="17" y="31"/>
                  </a:cubicBezTo>
                  <a:cubicBezTo>
                    <a:pt x="12" y="32"/>
                    <a:pt x="7" y="29"/>
                    <a:pt x="2" y="27"/>
                  </a:cubicBezTo>
                  <a:cubicBezTo>
                    <a:pt x="0" y="26"/>
                    <a:pt x="1" y="23"/>
                    <a:pt x="0" y="21"/>
                  </a:cubicBezTo>
                  <a:close/>
                </a:path>
              </a:pathLst>
            </a:custGeom>
            <a:solidFill>
              <a:srgbClr val="FCDE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3" name="Freeform 792"/>
            <p:cNvSpPr>
              <a:spLocks/>
            </p:cNvSpPr>
            <p:nvPr/>
          </p:nvSpPr>
          <p:spPr bwMode="auto">
            <a:xfrm>
              <a:off x="4412" y="2710"/>
              <a:ext cx="4" cy="26"/>
            </a:xfrm>
            <a:custGeom>
              <a:avLst/>
              <a:gdLst>
                <a:gd name="T0" fmla="*/ 0 w 7"/>
                <a:gd name="T1" fmla="*/ 26 h 42"/>
                <a:gd name="T2" fmla="*/ 0 w 7"/>
                <a:gd name="T3" fmla="*/ 4 h 42"/>
                <a:gd name="T4" fmla="*/ 7 w 7"/>
                <a:gd name="T5" fmla="*/ 2 h 42"/>
                <a:gd name="T6" fmla="*/ 6 w 7"/>
                <a:gd name="T7" fmla="*/ 41 h 42"/>
                <a:gd name="T8" fmla="*/ 1 w 7"/>
                <a:gd name="T9" fmla="*/ 37 h 42"/>
                <a:gd name="T10" fmla="*/ 0 w 7"/>
                <a:gd name="T11" fmla="*/ 26 h 42"/>
              </a:gdLst>
              <a:ahLst/>
              <a:cxnLst>
                <a:cxn ang="0">
                  <a:pos x="T0" y="T1"/>
                </a:cxn>
                <a:cxn ang="0">
                  <a:pos x="T2" y="T3"/>
                </a:cxn>
                <a:cxn ang="0">
                  <a:pos x="T4" y="T5"/>
                </a:cxn>
                <a:cxn ang="0">
                  <a:pos x="T6" y="T7"/>
                </a:cxn>
                <a:cxn ang="0">
                  <a:pos x="T8" y="T9"/>
                </a:cxn>
                <a:cxn ang="0">
                  <a:pos x="T10" y="T11"/>
                </a:cxn>
              </a:cxnLst>
              <a:rect l="0" t="0" r="r" b="b"/>
              <a:pathLst>
                <a:path w="7" h="42">
                  <a:moveTo>
                    <a:pt x="0" y="26"/>
                  </a:moveTo>
                  <a:cubicBezTo>
                    <a:pt x="0" y="19"/>
                    <a:pt x="0" y="11"/>
                    <a:pt x="0" y="4"/>
                  </a:cubicBezTo>
                  <a:cubicBezTo>
                    <a:pt x="1" y="0"/>
                    <a:pt x="4" y="0"/>
                    <a:pt x="7" y="2"/>
                  </a:cubicBezTo>
                  <a:cubicBezTo>
                    <a:pt x="7" y="15"/>
                    <a:pt x="7" y="28"/>
                    <a:pt x="6" y="41"/>
                  </a:cubicBezTo>
                  <a:cubicBezTo>
                    <a:pt x="3" y="42"/>
                    <a:pt x="1" y="41"/>
                    <a:pt x="1" y="37"/>
                  </a:cubicBezTo>
                  <a:cubicBezTo>
                    <a:pt x="1" y="33"/>
                    <a:pt x="2" y="30"/>
                    <a:pt x="0" y="26"/>
                  </a:cubicBezTo>
                  <a:close/>
                </a:path>
              </a:pathLst>
            </a:custGeom>
            <a:solidFill>
              <a:srgbClr val="764C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4" name="Freeform 793"/>
            <p:cNvSpPr>
              <a:spLocks/>
            </p:cNvSpPr>
            <p:nvPr/>
          </p:nvSpPr>
          <p:spPr bwMode="auto">
            <a:xfrm>
              <a:off x="4483" y="2723"/>
              <a:ext cx="17" cy="8"/>
            </a:xfrm>
            <a:custGeom>
              <a:avLst/>
              <a:gdLst>
                <a:gd name="T0" fmla="*/ 2 w 28"/>
                <a:gd name="T1" fmla="*/ 11 h 13"/>
                <a:gd name="T2" fmla="*/ 6 w 28"/>
                <a:gd name="T3" fmla="*/ 2 h 13"/>
                <a:gd name="T4" fmla="*/ 27 w 28"/>
                <a:gd name="T5" fmla="*/ 0 h 13"/>
                <a:gd name="T6" fmla="*/ 27 w 28"/>
                <a:gd name="T7" fmla="*/ 4 h 13"/>
                <a:gd name="T8" fmla="*/ 4 w 28"/>
                <a:gd name="T9" fmla="*/ 13 h 13"/>
                <a:gd name="T10" fmla="*/ 2 w 28"/>
                <a:gd name="T11" fmla="*/ 11 h 13"/>
              </a:gdLst>
              <a:ahLst/>
              <a:cxnLst>
                <a:cxn ang="0">
                  <a:pos x="T0" y="T1"/>
                </a:cxn>
                <a:cxn ang="0">
                  <a:pos x="T2" y="T3"/>
                </a:cxn>
                <a:cxn ang="0">
                  <a:pos x="T4" y="T5"/>
                </a:cxn>
                <a:cxn ang="0">
                  <a:pos x="T6" y="T7"/>
                </a:cxn>
                <a:cxn ang="0">
                  <a:pos x="T8" y="T9"/>
                </a:cxn>
                <a:cxn ang="0">
                  <a:pos x="T10" y="T11"/>
                </a:cxn>
              </a:cxnLst>
              <a:rect l="0" t="0" r="r" b="b"/>
              <a:pathLst>
                <a:path w="28" h="13">
                  <a:moveTo>
                    <a:pt x="2" y="11"/>
                  </a:moveTo>
                  <a:cubicBezTo>
                    <a:pt x="3" y="8"/>
                    <a:pt x="0" y="3"/>
                    <a:pt x="6" y="2"/>
                  </a:cubicBezTo>
                  <a:cubicBezTo>
                    <a:pt x="13" y="2"/>
                    <a:pt x="20" y="1"/>
                    <a:pt x="27" y="0"/>
                  </a:cubicBezTo>
                  <a:cubicBezTo>
                    <a:pt x="28" y="1"/>
                    <a:pt x="28" y="3"/>
                    <a:pt x="27" y="4"/>
                  </a:cubicBezTo>
                  <a:cubicBezTo>
                    <a:pt x="21" y="9"/>
                    <a:pt x="12" y="10"/>
                    <a:pt x="4" y="13"/>
                  </a:cubicBezTo>
                  <a:cubicBezTo>
                    <a:pt x="3" y="13"/>
                    <a:pt x="3" y="12"/>
                    <a:pt x="2" y="11"/>
                  </a:cubicBezTo>
                  <a:close/>
                </a:path>
              </a:pathLst>
            </a:custGeom>
            <a:solidFill>
              <a:srgbClr val="F6C6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5" name="Freeform 794"/>
            <p:cNvSpPr>
              <a:spLocks/>
            </p:cNvSpPr>
            <p:nvPr/>
          </p:nvSpPr>
          <p:spPr bwMode="auto">
            <a:xfrm>
              <a:off x="4388" y="2712"/>
              <a:ext cx="4" cy="19"/>
            </a:xfrm>
            <a:custGeom>
              <a:avLst/>
              <a:gdLst>
                <a:gd name="T0" fmla="*/ 0 w 7"/>
                <a:gd name="T1" fmla="*/ 28 h 31"/>
                <a:gd name="T2" fmla="*/ 2 w 7"/>
                <a:gd name="T3" fmla="*/ 1 h 31"/>
                <a:gd name="T4" fmla="*/ 6 w 7"/>
                <a:gd name="T5" fmla="*/ 1 h 31"/>
                <a:gd name="T6" fmla="*/ 7 w 7"/>
                <a:gd name="T7" fmla="*/ 31 h 31"/>
                <a:gd name="T8" fmla="*/ 0 w 7"/>
                <a:gd name="T9" fmla="*/ 28 h 31"/>
              </a:gdLst>
              <a:ahLst/>
              <a:cxnLst>
                <a:cxn ang="0">
                  <a:pos x="T0" y="T1"/>
                </a:cxn>
                <a:cxn ang="0">
                  <a:pos x="T2" y="T3"/>
                </a:cxn>
                <a:cxn ang="0">
                  <a:pos x="T4" y="T5"/>
                </a:cxn>
                <a:cxn ang="0">
                  <a:pos x="T6" y="T7"/>
                </a:cxn>
                <a:cxn ang="0">
                  <a:pos x="T8" y="T9"/>
                </a:cxn>
              </a:cxnLst>
              <a:rect l="0" t="0" r="r" b="b"/>
              <a:pathLst>
                <a:path w="7" h="31">
                  <a:moveTo>
                    <a:pt x="0" y="28"/>
                  </a:moveTo>
                  <a:cubicBezTo>
                    <a:pt x="1" y="19"/>
                    <a:pt x="2" y="10"/>
                    <a:pt x="2" y="1"/>
                  </a:cubicBezTo>
                  <a:cubicBezTo>
                    <a:pt x="3" y="0"/>
                    <a:pt x="5" y="0"/>
                    <a:pt x="6" y="1"/>
                  </a:cubicBezTo>
                  <a:cubicBezTo>
                    <a:pt x="7" y="11"/>
                    <a:pt x="7" y="21"/>
                    <a:pt x="7" y="31"/>
                  </a:cubicBezTo>
                  <a:cubicBezTo>
                    <a:pt x="4" y="31"/>
                    <a:pt x="2" y="30"/>
                    <a:pt x="0" y="28"/>
                  </a:cubicBezTo>
                  <a:close/>
                </a:path>
              </a:pathLst>
            </a:custGeom>
            <a:solidFill>
              <a:srgbClr val="CB706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6" name="Freeform 795"/>
            <p:cNvSpPr>
              <a:spLocks/>
            </p:cNvSpPr>
            <p:nvPr/>
          </p:nvSpPr>
          <p:spPr bwMode="auto">
            <a:xfrm>
              <a:off x="4499" y="2721"/>
              <a:ext cx="10" cy="4"/>
            </a:xfrm>
            <a:custGeom>
              <a:avLst/>
              <a:gdLst>
                <a:gd name="T0" fmla="*/ 0 w 16"/>
                <a:gd name="T1" fmla="*/ 7 h 7"/>
                <a:gd name="T2" fmla="*/ 0 w 16"/>
                <a:gd name="T3" fmla="*/ 3 h 7"/>
                <a:gd name="T4" fmla="*/ 16 w 16"/>
                <a:gd name="T5" fmla="*/ 0 h 7"/>
                <a:gd name="T6" fmla="*/ 0 w 16"/>
                <a:gd name="T7" fmla="*/ 7 h 7"/>
              </a:gdLst>
              <a:ahLst/>
              <a:cxnLst>
                <a:cxn ang="0">
                  <a:pos x="T0" y="T1"/>
                </a:cxn>
                <a:cxn ang="0">
                  <a:pos x="T2" y="T3"/>
                </a:cxn>
                <a:cxn ang="0">
                  <a:pos x="T4" y="T5"/>
                </a:cxn>
                <a:cxn ang="0">
                  <a:pos x="T6" y="T7"/>
                </a:cxn>
              </a:cxnLst>
              <a:rect l="0" t="0" r="r" b="b"/>
              <a:pathLst>
                <a:path w="16" h="7">
                  <a:moveTo>
                    <a:pt x="0" y="7"/>
                  </a:moveTo>
                  <a:cubicBezTo>
                    <a:pt x="0" y="6"/>
                    <a:pt x="0" y="4"/>
                    <a:pt x="0" y="3"/>
                  </a:cubicBezTo>
                  <a:cubicBezTo>
                    <a:pt x="5" y="2"/>
                    <a:pt x="11" y="1"/>
                    <a:pt x="16" y="0"/>
                  </a:cubicBezTo>
                  <a:cubicBezTo>
                    <a:pt x="12" y="4"/>
                    <a:pt x="6" y="6"/>
                    <a:pt x="0" y="7"/>
                  </a:cubicBezTo>
                  <a:close/>
                </a:path>
              </a:pathLst>
            </a:custGeom>
            <a:solidFill>
              <a:srgbClr val="BA7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7" name="Freeform 796"/>
            <p:cNvSpPr>
              <a:spLocks/>
            </p:cNvSpPr>
            <p:nvPr/>
          </p:nvSpPr>
          <p:spPr bwMode="auto">
            <a:xfrm>
              <a:off x="4470" y="2724"/>
              <a:ext cx="2" cy="10"/>
            </a:xfrm>
            <a:custGeom>
              <a:avLst/>
              <a:gdLst>
                <a:gd name="T0" fmla="*/ 1 w 3"/>
                <a:gd name="T1" fmla="*/ 6 h 15"/>
                <a:gd name="T2" fmla="*/ 3 w 3"/>
                <a:gd name="T3" fmla="*/ 0 h 15"/>
                <a:gd name="T4" fmla="*/ 3 w 3"/>
                <a:gd name="T5" fmla="*/ 12 h 15"/>
                <a:gd name="T6" fmla="*/ 2 w 3"/>
                <a:gd name="T7" fmla="*/ 13 h 15"/>
                <a:gd name="T8" fmla="*/ 1 w 3"/>
                <a:gd name="T9" fmla="*/ 13 h 15"/>
                <a:gd name="T10" fmla="*/ 1 w 3"/>
                <a:gd name="T11" fmla="*/ 6 h 15"/>
              </a:gdLst>
              <a:ahLst/>
              <a:cxnLst>
                <a:cxn ang="0">
                  <a:pos x="T0" y="T1"/>
                </a:cxn>
                <a:cxn ang="0">
                  <a:pos x="T2" y="T3"/>
                </a:cxn>
                <a:cxn ang="0">
                  <a:pos x="T4" y="T5"/>
                </a:cxn>
                <a:cxn ang="0">
                  <a:pos x="T6" y="T7"/>
                </a:cxn>
                <a:cxn ang="0">
                  <a:pos x="T8" y="T9"/>
                </a:cxn>
                <a:cxn ang="0">
                  <a:pos x="T10" y="T11"/>
                </a:cxn>
              </a:cxnLst>
              <a:rect l="0" t="0" r="r" b="b"/>
              <a:pathLst>
                <a:path w="3" h="15">
                  <a:moveTo>
                    <a:pt x="1" y="6"/>
                  </a:moveTo>
                  <a:cubicBezTo>
                    <a:pt x="1" y="4"/>
                    <a:pt x="0" y="2"/>
                    <a:pt x="3" y="0"/>
                  </a:cubicBezTo>
                  <a:cubicBezTo>
                    <a:pt x="3" y="4"/>
                    <a:pt x="3" y="8"/>
                    <a:pt x="3" y="12"/>
                  </a:cubicBezTo>
                  <a:cubicBezTo>
                    <a:pt x="2" y="12"/>
                    <a:pt x="3" y="13"/>
                    <a:pt x="2" y="13"/>
                  </a:cubicBezTo>
                  <a:cubicBezTo>
                    <a:pt x="1" y="15"/>
                    <a:pt x="1" y="13"/>
                    <a:pt x="1" y="13"/>
                  </a:cubicBezTo>
                  <a:cubicBezTo>
                    <a:pt x="1" y="10"/>
                    <a:pt x="1" y="8"/>
                    <a:pt x="1" y="6"/>
                  </a:cubicBezTo>
                  <a:close/>
                </a:path>
              </a:pathLst>
            </a:custGeom>
            <a:solidFill>
              <a:srgbClr val="F0D6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8" name="Freeform 797"/>
            <p:cNvSpPr>
              <a:spLocks/>
            </p:cNvSpPr>
            <p:nvPr/>
          </p:nvSpPr>
          <p:spPr bwMode="auto">
            <a:xfrm>
              <a:off x="4430" y="2480"/>
              <a:ext cx="93" cy="73"/>
            </a:xfrm>
            <a:custGeom>
              <a:avLst/>
              <a:gdLst>
                <a:gd name="T0" fmla="*/ 135 w 151"/>
                <a:gd name="T1" fmla="*/ 42 h 119"/>
                <a:gd name="T2" fmla="*/ 140 w 151"/>
                <a:gd name="T3" fmla="*/ 71 h 119"/>
                <a:gd name="T4" fmla="*/ 138 w 151"/>
                <a:gd name="T5" fmla="*/ 73 h 119"/>
                <a:gd name="T6" fmla="*/ 127 w 151"/>
                <a:gd name="T7" fmla="*/ 85 h 119"/>
                <a:gd name="T8" fmla="*/ 101 w 151"/>
                <a:gd name="T9" fmla="*/ 106 h 119"/>
                <a:gd name="T10" fmla="*/ 95 w 151"/>
                <a:gd name="T11" fmla="*/ 107 h 119"/>
                <a:gd name="T12" fmla="*/ 84 w 151"/>
                <a:gd name="T13" fmla="*/ 114 h 119"/>
                <a:gd name="T14" fmla="*/ 64 w 151"/>
                <a:gd name="T15" fmla="*/ 119 h 119"/>
                <a:gd name="T16" fmla="*/ 60 w 151"/>
                <a:gd name="T17" fmla="*/ 118 h 119"/>
                <a:gd name="T18" fmla="*/ 56 w 151"/>
                <a:gd name="T19" fmla="*/ 113 h 119"/>
                <a:gd name="T20" fmla="*/ 53 w 151"/>
                <a:gd name="T21" fmla="*/ 110 h 119"/>
                <a:gd name="T22" fmla="*/ 24 w 151"/>
                <a:gd name="T23" fmla="*/ 87 h 119"/>
                <a:gd name="T24" fmla="*/ 19 w 151"/>
                <a:gd name="T25" fmla="*/ 81 h 119"/>
                <a:gd name="T26" fmla="*/ 13 w 151"/>
                <a:gd name="T27" fmla="*/ 47 h 119"/>
                <a:gd name="T28" fmla="*/ 13 w 151"/>
                <a:gd name="T29" fmla="*/ 46 h 119"/>
                <a:gd name="T30" fmla="*/ 17 w 151"/>
                <a:gd name="T31" fmla="*/ 40 h 119"/>
                <a:gd name="T32" fmla="*/ 24 w 151"/>
                <a:gd name="T33" fmla="*/ 29 h 119"/>
                <a:gd name="T34" fmla="*/ 52 w 151"/>
                <a:gd name="T35" fmla="*/ 14 h 119"/>
                <a:gd name="T36" fmla="*/ 72 w 151"/>
                <a:gd name="T37" fmla="*/ 7 h 119"/>
                <a:gd name="T38" fmla="*/ 87 w 151"/>
                <a:gd name="T39" fmla="*/ 2 h 119"/>
                <a:gd name="T40" fmla="*/ 98 w 151"/>
                <a:gd name="T41" fmla="*/ 7 h 119"/>
                <a:gd name="T42" fmla="*/ 110 w 151"/>
                <a:gd name="T43" fmla="*/ 22 h 119"/>
                <a:gd name="T44" fmla="*/ 112 w 151"/>
                <a:gd name="T45" fmla="*/ 26 h 119"/>
                <a:gd name="T46" fmla="*/ 105 w 151"/>
                <a:gd name="T47" fmla="*/ 26 h 119"/>
                <a:gd name="T48" fmla="*/ 98 w 151"/>
                <a:gd name="T49" fmla="*/ 26 h 119"/>
                <a:gd name="T50" fmla="*/ 112 w 151"/>
                <a:gd name="T51" fmla="*/ 31 h 119"/>
                <a:gd name="T52" fmla="*/ 117 w 151"/>
                <a:gd name="T53" fmla="*/ 30 h 119"/>
                <a:gd name="T54" fmla="*/ 122 w 151"/>
                <a:gd name="T55" fmla="*/ 30 h 119"/>
                <a:gd name="T56" fmla="*/ 131 w 151"/>
                <a:gd name="T57" fmla="*/ 40 h 119"/>
                <a:gd name="T58" fmla="*/ 135 w 151"/>
                <a:gd name="T59" fmla="*/ 4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1" h="119">
                  <a:moveTo>
                    <a:pt x="135" y="42"/>
                  </a:moveTo>
                  <a:cubicBezTo>
                    <a:pt x="149" y="49"/>
                    <a:pt x="151" y="63"/>
                    <a:pt x="140" y="71"/>
                  </a:cubicBezTo>
                  <a:cubicBezTo>
                    <a:pt x="140" y="72"/>
                    <a:pt x="139" y="73"/>
                    <a:pt x="138" y="73"/>
                  </a:cubicBezTo>
                  <a:cubicBezTo>
                    <a:pt x="130" y="73"/>
                    <a:pt x="129" y="79"/>
                    <a:pt x="127" y="85"/>
                  </a:cubicBezTo>
                  <a:cubicBezTo>
                    <a:pt x="123" y="97"/>
                    <a:pt x="113" y="103"/>
                    <a:pt x="101" y="106"/>
                  </a:cubicBezTo>
                  <a:cubicBezTo>
                    <a:pt x="99" y="106"/>
                    <a:pt x="97" y="107"/>
                    <a:pt x="95" y="107"/>
                  </a:cubicBezTo>
                  <a:cubicBezTo>
                    <a:pt x="93" y="112"/>
                    <a:pt x="88" y="114"/>
                    <a:pt x="84" y="114"/>
                  </a:cubicBezTo>
                  <a:cubicBezTo>
                    <a:pt x="77" y="115"/>
                    <a:pt x="70" y="114"/>
                    <a:pt x="64" y="119"/>
                  </a:cubicBezTo>
                  <a:cubicBezTo>
                    <a:pt x="63" y="119"/>
                    <a:pt x="61" y="119"/>
                    <a:pt x="60" y="118"/>
                  </a:cubicBezTo>
                  <a:cubicBezTo>
                    <a:pt x="57" y="117"/>
                    <a:pt x="57" y="115"/>
                    <a:pt x="56" y="113"/>
                  </a:cubicBezTo>
                  <a:cubicBezTo>
                    <a:pt x="56" y="111"/>
                    <a:pt x="55" y="111"/>
                    <a:pt x="53" y="110"/>
                  </a:cubicBezTo>
                  <a:cubicBezTo>
                    <a:pt x="40" y="107"/>
                    <a:pt x="30" y="100"/>
                    <a:pt x="24" y="87"/>
                  </a:cubicBezTo>
                  <a:cubicBezTo>
                    <a:pt x="23" y="84"/>
                    <a:pt x="21" y="83"/>
                    <a:pt x="19" y="81"/>
                  </a:cubicBezTo>
                  <a:cubicBezTo>
                    <a:pt x="2" y="74"/>
                    <a:pt x="0" y="61"/>
                    <a:pt x="13" y="47"/>
                  </a:cubicBezTo>
                  <a:cubicBezTo>
                    <a:pt x="13" y="47"/>
                    <a:pt x="13" y="47"/>
                    <a:pt x="13" y="46"/>
                  </a:cubicBezTo>
                  <a:cubicBezTo>
                    <a:pt x="17" y="46"/>
                    <a:pt x="17" y="43"/>
                    <a:pt x="17" y="40"/>
                  </a:cubicBezTo>
                  <a:cubicBezTo>
                    <a:pt x="18" y="36"/>
                    <a:pt x="19" y="31"/>
                    <a:pt x="24" y="29"/>
                  </a:cubicBezTo>
                  <a:cubicBezTo>
                    <a:pt x="33" y="24"/>
                    <a:pt x="42" y="18"/>
                    <a:pt x="52" y="14"/>
                  </a:cubicBezTo>
                  <a:cubicBezTo>
                    <a:pt x="59" y="11"/>
                    <a:pt x="65" y="8"/>
                    <a:pt x="72" y="7"/>
                  </a:cubicBezTo>
                  <a:cubicBezTo>
                    <a:pt x="78" y="7"/>
                    <a:pt x="82" y="3"/>
                    <a:pt x="87" y="2"/>
                  </a:cubicBezTo>
                  <a:cubicBezTo>
                    <a:pt x="94" y="0"/>
                    <a:pt x="95" y="1"/>
                    <a:pt x="98" y="7"/>
                  </a:cubicBezTo>
                  <a:cubicBezTo>
                    <a:pt x="101" y="13"/>
                    <a:pt x="104" y="18"/>
                    <a:pt x="110" y="22"/>
                  </a:cubicBezTo>
                  <a:cubicBezTo>
                    <a:pt x="111" y="22"/>
                    <a:pt x="112" y="24"/>
                    <a:pt x="112" y="26"/>
                  </a:cubicBezTo>
                  <a:cubicBezTo>
                    <a:pt x="110" y="28"/>
                    <a:pt x="108" y="26"/>
                    <a:pt x="105" y="26"/>
                  </a:cubicBezTo>
                  <a:cubicBezTo>
                    <a:pt x="103" y="26"/>
                    <a:pt x="100" y="25"/>
                    <a:pt x="98" y="26"/>
                  </a:cubicBezTo>
                  <a:cubicBezTo>
                    <a:pt x="103" y="26"/>
                    <a:pt x="108" y="26"/>
                    <a:pt x="112" y="31"/>
                  </a:cubicBezTo>
                  <a:cubicBezTo>
                    <a:pt x="113" y="33"/>
                    <a:pt x="115" y="32"/>
                    <a:pt x="117" y="30"/>
                  </a:cubicBezTo>
                  <a:cubicBezTo>
                    <a:pt x="118" y="30"/>
                    <a:pt x="120" y="30"/>
                    <a:pt x="122" y="30"/>
                  </a:cubicBezTo>
                  <a:cubicBezTo>
                    <a:pt x="127" y="32"/>
                    <a:pt x="128" y="37"/>
                    <a:pt x="131" y="40"/>
                  </a:cubicBezTo>
                  <a:cubicBezTo>
                    <a:pt x="133" y="41"/>
                    <a:pt x="134" y="41"/>
                    <a:pt x="135" y="42"/>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99" name="Freeform 798"/>
            <p:cNvSpPr>
              <a:spLocks/>
            </p:cNvSpPr>
            <p:nvPr/>
          </p:nvSpPr>
          <p:spPr bwMode="auto">
            <a:xfrm>
              <a:off x="4331" y="2530"/>
              <a:ext cx="108" cy="103"/>
            </a:xfrm>
            <a:custGeom>
              <a:avLst/>
              <a:gdLst>
                <a:gd name="T0" fmla="*/ 38 w 174"/>
                <a:gd name="T1" fmla="*/ 150 h 167"/>
                <a:gd name="T2" fmla="*/ 3 w 174"/>
                <a:gd name="T3" fmla="*/ 101 h 167"/>
                <a:gd name="T4" fmla="*/ 5 w 174"/>
                <a:gd name="T5" fmla="*/ 71 h 167"/>
                <a:gd name="T6" fmla="*/ 27 w 174"/>
                <a:gd name="T7" fmla="*/ 23 h 167"/>
                <a:gd name="T8" fmla="*/ 53 w 174"/>
                <a:gd name="T9" fmla="*/ 2 h 167"/>
                <a:gd name="T10" fmla="*/ 58 w 174"/>
                <a:gd name="T11" fmla="*/ 7 h 167"/>
                <a:gd name="T12" fmla="*/ 126 w 174"/>
                <a:gd name="T13" fmla="*/ 5 h 167"/>
                <a:gd name="T14" fmla="*/ 131 w 174"/>
                <a:gd name="T15" fmla="*/ 0 h 167"/>
                <a:gd name="T16" fmla="*/ 151 w 174"/>
                <a:gd name="T17" fmla="*/ 14 h 167"/>
                <a:gd name="T18" fmla="*/ 172 w 174"/>
                <a:gd name="T19" fmla="*/ 75 h 167"/>
                <a:gd name="T20" fmla="*/ 172 w 174"/>
                <a:gd name="T21" fmla="*/ 77 h 167"/>
                <a:gd name="T22" fmla="*/ 171 w 174"/>
                <a:gd name="T23" fmla="*/ 93 h 167"/>
                <a:gd name="T24" fmla="*/ 169 w 174"/>
                <a:gd name="T25" fmla="*/ 97 h 167"/>
                <a:gd name="T26" fmla="*/ 164 w 174"/>
                <a:gd name="T27" fmla="*/ 98 h 167"/>
                <a:gd name="T28" fmla="*/ 162 w 174"/>
                <a:gd name="T29" fmla="*/ 90 h 167"/>
                <a:gd name="T30" fmla="*/ 100 w 174"/>
                <a:gd name="T31" fmla="*/ 36 h 167"/>
                <a:gd name="T32" fmla="*/ 39 w 174"/>
                <a:gd name="T33" fmla="*/ 75 h 167"/>
                <a:gd name="T34" fmla="*/ 37 w 174"/>
                <a:gd name="T35" fmla="*/ 87 h 167"/>
                <a:gd name="T36" fmla="*/ 44 w 174"/>
                <a:gd name="T37" fmla="*/ 112 h 167"/>
                <a:gd name="T38" fmla="*/ 45 w 174"/>
                <a:gd name="T39" fmla="*/ 120 h 167"/>
                <a:gd name="T40" fmla="*/ 44 w 174"/>
                <a:gd name="T41" fmla="*/ 123 h 167"/>
                <a:gd name="T42" fmla="*/ 40 w 174"/>
                <a:gd name="T43" fmla="*/ 135 h 167"/>
                <a:gd name="T44" fmla="*/ 52 w 174"/>
                <a:gd name="T45" fmla="*/ 142 h 167"/>
                <a:gd name="T46" fmla="*/ 56 w 174"/>
                <a:gd name="T47" fmla="*/ 142 h 167"/>
                <a:gd name="T48" fmla="*/ 63 w 174"/>
                <a:gd name="T49" fmla="*/ 154 h 167"/>
                <a:gd name="T50" fmla="*/ 61 w 174"/>
                <a:gd name="T51" fmla="*/ 159 h 167"/>
                <a:gd name="T52" fmla="*/ 41 w 174"/>
                <a:gd name="T53" fmla="*/ 155 h 167"/>
                <a:gd name="T54" fmla="*/ 38 w 174"/>
                <a:gd name="T55" fmla="*/ 150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74" h="167">
                  <a:moveTo>
                    <a:pt x="38" y="150"/>
                  </a:moveTo>
                  <a:cubicBezTo>
                    <a:pt x="23" y="136"/>
                    <a:pt x="9" y="121"/>
                    <a:pt x="3" y="101"/>
                  </a:cubicBezTo>
                  <a:cubicBezTo>
                    <a:pt x="0" y="91"/>
                    <a:pt x="3" y="81"/>
                    <a:pt x="5" y="71"/>
                  </a:cubicBezTo>
                  <a:cubicBezTo>
                    <a:pt x="9" y="54"/>
                    <a:pt x="18" y="38"/>
                    <a:pt x="27" y="23"/>
                  </a:cubicBezTo>
                  <a:cubicBezTo>
                    <a:pt x="33" y="14"/>
                    <a:pt x="42" y="7"/>
                    <a:pt x="53" y="2"/>
                  </a:cubicBezTo>
                  <a:cubicBezTo>
                    <a:pt x="56" y="2"/>
                    <a:pt x="57" y="5"/>
                    <a:pt x="58" y="7"/>
                  </a:cubicBezTo>
                  <a:cubicBezTo>
                    <a:pt x="74" y="32"/>
                    <a:pt x="113" y="32"/>
                    <a:pt x="126" y="5"/>
                  </a:cubicBezTo>
                  <a:cubicBezTo>
                    <a:pt x="128" y="3"/>
                    <a:pt x="129" y="1"/>
                    <a:pt x="131" y="0"/>
                  </a:cubicBezTo>
                  <a:cubicBezTo>
                    <a:pt x="141" y="1"/>
                    <a:pt x="147" y="7"/>
                    <a:pt x="151" y="14"/>
                  </a:cubicBezTo>
                  <a:cubicBezTo>
                    <a:pt x="162" y="33"/>
                    <a:pt x="169" y="53"/>
                    <a:pt x="172" y="75"/>
                  </a:cubicBezTo>
                  <a:cubicBezTo>
                    <a:pt x="172" y="75"/>
                    <a:pt x="172" y="76"/>
                    <a:pt x="172" y="77"/>
                  </a:cubicBezTo>
                  <a:cubicBezTo>
                    <a:pt x="174" y="82"/>
                    <a:pt x="172" y="88"/>
                    <a:pt x="171" y="93"/>
                  </a:cubicBezTo>
                  <a:cubicBezTo>
                    <a:pt x="171" y="94"/>
                    <a:pt x="170" y="96"/>
                    <a:pt x="169" y="97"/>
                  </a:cubicBezTo>
                  <a:cubicBezTo>
                    <a:pt x="168" y="98"/>
                    <a:pt x="166" y="99"/>
                    <a:pt x="164" y="98"/>
                  </a:cubicBezTo>
                  <a:cubicBezTo>
                    <a:pt x="162" y="95"/>
                    <a:pt x="162" y="92"/>
                    <a:pt x="162" y="90"/>
                  </a:cubicBezTo>
                  <a:cubicBezTo>
                    <a:pt x="163" y="57"/>
                    <a:pt x="129" y="32"/>
                    <a:pt x="100" y="36"/>
                  </a:cubicBezTo>
                  <a:cubicBezTo>
                    <a:pt x="74" y="40"/>
                    <a:pt x="53" y="53"/>
                    <a:pt x="39" y="75"/>
                  </a:cubicBezTo>
                  <a:cubicBezTo>
                    <a:pt x="36" y="79"/>
                    <a:pt x="36" y="83"/>
                    <a:pt x="37" y="87"/>
                  </a:cubicBezTo>
                  <a:cubicBezTo>
                    <a:pt x="39" y="96"/>
                    <a:pt x="41" y="104"/>
                    <a:pt x="44" y="112"/>
                  </a:cubicBezTo>
                  <a:cubicBezTo>
                    <a:pt x="45" y="115"/>
                    <a:pt x="46" y="117"/>
                    <a:pt x="45" y="120"/>
                  </a:cubicBezTo>
                  <a:cubicBezTo>
                    <a:pt x="45" y="121"/>
                    <a:pt x="44" y="122"/>
                    <a:pt x="44" y="123"/>
                  </a:cubicBezTo>
                  <a:cubicBezTo>
                    <a:pt x="40" y="126"/>
                    <a:pt x="38" y="130"/>
                    <a:pt x="40" y="135"/>
                  </a:cubicBezTo>
                  <a:cubicBezTo>
                    <a:pt x="42" y="139"/>
                    <a:pt x="46" y="142"/>
                    <a:pt x="52" y="142"/>
                  </a:cubicBezTo>
                  <a:cubicBezTo>
                    <a:pt x="53" y="142"/>
                    <a:pt x="54" y="142"/>
                    <a:pt x="56" y="142"/>
                  </a:cubicBezTo>
                  <a:cubicBezTo>
                    <a:pt x="60" y="145"/>
                    <a:pt x="61" y="150"/>
                    <a:pt x="63" y="154"/>
                  </a:cubicBezTo>
                  <a:cubicBezTo>
                    <a:pt x="63" y="156"/>
                    <a:pt x="62" y="158"/>
                    <a:pt x="61" y="159"/>
                  </a:cubicBezTo>
                  <a:cubicBezTo>
                    <a:pt x="55" y="167"/>
                    <a:pt x="48" y="164"/>
                    <a:pt x="41" y="155"/>
                  </a:cubicBezTo>
                  <a:cubicBezTo>
                    <a:pt x="40" y="153"/>
                    <a:pt x="40" y="151"/>
                    <a:pt x="38" y="150"/>
                  </a:cubicBezTo>
                  <a:close/>
                </a:path>
              </a:pathLst>
            </a:custGeom>
            <a:solidFill>
              <a:srgbClr val="48B9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0" name="Freeform 799"/>
            <p:cNvSpPr>
              <a:spLocks/>
            </p:cNvSpPr>
            <p:nvPr/>
          </p:nvSpPr>
          <p:spPr bwMode="auto">
            <a:xfrm>
              <a:off x="4344" y="2475"/>
              <a:ext cx="94" cy="52"/>
            </a:xfrm>
            <a:custGeom>
              <a:avLst/>
              <a:gdLst>
                <a:gd name="T0" fmla="*/ 64 w 153"/>
                <a:gd name="T1" fmla="*/ 79 h 84"/>
                <a:gd name="T2" fmla="*/ 55 w 153"/>
                <a:gd name="T3" fmla="*/ 74 h 84"/>
                <a:gd name="T4" fmla="*/ 21 w 153"/>
                <a:gd name="T5" fmla="*/ 43 h 84"/>
                <a:gd name="T6" fmla="*/ 16 w 153"/>
                <a:gd name="T7" fmla="*/ 37 h 84"/>
                <a:gd name="T8" fmla="*/ 1 w 153"/>
                <a:gd name="T9" fmla="*/ 22 h 84"/>
                <a:gd name="T10" fmla="*/ 12 w 153"/>
                <a:gd name="T11" fmla="*/ 2 h 84"/>
                <a:gd name="T12" fmla="*/ 19 w 153"/>
                <a:gd name="T13" fmla="*/ 5 h 84"/>
                <a:gd name="T14" fmla="*/ 19 w 153"/>
                <a:gd name="T15" fmla="*/ 12 h 84"/>
                <a:gd name="T16" fmla="*/ 15 w 153"/>
                <a:gd name="T17" fmla="*/ 13 h 84"/>
                <a:gd name="T18" fmla="*/ 11 w 153"/>
                <a:gd name="T19" fmla="*/ 11 h 84"/>
                <a:gd name="T20" fmla="*/ 13 w 153"/>
                <a:gd name="T21" fmla="*/ 18 h 84"/>
                <a:gd name="T22" fmla="*/ 13 w 153"/>
                <a:gd name="T23" fmla="*/ 20 h 84"/>
                <a:gd name="T24" fmla="*/ 16 w 153"/>
                <a:gd name="T25" fmla="*/ 26 h 84"/>
                <a:gd name="T26" fmla="*/ 16 w 153"/>
                <a:gd name="T27" fmla="*/ 18 h 84"/>
                <a:gd name="T28" fmla="*/ 19 w 153"/>
                <a:gd name="T29" fmla="*/ 16 h 84"/>
                <a:gd name="T30" fmla="*/ 35 w 153"/>
                <a:gd name="T31" fmla="*/ 23 h 84"/>
                <a:gd name="T32" fmla="*/ 50 w 153"/>
                <a:gd name="T33" fmla="*/ 24 h 84"/>
                <a:gd name="T34" fmla="*/ 62 w 153"/>
                <a:gd name="T35" fmla="*/ 16 h 84"/>
                <a:gd name="T36" fmla="*/ 86 w 153"/>
                <a:gd name="T37" fmla="*/ 8 h 84"/>
                <a:gd name="T38" fmla="*/ 95 w 153"/>
                <a:gd name="T39" fmla="*/ 21 h 84"/>
                <a:gd name="T40" fmla="*/ 98 w 153"/>
                <a:gd name="T41" fmla="*/ 28 h 84"/>
                <a:gd name="T42" fmla="*/ 94 w 153"/>
                <a:gd name="T43" fmla="*/ 30 h 84"/>
                <a:gd name="T44" fmla="*/ 73 w 153"/>
                <a:gd name="T45" fmla="*/ 33 h 84"/>
                <a:gd name="T46" fmla="*/ 67 w 153"/>
                <a:gd name="T47" fmla="*/ 31 h 84"/>
                <a:gd name="T48" fmla="*/ 57 w 153"/>
                <a:gd name="T49" fmla="*/ 31 h 84"/>
                <a:gd name="T50" fmla="*/ 55 w 153"/>
                <a:gd name="T51" fmla="*/ 40 h 84"/>
                <a:gd name="T52" fmla="*/ 59 w 153"/>
                <a:gd name="T53" fmla="*/ 48 h 84"/>
                <a:gd name="T54" fmla="*/ 98 w 153"/>
                <a:gd name="T55" fmla="*/ 50 h 84"/>
                <a:gd name="T56" fmla="*/ 103 w 153"/>
                <a:gd name="T57" fmla="*/ 43 h 84"/>
                <a:gd name="T58" fmla="*/ 104 w 153"/>
                <a:gd name="T59" fmla="*/ 34 h 84"/>
                <a:gd name="T60" fmla="*/ 102 w 153"/>
                <a:gd name="T61" fmla="*/ 31 h 84"/>
                <a:gd name="T62" fmla="*/ 108 w 153"/>
                <a:gd name="T63" fmla="*/ 28 h 84"/>
                <a:gd name="T64" fmla="*/ 123 w 153"/>
                <a:gd name="T65" fmla="*/ 30 h 84"/>
                <a:gd name="T66" fmla="*/ 138 w 153"/>
                <a:gd name="T67" fmla="*/ 19 h 84"/>
                <a:gd name="T68" fmla="*/ 144 w 153"/>
                <a:gd name="T69" fmla="*/ 9 h 84"/>
                <a:gd name="T70" fmla="*/ 149 w 153"/>
                <a:gd name="T71" fmla="*/ 9 h 84"/>
                <a:gd name="T72" fmla="*/ 151 w 153"/>
                <a:gd name="T73" fmla="*/ 17 h 84"/>
                <a:gd name="T74" fmla="*/ 149 w 153"/>
                <a:gd name="T75" fmla="*/ 25 h 84"/>
                <a:gd name="T76" fmla="*/ 144 w 153"/>
                <a:gd name="T77" fmla="*/ 21 h 84"/>
                <a:gd name="T78" fmla="*/ 142 w 153"/>
                <a:gd name="T79" fmla="*/ 32 h 84"/>
                <a:gd name="T80" fmla="*/ 151 w 153"/>
                <a:gd name="T81" fmla="*/ 33 h 84"/>
                <a:gd name="T82" fmla="*/ 151 w 153"/>
                <a:gd name="T83" fmla="*/ 43 h 84"/>
                <a:gd name="T84" fmla="*/ 145 w 153"/>
                <a:gd name="T85" fmla="*/ 46 h 84"/>
                <a:gd name="T86" fmla="*/ 133 w 153"/>
                <a:gd name="T87" fmla="*/ 55 h 84"/>
                <a:gd name="T88" fmla="*/ 100 w 153"/>
                <a:gd name="T89" fmla="*/ 78 h 84"/>
                <a:gd name="T90" fmla="*/ 85 w 153"/>
                <a:gd name="T91" fmla="*/ 82 h 84"/>
                <a:gd name="T92" fmla="*/ 64 w 153"/>
                <a:gd name="T93"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3" h="84">
                  <a:moveTo>
                    <a:pt x="64" y="79"/>
                  </a:moveTo>
                  <a:cubicBezTo>
                    <a:pt x="61" y="77"/>
                    <a:pt x="58" y="75"/>
                    <a:pt x="55" y="74"/>
                  </a:cubicBezTo>
                  <a:cubicBezTo>
                    <a:pt x="37" y="71"/>
                    <a:pt x="26" y="59"/>
                    <a:pt x="21" y="43"/>
                  </a:cubicBezTo>
                  <a:cubicBezTo>
                    <a:pt x="20" y="40"/>
                    <a:pt x="20" y="38"/>
                    <a:pt x="16" y="37"/>
                  </a:cubicBezTo>
                  <a:cubicBezTo>
                    <a:pt x="8" y="35"/>
                    <a:pt x="2" y="30"/>
                    <a:pt x="1" y="22"/>
                  </a:cubicBezTo>
                  <a:cubicBezTo>
                    <a:pt x="0" y="13"/>
                    <a:pt x="4" y="6"/>
                    <a:pt x="12" y="2"/>
                  </a:cubicBezTo>
                  <a:cubicBezTo>
                    <a:pt x="16" y="0"/>
                    <a:pt x="18" y="2"/>
                    <a:pt x="19" y="5"/>
                  </a:cubicBezTo>
                  <a:cubicBezTo>
                    <a:pt x="19" y="7"/>
                    <a:pt x="19" y="10"/>
                    <a:pt x="19" y="12"/>
                  </a:cubicBezTo>
                  <a:cubicBezTo>
                    <a:pt x="18" y="13"/>
                    <a:pt x="17" y="14"/>
                    <a:pt x="15" y="13"/>
                  </a:cubicBezTo>
                  <a:cubicBezTo>
                    <a:pt x="14" y="12"/>
                    <a:pt x="13" y="10"/>
                    <a:pt x="11" y="11"/>
                  </a:cubicBezTo>
                  <a:cubicBezTo>
                    <a:pt x="14" y="12"/>
                    <a:pt x="17" y="14"/>
                    <a:pt x="13" y="18"/>
                  </a:cubicBezTo>
                  <a:cubicBezTo>
                    <a:pt x="12" y="18"/>
                    <a:pt x="13" y="19"/>
                    <a:pt x="13" y="20"/>
                  </a:cubicBezTo>
                  <a:cubicBezTo>
                    <a:pt x="15" y="22"/>
                    <a:pt x="15" y="24"/>
                    <a:pt x="16" y="26"/>
                  </a:cubicBezTo>
                  <a:cubicBezTo>
                    <a:pt x="15" y="23"/>
                    <a:pt x="15" y="21"/>
                    <a:pt x="16" y="18"/>
                  </a:cubicBezTo>
                  <a:cubicBezTo>
                    <a:pt x="16" y="16"/>
                    <a:pt x="17" y="14"/>
                    <a:pt x="19" y="16"/>
                  </a:cubicBezTo>
                  <a:cubicBezTo>
                    <a:pt x="22" y="23"/>
                    <a:pt x="29" y="23"/>
                    <a:pt x="35" y="23"/>
                  </a:cubicBezTo>
                  <a:cubicBezTo>
                    <a:pt x="40" y="24"/>
                    <a:pt x="45" y="23"/>
                    <a:pt x="50" y="24"/>
                  </a:cubicBezTo>
                  <a:cubicBezTo>
                    <a:pt x="56" y="24"/>
                    <a:pt x="59" y="21"/>
                    <a:pt x="62" y="16"/>
                  </a:cubicBezTo>
                  <a:cubicBezTo>
                    <a:pt x="67" y="5"/>
                    <a:pt x="75" y="2"/>
                    <a:pt x="86" y="8"/>
                  </a:cubicBezTo>
                  <a:cubicBezTo>
                    <a:pt x="89" y="12"/>
                    <a:pt x="90" y="18"/>
                    <a:pt x="95" y="21"/>
                  </a:cubicBezTo>
                  <a:cubicBezTo>
                    <a:pt x="97" y="23"/>
                    <a:pt x="98" y="25"/>
                    <a:pt x="98" y="28"/>
                  </a:cubicBezTo>
                  <a:cubicBezTo>
                    <a:pt x="97" y="30"/>
                    <a:pt x="95" y="30"/>
                    <a:pt x="94" y="30"/>
                  </a:cubicBezTo>
                  <a:cubicBezTo>
                    <a:pt x="87" y="33"/>
                    <a:pt x="79" y="30"/>
                    <a:pt x="73" y="33"/>
                  </a:cubicBezTo>
                  <a:cubicBezTo>
                    <a:pt x="70" y="33"/>
                    <a:pt x="68" y="32"/>
                    <a:pt x="67" y="31"/>
                  </a:cubicBezTo>
                  <a:cubicBezTo>
                    <a:pt x="63" y="29"/>
                    <a:pt x="60" y="29"/>
                    <a:pt x="57" y="31"/>
                  </a:cubicBezTo>
                  <a:cubicBezTo>
                    <a:pt x="51" y="33"/>
                    <a:pt x="50" y="36"/>
                    <a:pt x="55" y="40"/>
                  </a:cubicBezTo>
                  <a:cubicBezTo>
                    <a:pt x="57" y="43"/>
                    <a:pt x="58" y="46"/>
                    <a:pt x="59" y="48"/>
                  </a:cubicBezTo>
                  <a:cubicBezTo>
                    <a:pt x="69" y="61"/>
                    <a:pt x="86" y="62"/>
                    <a:pt x="98" y="50"/>
                  </a:cubicBezTo>
                  <a:cubicBezTo>
                    <a:pt x="100" y="48"/>
                    <a:pt x="101" y="46"/>
                    <a:pt x="103" y="43"/>
                  </a:cubicBezTo>
                  <a:cubicBezTo>
                    <a:pt x="108" y="39"/>
                    <a:pt x="108" y="39"/>
                    <a:pt x="104" y="34"/>
                  </a:cubicBezTo>
                  <a:cubicBezTo>
                    <a:pt x="103" y="33"/>
                    <a:pt x="102" y="32"/>
                    <a:pt x="102" y="31"/>
                  </a:cubicBezTo>
                  <a:cubicBezTo>
                    <a:pt x="104" y="28"/>
                    <a:pt x="106" y="29"/>
                    <a:pt x="108" y="28"/>
                  </a:cubicBezTo>
                  <a:cubicBezTo>
                    <a:pt x="113" y="28"/>
                    <a:pt x="118" y="30"/>
                    <a:pt x="123" y="30"/>
                  </a:cubicBezTo>
                  <a:cubicBezTo>
                    <a:pt x="134" y="29"/>
                    <a:pt x="135" y="29"/>
                    <a:pt x="138" y="19"/>
                  </a:cubicBezTo>
                  <a:cubicBezTo>
                    <a:pt x="139" y="15"/>
                    <a:pt x="139" y="11"/>
                    <a:pt x="144" y="9"/>
                  </a:cubicBezTo>
                  <a:cubicBezTo>
                    <a:pt x="145" y="9"/>
                    <a:pt x="147" y="8"/>
                    <a:pt x="149" y="9"/>
                  </a:cubicBezTo>
                  <a:cubicBezTo>
                    <a:pt x="152" y="11"/>
                    <a:pt x="149" y="15"/>
                    <a:pt x="151" y="17"/>
                  </a:cubicBezTo>
                  <a:cubicBezTo>
                    <a:pt x="151" y="20"/>
                    <a:pt x="151" y="23"/>
                    <a:pt x="149" y="25"/>
                  </a:cubicBezTo>
                  <a:cubicBezTo>
                    <a:pt x="146" y="27"/>
                    <a:pt x="145" y="25"/>
                    <a:pt x="144" y="21"/>
                  </a:cubicBezTo>
                  <a:cubicBezTo>
                    <a:pt x="144" y="26"/>
                    <a:pt x="143" y="29"/>
                    <a:pt x="142" y="32"/>
                  </a:cubicBezTo>
                  <a:cubicBezTo>
                    <a:pt x="146" y="27"/>
                    <a:pt x="147" y="27"/>
                    <a:pt x="151" y="33"/>
                  </a:cubicBezTo>
                  <a:cubicBezTo>
                    <a:pt x="152" y="36"/>
                    <a:pt x="153" y="40"/>
                    <a:pt x="151" y="43"/>
                  </a:cubicBezTo>
                  <a:cubicBezTo>
                    <a:pt x="149" y="45"/>
                    <a:pt x="147" y="46"/>
                    <a:pt x="145" y="46"/>
                  </a:cubicBezTo>
                  <a:cubicBezTo>
                    <a:pt x="139" y="47"/>
                    <a:pt x="136" y="51"/>
                    <a:pt x="133" y="55"/>
                  </a:cubicBezTo>
                  <a:cubicBezTo>
                    <a:pt x="125" y="67"/>
                    <a:pt x="114" y="76"/>
                    <a:pt x="100" y="78"/>
                  </a:cubicBezTo>
                  <a:cubicBezTo>
                    <a:pt x="95" y="79"/>
                    <a:pt x="90" y="81"/>
                    <a:pt x="85" y="82"/>
                  </a:cubicBezTo>
                  <a:cubicBezTo>
                    <a:pt x="77" y="84"/>
                    <a:pt x="70" y="84"/>
                    <a:pt x="64" y="79"/>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1" name="Freeform 800"/>
            <p:cNvSpPr>
              <a:spLocks/>
            </p:cNvSpPr>
            <p:nvPr/>
          </p:nvSpPr>
          <p:spPr bwMode="auto">
            <a:xfrm>
              <a:off x="4499" y="2553"/>
              <a:ext cx="36" cy="84"/>
            </a:xfrm>
            <a:custGeom>
              <a:avLst/>
              <a:gdLst>
                <a:gd name="T0" fmla="*/ 10 w 57"/>
                <a:gd name="T1" fmla="*/ 3 h 135"/>
                <a:gd name="T2" fmla="*/ 53 w 57"/>
                <a:gd name="T3" fmla="*/ 64 h 135"/>
                <a:gd name="T4" fmla="*/ 29 w 57"/>
                <a:gd name="T5" fmla="*/ 127 h 135"/>
                <a:gd name="T6" fmla="*/ 27 w 57"/>
                <a:gd name="T7" fmla="*/ 128 h 135"/>
                <a:gd name="T8" fmla="*/ 15 w 57"/>
                <a:gd name="T9" fmla="*/ 127 h 135"/>
                <a:gd name="T10" fmla="*/ 13 w 57"/>
                <a:gd name="T11" fmla="*/ 124 h 135"/>
                <a:gd name="T12" fmla="*/ 18 w 57"/>
                <a:gd name="T13" fmla="*/ 109 h 135"/>
                <a:gd name="T14" fmla="*/ 22 w 57"/>
                <a:gd name="T15" fmla="*/ 105 h 135"/>
                <a:gd name="T16" fmla="*/ 24 w 57"/>
                <a:gd name="T17" fmla="*/ 90 h 135"/>
                <a:gd name="T18" fmla="*/ 23 w 57"/>
                <a:gd name="T19" fmla="*/ 86 h 135"/>
                <a:gd name="T20" fmla="*/ 26 w 57"/>
                <a:gd name="T21" fmla="*/ 74 h 135"/>
                <a:gd name="T22" fmla="*/ 25 w 57"/>
                <a:gd name="T23" fmla="*/ 45 h 135"/>
                <a:gd name="T24" fmla="*/ 21 w 57"/>
                <a:gd name="T25" fmla="*/ 33 h 135"/>
                <a:gd name="T26" fmla="*/ 18 w 57"/>
                <a:gd name="T27" fmla="*/ 28 h 135"/>
                <a:gd name="T28" fmla="*/ 11 w 57"/>
                <a:gd name="T29" fmla="*/ 18 h 135"/>
                <a:gd name="T30" fmla="*/ 1 w 57"/>
                <a:gd name="T31" fmla="*/ 8 h 135"/>
                <a:gd name="T32" fmla="*/ 2 w 57"/>
                <a:gd name="T33" fmla="*/ 2 h 135"/>
                <a:gd name="T34" fmla="*/ 10 w 57"/>
                <a:gd name="T35" fmla="*/ 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7" h="135">
                  <a:moveTo>
                    <a:pt x="10" y="3"/>
                  </a:moveTo>
                  <a:cubicBezTo>
                    <a:pt x="31" y="19"/>
                    <a:pt x="48" y="38"/>
                    <a:pt x="53" y="64"/>
                  </a:cubicBezTo>
                  <a:cubicBezTo>
                    <a:pt x="57" y="89"/>
                    <a:pt x="51" y="111"/>
                    <a:pt x="29" y="127"/>
                  </a:cubicBezTo>
                  <a:cubicBezTo>
                    <a:pt x="28" y="127"/>
                    <a:pt x="27" y="128"/>
                    <a:pt x="27" y="128"/>
                  </a:cubicBezTo>
                  <a:cubicBezTo>
                    <a:pt x="21" y="135"/>
                    <a:pt x="19" y="135"/>
                    <a:pt x="15" y="127"/>
                  </a:cubicBezTo>
                  <a:cubicBezTo>
                    <a:pt x="14" y="126"/>
                    <a:pt x="13" y="125"/>
                    <a:pt x="13" y="124"/>
                  </a:cubicBezTo>
                  <a:cubicBezTo>
                    <a:pt x="8" y="116"/>
                    <a:pt x="8" y="115"/>
                    <a:pt x="18" y="109"/>
                  </a:cubicBezTo>
                  <a:cubicBezTo>
                    <a:pt x="19" y="107"/>
                    <a:pt x="21" y="106"/>
                    <a:pt x="22" y="105"/>
                  </a:cubicBezTo>
                  <a:cubicBezTo>
                    <a:pt x="28" y="100"/>
                    <a:pt x="28" y="96"/>
                    <a:pt x="24" y="90"/>
                  </a:cubicBezTo>
                  <a:cubicBezTo>
                    <a:pt x="23" y="89"/>
                    <a:pt x="23" y="88"/>
                    <a:pt x="23" y="86"/>
                  </a:cubicBezTo>
                  <a:cubicBezTo>
                    <a:pt x="23" y="82"/>
                    <a:pt x="25" y="78"/>
                    <a:pt x="26" y="74"/>
                  </a:cubicBezTo>
                  <a:cubicBezTo>
                    <a:pt x="28" y="64"/>
                    <a:pt x="28" y="55"/>
                    <a:pt x="25" y="45"/>
                  </a:cubicBezTo>
                  <a:cubicBezTo>
                    <a:pt x="25" y="41"/>
                    <a:pt x="27" y="35"/>
                    <a:pt x="21" y="33"/>
                  </a:cubicBezTo>
                  <a:cubicBezTo>
                    <a:pt x="19" y="31"/>
                    <a:pt x="18" y="30"/>
                    <a:pt x="18" y="28"/>
                  </a:cubicBezTo>
                  <a:cubicBezTo>
                    <a:pt x="18" y="23"/>
                    <a:pt x="17" y="19"/>
                    <a:pt x="11" y="18"/>
                  </a:cubicBezTo>
                  <a:cubicBezTo>
                    <a:pt x="7" y="15"/>
                    <a:pt x="3" y="12"/>
                    <a:pt x="1" y="8"/>
                  </a:cubicBezTo>
                  <a:cubicBezTo>
                    <a:pt x="0" y="6"/>
                    <a:pt x="0" y="3"/>
                    <a:pt x="2" y="2"/>
                  </a:cubicBezTo>
                  <a:cubicBezTo>
                    <a:pt x="5" y="0"/>
                    <a:pt x="8" y="2"/>
                    <a:pt x="10" y="3"/>
                  </a:cubicBezTo>
                  <a:close/>
                </a:path>
              </a:pathLst>
            </a:custGeom>
            <a:solidFill>
              <a:srgbClr val="7B7A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2" name="Freeform 801"/>
            <p:cNvSpPr>
              <a:spLocks/>
            </p:cNvSpPr>
            <p:nvPr/>
          </p:nvSpPr>
          <p:spPr bwMode="auto">
            <a:xfrm>
              <a:off x="4360" y="2420"/>
              <a:ext cx="80" cy="60"/>
            </a:xfrm>
            <a:custGeom>
              <a:avLst/>
              <a:gdLst>
                <a:gd name="T0" fmla="*/ 0 w 128"/>
                <a:gd name="T1" fmla="*/ 37 h 97"/>
                <a:gd name="T2" fmla="*/ 22 w 128"/>
                <a:gd name="T3" fmla="*/ 13 h 97"/>
                <a:gd name="T4" fmla="*/ 104 w 128"/>
                <a:gd name="T5" fmla="*/ 21 h 97"/>
                <a:gd name="T6" fmla="*/ 112 w 128"/>
                <a:gd name="T7" fmla="*/ 34 h 97"/>
                <a:gd name="T8" fmla="*/ 114 w 128"/>
                <a:gd name="T9" fmla="*/ 36 h 97"/>
                <a:gd name="T10" fmla="*/ 127 w 128"/>
                <a:gd name="T11" fmla="*/ 59 h 97"/>
                <a:gd name="T12" fmla="*/ 126 w 128"/>
                <a:gd name="T13" fmla="*/ 78 h 97"/>
                <a:gd name="T14" fmla="*/ 124 w 128"/>
                <a:gd name="T15" fmla="*/ 92 h 97"/>
                <a:gd name="T16" fmla="*/ 119 w 128"/>
                <a:gd name="T17" fmla="*/ 97 h 97"/>
                <a:gd name="T18" fmla="*/ 115 w 128"/>
                <a:gd name="T19" fmla="*/ 95 h 97"/>
                <a:gd name="T20" fmla="*/ 114 w 128"/>
                <a:gd name="T21" fmla="*/ 74 h 97"/>
                <a:gd name="T22" fmla="*/ 109 w 128"/>
                <a:gd name="T23" fmla="*/ 60 h 97"/>
                <a:gd name="T24" fmla="*/ 101 w 128"/>
                <a:gd name="T25" fmla="*/ 46 h 97"/>
                <a:gd name="T26" fmla="*/ 96 w 128"/>
                <a:gd name="T27" fmla="*/ 36 h 97"/>
                <a:gd name="T28" fmla="*/ 71 w 128"/>
                <a:gd name="T29" fmla="*/ 23 h 97"/>
                <a:gd name="T30" fmla="*/ 64 w 128"/>
                <a:gd name="T31" fmla="*/ 23 h 97"/>
                <a:gd name="T32" fmla="*/ 58 w 128"/>
                <a:gd name="T33" fmla="*/ 19 h 97"/>
                <a:gd name="T34" fmla="*/ 55 w 128"/>
                <a:gd name="T35" fmla="*/ 18 h 97"/>
                <a:gd name="T36" fmla="*/ 10 w 128"/>
                <a:gd name="T37" fmla="*/ 32 h 97"/>
                <a:gd name="T38" fmla="*/ 3 w 128"/>
                <a:gd name="T39" fmla="*/ 38 h 97"/>
                <a:gd name="T40" fmla="*/ 0 w 128"/>
                <a:gd name="T41"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8" h="97">
                  <a:moveTo>
                    <a:pt x="0" y="37"/>
                  </a:moveTo>
                  <a:cubicBezTo>
                    <a:pt x="4" y="26"/>
                    <a:pt x="11" y="19"/>
                    <a:pt x="22" y="13"/>
                  </a:cubicBezTo>
                  <a:cubicBezTo>
                    <a:pt x="46" y="0"/>
                    <a:pt x="83" y="3"/>
                    <a:pt x="104" y="21"/>
                  </a:cubicBezTo>
                  <a:cubicBezTo>
                    <a:pt x="108" y="24"/>
                    <a:pt x="112" y="28"/>
                    <a:pt x="112" y="34"/>
                  </a:cubicBezTo>
                  <a:cubicBezTo>
                    <a:pt x="111" y="35"/>
                    <a:pt x="112" y="36"/>
                    <a:pt x="114" y="36"/>
                  </a:cubicBezTo>
                  <a:cubicBezTo>
                    <a:pt x="125" y="40"/>
                    <a:pt x="127" y="49"/>
                    <a:pt x="127" y="59"/>
                  </a:cubicBezTo>
                  <a:cubicBezTo>
                    <a:pt x="128" y="66"/>
                    <a:pt x="126" y="72"/>
                    <a:pt x="126" y="78"/>
                  </a:cubicBezTo>
                  <a:cubicBezTo>
                    <a:pt x="126" y="83"/>
                    <a:pt x="126" y="88"/>
                    <a:pt x="124" y="92"/>
                  </a:cubicBezTo>
                  <a:cubicBezTo>
                    <a:pt x="123" y="94"/>
                    <a:pt x="122" y="97"/>
                    <a:pt x="119" y="97"/>
                  </a:cubicBezTo>
                  <a:cubicBezTo>
                    <a:pt x="118" y="97"/>
                    <a:pt x="116" y="96"/>
                    <a:pt x="115" y="95"/>
                  </a:cubicBezTo>
                  <a:cubicBezTo>
                    <a:pt x="114" y="88"/>
                    <a:pt x="113" y="81"/>
                    <a:pt x="114" y="74"/>
                  </a:cubicBezTo>
                  <a:cubicBezTo>
                    <a:pt x="115" y="69"/>
                    <a:pt x="112" y="64"/>
                    <a:pt x="109" y="60"/>
                  </a:cubicBezTo>
                  <a:cubicBezTo>
                    <a:pt x="106" y="56"/>
                    <a:pt x="103" y="51"/>
                    <a:pt x="101" y="46"/>
                  </a:cubicBezTo>
                  <a:cubicBezTo>
                    <a:pt x="104" y="40"/>
                    <a:pt x="98" y="39"/>
                    <a:pt x="96" y="36"/>
                  </a:cubicBezTo>
                  <a:cubicBezTo>
                    <a:pt x="89" y="28"/>
                    <a:pt x="80" y="24"/>
                    <a:pt x="71" y="23"/>
                  </a:cubicBezTo>
                  <a:cubicBezTo>
                    <a:pt x="68" y="23"/>
                    <a:pt x="66" y="23"/>
                    <a:pt x="64" y="23"/>
                  </a:cubicBezTo>
                  <a:cubicBezTo>
                    <a:pt x="61" y="23"/>
                    <a:pt x="58" y="24"/>
                    <a:pt x="58" y="19"/>
                  </a:cubicBezTo>
                  <a:cubicBezTo>
                    <a:pt x="57" y="17"/>
                    <a:pt x="56" y="18"/>
                    <a:pt x="55" y="18"/>
                  </a:cubicBezTo>
                  <a:cubicBezTo>
                    <a:pt x="37" y="13"/>
                    <a:pt x="23" y="20"/>
                    <a:pt x="10" y="32"/>
                  </a:cubicBezTo>
                  <a:cubicBezTo>
                    <a:pt x="8" y="34"/>
                    <a:pt x="6" y="37"/>
                    <a:pt x="3" y="38"/>
                  </a:cubicBezTo>
                  <a:cubicBezTo>
                    <a:pt x="2" y="39"/>
                    <a:pt x="0" y="41"/>
                    <a:pt x="0" y="37"/>
                  </a:cubicBezTo>
                  <a:close/>
                </a:path>
              </a:pathLst>
            </a:custGeom>
            <a:solidFill>
              <a:srgbClr val="D8DDE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3" name="Freeform 802"/>
            <p:cNvSpPr>
              <a:spLocks/>
            </p:cNvSpPr>
            <p:nvPr/>
          </p:nvSpPr>
          <p:spPr bwMode="auto">
            <a:xfrm>
              <a:off x="4351" y="2428"/>
              <a:ext cx="76" cy="47"/>
            </a:xfrm>
            <a:custGeom>
              <a:avLst/>
              <a:gdLst>
                <a:gd name="T0" fmla="*/ 16 w 123"/>
                <a:gd name="T1" fmla="*/ 23 h 75"/>
                <a:gd name="T2" fmla="*/ 25 w 123"/>
                <a:gd name="T3" fmla="*/ 17 h 75"/>
                <a:gd name="T4" fmla="*/ 65 w 123"/>
                <a:gd name="T5" fmla="*/ 0 h 75"/>
                <a:gd name="T6" fmla="*/ 78 w 123"/>
                <a:gd name="T7" fmla="*/ 1 h 75"/>
                <a:gd name="T8" fmla="*/ 75 w 123"/>
                <a:gd name="T9" fmla="*/ 7 h 75"/>
                <a:gd name="T10" fmla="*/ 91 w 123"/>
                <a:gd name="T11" fmla="*/ 7 h 75"/>
                <a:gd name="T12" fmla="*/ 113 w 123"/>
                <a:gd name="T13" fmla="*/ 20 h 75"/>
                <a:gd name="T14" fmla="*/ 123 w 123"/>
                <a:gd name="T15" fmla="*/ 25 h 75"/>
                <a:gd name="T16" fmla="*/ 119 w 123"/>
                <a:gd name="T17" fmla="*/ 32 h 75"/>
                <a:gd name="T18" fmla="*/ 118 w 123"/>
                <a:gd name="T19" fmla="*/ 32 h 75"/>
                <a:gd name="T20" fmla="*/ 105 w 123"/>
                <a:gd name="T21" fmla="*/ 24 h 75"/>
                <a:gd name="T22" fmla="*/ 75 w 123"/>
                <a:gd name="T23" fmla="*/ 17 h 75"/>
                <a:gd name="T24" fmla="*/ 42 w 123"/>
                <a:gd name="T25" fmla="*/ 20 h 75"/>
                <a:gd name="T26" fmla="*/ 24 w 123"/>
                <a:gd name="T27" fmla="*/ 36 h 75"/>
                <a:gd name="T28" fmla="*/ 16 w 123"/>
                <a:gd name="T29" fmla="*/ 62 h 75"/>
                <a:gd name="T30" fmla="*/ 12 w 123"/>
                <a:gd name="T31" fmla="*/ 70 h 75"/>
                <a:gd name="T32" fmla="*/ 3 w 123"/>
                <a:gd name="T33" fmla="*/ 71 h 75"/>
                <a:gd name="T34" fmla="*/ 1 w 123"/>
                <a:gd name="T35" fmla="*/ 53 h 75"/>
                <a:gd name="T36" fmla="*/ 11 w 123"/>
                <a:gd name="T37" fmla="*/ 30 h 75"/>
                <a:gd name="T38" fmla="*/ 16 w 123"/>
                <a:gd name="T39" fmla="*/ 23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3" h="75">
                  <a:moveTo>
                    <a:pt x="16" y="23"/>
                  </a:moveTo>
                  <a:cubicBezTo>
                    <a:pt x="20" y="23"/>
                    <a:pt x="22" y="19"/>
                    <a:pt x="25" y="17"/>
                  </a:cubicBezTo>
                  <a:cubicBezTo>
                    <a:pt x="36" y="5"/>
                    <a:pt x="49" y="0"/>
                    <a:pt x="65" y="0"/>
                  </a:cubicBezTo>
                  <a:cubicBezTo>
                    <a:pt x="69" y="0"/>
                    <a:pt x="74" y="2"/>
                    <a:pt x="78" y="1"/>
                  </a:cubicBezTo>
                  <a:cubicBezTo>
                    <a:pt x="78" y="4"/>
                    <a:pt x="75" y="4"/>
                    <a:pt x="75" y="7"/>
                  </a:cubicBezTo>
                  <a:cubicBezTo>
                    <a:pt x="80" y="6"/>
                    <a:pt x="86" y="6"/>
                    <a:pt x="91" y="7"/>
                  </a:cubicBezTo>
                  <a:cubicBezTo>
                    <a:pt x="99" y="9"/>
                    <a:pt x="107" y="13"/>
                    <a:pt x="113" y="20"/>
                  </a:cubicBezTo>
                  <a:cubicBezTo>
                    <a:pt x="115" y="24"/>
                    <a:pt x="119" y="25"/>
                    <a:pt x="123" y="25"/>
                  </a:cubicBezTo>
                  <a:cubicBezTo>
                    <a:pt x="121" y="28"/>
                    <a:pt x="118" y="29"/>
                    <a:pt x="119" y="32"/>
                  </a:cubicBezTo>
                  <a:cubicBezTo>
                    <a:pt x="118" y="32"/>
                    <a:pt x="118" y="32"/>
                    <a:pt x="118" y="32"/>
                  </a:cubicBezTo>
                  <a:cubicBezTo>
                    <a:pt x="113" y="31"/>
                    <a:pt x="110" y="26"/>
                    <a:pt x="105" y="24"/>
                  </a:cubicBezTo>
                  <a:cubicBezTo>
                    <a:pt x="95" y="20"/>
                    <a:pt x="85" y="18"/>
                    <a:pt x="75" y="17"/>
                  </a:cubicBezTo>
                  <a:cubicBezTo>
                    <a:pt x="64" y="17"/>
                    <a:pt x="53" y="17"/>
                    <a:pt x="42" y="20"/>
                  </a:cubicBezTo>
                  <a:cubicBezTo>
                    <a:pt x="34" y="22"/>
                    <a:pt x="26" y="27"/>
                    <a:pt x="24" y="36"/>
                  </a:cubicBezTo>
                  <a:cubicBezTo>
                    <a:pt x="22" y="45"/>
                    <a:pt x="19" y="53"/>
                    <a:pt x="16" y="62"/>
                  </a:cubicBezTo>
                  <a:cubicBezTo>
                    <a:pt x="15" y="64"/>
                    <a:pt x="14" y="68"/>
                    <a:pt x="12" y="70"/>
                  </a:cubicBezTo>
                  <a:cubicBezTo>
                    <a:pt x="9" y="72"/>
                    <a:pt x="6" y="75"/>
                    <a:pt x="3" y="71"/>
                  </a:cubicBezTo>
                  <a:cubicBezTo>
                    <a:pt x="2" y="65"/>
                    <a:pt x="1" y="59"/>
                    <a:pt x="1" y="53"/>
                  </a:cubicBezTo>
                  <a:cubicBezTo>
                    <a:pt x="0" y="43"/>
                    <a:pt x="2" y="34"/>
                    <a:pt x="11" y="30"/>
                  </a:cubicBezTo>
                  <a:cubicBezTo>
                    <a:pt x="14" y="28"/>
                    <a:pt x="14" y="25"/>
                    <a:pt x="16" y="23"/>
                  </a:cubicBezTo>
                  <a:close/>
                </a:path>
              </a:pathLst>
            </a:custGeom>
            <a:solidFill>
              <a:srgbClr val="C6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4" name="Freeform 803"/>
            <p:cNvSpPr>
              <a:spLocks/>
            </p:cNvSpPr>
            <p:nvPr/>
          </p:nvSpPr>
          <p:spPr bwMode="auto">
            <a:xfrm>
              <a:off x="4434" y="2451"/>
              <a:ext cx="80" cy="56"/>
            </a:xfrm>
            <a:custGeom>
              <a:avLst/>
              <a:gdLst>
                <a:gd name="T0" fmla="*/ 3 w 130"/>
                <a:gd name="T1" fmla="*/ 57 h 91"/>
                <a:gd name="T2" fmla="*/ 3 w 130"/>
                <a:gd name="T3" fmla="*/ 49 h 91"/>
                <a:gd name="T4" fmla="*/ 10 w 130"/>
                <a:gd name="T5" fmla="*/ 32 h 91"/>
                <a:gd name="T6" fmla="*/ 36 w 130"/>
                <a:gd name="T7" fmla="*/ 10 h 91"/>
                <a:gd name="T8" fmla="*/ 59 w 130"/>
                <a:gd name="T9" fmla="*/ 2 h 91"/>
                <a:gd name="T10" fmla="*/ 83 w 130"/>
                <a:gd name="T11" fmla="*/ 2 h 91"/>
                <a:gd name="T12" fmla="*/ 102 w 130"/>
                <a:gd name="T13" fmla="*/ 11 h 91"/>
                <a:gd name="T14" fmla="*/ 129 w 130"/>
                <a:gd name="T15" fmla="*/ 62 h 91"/>
                <a:gd name="T16" fmla="*/ 128 w 130"/>
                <a:gd name="T17" fmla="*/ 89 h 91"/>
                <a:gd name="T18" fmla="*/ 123 w 130"/>
                <a:gd name="T19" fmla="*/ 89 h 91"/>
                <a:gd name="T20" fmla="*/ 121 w 130"/>
                <a:gd name="T21" fmla="*/ 73 h 91"/>
                <a:gd name="T22" fmla="*/ 104 w 130"/>
                <a:gd name="T23" fmla="*/ 25 h 91"/>
                <a:gd name="T24" fmla="*/ 95 w 130"/>
                <a:gd name="T25" fmla="*/ 17 h 91"/>
                <a:gd name="T26" fmla="*/ 81 w 130"/>
                <a:gd name="T27" fmla="*/ 14 h 91"/>
                <a:gd name="T28" fmla="*/ 76 w 130"/>
                <a:gd name="T29" fmla="*/ 13 h 91"/>
                <a:gd name="T30" fmla="*/ 9 w 130"/>
                <a:gd name="T31" fmla="*/ 49 h 91"/>
                <a:gd name="T32" fmla="*/ 3 w 130"/>
                <a:gd name="T33" fmla="*/ 5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0" h="91">
                  <a:moveTo>
                    <a:pt x="3" y="57"/>
                  </a:moveTo>
                  <a:cubicBezTo>
                    <a:pt x="0" y="54"/>
                    <a:pt x="4" y="52"/>
                    <a:pt x="3" y="49"/>
                  </a:cubicBezTo>
                  <a:cubicBezTo>
                    <a:pt x="2" y="42"/>
                    <a:pt x="5" y="37"/>
                    <a:pt x="10" y="32"/>
                  </a:cubicBezTo>
                  <a:cubicBezTo>
                    <a:pt x="16" y="22"/>
                    <a:pt x="26" y="16"/>
                    <a:pt x="36" y="10"/>
                  </a:cubicBezTo>
                  <a:cubicBezTo>
                    <a:pt x="42" y="3"/>
                    <a:pt x="51" y="3"/>
                    <a:pt x="59" y="2"/>
                  </a:cubicBezTo>
                  <a:cubicBezTo>
                    <a:pt x="67" y="0"/>
                    <a:pt x="75" y="1"/>
                    <a:pt x="83" y="2"/>
                  </a:cubicBezTo>
                  <a:cubicBezTo>
                    <a:pt x="90" y="2"/>
                    <a:pt x="97" y="5"/>
                    <a:pt x="102" y="11"/>
                  </a:cubicBezTo>
                  <a:cubicBezTo>
                    <a:pt x="121" y="23"/>
                    <a:pt x="128" y="41"/>
                    <a:pt x="129" y="62"/>
                  </a:cubicBezTo>
                  <a:cubicBezTo>
                    <a:pt x="130" y="71"/>
                    <a:pt x="130" y="80"/>
                    <a:pt x="128" y="89"/>
                  </a:cubicBezTo>
                  <a:cubicBezTo>
                    <a:pt x="127" y="89"/>
                    <a:pt x="125" y="91"/>
                    <a:pt x="123" y="89"/>
                  </a:cubicBezTo>
                  <a:cubicBezTo>
                    <a:pt x="121" y="84"/>
                    <a:pt x="121" y="78"/>
                    <a:pt x="121" y="73"/>
                  </a:cubicBezTo>
                  <a:cubicBezTo>
                    <a:pt x="121" y="55"/>
                    <a:pt x="115" y="39"/>
                    <a:pt x="104" y="25"/>
                  </a:cubicBezTo>
                  <a:cubicBezTo>
                    <a:pt x="101" y="22"/>
                    <a:pt x="98" y="20"/>
                    <a:pt x="95" y="17"/>
                  </a:cubicBezTo>
                  <a:cubicBezTo>
                    <a:pt x="90" y="14"/>
                    <a:pt x="86" y="11"/>
                    <a:pt x="81" y="14"/>
                  </a:cubicBezTo>
                  <a:cubicBezTo>
                    <a:pt x="80" y="14"/>
                    <a:pt x="78" y="13"/>
                    <a:pt x="76" y="13"/>
                  </a:cubicBezTo>
                  <a:cubicBezTo>
                    <a:pt x="46" y="12"/>
                    <a:pt x="24" y="24"/>
                    <a:pt x="9" y="49"/>
                  </a:cubicBezTo>
                  <a:cubicBezTo>
                    <a:pt x="7" y="52"/>
                    <a:pt x="6" y="55"/>
                    <a:pt x="3" y="57"/>
                  </a:cubicBezTo>
                  <a:close/>
                </a:path>
              </a:pathLst>
            </a:custGeom>
            <a:solidFill>
              <a:srgbClr val="E6E6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5" name="Freeform 804"/>
            <p:cNvSpPr>
              <a:spLocks/>
            </p:cNvSpPr>
            <p:nvPr/>
          </p:nvSpPr>
          <p:spPr bwMode="auto">
            <a:xfrm>
              <a:off x="4351" y="2468"/>
              <a:ext cx="84" cy="27"/>
            </a:xfrm>
            <a:custGeom>
              <a:avLst/>
              <a:gdLst>
                <a:gd name="T0" fmla="*/ 3 w 136"/>
                <a:gd name="T1" fmla="*/ 6 h 43"/>
                <a:gd name="T2" fmla="*/ 11 w 136"/>
                <a:gd name="T3" fmla="*/ 4 h 43"/>
                <a:gd name="T4" fmla="*/ 20 w 136"/>
                <a:gd name="T5" fmla="*/ 1 h 43"/>
                <a:gd name="T6" fmla="*/ 34 w 136"/>
                <a:gd name="T7" fmla="*/ 1 h 43"/>
                <a:gd name="T8" fmla="*/ 57 w 136"/>
                <a:gd name="T9" fmla="*/ 7 h 43"/>
                <a:gd name="T10" fmla="*/ 80 w 136"/>
                <a:gd name="T11" fmla="*/ 8 h 43"/>
                <a:gd name="T12" fmla="*/ 108 w 136"/>
                <a:gd name="T13" fmla="*/ 6 h 43"/>
                <a:gd name="T14" fmla="*/ 116 w 136"/>
                <a:gd name="T15" fmla="*/ 8 h 43"/>
                <a:gd name="T16" fmla="*/ 127 w 136"/>
                <a:gd name="T17" fmla="*/ 11 h 43"/>
                <a:gd name="T18" fmla="*/ 132 w 136"/>
                <a:gd name="T19" fmla="*/ 15 h 43"/>
                <a:gd name="T20" fmla="*/ 135 w 136"/>
                <a:gd name="T21" fmla="*/ 18 h 43"/>
                <a:gd name="T22" fmla="*/ 134 w 136"/>
                <a:gd name="T23" fmla="*/ 22 h 43"/>
                <a:gd name="T24" fmla="*/ 129 w 136"/>
                <a:gd name="T25" fmla="*/ 28 h 43"/>
                <a:gd name="T26" fmla="*/ 109 w 136"/>
                <a:gd name="T27" fmla="*/ 42 h 43"/>
                <a:gd name="T28" fmla="*/ 96 w 136"/>
                <a:gd name="T29" fmla="*/ 41 h 43"/>
                <a:gd name="T30" fmla="*/ 87 w 136"/>
                <a:gd name="T31" fmla="*/ 39 h 43"/>
                <a:gd name="T32" fmla="*/ 83 w 136"/>
                <a:gd name="T33" fmla="*/ 34 h 43"/>
                <a:gd name="T34" fmla="*/ 75 w 136"/>
                <a:gd name="T35" fmla="*/ 20 h 43"/>
                <a:gd name="T36" fmla="*/ 58 w 136"/>
                <a:gd name="T37" fmla="*/ 19 h 43"/>
                <a:gd name="T38" fmla="*/ 54 w 136"/>
                <a:gd name="T39" fmla="*/ 24 h 43"/>
                <a:gd name="T40" fmla="*/ 34 w 136"/>
                <a:gd name="T41" fmla="*/ 37 h 43"/>
                <a:gd name="T42" fmla="*/ 18 w 136"/>
                <a:gd name="T43" fmla="*/ 35 h 43"/>
                <a:gd name="T44" fmla="*/ 7 w 136"/>
                <a:gd name="T45" fmla="*/ 26 h 43"/>
                <a:gd name="T46" fmla="*/ 6 w 136"/>
                <a:gd name="T47" fmla="*/ 24 h 43"/>
                <a:gd name="T48" fmla="*/ 6 w 136"/>
                <a:gd name="T49" fmla="*/ 17 h 43"/>
                <a:gd name="T50" fmla="*/ 1 w 136"/>
                <a:gd name="T51" fmla="*/ 13 h 43"/>
                <a:gd name="T52" fmla="*/ 3 w 136"/>
                <a:gd name="T53" fmla="*/ 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6" h="43">
                  <a:moveTo>
                    <a:pt x="3" y="6"/>
                  </a:moveTo>
                  <a:cubicBezTo>
                    <a:pt x="6" y="7"/>
                    <a:pt x="9" y="5"/>
                    <a:pt x="11" y="4"/>
                  </a:cubicBezTo>
                  <a:cubicBezTo>
                    <a:pt x="14" y="2"/>
                    <a:pt x="17" y="1"/>
                    <a:pt x="20" y="1"/>
                  </a:cubicBezTo>
                  <a:cubicBezTo>
                    <a:pt x="25" y="0"/>
                    <a:pt x="29" y="2"/>
                    <a:pt x="34" y="1"/>
                  </a:cubicBezTo>
                  <a:cubicBezTo>
                    <a:pt x="42" y="1"/>
                    <a:pt x="50" y="3"/>
                    <a:pt x="57" y="7"/>
                  </a:cubicBezTo>
                  <a:cubicBezTo>
                    <a:pt x="65" y="10"/>
                    <a:pt x="72" y="11"/>
                    <a:pt x="80" y="8"/>
                  </a:cubicBezTo>
                  <a:cubicBezTo>
                    <a:pt x="89" y="5"/>
                    <a:pt x="99" y="5"/>
                    <a:pt x="108" y="6"/>
                  </a:cubicBezTo>
                  <a:cubicBezTo>
                    <a:pt x="111" y="7"/>
                    <a:pt x="113" y="7"/>
                    <a:pt x="116" y="8"/>
                  </a:cubicBezTo>
                  <a:cubicBezTo>
                    <a:pt x="120" y="8"/>
                    <a:pt x="123" y="10"/>
                    <a:pt x="127" y="11"/>
                  </a:cubicBezTo>
                  <a:cubicBezTo>
                    <a:pt x="129" y="12"/>
                    <a:pt x="131" y="13"/>
                    <a:pt x="132" y="15"/>
                  </a:cubicBezTo>
                  <a:cubicBezTo>
                    <a:pt x="133" y="16"/>
                    <a:pt x="134" y="17"/>
                    <a:pt x="135" y="18"/>
                  </a:cubicBezTo>
                  <a:cubicBezTo>
                    <a:pt x="136" y="19"/>
                    <a:pt x="135" y="21"/>
                    <a:pt x="134" y="22"/>
                  </a:cubicBezTo>
                  <a:cubicBezTo>
                    <a:pt x="130" y="22"/>
                    <a:pt x="129" y="25"/>
                    <a:pt x="129" y="28"/>
                  </a:cubicBezTo>
                  <a:cubicBezTo>
                    <a:pt x="125" y="43"/>
                    <a:pt x="124" y="43"/>
                    <a:pt x="109" y="42"/>
                  </a:cubicBezTo>
                  <a:cubicBezTo>
                    <a:pt x="105" y="42"/>
                    <a:pt x="101" y="42"/>
                    <a:pt x="96" y="41"/>
                  </a:cubicBezTo>
                  <a:cubicBezTo>
                    <a:pt x="94" y="39"/>
                    <a:pt x="89" y="43"/>
                    <a:pt x="87" y="39"/>
                  </a:cubicBezTo>
                  <a:cubicBezTo>
                    <a:pt x="86" y="37"/>
                    <a:pt x="84" y="35"/>
                    <a:pt x="83" y="34"/>
                  </a:cubicBezTo>
                  <a:cubicBezTo>
                    <a:pt x="79" y="30"/>
                    <a:pt x="79" y="24"/>
                    <a:pt x="75" y="20"/>
                  </a:cubicBezTo>
                  <a:cubicBezTo>
                    <a:pt x="70" y="18"/>
                    <a:pt x="64" y="19"/>
                    <a:pt x="58" y="19"/>
                  </a:cubicBezTo>
                  <a:cubicBezTo>
                    <a:pt x="56" y="19"/>
                    <a:pt x="55" y="22"/>
                    <a:pt x="54" y="24"/>
                  </a:cubicBezTo>
                  <a:cubicBezTo>
                    <a:pt x="51" y="34"/>
                    <a:pt x="44" y="38"/>
                    <a:pt x="34" y="37"/>
                  </a:cubicBezTo>
                  <a:cubicBezTo>
                    <a:pt x="28" y="36"/>
                    <a:pt x="23" y="36"/>
                    <a:pt x="18" y="35"/>
                  </a:cubicBezTo>
                  <a:cubicBezTo>
                    <a:pt x="12" y="35"/>
                    <a:pt x="8" y="33"/>
                    <a:pt x="7" y="26"/>
                  </a:cubicBezTo>
                  <a:cubicBezTo>
                    <a:pt x="6" y="26"/>
                    <a:pt x="6" y="25"/>
                    <a:pt x="6" y="24"/>
                  </a:cubicBezTo>
                  <a:cubicBezTo>
                    <a:pt x="6" y="22"/>
                    <a:pt x="6" y="19"/>
                    <a:pt x="6" y="17"/>
                  </a:cubicBezTo>
                  <a:cubicBezTo>
                    <a:pt x="6" y="14"/>
                    <a:pt x="4" y="13"/>
                    <a:pt x="1" y="13"/>
                  </a:cubicBezTo>
                  <a:cubicBezTo>
                    <a:pt x="1" y="11"/>
                    <a:pt x="0" y="8"/>
                    <a:pt x="3" y="6"/>
                  </a:cubicBezTo>
                  <a:close/>
                </a:path>
              </a:pathLst>
            </a:custGeom>
            <a:solidFill>
              <a:srgbClr val="57535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6" name="Freeform 805"/>
            <p:cNvSpPr>
              <a:spLocks/>
            </p:cNvSpPr>
            <p:nvPr/>
          </p:nvSpPr>
          <p:spPr bwMode="auto">
            <a:xfrm>
              <a:off x="4364" y="2527"/>
              <a:ext cx="48" cy="21"/>
            </a:xfrm>
            <a:custGeom>
              <a:avLst/>
              <a:gdLst>
                <a:gd name="T0" fmla="*/ 78 w 78"/>
                <a:gd name="T1" fmla="*/ 5 h 33"/>
                <a:gd name="T2" fmla="*/ 76 w 78"/>
                <a:gd name="T3" fmla="*/ 8 h 33"/>
                <a:gd name="T4" fmla="*/ 43 w 78"/>
                <a:gd name="T5" fmla="*/ 31 h 33"/>
                <a:gd name="T6" fmla="*/ 3 w 78"/>
                <a:gd name="T7" fmla="*/ 11 h 33"/>
                <a:gd name="T8" fmla="*/ 0 w 78"/>
                <a:gd name="T9" fmla="*/ 6 h 33"/>
                <a:gd name="T10" fmla="*/ 9 w 78"/>
                <a:gd name="T11" fmla="*/ 2 h 33"/>
                <a:gd name="T12" fmla="*/ 20 w 78"/>
                <a:gd name="T13" fmla="*/ 11 h 33"/>
                <a:gd name="T14" fmla="*/ 21 w 78"/>
                <a:gd name="T15" fmla="*/ 12 h 33"/>
                <a:gd name="T16" fmla="*/ 31 w 78"/>
                <a:gd name="T17" fmla="*/ 17 h 33"/>
                <a:gd name="T18" fmla="*/ 34 w 78"/>
                <a:gd name="T19" fmla="*/ 17 h 33"/>
                <a:gd name="T20" fmla="*/ 45 w 78"/>
                <a:gd name="T21" fmla="*/ 17 h 33"/>
                <a:gd name="T22" fmla="*/ 46 w 78"/>
                <a:gd name="T23" fmla="*/ 17 h 33"/>
                <a:gd name="T24" fmla="*/ 63 w 78"/>
                <a:gd name="T25" fmla="*/ 8 h 33"/>
                <a:gd name="T26" fmla="*/ 70 w 78"/>
                <a:gd name="T27" fmla="*/ 0 h 33"/>
                <a:gd name="T28" fmla="*/ 78 w 78"/>
                <a:gd name="T2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8" h="33">
                  <a:moveTo>
                    <a:pt x="78" y="5"/>
                  </a:moveTo>
                  <a:cubicBezTo>
                    <a:pt x="78" y="6"/>
                    <a:pt x="76" y="7"/>
                    <a:pt x="76" y="8"/>
                  </a:cubicBezTo>
                  <a:cubicBezTo>
                    <a:pt x="70" y="23"/>
                    <a:pt x="58" y="30"/>
                    <a:pt x="43" y="31"/>
                  </a:cubicBezTo>
                  <a:cubicBezTo>
                    <a:pt x="25" y="33"/>
                    <a:pt x="12" y="25"/>
                    <a:pt x="3" y="11"/>
                  </a:cubicBezTo>
                  <a:cubicBezTo>
                    <a:pt x="2" y="9"/>
                    <a:pt x="1" y="7"/>
                    <a:pt x="0" y="6"/>
                  </a:cubicBezTo>
                  <a:cubicBezTo>
                    <a:pt x="2" y="3"/>
                    <a:pt x="6" y="3"/>
                    <a:pt x="9" y="2"/>
                  </a:cubicBezTo>
                  <a:cubicBezTo>
                    <a:pt x="14" y="3"/>
                    <a:pt x="16" y="8"/>
                    <a:pt x="20" y="11"/>
                  </a:cubicBezTo>
                  <a:cubicBezTo>
                    <a:pt x="20" y="11"/>
                    <a:pt x="21" y="12"/>
                    <a:pt x="21" y="12"/>
                  </a:cubicBezTo>
                  <a:cubicBezTo>
                    <a:pt x="23" y="17"/>
                    <a:pt x="25" y="21"/>
                    <a:pt x="31" y="17"/>
                  </a:cubicBezTo>
                  <a:cubicBezTo>
                    <a:pt x="32" y="16"/>
                    <a:pt x="33" y="17"/>
                    <a:pt x="34" y="17"/>
                  </a:cubicBezTo>
                  <a:cubicBezTo>
                    <a:pt x="38" y="17"/>
                    <a:pt x="41" y="17"/>
                    <a:pt x="45" y="17"/>
                  </a:cubicBezTo>
                  <a:cubicBezTo>
                    <a:pt x="45" y="17"/>
                    <a:pt x="46" y="17"/>
                    <a:pt x="46" y="17"/>
                  </a:cubicBezTo>
                  <a:cubicBezTo>
                    <a:pt x="55" y="21"/>
                    <a:pt x="59" y="15"/>
                    <a:pt x="63" y="8"/>
                  </a:cubicBezTo>
                  <a:cubicBezTo>
                    <a:pt x="66" y="6"/>
                    <a:pt x="67" y="2"/>
                    <a:pt x="70" y="0"/>
                  </a:cubicBezTo>
                  <a:cubicBezTo>
                    <a:pt x="74" y="0"/>
                    <a:pt x="77" y="1"/>
                    <a:pt x="78" y="5"/>
                  </a:cubicBezTo>
                  <a:close/>
                </a:path>
              </a:pathLst>
            </a:custGeom>
            <a:solidFill>
              <a:srgbClr val="0993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7" name="Freeform 806"/>
            <p:cNvSpPr>
              <a:spLocks/>
            </p:cNvSpPr>
            <p:nvPr/>
          </p:nvSpPr>
          <p:spPr bwMode="auto">
            <a:xfrm>
              <a:off x="4372" y="2524"/>
              <a:ext cx="35" cy="19"/>
            </a:xfrm>
            <a:custGeom>
              <a:avLst/>
              <a:gdLst>
                <a:gd name="T0" fmla="*/ 51 w 56"/>
                <a:gd name="T1" fmla="*/ 14 h 30"/>
                <a:gd name="T2" fmla="*/ 47 w 56"/>
                <a:gd name="T3" fmla="*/ 21 h 30"/>
                <a:gd name="T4" fmla="*/ 38 w 56"/>
                <a:gd name="T5" fmla="*/ 24 h 30"/>
                <a:gd name="T6" fmla="*/ 33 w 56"/>
                <a:gd name="T7" fmla="*/ 24 h 30"/>
                <a:gd name="T8" fmla="*/ 23 w 56"/>
                <a:gd name="T9" fmla="*/ 22 h 30"/>
                <a:gd name="T10" fmla="*/ 20 w 56"/>
                <a:gd name="T11" fmla="*/ 23 h 30"/>
                <a:gd name="T12" fmla="*/ 17 w 56"/>
                <a:gd name="T13" fmla="*/ 24 h 30"/>
                <a:gd name="T14" fmla="*/ 8 w 56"/>
                <a:gd name="T15" fmla="*/ 21 h 30"/>
                <a:gd name="T16" fmla="*/ 6 w 56"/>
                <a:gd name="T17" fmla="*/ 17 h 30"/>
                <a:gd name="T18" fmla="*/ 3 w 56"/>
                <a:gd name="T19" fmla="*/ 5 h 30"/>
                <a:gd name="T20" fmla="*/ 18 w 56"/>
                <a:gd name="T21" fmla="*/ 1 h 30"/>
                <a:gd name="T22" fmla="*/ 25 w 56"/>
                <a:gd name="T23" fmla="*/ 8 h 30"/>
                <a:gd name="T24" fmla="*/ 32 w 56"/>
                <a:gd name="T25" fmla="*/ 8 h 30"/>
                <a:gd name="T26" fmla="*/ 40 w 56"/>
                <a:gd name="T27" fmla="*/ 1 h 30"/>
                <a:gd name="T28" fmla="*/ 54 w 56"/>
                <a:gd name="T29" fmla="*/ 4 h 30"/>
                <a:gd name="T30" fmla="*/ 51 w 56"/>
                <a:gd name="T3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6" h="30">
                  <a:moveTo>
                    <a:pt x="51" y="14"/>
                  </a:moveTo>
                  <a:cubicBezTo>
                    <a:pt x="50" y="16"/>
                    <a:pt x="48" y="19"/>
                    <a:pt x="47" y="21"/>
                  </a:cubicBezTo>
                  <a:cubicBezTo>
                    <a:pt x="45" y="25"/>
                    <a:pt x="44" y="30"/>
                    <a:pt x="38" y="24"/>
                  </a:cubicBezTo>
                  <a:cubicBezTo>
                    <a:pt x="37" y="23"/>
                    <a:pt x="35" y="24"/>
                    <a:pt x="33" y="24"/>
                  </a:cubicBezTo>
                  <a:cubicBezTo>
                    <a:pt x="30" y="20"/>
                    <a:pt x="27" y="18"/>
                    <a:pt x="23" y="22"/>
                  </a:cubicBezTo>
                  <a:cubicBezTo>
                    <a:pt x="22" y="23"/>
                    <a:pt x="21" y="23"/>
                    <a:pt x="20" y="23"/>
                  </a:cubicBezTo>
                  <a:cubicBezTo>
                    <a:pt x="19" y="23"/>
                    <a:pt x="18" y="23"/>
                    <a:pt x="17" y="24"/>
                  </a:cubicBezTo>
                  <a:cubicBezTo>
                    <a:pt x="11" y="28"/>
                    <a:pt x="11" y="28"/>
                    <a:pt x="8" y="21"/>
                  </a:cubicBezTo>
                  <a:cubicBezTo>
                    <a:pt x="7" y="20"/>
                    <a:pt x="6" y="18"/>
                    <a:pt x="6" y="17"/>
                  </a:cubicBezTo>
                  <a:cubicBezTo>
                    <a:pt x="4" y="13"/>
                    <a:pt x="0" y="10"/>
                    <a:pt x="3" y="5"/>
                  </a:cubicBezTo>
                  <a:cubicBezTo>
                    <a:pt x="8" y="2"/>
                    <a:pt x="13" y="2"/>
                    <a:pt x="18" y="1"/>
                  </a:cubicBezTo>
                  <a:cubicBezTo>
                    <a:pt x="22" y="2"/>
                    <a:pt x="23" y="5"/>
                    <a:pt x="25" y="8"/>
                  </a:cubicBezTo>
                  <a:cubicBezTo>
                    <a:pt x="28" y="11"/>
                    <a:pt x="29" y="11"/>
                    <a:pt x="32" y="8"/>
                  </a:cubicBezTo>
                  <a:cubicBezTo>
                    <a:pt x="34" y="5"/>
                    <a:pt x="37" y="2"/>
                    <a:pt x="40" y="1"/>
                  </a:cubicBezTo>
                  <a:cubicBezTo>
                    <a:pt x="45" y="1"/>
                    <a:pt x="51" y="0"/>
                    <a:pt x="54" y="4"/>
                  </a:cubicBezTo>
                  <a:cubicBezTo>
                    <a:pt x="56" y="9"/>
                    <a:pt x="52" y="11"/>
                    <a:pt x="51" y="14"/>
                  </a:cubicBezTo>
                  <a:close/>
                </a:path>
              </a:pathLst>
            </a:custGeom>
            <a:solidFill>
              <a:srgbClr val="89B3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8" name="Freeform 807"/>
            <p:cNvSpPr>
              <a:spLocks/>
            </p:cNvSpPr>
            <p:nvPr/>
          </p:nvSpPr>
          <p:spPr bwMode="auto">
            <a:xfrm>
              <a:off x="4498" y="2657"/>
              <a:ext cx="15" cy="33"/>
            </a:xfrm>
            <a:custGeom>
              <a:avLst/>
              <a:gdLst>
                <a:gd name="T0" fmla="*/ 24 w 24"/>
                <a:gd name="T1" fmla="*/ 2 h 53"/>
                <a:gd name="T2" fmla="*/ 24 w 24"/>
                <a:gd name="T3" fmla="*/ 53 h 53"/>
                <a:gd name="T4" fmla="*/ 13 w 24"/>
                <a:gd name="T5" fmla="*/ 43 h 53"/>
                <a:gd name="T6" fmla="*/ 4 w 24"/>
                <a:gd name="T7" fmla="*/ 18 h 53"/>
                <a:gd name="T8" fmla="*/ 3 w 24"/>
                <a:gd name="T9" fmla="*/ 6 h 53"/>
                <a:gd name="T10" fmla="*/ 18 w 24"/>
                <a:gd name="T11" fmla="*/ 1 h 53"/>
                <a:gd name="T12" fmla="*/ 24 w 24"/>
                <a:gd name="T13" fmla="*/ 2 h 53"/>
              </a:gdLst>
              <a:ahLst/>
              <a:cxnLst>
                <a:cxn ang="0">
                  <a:pos x="T0" y="T1"/>
                </a:cxn>
                <a:cxn ang="0">
                  <a:pos x="T2" y="T3"/>
                </a:cxn>
                <a:cxn ang="0">
                  <a:pos x="T4" y="T5"/>
                </a:cxn>
                <a:cxn ang="0">
                  <a:pos x="T6" y="T7"/>
                </a:cxn>
                <a:cxn ang="0">
                  <a:pos x="T8" y="T9"/>
                </a:cxn>
                <a:cxn ang="0">
                  <a:pos x="T10" y="T11"/>
                </a:cxn>
                <a:cxn ang="0">
                  <a:pos x="T12" y="T13"/>
                </a:cxn>
              </a:cxnLst>
              <a:rect l="0" t="0" r="r" b="b"/>
              <a:pathLst>
                <a:path w="24" h="53">
                  <a:moveTo>
                    <a:pt x="24" y="2"/>
                  </a:moveTo>
                  <a:cubicBezTo>
                    <a:pt x="24" y="19"/>
                    <a:pt x="24" y="36"/>
                    <a:pt x="24" y="53"/>
                  </a:cubicBezTo>
                  <a:cubicBezTo>
                    <a:pt x="17" y="53"/>
                    <a:pt x="15" y="48"/>
                    <a:pt x="13" y="43"/>
                  </a:cubicBezTo>
                  <a:cubicBezTo>
                    <a:pt x="10" y="35"/>
                    <a:pt x="7" y="26"/>
                    <a:pt x="4" y="18"/>
                  </a:cubicBezTo>
                  <a:cubicBezTo>
                    <a:pt x="2" y="14"/>
                    <a:pt x="0" y="10"/>
                    <a:pt x="3" y="6"/>
                  </a:cubicBezTo>
                  <a:cubicBezTo>
                    <a:pt x="8" y="4"/>
                    <a:pt x="13" y="3"/>
                    <a:pt x="18" y="1"/>
                  </a:cubicBezTo>
                  <a:cubicBezTo>
                    <a:pt x="20" y="0"/>
                    <a:pt x="22" y="0"/>
                    <a:pt x="24" y="2"/>
                  </a:cubicBezTo>
                  <a:close/>
                </a:path>
              </a:pathLst>
            </a:custGeom>
            <a:solidFill>
              <a:srgbClr val="4544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09" name="Freeform 808"/>
            <p:cNvSpPr>
              <a:spLocks/>
            </p:cNvSpPr>
            <p:nvPr/>
          </p:nvSpPr>
          <p:spPr bwMode="auto">
            <a:xfrm>
              <a:off x="4456" y="2444"/>
              <a:ext cx="41" cy="13"/>
            </a:xfrm>
            <a:custGeom>
              <a:avLst/>
              <a:gdLst>
                <a:gd name="T0" fmla="*/ 66 w 66"/>
                <a:gd name="T1" fmla="*/ 21 h 21"/>
                <a:gd name="T2" fmla="*/ 8 w 66"/>
                <a:gd name="T3" fmla="*/ 17 h 21"/>
                <a:gd name="T4" fmla="*/ 0 w 66"/>
                <a:gd name="T5" fmla="*/ 20 h 21"/>
                <a:gd name="T6" fmla="*/ 40 w 66"/>
                <a:gd name="T7" fmla="*/ 3 h 21"/>
                <a:gd name="T8" fmla="*/ 66 w 66"/>
                <a:gd name="T9" fmla="*/ 21 h 21"/>
              </a:gdLst>
              <a:ahLst/>
              <a:cxnLst>
                <a:cxn ang="0">
                  <a:pos x="T0" y="T1"/>
                </a:cxn>
                <a:cxn ang="0">
                  <a:pos x="T2" y="T3"/>
                </a:cxn>
                <a:cxn ang="0">
                  <a:pos x="T4" y="T5"/>
                </a:cxn>
                <a:cxn ang="0">
                  <a:pos x="T6" y="T7"/>
                </a:cxn>
                <a:cxn ang="0">
                  <a:pos x="T8" y="T9"/>
                </a:cxn>
              </a:cxnLst>
              <a:rect l="0" t="0" r="r" b="b"/>
              <a:pathLst>
                <a:path w="66" h="21">
                  <a:moveTo>
                    <a:pt x="66" y="21"/>
                  </a:moveTo>
                  <a:cubicBezTo>
                    <a:pt x="47" y="10"/>
                    <a:pt x="28" y="12"/>
                    <a:pt x="8" y="17"/>
                  </a:cubicBezTo>
                  <a:cubicBezTo>
                    <a:pt x="5" y="18"/>
                    <a:pt x="2" y="19"/>
                    <a:pt x="0" y="20"/>
                  </a:cubicBezTo>
                  <a:cubicBezTo>
                    <a:pt x="6" y="7"/>
                    <a:pt x="24" y="0"/>
                    <a:pt x="40" y="3"/>
                  </a:cubicBezTo>
                  <a:cubicBezTo>
                    <a:pt x="51" y="5"/>
                    <a:pt x="60" y="12"/>
                    <a:pt x="66" y="21"/>
                  </a:cubicBezTo>
                  <a:close/>
                </a:path>
              </a:pathLst>
            </a:custGeom>
            <a:solidFill>
              <a:srgbClr val="C7CA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0" name="Freeform 809"/>
            <p:cNvSpPr>
              <a:spLocks/>
            </p:cNvSpPr>
            <p:nvPr/>
          </p:nvSpPr>
          <p:spPr bwMode="auto">
            <a:xfrm>
              <a:off x="4358" y="2637"/>
              <a:ext cx="14" cy="32"/>
            </a:xfrm>
            <a:custGeom>
              <a:avLst/>
              <a:gdLst>
                <a:gd name="T0" fmla="*/ 1 w 23"/>
                <a:gd name="T1" fmla="*/ 51 h 51"/>
                <a:gd name="T2" fmla="*/ 0 w 23"/>
                <a:gd name="T3" fmla="*/ 2 h 51"/>
                <a:gd name="T4" fmla="*/ 7 w 23"/>
                <a:gd name="T5" fmla="*/ 2 h 51"/>
                <a:gd name="T6" fmla="*/ 21 w 23"/>
                <a:gd name="T7" fmla="*/ 6 h 51"/>
                <a:gd name="T8" fmla="*/ 22 w 23"/>
                <a:gd name="T9" fmla="*/ 8 h 51"/>
                <a:gd name="T10" fmla="*/ 19 w 23"/>
                <a:gd name="T11" fmla="*/ 17 h 51"/>
                <a:gd name="T12" fmla="*/ 15 w 23"/>
                <a:gd name="T13" fmla="*/ 25 h 51"/>
                <a:gd name="T14" fmla="*/ 9 w 23"/>
                <a:gd name="T15" fmla="*/ 39 h 51"/>
                <a:gd name="T16" fmla="*/ 4 w 23"/>
                <a:gd name="T17" fmla="*/ 50 h 51"/>
                <a:gd name="T18" fmla="*/ 1 w 23"/>
                <a:gd name="T19"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1">
                  <a:moveTo>
                    <a:pt x="1" y="51"/>
                  </a:moveTo>
                  <a:cubicBezTo>
                    <a:pt x="0" y="35"/>
                    <a:pt x="1" y="18"/>
                    <a:pt x="0" y="2"/>
                  </a:cubicBezTo>
                  <a:cubicBezTo>
                    <a:pt x="2" y="0"/>
                    <a:pt x="5" y="1"/>
                    <a:pt x="7" y="2"/>
                  </a:cubicBezTo>
                  <a:cubicBezTo>
                    <a:pt x="12" y="3"/>
                    <a:pt x="17" y="3"/>
                    <a:pt x="21" y="6"/>
                  </a:cubicBezTo>
                  <a:cubicBezTo>
                    <a:pt x="22" y="6"/>
                    <a:pt x="22" y="7"/>
                    <a:pt x="22" y="8"/>
                  </a:cubicBezTo>
                  <a:cubicBezTo>
                    <a:pt x="23" y="11"/>
                    <a:pt x="20" y="14"/>
                    <a:pt x="19" y="17"/>
                  </a:cubicBezTo>
                  <a:cubicBezTo>
                    <a:pt x="18" y="20"/>
                    <a:pt x="16" y="22"/>
                    <a:pt x="15" y="25"/>
                  </a:cubicBezTo>
                  <a:cubicBezTo>
                    <a:pt x="13" y="30"/>
                    <a:pt x="11" y="34"/>
                    <a:pt x="9" y="39"/>
                  </a:cubicBezTo>
                  <a:cubicBezTo>
                    <a:pt x="7" y="42"/>
                    <a:pt x="6" y="47"/>
                    <a:pt x="4" y="50"/>
                  </a:cubicBezTo>
                  <a:cubicBezTo>
                    <a:pt x="3" y="51"/>
                    <a:pt x="2" y="51"/>
                    <a:pt x="1" y="51"/>
                  </a:cubicBezTo>
                  <a:close/>
                </a:path>
              </a:pathLst>
            </a:custGeom>
            <a:solidFill>
              <a:srgbClr val="6C472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1" name="Freeform 810"/>
            <p:cNvSpPr>
              <a:spLocks/>
            </p:cNvSpPr>
            <p:nvPr/>
          </p:nvSpPr>
          <p:spPr bwMode="auto">
            <a:xfrm>
              <a:off x="4336" y="2679"/>
              <a:ext cx="27" cy="21"/>
            </a:xfrm>
            <a:custGeom>
              <a:avLst/>
              <a:gdLst>
                <a:gd name="T0" fmla="*/ 44 w 44"/>
                <a:gd name="T1" fmla="*/ 7 h 34"/>
                <a:gd name="T2" fmla="*/ 37 w 44"/>
                <a:gd name="T3" fmla="*/ 22 h 34"/>
                <a:gd name="T4" fmla="*/ 34 w 44"/>
                <a:gd name="T5" fmla="*/ 28 h 34"/>
                <a:gd name="T6" fmla="*/ 30 w 44"/>
                <a:gd name="T7" fmla="*/ 33 h 34"/>
                <a:gd name="T8" fmla="*/ 28 w 44"/>
                <a:gd name="T9" fmla="*/ 27 h 34"/>
                <a:gd name="T10" fmla="*/ 29 w 44"/>
                <a:gd name="T11" fmla="*/ 20 h 34"/>
                <a:gd name="T12" fmla="*/ 26 w 44"/>
                <a:gd name="T13" fmla="*/ 17 h 34"/>
                <a:gd name="T14" fmla="*/ 14 w 44"/>
                <a:gd name="T15" fmla="*/ 21 h 34"/>
                <a:gd name="T16" fmla="*/ 5 w 44"/>
                <a:gd name="T17" fmla="*/ 22 h 34"/>
                <a:gd name="T18" fmla="*/ 0 w 44"/>
                <a:gd name="T19" fmla="*/ 20 h 34"/>
                <a:gd name="T20" fmla="*/ 23 w 44"/>
                <a:gd name="T21" fmla="*/ 8 h 34"/>
                <a:gd name="T22" fmla="*/ 31 w 44"/>
                <a:gd name="T23" fmla="*/ 0 h 34"/>
                <a:gd name="T24" fmla="*/ 44 w 44"/>
                <a:gd name="T25" fmla="*/ 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34">
                  <a:moveTo>
                    <a:pt x="44" y="7"/>
                  </a:moveTo>
                  <a:cubicBezTo>
                    <a:pt x="44" y="13"/>
                    <a:pt x="42" y="18"/>
                    <a:pt x="37" y="22"/>
                  </a:cubicBezTo>
                  <a:cubicBezTo>
                    <a:pt x="35" y="23"/>
                    <a:pt x="35" y="26"/>
                    <a:pt x="34" y="28"/>
                  </a:cubicBezTo>
                  <a:cubicBezTo>
                    <a:pt x="33" y="30"/>
                    <a:pt x="33" y="34"/>
                    <a:pt x="30" y="33"/>
                  </a:cubicBezTo>
                  <a:cubicBezTo>
                    <a:pt x="26" y="33"/>
                    <a:pt x="28" y="29"/>
                    <a:pt x="28" y="27"/>
                  </a:cubicBezTo>
                  <a:cubicBezTo>
                    <a:pt x="28" y="24"/>
                    <a:pt x="29" y="22"/>
                    <a:pt x="29" y="20"/>
                  </a:cubicBezTo>
                  <a:cubicBezTo>
                    <a:pt x="29" y="18"/>
                    <a:pt x="28" y="17"/>
                    <a:pt x="26" y="17"/>
                  </a:cubicBezTo>
                  <a:cubicBezTo>
                    <a:pt x="22" y="17"/>
                    <a:pt x="18" y="20"/>
                    <a:pt x="14" y="21"/>
                  </a:cubicBezTo>
                  <a:cubicBezTo>
                    <a:pt x="12" y="23"/>
                    <a:pt x="9" y="25"/>
                    <a:pt x="5" y="22"/>
                  </a:cubicBezTo>
                  <a:cubicBezTo>
                    <a:pt x="4" y="22"/>
                    <a:pt x="2" y="22"/>
                    <a:pt x="0" y="20"/>
                  </a:cubicBezTo>
                  <a:cubicBezTo>
                    <a:pt x="8" y="16"/>
                    <a:pt x="15" y="11"/>
                    <a:pt x="23" y="8"/>
                  </a:cubicBezTo>
                  <a:cubicBezTo>
                    <a:pt x="27" y="6"/>
                    <a:pt x="29" y="4"/>
                    <a:pt x="31" y="0"/>
                  </a:cubicBezTo>
                  <a:cubicBezTo>
                    <a:pt x="37" y="0"/>
                    <a:pt x="41" y="2"/>
                    <a:pt x="44" y="7"/>
                  </a:cubicBezTo>
                  <a:close/>
                </a:path>
              </a:pathLst>
            </a:custGeom>
            <a:solidFill>
              <a:srgbClr val="FCD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2" name="Freeform 811"/>
            <p:cNvSpPr>
              <a:spLocks/>
            </p:cNvSpPr>
            <p:nvPr/>
          </p:nvSpPr>
          <p:spPr bwMode="auto">
            <a:xfrm>
              <a:off x="4498" y="2645"/>
              <a:ext cx="16" cy="17"/>
            </a:xfrm>
            <a:custGeom>
              <a:avLst/>
              <a:gdLst>
                <a:gd name="T0" fmla="*/ 25 w 27"/>
                <a:gd name="T1" fmla="*/ 21 h 27"/>
                <a:gd name="T2" fmla="*/ 12 w 27"/>
                <a:gd name="T3" fmla="*/ 25 h 27"/>
                <a:gd name="T4" fmla="*/ 5 w 27"/>
                <a:gd name="T5" fmla="*/ 25 h 27"/>
                <a:gd name="T6" fmla="*/ 0 w 27"/>
                <a:gd name="T7" fmla="*/ 11 h 27"/>
                <a:gd name="T8" fmla="*/ 3 w 27"/>
                <a:gd name="T9" fmla="*/ 6 h 27"/>
                <a:gd name="T10" fmla="*/ 23 w 27"/>
                <a:gd name="T11" fmla="*/ 1 h 27"/>
                <a:gd name="T12" fmla="*/ 26 w 27"/>
                <a:gd name="T13" fmla="*/ 1 h 27"/>
                <a:gd name="T14" fmla="*/ 25 w 27"/>
                <a:gd name="T15" fmla="*/ 21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7">
                  <a:moveTo>
                    <a:pt x="25" y="21"/>
                  </a:moveTo>
                  <a:cubicBezTo>
                    <a:pt x="21" y="21"/>
                    <a:pt x="16" y="23"/>
                    <a:pt x="12" y="25"/>
                  </a:cubicBezTo>
                  <a:cubicBezTo>
                    <a:pt x="9" y="26"/>
                    <a:pt x="7" y="27"/>
                    <a:pt x="5" y="25"/>
                  </a:cubicBezTo>
                  <a:cubicBezTo>
                    <a:pt x="0" y="22"/>
                    <a:pt x="0" y="16"/>
                    <a:pt x="0" y="11"/>
                  </a:cubicBezTo>
                  <a:cubicBezTo>
                    <a:pt x="0" y="9"/>
                    <a:pt x="1" y="7"/>
                    <a:pt x="3" y="6"/>
                  </a:cubicBezTo>
                  <a:cubicBezTo>
                    <a:pt x="10" y="4"/>
                    <a:pt x="17" y="2"/>
                    <a:pt x="23" y="1"/>
                  </a:cubicBezTo>
                  <a:cubicBezTo>
                    <a:pt x="24" y="0"/>
                    <a:pt x="25" y="1"/>
                    <a:pt x="26" y="1"/>
                  </a:cubicBezTo>
                  <a:cubicBezTo>
                    <a:pt x="27" y="8"/>
                    <a:pt x="26" y="15"/>
                    <a:pt x="25" y="21"/>
                  </a:cubicBezTo>
                  <a:close/>
                </a:path>
              </a:pathLst>
            </a:custGeom>
            <a:solidFill>
              <a:srgbClr val="3939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3" name="Freeform 812"/>
            <p:cNvSpPr>
              <a:spLocks/>
            </p:cNvSpPr>
            <p:nvPr/>
          </p:nvSpPr>
          <p:spPr bwMode="auto">
            <a:xfrm>
              <a:off x="4501" y="2682"/>
              <a:ext cx="19" cy="21"/>
            </a:xfrm>
            <a:custGeom>
              <a:avLst/>
              <a:gdLst>
                <a:gd name="T0" fmla="*/ 9 w 30"/>
                <a:gd name="T1" fmla="*/ 2 h 34"/>
                <a:gd name="T2" fmla="*/ 19 w 30"/>
                <a:gd name="T3" fmla="*/ 12 h 34"/>
                <a:gd name="T4" fmla="*/ 30 w 30"/>
                <a:gd name="T5" fmla="*/ 34 h 34"/>
                <a:gd name="T6" fmla="*/ 17 w 30"/>
                <a:gd name="T7" fmla="*/ 28 h 34"/>
                <a:gd name="T8" fmla="*/ 9 w 30"/>
                <a:gd name="T9" fmla="*/ 22 h 34"/>
                <a:gd name="T10" fmla="*/ 5 w 30"/>
                <a:gd name="T11" fmla="*/ 18 h 34"/>
                <a:gd name="T12" fmla="*/ 2 w 30"/>
                <a:gd name="T13" fmla="*/ 6 h 34"/>
                <a:gd name="T14" fmla="*/ 9 w 30"/>
                <a:gd name="T15" fmla="*/ 2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4">
                  <a:moveTo>
                    <a:pt x="9" y="2"/>
                  </a:moveTo>
                  <a:cubicBezTo>
                    <a:pt x="12" y="6"/>
                    <a:pt x="15" y="10"/>
                    <a:pt x="19" y="12"/>
                  </a:cubicBezTo>
                  <a:cubicBezTo>
                    <a:pt x="24" y="18"/>
                    <a:pt x="28" y="26"/>
                    <a:pt x="30" y="34"/>
                  </a:cubicBezTo>
                  <a:cubicBezTo>
                    <a:pt x="25" y="32"/>
                    <a:pt x="21" y="30"/>
                    <a:pt x="17" y="28"/>
                  </a:cubicBezTo>
                  <a:cubicBezTo>
                    <a:pt x="13" y="28"/>
                    <a:pt x="10" y="27"/>
                    <a:pt x="9" y="22"/>
                  </a:cubicBezTo>
                  <a:cubicBezTo>
                    <a:pt x="8" y="20"/>
                    <a:pt x="7" y="19"/>
                    <a:pt x="5" y="18"/>
                  </a:cubicBezTo>
                  <a:cubicBezTo>
                    <a:pt x="2" y="14"/>
                    <a:pt x="0" y="10"/>
                    <a:pt x="2" y="6"/>
                  </a:cubicBezTo>
                  <a:cubicBezTo>
                    <a:pt x="3" y="2"/>
                    <a:pt x="5" y="0"/>
                    <a:pt x="9" y="2"/>
                  </a:cubicBezTo>
                  <a:close/>
                </a:path>
              </a:pathLst>
            </a:custGeom>
            <a:solidFill>
              <a:srgbClr val="FAD8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4" name="Freeform 813"/>
            <p:cNvSpPr>
              <a:spLocks/>
            </p:cNvSpPr>
            <p:nvPr/>
          </p:nvSpPr>
          <p:spPr bwMode="auto">
            <a:xfrm>
              <a:off x="4355" y="2622"/>
              <a:ext cx="20" cy="18"/>
            </a:xfrm>
            <a:custGeom>
              <a:avLst/>
              <a:gdLst>
                <a:gd name="T0" fmla="*/ 0 w 33"/>
                <a:gd name="T1" fmla="*/ 0 h 28"/>
                <a:gd name="T2" fmla="*/ 7 w 33"/>
                <a:gd name="T3" fmla="*/ 7 h 28"/>
                <a:gd name="T4" fmla="*/ 23 w 33"/>
                <a:gd name="T5" fmla="*/ 9 h 28"/>
                <a:gd name="T6" fmla="*/ 26 w 33"/>
                <a:gd name="T7" fmla="*/ 10 h 28"/>
                <a:gd name="T8" fmla="*/ 33 w 33"/>
                <a:gd name="T9" fmla="*/ 22 h 28"/>
                <a:gd name="T10" fmla="*/ 29 w 33"/>
                <a:gd name="T11" fmla="*/ 28 h 28"/>
                <a:gd name="T12" fmla="*/ 4 w 33"/>
                <a:gd name="T13" fmla="*/ 21 h 28"/>
                <a:gd name="T14" fmla="*/ 0 w 33"/>
                <a:gd name="T15" fmla="*/ 0 h 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28">
                  <a:moveTo>
                    <a:pt x="0" y="0"/>
                  </a:moveTo>
                  <a:cubicBezTo>
                    <a:pt x="3" y="2"/>
                    <a:pt x="5" y="5"/>
                    <a:pt x="7" y="7"/>
                  </a:cubicBezTo>
                  <a:cubicBezTo>
                    <a:pt x="12" y="12"/>
                    <a:pt x="17" y="14"/>
                    <a:pt x="23" y="9"/>
                  </a:cubicBezTo>
                  <a:cubicBezTo>
                    <a:pt x="24" y="8"/>
                    <a:pt x="25" y="9"/>
                    <a:pt x="26" y="10"/>
                  </a:cubicBezTo>
                  <a:cubicBezTo>
                    <a:pt x="27" y="14"/>
                    <a:pt x="31" y="18"/>
                    <a:pt x="33" y="22"/>
                  </a:cubicBezTo>
                  <a:cubicBezTo>
                    <a:pt x="33" y="25"/>
                    <a:pt x="32" y="27"/>
                    <a:pt x="29" y="28"/>
                  </a:cubicBezTo>
                  <a:cubicBezTo>
                    <a:pt x="20" y="28"/>
                    <a:pt x="11" y="28"/>
                    <a:pt x="4" y="21"/>
                  </a:cubicBezTo>
                  <a:cubicBezTo>
                    <a:pt x="1" y="14"/>
                    <a:pt x="3" y="7"/>
                    <a:pt x="0" y="0"/>
                  </a:cubicBezTo>
                  <a:close/>
                </a:path>
              </a:pathLst>
            </a:custGeom>
            <a:solidFill>
              <a:srgbClr val="3AAF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5" name="Freeform 814"/>
            <p:cNvSpPr>
              <a:spLocks/>
            </p:cNvSpPr>
            <p:nvPr/>
          </p:nvSpPr>
          <p:spPr bwMode="auto">
            <a:xfrm>
              <a:off x="4497" y="2629"/>
              <a:ext cx="20" cy="23"/>
            </a:xfrm>
            <a:custGeom>
              <a:avLst/>
              <a:gdLst>
                <a:gd name="T0" fmla="*/ 27 w 33"/>
                <a:gd name="T1" fmla="*/ 27 h 37"/>
                <a:gd name="T2" fmla="*/ 6 w 33"/>
                <a:gd name="T3" fmla="*/ 34 h 37"/>
                <a:gd name="T4" fmla="*/ 3 w 33"/>
                <a:gd name="T5" fmla="*/ 37 h 37"/>
                <a:gd name="T6" fmla="*/ 0 w 33"/>
                <a:gd name="T7" fmla="*/ 30 h 37"/>
                <a:gd name="T8" fmla="*/ 6 w 33"/>
                <a:gd name="T9" fmla="*/ 26 h 37"/>
                <a:gd name="T10" fmla="*/ 13 w 33"/>
                <a:gd name="T11" fmla="*/ 24 h 37"/>
                <a:gd name="T12" fmla="*/ 17 w 33"/>
                <a:gd name="T13" fmla="*/ 15 h 37"/>
                <a:gd name="T14" fmla="*/ 15 w 33"/>
                <a:gd name="T15" fmla="*/ 3 h 37"/>
                <a:gd name="T16" fmla="*/ 17 w 33"/>
                <a:gd name="T17" fmla="*/ 0 h 37"/>
                <a:gd name="T18" fmla="*/ 19 w 33"/>
                <a:gd name="T19" fmla="*/ 0 h 37"/>
                <a:gd name="T20" fmla="*/ 23 w 33"/>
                <a:gd name="T21" fmla="*/ 7 h 37"/>
                <a:gd name="T22" fmla="*/ 28 w 33"/>
                <a:gd name="T23" fmla="*/ 7 h 37"/>
                <a:gd name="T24" fmla="*/ 33 w 33"/>
                <a:gd name="T25" fmla="*/ 4 h 37"/>
                <a:gd name="T26" fmla="*/ 30 w 33"/>
                <a:gd name="T27" fmla="*/ 17 h 37"/>
                <a:gd name="T28" fmla="*/ 27 w 33"/>
                <a:gd name="T29"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37">
                  <a:moveTo>
                    <a:pt x="27" y="27"/>
                  </a:moveTo>
                  <a:cubicBezTo>
                    <a:pt x="20" y="30"/>
                    <a:pt x="13" y="33"/>
                    <a:pt x="6" y="34"/>
                  </a:cubicBezTo>
                  <a:cubicBezTo>
                    <a:pt x="4" y="34"/>
                    <a:pt x="3" y="35"/>
                    <a:pt x="3" y="37"/>
                  </a:cubicBezTo>
                  <a:cubicBezTo>
                    <a:pt x="0" y="35"/>
                    <a:pt x="0" y="35"/>
                    <a:pt x="0" y="30"/>
                  </a:cubicBezTo>
                  <a:cubicBezTo>
                    <a:pt x="2" y="28"/>
                    <a:pt x="4" y="27"/>
                    <a:pt x="6" y="26"/>
                  </a:cubicBezTo>
                  <a:cubicBezTo>
                    <a:pt x="9" y="26"/>
                    <a:pt x="11" y="25"/>
                    <a:pt x="13" y="24"/>
                  </a:cubicBezTo>
                  <a:cubicBezTo>
                    <a:pt x="20" y="21"/>
                    <a:pt x="20" y="21"/>
                    <a:pt x="17" y="15"/>
                  </a:cubicBezTo>
                  <a:cubicBezTo>
                    <a:pt x="15" y="11"/>
                    <a:pt x="14" y="7"/>
                    <a:pt x="15" y="3"/>
                  </a:cubicBezTo>
                  <a:cubicBezTo>
                    <a:pt x="15" y="2"/>
                    <a:pt x="16" y="1"/>
                    <a:pt x="17" y="0"/>
                  </a:cubicBezTo>
                  <a:cubicBezTo>
                    <a:pt x="18" y="0"/>
                    <a:pt x="18" y="0"/>
                    <a:pt x="19" y="0"/>
                  </a:cubicBezTo>
                  <a:cubicBezTo>
                    <a:pt x="19" y="3"/>
                    <a:pt x="22" y="5"/>
                    <a:pt x="23" y="7"/>
                  </a:cubicBezTo>
                  <a:cubicBezTo>
                    <a:pt x="25" y="10"/>
                    <a:pt x="26" y="10"/>
                    <a:pt x="28" y="7"/>
                  </a:cubicBezTo>
                  <a:cubicBezTo>
                    <a:pt x="29" y="5"/>
                    <a:pt x="31" y="4"/>
                    <a:pt x="33" y="4"/>
                  </a:cubicBezTo>
                  <a:cubicBezTo>
                    <a:pt x="29" y="8"/>
                    <a:pt x="30" y="12"/>
                    <a:pt x="30" y="17"/>
                  </a:cubicBezTo>
                  <a:cubicBezTo>
                    <a:pt x="30" y="21"/>
                    <a:pt x="31" y="25"/>
                    <a:pt x="27" y="27"/>
                  </a:cubicBezTo>
                  <a:close/>
                </a:path>
              </a:pathLst>
            </a:custGeom>
            <a:solidFill>
              <a:srgbClr val="706E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6" name="Freeform 815"/>
            <p:cNvSpPr>
              <a:spLocks/>
            </p:cNvSpPr>
            <p:nvPr/>
          </p:nvSpPr>
          <p:spPr bwMode="auto">
            <a:xfrm>
              <a:off x="4355" y="2666"/>
              <a:ext cx="15" cy="13"/>
            </a:xfrm>
            <a:custGeom>
              <a:avLst/>
              <a:gdLst>
                <a:gd name="T0" fmla="*/ 5 w 23"/>
                <a:gd name="T1" fmla="*/ 4 h 20"/>
                <a:gd name="T2" fmla="*/ 7 w 23"/>
                <a:gd name="T3" fmla="*/ 2 h 20"/>
                <a:gd name="T4" fmla="*/ 23 w 23"/>
                <a:gd name="T5" fmla="*/ 7 h 20"/>
                <a:gd name="T6" fmla="*/ 17 w 23"/>
                <a:gd name="T7" fmla="*/ 20 h 20"/>
                <a:gd name="T8" fmla="*/ 0 w 23"/>
                <a:gd name="T9" fmla="*/ 16 h 20"/>
                <a:gd name="T10" fmla="*/ 5 w 23"/>
                <a:gd name="T11" fmla="*/ 4 h 20"/>
              </a:gdLst>
              <a:ahLst/>
              <a:cxnLst>
                <a:cxn ang="0">
                  <a:pos x="T0" y="T1"/>
                </a:cxn>
                <a:cxn ang="0">
                  <a:pos x="T2" y="T3"/>
                </a:cxn>
                <a:cxn ang="0">
                  <a:pos x="T4" y="T5"/>
                </a:cxn>
                <a:cxn ang="0">
                  <a:pos x="T6" y="T7"/>
                </a:cxn>
                <a:cxn ang="0">
                  <a:pos x="T8" y="T9"/>
                </a:cxn>
                <a:cxn ang="0">
                  <a:pos x="T10" y="T11"/>
                </a:cxn>
              </a:cxnLst>
              <a:rect l="0" t="0" r="r" b="b"/>
              <a:pathLst>
                <a:path w="23" h="20">
                  <a:moveTo>
                    <a:pt x="5" y="4"/>
                  </a:moveTo>
                  <a:cubicBezTo>
                    <a:pt x="6" y="3"/>
                    <a:pt x="6" y="3"/>
                    <a:pt x="7" y="2"/>
                  </a:cubicBezTo>
                  <a:cubicBezTo>
                    <a:pt x="13" y="0"/>
                    <a:pt x="18" y="5"/>
                    <a:pt x="23" y="7"/>
                  </a:cubicBezTo>
                  <a:cubicBezTo>
                    <a:pt x="21" y="12"/>
                    <a:pt x="19" y="16"/>
                    <a:pt x="17" y="20"/>
                  </a:cubicBezTo>
                  <a:cubicBezTo>
                    <a:pt x="11" y="19"/>
                    <a:pt x="6" y="16"/>
                    <a:pt x="0" y="16"/>
                  </a:cubicBezTo>
                  <a:cubicBezTo>
                    <a:pt x="1" y="12"/>
                    <a:pt x="3" y="8"/>
                    <a:pt x="5" y="4"/>
                  </a:cubicBezTo>
                  <a:close/>
                </a:path>
              </a:pathLst>
            </a:custGeom>
            <a:solidFill>
              <a:srgbClr val="F9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7" name="Freeform 816"/>
            <p:cNvSpPr>
              <a:spLocks/>
            </p:cNvSpPr>
            <p:nvPr/>
          </p:nvSpPr>
          <p:spPr bwMode="auto">
            <a:xfrm>
              <a:off x="4469" y="2546"/>
              <a:ext cx="24" cy="8"/>
            </a:xfrm>
            <a:custGeom>
              <a:avLst/>
              <a:gdLst>
                <a:gd name="T0" fmla="*/ 1 w 38"/>
                <a:gd name="T1" fmla="*/ 10 h 13"/>
                <a:gd name="T2" fmla="*/ 0 w 38"/>
                <a:gd name="T3" fmla="*/ 4 h 13"/>
                <a:gd name="T4" fmla="*/ 31 w 38"/>
                <a:gd name="T5" fmla="*/ 0 h 13"/>
                <a:gd name="T6" fmla="*/ 36 w 38"/>
                <a:gd name="T7" fmla="*/ 4 h 13"/>
                <a:gd name="T8" fmla="*/ 37 w 38"/>
                <a:gd name="T9" fmla="*/ 6 h 13"/>
                <a:gd name="T10" fmla="*/ 27 w 38"/>
                <a:gd name="T11" fmla="*/ 13 h 13"/>
                <a:gd name="T12" fmla="*/ 8 w 38"/>
                <a:gd name="T13" fmla="*/ 13 h 13"/>
                <a:gd name="T14" fmla="*/ 1 w 38"/>
                <a:gd name="T15" fmla="*/ 1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13">
                  <a:moveTo>
                    <a:pt x="1" y="10"/>
                  </a:moveTo>
                  <a:cubicBezTo>
                    <a:pt x="4" y="9"/>
                    <a:pt x="6" y="8"/>
                    <a:pt x="0" y="4"/>
                  </a:cubicBezTo>
                  <a:cubicBezTo>
                    <a:pt x="12" y="6"/>
                    <a:pt x="22" y="7"/>
                    <a:pt x="31" y="0"/>
                  </a:cubicBezTo>
                  <a:cubicBezTo>
                    <a:pt x="32" y="3"/>
                    <a:pt x="35" y="2"/>
                    <a:pt x="36" y="4"/>
                  </a:cubicBezTo>
                  <a:cubicBezTo>
                    <a:pt x="38" y="5"/>
                    <a:pt x="37" y="6"/>
                    <a:pt x="37" y="6"/>
                  </a:cubicBezTo>
                  <a:cubicBezTo>
                    <a:pt x="34" y="9"/>
                    <a:pt x="31" y="12"/>
                    <a:pt x="27" y="13"/>
                  </a:cubicBezTo>
                  <a:cubicBezTo>
                    <a:pt x="20" y="13"/>
                    <a:pt x="14" y="13"/>
                    <a:pt x="8" y="13"/>
                  </a:cubicBezTo>
                  <a:cubicBezTo>
                    <a:pt x="5" y="13"/>
                    <a:pt x="3" y="13"/>
                    <a:pt x="1" y="10"/>
                  </a:cubicBezTo>
                  <a:close/>
                </a:path>
              </a:pathLst>
            </a:custGeom>
            <a:solidFill>
              <a:srgbClr val="F5C7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8" name="Freeform 817"/>
            <p:cNvSpPr>
              <a:spLocks/>
            </p:cNvSpPr>
            <p:nvPr/>
          </p:nvSpPr>
          <p:spPr bwMode="auto">
            <a:xfrm>
              <a:off x="4490" y="2548"/>
              <a:ext cx="16" cy="10"/>
            </a:xfrm>
            <a:custGeom>
              <a:avLst/>
              <a:gdLst>
                <a:gd name="T0" fmla="*/ 3 w 26"/>
                <a:gd name="T1" fmla="*/ 1 h 16"/>
                <a:gd name="T2" fmla="*/ 3 w 26"/>
                <a:gd name="T3" fmla="*/ 0 h 16"/>
                <a:gd name="T4" fmla="*/ 26 w 26"/>
                <a:gd name="T5" fmla="*/ 11 h 16"/>
                <a:gd name="T6" fmla="*/ 19 w 26"/>
                <a:gd name="T7" fmla="*/ 16 h 16"/>
                <a:gd name="T8" fmla="*/ 1 w 26"/>
                <a:gd name="T9" fmla="*/ 9 h 16"/>
                <a:gd name="T10" fmla="*/ 3 w 26"/>
                <a:gd name="T11" fmla="*/ 1 h 16"/>
              </a:gdLst>
              <a:ahLst/>
              <a:cxnLst>
                <a:cxn ang="0">
                  <a:pos x="T0" y="T1"/>
                </a:cxn>
                <a:cxn ang="0">
                  <a:pos x="T2" y="T3"/>
                </a:cxn>
                <a:cxn ang="0">
                  <a:pos x="T4" y="T5"/>
                </a:cxn>
                <a:cxn ang="0">
                  <a:pos x="T6" y="T7"/>
                </a:cxn>
                <a:cxn ang="0">
                  <a:pos x="T8" y="T9"/>
                </a:cxn>
                <a:cxn ang="0">
                  <a:pos x="T10" y="T11"/>
                </a:cxn>
              </a:cxnLst>
              <a:rect l="0" t="0" r="r" b="b"/>
              <a:pathLst>
                <a:path w="26" h="16">
                  <a:moveTo>
                    <a:pt x="3" y="1"/>
                  </a:moveTo>
                  <a:cubicBezTo>
                    <a:pt x="3" y="1"/>
                    <a:pt x="3" y="0"/>
                    <a:pt x="3" y="0"/>
                  </a:cubicBezTo>
                  <a:cubicBezTo>
                    <a:pt x="12" y="2"/>
                    <a:pt x="19" y="6"/>
                    <a:pt x="26" y="11"/>
                  </a:cubicBezTo>
                  <a:cubicBezTo>
                    <a:pt x="18" y="9"/>
                    <a:pt x="17" y="10"/>
                    <a:pt x="19" y="16"/>
                  </a:cubicBezTo>
                  <a:cubicBezTo>
                    <a:pt x="11" y="16"/>
                    <a:pt x="6" y="14"/>
                    <a:pt x="1" y="9"/>
                  </a:cubicBezTo>
                  <a:cubicBezTo>
                    <a:pt x="0" y="6"/>
                    <a:pt x="1" y="4"/>
                    <a:pt x="3" y="1"/>
                  </a:cubicBezTo>
                  <a:close/>
                </a:path>
              </a:pathLst>
            </a:custGeom>
            <a:solidFill>
              <a:srgbClr val="6C66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19" name="Freeform 818"/>
            <p:cNvSpPr>
              <a:spLocks/>
            </p:cNvSpPr>
            <p:nvPr/>
          </p:nvSpPr>
          <p:spPr bwMode="auto">
            <a:xfrm>
              <a:off x="4354" y="2674"/>
              <a:ext cx="12" cy="10"/>
            </a:xfrm>
            <a:custGeom>
              <a:avLst/>
              <a:gdLst>
                <a:gd name="T0" fmla="*/ 2 w 19"/>
                <a:gd name="T1" fmla="*/ 3 h 15"/>
                <a:gd name="T2" fmla="*/ 19 w 19"/>
                <a:gd name="T3" fmla="*/ 7 h 15"/>
                <a:gd name="T4" fmla="*/ 14 w 19"/>
                <a:gd name="T5" fmla="*/ 15 h 15"/>
                <a:gd name="T6" fmla="*/ 1 w 19"/>
                <a:gd name="T7" fmla="*/ 8 h 15"/>
                <a:gd name="T8" fmla="*/ 2 w 19"/>
                <a:gd name="T9" fmla="*/ 3 h 15"/>
              </a:gdLst>
              <a:ahLst/>
              <a:cxnLst>
                <a:cxn ang="0">
                  <a:pos x="T0" y="T1"/>
                </a:cxn>
                <a:cxn ang="0">
                  <a:pos x="T2" y="T3"/>
                </a:cxn>
                <a:cxn ang="0">
                  <a:pos x="T4" y="T5"/>
                </a:cxn>
                <a:cxn ang="0">
                  <a:pos x="T6" y="T7"/>
                </a:cxn>
                <a:cxn ang="0">
                  <a:pos x="T8" y="T9"/>
                </a:cxn>
              </a:cxnLst>
              <a:rect l="0" t="0" r="r" b="b"/>
              <a:pathLst>
                <a:path w="19" h="15">
                  <a:moveTo>
                    <a:pt x="2" y="3"/>
                  </a:moveTo>
                  <a:cubicBezTo>
                    <a:pt x="6" y="0"/>
                    <a:pt x="12" y="1"/>
                    <a:pt x="19" y="7"/>
                  </a:cubicBezTo>
                  <a:cubicBezTo>
                    <a:pt x="18" y="10"/>
                    <a:pt x="17" y="14"/>
                    <a:pt x="14" y="15"/>
                  </a:cubicBezTo>
                  <a:cubicBezTo>
                    <a:pt x="10" y="13"/>
                    <a:pt x="5" y="11"/>
                    <a:pt x="1" y="8"/>
                  </a:cubicBezTo>
                  <a:cubicBezTo>
                    <a:pt x="0" y="6"/>
                    <a:pt x="1" y="4"/>
                    <a:pt x="2" y="3"/>
                  </a:cubicBezTo>
                  <a:close/>
                </a:path>
              </a:pathLst>
            </a:custGeom>
            <a:solidFill>
              <a:srgbClr val="FAD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0" name="Freeform 819"/>
            <p:cNvSpPr>
              <a:spLocks/>
            </p:cNvSpPr>
            <p:nvPr/>
          </p:nvSpPr>
          <p:spPr bwMode="auto">
            <a:xfrm>
              <a:off x="4383" y="2524"/>
              <a:ext cx="14" cy="9"/>
            </a:xfrm>
            <a:custGeom>
              <a:avLst/>
              <a:gdLst>
                <a:gd name="T0" fmla="*/ 21 w 22"/>
                <a:gd name="T1" fmla="*/ 2 h 14"/>
                <a:gd name="T2" fmla="*/ 13 w 22"/>
                <a:gd name="T3" fmla="*/ 12 h 14"/>
                <a:gd name="T4" fmla="*/ 8 w 22"/>
                <a:gd name="T5" fmla="*/ 12 h 14"/>
                <a:gd name="T6" fmla="*/ 0 w 22"/>
                <a:gd name="T7" fmla="*/ 1 h 14"/>
                <a:gd name="T8" fmla="*/ 0 w 22"/>
                <a:gd name="T9" fmla="*/ 0 h 14"/>
                <a:gd name="T10" fmla="*/ 21 w 22"/>
                <a:gd name="T11" fmla="*/ 1 h 14"/>
                <a:gd name="T12" fmla="*/ 21 w 22"/>
                <a:gd name="T13" fmla="*/ 2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21" y="2"/>
                  </a:moveTo>
                  <a:cubicBezTo>
                    <a:pt x="18" y="5"/>
                    <a:pt x="16" y="9"/>
                    <a:pt x="13" y="12"/>
                  </a:cubicBezTo>
                  <a:cubicBezTo>
                    <a:pt x="11" y="14"/>
                    <a:pt x="9" y="14"/>
                    <a:pt x="8" y="12"/>
                  </a:cubicBezTo>
                  <a:cubicBezTo>
                    <a:pt x="5" y="8"/>
                    <a:pt x="3" y="4"/>
                    <a:pt x="0" y="1"/>
                  </a:cubicBezTo>
                  <a:cubicBezTo>
                    <a:pt x="0" y="0"/>
                    <a:pt x="0" y="0"/>
                    <a:pt x="0" y="0"/>
                  </a:cubicBezTo>
                  <a:cubicBezTo>
                    <a:pt x="7" y="1"/>
                    <a:pt x="14" y="3"/>
                    <a:pt x="21" y="1"/>
                  </a:cubicBezTo>
                  <a:cubicBezTo>
                    <a:pt x="22" y="1"/>
                    <a:pt x="22" y="2"/>
                    <a:pt x="21" y="2"/>
                  </a:cubicBezTo>
                  <a:close/>
                </a:path>
              </a:pathLst>
            </a:custGeom>
            <a:solidFill>
              <a:srgbClr val="ECC7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1" name="Freeform 820"/>
            <p:cNvSpPr>
              <a:spLocks/>
            </p:cNvSpPr>
            <p:nvPr/>
          </p:nvSpPr>
          <p:spPr bwMode="auto">
            <a:xfrm>
              <a:off x="4338" y="2687"/>
              <a:ext cx="14" cy="11"/>
            </a:xfrm>
            <a:custGeom>
              <a:avLst/>
              <a:gdLst>
                <a:gd name="T0" fmla="*/ 2 w 23"/>
                <a:gd name="T1" fmla="*/ 9 h 18"/>
                <a:gd name="T2" fmla="*/ 15 w 23"/>
                <a:gd name="T3" fmla="*/ 4 h 18"/>
                <a:gd name="T4" fmla="*/ 23 w 23"/>
                <a:gd name="T5" fmla="*/ 4 h 18"/>
                <a:gd name="T6" fmla="*/ 14 w 23"/>
                <a:gd name="T7" fmla="*/ 14 h 18"/>
                <a:gd name="T8" fmla="*/ 8 w 23"/>
                <a:gd name="T9" fmla="*/ 14 h 18"/>
                <a:gd name="T10" fmla="*/ 5 w 23"/>
                <a:gd name="T11" fmla="*/ 13 h 18"/>
                <a:gd name="T12" fmla="*/ 1 w 23"/>
                <a:gd name="T13" fmla="*/ 13 h 18"/>
                <a:gd name="T14" fmla="*/ 2 w 23"/>
                <a:gd name="T15" fmla="*/ 9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 h="18">
                  <a:moveTo>
                    <a:pt x="2" y="9"/>
                  </a:moveTo>
                  <a:cubicBezTo>
                    <a:pt x="7" y="9"/>
                    <a:pt x="11" y="6"/>
                    <a:pt x="15" y="4"/>
                  </a:cubicBezTo>
                  <a:cubicBezTo>
                    <a:pt x="18" y="3"/>
                    <a:pt x="21" y="0"/>
                    <a:pt x="23" y="4"/>
                  </a:cubicBezTo>
                  <a:cubicBezTo>
                    <a:pt x="20" y="7"/>
                    <a:pt x="17" y="11"/>
                    <a:pt x="14" y="14"/>
                  </a:cubicBezTo>
                  <a:cubicBezTo>
                    <a:pt x="12" y="16"/>
                    <a:pt x="10" y="18"/>
                    <a:pt x="8" y="14"/>
                  </a:cubicBezTo>
                  <a:cubicBezTo>
                    <a:pt x="8" y="12"/>
                    <a:pt x="6" y="13"/>
                    <a:pt x="5" y="13"/>
                  </a:cubicBezTo>
                  <a:cubicBezTo>
                    <a:pt x="3" y="14"/>
                    <a:pt x="2" y="14"/>
                    <a:pt x="1" y="13"/>
                  </a:cubicBezTo>
                  <a:cubicBezTo>
                    <a:pt x="0" y="11"/>
                    <a:pt x="2" y="10"/>
                    <a:pt x="2" y="9"/>
                  </a:cubicBezTo>
                  <a:close/>
                </a:path>
              </a:pathLst>
            </a:custGeom>
            <a:solidFill>
              <a:srgbClr val="F9C0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2" name="Freeform 821"/>
            <p:cNvSpPr>
              <a:spLocks/>
            </p:cNvSpPr>
            <p:nvPr/>
          </p:nvSpPr>
          <p:spPr bwMode="auto">
            <a:xfrm>
              <a:off x="4357" y="2635"/>
              <a:ext cx="16" cy="7"/>
            </a:xfrm>
            <a:custGeom>
              <a:avLst/>
              <a:gdLst>
                <a:gd name="T0" fmla="*/ 1 w 27"/>
                <a:gd name="T1" fmla="*/ 0 h 10"/>
                <a:gd name="T2" fmla="*/ 26 w 27"/>
                <a:gd name="T3" fmla="*/ 6 h 10"/>
                <a:gd name="T4" fmla="*/ 24 w 27"/>
                <a:gd name="T5" fmla="*/ 10 h 10"/>
                <a:gd name="T6" fmla="*/ 2 w 27"/>
                <a:gd name="T7" fmla="*/ 5 h 10"/>
                <a:gd name="T8" fmla="*/ 1 w 27"/>
                <a:gd name="T9" fmla="*/ 0 h 10"/>
              </a:gdLst>
              <a:ahLst/>
              <a:cxnLst>
                <a:cxn ang="0">
                  <a:pos x="T0" y="T1"/>
                </a:cxn>
                <a:cxn ang="0">
                  <a:pos x="T2" y="T3"/>
                </a:cxn>
                <a:cxn ang="0">
                  <a:pos x="T4" y="T5"/>
                </a:cxn>
                <a:cxn ang="0">
                  <a:pos x="T6" y="T7"/>
                </a:cxn>
                <a:cxn ang="0">
                  <a:pos x="T8" y="T9"/>
                </a:cxn>
              </a:cxnLst>
              <a:rect l="0" t="0" r="r" b="b"/>
              <a:pathLst>
                <a:path w="27" h="10">
                  <a:moveTo>
                    <a:pt x="1" y="0"/>
                  </a:moveTo>
                  <a:cubicBezTo>
                    <a:pt x="9" y="4"/>
                    <a:pt x="17" y="6"/>
                    <a:pt x="26" y="6"/>
                  </a:cubicBezTo>
                  <a:cubicBezTo>
                    <a:pt x="27" y="8"/>
                    <a:pt x="26" y="10"/>
                    <a:pt x="24" y="10"/>
                  </a:cubicBezTo>
                  <a:cubicBezTo>
                    <a:pt x="17" y="9"/>
                    <a:pt x="10" y="7"/>
                    <a:pt x="2" y="5"/>
                  </a:cubicBezTo>
                  <a:cubicBezTo>
                    <a:pt x="2" y="4"/>
                    <a:pt x="0" y="2"/>
                    <a:pt x="1" y="0"/>
                  </a:cubicBezTo>
                  <a:close/>
                </a:path>
              </a:pathLst>
            </a:custGeom>
            <a:solidFill>
              <a:srgbClr val="297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3" name="Freeform 822"/>
            <p:cNvSpPr>
              <a:spLocks/>
            </p:cNvSpPr>
            <p:nvPr/>
          </p:nvSpPr>
          <p:spPr bwMode="auto">
            <a:xfrm>
              <a:off x="4433" y="2468"/>
              <a:ext cx="7" cy="14"/>
            </a:xfrm>
            <a:custGeom>
              <a:avLst/>
              <a:gdLst>
                <a:gd name="T0" fmla="*/ 0 w 11"/>
                <a:gd name="T1" fmla="*/ 23 h 23"/>
                <a:gd name="T2" fmla="*/ 1 w 11"/>
                <a:gd name="T3" fmla="*/ 19 h 23"/>
                <a:gd name="T4" fmla="*/ 8 w 11"/>
                <a:gd name="T5" fmla="*/ 0 h 23"/>
                <a:gd name="T6" fmla="*/ 11 w 11"/>
                <a:gd name="T7" fmla="*/ 4 h 23"/>
                <a:gd name="T8" fmla="*/ 4 w 11"/>
                <a:gd name="T9" fmla="*/ 21 h 23"/>
                <a:gd name="T10" fmla="*/ 0 w 11"/>
                <a:gd name="T11" fmla="*/ 23 h 23"/>
              </a:gdLst>
              <a:ahLst/>
              <a:cxnLst>
                <a:cxn ang="0">
                  <a:pos x="T0" y="T1"/>
                </a:cxn>
                <a:cxn ang="0">
                  <a:pos x="T2" y="T3"/>
                </a:cxn>
                <a:cxn ang="0">
                  <a:pos x="T4" y="T5"/>
                </a:cxn>
                <a:cxn ang="0">
                  <a:pos x="T6" y="T7"/>
                </a:cxn>
                <a:cxn ang="0">
                  <a:pos x="T8" y="T9"/>
                </a:cxn>
                <a:cxn ang="0">
                  <a:pos x="T10" y="T11"/>
                </a:cxn>
              </a:cxnLst>
              <a:rect l="0" t="0" r="r" b="b"/>
              <a:pathLst>
                <a:path w="11" h="23">
                  <a:moveTo>
                    <a:pt x="0" y="23"/>
                  </a:moveTo>
                  <a:cubicBezTo>
                    <a:pt x="0" y="21"/>
                    <a:pt x="0" y="20"/>
                    <a:pt x="1" y="19"/>
                  </a:cubicBezTo>
                  <a:cubicBezTo>
                    <a:pt x="5" y="14"/>
                    <a:pt x="6" y="7"/>
                    <a:pt x="8" y="0"/>
                  </a:cubicBezTo>
                  <a:cubicBezTo>
                    <a:pt x="8" y="2"/>
                    <a:pt x="8" y="4"/>
                    <a:pt x="11" y="4"/>
                  </a:cubicBezTo>
                  <a:cubicBezTo>
                    <a:pt x="8" y="10"/>
                    <a:pt x="5" y="15"/>
                    <a:pt x="4" y="21"/>
                  </a:cubicBezTo>
                  <a:cubicBezTo>
                    <a:pt x="3" y="22"/>
                    <a:pt x="2" y="23"/>
                    <a:pt x="0" y="23"/>
                  </a:cubicBezTo>
                  <a:close/>
                </a:path>
              </a:pathLst>
            </a:custGeom>
            <a:solidFill>
              <a:srgbClr val="BB82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4" name="Freeform 823"/>
            <p:cNvSpPr>
              <a:spLocks/>
            </p:cNvSpPr>
            <p:nvPr/>
          </p:nvSpPr>
          <p:spPr bwMode="auto">
            <a:xfrm>
              <a:off x="4370" y="2527"/>
              <a:ext cx="6" cy="8"/>
            </a:xfrm>
            <a:custGeom>
              <a:avLst/>
              <a:gdLst>
                <a:gd name="T0" fmla="*/ 7 w 10"/>
                <a:gd name="T1" fmla="*/ 0 h 12"/>
                <a:gd name="T2" fmla="*/ 10 w 10"/>
                <a:gd name="T3" fmla="*/ 12 h 12"/>
                <a:gd name="T4" fmla="*/ 0 w 10"/>
                <a:gd name="T5" fmla="*/ 2 h 12"/>
                <a:gd name="T6" fmla="*/ 7 w 10"/>
                <a:gd name="T7" fmla="*/ 0 h 12"/>
              </a:gdLst>
              <a:ahLst/>
              <a:cxnLst>
                <a:cxn ang="0">
                  <a:pos x="T0" y="T1"/>
                </a:cxn>
                <a:cxn ang="0">
                  <a:pos x="T2" y="T3"/>
                </a:cxn>
                <a:cxn ang="0">
                  <a:pos x="T4" y="T5"/>
                </a:cxn>
                <a:cxn ang="0">
                  <a:pos x="T6" y="T7"/>
                </a:cxn>
              </a:cxnLst>
              <a:rect l="0" t="0" r="r" b="b"/>
              <a:pathLst>
                <a:path w="10" h="12">
                  <a:moveTo>
                    <a:pt x="7" y="0"/>
                  </a:moveTo>
                  <a:cubicBezTo>
                    <a:pt x="8" y="4"/>
                    <a:pt x="9" y="8"/>
                    <a:pt x="10" y="12"/>
                  </a:cubicBezTo>
                  <a:cubicBezTo>
                    <a:pt x="6" y="9"/>
                    <a:pt x="2" y="6"/>
                    <a:pt x="0" y="2"/>
                  </a:cubicBezTo>
                  <a:cubicBezTo>
                    <a:pt x="2" y="1"/>
                    <a:pt x="5" y="0"/>
                    <a:pt x="7" y="0"/>
                  </a:cubicBezTo>
                  <a:close/>
                </a:path>
              </a:pathLst>
            </a:custGeom>
            <a:solidFill>
              <a:srgbClr val="EBE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5" name="Freeform 824"/>
            <p:cNvSpPr>
              <a:spLocks/>
            </p:cNvSpPr>
            <p:nvPr/>
          </p:nvSpPr>
          <p:spPr bwMode="auto">
            <a:xfrm>
              <a:off x="4371" y="2686"/>
              <a:ext cx="49" cy="27"/>
            </a:xfrm>
            <a:custGeom>
              <a:avLst/>
              <a:gdLst>
                <a:gd name="T0" fmla="*/ 41 w 79"/>
                <a:gd name="T1" fmla="*/ 38 h 43"/>
                <a:gd name="T2" fmla="*/ 41 w 79"/>
                <a:gd name="T3" fmla="*/ 26 h 43"/>
                <a:gd name="T4" fmla="*/ 37 w 79"/>
                <a:gd name="T5" fmla="*/ 38 h 43"/>
                <a:gd name="T6" fmla="*/ 32 w 79"/>
                <a:gd name="T7" fmla="*/ 41 h 43"/>
                <a:gd name="T8" fmla="*/ 0 w 79"/>
                <a:gd name="T9" fmla="*/ 30 h 43"/>
                <a:gd name="T10" fmla="*/ 6 w 79"/>
                <a:gd name="T11" fmla="*/ 3 h 43"/>
                <a:gd name="T12" fmla="*/ 14 w 79"/>
                <a:gd name="T13" fmla="*/ 4 h 43"/>
                <a:gd name="T14" fmla="*/ 68 w 79"/>
                <a:gd name="T15" fmla="*/ 2 h 43"/>
                <a:gd name="T16" fmla="*/ 74 w 79"/>
                <a:gd name="T17" fmla="*/ 2 h 43"/>
                <a:gd name="T18" fmla="*/ 79 w 79"/>
                <a:gd name="T19" fmla="*/ 32 h 43"/>
                <a:gd name="T20" fmla="*/ 66 w 79"/>
                <a:gd name="T21" fmla="*/ 40 h 43"/>
                <a:gd name="T22" fmla="*/ 41 w 79"/>
                <a:gd name="T23"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43">
                  <a:moveTo>
                    <a:pt x="41" y="38"/>
                  </a:moveTo>
                  <a:cubicBezTo>
                    <a:pt x="41" y="34"/>
                    <a:pt x="41" y="30"/>
                    <a:pt x="41" y="26"/>
                  </a:cubicBezTo>
                  <a:cubicBezTo>
                    <a:pt x="38" y="30"/>
                    <a:pt x="39" y="34"/>
                    <a:pt x="37" y="38"/>
                  </a:cubicBezTo>
                  <a:cubicBezTo>
                    <a:pt x="36" y="40"/>
                    <a:pt x="34" y="41"/>
                    <a:pt x="32" y="41"/>
                  </a:cubicBezTo>
                  <a:cubicBezTo>
                    <a:pt x="20" y="41"/>
                    <a:pt x="9" y="38"/>
                    <a:pt x="0" y="30"/>
                  </a:cubicBezTo>
                  <a:cubicBezTo>
                    <a:pt x="2" y="21"/>
                    <a:pt x="4" y="12"/>
                    <a:pt x="6" y="3"/>
                  </a:cubicBezTo>
                  <a:cubicBezTo>
                    <a:pt x="9" y="2"/>
                    <a:pt x="12" y="3"/>
                    <a:pt x="14" y="4"/>
                  </a:cubicBezTo>
                  <a:cubicBezTo>
                    <a:pt x="32" y="11"/>
                    <a:pt x="50" y="8"/>
                    <a:pt x="68" y="2"/>
                  </a:cubicBezTo>
                  <a:cubicBezTo>
                    <a:pt x="70" y="1"/>
                    <a:pt x="72" y="0"/>
                    <a:pt x="74" y="2"/>
                  </a:cubicBezTo>
                  <a:cubicBezTo>
                    <a:pt x="75" y="12"/>
                    <a:pt x="78" y="22"/>
                    <a:pt x="79" y="32"/>
                  </a:cubicBezTo>
                  <a:cubicBezTo>
                    <a:pt x="77" y="38"/>
                    <a:pt x="71" y="39"/>
                    <a:pt x="66" y="40"/>
                  </a:cubicBezTo>
                  <a:cubicBezTo>
                    <a:pt x="58" y="42"/>
                    <a:pt x="49" y="43"/>
                    <a:pt x="41" y="38"/>
                  </a:cubicBezTo>
                  <a:close/>
                </a:path>
              </a:pathLst>
            </a:custGeom>
            <a:solidFill>
              <a:srgbClr val="8676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6" name="Freeform 825"/>
            <p:cNvSpPr>
              <a:spLocks/>
            </p:cNvSpPr>
            <p:nvPr/>
          </p:nvSpPr>
          <p:spPr bwMode="auto">
            <a:xfrm>
              <a:off x="4374" y="2659"/>
              <a:ext cx="45" cy="31"/>
            </a:xfrm>
            <a:custGeom>
              <a:avLst/>
              <a:gdLst>
                <a:gd name="T0" fmla="*/ 4 w 72"/>
                <a:gd name="T1" fmla="*/ 43 h 51"/>
                <a:gd name="T2" fmla="*/ 0 w 72"/>
                <a:gd name="T3" fmla="*/ 36 h 51"/>
                <a:gd name="T4" fmla="*/ 5 w 72"/>
                <a:gd name="T5" fmla="*/ 0 h 51"/>
                <a:gd name="T6" fmla="*/ 7 w 72"/>
                <a:gd name="T7" fmla="*/ 0 h 51"/>
                <a:gd name="T8" fmla="*/ 20 w 72"/>
                <a:gd name="T9" fmla="*/ 3 h 51"/>
                <a:gd name="T10" fmla="*/ 63 w 72"/>
                <a:gd name="T11" fmla="*/ 2 h 51"/>
                <a:gd name="T12" fmla="*/ 68 w 72"/>
                <a:gd name="T13" fmla="*/ 3 h 51"/>
                <a:gd name="T14" fmla="*/ 72 w 72"/>
                <a:gd name="T15" fmla="*/ 37 h 51"/>
                <a:gd name="T16" fmla="*/ 71 w 72"/>
                <a:gd name="T17" fmla="*/ 41 h 51"/>
                <a:gd name="T18" fmla="*/ 62 w 72"/>
                <a:gd name="T19" fmla="*/ 39 h 51"/>
                <a:gd name="T20" fmla="*/ 24 w 72"/>
                <a:gd name="T21" fmla="*/ 43 h 51"/>
                <a:gd name="T22" fmla="*/ 24 w 72"/>
                <a:gd name="T23" fmla="*/ 48 h 51"/>
                <a:gd name="T24" fmla="*/ 4 w 72"/>
                <a:gd name="T25"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2" h="51">
                  <a:moveTo>
                    <a:pt x="4" y="43"/>
                  </a:moveTo>
                  <a:cubicBezTo>
                    <a:pt x="2" y="41"/>
                    <a:pt x="0" y="40"/>
                    <a:pt x="0" y="36"/>
                  </a:cubicBezTo>
                  <a:cubicBezTo>
                    <a:pt x="2" y="24"/>
                    <a:pt x="2" y="12"/>
                    <a:pt x="5" y="0"/>
                  </a:cubicBezTo>
                  <a:cubicBezTo>
                    <a:pt x="6" y="0"/>
                    <a:pt x="6" y="0"/>
                    <a:pt x="7" y="0"/>
                  </a:cubicBezTo>
                  <a:cubicBezTo>
                    <a:pt x="11" y="2"/>
                    <a:pt x="15" y="3"/>
                    <a:pt x="20" y="3"/>
                  </a:cubicBezTo>
                  <a:cubicBezTo>
                    <a:pt x="34" y="2"/>
                    <a:pt x="49" y="4"/>
                    <a:pt x="63" y="2"/>
                  </a:cubicBezTo>
                  <a:cubicBezTo>
                    <a:pt x="65" y="1"/>
                    <a:pt x="67" y="2"/>
                    <a:pt x="68" y="3"/>
                  </a:cubicBezTo>
                  <a:cubicBezTo>
                    <a:pt x="71" y="14"/>
                    <a:pt x="70" y="26"/>
                    <a:pt x="72" y="37"/>
                  </a:cubicBezTo>
                  <a:cubicBezTo>
                    <a:pt x="72" y="38"/>
                    <a:pt x="72" y="40"/>
                    <a:pt x="71" y="41"/>
                  </a:cubicBezTo>
                  <a:cubicBezTo>
                    <a:pt x="68" y="38"/>
                    <a:pt x="65" y="38"/>
                    <a:pt x="62" y="39"/>
                  </a:cubicBezTo>
                  <a:cubicBezTo>
                    <a:pt x="50" y="43"/>
                    <a:pt x="37" y="44"/>
                    <a:pt x="24" y="43"/>
                  </a:cubicBezTo>
                  <a:cubicBezTo>
                    <a:pt x="23" y="45"/>
                    <a:pt x="25" y="47"/>
                    <a:pt x="24" y="48"/>
                  </a:cubicBezTo>
                  <a:cubicBezTo>
                    <a:pt x="17" y="51"/>
                    <a:pt x="8" y="48"/>
                    <a:pt x="4" y="43"/>
                  </a:cubicBezTo>
                  <a:close/>
                </a:path>
              </a:pathLst>
            </a:custGeom>
            <a:solidFill>
              <a:srgbClr val="FAB8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7" name="Freeform 826"/>
            <p:cNvSpPr>
              <a:spLocks/>
            </p:cNvSpPr>
            <p:nvPr/>
          </p:nvSpPr>
          <p:spPr bwMode="auto">
            <a:xfrm>
              <a:off x="4377" y="2653"/>
              <a:ext cx="40" cy="10"/>
            </a:xfrm>
            <a:custGeom>
              <a:avLst/>
              <a:gdLst>
                <a:gd name="T0" fmla="*/ 63 w 65"/>
                <a:gd name="T1" fmla="*/ 13 h 17"/>
                <a:gd name="T2" fmla="*/ 13 w 65"/>
                <a:gd name="T3" fmla="*/ 15 h 17"/>
                <a:gd name="T4" fmla="*/ 1 w 65"/>
                <a:gd name="T5" fmla="*/ 10 h 17"/>
                <a:gd name="T6" fmla="*/ 10 w 65"/>
                <a:gd name="T7" fmla="*/ 1 h 17"/>
                <a:gd name="T8" fmla="*/ 40 w 65"/>
                <a:gd name="T9" fmla="*/ 2 h 17"/>
                <a:gd name="T10" fmla="*/ 63 w 65"/>
                <a:gd name="T11" fmla="*/ 1 h 17"/>
                <a:gd name="T12" fmla="*/ 64 w 65"/>
                <a:gd name="T13" fmla="*/ 3 h 17"/>
                <a:gd name="T14" fmla="*/ 63 w 65"/>
                <a:gd name="T15" fmla="*/ 13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5" h="17">
                  <a:moveTo>
                    <a:pt x="63" y="13"/>
                  </a:moveTo>
                  <a:cubicBezTo>
                    <a:pt x="47" y="17"/>
                    <a:pt x="30" y="15"/>
                    <a:pt x="13" y="15"/>
                  </a:cubicBezTo>
                  <a:cubicBezTo>
                    <a:pt x="9" y="15"/>
                    <a:pt x="4" y="16"/>
                    <a:pt x="1" y="10"/>
                  </a:cubicBezTo>
                  <a:cubicBezTo>
                    <a:pt x="0" y="2"/>
                    <a:pt x="1" y="0"/>
                    <a:pt x="10" y="1"/>
                  </a:cubicBezTo>
                  <a:cubicBezTo>
                    <a:pt x="20" y="1"/>
                    <a:pt x="30" y="2"/>
                    <a:pt x="40" y="2"/>
                  </a:cubicBezTo>
                  <a:cubicBezTo>
                    <a:pt x="48" y="2"/>
                    <a:pt x="55" y="0"/>
                    <a:pt x="63" y="1"/>
                  </a:cubicBezTo>
                  <a:cubicBezTo>
                    <a:pt x="64" y="1"/>
                    <a:pt x="65" y="2"/>
                    <a:pt x="64" y="3"/>
                  </a:cubicBezTo>
                  <a:cubicBezTo>
                    <a:pt x="63" y="6"/>
                    <a:pt x="64" y="10"/>
                    <a:pt x="63" y="13"/>
                  </a:cubicBezTo>
                  <a:close/>
                </a:path>
              </a:pathLst>
            </a:custGeom>
            <a:solidFill>
              <a:srgbClr val="FAD6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8" name="Freeform 827"/>
            <p:cNvSpPr>
              <a:spLocks/>
            </p:cNvSpPr>
            <p:nvPr/>
          </p:nvSpPr>
          <p:spPr bwMode="auto">
            <a:xfrm>
              <a:off x="4423" y="2680"/>
              <a:ext cx="30" cy="20"/>
            </a:xfrm>
            <a:custGeom>
              <a:avLst/>
              <a:gdLst>
                <a:gd name="T0" fmla="*/ 30 w 49"/>
                <a:gd name="T1" fmla="*/ 16 h 33"/>
                <a:gd name="T2" fmla="*/ 28 w 49"/>
                <a:gd name="T3" fmla="*/ 20 h 33"/>
                <a:gd name="T4" fmla="*/ 29 w 49"/>
                <a:gd name="T5" fmla="*/ 26 h 33"/>
                <a:gd name="T6" fmla="*/ 27 w 49"/>
                <a:gd name="T7" fmla="*/ 33 h 33"/>
                <a:gd name="T8" fmla="*/ 23 w 49"/>
                <a:gd name="T9" fmla="*/ 28 h 33"/>
                <a:gd name="T10" fmla="*/ 19 w 49"/>
                <a:gd name="T11" fmla="*/ 26 h 33"/>
                <a:gd name="T12" fmla="*/ 0 w 49"/>
                <a:gd name="T13" fmla="*/ 32 h 33"/>
                <a:gd name="T14" fmla="*/ 10 w 49"/>
                <a:gd name="T15" fmla="*/ 14 h 33"/>
                <a:gd name="T16" fmla="*/ 13 w 49"/>
                <a:gd name="T17" fmla="*/ 6 h 33"/>
                <a:gd name="T18" fmla="*/ 23 w 49"/>
                <a:gd name="T19" fmla="*/ 0 h 33"/>
                <a:gd name="T20" fmla="*/ 31 w 49"/>
                <a:gd name="T21" fmla="*/ 4 h 33"/>
                <a:gd name="T22" fmla="*/ 37 w 49"/>
                <a:gd name="T23" fmla="*/ 7 h 33"/>
                <a:gd name="T24" fmla="*/ 48 w 49"/>
                <a:gd name="T25" fmla="*/ 13 h 33"/>
                <a:gd name="T26" fmla="*/ 47 w 49"/>
                <a:gd name="T27" fmla="*/ 20 h 33"/>
                <a:gd name="T28" fmla="*/ 40 w 49"/>
                <a:gd name="T29" fmla="*/ 19 h 33"/>
                <a:gd name="T30" fmla="*/ 30 w 49"/>
                <a:gd name="T31"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 h="33">
                  <a:moveTo>
                    <a:pt x="30" y="16"/>
                  </a:moveTo>
                  <a:cubicBezTo>
                    <a:pt x="28" y="16"/>
                    <a:pt x="28" y="18"/>
                    <a:pt x="28" y="20"/>
                  </a:cubicBezTo>
                  <a:cubicBezTo>
                    <a:pt x="28" y="22"/>
                    <a:pt x="29" y="24"/>
                    <a:pt x="29" y="26"/>
                  </a:cubicBezTo>
                  <a:cubicBezTo>
                    <a:pt x="29" y="28"/>
                    <a:pt x="30" y="32"/>
                    <a:pt x="27" y="33"/>
                  </a:cubicBezTo>
                  <a:cubicBezTo>
                    <a:pt x="24" y="33"/>
                    <a:pt x="24" y="30"/>
                    <a:pt x="23" y="28"/>
                  </a:cubicBezTo>
                  <a:cubicBezTo>
                    <a:pt x="22" y="26"/>
                    <a:pt x="21" y="26"/>
                    <a:pt x="19" y="26"/>
                  </a:cubicBezTo>
                  <a:cubicBezTo>
                    <a:pt x="13" y="27"/>
                    <a:pt x="7" y="30"/>
                    <a:pt x="0" y="32"/>
                  </a:cubicBezTo>
                  <a:cubicBezTo>
                    <a:pt x="3" y="25"/>
                    <a:pt x="6" y="19"/>
                    <a:pt x="10" y="14"/>
                  </a:cubicBezTo>
                  <a:cubicBezTo>
                    <a:pt x="12" y="12"/>
                    <a:pt x="13" y="9"/>
                    <a:pt x="13" y="6"/>
                  </a:cubicBezTo>
                  <a:cubicBezTo>
                    <a:pt x="14" y="1"/>
                    <a:pt x="19" y="0"/>
                    <a:pt x="23" y="0"/>
                  </a:cubicBezTo>
                  <a:cubicBezTo>
                    <a:pt x="26" y="1"/>
                    <a:pt x="28" y="3"/>
                    <a:pt x="31" y="4"/>
                  </a:cubicBezTo>
                  <a:cubicBezTo>
                    <a:pt x="33" y="6"/>
                    <a:pt x="35" y="7"/>
                    <a:pt x="37" y="7"/>
                  </a:cubicBezTo>
                  <a:cubicBezTo>
                    <a:pt x="41" y="8"/>
                    <a:pt x="46" y="10"/>
                    <a:pt x="48" y="13"/>
                  </a:cubicBezTo>
                  <a:cubicBezTo>
                    <a:pt x="49" y="16"/>
                    <a:pt x="48" y="18"/>
                    <a:pt x="47" y="20"/>
                  </a:cubicBezTo>
                  <a:cubicBezTo>
                    <a:pt x="44" y="22"/>
                    <a:pt x="42" y="20"/>
                    <a:pt x="40" y="19"/>
                  </a:cubicBezTo>
                  <a:cubicBezTo>
                    <a:pt x="37" y="18"/>
                    <a:pt x="34" y="16"/>
                    <a:pt x="30" y="16"/>
                  </a:cubicBezTo>
                  <a:close/>
                </a:path>
              </a:pathLst>
            </a:custGeom>
            <a:solidFill>
              <a:srgbClr val="FCDA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29" name="Freeform 828"/>
            <p:cNvSpPr>
              <a:spLocks/>
            </p:cNvSpPr>
            <p:nvPr/>
          </p:nvSpPr>
          <p:spPr bwMode="auto">
            <a:xfrm>
              <a:off x="4385" y="2680"/>
              <a:ext cx="33" cy="11"/>
            </a:xfrm>
            <a:custGeom>
              <a:avLst/>
              <a:gdLst>
                <a:gd name="T0" fmla="*/ 6 w 53"/>
                <a:gd name="T1" fmla="*/ 14 h 18"/>
                <a:gd name="T2" fmla="*/ 1 w 53"/>
                <a:gd name="T3" fmla="*/ 7 h 18"/>
                <a:gd name="T4" fmla="*/ 9 w 53"/>
                <a:gd name="T5" fmla="*/ 7 h 18"/>
                <a:gd name="T6" fmla="*/ 47 w 53"/>
                <a:gd name="T7" fmla="*/ 2 h 18"/>
                <a:gd name="T8" fmla="*/ 53 w 53"/>
                <a:gd name="T9" fmla="*/ 7 h 18"/>
                <a:gd name="T10" fmla="*/ 52 w 53"/>
                <a:gd name="T11" fmla="*/ 8 h 18"/>
                <a:gd name="T12" fmla="*/ 37 w 53"/>
                <a:gd name="T13" fmla="*/ 15 h 18"/>
                <a:gd name="T14" fmla="*/ 13 w 53"/>
                <a:gd name="T15" fmla="*/ 17 h 18"/>
                <a:gd name="T16" fmla="*/ 6 w 53"/>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3" h="18">
                  <a:moveTo>
                    <a:pt x="6" y="14"/>
                  </a:moveTo>
                  <a:cubicBezTo>
                    <a:pt x="5" y="11"/>
                    <a:pt x="0" y="10"/>
                    <a:pt x="1" y="7"/>
                  </a:cubicBezTo>
                  <a:cubicBezTo>
                    <a:pt x="3" y="4"/>
                    <a:pt x="7" y="7"/>
                    <a:pt x="9" y="7"/>
                  </a:cubicBezTo>
                  <a:cubicBezTo>
                    <a:pt x="22" y="8"/>
                    <a:pt x="35" y="7"/>
                    <a:pt x="47" y="2"/>
                  </a:cubicBezTo>
                  <a:cubicBezTo>
                    <a:pt x="53" y="0"/>
                    <a:pt x="53" y="3"/>
                    <a:pt x="53" y="7"/>
                  </a:cubicBezTo>
                  <a:cubicBezTo>
                    <a:pt x="52" y="8"/>
                    <a:pt x="52" y="8"/>
                    <a:pt x="52" y="8"/>
                  </a:cubicBezTo>
                  <a:cubicBezTo>
                    <a:pt x="48" y="13"/>
                    <a:pt x="42" y="14"/>
                    <a:pt x="37" y="15"/>
                  </a:cubicBezTo>
                  <a:cubicBezTo>
                    <a:pt x="29" y="16"/>
                    <a:pt x="21" y="18"/>
                    <a:pt x="13" y="17"/>
                  </a:cubicBezTo>
                  <a:cubicBezTo>
                    <a:pt x="10" y="17"/>
                    <a:pt x="7" y="17"/>
                    <a:pt x="6" y="14"/>
                  </a:cubicBezTo>
                  <a:close/>
                </a:path>
              </a:pathLst>
            </a:custGeom>
            <a:solidFill>
              <a:srgbClr val="FAD5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0" name="Freeform 829"/>
            <p:cNvSpPr>
              <a:spLocks/>
            </p:cNvSpPr>
            <p:nvPr/>
          </p:nvSpPr>
          <p:spPr bwMode="auto">
            <a:xfrm>
              <a:off x="4445" y="2694"/>
              <a:ext cx="14" cy="28"/>
            </a:xfrm>
            <a:custGeom>
              <a:avLst/>
              <a:gdLst>
                <a:gd name="T0" fmla="*/ 23 w 23"/>
                <a:gd name="T1" fmla="*/ 35 h 45"/>
                <a:gd name="T2" fmla="*/ 19 w 23"/>
                <a:gd name="T3" fmla="*/ 45 h 45"/>
                <a:gd name="T4" fmla="*/ 18 w 23"/>
                <a:gd name="T5" fmla="*/ 45 h 45"/>
                <a:gd name="T6" fmla="*/ 1 w 23"/>
                <a:gd name="T7" fmla="*/ 25 h 45"/>
                <a:gd name="T8" fmla="*/ 0 w 23"/>
                <a:gd name="T9" fmla="*/ 0 h 45"/>
                <a:gd name="T10" fmla="*/ 9 w 23"/>
                <a:gd name="T11" fmla="*/ 5 h 45"/>
                <a:gd name="T12" fmla="*/ 8 w 23"/>
                <a:gd name="T13" fmla="*/ 20 h 45"/>
                <a:gd name="T14" fmla="*/ 16 w 23"/>
                <a:gd name="T15" fmla="*/ 31 h 45"/>
                <a:gd name="T16" fmla="*/ 23 w 23"/>
                <a:gd name="T17"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5">
                  <a:moveTo>
                    <a:pt x="23" y="35"/>
                  </a:moveTo>
                  <a:cubicBezTo>
                    <a:pt x="16" y="36"/>
                    <a:pt x="20" y="42"/>
                    <a:pt x="19" y="45"/>
                  </a:cubicBezTo>
                  <a:cubicBezTo>
                    <a:pt x="18" y="45"/>
                    <a:pt x="18" y="45"/>
                    <a:pt x="18" y="45"/>
                  </a:cubicBezTo>
                  <a:cubicBezTo>
                    <a:pt x="2" y="42"/>
                    <a:pt x="1" y="41"/>
                    <a:pt x="1" y="25"/>
                  </a:cubicBezTo>
                  <a:cubicBezTo>
                    <a:pt x="0" y="17"/>
                    <a:pt x="0" y="8"/>
                    <a:pt x="0" y="0"/>
                  </a:cubicBezTo>
                  <a:cubicBezTo>
                    <a:pt x="5" y="0"/>
                    <a:pt x="7" y="2"/>
                    <a:pt x="9" y="5"/>
                  </a:cubicBezTo>
                  <a:cubicBezTo>
                    <a:pt x="11" y="11"/>
                    <a:pt x="8" y="15"/>
                    <a:pt x="8" y="20"/>
                  </a:cubicBezTo>
                  <a:cubicBezTo>
                    <a:pt x="7" y="28"/>
                    <a:pt x="8" y="29"/>
                    <a:pt x="16" y="31"/>
                  </a:cubicBezTo>
                  <a:cubicBezTo>
                    <a:pt x="18" y="32"/>
                    <a:pt x="22" y="31"/>
                    <a:pt x="23" y="35"/>
                  </a:cubicBezTo>
                  <a:close/>
                </a:path>
              </a:pathLst>
            </a:custGeom>
            <a:solidFill>
              <a:srgbClr val="4B4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1" name="Freeform 830"/>
            <p:cNvSpPr>
              <a:spLocks/>
            </p:cNvSpPr>
            <p:nvPr/>
          </p:nvSpPr>
          <p:spPr bwMode="auto">
            <a:xfrm>
              <a:off x="4375" y="2685"/>
              <a:ext cx="42" cy="8"/>
            </a:xfrm>
            <a:custGeom>
              <a:avLst/>
              <a:gdLst>
                <a:gd name="T0" fmla="*/ 23 w 69"/>
                <a:gd name="T1" fmla="*/ 6 h 13"/>
                <a:gd name="T2" fmla="*/ 63 w 69"/>
                <a:gd name="T3" fmla="*/ 2 h 13"/>
                <a:gd name="T4" fmla="*/ 69 w 69"/>
                <a:gd name="T5" fmla="*/ 0 h 13"/>
                <a:gd name="T6" fmla="*/ 68 w 69"/>
                <a:gd name="T7" fmla="*/ 4 h 13"/>
                <a:gd name="T8" fmla="*/ 34 w 69"/>
                <a:gd name="T9" fmla="*/ 13 h 13"/>
                <a:gd name="T10" fmla="*/ 31 w 69"/>
                <a:gd name="T11" fmla="*/ 13 h 13"/>
                <a:gd name="T12" fmla="*/ 0 w 69"/>
                <a:gd name="T13" fmla="*/ 5 h 13"/>
                <a:gd name="T14" fmla="*/ 3 w 69"/>
                <a:gd name="T15" fmla="*/ 1 h 13"/>
                <a:gd name="T16" fmla="*/ 23 w 69"/>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13">
                  <a:moveTo>
                    <a:pt x="23" y="6"/>
                  </a:moveTo>
                  <a:cubicBezTo>
                    <a:pt x="37" y="8"/>
                    <a:pt x="50" y="6"/>
                    <a:pt x="63" y="2"/>
                  </a:cubicBezTo>
                  <a:cubicBezTo>
                    <a:pt x="65" y="1"/>
                    <a:pt x="67" y="1"/>
                    <a:pt x="69" y="0"/>
                  </a:cubicBezTo>
                  <a:cubicBezTo>
                    <a:pt x="69" y="2"/>
                    <a:pt x="68" y="3"/>
                    <a:pt x="68" y="4"/>
                  </a:cubicBezTo>
                  <a:cubicBezTo>
                    <a:pt x="57" y="9"/>
                    <a:pt x="45" y="9"/>
                    <a:pt x="34" y="13"/>
                  </a:cubicBezTo>
                  <a:cubicBezTo>
                    <a:pt x="33" y="13"/>
                    <a:pt x="32" y="13"/>
                    <a:pt x="31" y="13"/>
                  </a:cubicBezTo>
                  <a:cubicBezTo>
                    <a:pt x="21" y="11"/>
                    <a:pt x="10" y="10"/>
                    <a:pt x="0" y="5"/>
                  </a:cubicBezTo>
                  <a:cubicBezTo>
                    <a:pt x="0" y="3"/>
                    <a:pt x="1" y="2"/>
                    <a:pt x="3" y="1"/>
                  </a:cubicBezTo>
                  <a:cubicBezTo>
                    <a:pt x="9" y="3"/>
                    <a:pt x="16" y="6"/>
                    <a:pt x="23" y="6"/>
                  </a:cubicBezTo>
                  <a:close/>
                </a:path>
              </a:pathLst>
            </a:custGeom>
            <a:solidFill>
              <a:srgbClr val="7764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2" name="Freeform 831"/>
            <p:cNvSpPr>
              <a:spLocks/>
            </p:cNvSpPr>
            <p:nvPr/>
          </p:nvSpPr>
          <p:spPr bwMode="auto">
            <a:xfrm>
              <a:off x="4418" y="2649"/>
              <a:ext cx="14" cy="18"/>
            </a:xfrm>
            <a:custGeom>
              <a:avLst/>
              <a:gdLst>
                <a:gd name="T0" fmla="*/ 7 w 23"/>
                <a:gd name="T1" fmla="*/ 29 h 29"/>
                <a:gd name="T2" fmla="*/ 0 w 23"/>
                <a:gd name="T3" fmla="*/ 13 h 29"/>
                <a:gd name="T4" fmla="*/ 2 w 23"/>
                <a:gd name="T5" fmla="*/ 11 h 29"/>
                <a:gd name="T6" fmla="*/ 12 w 23"/>
                <a:gd name="T7" fmla="*/ 0 h 29"/>
                <a:gd name="T8" fmla="*/ 17 w 23"/>
                <a:gd name="T9" fmla="*/ 2 h 29"/>
                <a:gd name="T10" fmla="*/ 19 w 23"/>
                <a:gd name="T11" fmla="*/ 6 h 29"/>
                <a:gd name="T12" fmla="*/ 23 w 23"/>
                <a:gd name="T13" fmla="*/ 18 h 29"/>
                <a:gd name="T14" fmla="*/ 22 w 23"/>
                <a:gd name="T15" fmla="*/ 19 h 29"/>
                <a:gd name="T16" fmla="*/ 7 w 23"/>
                <a:gd name="T17"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29">
                  <a:moveTo>
                    <a:pt x="7" y="29"/>
                  </a:moveTo>
                  <a:cubicBezTo>
                    <a:pt x="5" y="24"/>
                    <a:pt x="2" y="18"/>
                    <a:pt x="0" y="13"/>
                  </a:cubicBezTo>
                  <a:cubicBezTo>
                    <a:pt x="1" y="12"/>
                    <a:pt x="1" y="12"/>
                    <a:pt x="2" y="11"/>
                  </a:cubicBezTo>
                  <a:cubicBezTo>
                    <a:pt x="8" y="10"/>
                    <a:pt x="12" y="7"/>
                    <a:pt x="12" y="0"/>
                  </a:cubicBezTo>
                  <a:cubicBezTo>
                    <a:pt x="14" y="0"/>
                    <a:pt x="16" y="1"/>
                    <a:pt x="17" y="2"/>
                  </a:cubicBezTo>
                  <a:cubicBezTo>
                    <a:pt x="18" y="4"/>
                    <a:pt x="18" y="5"/>
                    <a:pt x="19" y="6"/>
                  </a:cubicBezTo>
                  <a:cubicBezTo>
                    <a:pt x="19" y="11"/>
                    <a:pt x="21" y="14"/>
                    <a:pt x="23" y="18"/>
                  </a:cubicBezTo>
                  <a:cubicBezTo>
                    <a:pt x="23" y="18"/>
                    <a:pt x="23" y="19"/>
                    <a:pt x="22" y="19"/>
                  </a:cubicBezTo>
                  <a:cubicBezTo>
                    <a:pt x="17" y="23"/>
                    <a:pt x="12" y="26"/>
                    <a:pt x="7" y="29"/>
                  </a:cubicBezTo>
                  <a:close/>
                </a:path>
              </a:pathLst>
            </a:custGeom>
            <a:solidFill>
              <a:srgbClr val="FAB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3" name="Freeform 832"/>
            <p:cNvSpPr>
              <a:spLocks/>
            </p:cNvSpPr>
            <p:nvPr/>
          </p:nvSpPr>
          <p:spPr bwMode="auto">
            <a:xfrm>
              <a:off x="4424" y="2666"/>
              <a:ext cx="15" cy="15"/>
            </a:xfrm>
            <a:custGeom>
              <a:avLst/>
              <a:gdLst>
                <a:gd name="T0" fmla="*/ 7 w 24"/>
                <a:gd name="T1" fmla="*/ 23 h 23"/>
                <a:gd name="T2" fmla="*/ 0 w 24"/>
                <a:gd name="T3" fmla="*/ 7 h 23"/>
                <a:gd name="T4" fmla="*/ 16 w 24"/>
                <a:gd name="T5" fmla="*/ 0 h 23"/>
                <a:gd name="T6" fmla="*/ 22 w 24"/>
                <a:gd name="T7" fmla="*/ 8 h 23"/>
                <a:gd name="T8" fmla="*/ 22 w 24"/>
                <a:gd name="T9" fmla="*/ 14 h 23"/>
                <a:gd name="T10" fmla="*/ 7 w 24"/>
                <a:gd name="T11" fmla="*/ 23 h 23"/>
              </a:gdLst>
              <a:ahLst/>
              <a:cxnLst>
                <a:cxn ang="0">
                  <a:pos x="T0" y="T1"/>
                </a:cxn>
                <a:cxn ang="0">
                  <a:pos x="T2" y="T3"/>
                </a:cxn>
                <a:cxn ang="0">
                  <a:pos x="T4" y="T5"/>
                </a:cxn>
                <a:cxn ang="0">
                  <a:pos x="T6" y="T7"/>
                </a:cxn>
                <a:cxn ang="0">
                  <a:pos x="T8" y="T9"/>
                </a:cxn>
                <a:cxn ang="0">
                  <a:pos x="T10" y="T11"/>
                </a:cxn>
              </a:cxnLst>
              <a:rect l="0" t="0" r="r" b="b"/>
              <a:pathLst>
                <a:path w="24" h="23">
                  <a:moveTo>
                    <a:pt x="7" y="23"/>
                  </a:moveTo>
                  <a:cubicBezTo>
                    <a:pt x="4" y="18"/>
                    <a:pt x="2" y="12"/>
                    <a:pt x="0" y="7"/>
                  </a:cubicBezTo>
                  <a:cubicBezTo>
                    <a:pt x="5" y="4"/>
                    <a:pt x="10" y="2"/>
                    <a:pt x="16" y="0"/>
                  </a:cubicBezTo>
                  <a:cubicBezTo>
                    <a:pt x="19" y="2"/>
                    <a:pt x="20" y="5"/>
                    <a:pt x="22" y="8"/>
                  </a:cubicBezTo>
                  <a:cubicBezTo>
                    <a:pt x="23" y="10"/>
                    <a:pt x="24" y="12"/>
                    <a:pt x="22" y="14"/>
                  </a:cubicBezTo>
                  <a:cubicBezTo>
                    <a:pt x="17" y="16"/>
                    <a:pt x="11" y="18"/>
                    <a:pt x="7" y="23"/>
                  </a:cubicBezTo>
                  <a:close/>
                </a:path>
              </a:pathLst>
            </a:custGeom>
            <a:solidFill>
              <a:srgbClr val="FAB8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4" name="Freeform 833"/>
            <p:cNvSpPr>
              <a:spLocks/>
            </p:cNvSpPr>
            <p:nvPr/>
          </p:nvSpPr>
          <p:spPr bwMode="auto">
            <a:xfrm>
              <a:off x="4422" y="2661"/>
              <a:ext cx="13" cy="10"/>
            </a:xfrm>
            <a:custGeom>
              <a:avLst/>
              <a:gdLst>
                <a:gd name="T0" fmla="*/ 19 w 20"/>
                <a:gd name="T1" fmla="*/ 10 h 17"/>
                <a:gd name="T2" fmla="*/ 3 w 20"/>
                <a:gd name="T3" fmla="*/ 16 h 17"/>
                <a:gd name="T4" fmla="*/ 0 w 20"/>
                <a:gd name="T5" fmla="*/ 10 h 17"/>
                <a:gd name="T6" fmla="*/ 15 w 20"/>
                <a:gd name="T7" fmla="*/ 0 h 17"/>
                <a:gd name="T8" fmla="*/ 19 w 20"/>
                <a:gd name="T9" fmla="*/ 5 h 17"/>
                <a:gd name="T10" fmla="*/ 19 w 20"/>
                <a:gd name="T11" fmla="*/ 10 h 17"/>
              </a:gdLst>
              <a:ahLst/>
              <a:cxnLst>
                <a:cxn ang="0">
                  <a:pos x="T0" y="T1"/>
                </a:cxn>
                <a:cxn ang="0">
                  <a:pos x="T2" y="T3"/>
                </a:cxn>
                <a:cxn ang="0">
                  <a:pos x="T4" y="T5"/>
                </a:cxn>
                <a:cxn ang="0">
                  <a:pos x="T6" y="T7"/>
                </a:cxn>
                <a:cxn ang="0">
                  <a:pos x="T8" y="T9"/>
                </a:cxn>
                <a:cxn ang="0">
                  <a:pos x="T10" y="T11"/>
                </a:cxn>
              </a:cxnLst>
              <a:rect l="0" t="0" r="r" b="b"/>
              <a:pathLst>
                <a:path w="20" h="17">
                  <a:moveTo>
                    <a:pt x="19" y="10"/>
                  </a:moveTo>
                  <a:cubicBezTo>
                    <a:pt x="14" y="13"/>
                    <a:pt x="9" y="17"/>
                    <a:pt x="3" y="16"/>
                  </a:cubicBezTo>
                  <a:cubicBezTo>
                    <a:pt x="2" y="14"/>
                    <a:pt x="1" y="12"/>
                    <a:pt x="0" y="10"/>
                  </a:cubicBezTo>
                  <a:cubicBezTo>
                    <a:pt x="3" y="3"/>
                    <a:pt x="9" y="2"/>
                    <a:pt x="15" y="0"/>
                  </a:cubicBezTo>
                  <a:cubicBezTo>
                    <a:pt x="17" y="1"/>
                    <a:pt x="18" y="2"/>
                    <a:pt x="19" y="5"/>
                  </a:cubicBezTo>
                  <a:cubicBezTo>
                    <a:pt x="19" y="6"/>
                    <a:pt x="20" y="8"/>
                    <a:pt x="19" y="10"/>
                  </a:cubicBezTo>
                  <a:close/>
                </a:path>
              </a:pathLst>
            </a:custGeom>
            <a:solidFill>
              <a:srgbClr val="FBD6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5" name="Freeform 834"/>
            <p:cNvSpPr>
              <a:spLocks/>
            </p:cNvSpPr>
            <p:nvPr/>
          </p:nvSpPr>
          <p:spPr bwMode="auto">
            <a:xfrm>
              <a:off x="4415" y="2647"/>
              <a:ext cx="13" cy="11"/>
            </a:xfrm>
            <a:custGeom>
              <a:avLst/>
              <a:gdLst>
                <a:gd name="T0" fmla="*/ 16 w 21"/>
                <a:gd name="T1" fmla="*/ 4 h 19"/>
                <a:gd name="T2" fmla="*/ 17 w 21"/>
                <a:gd name="T3" fmla="*/ 12 h 19"/>
                <a:gd name="T4" fmla="*/ 4 w 21"/>
                <a:gd name="T5" fmla="*/ 17 h 19"/>
                <a:gd name="T6" fmla="*/ 2 w 21"/>
                <a:gd name="T7" fmla="*/ 13 h 19"/>
                <a:gd name="T8" fmla="*/ 1 w 21"/>
                <a:gd name="T9" fmla="*/ 12 h 19"/>
                <a:gd name="T10" fmla="*/ 1 w 21"/>
                <a:gd name="T11" fmla="*/ 7 h 19"/>
                <a:gd name="T12" fmla="*/ 16 w 21"/>
                <a:gd name="T13" fmla="*/ 2 h 19"/>
                <a:gd name="T14" fmla="*/ 16 w 21"/>
                <a:gd name="T15" fmla="*/ 4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19">
                  <a:moveTo>
                    <a:pt x="16" y="4"/>
                  </a:moveTo>
                  <a:cubicBezTo>
                    <a:pt x="16" y="7"/>
                    <a:pt x="21" y="10"/>
                    <a:pt x="17" y="12"/>
                  </a:cubicBezTo>
                  <a:cubicBezTo>
                    <a:pt x="13" y="14"/>
                    <a:pt x="10" y="19"/>
                    <a:pt x="4" y="17"/>
                  </a:cubicBezTo>
                  <a:cubicBezTo>
                    <a:pt x="3" y="16"/>
                    <a:pt x="3" y="14"/>
                    <a:pt x="2" y="13"/>
                  </a:cubicBezTo>
                  <a:cubicBezTo>
                    <a:pt x="2" y="13"/>
                    <a:pt x="2" y="12"/>
                    <a:pt x="1" y="12"/>
                  </a:cubicBezTo>
                  <a:cubicBezTo>
                    <a:pt x="0" y="10"/>
                    <a:pt x="0" y="9"/>
                    <a:pt x="1" y="7"/>
                  </a:cubicBezTo>
                  <a:cubicBezTo>
                    <a:pt x="3" y="3"/>
                    <a:pt x="11" y="0"/>
                    <a:pt x="16" y="2"/>
                  </a:cubicBezTo>
                  <a:cubicBezTo>
                    <a:pt x="17" y="3"/>
                    <a:pt x="17" y="4"/>
                    <a:pt x="16" y="4"/>
                  </a:cubicBezTo>
                  <a:close/>
                </a:path>
              </a:pathLst>
            </a:custGeom>
            <a:solidFill>
              <a:srgbClr val="FBD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6" name="Freeform 835"/>
            <p:cNvSpPr>
              <a:spLocks/>
            </p:cNvSpPr>
            <p:nvPr/>
          </p:nvSpPr>
          <p:spPr bwMode="auto">
            <a:xfrm>
              <a:off x="4396" y="2706"/>
              <a:ext cx="25" cy="7"/>
            </a:xfrm>
            <a:custGeom>
              <a:avLst/>
              <a:gdLst>
                <a:gd name="T0" fmla="*/ 0 w 40"/>
                <a:gd name="T1" fmla="*/ 6 h 11"/>
                <a:gd name="T2" fmla="*/ 31 w 40"/>
                <a:gd name="T3" fmla="*/ 4 h 11"/>
                <a:gd name="T4" fmla="*/ 38 w 40"/>
                <a:gd name="T5" fmla="*/ 0 h 11"/>
                <a:gd name="T6" fmla="*/ 32 w 40"/>
                <a:gd name="T7" fmla="*/ 9 h 11"/>
                <a:gd name="T8" fmla="*/ 25 w 40"/>
                <a:gd name="T9" fmla="*/ 11 h 11"/>
                <a:gd name="T10" fmla="*/ 6 w 40"/>
                <a:gd name="T11" fmla="*/ 11 h 11"/>
                <a:gd name="T12" fmla="*/ 0 w 40"/>
                <a:gd name="T13" fmla="*/ 6 h 11"/>
              </a:gdLst>
              <a:ahLst/>
              <a:cxnLst>
                <a:cxn ang="0">
                  <a:pos x="T0" y="T1"/>
                </a:cxn>
                <a:cxn ang="0">
                  <a:pos x="T2" y="T3"/>
                </a:cxn>
                <a:cxn ang="0">
                  <a:pos x="T4" y="T5"/>
                </a:cxn>
                <a:cxn ang="0">
                  <a:pos x="T6" y="T7"/>
                </a:cxn>
                <a:cxn ang="0">
                  <a:pos x="T8" y="T9"/>
                </a:cxn>
                <a:cxn ang="0">
                  <a:pos x="T10" y="T11"/>
                </a:cxn>
                <a:cxn ang="0">
                  <a:pos x="T12" y="T13"/>
                </a:cxn>
              </a:cxnLst>
              <a:rect l="0" t="0" r="r" b="b"/>
              <a:pathLst>
                <a:path w="40" h="11">
                  <a:moveTo>
                    <a:pt x="0" y="6"/>
                  </a:moveTo>
                  <a:cubicBezTo>
                    <a:pt x="11" y="8"/>
                    <a:pt x="21" y="9"/>
                    <a:pt x="31" y="4"/>
                  </a:cubicBezTo>
                  <a:cubicBezTo>
                    <a:pt x="33" y="3"/>
                    <a:pt x="36" y="1"/>
                    <a:pt x="38" y="0"/>
                  </a:cubicBezTo>
                  <a:cubicBezTo>
                    <a:pt x="40" y="6"/>
                    <a:pt x="35" y="6"/>
                    <a:pt x="32" y="9"/>
                  </a:cubicBezTo>
                  <a:cubicBezTo>
                    <a:pt x="30" y="9"/>
                    <a:pt x="27" y="9"/>
                    <a:pt x="25" y="11"/>
                  </a:cubicBezTo>
                  <a:cubicBezTo>
                    <a:pt x="19" y="11"/>
                    <a:pt x="13" y="11"/>
                    <a:pt x="6" y="11"/>
                  </a:cubicBezTo>
                  <a:cubicBezTo>
                    <a:pt x="4" y="9"/>
                    <a:pt x="0" y="11"/>
                    <a:pt x="0" y="6"/>
                  </a:cubicBezTo>
                  <a:close/>
                </a:path>
              </a:pathLst>
            </a:custGeom>
            <a:solidFill>
              <a:srgbClr val="9893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7" name="Freeform 836"/>
            <p:cNvSpPr>
              <a:spLocks/>
            </p:cNvSpPr>
            <p:nvPr/>
          </p:nvSpPr>
          <p:spPr bwMode="auto">
            <a:xfrm>
              <a:off x="4428" y="2674"/>
              <a:ext cx="11" cy="10"/>
            </a:xfrm>
            <a:custGeom>
              <a:avLst/>
              <a:gdLst>
                <a:gd name="T0" fmla="*/ 0 w 17"/>
                <a:gd name="T1" fmla="*/ 11 h 16"/>
                <a:gd name="T2" fmla="*/ 15 w 17"/>
                <a:gd name="T3" fmla="*/ 3 h 16"/>
                <a:gd name="T4" fmla="*/ 17 w 17"/>
                <a:gd name="T5" fmla="*/ 9 h 16"/>
                <a:gd name="T6" fmla="*/ 15 w 17"/>
                <a:gd name="T7" fmla="*/ 11 h 16"/>
                <a:gd name="T8" fmla="*/ 4 w 17"/>
                <a:gd name="T9" fmla="*/ 16 h 16"/>
                <a:gd name="T10" fmla="*/ 0 w 17"/>
                <a:gd name="T11" fmla="*/ 11 h 16"/>
              </a:gdLst>
              <a:ahLst/>
              <a:cxnLst>
                <a:cxn ang="0">
                  <a:pos x="T0" y="T1"/>
                </a:cxn>
                <a:cxn ang="0">
                  <a:pos x="T2" y="T3"/>
                </a:cxn>
                <a:cxn ang="0">
                  <a:pos x="T4" y="T5"/>
                </a:cxn>
                <a:cxn ang="0">
                  <a:pos x="T6" y="T7"/>
                </a:cxn>
                <a:cxn ang="0">
                  <a:pos x="T8" y="T9"/>
                </a:cxn>
                <a:cxn ang="0">
                  <a:pos x="T10" y="T11"/>
                </a:cxn>
              </a:cxnLst>
              <a:rect l="0" t="0" r="r" b="b"/>
              <a:pathLst>
                <a:path w="17" h="16">
                  <a:moveTo>
                    <a:pt x="0" y="11"/>
                  </a:moveTo>
                  <a:cubicBezTo>
                    <a:pt x="1" y="5"/>
                    <a:pt x="8" y="0"/>
                    <a:pt x="15" y="3"/>
                  </a:cubicBezTo>
                  <a:cubicBezTo>
                    <a:pt x="17" y="4"/>
                    <a:pt x="17" y="6"/>
                    <a:pt x="17" y="9"/>
                  </a:cubicBezTo>
                  <a:cubicBezTo>
                    <a:pt x="16" y="10"/>
                    <a:pt x="16" y="11"/>
                    <a:pt x="15" y="11"/>
                  </a:cubicBezTo>
                  <a:cubicBezTo>
                    <a:pt x="10" y="12"/>
                    <a:pt x="7" y="14"/>
                    <a:pt x="4" y="16"/>
                  </a:cubicBezTo>
                  <a:cubicBezTo>
                    <a:pt x="1" y="16"/>
                    <a:pt x="0" y="14"/>
                    <a:pt x="0" y="11"/>
                  </a:cubicBezTo>
                  <a:close/>
                </a:path>
              </a:pathLst>
            </a:custGeom>
            <a:solidFill>
              <a:srgbClr val="FBD51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8" name="Freeform 837"/>
            <p:cNvSpPr>
              <a:spLocks/>
            </p:cNvSpPr>
            <p:nvPr/>
          </p:nvSpPr>
          <p:spPr bwMode="auto">
            <a:xfrm>
              <a:off x="4441" y="2688"/>
              <a:ext cx="12" cy="9"/>
            </a:xfrm>
            <a:custGeom>
              <a:avLst/>
              <a:gdLst>
                <a:gd name="T0" fmla="*/ 14 w 19"/>
                <a:gd name="T1" fmla="*/ 15 h 15"/>
                <a:gd name="T2" fmla="*/ 6 w 19"/>
                <a:gd name="T3" fmla="*/ 10 h 15"/>
                <a:gd name="T4" fmla="*/ 0 w 19"/>
                <a:gd name="T5" fmla="*/ 3 h 15"/>
                <a:gd name="T6" fmla="*/ 10 w 19"/>
                <a:gd name="T7" fmla="*/ 4 h 15"/>
                <a:gd name="T8" fmla="*/ 16 w 19"/>
                <a:gd name="T9" fmla="*/ 7 h 15"/>
                <a:gd name="T10" fmla="*/ 14 w 19"/>
                <a:gd name="T11" fmla="*/ 15 h 15"/>
              </a:gdLst>
              <a:ahLst/>
              <a:cxnLst>
                <a:cxn ang="0">
                  <a:pos x="T0" y="T1"/>
                </a:cxn>
                <a:cxn ang="0">
                  <a:pos x="T2" y="T3"/>
                </a:cxn>
                <a:cxn ang="0">
                  <a:pos x="T4" y="T5"/>
                </a:cxn>
                <a:cxn ang="0">
                  <a:pos x="T6" y="T7"/>
                </a:cxn>
                <a:cxn ang="0">
                  <a:pos x="T8" y="T9"/>
                </a:cxn>
                <a:cxn ang="0">
                  <a:pos x="T10" y="T11"/>
                </a:cxn>
              </a:cxnLst>
              <a:rect l="0" t="0" r="r" b="b"/>
              <a:pathLst>
                <a:path w="19" h="15">
                  <a:moveTo>
                    <a:pt x="14" y="15"/>
                  </a:moveTo>
                  <a:cubicBezTo>
                    <a:pt x="11" y="14"/>
                    <a:pt x="9" y="12"/>
                    <a:pt x="6" y="10"/>
                  </a:cubicBezTo>
                  <a:cubicBezTo>
                    <a:pt x="4" y="8"/>
                    <a:pt x="2" y="6"/>
                    <a:pt x="0" y="3"/>
                  </a:cubicBezTo>
                  <a:cubicBezTo>
                    <a:pt x="3" y="0"/>
                    <a:pt x="7" y="3"/>
                    <a:pt x="10" y="4"/>
                  </a:cubicBezTo>
                  <a:cubicBezTo>
                    <a:pt x="12" y="4"/>
                    <a:pt x="14" y="6"/>
                    <a:pt x="16" y="7"/>
                  </a:cubicBezTo>
                  <a:cubicBezTo>
                    <a:pt x="19" y="10"/>
                    <a:pt x="17" y="13"/>
                    <a:pt x="14" y="15"/>
                  </a:cubicBezTo>
                  <a:close/>
                </a:path>
              </a:pathLst>
            </a:custGeom>
            <a:solidFill>
              <a:srgbClr val="F8C2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39" name="Freeform 838"/>
            <p:cNvSpPr>
              <a:spLocks/>
            </p:cNvSpPr>
            <p:nvPr/>
          </p:nvSpPr>
          <p:spPr bwMode="auto">
            <a:xfrm>
              <a:off x="4438" y="2627"/>
              <a:ext cx="70" cy="91"/>
            </a:xfrm>
            <a:custGeom>
              <a:avLst/>
              <a:gdLst>
                <a:gd name="T0" fmla="*/ 0 w 113"/>
                <a:gd name="T1" fmla="*/ 87 h 147"/>
                <a:gd name="T2" fmla="*/ 0 w 113"/>
                <a:gd name="T3" fmla="*/ 85 h 147"/>
                <a:gd name="T4" fmla="*/ 9 w 113"/>
                <a:gd name="T5" fmla="*/ 53 h 147"/>
                <a:gd name="T6" fmla="*/ 13 w 113"/>
                <a:gd name="T7" fmla="*/ 36 h 147"/>
                <a:gd name="T8" fmla="*/ 16 w 113"/>
                <a:gd name="T9" fmla="*/ 26 h 147"/>
                <a:gd name="T10" fmla="*/ 29 w 113"/>
                <a:gd name="T11" fmla="*/ 3 h 147"/>
                <a:gd name="T12" fmla="*/ 40 w 113"/>
                <a:gd name="T13" fmla="*/ 2 h 147"/>
                <a:gd name="T14" fmla="*/ 63 w 113"/>
                <a:gd name="T15" fmla="*/ 8 h 147"/>
                <a:gd name="T16" fmla="*/ 68 w 113"/>
                <a:gd name="T17" fmla="*/ 12 h 147"/>
                <a:gd name="T18" fmla="*/ 82 w 113"/>
                <a:gd name="T19" fmla="*/ 17 h 147"/>
                <a:gd name="T20" fmla="*/ 95 w 113"/>
                <a:gd name="T21" fmla="*/ 15 h 147"/>
                <a:gd name="T22" fmla="*/ 98 w 113"/>
                <a:gd name="T23" fmla="*/ 34 h 147"/>
                <a:gd name="T24" fmla="*/ 99 w 113"/>
                <a:gd name="T25" fmla="*/ 41 h 147"/>
                <a:gd name="T26" fmla="*/ 102 w 113"/>
                <a:gd name="T27" fmla="*/ 55 h 147"/>
                <a:gd name="T28" fmla="*/ 110 w 113"/>
                <a:gd name="T29" fmla="*/ 84 h 147"/>
                <a:gd name="T30" fmla="*/ 112 w 113"/>
                <a:gd name="T31" fmla="*/ 92 h 147"/>
                <a:gd name="T32" fmla="*/ 105 w 113"/>
                <a:gd name="T33" fmla="*/ 96 h 147"/>
                <a:gd name="T34" fmla="*/ 96 w 113"/>
                <a:gd name="T35" fmla="*/ 91 h 147"/>
                <a:gd name="T36" fmla="*/ 83 w 113"/>
                <a:gd name="T37" fmla="*/ 49 h 147"/>
                <a:gd name="T38" fmla="*/ 80 w 113"/>
                <a:gd name="T39" fmla="*/ 76 h 147"/>
                <a:gd name="T40" fmla="*/ 91 w 113"/>
                <a:gd name="T41" fmla="*/ 132 h 147"/>
                <a:gd name="T42" fmla="*/ 87 w 113"/>
                <a:gd name="T43" fmla="*/ 139 h 147"/>
                <a:gd name="T44" fmla="*/ 75 w 113"/>
                <a:gd name="T45" fmla="*/ 144 h 147"/>
                <a:gd name="T46" fmla="*/ 35 w 113"/>
                <a:gd name="T47" fmla="*/ 144 h 147"/>
                <a:gd name="T48" fmla="*/ 27 w 113"/>
                <a:gd name="T49" fmla="*/ 142 h 147"/>
                <a:gd name="T50" fmla="*/ 23 w 113"/>
                <a:gd name="T51" fmla="*/ 134 h 147"/>
                <a:gd name="T52" fmla="*/ 23 w 113"/>
                <a:gd name="T53" fmla="*/ 124 h 147"/>
                <a:gd name="T54" fmla="*/ 29 w 113"/>
                <a:gd name="T55" fmla="*/ 91 h 147"/>
                <a:gd name="T56" fmla="*/ 33 w 113"/>
                <a:gd name="T57" fmla="*/ 72 h 147"/>
                <a:gd name="T58" fmla="*/ 33 w 113"/>
                <a:gd name="T59" fmla="*/ 62 h 147"/>
                <a:gd name="T60" fmla="*/ 27 w 113"/>
                <a:gd name="T61" fmla="*/ 45 h 147"/>
                <a:gd name="T62" fmla="*/ 17 w 113"/>
                <a:gd name="T63" fmla="*/ 76 h 147"/>
                <a:gd name="T64" fmla="*/ 13 w 113"/>
                <a:gd name="T65" fmla="*/ 87 h 147"/>
                <a:gd name="T66" fmla="*/ 6 w 113"/>
                <a:gd name="T67" fmla="*/ 92 h 147"/>
                <a:gd name="T68" fmla="*/ 0 w 113"/>
                <a:gd name="T69" fmla="*/ 87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47">
                  <a:moveTo>
                    <a:pt x="0" y="87"/>
                  </a:moveTo>
                  <a:cubicBezTo>
                    <a:pt x="0" y="86"/>
                    <a:pt x="0" y="85"/>
                    <a:pt x="0" y="85"/>
                  </a:cubicBezTo>
                  <a:cubicBezTo>
                    <a:pt x="0" y="73"/>
                    <a:pt x="7" y="64"/>
                    <a:pt x="9" y="53"/>
                  </a:cubicBezTo>
                  <a:cubicBezTo>
                    <a:pt x="10" y="47"/>
                    <a:pt x="11" y="42"/>
                    <a:pt x="13" y="36"/>
                  </a:cubicBezTo>
                  <a:cubicBezTo>
                    <a:pt x="14" y="33"/>
                    <a:pt x="15" y="29"/>
                    <a:pt x="16" y="26"/>
                  </a:cubicBezTo>
                  <a:cubicBezTo>
                    <a:pt x="17" y="17"/>
                    <a:pt x="19" y="8"/>
                    <a:pt x="29" y="3"/>
                  </a:cubicBezTo>
                  <a:cubicBezTo>
                    <a:pt x="33" y="2"/>
                    <a:pt x="36" y="0"/>
                    <a:pt x="40" y="2"/>
                  </a:cubicBezTo>
                  <a:cubicBezTo>
                    <a:pt x="47" y="7"/>
                    <a:pt x="54" y="10"/>
                    <a:pt x="63" y="8"/>
                  </a:cubicBezTo>
                  <a:cubicBezTo>
                    <a:pt x="66" y="7"/>
                    <a:pt x="68" y="9"/>
                    <a:pt x="68" y="12"/>
                  </a:cubicBezTo>
                  <a:cubicBezTo>
                    <a:pt x="69" y="19"/>
                    <a:pt x="76" y="22"/>
                    <a:pt x="82" y="17"/>
                  </a:cubicBezTo>
                  <a:cubicBezTo>
                    <a:pt x="86" y="14"/>
                    <a:pt x="90" y="12"/>
                    <a:pt x="95" y="15"/>
                  </a:cubicBezTo>
                  <a:cubicBezTo>
                    <a:pt x="97" y="21"/>
                    <a:pt x="100" y="27"/>
                    <a:pt x="98" y="34"/>
                  </a:cubicBezTo>
                  <a:cubicBezTo>
                    <a:pt x="98" y="36"/>
                    <a:pt x="97" y="39"/>
                    <a:pt x="99" y="41"/>
                  </a:cubicBezTo>
                  <a:cubicBezTo>
                    <a:pt x="100" y="45"/>
                    <a:pt x="101" y="50"/>
                    <a:pt x="102" y="55"/>
                  </a:cubicBezTo>
                  <a:cubicBezTo>
                    <a:pt x="102" y="65"/>
                    <a:pt x="107" y="74"/>
                    <a:pt x="110" y="84"/>
                  </a:cubicBezTo>
                  <a:cubicBezTo>
                    <a:pt x="111" y="86"/>
                    <a:pt x="113" y="89"/>
                    <a:pt x="112" y="92"/>
                  </a:cubicBezTo>
                  <a:cubicBezTo>
                    <a:pt x="109" y="93"/>
                    <a:pt x="107" y="94"/>
                    <a:pt x="105" y="96"/>
                  </a:cubicBezTo>
                  <a:cubicBezTo>
                    <a:pt x="99" y="98"/>
                    <a:pt x="98" y="95"/>
                    <a:pt x="96" y="91"/>
                  </a:cubicBezTo>
                  <a:cubicBezTo>
                    <a:pt x="91" y="77"/>
                    <a:pt x="86" y="64"/>
                    <a:pt x="83" y="49"/>
                  </a:cubicBezTo>
                  <a:cubicBezTo>
                    <a:pt x="81" y="58"/>
                    <a:pt x="77" y="66"/>
                    <a:pt x="80" y="76"/>
                  </a:cubicBezTo>
                  <a:cubicBezTo>
                    <a:pt x="85" y="94"/>
                    <a:pt x="87" y="113"/>
                    <a:pt x="91" y="132"/>
                  </a:cubicBezTo>
                  <a:cubicBezTo>
                    <a:pt x="92" y="135"/>
                    <a:pt x="91" y="138"/>
                    <a:pt x="87" y="139"/>
                  </a:cubicBezTo>
                  <a:cubicBezTo>
                    <a:pt x="83" y="140"/>
                    <a:pt x="79" y="142"/>
                    <a:pt x="75" y="144"/>
                  </a:cubicBezTo>
                  <a:cubicBezTo>
                    <a:pt x="62" y="147"/>
                    <a:pt x="48" y="147"/>
                    <a:pt x="35" y="144"/>
                  </a:cubicBezTo>
                  <a:cubicBezTo>
                    <a:pt x="32" y="143"/>
                    <a:pt x="30" y="142"/>
                    <a:pt x="27" y="142"/>
                  </a:cubicBezTo>
                  <a:cubicBezTo>
                    <a:pt x="24" y="140"/>
                    <a:pt x="23" y="137"/>
                    <a:pt x="23" y="134"/>
                  </a:cubicBezTo>
                  <a:cubicBezTo>
                    <a:pt x="22" y="131"/>
                    <a:pt x="22" y="127"/>
                    <a:pt x="23" y="124"/>
                  </a:cubicBezTo>
                  <a:cubicBezTo>
                    <a:pt x="26" y="113"/>
                    <a:pt x="27" y="102"/>
                    <a:pt x="29" y="91"/>
                  </a:cubicBezTo>
                  <a:cubicBezTo>
                    <a:pt x="30" y="85"/>
                    <a:pt x="31" y="78"/>
                    <a:pt x="33" y="72"/>
                  </a:cubicBezTo>
                  <a:cubicBezTo>
                    <a:pt x="35" y="69"/>
                    <a:pt x="35" y="66"/>
                    <a:pt x="33" y="62"/>
                  </a:cubicBezTo>
                  <a:cubicBezTo>
                    <a:pt x="30" y="56"/>
                    <a:pt x="27" y="50"/>
                    <a:pt x="27" y="45"/>
                  </a:cubicBezTo>
                  <a:cubicBezTo>
                    <a:pt x="25" y="55"/>
                    <a:pt x="21" y="66"/>
                    <a:pt x="17" y="76"/>
                  </a:cubicBezTo>
                  <a:cubicBezTo>
                    <a:pt x="16" y="80"/>
                    <a:pt x="15" y="84"/>
                    <a:pt x="13" y="87"/>
                  </a:cubicBezTo>
                  <a:cubicBezTo>
                    <a:pt x="11" y="90"/>
                    <a:pt x="10" y="92"/>
                    <a:pt x="6" y="92"/>
                  </a:cubicBezTo>
                  <a:cubicBezTo>
                    <a:pt x="3" y="91"/>
                    <a:pt x="1" y="90"/>
                    <a:pt x="0" y="87"/>
                  </a:cubicBezTo>
                  <a:close/>
                </a:path>
              </a:pathLst>
            </a:custGeom>
            <a:solidFill>
              <a:srgbClr val="EB58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0" name="Freeform 839"/>
            <p:cNvSpPr>
              <a:spLocks/>
            </p:cNvSpPr>
            <p:nvPr/>
          </p:nvSpPr>
          <p:spPr bwMode="auto">
            <a:xfrm>
              <a:off x="4369" y="2639"/>
              <a:ext cx="57" cy="20"/>
            </a:xfrm>
            <a:custGeom>
              <a:avLst/>
              <a:gdLst>
                <a:gd name="T0" fmla="*/ 91 w 92"/>
                <a:gd name="T1" fmla="*/ 15 h 32"/>
                <a:gd name="T2" fmla="*/ 76 w 92"/>
                <a:gd name="T3" fmla="*/ 24 h 32"/>
                <a:gd name="T4" fmla="*/ 30 w 92"/>
                <a:gd name="T5" fmla="*/ 26 h 32"/>
                <a:gd name="T6" fmla="*/ 22 w 92"/>
                <a:gd name="T7" fmla="*/ 25 h 32"/>
                <a:gd name="T8" fmla="*/ 14 w 92"/>
                <a:gd name="T9" fmla="*/ 32 h 32"/>
                <a:gd name="T10" fmla="*/ 13 w 92"/>
                <a:gd name="T11" fmla="*/ 32 h 32"/>
                <a:gd name="T12" fmla="*/ 12 w 92"/>
                <a:gd name="T13" fmla="*/ 25 h 32"/>
                <a:gd name="T14" fmla="*/ 0 w 92"/>
                <a:gd name="T15" fmla="*/ 14 h 32"/>
                <a:gd name="T16" fmla="*/ 4 w 92"/>
                <a:gd name="T17" fmla="*/ 5 h 32"/>
                <a:gd name="T18" fmla="*/ 11 w 92"/>
                <a:gd name="T19" fmla="*/ 6 h 32"/>
                <a:gd name="T20" fmla="*/ 25 w 92"/>
                <a:gd name="T21" fmla="*/ 11 h 32"/>
                <a:gd name="T22" fmla="*/ 34 w 92"/>
                <a:gd name="T23" fmla="*/ 11 h 32"/>
                <a:gd name="T24" fmla="*/ 60 w 92"/>
                <a:gd name="T25" fmla="*/ 12 h 32"/>
                <a:gd name="T26" fmla="*/ 83 w 92"/>
                <a:gd name="T27" fmla="*/ 0 h 32"/>
                <a:gd name="T28" fmla="*/ 91 w 92"/>
                <a:gd name="T29"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32">
                  <a:moveTo>
                    <a:pt x="91" y="15"/>
                  </a:moveTo>
                  <a:cubicBezTo>
                    <a:pt x="84" y="15"/>
                    <a:pt x="78" y="18"/>
                    <a:pt x="76" y="24"/>
                  </a:cubicBezTo>
                  <a:cubicBezTo>
                    <a:pt x="61" y="27"/>
                    <a:pt x="45" y="27"/>
                    <a:pt x="30" y="26"/>
                  </a:cubicBezTo>
                  <a:cubicBezTo>
                    <a:pt x="27" y="26"/>
                    <a:pt x="25" y="25"/>
                    <a:pt x="22" y="25"/>
                  </a:cubicBezTo>
                  <a:cubicBezTo>
                    <a:pt x="16" y="24"/>
                    <a:pt x="14" y="27"/>
                    <a:pt x="14" y="32"/>
                  </a:cubicBezTo>
                  <a:cubicBezTo>
                    <a:pt x="14" y="32"/>
                    <a:pt x="13" y="32"/>
                    <a:pt x="13" y="32"/>
                  </a:cubicBezTo>
                  <a:cubicBezTo>
                    <a:pt x="12" y="30"/>
                    <a:pt x="14" y="27"/>
                    <a:pt x="12" y="25"/>
                  </a:cubicBezTo>
                  <a:cubicBezTo>
                    <a:pt x="10" y="20"/>
                    <a:pt x="3" y="18"/>
                    <a:pt x="0" y="14"/>
                  </a:cubicBezTo>
                  <a:cubicBezTo>
                    <a:pt x="0" y="11"/>
                    <a:pt x="2" y="8"/>
                    <a:pt x="4" y="5"/>
                  </a:cubicBezTo>
                  <a:cubicBezTo>
                    <a:pt x="6" y="3"/>
                    <a:pt x="9" y="5"/>
                    <a:pt x="11" y="6"/>
                  </a:cubicBezTo>
                  <a:cubicBezTo>
                    <a:pt x="16" y="7"/>
                    <a:pt x="20" y="10"/>
                    <a:pt x="25" y="11"/>
                  </a:cubicBezTo>
                  <a:cubicBezTo>
                    <a:pt x="28" y="10"/>
                    <a:pt x="31" y="11"/>
                    <a:pt x="34" y="11"/>
                  </a:cubicBezTo>
                  <a:cubicBezTo>
                    <a:pt x="43" y="11"/>
                    <a:pt x="51" y="13"/>
                    <a:pt x="60" y="12"/>
                  </a:cubicBezTo>
                  <a:cubicBezTo>
                    <a:pt x="70" y="12"/>
                    <a:pt x="77" y="8"/>
                    <a:pt x="83" y="0"/>
                  </a:cubicBezTo>
                  <a:cubicBezTo>
                    <a:pt x="88" y="2"/>
                    <a:pt x="92" y="9"/>
                    <a:pt x="91" y="15"/>
                  </a:cubicBezTo>
                  <a:close/>
                </a:path>
              </a:pathLst>
            </a:custGeom>
            <a:solidFill>
              <a:srgbClr val="FAB8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1" name="Freeform 840"/>
            <p:cNvSpPr>
              <a:spLocks/>
            </p:cNvSpPr>
            <p:nvPr/>
          </p:nvSpPr>
          <p:spPr bwMode="auto">
            <a:xfrm>
              <a:off x="4363" y="2653"/>
              <a:ext cx="12" cy="14"/>
            </a:xfrm>
            <a:custGeom>
              <a:avLst/>
              <a:gdLst>
                <a:gd name="T0" fmla="*/ 0 w 20"/>
                <a:gd name="T1" fmla="*/ 13 h 23"/>
                <a:gd name="T2" fmla="*/ 6 w 20"/>
                <a:gd name="T3" fmla="*/ 0 h 23"/>
                <a:gd name="T4" fmla="*/ 20 w 20"/>
                <a:gd name="T5" fmla="*/ 8 h 23"/>
                <a:gd name="T6" fmla="*/ 14 w 20"/>
                <a:gd name="T7" fmla="*/ 23 h 23"/>
                <a:gd name="T8" fmla="*/ 0 w 20"/>
                <a:gd name="T9" fmla="*/ 13 h 23"/>
              </a:gdLst>
              <a:ahLst/>
              <a:cxnLst>
                <a:cxn ang="0">
                  <a:pos x="T0" y="T1"/>
                </a:cxn>
                <a:cxn ang="0">
                  <a:pos x="T2" y="T3"/>
                </a:cxn>
                <a:cxn ang="0">
                  <a:pos x="T4" y="T5"/>
                </a:cxn>
                <a:cxn ang="0">
                  <a:pos x="T6" y="T7"/>
                </a:cxn>
                <a:cxn ang="0">
                  <a:pos x="T8" y="T9"/>
                </a:cxn>
              </a:cxnLst>
              <a:rect l="0" t="0" r="r" b="b"/>
              <a:pathLst>
                <a:path w="20" h="23">
                  <a:moveTo>
                    <a:pt x="0" y="13"/>
                  </a:moveTo>
                  <a:cubicBezTo>
                    <a:pt x="1" y="8"/>
                    <a:pt x="3" y="4"/>
                    <a:pt x="6" y="0"/>
                  </a:cubicBezTo>
                  <a:cubicBezTo>
                    <a:pt x="11" y="2"/>
                    <a:pt x="16" y="3"/>
                    <a:pt x="20" y="8"/>
                  </a:cubicBezTo>
                  <a:cubicBezTo>
                    <a:pt x="18" y="13"/>
                    <a:pt x="16" y="18"/>
                    <a:pt x="14" y="23"/>
                  </a:cubicBezTo>
                  <a:cubicBezTo>
                    <a:pt x="9" y="19"/>
                    <a:pt x="3" y="18"/>
                    <a:pt x="0" y="13"/>
                  </a:cubicBezTo>
                  <a:close/>
                </a:path>
              </a:pathLst>
            </a:custGeom>
            <a:solidFill>
              <a:srgbClr val="F9B8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2" name="Freeform 841"/>
            <p:cNvSpPr>
              <a:spLocks/>
            </p:cNvSpPr>
            <p:nvPr/>
          </p:nvSpPr>
          <p:spPr bwMode="auto">
            <a:xfrm>
              <a:off x="4360" y="2661"/>
              <a:ext cx="12" cy="11"/>
            </a:xfrm>
            <a:custGeom>
              <a:avLst/>
              <a:gdLst>
                <a:gd name="T0" fmla="*/ 5 w 19"/>
                <a:gd name="T1" fmla="*/ 0 h 18"/>
                <a:gd name="T2" fmla="*/ 19 w 19"/>
                <a:gd name="T3" fmla="*/ 10 h 18"/>
                <a:gd name="T4" fmla="*/ 16 w 19"/>
                <a:gd name="T5" fmla="*/ 16 h 18"/>
                <a:gd name="T6" fmla="*/ 6 w 19"/>
                <a:gd name="T7" fmla="*/ 14 h 18"/>
                <a:gd name="T8" fmla="*/ 0 w 19"/>
                <a:gd name="T9" fmla="*/ 11 h 18"/>
                <a:gd name="T10" fmla="*/ 5 w 19"/>
                <a:gd name="T11" fmla="*/ 0 h 18"/>
              </a:gdLst>
              <a:ahLst/>
              <a:cxnLst>
                <a:cxn ang="0">
                  <a:pos x="T0" y="T1"/>
                </a:cxn>
                <a:cxn ang="0">
                  <a:pos x="T2" y="T3"/>
                </a:cxn>
                <a:cxn ang="0">
                  <a:pos x="T4" y="T5"/>
                </a:cxn>
                <a:cxn ang="0">
                  <a:pos x="T6" y="T7"/>
                </a:cxn>
                <a:cxn ang="0">
                  <a:pos x="T8" y="T9"/>
                </a:cxn>
                <a:cxn ang="0">
                  <a:pos x="T10" y="T11"/>
                </a:cxn>
              </a:cxnLst>
              <a:rect l="0" t="0" r="r" b="b"/>
              <a:pathLst>
                <a:path w="19" h="18">
                  <a:moveTo>
                    <a:pt x="5" y="0"/>
                  </a:moveTo>
                  <a:cubicBezTo>
                    <a:pt x="10" y="3"/>
                    <a:pt x="16" y="3"/>
                    <a:pt x="19" y="10"/>
                  </a:cubicBezTo>
                  <a:cubicBezTo>
                    <a:pt x="18" y="12"/>
                    <a:pt x="17" y="14"/>
                    <a:pt x="16" y="16"/>
                  </a:cubicBezTo>
                  <a:cubicBezTo>
                    <a:pt x="12" y="18"/>
                    <a:pt x="9" y="14"/>
                    <a:pt x="6" y="14"/>
                  </a:cubicBezTo>
                  <a:cubicBezTo>
                    <a:pt x="4" y="13"/>
                    <a:pt x="2" y="12"/>
                    <a:pt x="0" y="11"/>
                  </a:cubicBezTo>
                  <a:cubicBezTo>
                    <a:pt x="1" y="7"/>
                    <a:pt x="2" y="3"/>
                    <a:pt x="5" y="0"/>
                  </a:cubicBezTo>
                  <a:close/>
                </a:path>
              </a:pathLst>
            </a:custGeom>
            <a:solidFill>
              <a:srgbClr val="FAD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3" name="Freeform 842"/>
            <p:cNvSpPr>
              <a:spLocks/>
            </p:cNvSpPr>
            <p:nvPr/>
          </p:nvSpPr>
          <p:spPr bwMode="auto">
            <a:xfrm>
              <a:off x="4371" y="2705"/>
              <a:ext cx="24" cy="8"/>
            </a:xfrm>
            <a:custGeom>
              <a:avLst/>
              <a:gdLst>
                <a:gd name="T0" fmla="*/ 0 w 39"/>
                <a:gd name="T1" fmla="*/ 0 h 13"/>
                <a:gd name="T2" fmla="*/ 25 w 39"/>
                <a:gd name="T3" fmla="*/ 9 h 13"/>
                <a:gd name="T4" fmla="*/ 37 w 39"/>
                <a:gd name="T5" fmla="*/ 8 h 13"/>
                <a:gd name="T6" fmla="*/ 33 w 39"/>
                <a:gd name="T7" fmla="*/ 13 h 13"/>
                <a:gd name="T8" fmla="*/ 29 w 39"/>
                <a:gd name="T9" fmla="*/ 13 h 13"/>
                <a:gd name="T10" fmla="*/ 11 w 39"/>
                <a:gd name="T11" fmla="*/ 12 h 13"/>
                <a:gd name="T12" fmla="*/ 3 w 39"/>
                <a:gd name="T13" fmla="*/ 5 h 13"/>
                <a:gd name="T14" fmla="*/ 0 w 39"/>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 h="13">
                  <a:moveTo>
                    <a:pt x="0" y="0"/>
                  </a:moveTo>
                  <a:cubicBezTo>
                    <a:pt x="9" y="2"/>
                    <a:pt x="16" y="8"/>
                    <a:pt x="25" y="9"/>
                  </a:cubicBezTo>
                  <a:cubicBezTo>
                    <a:pt x="30" y="9"/>
                    <a:pt x="33" y="9"/>
                    <a:pt x="37" y="8"/>
                  </a:cubicBezTo>
                  <a:cubicBezTo>
                    <a:pt x="39" y="12"/>
                    <a:pt x="35" y="12"/>
                    <a:pt x="33" y="13"/>
                  </a:cubicBezTo>
                  <a:cubicBezTo>
                    <a:pt x="32" y="13"/>
                    <a:pt x="30" y="13"/>
                    <a:pt x="29" y="13"/>
                  </a:cubicBezTo>
                  <a:cubicBezTo>
                    <a:pt x="23" y="13"/>
                    <a:pt x="17" y="13"/>
                    <a:pt x="11" y="12"/>
                  </a:cubicBezTo>
                  <a:cubicBezTo>
                    <a:pt x="9" y="9"/>
                    <a:pt x="6" y="7"/>
                    <a:pt x="3" y="5"/>
                  </a:cubicBezTo>
                  <a:cubicBezTo>
                    <a:pt x="2" y="4"/>
                    <a:pt x="0" y="2"/>
                    <a:pt x="0" y="0"/>
                  </a:cubicBezTo>
                  <a:close/>
                </a:path>
              </a:pathLst>
            </a:custGeom>
            <a:solidFill>
              <a:srgbClr val="9895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4" name="Freeform 843"/>
            <p:cNvSpPr>
              <a:spLocks/>
            </p:cNvSpPr>
            <p:nvPr/>
          </p:nvSpPr>
          <p:spPr bwMode="auto">
            <a:xfrm>
              <a:off x="4367" y="2648"/>
              <a:ext cx="11" cy="10"/>
            </a:xfrm>
            <a:custGeom>
              <a:avLst/>
              <a:gdLst>
                <a:gd name="T0" fmla="*/ 14 w 18"/>
                <a:gd name="T1" fmla="*/ 16 h 16"/>
                <a:gd name="T2" fmla="*/ 2 w 18"/>
                <a:gd name="T3" fmla="*/ 11 h 16"/>
                <a:gd name="T4" fmla="*/ 0 w 18"/>
                <a:gd name="T5" fmla="*/ 8 h 16"/>
                <a:gd name="T6" fmla="*/ 4 w 18"/>
                <a:gd name="T7" fmla="*/ 0 h 16"/>
                <a:gd name="T8" fmla="*/ 14 w 18"/>
                <a:gd name="T9" fmla="*/ 5 h 16"/>
                <a:gd name="T10" fmla="*/ 16 w 18"/>
                <a:gd name="T11" fmla="*/ 11 h 16"/>
                <a:gd name="T12" fmla="*/ 14 w 18"/>
                <a:gd name="T13" fmla="*/ 16 h 16"/>
              </a:gdLst>
              <a:ahLst/>
              <a:cxnLst>
                <a:cxn ang="0">
                  <a:pos x="T0" y="T1"/>
                </a:cxn>
                <a:cxn ang="0">
                  <a:pos x="T2" y="T3"/>
                </a:cxn>
                <a:cxn ang="0">
                  <a:pos x="T4" y="T5"/>
                </a:cxn>
                <a:cxn ang="0">
                  <a:pos x="T6" y="T7"/>
                </a:cxn>
                <a:cxn ang="0">
                  <a:pos x="T8" y="T9"/>
                </a:cxn>
                <a:cxn ang="0">
                  <a:pos x="T10" y="T11"/>
                </a:cxn>
                <a:cxn ang="0">
                  <a:pos x="T12" y="T13"/>
                </a:cxn>
              </a:cxnLst>
              <a:rect l="0" t="0" r="r" b="b"/>
              <a:pathLst>
                <a:path w="18" h="16">
                  <a:moveTo>
                    <a:pt x="14" y="16"/>
                  </a:moveTo>
                  <a:cubicBezTo>
                    <a:pt x="10" y="14"/>
                    <a:pt x="6" y="13"/>
                    <a:pt x="2" y="11"/>
                  </a:cubicBezTo>
                  <a:cubicBezTo>
                    <a:pt x="0" y="10"/>
                    <a:pt x="0" y="9"/>
                    <a:pt x="0" y="8"/>
                  </a:cubicBezTo>
                  <a:cubicBezTo>
                    <a:pt x="1" y="5"/>
                    <a:pt x="2" y="2"/>
                    <a:pt x="4" y="0"/>
                  </a:cubicBezTo>
                  <a:cubicBezTo>
                    <a:pt x="8" y="1"/>
                    <a:pt x="11" y="2"/>
                    <a:pt x="14" y="5"/>
                  </a:cubicBezTo>
                  <a:cubicBezTo>
                    <a:pt x="16" y="6"/>
                    <a:pt x="18" y="8"/>
                    <a:pt x="16" y="11"/>
                  </a:cubicBezTo>
                  <a:cubicBezTo>
                    <a:pt x="16" y="13"/>
                    <a:pt x="15" y="15"/>
                    <a:pt x="14" y="16"/>
                  </a:cubicBezTo>
                  <a:close/>
                </a:path>
              </a:pathLst>
            </a:custGeom>
            <a:solidFill>
              <a:srgbClr val="FAD5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5" name="Freeform 844"/>
            <p:cNvSpPr>
              <a:spLocks/>
            </p:cNvSpPr>
            <p:nvPr/>
          </p:nvSpPr>
          <p:spPr bwMode="auto">
            <a:xfrm>
              <a:off x="4435" y="2454"/>
              <a:ext cx="76" cy="56"/>
            </a:xfrm>
            <a:custGeom>
              <a:avLst/>
              <a:gdLst>
                <a:gd name="T0" fmla="*/ 2 w 123"/>
                <a:gd name="T1" fmla="*/ 51 h 90"/>
                <a:gd name="T2" fmla="*/ 23 w 123"/>
                <a:gd name="T3" fmla="*/ 22 h 90"/>
                <a:gd name="T4" fmla="*/ 79 w 123"/>
                <a:gd name="T5" fmla="*/ 6 h 90"/>
                <a:gd name="T6" fmla="*/ 81 w 123"/>
                <a:gd name="T7" fmla="*/ 6 h 90"/>
                <a:gd name="T8" fmla="*/ 93 w 123"/>
                <a:gd name="T9" fmla="*/ 8 h 90"/>
                <a:gd name="T10" fmla="*/ 119 w 123"/>
                <a:gd name="T11" fmla="*/ 44 h 90"/>
                <a:gd name="T12" fmla="*/ 122 w 123"/>
                <a:gd name="T13" fmla="*/ 83 h 90"/>
                <a:gd name="T14" fmla="*/ 114 w 123"/>
                <a:gd name="T15" fmla="*/ 73 h 90"/>
                <a:gd name="T16" fmla="*/ 90 w 123"/>
                <a:gd name="T17" fmla="*/ 46 h 90"/>
                <a:gd name="T18" fmla="*/ 82 w 123"/>
                <a:gd name="T19" fmla="*/ 39 h 90"/>
                <a:gd name="T20" fmla="*/ 49 w 123"/>
                <a:gd name="T21" fmla="*/ 43 h 90"/>
                <a:gd name="T22" fmla="*/ 24 w 123"/>
                <a:gd name="T23" fmla="*/ 58 h 90"/>
                <a:gd name="T24" fmla="*/ 63 w 123"/>
                <a:gd name="T25" fmla="*/ 39 h 90"/>
                <a:gd name="T26" fmla="*/ 67 w 123"/>
                <a:gd name="T27" fmla="*/ 39 h 90"/>
                <a:gd name="T28" fmla="*/ 63 w 123"/>
                <a:gd name="T29" fmla="*/ 44 h 90"/>
                <a:gd name="T30" fmla="*/ 16 w 123"/>
                <a:gd name="T31" fmla="*/ 72 h 90"/>
                <a:gd name="T32" fmla="*/ 11 w 123"/>
                <a:gd name="T33" fmla="*/ 84 h 90"/>
                <a:gd name="T34" fmla="*/ 6 w 123"/>
                <a:gd name="T35" fmla="*/ 88 h 90"/>
                <a:gd name="T36" fmla="*/ 3 w 123"/>
                <a:gd name="T37" fmla="*/ 76 h 90"/>
                <a:gd name="T38" fmla="*/ 2 w 123"/>
                <a:gd name="T39" fmla="*/ 67 h 90"/>
                <a:gd name="T40" fmla="*/ 1 w 123"/>
                <a:gd name="T41" fmla="*/ 59 h 90"/>
                <a:gd name="T42" fmla="*/ 2 w 123"/>
                <a:gd name="T43" fmla="*/ 5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3" h="90">
                  <a:moveTo>
                    <a:pt x="2" y="51"/>
                  </a:moveTo>
                  <a:cubicBezTo>
                    <a:pt x="6" y="39"/>
                    <a:pt x="13" y="29"/>
                    <a:pt x="23" y="22"/>
                  </a:cubicBezTo>
                  <a:cubicBezTo>
                    <a:pt x="39" y="9"/>
                    <a:pt x="58" y="2"/>
                    <a:pt x="79" y="6"/>
                  </a:cubicBezTo>
                  <a:cubicBezTo>
                    <a:pt x="80" y="6"/>
                    <a:pt x="81" y="6"/>
                    <a:pt x="81" y="6"/>
                  </a:cubicBezTo>
                  <a:cubicBezTo>
                    <a:pt x="86" y="0"/>
                    <a:pt x="90" y="6"/>
                    <a:pt x="93" y="8"/>
                  </a:cubicBezTo>
                  <a:cubicBezTo>
                    <a:pt x="106" y="17"/>
                    <a:pt x="114" y="30"/>
                    <a:pt x="119" y="44"/>
                  </a:cubicBezTo>
                  <a:cubicBezTo>
                    <a:pt x="123" y="57"/>
                    <a:pt x="123" y="70"/>
                    <a:pt x="122" y="83"/>
                  </a:cubicBezTo>
                  <a:cubicBezTo>
                    <a:pt x="119" y="80"/>
                    <a:pt x="118" y="75"/>
                    <a:pt x="114" y="73"/>
                  </a:cubicBezTo>
                  <a:cubicBezTo>
                    <a:pt x="104" y="66"/>
                    <a:pt x="95" y="57"/>
                    <a:pt x="90" y="46"/>
                  </a:cubicBezTo>
                  <a:cubicBezTo>
                    <a:pt x="89" y="41"/>
                    <a:pt x="86" y="39"/>
                    <a:pt x="82" y="39"/>
                  </a:cubicBezTo>
                  <a:cubicBezTo>
                    <a:pt x="70" y="37"/>
                    <a:pt x="60" y="39"/>
                    <a:pt x="49" y="43"/>
                  </a:cubicBezTo>
                  <a:cubicBezTo>
                    <a:pt x="40" y="47"/>
                    <a:pt x="31" y="52"/>
                    <a:pt x="24" y="58"/>
                  </a:cubicBezTo>
                  <a:cubicBezTo>
                    <a:pt x="34" y="49"/>
                    <a:pt x="48" y="42"/>
                    <a:pt x="63" y="39"/>
                  </a:cubicBezTo>
                  <a:cubicBezTo>
                    <a:pt x="64" y="38"/>
                    <a:pt x="66" y="38"/>
                    <a:pt x="67" y="39"/>
                  </a:cubicBezTo>
                  <a:cubicBezTo>
                    <a:pt x="68" y="42"/>
                    <a:pt x="65" y="43"/>
                    <a:pt x="63" y="44"/>
                  </a:cubicBezTo>
                  <a:cubicBezTo>
                    <a:pt x="45" y="50"/>
                    <a:pt x="30" y="60"/>
                    <a:pt x="16" y="72"/>
                  </a:cubicBezTo>
                  <a:cubicBezTo>
                    <a:pt x="11" y="74"/>
                    <a:pt x="11" y="79"/>
                    <a:pt x="11" y="84"/>
                  </a:cubicBezTo>
                  <a:cubicBezTo>
                    <a:pt x="11" y="87"/>
                    <a:pt x="11" y="90"/>
                    <a:pt x="6" y="88"/>
                  </a:cubicBezTo>
                  <a:cubicBezTo>
                    <a:pt x="2" y="85"/>
                    <a:pt x="2" y="81"/>
                    <a:pt x="3" y="76"/>
                  </a:cubicBezTo>
                  <a:cubicBezTo>
                    <a:pt x="4" y="73"/>
                    <a:pt x="2" y="70"/>
                    <a:pt x="2" y="67"/>
                  </a:cubicBezTo>
                  <a:cubicBezTo>
                    <a:pt x="1" y="64"/>
                    <a:pt x="0" y="62"/>
                    <a:pt x="1" y="59"/>
                  </a:cubicBezTo>
                  <a:cubicBezTo>
                    <a:pt x="1" y="56"/>
                    <a:pt x="1" y="53"/>
                    <a:pt x="2" y="51"/>
                  </a:cubicBezTo>
                  <a:close/>
                </a:path>
              </a:pathLst>
            </a:custGeom>
            <a:solidFill>
              <a:srgbClr val="C4C9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6" name="Freeform 845"/>
            <p:cNvSpPr>
              <a:spLocks/>
            </p:cNvSpPr>
            <p:nvPr/>
          </p:nvSpPr>
          <p:spPr bwMode="auto">
            <a:xfrm>
              <a:off x="4396" y="2501"/>
              <a:ext cx="71" cy="76"/>
            </a:xfrm>
            <a:custGeom>
              <a:avLst/>
              <a:gdLst>
                <a:gd name="T0" fmla="*/ 65 w 114"/>
                <a:gd name="T1" fmla="*/ 0 h 123"/>
                <a:gd name="T2" fmla="*/ 68 w 114"/>
                <a:gd name="T3" fmla="*/ 12 h 123"/>
                <a:gd name="T4" fmla="*/ 66 w 114"/>
                <a:gd name="T5" fmla="*/ 17 h 123"/>
                <a:gd name="T6" fmla="*/ 72 w 114"/>
                <a:gd name="T7" fmla="*/ 44 h 123"/>
                <a:gd name="T8" fmla="*/ 81 w 114"/>
                <a:gd name="T9" fmla="*/ 51 h 123"/>
                <a:gd name="T10" fmla="*/ 110 w 114"/>
                <a:gd name="T11" fmla="*/ 74 h 123"/>
                <a:gd name="T12" fmla="*/ 113 w 114"/>
                <a:gd name="T13" fmla="*/ 76 h 123"/>
                <a:gd name="T14" fmla="*/ 108 w 114"/>
                <a:gd name="T15" fmla="*/ 79 h 123"/>
                <a:gd name="T16" fmla="*/ 102 w 114"/>
                <a:gd name="T17" fmla="*/ 82 h 123"/>
                <a:gd name="T18" fmla="*/ 73 w 114"/>
                <a:gd name="T19" fmla="*/ 113 h 123"/>
                <a:gd name="T20" fmla="*/ 66 w 114"/>
                <a:gd name="T21" fmla="*/ 123 h 123"/>
                <a:gd name="T22" fmla="*/ 55 w 114"/>
                <a:gd name="T23" fmla="*/ 83 h 123"/>
                <a:gd name="T24" fmla="*/ 44 w 114"/>
                <a:gd name="T25" fmla="*/ 60 h 123"/>
                <a:gd name="T26" fmla="*/ 26 w 114"/>
                <a:gd name="T27" fmla="*/ 47 h 123"/>
                <a:gd name="T28" fmla="*/ 17 w 114"/>
                <a:gd name="T29" fmla="*/ 44 h 123"/>
                <a:gd name="T30" fmla="*/ 15 w 114"/>
                <a:gd name="T31" fmla="*/ 43 h 123"/>
                <a:gd name="T32" fmla="*/ 0 w 114"/>
                <a:gd name="T33" fmla="*/ 39 h 123"/>
                <a:gd name="T34" fmla="*/ 0 w 114"/>
                <a:gd name="T35" fmla="*/ 38 h 123"/>
                <a:gd name="T36" fmla="*/ 22 w 114"/>
                <a:gd name="T37" fmla="*/ 32 h 123"/>
                <a:gd name="T38" fmla="*/ 48 w 114"/>
                <a:gd name="T39" fmla="*/ 8 h 123"/>
                <a:gd name="T40" fmla="*/ 56 w 114"/>
                <a:gd name="T41" fmla="*/ 3 h 123"/>
                <a:gd name="T42" fmla="*/ 65 w 114"/>
                <a:gd name="T4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4" h="123">
                  <a:moveTo>
                    <a:pt x="65" y="0"/>
                  </a:moveTo>
                  <a:cubicBezTo>
                    <a:pt x="68" y="3"/>
                    <a:pt x="66" y="8"/>
                    <a:pt x="68" y="12"/>
                  </a:cubicBezTo>
                  <a:cubicBezTo>
                    <a:pt x="69" y="14"/>
                    <a:pt x="67" y="15"/>
                    <a:pt x="66" y="17"/>
                  </a:cubicBezTo>
                  <a:cubicBezTo>
                    <a:pt x="56" y="26"/>
                    <a:pt x="60" y="40"/>
                    <a:pt x="72" y="44"/>
                  </a:cubicBezTo>
                  <a:cubicBezTo>
                    <a:pt x="77" y="45"/>
                    <a:pt x="79" y="47"/>
                    <a:pt x="81" y="51"/>
                  </a:cubicBezTo>
                  <a:cubicBezTo>
                    <a:pt x="86" y="64"/>
                    <a:pt x="96" y="72"/>
                    <a:pt x="110" y="74"/>
                  </a:cubicBezTo>
                  <a:cubicBezTo>
                    <a:pt x="112" y="74"/>
                    <a:pt x="114" y="73"/>
                    <a:pt x="113" y="76"/>
                  </a:cubicBezTo>
                  <a:cubicBezTo>
                    <a:pt x="112" y="78"/>
                    <a:pt x="110" y="78"/>
                    <a:pt x="108" y="79"/>
                  </a:cubicBezTo>
                  <a:cubicBezTo>
                    <a:pt x="106" y="80"/>
                    <a:pt x="104" y="81"/>
                    <a:pt x="102" y="82"/>
                  </a:cubicBezTo>
                  <a:cubicBezTo>
                    <a:pt x="88" y="88"/>
                    <a:pt x="78" y="98"/>
                    <a:pt x="73" y="113"/>
                  </a:cubicBezTo>
                  <a:cubicBezTo>
                    <a:pt x="72" y="117"/>
                    <a:pt x="72" y="123"/>
                    <a:pt x="66" y="123"/>
                  </a:cubicBezTo>
                  <a:cubicBezTo>
                    <a:pt x="63" y="110"/>
                    <a:pt x="60" y="96"/>
                    <a:pt x="55" y="83"/>
                  </a:cubicBezTo>
                  <a:cubicBezTo>
                    <a:pt x="52" y="75"/>
                    <a:pt x="48" y="67"/>
                    <a:pt x="44" y="60"/>
                  </a:cubicBezTo>
                  <a:cubicBezTo>
                    <a:pt x="40" y="54"/>
                    <a:pt x="34" y="49"/>
                    <a:pt x="26" y="47"/>
                  </a:cubicBezTo>
                  <a:cubicBezTo>
                    <a:pt x="24" y="45"/>
                    <a:pt x="21" y="44"/>
                    <a:pt x="17" y="44"/>
                  </a:cubicBezTo>
                  <a:cubicBezTo>
                    <a:pt x="16" y="44"/>
                    <a:pt x="16" y="44"/>
                    <a:pt x="15" y="43"/>
                  </a:cubicBezTo>
                  <a:cubicBezTo>
                    <a:pt x="11" y="39"/>
                    <a:pt x="5" y="40"/>
                    <a:pt x="0" y="39"/>
                  </a:cubicBezTo>
                  <a:cubicBezTo>
                    <a:pt x="0" y="39"/>
                    <a:pt x="0" y="38"/>
                    <a:pt x="0" y="38"/>
                  </a:cubicBezTo>
                  <a:cubicBezTo>
                    <a:pt x="7" y="35"/>
                    <a:pt x="15" y="34"/>
                    <a:pt x="22" y="32"/>
                  </a:cubicBezTo>
                  <a:cubicBezTo>
                    <a:pt x="34" y="28"/>
                    <a:pt x="42" y="20"/>
                    <a:pt x="48" y="8"/>
                  </a:cubicBezTo>
                  <a:cubicBezTo>
                    <a:pt x="50" y="5"/>
                    <a:pt x="52" y="3"/>
                    <a:pt x="56" y="3"/>
                  </a:cubicBezTo>
                  <a:cubicBezTo>
                    <a:pt x="59" y="3"/>
                    <a:pt x="62" y="2"/>
                    <a:pt x="65" y="0"/>
                  </a:cubicBezTo>
                  <a:close/>
                </a:path>
              </a:pathLst>
            </a:custGeom>
            <a:solidFill>
              <a:srgbClr val="CE6D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7" name="Freeform 846"/>
            <p:cNvSpPr>
              <a:spLocks/>
            </p:cNvSpPr>
            <p:nvPr/>
          </p:nvSpPr>
          <p:spPr bwMode="auto">
            <a:xfrm>
              <a:off x="4439" y="2551"/>
              <a:ext cx="79" cy="56"/>
            </a:xfrm>
            <a:custGeom>
              <a:avLst/>
              <a:gdLst>
                <a:gd name="T0" fmla="*/ 84 w 128"/>
                <a:gd name="T1" fmla="*/ 4 h 90"/>
                <a:gd name="T2" fmla="*/ 101 w 128"/>
                <a:gd name="T3" fmla="*/ 11 h 90"/>
                <a:gd name="T4" fmla="*/ 110 w 128"/>
                <a:gd name="T5" fmla="*/ 20 h 90"/>
                <a:gd name="T6" fmla="*/ 105 w 128"/>
                <a:gd name="T7" fmla="*/ 30 h 90"/>
                <a:gd name="T8" fmla="*/ 110 w 128"/>
                <a:gd name="T9" fmla="*/ 34 h 90"/>
                <a:gd name="T10" fmla="*/ 112 w 128"/>
                <a:gd name="T11" fmla="*/ 37 h 90"/>
                <a:gd name="T12" fmla="*/ 112 w 128"/>
                <a:gd name="T13" fmla="*/ 41 h 90"/>
                <a:gd name="T14" fmla="*/ 119 w 128"/>
                <a:gd name="T15" fmla="*/ 46 h 90"/>
                <a:gd name="T16" fmla="*/ 124 w 128"/>
                <a:gd name="T17" fmla="*/ 46 h 90"/>
                <a:gd name="T18" fmla="*/ 128 w 128"/>
                <a:gd name="T19" fmla="*/ 60 h 90"/>
                <a:gd name="T20" fmla="*/ 122 w 128"/>
                <a:gd name="T21" fmla="*/ 90 h 90"/>
                <a:gd name="T22" fmla="*/ 117 w 128"/>
                <a:gd name="T23" fmla="*/ 84 h 90"/>
                <a:gd name="T24" fmla="*/ 111 w 128"/>
                <a:gd name="T25" fmla="*/ 63 h 90"/>
                <a:gd name="T26" fmla="*/ 62 w 128"/>
                <a:gd name="T27" fmla="*/ 15 h 90"/>
                <a:gd name="T28" fmla="*/ 58 w 128"/>
                <a:gd name="T29" fmla="*/ 15 h 90"/>
                <a:gd name="T30" fmla="*/ 18 w 128"/>
                <a:gd name="T31" fmla="*/ 41 h 90"/>
                <a:gd name="T32" fmla="*/ 8 w 128"/>
                <a:gd name="T33" fmla="*/ 52 h 90"/>
                <a:gd name="T34" fmla="*/ 2 w 128"/>
                <a:gd name="T35" fmla="*/ 56 h 90"/>
                <a:gd name="T36" fmla="*/ 0 w 128"/>
                <a:gd name="T37" fmla="*/ 50 h 90"/>
                <a:gd name="T38" fmla="*/ 30 w 128"/>
                <a:gd name="T39" fmla="*/ 4 h 90"/>
                <a:gd name="T40" fmla="*/ 45 w 128"/>
                <a:gd name="T41" fmla="*/ 2 h 90"/>
                <a:gd name="T42" fmla="*/ 50 w 128"/>
                <a:gd name="T43" fmla="*/ 1 h 90"/>
                <a:gd name="T44" fmla="*/ 77 w 128"/>
                <a:gd name="T45" fmla="*/ 2 h 90"/>
                <a:gd name="T46" fmla="*/ 84 w 128"/>
                <a:gd name="T47" fmla="*/ 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8" h="90">
                  <a:moveTo>
                    <a:pt x="84" y="4"/>
                  </a:moveTo>
                  <a:cubicBezTo>
                    <a:pt x="90" y="6"/>
                    <a:pt x="95" y="8"/>
                    <a:pt x="101" y="11"/>
                  </a:cubicBezTo>
                  <a:cubicBezTo>
                    <a:pt x="104" y="14"/>
                    <a:pt x="108" y="16"/>
                    <a:pt x="110" y="20"/>
                  </a:cubicBezTo>
                  <a:cubicBezTo>
                    <a:pt x="113" y="26"/>
                    <a:pt x="113" y="27"/>
                    <a:pt x="105" y="30"/>
                  </a:cubicBezTo>
                  <a:cubicBezTo>
                    <a:pt x="106" y="32"/>
                    <a:pt x="108" y="33"/>
                    <a:pt x="110" y="34"/>
                  </a:cubicBezTo>
                  <a:cubicBezTo>
                    <a:pt x="111" y="35"/>
                    <a:pt x="111" y="36"/>
                    <a:pt x="112" y="37"/>
                  </a:cubicBezTo>
                  <a:cubicBezTo>
                    <a:pt x="112" y="38"/>
                    <a:pt x="112" y="39"/>
                    <a:pt x="112" y="41"/>
                  </a:cubicBezTo>
                  <a:cubicBezTo>
                    <a:pt x="111" y="48"/>
                    <a:pt x="112" y="48"/>
                    <a:pt x="119" y="46"/>
                  </a:cubicBezTo>
                  <a:cubicBezTo>
                    <a:pt x="121" y="45"/>
                    <a:pt x="123" y="45"/>
                    <a:pt x="124" y="46"/>
                  </a:cubicBezTo>
                  <a:cubicBezTo>
                    <a:pt x="128" y="50"/>
                    <a:pt x="127" y="56"/>
                    <a:pt x="128" y="60"/>
                  </a:cubicBezTo>
                  <a:cubicBezTo>
                    <a:pt x="128" y="71"/>
                    <a:pt x="126" y="81"/>
                    <a:pt x="122" y="90"/>
                  </a:cubicBezTo>
                  <a:cubicBezTo>
                    <a:pt x="118" y="90"/>
                    <a:pt x="118" y="86"/>
                    <a:pt x="117" y="84"/>
                  </a:cubicBezTo>
                  <a:cubicBezTo>
                    <a:pt x="116" y="77"/>
                    <a:pt x="114" y="70"/>
                    <a:pt x="111" y="63"/>
                  </a:cubicBezTo>
                  <a:cubicBezTo>
                    <a:pt x="101" y="40"/>
                    <a:pt x="84" y="26"/>
                    <a:pt x="62" y="15"/>
                  </a:cubicBezTo>
                  <a:cubicBezTo>
                    <a:pt x="61" y="14"/>
                    <a:pt x="59" y="14"/>
                    <a:pt x="58" y="15"/>
                  </a:cubicBezTo>
                  <a:cubicBezTo>
                    <a:pt x="43" y="21"/>
                    <a:pt x="29" y="28"/>
                    <a:pt x="18" y="41"/>
                  </a:cubicBezTo>
                  <a:cubicBezTo>
                    <a:pt x="14" y="44"/>
                    <a:pt x="11" y="48"/>
                    <a:pt x="8" y="52"/>
                  </a:cubicBezTo>
                  <a:cubicBezTo>
                    <a:pt x="6" y="54"/>
                    <a:pt x="5" y="56"/>
                    <a:pt x="2" y="56"/>
                  </a:cubicBezTo>
                  <a:cubicBezTo>
                    <a:pt x="0" y="55"/>
                    <a:pt x="0" y="52"/>
                    <a:pt x="0" y="50"/>
                  </a:cubicBezTo>
                  <a:cubicBezTo>
                    <a:pt x="3" y="30"/>
                    <a:pt x="11" y="14"/>
                    <a:pt x="30" y="4"/>
                  </a:cubicBezTo>
                  <a:cubicBezTo>
                    <a:pt x="35" y="2"/>
                    <a:pt x="40" y="0"/>
                    <a:pt x="45" y="2"/>
                  </a:cubicBezTo>
                  <a:cubicBezTo>
                    <a:pt x="47" y="1"/>
                    <a:pt x="48" y="1"/>
                    <a:pt x="50" y="1"/>
                  </a:cubicBezTo>
                  <a:cubicBezTo>
                    <a:pt x="59" y="1"/>
                    <a:pt x="68" y="1"/>
                    <a:pt x="77" y="2"/>
                  </a:cubicBezTo>
                  <a:cubicBezTo>
                    <a:pt x="80" y="1"/>
                    <a:pt x="82" y="1"/>
                    <a:pt x="84" y="4"/>
                  </a:cubicBezTo>
                  <a:close/>
                </a:path>
              </a:pathLst>
            </a:custGeom>
            <a:solidFill>
              <a:srgbClr val="6036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8" name="Freeform 847"/>
            <p:cNvSpPr>
              <a:spLocks/>
            </p:cNvSpPr>
            <p:nvPr/>
          </p:nvSpPr>
          <p:spPr bwMode="auto">
            <a:xfrm>
              <a:off x="4444" y="2476"/>
              <a:ext cx="61" cy="23"/>
            </a:xfrm>
            <a:custGeom>
              <a:avLst/>
              <a:gdLst>
                <a:gd name="T0" fmla="*/ 66 w 98"/>
                <a:gd name="T1" fmla="*/ 1 h 37"/>
                <a:gd name="T2" fmla="*/ 76 w 98"/>
                <a:gd name="T3" fmla="*/ 8 h 37"/>
                <a:gd name="T4" fmla="*/ 91 w 98"/>
                <a:gd name="T5" fmla="*/ 29 h 37"/>
                <a:gd name="T6" fmla="*/ 98 w 98"/>
                <a:gd name="T7" fmla="*/ 37 h 37"/>
                <a:gd name="T8" fmla="*/ 93 w 98"/>
                <a:gd name="T9" fmla="*/ 36 h 37"/>
                <a:gd name="T10" fmla="*/ 88 w 98"/>
                <a:gd name="T11" fmla="*/ 31 h 37"/>
                <a:gd name="T12" fmla="*/ 71 w 98"/>
                <a:gd name="T13" fmla="*/ 10 h 37"/>
                <a:gd name="T14" fmla="*/ 67 w 98"/>
                <a:gd name="T15" fmla="*/ 8 h 37"/>
                <a:gd name="T16" fmla="*/ 55 w 98"/>
                <a:gd name="T17" fmla="*/ 13 h 37"/>
                <a:gd name="T18" fmla="*/ 52 w 98"/>
                <a:gd name="T19" fmla="*/ 14 h 37"/>
                <a:gd name="T20" fmla="*/ 3 w 98"/>
                <a:gd name="T21" fmla="*/ 35 h 37"/>
                <a:gd name="T22" fmla="*/ 0 w 98"/>
                <a:gd name="T23" fmla="*/ 36 h 37"/>
                <a:gd name="T24" fmla="*/ 36 w 98"/>
                <a:gd name="T25" fmla="*/ 10 h 37"/>
                <a:gd name="T26" fmla="*/ 51 w 98"/>
                <a:gd name="T27" fmla="*/ 4 h 37"/>
                <a:gd name="T28" fmla="*/ 66 w 98"/>
                <a:gd name="T29"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37">
                  <a:moveTo>
                    <a:pt x="66" y="1"/>
                  </a:moveTo>
                  <a:cubicBezTo>
                    <a:pt x="72" y="0"/>
                    <a:pt x="74" y="2"/>
                    <a:pt x="76" y="8"/>
                  </a:cubicBezTo>
                  <a:cubicBezTo>
                    <a:pt x="79" y="17"/>
                    <a:pt x="85" y="23"/>
                    <a:pt x="91" y="29"/>
                  </a:cubicBezTo>
                  <a:cubicBezTo>
                    <a:pt x="93" y="32"/>
                    <a:pt x="96" y="34"/>
                    <a:pt x="98" y="37"/>
                  </a:cubicBezTo>
                  <a:cubicBezTo>
                    <a:pt x="96" y="37"/>
                    <a:pt x="94" y="37"/>
                    <a:pt x="93" y="36"/>
                  </a:cubicBezTo>
                  <a:cubicBezTo>
                    <a:pt x="90" y="35"/>
                    <a:pt x="88" y="34"/>
                    <a:pt x="88" y="31"/>
                  </a:cubicBezTo>
                  <a:cubicBezTo>
                    <a:pt x="80" y="26"/>
                    <a:pt x="74" y="19"/>
                    <a:pt x="71" y="10"/>
                  </a:cubicBezTo>
                  <a:cubicBezTo>
                    <a:pt x="71" y="8"/>
                    <a:pt x="69" y="7"/>
                    <a:pt x="67" y="8"/>
                  </a:cubicBezTo>
                  <a:cubicBezTo>
                    <a:pt x="63" y="9"/>
                    <a:pt x="58" y="9"/>
                    <a:pt x="55" y="13"/>
                  </a:cubicBezTo>
                  <a:cubicBezTo>
                    <a:pt x="54" y="13"/>
                    <a:pt x="53" y="14"/>
                    <a:pt x="52" y="14"/>
                  </a:cubicBezTo>
                  <a:cubicBezTo>
                    <a:pt x="34" y="17"/>
                    <a:pt x="18" y="26"/>
                    <a:pt x="3" y="35"/>
                  </a:cubicBezTo>
                  <a:cubicBezTo>
                    <a:pt x="2" y="35"/>
                    <a:pt x="1" y="35"/>
                    <a:pt x="0" y="36"/>
                  </a:cubicBezTo>
                  <a:cubicBezTo>
                    <a:pt x="9" y="24"/>
                    <a:pt x="22" y="16"/>
                    <a:pt x="36" y="10"/>
                  </a:cubicBezTo>
                  <a:cubicBezTo>
                    <a:pt x="41" y="8"/>
                    <a:pt x="46" y="7"/>
                    <a:pt x="51" y="4"/>
                  </a:cubicBezTo>
                  <a:cubicBezTo>
                    <a:pt x="56" y="1"/>
                    <a:pt x="61" y="1"/>
                    <a:pt x="66" y="1"/>
                  </a:cubicBezTo>
                  <a:close/>
                </a:path>
              </a:pathLst>
            </a:custGeom>
            <a:solidFill>
              <a:srgbClr val="F4C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49" name="Freeform 848"/>
            <p:cNvSpPr>
              <a:spLocks/>
            </p:cNvSpPr>
            <p:nvPr/>
          </p:nvSpPr>
          <p:spPr bwMode="auto">
            <a:xfrm>
              <a:off x="4435" y="2548"/>
              <a:ext cx="32" cy="41"/>
            </a:xfrm>
            <a:custGeom>
              <a:avLst/>
              <a:gdLst>
                <a:gd name="T0" fmla="*/ 51 w 51"/>
                <a:gd name="T1" fmla="*/ 7 h 66"/>
                <a:gd name="T2" fmla="*/ 8 w 51"/>
                <a:gd name="T3" fmla="*/ 58 h 66"/>
                <a:gd name="T4" fmla="*/ 8 w 51"/>
                <a:gd name="T5" fmla="*/ 61 h 66"/>
                <a:gd name="T6" fmla="*/ 2 w 51"/>
                <a:gd name="T7" fmla="*/ 63 h 66"/>
                <a:gd name="T8" fmla="*/ 3 w 51"/>
                <a:gd name="T9" fmla="*/ 47 h 66"/>
                <a:gd name="T10" fmla="*/ 11 w 51"/>
                <a:gd name="T11" fmla="*/ 30 h 66"/>
                <a:gd name="T12" fmla="*/ 50 w 51"/>
                <a:gd name="T13" fmla="*/ 0 h 66"/>
                <a:gd name="T14" fmla="*/ 51 w 51"/>
                <a:gd name="T15" fmla="*/ 7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66">
                  <a:moveTo>
                    <a:pt x="51" y="7"/>
                  </a:moveTo>
                  <a:cubicBezTo>
                    <a:pt x="20" y="12"/>
                    <a:pt x="10" y="37"/>
                    <a:pt x="8" y="58"/>
                  </a:cubicBezTo>
                  <a:cubicBezTo>
                    <a:pt x="7" y="59"/>
                    <a:pt x="8" y="60"/>
                    <a:pt x="8" y="61"/>
                  </a:cubicBezTo>
                  <a:cubicBezTo>
                    <a:pt x="7" y="66"/>
                    <a:pt x="5" y="65"/>
                    <a:pt x="2" y="63"/>
                  </a:cubicBezTo>
                  <a:cubicBezTo>
                    <a:pt x="0" y="58"/>
                    <a:pt x="4" y="53"/>
                    <a:pt x="3" y="47"/>
                  </a:cubicBezTo>
                  <a:cubicBezTo>
                    <a:pt x="8" y="43"/>
                    <a:pt x="9" y="36"/>
                    <a:pt x="11" y="30"/>
                  </a:cubicBezTo>
                  <a:cubicBezTo>
                    <a:pt x="18" y="12"/>
                    <a:pt x="33" y="5"/>
                    <a:pt x="50" y="0"/>
                  </a:cubicBezTo>
                  <a:cubicBezTo>
                    <a:pt x="50" y="2"/>
                    <a:pt x="49" y="5"/>
                    <a:pt x="51" y="7"/>
                  </a:cubicBezTo>
                  <a:close/>
                </a:path>
              </a:pathLst>
            </a:custGeom>
            <a:solidFill>
              <a:srgbClr val="807AA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0" name="Freeform 849"/>
            <p:cNvSpPr>
              <a:spLocks/>
            </p:cNvSpPr>
            <p:nvPr/>
          </p:nvSpPr>
          <p:spPr bwMode="auto">
            <a:xfrm>
              <a:off x="4465" y="2526"/>
              <a:ext cx="28" cy="7"/>
            </a:xfrm>
            <a:custGeom>
              <a:avLst/>
              <a:gdLst>
                <a:gd name="T0" fmla="*/ 4 w 46"/>
                <a:gd name="T1" fmla="*/ 11 h 12"/>
                <a:gd name="T2" fmla="*/ 1 w 46"/>
                <a:gd name="T3" fmla="*/ 4 h 12"/>
                <a:gd name="T4" fmla="*/ 8 w 46"/>
                <a:gd name="T5" fmla="*/ 1 h 12"/>
                <a:gd name="T6" fmla="*/ 37 w 46"/>
                <a:gd name="T7" fmla="*/ 0 h 12"/>
                <a:gd name="T8" fmla="*/ 42 w 46"/>
                <a:gd name="T9" fmla="*/ 9 h 12"/>
                <a:gd name="T10" fmla="*/ 37 w 46"/>
                <a:gd name="T11" fmla="*/ 10 h 12"/>
                <a:gd name="T12" fmla="*/ 10 w 46"/>
                <a:gd name="T13" fmla="*/ 12 h 12"/>
                <a:gd name="T14" fmla="*/ 4 w 46"/>
                <a:gd name="T15" fmla="*/ 11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2">
                  <a:moveTo>
                    <a:pt x="4" y="11"/>
                  </a:moveTo>
                  <a:cubicBezTo>
                    <a:pt x="2" y="9"/>
                    <a:pt x="0" y="7"/>
                    <a:pt x="1" y="4"/>
                  </a:cubicBezTo>
                  <a:cubicBezTo>
                    <a:pt x="2" y="1"/>
                    <a:pt x="5" y="2"/>
                    <a:pt x="8" y="1"/>
                  </a:cubicBezTo>
                  <a:cubicBezTo>
                    <a:pt x="18" y="0"/>
                    <a:pt x="28" y="0"/>
                    <a:pt x="37" y="0"/>
                  </a:cubicBezTo>
                  <a:cubicBezTo>
                    <a:pt x="45" y="0"/>
                    <a:pt x="46" y="2"/>
                    <a:pt x="42" y="9"/>
                  </a:cubicBezTo>
                  <a:cubicBezTo>
                    <a:pt x="41" y="10"/>
                    <a:pt x="39" y="10"/>
                    <a:pt x="37" y="10"/>
                  </a:cubicBezTo>
                  <a:cubicBezTo>
                    <a:pt x="28" y="10"/>
                    <a:pt x="19" y="9"/>
                    <a:pt x="10" y="12"/>
                  </a:cubicBezTo>
                  <a:cubicBezTo>
                    <a:pt x="8" y="12"/>
                    <a:pt x="6" y="12"/>
                    <a:pt x="4" y="11"/>
                  </a:cubicBezTo>
                  <a:close/>
                </a:path>
              </a:pathLst>
            </a:custGeom>
            <a:solidFill>
              <a:srgbClr val="C32D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51" name="Freeform 850"/>
            <p:cNvSpPr>
              <a:spLocks/>
            </p:cNvSpPr>
            <p:nvPr/>
          </p:nvSpPr>
          <p:spPr bwMode="auto">
            <a:xfrm>
              <a:off x="4467" y="2530"/>
              <a:ext cx="24" cy="9"/>
            </a:xfrm>
            <a:custGeom>
              <a:avLst/>
              <a:gdLst>
                <a:gd name="T0" fmla="*/ 0 w 38"/>
                <a:gd name="T1" fmla="*/ 5 h 15"/>
                <a:gd name="T2" fmla="*/ 38 w 38"/>
                <a:gd name="T3" fmla="*/ 3 h 15"/>
                <a:gd name="T4" fmla="*/ 0 w 38"/>
                <a:gd name="T5" fmla="*/ 5 h 15"/>
              </a:gdLst>
              <a:ahLst/>
              <a:cxnLst>
                <a:cxn ang="0">
                  <a:pos x="T0" y="T1"/>
                </a:cxn>
                <a:cxn ang="0">
                  <a:pos x="T2" y="T3"/>
                </a:cxn>
                <a:cxn ang="0">
                  <a:pos x="T4" y="T5"/>
                </a:cxn>
              </a:cxnLst>
              <a:rect l="0" t="0" r="r" b="b"/>
              <a:pathLst>
                <a:path w="38" h="15">
                  <a:moveTo>
                    <a:pt x="0" y="5"/>
                  </a:moveTo>
                  <a:cubicBezTo>
                    <a:pt x="13" y="1"/>
                    <a:pt x="25" y="0"/>
                    <a:pt x="38" y="3"/>
                  </a:cubicBezTo>
                  <a:cubicBezTo>
                    <a:pt x="29" y="14"/>
                    <a:pt x="10" y="15"/>
                    <a:pt x="0" y="5"/>
                  </a:cubicBezTo>
                  <a:close/>
                </a:path>
              </a:pathLst>
            </a:custGeom>
            <a:solidFill>
              <a:srgbClr val="EB5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4041" name="Group 1052"/>
          <p:cNvGrpSpPr>
            <a:grpSpLocks/>
          </p:cNvGrpSpPr>
          <p:nvPr/>
        </p:nvGrpSpPr>
        <p:grpSpPr bwMode="auto">
          <a:xfrm>
            <a:off x="6900863" y="3606800"/>
            <a:ext cx="1216025" cy="735013"/>
            <a:chOff x="4347" y="2272"/>
            <a:chExt cx="766" cy="463"/>
          </a:xfrm>
        </p:grpSpPr>
        <p:sp>
          <p:nvSpPr>
            <p:cNvPr id="4052" name="Freeform 852"/>
            <p:cNvSpPr>
              <a:spLocks/>
            </p:cNvSpPr>
            <p:nvPr/>
          </p:nvSpPr>
          <p:spPr bwMode="auto">
            <a:xfrm>
              <a:off x="4448" y="2494"/>
              <a:ext cx="16" cy="11"/>
            </a:xfrm>
            <a:custGeom>
              <a:avLst/>
              <a:gdLst>
                <a:gd name="T0" fmla="*/ 19 w 26"/>
                <a:gd name="T1" fmla="*/ 7 h 17"/>
                <a:gd name="T2" fmla="*/ 6 w 26"/>
                <a:gd name="T3" fmla="*/ 14 h 17"/>
                <a:gd name="T4" fmla="*/ 2 w 26"/>
                <a:gd name="T5" fmla="*/ 16 h 17"/>
                <a:gd name="T6" fmla="*/ 1 w 26"/>
                <a:gd name="T7" fmla="*/ 10 h 17"/>
                <a:gd name="T8" fmla="*/ 19 w 26"/>
                <a:gd name="T9" fmla="*/ 0 h 17"/>
                <a:gd name="T10" fmla="*/ 25 w 26"/>
                <a:gd name="T11" fmla="*/ 5 h 17"/>
                <a:gd name="T12" fmla="*/ 19 w 26"/>
                <a:gd name="T13" fmla="*/ 7 h 17"/>
              </a:gdLst>
              <a:ahLst/>
              <a:cxnLst>
                <a:cxn ang="0">
                  <a:pos x="T0" y="T1"/>
                </a:cxn>
                <a:cxn ang="0">
                  <a:pos x="T2" y="T3"/>
                </a:cxn>
                <a:cxn ang="0">
                  <a:pos x="T4" y="T5"/>
                </a:cxn>
                <a:cxn ang="0">
                  <a:pos x="T6" y="T7"/>
                </a:cxn>
                <a:cxn ang="0">
                  <a:pos x="T8" y="T9"/>
                </a:cxn>
                <a:cxn ang="0">
                  <a:pos x="T10" y="T11"/>
                </a:cxn>
                <a:cxn ang="0">
                  <a:pos x="T12" y="T13"/>
                </a:cxn>
              </a:cxnLst>
              <a:rect l="0" t="0" r="r" b="b"/>
              <a:pathLst>
                <a:path w="26" h="17">
                  <a:moveTo>
                    <a:pt x="19" y="7"/>
                  </a:moveTo>
                  <a:cubicBezTo>
                    <a:pt x="13" y="6"/>
                    <a:pt x="9" y="9"/>
                    <a:pt x="6" y="14"/>
                  </a:cubicBezTo>
                  <a:cubicBezTo>
                    <a:pt x="5" y="15"/>
                    <a:pt x="4" y="17"/>
                    <a:pt x="2" y="16"/>
                  </a:cubicBezTo>
                  <a:cubicBezTo>
                    <a:pt x="0" y="15"/>
                    <a:pt x="0" y="12"/>
                    <a:pt x="1" y="10"/>
                  </a:cubicBezTo>
                  <a:cubicBezTo>
                    <a:pt x="4" y="3"/>
                    <a:pt x="11" y="0"/>
                    <a:pt x="19" y="0"/>
                  </a:cubicBezTo>
                  <a:cubicBezTo>
                    <a:pt x="22" y="1"/>
                    <a:pt x="26" y="2"/>
                    <a:pt x="25" y="5"/>
                  </a:cubicBezTo>
                  <a:cubicBezTo>
                    <a:pt x="25" y="9"/>
                    <a:pt x="21" y="7"/>
                    <a:pt x="19" y="7"/>
                  </a:cubicBezTo>
                  <a:close/>
                </a:path>
              </a:pathLst>
            </a:custGeom>
            <a:solidFill>
              <a:srgbClr val="CD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3" name="Freeform 853"/>
            <p:cNvSpPr>
              <a:spLocks/>
            </p:cNvSpPr>
            <p:nvPr/>
          </p:nvSpPr>
          <p:spPr bwMode="auto">
            <a:xfrm>
              <a:off x="4487" y="2493"/>
              <a:ext cx="16" cy="9"/>
            </a:xfrm>
            <a:custGeom>
              <a:avLst/>
              <a:gdLst>
                <a:gd name="T0" fmla="*/ 20 w 26"/>
                <a:gd name="T1" fmla="*/ 4 h 14"/>
                <a:gd name="T2" fmla="*/ 25 w 26"/>
                <a:gd name="T3" fmla="*/ 9 h 14"/>
                <a:gd name="T4" fmla="*/ 23 w 26"/>
                <a:gd name="T5" fmla="*/ 13 h 14"/>
                <a:gd name="T6" fmla="*/ 19 w 26"/>
                <a:gd name="T7" fmla="*/ 11 h 14"/>
                <a:gd name="T8" fmla="*/ 5 w 26"/>
                <a:gd name="T9" fmla="*/ 7 h 14"/>
                <a:gd name="T10" fmla="*/ 1 w 26"/>
                <a:gd name="T11" fmla="*/ 5 h 14"/>
                <a:gd name="T12" fmla="*/ 4 w 26"/>
                <a:gd name="T13" fmla="*/ 2 h 14"/>
                <a:gd name="T14" fmla="*/ 20 w 26"/>
                <a:gd name="T15" fmla="*/ 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4">
                  <a:moveTo>
                    <a:pt x="20" y="4"/>
                  </a:moveTo>
                  <a:cubicBezTo>
                    <a:pt x="22" y="5"/>
                    <a:pt x="23" y="7"/>
                    <a:pt x="25" y="9"/>
                  </a:cubicBezTo>
                  <a:cubicBezTo>
                    <a:pt x="25" y="10"/>
                    <a:pt x="26" y="13"/>
                    <a:pt x="23" y="13"/>
                  </a:cubicBezTo>
                  <a:cubicBezTo>
                    <a:pt x="21" y="14"/>
                    <a:pt x="20" y="13"/>
                    <a:pt x="19" y="11"/>
                  </a:cubicBezTo>
                  <a:cubicBezTo>
                    <a:pt x="16" y="6"/>
                    <a:pt x="10" y="6"/>
                    <a:pt x="5" y="7"/>
                  </a:cubicBezTo>
                  <a:cubicBezTo>
                    <a:pt x="3" y="7"/>
                    <a:pt x="1" y="8"/>
                    <a:pt x="1" y="5"/>
                  </a:cubicBezTo>
                  <a:cubicBezTo>
                    <a:pt x="0" y="3"/>
                    <a:pt x="2" y="2"/>
                    <a:pt x="4" y="2"/>
                  </a:cubicBezTo>
                  <a:cubicBezTo>
                    <a:pt x="9" y="0"/>
                    <a:pt x="15" y="2"/>
                    <a:pt x="20" y="4"/>
                  </a:cubicBezTo>
                  <a:close/>
                </a:path>
              </a:pathLst>
            </a:custGeom>
            <a:solidFill>
              <a:srgbClr val="CCCC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4" name="Freeform 854"/>
            <p:cNvSpPr>
              <a:spLocks/>
            </p:cNvSpPr>
            <p:nvPr/>
          </p:nvSpPr>
          <p:spPr bwMode="auto">
            <a:xfrm>
              <a:off x="4511" y="2509"/>
              <a:ext cx="7" cy="13"/>
            </a:xfrm>
            <a:custGeom>
              <a:avLst/>
              <a:gdLst>
                <a:gd name="T0" fmla="*/ 2 w 12"/>
                <a:gd name="T1" fmla="*/ 20 h 20"/>
                <a:gd name="T2" fmla="*/ 1 w 12"/>
                <a:gd name="T3" fmla="*/ 4 h 20"/>
                <a:gd name="T4" fmla="*/ 5 w 12"/>
                <a:gd name="T5" fmla="*/ 0 h 20"/>
                <a:gd name="T6" fmla="*/ 12 w 12"/>
                <a:gd name="T7" fmla="*/ 4 h 20"/>
                <a:gd name="T8" fmla="*/ 5 w 12"/>
                <a:gd name="T9" fmla="*/ 6 h 20"/>
                <a:gd name="T10" fmla="*/ 5 w 12"/>
                <a:gd name="T11" fmla="*/ 15 h 20"/>
                <a:gd name="T12" fmla="*/ 2 w 12"/>
                <a:gd name="T13" fmla="*/ 20 h 20"/>
              </a:gdLst>
              <a:ahLst/>
              <a:cxnLst>
                <a:cxn ang="0">
                  <a:pos x="T0" y="T1"/>
                </a:cxn>
                <a:cxn ang="0">
                  <a:pos x="T2" y="T3"/>
                </a:cxn>
                <a:cxn ang="0">
                  <a:pos x="T4" y="T5"/>
                </a:cxn>
                <a:cxn ang="0">
                  <a:pos x="T6" y="T7"/>
                </a:cxn>
                <a:cxn ang="0">
                  <a:pos x="T8" y="T9"/>
                </a:cxn>
                <a:cxn ang="0">
                  <a:pos x="T10" y="T11"/>
                </a:cxn>
                <a:cxn ang="0">
                  <a:pos x="T12" y="T13"/>
                </a:cxn>
              </a:cxnLst>
              <a:rect l="0" t="0" r="r" b="b"/>
              <a:pathLst>
                <a:path w="12" h="20">
                  <a:moveTo>
                    <a:pt x="2" y="20"/>
                  </a:moveTo>
                  <a:cubicBezTo>
                    <a:pt x="0" y="15"/>
                    <a:pt x="1" y="10"/>
                    <a:pt x="1" y="4"/>
                  </a:cubicBezTo>
                  <a:cubicBezTo>
                    <a:pt x="1" y="2"/>
                    <a:pt x="3" y="1"/>
                    <a:pt x="5" y="0"/>
                  </a:cubicBezTo>
                  <a:cubicBezTo>
                    <a:pt x="8" y="0"/>
                    <a:pt x="10" y="2"/>
                    <a:pt x="12" y="4"/>
                  </a:cubicBezTo>
                  <a:cubicBezTo>
                    <a:pt x="10" y="6"/>
                    <a:pt x="7" y="4"/>
                    <a:pt x="5" y="6"/>
                  </a:cubicBezTo>
                  <a:cubicBezTo>
                    <a:pt x="9" y="9"/>
                    <a:pt x="11" y="12"/>
                    <a:pt x="5" y="15"/>
                  </a:cubicBezTo>
                  <a:cubicBezTo>
                    <a:pt x="4" y="16"/>
                    <a:pt x="3" y="18"/>
                    <a:pt x="2" y="20"/>
                  </a:cubicBezTo>
                  <a:close/>
                </a:path>
              </a:pathLst>
            </a:custGeom>
            <a:solidFill>
              <a:srgbClr val="F7C5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5" name="Freeform 855"/>
            <p:cNvSpPr>
              <a:spLocks/>
            </p:cNvSpPr>
            <p:nvPr/>
          </p:nvSpPr>
          <p:spPr bwMode="auto">
            <a:xfrm>
              <a:off x="4434" y="2513"/>
              <a:ext cx="9" cy="11"/>
            </a:xfrm>
            <a:custGeom>
              <a:avLst/>
              <a:gdLst>
                <a:gd name="T0" fmla="*/ 10 w 14"/>
                <a:gd name="T1" fmla="*/ 5 h 18"/>
                <a:gd name="T2" fmla="*/ 4 w 14"/>
                <a:gd name="T3" fmla="*/ 6 h 18"/>
                <a:gd name="T4" fmla="*/ 10 w 14"/>
                <a:gd name="T5" fmla="*/ 0 h 18"/>
                <a:gd name="T6" fmla="*/ 13 w 14"/>
                <a:gd name="T7" fmla="*/ 6 h 18"/>
                <a:gd name="T8" fmla="*/ 14 w 14"/>
                <a:gd name="T9" fmla="*/ 18 h 18"/>
                <a:gd name="T10" fmla="*/ 10 w 14"/>
                <a:gd name="T11" fmla="*/ 5 h 18"/>
              </a:gdLst>
              <a:ahLst/>
              <a:cxnLst>
                <a:cxn ang="0">
                  <a:pos x="T0" y="T1"/>
                </a:cxn>
                <a:cxn ang="0">
                  <a:pos x="T2" y="T3"/>
                </a:cxn>
                <a:cxn ang="0">
                  <a:pos x="T4" y="T5"/>
                </a:cxn>
                <a:cxn ang="0">
                  <a:pos x="T6" y="T7"/>
                </a:cxn>
                <a:cxn ang="0">
                  <a:pos x="T8" y="T9"/>
                </a:cxn>
                <a:cxn ang="0">
                  <a:pos x="T10" y="T11"/>
                </a:cxn>
              </a:cxnLst>
              <a:rect l="0" t="0" r="r" b="b"/>
              <a:pathLst>
                <a:path w="14" h="18">
                  <a:moveTo>
                    <a:pt x="10" y="5"/>
                  </a:moveTo>
                  <a:cubicBezTo>
                    <a:pt x="7" y="4"/>
                    <a:pt x="6" y="7"/>
                    <a:pt x="4" y="6"/>
                  </a:cubicBezTo>
                  <a:cubicBezTo>
                    <a:pt x="3" y="2"/>
                    <a:pt x="6" y="1"/>
                    <a:pt x="10" y="0"/>
                  </a:cubicBezTo>
                  <a:cubicBezTo>
                    <a:pt x="13" y="0"/>
                    <a:pt x="13" y="3"/>
                    <a:pt x="13" y="6"/>
                  </a:cubicBezTo>
                  <a:cubicBezTo>
                    <a:pt x="14" y="10"/>
                    <a:pt x="14" y="14"/>
                    <a:pt x="14" y="18"/>
                  </a:cubicBezTo>
                  <a:cubicBezTo>
                    <a:pt x="14" y="13"/>
                    <a:pt x="0" y="14"/>
                    <a:pt x="10" y="5"/>
                  </a:cubicBezTo>
                  <a:close/>
                </a:path>
              </a:pathLst>
            </a:custGeom>
            <a:solidFill>
              <a:srgbClr val="F7C9A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6" name="Freeform 856"/>
            <p:cNvSpPr>
              <a:spLocks/>
            </p:cNvSpPr>
            <p:nvPr/>
          </p:nvSpPr>
          <p:spPr bwMode="auto">
            <a:xfrm>
              <a:off x="4489" y="2505"/>
              <a:ext cx="10" cy="11"/>
            </a:xfrm>
            <a:custGeom>
              <a:avLst/>
              <a:gdLst>
                <a:gd name="T0" fmla="*/ 15 w 17"/>
                <a:gd name="T1" fmla="*/ 6 h 18"/>
                <a:gd name="T2" fmla="*/ 12 w 17"/>
                <a:gd name="T3" fmla="*/ 16 h 18"/>
                <a:gd name="T4" fmla="*/ 3 w 17"/>
                <a:gd name="T5" fmla="*/ 13 h 18"/>
                <a:gd name="T6" fmla="*/ 7 w 17"/>
                <a:gd name="T7" fmla="*/ 1 h 18"/>
                <a:gd name="T8" fmla="*/ 15 w 17"/>
                <a:gd name="T9" fmla="*/ 6 h 18"/>
              </a:gdLst>
              <a:ahLst/>
              <a:cxnLst>
                <a:cxn ang="0">
                  <a:pos x="T0" y="T1"/>
                </a:cxn>
                <a:cxn ang="0">
                  <a:pos x="T2" y="T3"/>
                </a:cxn>
                <a:cxn ang="0">
                  <a:pos x="T4" y="T5"/>
                </a:cxn>
                <a:cxn ang="0">
                  <a:pos x="T6" y="T7"/>
                </a:cxn>
                <a:cxn ang="0">
                  <a:pos x="T8" y="T9"/>
                </a:cxn>
              </a:cxnLst>
              <a:rect l="0" t="0" r="r" b="b"/>
              <a:pathLst>
                <a:path w="17" h="18">
                  <a:moveTo>
                    <a:pt x="15" y="6"/>
                  </a:moveTo>
                  <a:cubicBezTo>
                    <a:pt x="17" y="10"/>
                    <a:pt x="16" y="14"/>
                    <a:pt x="12" y="16"/>
                  </a:cubicBezTo>
                  <a:cubicBezTo>
                    <a:pt x="8" y="18"/>
                    <a:pt x="5" y="16"/>
                    <a:pt x="3" y="13"/>
                  </a:cubicBezTo>
                  <a:cubicBezTo>
                    <a:pt x="0" y="7"/>
                    <a:pt x="3" y="4"/>
                    <a:pt x="7" y="1"/>
                  </a:cubicBezTo>
                  <a:cubicBezTo>
                    <a:pt x="12" y="0"/>
                    <a:pt x="14" y="1"/>
                    <a:pt x="15" y="6"/>
                  </a:cubicBezTo>
                  <a:close/>
                </a:path>
              </a:pathLst>
            </a:custGeom>
            <a:solidFill>
              <a:srgbClr val="FCF0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7" name="Freeform 857"/>
            <p:cNvSpPr>
              <a:spLocks/>
            </p:cNvSpPr>
            <p:nvPr/>
          </p:nvSpPr>
          <p:spPr bwMode="auto">
            <a:xfrm>
              <a:off x="4457" y="2507"/>
              <a:ext cx="7" cy="9"/>
            </a:xfrm>
            <a:custGeom>
              <a:avLst/>
              <a:gdLst>
                <a:gd name="T0" fmla="*/ 7 w 12"/>
                <a:gd name="T1" fmla="*/ 2 h 14"/>
                <a:gd name="T2" fmla="*/ 4 w 12"/>
                <a:gd name="T3" fmla="*/ 13 h 14"/>
                <a:gd name="T4" fmla="*/ 0 w 12"/>
                <a:gd name="T5" fmla="*/ 11 h 14"/>
                <a:gd name="T6" fmla="*/ 1 w 12"/>
                <a:gd name="T7" fmla="*/ 3 h 14"/>
                <a:gd name="T8" fmla="*/ 7 w 12"/>
                <a:gd name="T9" fmla="*/ 2 h 14"/>
              </a:gdLst>
              <a:ahLst/>
              <a:cxnLst>
                <a:cxn ang="0">
                  <a:pos x="T0" y="T1"/>
                </a:cxn>
                <a:cxn ang="0">
                  <a:pos x="T2" y="T3"/>
                </a:cxn>
                <a:cxn ang="0">
                  <a:pos x="T4" y="T5"/>
                </a:cxn>
                <a:cxn ang="0">
                  <a:pos x="T6" y="T7"/>
                </a:cxn>
                <a:cxn ang="0">
                  <a:pos x="T8" y="T9"/>
                </a:cxn>
              </a:cxnLst>
              <a:rect l="0" t="0" r="r" b="b"/>
              <a:pathLst>
                <a:path w="12" h="14">
                  <a:moveTo>
                    <a:pt x="7" y="2"/>
                  </a:moveTo>
                  <a:cubicBezTo>
                    <a:pt x="12" y="9"/>
                    <a:pt x="10" y="12"/>
                    <a:pt x="4" y="13"/>
                  </a:cubicBezTo>
                  <a:cubicBezTo>
                    <a:pt x="2" y="14"/>
                    <a:pt x="1" y="12"/>
                    <a:pt x="0" y="11"/>
                  </a:cubicBezTo>
                  <a:cubicBezTo>
                    <a:pt x="1" y="8"/>
                    <a:pt x="0" y="5"/>
                    <a:pt x="1" y="3"/>
                  </a:cubicBezTo>
                  <a:cubicBezTo>
                    <a:pt x="3" y="0"/>
                    <a:pt x="5" y="0"/>
                    <a:pt x="7" y="2"/>
                  </a:cubicBezTo>
                  <a:close/>
                </a:path>
              </a:pathLst>
            </a:custGeom>
            <a:solidFill>
              <a:srgbClr val="73402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8" name="Freeform 858"/>
            <p:cNvSpPr>
              <a:spLocks/>
            </p:cNvSpPr>
            <p:nvPr/>
          </p:nvSpPr>
          <p:spPr bwMode="auto">
            <a:xfrm>
              <a:off x="4455" y="2506"/>
              <a:ext cx="6" cy="11"/>
            </a:xfrm>
            <a:custGeom>
              <a:avLst/>
              <a:gdLst>
                <a:gd name="T0" fmla="*/ 4 w 10"/>
                <a:gd name="T1" fmla="*/ 12 h 18"/>
                <a:gd name="T2" fmla="*/ 7 w 10"/>
                <a:gd name="T3" fmla="*/ 15 h 18"/>
                <a:gd name="T4" fmla="*/ 6 w 10"/>
                <a:gd name="T5" fmla="*/ 17 h 18"/>
                <a:gd name="T6" fmla="*/ 0 w 10"/>
                <a:gd name="T7" fmla="*/ 8 h 18"/>
                <a:gd name="T8" fmla="*/ 9 w 10"/>
                <a:gd name="T9" fmla="*/ 2 h 18"/>
                <a:gd name="T10" fmla="*/ 10 w 10"/>
                <a:gd name="T11" fmla="*/ 4 h 18"/>
                <a:gd name="T12" fmla="*/ 4 w 10"/>
                <a:gd name="T13" fmla="*/ 6 h 18"/>
                <a:gd name="T14" fmla="*/ 4 w 10"/>
                <a:gd name="T15" fmla="*/ 12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8">
                  <a:moveTo>
                    <a:pt x="4" y="12"/>
                  </a:moveTo>
                  <a:cubicBezTo>
                    <a:pt x="5" y="13"/>
                    <a:pt x="6" y="14"/>
                    <a:pt x="7" y="15"/>
                  </a:cubicBezTo>
                  <a:cubicBezTo>
                    <a:pt x="8" y="17"/>
                    <a:pt x="8" y="18"/>
                    <a:pt x="6" y="17"/>
                  </a:cubicBezTo>
                  <a:cubicBezTo>
                    <a:pt x="1" y="16"/>
                    <a:pt x="0" y="12"/>
                    <a:pt x="0" y="8"/>
                  </a:cubicBezTo>
                  <a:cubicBezTo>
                    <a:pt x="0" y="1"/>
                    <a:pt x="3" y="0"/>
                    <a:pt x="9" y="2"/>
                  </a:cubicBezTo>
                  <a:cubicBezTo>
                    <a:pt x="10" y="3"/>
                    <a:pt x="10" y="3"/>
                    <a:pt x="10" y="4"/>
                  </a:cubicBezTo>
                  <a:cubicBezTo>
                    <a:pt x="8" y="3"/>
                    <a:pt x="6" y="4"/>
                    <a:pt x="4" y="6"/>
                  </a:cubicBezTo>
                  <a:cubicBezTo>
                    <a:pt x="4" y="8"/>
                    <a:pt x="4" y="10"/>
                    <a:pt x="4" y="12"/>
                  </a:cubicBezTo>
                  <a:close/>
                </a:path>
              </a:pathLst>
            </a:custGeom>
            <a:solidFill>
              <a:srgbClr val="FDF5E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9" name="Freeform 859"/>
            <p:cNvSpPr>
              <a:spLocks/>
            </p:cNvSpPr>
            <p:nvPr/>
          </p:nvSpPr>
          <p:spPr bwMode="auto">
            <a:xfrm>
              <a:off x="4453" y="2505"/>
              <a:ext cx="8" cy="6"/>
            </a:xfrm>
            <a:custGeom>
              <a:avLst/>
              <a:gdLst>
                <a:gd name="T0" fmla="*/ 12 w 12"/>
                <a:gd name="T1" fmla="*/ 4 h 10"/>
                <a:gd name="T2" fmla="*/ 3 w 12"/>
                <a:gd name="T3" fmla="*/ 10 h 10"/>
                <a:gd name="T4" fmla="*/ 3 w 12"/>
                <a:gd name="T5" fmla="*/ 5 h 10"/>
                <a:gd name="T6" fmla="*/ 12 w 12"/>
                <a:gd name="T7" fmla="*/ 4 h 10"/>
              </a:gdLst>
              <a:ahLst/>
              <a:cxnLst>
                <a:cxn ang="0">
                  <a:pos x="T0" y="T1"/>
                </a:cxn>
                <a:cxn ang="0">
                  <a:pos x="T2" y="T3"/>
                </a:cxn>
                <a:cxn ang="0">
                  <a:pos x="T4" y="T5"/>
                </a:cxn>
                <a:cxn ang="0">
                  <a:pos x="T6" y="T7"/>
                </a:cxn>
              </a:cxnLst>
              <a:rect l="0" t="0" r="r" b="b"/>
              <a:pathLst>
                <a:path w="12" h="10">
                  <a:moveTo>
                    <a:pt x="12" y="4"/>
                  </a:moveTo>
                  <a:cubicBezTo>
                    <a:pt x="7" y="2"/>
                    <a:pt x="4" y="5"/>
                    <a:pt x="3" y="10"/>
                  </a:cubicBezTo>
                  <a:cubicBezTo>
                    <a:pt x="0" y="8"/>
                    <a:pt x="1" y="6"/>
                    <a:pt x="3" y="5"/>
                  </a:cubicBezTo>
                  <a:cubicBezTo>
                    <a:pt x="5" y="2"/>
                    <a:pt x="9" y="0"/>
                    <a:pt x="12" y="4"/>
                  </a:cubicBezTo>
                  <a:close/>
                </a:path>
              </a:pathLst>
            </a:custGeom>
            <a:solidFill>
              <a:srgbClr val="A4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0" name="Freeform 860"/>
            <p:cNvSpPr>
              <a:spLocks/>
            </p:cNvSpPr>
            <p:nvPr/>
          </p:nvSpPr>
          <p:spPr bwMode="auto">
            <a:xfrm>
              <a:off x="4493" y="2503"/>
              <a:ext cx="7" cy="6"/>
            </a:xfrm>
            <a:custGeom>
              <a:avLst/>
              <a:gdLst>
                <a:gd name="T0" fmla="*/ 8 w 11"/>
                <a:gd name="T1" fmla="*/ 9 h 9"/>
                <a:gd name="T2" fmla="*/ 0 w 11"/>
                <a:gd name="T3" fmla="*/ 4 h 9"/>
                <a:gd name="T4" fmla="*/ 8 w 11"/>
                <a:gd name="T5" fmla="*/ 4 h 9"/>
                <a:gd name="T6" fmla="*/ 8 w 11"/>
                <a:gd name="T7" fmla="*/ 9 h 9"/>
              </a:gdLst>
              <a:ahLst/>
              <a:cxnLst>
                <a:cxn ang="0">
                  <a:pos x="T0" y="T1"/>
                </a:cxn>
                <a:cxn ang="0">
                  <a:pos x="T2" y="T3"/>
                </a:cxn>
                <a:cxn ang="0">
                  <a:pos x="T4" y="T5"/>
                </a:cxn>
                <a:cxn ang="0">
                  <a:pos x="T6" y="T7"/>
                </a:cxn>
              </a:cxnLst>
              <a:rect l="0" t="0" r="r" b="b"/>
              <a:pathLst>
                <a:path w="11" h="9">
                  <a:moveTo>
                    <a:pt x="8" y="9"/>
                  </a:moveTo>
                  <a:cubicBezTo>
                    <a:pt x="6" y="6"/>
                    <a:pt x="4" y="4"/>
                    <a:pt x="0" y="4"/>
                  </a:cubicBezTo>
                  <a:cubicBezTo>
                    <a:pt x="3" y="0"/>
                    <a:pt x="6" y="3"/>
                    <a:pt x="8" y="4"/>
                  </a:cubicBezTo>
                  <a:cubicBezTo>
                    <a:pt x="10" y="5"/>
                    <a:pt x="11" y="7"/>
                    <a:pt x="8" y="9"/>
                  </a:cubicBezTo>
                  <a:close/>
                </a:path>
              </a:pathLst>
            </a:custGeom>
            <a:solidFill>
              <a:srgbClr val="A18F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1" name="Freeform 861"/>
            <p:cNvSpPr>
              <a:spLocks/>
            </p:cNvSpPr>
            <p:nvPr/>
          </p:nvSpPr>
          <p:spPr bwMode="auto">
            <a:xfrm>
              <a:off x="4432" y="2560"/>
              <a:ext cx="87" cy="81"/>
            </a:xfrm>
            <a:custGeom>
              <a:avLst/>
              <a:gdLst>
                <a:gd name="T0" fmla="*/ 7 w 140"/>
                <a:gd name="T1" fmla="*/ 44 h 131"/>
                <a:gd name="T2" fmla="*/ 13 w 140"/>
                <a:gd name="T3" fmla="*/ 42 h 131"/>
                <a:gd name="T4" fmla="*/ 27 w 140"/>
                <a:gd name="T5" fmla="*/ 26 h 131"/>
                <a:gd name="T6" fmla="*/ 56 w 140"/>
                <a:gd name="T7" fmla="*/ 7 h 131"/>
                <a:gd name="T8" fmla="*/ 65 w 140"/>
                <a:gd name="T9" fmla="*/ 2 h 131"/>
                <a:gd name="T10" fmla="*/ 78 w 140"/>
                <a:gd name="T11" fmla="*/ 3 h 131"/>
                <a:gd name="T12" fmla="*/ 121 w 140"/>
                <a:gd name="T13" fmla="*/ 45 h 131"/>
                <a:gd name="T14" fmla="*/ 123 w 140"/>
                <a:gd name="T15" fmla="*/ 48 h 131"/>
                <a:gd name="T16" fmla="*/ 130 w 140"/>
                <a:gd name="T17" fmla="*/ 70 h 131"/>
                <a:gd name="T18" fmla="*/ 133 w 140"/>
                <a:gd name="T19" fmla="*/ 76 h 131"/>
                <a:gd name="T20" fmla="*/ 134 w 140"/>
                <a:gd name="T21" fmla="*/ 94 h 131"/>
                <a:gd name="T22" fmla="*/ 129 w 140"/>
                <a:gd name="T23" fmla="*/ 98 h 131"/>
                <a:gd name="T24" fmla="*/ 117 w 140"/>
                <a:gd name="T25" fmla="*/ 101 h 131"/>
                <a:gd name="T26" fmla="*/ 103 w 140"/>
                <a:gd name="T27" fmla="*/ 107 h 131"/>
                <a:gd name="T28" fmla="*/ 106 w 140"/>
                <a:gd name="T29" fmla="*/ 108 h 131"/>
                <a:gd name="T30" fmla="*/ 113 w 140"/>
                <a:gd name="T31" fmla="*/ 116 h 131"/>
                <a:gd name="T32" fmla="*/ 103 w 140"/>
                <a:gd name="T33" fmla="*/ 124 h 131"/>
                <a:gd name="T34" fmla="*/ 91 w 140"/>
                <a:gd name="T35" fmla="*/ 129 h 131"/>
                <a:gd name="T36" fmla="*/ 82 w 140"/>
                <a:gd name="T37" fmla="*/ 128 h 131"/>
                <a:gd name="T38" fmla="*/ 81 w 140"/>
                <a:gd name="T39" fmla="*/ 127 h 131"/>
                <a:gd name="T40" fmla="*/ 75 w 140"/>
                <a:gd name="T41" fmla="*/ 120 h 131"/>
                <a:gd name="T42" fmla="*/ 72 w 140"/>
                <a:gd name="T43" fmla="*/ 118 h 131"/>
                <a:gd name="T44" fmla="*/ 50 w 140"/>
                <a:gd name="T45" fmla="*/ 111 h 131"/>
                <a:gd name="T46" fmla="*/ 53 w 140"/>
                <a:gd name="T47" fmla="*/ 107 h 131"/>
                <a:gd name="T48" fmla="*/ 26 w 140"/>
                <a:gd name="T49" fmla="*/ 89 h 131"/>
                <a:gd name="T50" fmla="*/ 22 w 140"/>
                <a:gd name="T51" fmla="*/ 83 h 131"/>
                <a:gd name="T52" fmla="*/ 7 w 140"/>
                <a:gd name="T53" fmla="*/ 72 h 131"/>
                <a:gd name="T54" fmla="*/ 2 w 140"/>
                <a:gd name="T55" fmla="*/ 66 h 131"/>
                <a:gd name="T56" fmla="*/ 2 w 140"/>
                <a:gd name="T57" fmla="*/ 60 h 131"/>
                <a:gd name="T58" fmla="*/ 3 w 140"/>
                <a:gd name="T59" fmla="*/ 54 h 131"/>
                <a:gd name="T60" fmla="*/ 5 w 140"/>
                <a:gd name="T61" fmla="*/ 46 h 131"/>
                <a:gd name="T62" fmla="*/ 7 w 140"/>
                <a:gd name="T63" fmla="*/ 4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0" h="131">
                  <a:moveTo>
                    <a:pt x="7" y="44"/>
                  </a:moveTo>
                  <a:cubicBezTo>
                    <a:pt x="9" y="43"/>
                    <a:pt x="12" y="45"/>
                    <a:pt x="13" y="42"/>
                  </a:cubicBezTo>
                  <a:cubicBezTo>
                    <a:pt x="17" y="36"/>
                    <a:pt x="22" y="30"/>
                    <a:pt x="27" y="26"/>
                  </a:cubicBezTo>
                  <a:cubicBezTo>
                    <a:pt x="37" y="19"/>
                    <a:pt x="45" y="11"/>
                    <a:pt x="56" y="7"/>
                  </a:cubicBezTo>
                  <a:cubicBezTo>
                    <a:pt x="59" y="5"/>
                    <a:pt x="62" y="4"/>
                    <a:pt x="65" y="2"/>
                  </a:cubicBezTo>
                  <a:cubicBezTo>
                    <a:pt x="70" y="0"/>
                    <a:pt x="73" y="1"/>
                    <a:pt x="78" y="3"/>
                  </a:cubicBezTo>
                  <a:cubicBezTo>
                    <a:pt x="95" y="14"/>
                    <a:pt x="111" y="26"/>
                    <a:pt x="121" y="45"/>
                  </a:cubicBezTo>
                  <a:cubicBezTo>
                    <a:pt x="122" y="46"/>
                    <a:pt x="122" y="47"/>
                    <a:pt x="123" y="48"/>
                  </a:cubicBezTo>
                  <a:cubicBezTo>
                    <a:pt x="127" y="55"/>
                    <a:pt x="129" y="62"/>
                    <a:pt x="130" y="70"/>
                  </a:cubicBezTo>
                  <a:cubicBezTo>
                    <a:pt x="131" y="72"/>
                    <a:pt x="130" y="75"/>
                    <a:pt x="133" y="76"/>
                  </a:cubicBezTo>
                  <a:cubicBezTo>
                    <a:pt x="140" y="81"/>
                    <a:pt x="140" y="87"/>
                    <a:pt x="134" y="94"/>
                  </a:cubicBezTo>
                  <a:cubicBezTo>
                    <a:pt x="133" y="95"/>
                    <a:pt x="131" y="97"/>
                    <a:pt x="129" y="98"/>
                  </a:cubicBezTo>
                  <a:cubicBezTo>
                    <a:pt x="125" y="101"/>
                    <a:pt x="121" y="102"/>
                    <a:pt x="117" y="101"/>
                  </a:cubicBezTo>
                  <a:cubicBezTo>
                    <a:pt x="111" y="100"/>
                    <a:pt x="108" y="104"/>
                    <a:pt x="103" y="107"/>
                  </a:cubicBezTo>
                  <a:cubicBezTo>
                    <a:pt x="103" y="109"/>
                    <a:pt x="105" y="108"/>
                    <a:pt x="106" y="108"/>
                  </a:cubicBezTo>
                  <a:cubicBezTo>
                    <a:pt x="111" y="108"/>
                    <a:pt x="114" y="111"/>
                    <a:pt x="113" y="116"/>
                  </a:cubicBezTo>
                  <a:cubicBezTo>
                    <a:pt x="110" y="119"/>
                    <a:pt x="108" y="123"/>
                    <a:pt x="103" y="124"/>
                  </a:cubicBezTo>
                  <a:cubicBezTo>
                    <a:pt x="98" y="123"/>
                    <a:pt x="93" y="123"/>
                    <a:pt x="91" y="129"/>
                  </a:cubicBezTo>
                  <a:cubicBezTo>
                    <a:pt x="89" y="131"/>
                    <a:pt x="83" y="131"/>
                    <a:pt x="82" y="128"/>
                  </a:cubicBezTo>
                  <a:cubicBezTo>
                    <a:pt x="82" y="128"/>
                    <a:pt x="82" y="127"/>
                    <a:pt x="81" y="127"/>
                  </a:cubicBezTo>
                  <a:cubicBezTo>
                    <a:pt x="75" y="127"/>
                    <a:pt x="74" y="126"/>
                    <a:pt x="75" y="120"/>
                  </a:cubicBezTo>
                  <a:cubicBezTo>
                    <a:pt x="75" y="117"/>
                    <a:pt x="74" y="117"/>
                    <a:pt x="72" y="118"/>
                  </a:cubicBezTo>
                  <a:cubicBezTo>
                    <a:pt x="63" y="120"/>
                    <a:pt x="55" y="119"/>
                    <a:pt x="50" y="111"/>
                  </a:cubicBezTo>
                  <a:cubicBezTo>
                    <a:pt x="50" y="109"/>
                    <a:pt x="52" y="109"/>
                    <a:pt x="53" y="107"/>
                  </a:cubicBezTo>
                  <a:cubicBezTo>
                    <a:pt x="43" y="103"/>
                    <a:pt x="34" y="97"/>
                    <a:pt x="26" y="89"/>
                  </a:cubicBezTo>
                  <a:cubicBezTo>
                    <a:pt x="25" y="87"/>
                    <a:pt x="23" y="85"/>
                    <a:pt x="22" y="83"/>
                  </a:cubicBezTo>
                  <a:cubicBezTo>
                    <a:pt x="19" y="77"/>
                    <a:pt x="14" y="73"/>
                    <a:pt x="7" y="72"/>
                  </a:cubicBezTo>
                  <a:cubicBezTo>
                    <a:pt x="5" y="70"/>
                    <a:pt x="4" y="68"/>
                    <a:pt x="2" y="66"/>
                  </a:cubicBezTo>
                  <a:cubicBezTo>
                    <a:pt x="0" y="64"/>
                    <a:pt x="0" y="62"/>
                    <a:pt x="2" y="60"/>
                  </a:cubicBezTo>
                  <a:cubicBezTo>
                    <a:pt x="4" y="58"/>
                    <a:pt x="4" y="57"/>
                    <a:pt x="3" y="54"/>
                  </a:cubicBezTo>
                  <a:cubicBezTo>
                    <a:pt x="1" y="51"/>
                    <a:pt x="4" y="49"/>
                    <a:pt x="5" y="46"/>
                  </a:cubicBezTo>
                  <a:cubicBezTo>
                    <a:pt x="6" y="46"/>
                    <a:pt x="6" y="45"/>
                    <a:pt x="7" y="44"/>
                  </a:cubicBezTo>
                  <a:close/>
                </a:path>
              </a:pathLst>
            </a:custGeom>
            <a:solidFill>
              <a:srgbClr val="FCDA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2" name="Freeform 862"/>
            <p:cNvSpPr>
              <a:spLocks/>
            </p:cNvSpPr>
            <p:nvPr/>
          </p:nvSpPr>
          <p:spPr bwMode="auto">
            <a:xfrm>
              <a:off x="4353" y="2575"/>
              <a:ext cx="87" cy="69"/>
            </a:xfrm>
            <a:custGeom>
              <a:avLst/>
              <a:gdLst>
                <a:gd name="T0" fmla="*/ 133 w 140"/>
                <a:gd name="T1" fmla="*/ 21 h 111"/>
                <a:gd name="T2" fmla="*/ 137 w 140"/>
                <a:gd name="T3" fmla="*/ 31 h 111"/>
                <a:gd name="T4" fmla="*/ 135 w 140"/>
                <a:gd name="T5" fmla="*/ 33 h 111"/>
                <a:gd name="T6" fmla="*/ 133 w 140"/>
                <a:gd name="T7" fmla="*/ 42 h 111"/>
                <a:gd name="T8" fmla="*/ 135 w 140"/>
                <a:gd name="T9" fmla="*/ 45 h 111"/>
                <a:gd name="T10" fmla="*/ 135 w 140"/>
                <a:gd name="T11" fmla="*/ 58 h 111"/>
                <a:gd name="T12" fmla="*/ 126 w 140"/>
                <a:gd name="T13" fmla="*/ 64 h 111"/>
                <a:gd name="T14" fmla="*/ 121 w 140"/>
                <a:gd name="T15" fmla="*/ 64 h 111"/>
                <a:gd name="T16" fmla="*/ 112 w 140"/>
                <a:gd name="T17" fmla="*/ 69 h 111"/>
                <a:gd name="T18" fmla="*/ 104 w 140"/>
                <a:gd name="T19" fmla="*/ 76 h 111"/>
                <a:gd name="T20" fmla="*/ 86 w 140"/>
                <a:gd name="T21" fmla="*/ 85 h 111"/>
                <a:gd name="T22" fmla="*/ 82 w 140"/>
                <a:gd name="T23" fmla="*/ 89 h 111"/>
                <a:gd name="T24" fmla="*/ 74 w 140"/>
                <a:gd name="T25" fmla="*/ 99 h 111"/>
                <a:gd name="T26" fmla="*/ 70 w 140"/>
                <a:gd name="T27" fmla="*/ 99 h 111"/>
                <a:gd name="T28" fmla="*/ 66 w 140"/>
                <a:gd name="T29" fmla="*/ 90 h 111"/>
                <a:gd name="T30" fmla="*/ 68 w 140"/>
                <a:gd name="T31" fmla="*/ 101 h 111"/>
                <a:gd name="T32" fmla="*/ 68 w 140"/>
                <a:gd name="T33" fmla="*/ 103 h 111"/>
                <a:gd name="T34" fmla="*/ 67 w 140"/>
                <a:gd name="T35" fmla="*/ 106 h 111"/>
                <a:gd name="T36" fmla="*/ 64 w 140"/>
                <a:gd name="T37" fmla="*/ 109 h 111"/>
                <a:gd name="T38" fmla="*/ 61 w 140"/>
                <a:gd name="T39" fmla="*/ 104 h 111"/>
                <a:gd name="T40" fmla="*/ 60 w 140"/>
                <a:gd name="T41" fmla="*/ 110 h 111"/>
                <a:gd name="T42" fmla="*/ 56 w 140"/>
                <a:gd name="T43" fmla="*/ 108 h 111"/>
                <a:gd name="T44" fmla="*/ 54 w 140"/>
                <a:gd name="T45" fmla="*/ 106 h 111"/>
                <a:gd name="T46" fmla="*/ 39 w 140"/>
                <a:gd name="T47" fmla="*/ 101 h 111"/>
                <a:gd name="T48" fmla="*/ 35 w 140"/>
                <a:gd name="T49" fmla="*/ 98 h 111"/>
                <a:gd name="T50" fmla="*/ 26 w 140"/>
                <a:gd name="T51" fmla="*/ 85 h 111"/>
                <a:gd name="T52" fmla="*/ 27 w 140"/>
                <a:gd name="T53" fmla="*/ 79 h 111"/>
                <a:gd name="T54" fmla="*/ 31 w 140"/>
                <a:gd name="T55" fmla="*/ 77 h 111"/>
                <a:gd name="T56" fmla="*/ 37 w 140"/>
                <a:gd name="T57" fmla="*/ 82 h 111"/>
                <a:gd name="T58" fmla="*/ 21 w 140"/>
                <a:gd name="T59" fmla="*/ 69 h 111"/>
                <a:gd name="T60" fmla="*/ 3 w 140"/>
                <a:gd name="T61" fmla="*/ 61 h 111"/>
                <a:gd name="T62" fmla="*/ 10 w 140"/>
                <a:gd name="T63" fmla="*/ 46 h 111"/>
                <a:gd name="T64" fmla="*/ 12 w 140"/>
                <a:gd name="T65" fmla="*/ 39 h 111"/>
                <a:gd name="T66" fmla="*/ 11 w 140"/>
                <a:gd name="T67" fmla="*/ 20 h 111"/>
                <a:gd name="T68" fmla="*/ 18 w 140"/>
                <a:gd name="T69" fmla="*/ 10 h 111"/>
                <a:gd name="T70" fmla="*/ 35 w 140"/>
                <a:gd name="T71" fmla="*/ 2 h 111"/>
                <a:gd name="T72" fmla="*/ 40 w 140"/>
                <a:gd name="T73" fmla="*/ 2 h 111"/>
                <a:gd name="T74" fmla="*/ 39 w 140"/>
                <a:gd name="T75" fmla="*/ 7 h 111"/>
                <a:gd name="T76" fmla="*/ 32 w 140"/>
                <a:gd name="T77" fmla="*/ 15 h 111"/>
                <a:gd name="T78" fmla="*/ 30 w 140"/>
                <a:gd name="T79" fmla="*/ 22 h 111"/>
                <a:gd name="T80" fmla="*/ 26 w 140"/>
                <a:gd name="T81" fmla="*/ 28 h 111"/>
                <a:gd name="T82" fmla="*/ 34 w 140"/>
                <a:gd name="T83" fmla="*/ 20 h 111"/>
                <a:gd name="T84" fmla="*/ 73 w 140"/>
                <a:gd name="T85" fmla="*/ 13 h 111"/>
                <a:gd name="T86" fmla="*/ 82 w 140"/>
                <a:gd name="T87" fmla="*/ 9 h 111"/>
                <a:gd name="T88" fmla="*/ 83 w 140"/>
                <a:gd name="T89" fmla="*/ 14 h 111"/>
                <a:gd name="T90" fmla="*/ 90 w 140"/>
                <a:gd name="T91" fmla="*/ 14 h 111"/>
                <a:gd name="T92" fmla="*/ 104 w 140"/>
                <a:gd name="T93" fmla="*/ 21 h 111"/>
                <a:gd name="T94" fmla="*/ 97 w 140"/>
                <a:gd name="T95" fmla="*/ 13 h 111"/>
                <a:gd name="T96" fmla="*/ 105 w 140"/>
                <a:gd name="T97" fmla="*/ 6 h 111"/>
                <a:gd name="T98" fmla="*/ 113 w 140"/>
                <a:gd name="T99" fmla="*/ 11 h 111"/>
                <a:gd name="T100" fmla="*/ 123 w 140"/>
                <a:gd name="T101" fmla="*/ 30 h 111"/>
                <a:gd name="T102" fmla="*/ 125 w 140"/>
                <a:gd name="T103" fmla="*/ 34 h 111"/>
                <a:gd name="T104" fmla="*/ 130 w 140"/>
                <a:gd name="T105" fmla="*/ 24 h 111"/>
                <a:gd name="T106" fmla="*/ 133 w 140"/>
                <a:gd name="T107" fmla="*/ 2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111">
                  <a:moveTo>
                    <a:pt x="133" y="21"/>
                  </a:moveTo>
                  <a:cubicBezTo>
                    <a:pt x="134" y="25"/>
                    <a:pt x="128" y="30"/>
                    <a:pt x="137" y="31"/>
                  </a:cubicBezTo>
                  <a:cubicBezTo>
                    <a:pt x="136" y="32"/>
                    <a:pt x="135" y="33"/>
                    <a:pt x="135" y="33"/>
                  </a:cubicBezTo>
                  <a:cubicBezTo>
                    <a:pt x="130" y="35"/>
                    <a:pt x="128" y="38"/>
                    <a:pt x="133" y="42"/>
                  </a:cubicBezTo>
                  <a:cubicBezTo>
                    <a:pt x="134" y="43"/>
                    <a:pt x="135" y="44"/>
                    <a:pt x="135" y="45"/>
                  </a:cubicBezTo>
                  <a:cubicBezTo>
                    <a:pt x="140" y="49"/>
                    <a:pt x="138" y="54"/>
                    <a:pt x="135" y="58"/>
                  </a:cubicBezTo>
                  <a:cubicBezTo>
                    <a:pt x="132" y="60"/>
                    <a:pt x="130" y="63"/>
                    <a:pt x="126" y="64"/>
                  </a:cubicBezTo>
                  <a:cubicBezTo>
                    <a:pt x="125" y="64"/>
                    <a:pt x="123" y="65"/>
                    <a:pt x="121" y="64"/>
                  </a:cubicBezTo>
                  <a:cubicBezTo>
                    <a:pt x="117" y="64"/>
                    <a:pt x="114" y="65"/>
                    <a:pt x="112" y="69"/>
                  </a:cubicBezTo>
                  <a:cubicBezTo>
                    <a:pt x="110" y="72"/>
                    <a:pt x="107" y="74"/>
                    <a:pt x="104" y="76"/>
                  </a:cubicBezTo>
                  <a:cubicBezTo>
                    <a:pt x="99" y="80"/>
                    <a:pt x="92" y="82"/>
                    <a:pt x="86" y="85"/>
                  </a:cubicBezTo>
                  <a:cubicBezTo>
                    <a:pt x="84" y="86"/>
                    <a:pt x="82" y="86"/>
                    <a:pt x="82" y="89"/>
                  </a:cubicBezTo>
                  <a:cubicBezTo>
                    <a:pt x="80" y="93"/>
                    <a:pt x="78" y="97"/>
                    <a:pt x="74" y="99"/>
                  </a:cubicBezTo>
                  <a:cubicBezTo>
                    <a:pt x="73" y="100"/>
                    <a:pt x="71" y="100"/>
                    <a:pt x="70" y="99"/>
                  </a:cubicBezTo>
                  <a:cubicBezTo>
                    <a:pt x="67" y="97"/>
                    <a:pt x="67" y="93"/>
                    <a:pt x="66" y="90"/>
                  </a:cubicBezTo>
                  <a:cubicBezTo>
                    <a:pt x="68" y="94"/>
                    <a:pt x="67" y="97"/>
                    <a:pt x="68" y="101"/>
                  </a:cubicBezTo>
                  <a:cubicBezTo>
                    <a:pt x="68" y="102"/>
                    <a:pt x="68" y="102"/>
                    <a:pt x="68" y="103"/>
                  </a:cubicBezTo>
                  <a:cubicBezTo>
                    <a:pt x="67" y="104"/>
                    <a:pt x="67" y="105"/>
                    <a:pt x="67" y="106"/>
                  </a:cubicBezTo>
                  <a:cubicBezTo>
                    <a:pt x="66" y="107"/>
                    <a:pt x="66" y="109"/>
                    <a:pt x="64" y="109"/>
                  </a:cubicBezTo>
                  <a:cubicBezTo>
                    <a:pt x="62" y="108"/>
                    <a:pt x="62" y="107"/>
                    <a:pt x="61" y="104"/>
                  </a:cubicBezTo>
                  <a:cubicBezTo>
                    <a:pt x="61" y="107"/>
                    <a:pt x="62" y="109"/>
                    <a:pt x="60" y="110"/>
                  </a:cubicBezTo>
                  <a:cubicBezTo>
                    <a:pt x="58" y="111"/>
                    <a:pt x="57" y="109"/>
                    <a:pt x="56" y="108"/>
                  </a:cubicBezTo>
                  <a:cubicBezTo>
                    <a:pt x="55" y="107"/>
                    <a:pt x="55" y="106"/>
                    <a:pt x="54" y="106"/>
                  </a:cubicBezTo>
                  <a:cubicBezTo>
                    <a:pt x="47" y="110"/>
                    <a:pt x="43" y="106"/>
                    <a:pt x="39" y="101"/>
                  </a:cubicBezTo>
                  <a:cubicBezTo>
                    <a:pt x="38" y="100"/>
                    <a:pt x="36" y="100"/>
                    <a:pt x="35" y="98"/>
                  </a:cubicBezTo>
                  <a:cubicBezTo>
                    <a:pt x="30" y="95"/>
                    <a:pt x="29" y="89"/>
                    <a:pt x="26" y="85"/>
                  </a:cubicBezTo>
                  <a:cubicBezTo>
                    <a:pt x="25" y="82"/>
                    <a:pt x="27" y="81"/>
                    <a:pt x="27" y="79"/>
                  </a:cubicBezTo>
                  <a:cubicBezTo>
                    <a:pt x="27" y="75"/>
                    <a:pt x="29" y="75"/>
                    <a:pt x="31" y="77"/>
                  </a:cubicBezTo>
                  <a:cubicBezTo>
                    <a:pt x="33" y="78"/>
                    <a:pt x="34" y="81"/>
                    <a:pt x="37" y="82"/>
                  </a:cubicBezTo>
                  <a:cubicBezTo>
                    <a:pt x="31" y="77"/>
                    <a:pt x="27" y="72"/>
                    <a:pt x="21" y="69"/>
                  </a:cubicBezTo>
                  <a:cubicBezTo>
                    <a:pt x="11" y="71"/>
                    <a:pt x="6" y="68"/>
                    <a:pt x="3" y="61"/>
                  </a:cubicBezTo>
                  <a:cubicBezTo>
                    <a:pt x="0" y="55"/>
                    <a:pt x="3" y="49"/>
                    <a:pt x="10" y="46"/>
                  </a:cubicBezTo>
                  <a:cubicBezTo>
                    <a:pt x="12" y="44"/>
                    <a:pt x="12" y="42"/>
                    <a:pt x="12" y="39"/>
                  </a:cubicBezTo>
                  <a:cubicBezTo>
                    <a:pt x="11" y="33"/>
                    <a:pt x="11" y="26"/>
                    <a:pt x="11" y="20"/>
                  </a:cubicBezTo>
                  <a:cubicBezTo>
                    <a:pt x="11" y="15"/>
                    <a:pt x="13" y="11"/>
                    <a:pt x="18" y="10"/>
                  </a:cubicBezTo>
                  <a:cubicBezTo>
                    <a:pt x="24" y="8"/>
                    <a:pt x="30" y="5"/>
                    <a:pt x="35" y="2"/>
                  </a:cubicBezTo>
                  <a:cubicBezTo>
                    <a:pt x="37" y="1"/>
                    <a:pt x="39" y="0"/>
                    <a:pt x="40" y="2"/>
                  </a:cubicBezTo>
                  <a:cubicBezTo>
                    <a:pt x="42" y="4"/>
                    <a:pt x="40" y="5"/>
                    <a:pt x="39" y="7"/>
                  </a:cubicBezTo>
                  <a:cubicBezTo>
                    <a:pt x="37" y="10"/>
                    <a:pt x="35" y="13"/>
                    <a:pt x="32" y="15"/>
                  </a:cubicBezTo>
                  <a:cubicBezTo>
                    <a:pt x="33" y="18"/>
                    <a:pt x="33" y="20"/>
                    <a:pt x="30" y="22"/>
                  </a:cubicBezTo>
                  <a:cubicBezTo>
                    <a:pt x="28" y="23"/>
                    <a:pt x="27" y="26"/>
                    <a:pt x="26" y="28"/>
                  </a:cubicBezTo>
                  <a:cubicBezTo>
                    <a:pt x="28" y="25"/>
                    <a:pt x="29" y="21"/>
                    <a:pt x="34" y="20"/>
                  </a:cubicBezTo>
                  <a:cubicBezTo>
                    <a:pt x="47" y="19"/>
                    <a:pt x="61" y="18"/>
                    <a:pt x="73" y="13"/>
                  </a:cubicBezTo>
                  <a:cubicBezTo>
                    <a:pt x="76" y="11"/>
                    <a:pt x="78" y="8"/>
                    <a:pt x="82" y="9"/>
                  </a:cubicBezTo>
                  <a:cubicBezTo>
                    <a:pt x="84" y="10"/>
                    <a:pt x="83" y="12"/>
                    <a:pt x="83" y="14"/>
                  </a:cubicBezTo>
                  <a:cubicBezTo>
                    <a:pt x="86" y="16"/>
                    <a:pt x="88" y="14"/>
                    <a:pt x="90" y="14"/>
                  </a:cubicBezTo>
                  <a:cubicBezTo>
                    <a:pt x="96" y="13"/>
                    <a:pt x="101" y="15"/>
                    <a:pt x="104" y="21"/>
                  </a:cubicBezTo>
                  <a:cubicBezTo>
                    <a:pt x="103" y="17"/>
                    <a:pt x="98" y="16"/>
                    <a:pt x="97" y="13"/>
                  </a:cubicBezTo>
                  <a:cubicBezTo>
                    <a:pt x="98" y="9"/>
                    <a:pt x="102" y="8"/>
                    <a:pt x="105" y="6"/>
                  </a:cubicBezTo>
                  <a:cubicBezTo>
                    <a:pt x="109" y="5"/>
                    <a:pt x="112" y="7"/>
                    <a:pt x="113" y="11"/>
                  </a:cubicBezTo>
                  <a:cubicBezTo>
                    <a:pt x="116" y="18"/>
                    <a:pt x="120" y="23"/>
                    <a:pt x="123" y="30"/>
                  </a:cubicBezTo>
                  <a:cubicBezTo>
                    <a:pt x="124" y="31"/>
                    <a:pt x="124" y="33"/>
                    <a:pt x="125" y="34"/>
                  </a:cubicBezTo>
                  <a:cubicBezTo>
                    <a:pt x="128" y="32"/>
                    <a:pt x="126" y="26"/>
                    <a:pt x="130" y="24"/>
                  </a:cubicBezTo>
                  <a:cubicBezTo>
                    <a:pt x="131" y="23"/>
                    <a:pt x="132" y="22"/>
                    <a:pt x="133" y="21"/>
                  </a:cubicBezTo>
                  <a:close/>
                </a:path>
              </a:pathLst>
            </a:custGeom>
            <a:solidFill>
              <a:srgbClr val="FDDF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3" name="Freeform 863"/>
            <p:cNvSpPr>
              <a:spLocks/>
            </p:cNvSpPr>
            <p:nvPr/>
          </p:nvSpPr>
          <p:spPr bwMode="auto">
            <a:xfrm>
              <a:off x="4352" y="2550"/>
              <a:ext cx="81" cy="54"/>
            </a:xfrm>
            <a:custGeom>
              <a:avLst/>
              <a:gdLst>
                <a:gd name="T0" fmla="*/ 82 w 132"/>
                <a:gd name="T1" fmla="*/ 55 h 88"/>
                <a:gd name="T2" fmla="*/ 85 w 132"/>
                <a:gd name="T3" fmla="*/ 52 h 88"/>
                <a:gd name="T4" fmla="*/ 82 w 132"/>
                <a:gd name="T5" fmla="*/ 50 h 88"/>
                <a:gd name="T6" fmla="*/ 51 w 132"/>
                <a:gd name="T7" fmla="*/ 59 h 88"/>
                <a:gd name="T8" fmla="*/ 41 w 132"/>
                <a:gd name="T9" fmla="*/ 60 h 88"/>
                <a:gd name="T10" fmla="*/ 31 w 132"/>
                <a:gd name="T11" fmla="*/ 56 h 88"/>
                <a:gd name="T12" fmla="*/ 43 w 132"/>
                <a:gd name="T13" fmla="*/ 43 h 88"/>
                <a:gd name="T14" fmla="*/ 27 w 132"/>
                <a:gd name="T15" fmla="*/ 51 h 88"/>
                <a:gd name="T16" fmla="*/ 15 w 132"/>
                <a:gd name="T17" fmla="*/ 68 h 88"/>
                <a:gd name="T18" fmla="*/ 16 w 132"/>
                <a:gd name="T19" fmla="*/ 82 h 88"/>
                <a:gd name="T20" fmla="*/ 12 w 132"/>
                <a:gd name="T21" fmla="*/ 87 h 88"/>
                <a:gd name="T22" fmla="*/ 1 w 132"/>
                <a:gd name="T23" fmla="*/ 51 h 88"/>
                <a:gd name="T24" fmla="*/ 2 w 132"/>
                <a:gd name="T25" fmla="*/ 45 h 88"/>
                <a:gd name="T26" fmla="*/ 76 w 132"/>
                <a:gd name="T27" fmla="*/ 1 h 88"/>
                <a:gd name="T28" fmla="*/ 132 w 132"/>
                <a:gd name="T29" fmla="*/ 56 h 88"/>
                <a:gd name="T30" fmla="*/ 132 w 132"/>
                <a:gd name="T31" fmla="*/ 65 h 88"/>
                <a:gd name="T32" fmla="*/ 130 w 132"/>
                <a:gd name="T33" fmla="*/ 76 h 88"/>
                <a:gd name="T34" fmla="*/ 126 w 132"/>
                <a:gd name="T35" fmla="*/ 80 h 88"/>
                <a:gd name="T36" fmla="*/ 124 w 132"/>
                <a:gd name="T37" fmla="*/ 76 h 88"/>
                <a:gd name="T38" fmla="*/ 124 w 132"/>
                <a:gd name="T39" fmla="*/ 71 h 88"/>
                <a:gd name="T40" fmla="*/ 113 w 132"/>
                <a:gd name="T41" fmla="*/ 47 h 88"/>
                <a:gd name="T42" fmla="*/ 107 w 132"/>
                <a:gd name="T43" fmla="*/ 46 h 88"/>
                <a:gd name="T44" fmla="*/ 89 w 132"/>
                <a:gd name="T45" fmla="*/ 56 h 88"/>
                <a:gd name="T46" fmla="*/ 82 w 132"/>
                <a:gd name="T47" fmla="*/ 5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88">
                  <a:moveTo>
                    <a:pt x="82" y="55"/>
                  </a:moveTo>
                  <a:cubicBezTo>
                    <a:pt x="83" y="54"/>
                    <a:pt x="84" y="53"/>
                    <a:pt x="85" y="52"/>
                  </a:cubicBezTo>
                  <a:cubicBezTo>
                    <a:pt x="85" y="47"/>
                    <a:pt x="83" y="50"/>
                    <a:pt x="82" y="50"/>
                  </a:cubicBezTo>
                  <a:cubicBezTo>
                    <a:pt x="72" y="56"/>
                    <a:pt x="62" y="58"/>
                    <a:pt x="51" y="59"/>
                  </a:cubicBezTo>
                  <a:cubicBezTo>
                    <a:pt x="48" y="60"/>
                    <a:pt x="44" y="60"/>
                    <a:pt x="41" y="60"/>
                  </a:cubicBezTo>
                  <a:cubicBezTo>
                    <a:pt x="37" y="59"/>
                    <a:pt x="34" y="60"/>
                    <a:pt x="31" y="56"/>
                  </a:cubicBezTo>
                  <a:cubicBezTo>
                    <a:pt x="35" y="52"/>
                    <a:pt x="38" y="48"/>
                    <a:pt x="43" y="43"/>
                  </a:cubicBezTo>
                  <a:cubicBezTo>
                    <a:pt x="37" y="46"/>
                    <a:pt x="32" y="49"/>
                    <a:pt x="27" y="51"/>
                  </a:cubicBezTo>
                  <a:cubicBezTo>
                    <a:pt x="15" y="56"/>
                    <a:pt x="15" y="55"/>
                    <a:pt x="15" y="68"/>
                  </a:cubicBezTo>
                  <a:cubicBezTo>
                    <a:pt x="15" y="73"/>
                    <a:pt x="15" y="78"/>
                    <a:pt x="16" y="82"/>
                  </a:cubicBezTo>
                  <a:cubicBezTo>
                    <a:pt x="17" y="87"/>
                    <a:pt x="16" y="88"/>
                    <a:pt x="12" y="87"/>
                  </a:cubicBezTo>
                  <a:cubicBezTo>
                    <a:pt x="7" y="75"/>
                    <a:pt x="3" y="63"/>
                    <a:pt x="1" y="51"/>
                  </a:cubicBezTo>
                  <a:cubicBezTo>
                    <a:pt x="1" y="49"/>
                    <a:pt x="0" y="47"/>
                    <a:pt x="2" y="45"/>
                  </a:cubicBezTo>
                  <a:cubicBezTo>
                    <a:pt x="19" y="17"/>
                    <a:pt x="43" y="2"/>
                    <a:pt x="76" y="1"/>
                  </a:cubicBezTo>
                  <a:cubicBezTo>
                    <a:pt x="99" y="0"/>
                    <a:pt x="132" y="22"/>
                    <a:pt x="132" y="56"/>
                  </a:cubicBezTo>
                  <a:cubicBezTo>
                    <a:pt x="132" y="59"/>
                    <a:pt x="132" y="62"/>
                    <a:pt x="132" y="65"/>
                  </a:cubicBezTo>
                  <a:cubicBezTo>
                    <a:pt x="131" y="69"/>
                    <a:pt x="131" y="73"/>
                    <a:pt x="130" y="76"/>
                  </a:cubicBezTo>
                  <a:cubicBezTo>
                    <a:pt x="129" y="78"/>
                    <a:pt x="128" y="80"/>
                    <a:pt x="126" y="80"/>
                  </a:cubicBezTo>
                  <a:cubicBezTo>
                    <a:pt x="123" y="79"/>
                    <a:pt x="125" y="77"/>
                    <a:pt x="124" y="76"/>
                  </a:cubicBezTo>
                  <a:cubicBezTo>
                    <a:pt x="124" y="74"/>
                    <a:pt x="124" y="73"/>
                    <a:pt x="124" y="71"/>
                  </a:cubicBezTo>
                  <a:cubicBezTo>
                    <a:pt x="121" y="63"/>
                    <a:pt x="117" y="55"/>
                    <a:pt x="113" y="47"/>
                  </a:cubicBezTo>
                  <a:cubicBezTo>
                    <a:pt x="111" y="44"/>
                    <a:pt x="110" y="43"/>
                    <a:pt x="107" y="46"/>
                  </a:cubicBezTo>
                  <a:cubicBezTo>
                    <a:pt x="102" y="51"/>
                    <a:pt x="96" y="54"/>
                    <a:pt x="89" y="56"/>
                  </a:cubicBezTo>
                  <a:cubicBezTo>
                    <a:pt x="87" y="57"/>
                    <a:pt x="84" y="57"/>
                    <a:pt x="82" y="55"/>
                  </a:cubicBezTo>
                  <a:close/>
                </a:path>
              </a:pathLst>
            </a:custGeom>
            <a:solidFill>
              <a:srgbClr val="5F35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4" name="Freeform 864"/>
            <p:cNvSpPr>
              <a:spLocks/>
            </p:cNvSpPr>
            <p:nvPr/>
          </p:nvSpPr>
          <p:spPr bwMode="auto">
            <a:xfrm>
              <a:off x="4366" y="2617"/>
              <a:ext cx="12" cy="12"/>
            </a:xfrm>
            <a:custGeom>
              <a:avLst/>
              <a:gdLst>
                <a:gd name="T0" fmla="*/ 0 w 20"/>
                <a:gd name="T1" fmla="*/ 2 h 20"/>
                <a:gd name="T2" fmla="*/ 4 w 20"/>
                <a:gd name="T3" fmla="*/ 2 h 20"/>
                <a:gd name="T4" fmla="*/ 20 w 20"/>
                <a:gd name="T5" fmla="*/ 15 h 20"/>
                <a:gd name="T6" fmla="*/ 11 w 20"/>
                <a:gd name="T7" fmla="*/ 13 h 20"/>
                <a:gd name="T8" fmla="*/ 6 w 20"/>
                <a:gd name="T9" fmla="*/ 12 h 20"/>
                <a:gd name="T10" fmla="*/ 0 w 20"/>
                <a:gd name="T11" fmla="*/ 2 h 20"/>
              </a:gdLst>
              <a:ahLst/>
              <a:cxnLst>
                <a:cxn ang="0">
                  <a:pos x="T0" y="T1"/>
                </a:cxn>
                <a:cxn ang="0">
                  <a:pos x="T2" y="T3"/>
                </a:cxn>
                <a:cxn ang="0">
                  <a:pos x="T4" y="T5"/>
                </a:cxn>
                <a:cxn ang="0">
                  <a:pos x="T6" y="T7"/>
                </a:cxn>
                <a:cxn ang="0">
                  <a:pos x="T8" y="T9"/>
                </a:cxn>
                <a:cxn ang="0">
                  <a:pos x="T10" y="T11"/>
                </a:cxn>
              </a:cxnLst>
              <a:rect l="0" t="0" r="r" b="b"/>
              <a:pathLst>
                <a:path w="20" h="20">
                  <a:moveTo>
                    <a:pt x="0" y="2"/>
                  </a:moveTo>
                  <a:cubicBezTo>
                    <a:pt x="1" y="1"/>
                    <a:pt x="3" y="0"/>
                    <a:pt x="4" y="2"/>
                  </a:cubicBezTo>
                  <a:cubicBezTo>
                    <a:pt x="8" y="8"/>
                    <a:pt x="14" y="11"/>
                    <a:pt x="20" y="15"/>
                  </a:cubicBezTo>
                  <a:cubicBezTo>
                    <a:pt x="15" y="20"/>
                    <a:pt x="15" y="20"/>
                    <a:pt x="11" y="13"/>
                  </a:cubicBezTo>
                  <a:cubicBezTo>
                    <a:pt x="10" y="12"/>
                    <a:pt x="10" y="8"/>
                    <a:pt x="6" y="12"/>
                  </a:cubicBezTo>
                  <a:cubicBezTo>
                    <a:pt x="1" y="11"/>
                    <a:pt x="2" y="6"/>
                    <a:pt x="0" y="2"/>
                  </a:cubicBezTo>
                  <a:close/>
                </a:path>
              </a:pathLst>
            </a:custGeom>
            <a:solidFill>
              <a:srgbClr val="6548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5" name="Freeform 865"/>
            <p:cNvSpPr>
              <a:spLocks/>
            </p:cNvSpPr>
            <p:nvPr/>
          </p:nvSpPr>
          <p:spPr bwMode="auto">
            <a:xfrm>
              <a:off x="4373" y="2491"/>
              <a:ext cx="39" cy="13"/>
            </a:xfrm>
            <a:custGeom>
              <a:avLst/>
              <a:gdLst>
                <a:gd name="T0" fmla="*/ 50 w 63"/>
                <a:gd name="T1" fmla="*/ 2 h 21"/>
                <a:gd name="T2" fmla="*/ 59 w 63"/>
                <a:gd name="T3" fmla="*/ 4 h 21"/>
                <a:gd name="T4" fmla="*/ 56 w 63"/>
                <a:gd name="T5" fmla="*/ 5 h 21"/>
                <a:gd name="T6" fmla="*/ 59 w 63"/>
                <a:gd name="T7" fmla="*/ 8 h 21"/>
                <a:gd name="T8" fmla="*/ 62 w 63"/>
                <a:gd name="T9" fmla="*/ 15 h 21"/>
                <a:gd name="T10" fmla="*/ 56 w 63"/>
                <a:gd name="T11" fmla="*/ 18 h 21"/>
                <a:gd name="T12" fmla="*/ 46 w 63"/>
                <a:gd name="T13" fmla="*/ 20 h 21"/>
                <a:gd name="T14" fmla="*/ 18 w 63"/>
                <a:gd name="T15" fmla="*/ 18 h 21"/>
                <a:gd name="T16" fmla="*/ 6 w 63"/>
                <a:gd name="T17" fmla="*/ 14 h 21"/>
                <a:gd name="T18" fmla="*/ 0 w 63"/>
                <a:gd name="T19" fmla="*/ 12 h 21"/>
                <a:gd name="T20" fmla="*/ 4 w 63"/>
                <a:gd name="T21" fmla="*/ 5 h 21"/>
                <a:gd name="T22" fmla="*/ 21 w 63"/>
                <a:gd name="T23" fmla="*/ 4 h 21"/>
                <a:gd name="T24" fmla="*/ 25 w 63"/>
                <a:gd name="T25" fmla="*/ 6 h 21"/>
                <a:gd name="T26" fmla="*/ 46 w 63"/>
                <a:gd name="T27" fmla="*/ 2 h 21"/>
                <a:gd name="T28" fmla="*/ 50 w 63"/>
                <a:gd name="T29"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21">
                  <a:moveTo>
                    <a:pt x="50" y="2"/>
                  </a:moveTo>
                  <a:cubicBezTo>
                    <a:pt x="53" y="3"/>
                    <a:pt x="56" y="3"/>
                    <a:pt x="59" y="4"/>
                  </a:cubicBezTo>
                  <a:cubicBezTo>
                    <a:pt x="58" y="4"/>
                    <a:pt x="57" y="4"/>
                    <a:pt x="56" y="5"/>
                  </a:cubicBezTo>
                  <a:cubicBezTo>
                    <a:pt x="55" y="7"/>
                    <a:pt x="58" y="7"/>
                    <a:pt x="59" y="8"/>
                  </a:cubicBezTo>
                  <a:cubicBezTo>
                    <a:pt x="61" y="10"/>
                    <a:pt x="63" y="12"/>
                    <a:pt x="62" y="15"/>
                  </a:cubicBezTo>
                  <a:cubicBezTo>
                    <a:pt x="62" y="18"/>
                    <a:pt x="58" y="16"/>
                    <a:pt x="56" y="18"/>
                  </a:cubicBezTo>
                  <a:cubicBezTo>
                    <a:pt x="53" y="21"/>
                    <a:pt x="49" y="21"/>
                    <a:pt x="46" y="20"/>
                  </a:cubicBezTo>
                  <a:cubicBezTo>
                    <a:pt x="37" y="18"/>
                    <a:pt x="27" y="19"/>
                    <a:pt x="18" y="18"/>
                  </a:cubicBezTo>
                  <a:cubicBezTo>
                    <a:pt x="14" y="18"/>
                    <a:pt x="9" y="18"/>
                    <a:pt x="6" y="14"/>
                  </a:cubicBezTo>
                  <a:cubicBezTo>
                    <a:pt x="5" y="13"/>
                    <a:pt x="1" y="15"/>
                    <a:pt x="0" y="12"/>
                  </a:cubicBezTo>
                  <a:cubicBezTo>
                    <a:pt x="0" y="9"/>
                    <a:pt x="2" y="7"/>
                    <a:pt x="4" y="5"/>
                  </a:cubicBezTo>
                  <a:cubicBezTo>
                    <a:pt x="10" y="0"/>
                    <a:pt x="15" y="0"/>
                    <a:pt x="21" y="4"/>
                  </a:cubicBezTo>
                  <a:cubicBezTo>
                    <a:pt x="22" y="5"/>
                    <a:pt x="23" y="5"/>
                    <a:pt x="25" y="6"/>
                  </a:cubicBezTo>
                  <a:cubicBezTo>
                    <a:pt x="32" y="5"/>
                    <a:pt x="40" y="7"/>
                    <a:pt x="46" y="2"/>
                  </a:cubicBezTo>
                  <a:cubicBezTo>
                    <a:pt x="47" y="3"/>
                    <a:pt x="48" y="2"/>
                    <a:pt x="50" y="2"/>
                  </a:cubicBezTo>
                  <a:close/>
                </a:path>
              </a:pathLst>
            </a:custGeom>
            <a:solidFill>
              <a:srgbClr val="C8CB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6" name="Freeform 866"/>
            <p:cNvSpPr>
              <a:spLocks/>
            </p:cNvSpPr>
            <p:nvPr/>
          </p:nvSpPr>
          <p:spPr bwMode="auto">
            <a:xfrm>
              <a:off x="4380" y="2502"/>
              <a:ext cx="26" cy="13"/>
            </a:xfrm>
            <a:custGeom>
              <a:avLst/>
              <a:gdLst>
                <a:gd name="T0" fmla="*/ 42 w 42"/>
                <a:gd name="T1" fmla="*/ 7 h 21"/>
                <a:gd name="T2" fmla="*/ 0 w 42"/>
                <a:gd name="T3" fmla="*/ 5 h 21"/>
                <a:gd name="T4" fmla="*/ 7 w 42"/>
                <a:gd name="T5" fmla="*/ 1 h 21"/>
                <a:gd name="T6" fmla="*/ 35 w 42"/>
                <a:gd name="T7" fmla="*/ 2 h 21"/>
                <a:gd name="T8" fmla="*/ 42 w 42"/>
                <a:gd name="T9" fmla="*/ 7 h 21"/>
              </a:gdLst>
              <a:ahLst/>
              <a:cxnLst>
                <a:cxn ang="0">
                  <a:pos x="T0" y="T1"/>
                </a:cxn>
                <a:cxn ang="0">
                  <a:pos x="T2" y="T3"/>
                </a:cxn>
                <a:cxn ang="0">
                  <a:pos x="T4" y="T5"/>
                </a:cxn>
                <a:cxn ang="0">
                  <a:pos x="T6" y="T7"/>
                </a:cxn>
                <a:cxn ang="0">
                  <a:pos x="T8" y="T9"/>
                </a:cxn>
              </a:cxnLst>
              <a:rect l="0" t="0" r="r" b="b"/>
              <a:pathLst>
                <a:path w="42" h="21">
                  <a:moveTo>
                    <a:pt x="42" y="7"/>
                  </a:moveTo>
                  <a:cubicBezTo>
                    <a:pt x="31" y="21"/>
                    <a:pt x="8" y="20"/>
                    <a:pt x="0" y="5"/>
                  </a:cubicBezTo>
                  <a:cubicBezTo>
                    <a:pt x="1" y="1"/>
                    <a:pt x="4" y="1"/>
                    <a:pt x="7" y="1"/>
                  </a:cubicBezTo>
                  <a:cubicBezTo>
                    <a:pt x="17" y="0"/>
                    <a:pt x="26" y="0"/>
                    <a:pt x="35" y="2"/>
                  </a:cubicBezTo>
                  <a:cubicBezTo>
                    <a:pt x="38" y="3"/>
                    <a:pt x="40" y="4"/>
                    <a:pt x="42" y="7"/>
                  </a:cubicBezTo>
                  <a:close/>
                </a:path>
              </a:pathLst>
            </a:custGeom>
            <a:solidFill>
              <a:srgbClr val="EA54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7" name="Freeform 867"/>
            <p:cNvSpPr>
              <a:spLocks/>
            </p:cNvSpPr>
            <p:nvPr/>
          </p:nvSpPr>
          <p:spPr bwMode="auto">
            <a:xfrm>
              <a:off x="4377" y="2500"/>
              <a:ext cx="31" cy="7"/>
            </a:xfrm>
            <a:custGeom>
              <a:avLst/>
              <a:gdLst>
                <a:gd name="T0" fmla="*/ 46 w 50"/>
                <a:gd name="T1" fmla="*/ 11 h 11"/>
                <a:gd name="T2" fmla="*/ 4 w 50"/>
                <a:gd name="T3" fmla="*/ 9 h 11"/>
                <a:gd name="T4" fmla="*/ 0 w 50"/>
                <a:gd name="T5" fmla="*/ 0 h 11"/>
                <a:gd name="T6" fmla="*/ 50 w 50"/>
                <a:gd name="T7" fmla="*/ 4 h 11"/>
                <a:gd name="T8" fmla="*/ 46 w 50"/>
                <a:gd name="T9" fmla="*/ 11 h 11"/>
              </a:gdLst>
              <a:ahLst/>
              <a:cxnLst>
                <a:cxn ang="0">
                  <a:pos x="T0" y="T1"/>
                </a:cxn>
                <a:cxn ang="0">
                  <a:pos x="T2" y="T3"/>
                </a:cxn>
                <a:cxn ang="0">
                  <a:pos x="T4" y="T5"/>
                </a:cxn>
                <a:cxn ang="0">
                  <a:pos x="T6" y="T7"/>
                </a:cxn>
                <a:cxn ang="0">
                  <a:pos x="T8" y="T9"/>
                </a:cxn>
              </a:cxnLst>
              <a:rect l="0" t="0" r="r" b="b"/>
              <a:pathLst>
                <a:path w="50" h="11">
                  <a:moveTo>
                    <a:pt x="46" y="11"/>
                  </a:moveTo>
                  <a:cubicBezTo>
                    <a:pt x="32" y="5"/>
                    <a:pt x="18" y="5"/>
                    <a:pt x="4" y="9"/>
                  </a:cubicBezTo>
                  <a:cubicBezTo>
                    <a:pt x="2" y="7"/>
                    <a:pt x="1" y="4"/>
                    <a:pt x="0" y="0"/>
                  </a:cubicBezTo>
                  <a:cubicBezTo>
                    <a:pt x="17" y="2"/>
                    <a:pt x="33" y="3"/>
                    <a:pt x="50" y="4"/>
                  </a:cubicBezTo>
                  <a:cubicBezTo>
                    <a:pt x="49" y="7"/>
                    <a:pt x="48" y="9"/>
                    <a:pt x="46" y="11"/>
                  </a:cubicBezTo>
                  <a:close/>
                </a:path>
              </a:pathLst>
            </a:custGeom>
            <a:solidFill>
              <a:srgbClr val="BD2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8" name="Freeform 868"/>
            <p:cNvSpPr>
              <a:spLocks/>
            </p:cNvSpPr>
            <p:nvPr/>
          </p:nvSpPr>
          <p:spPr bwMode="auto">
            <a:xfrm>
              <a:off x="4347" y="2479"/>
              <a:ext cx="8" cy="14"/>
            </a:xfrm>
            <a:custGeom>
              <a:avLst/>
              <a:gdLst>
                <a:gd name="T0" fmla="*/ 12 w 13"/>
                <a:gd name="T1" fmla="*/ 7 h 23"/>
                <a:gd name="T2" fmla="*/ 13 w 13"/>
                <a:gd name="T3" fmla="*/ 9 h 23"/>
                <a:gd name="T4" fmla="*/ 12 w 13"/>
                <a:gd name="T5" fmla="*/ 23 h 23"/>
                <a:gd name="T6" fmla="*/ 8 w 13"/>
                <a:gd name="T7" fmla="*/ 17 h 23"/>
                <a:gd name="T8" fmla="*/ 7 w 13"/>
                <a:gd name="T9" fmla="*/ 15 h 23"/>
                <a:gd name="T10" fmla="*/ 7 w 13"/>
                <a:gd name="T11" fmla="*/ 10 h 23"/>
                <a:gd name="T12" fmla="*/ 8 w 13"/>
                <a:gd name="T13" fmla="*/ 8 h 23"/>
                <a:gd name="T14" fmla="*/ 2 w 13"/>
                <a:gd name="T15" fmla="*/ 8 h 23"/>
                <a:gd name="T16" fmla="*/ 5 w 13"/>
                <a:gd name="T17" fmla="*/ 3 h 23"/>
                <a:gd name="T18" fmla="*/ 12 w 13"/>
                <a:gd name="T1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3">
                  <a:moveTo>
                    <a:pt x="12" y="7"/>
                  </a:moveTo>
                  <a:cubicBezTo>
                    <a:pt x="13" y="8"/>
                    <a:pt x="13" y="9"/>
                    <a:pt x="13" y="9"/>
                  </a:cubicBezTo>
                  <a:cubicBezTo>
                    <a:pt x="11" y="14"/>
                    <a:pt x="13" y="18"/>
                    <a:pt x="12" y="23"/>
                  </a:cubicBezTo>
                  <a:cubicBezTo>
                    <a:pt x="10" y="21"/>
                    <a:pt x="9" y="19"/>
                    <a:pt x="8" y="17"/>
                  </a:cubicBezTo>
                  <a:cubicBezTo>
                    <a:pt x="8" y="17"/>
                    <a:pt x="8" y="16"/>
                    <a:pt x="7" y="15"/>
                  </a:cubicBezTo>
                  <a:cubicBezTo>
                    <a:pt x="3" y="13"/>
                    <a:pt x="3" y="13"/>
                    <a:pt x="7" y="10"/>
                  </a:cubicBezTo>
                  <a:cubicBezTo>
                    <a:pt x="8" y="9"/>
                    <a:pt x="9" y="9"/>
                    <a:pt x="8" y="8"/>
                  </a:cubicBezTo>
                  <a:cubicBezTo>
                    <a:pt x="6" y="6"/>
                    <a:pt x="4" y="8"/>
                    <a:pt x="2" y="8"/>
                  </a:cubicBezTo>
                  <a:cubicBezTo>
                    <a:pt x="0" y="5"/>
                    <a:pt x="3" y="4"/>
                    <a:pt x="5" y="3"/>
                  </a:cubicBezTo>
                  <a:cubicBezTo>
                    <a:pt x="10" y="0"/>
                    <a:pt x="10" y="5"/>
                    <a:pt x="12" y="7"/>
                  </a:cubicBezTo>
                  <a:close/>
                </a:path>
              </a:pathLst>
            </a:custGeom>
            <a:solidFill>
              <a:srgbClr val="F3BE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69" name="Freeform 869"/>
            <p:cNvSpPr>
              <a:spLocks/>
            </p:cNvSpPr>
            <p:nvPr/>
          </p:nvSpPr>
          <p:spPr bwMode="auto">
            <a:xfrm>
              <a:off x="4429" y="2486"/>
              <a:ext cx="7" cy="13"/>
            </a:xfrm>
            <a:custGeom>
              <a:avLst/>
              <a:gdLst>
                <a:gd name="T0" fmla="*/ 10 w 12"/>
                <a:gd name="T1" fmla="*/ 8 h 22"/>
                <a:gd name="T2" fmla="*/ 11 w 12"/>
                <a:gd name="T3" fmla="*/ 16 h 22"/>
                <a:gd name="T4" fmla="*/ 2 w 12"/>
                <a:gd name="T5" fmla="*/ 20 h 22"/>
                <a:gd name="T6" fmla="*/ 5 w 12"/>
                <a:gd name="T7" fmla="*/ 2 h 22"/>
                <a:gd name="T8" fmla="*/ 8 w 12"/>
                <a:gd name="T9" fmla="*/ 0 h 22"/>
                <a:gd name="T10" fmla="*/ 9 w 12"/>
                <a:gd name="T11" fmla="*/ 4 h 22"/>
                <a:gd name="T12" fmla="*/ 10 w 12"/>
                <a:gd name="T13" fmla="*/ 8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10" y="8"/>
                  </a:moveTo>
                  <a:cubicBezTo>
                    <a:pt x="12" y="11"/>
                    <a:pt x="12" y="13"/>
                    <a:pt x="11" y="16"/>
                  </a:cubicBezTo>
                  <a:cubicBezTo>
                    <a:pt x="3" y="8"/>
                    <a:pt x="8" y="22"/>
                    <a:pt x="2" y="20"/>
                  </a:cubicBezTo>
                  <a:cubicBezTo>
                    <a:pt x="0" y="14"/>
                    <a:pt x="4" y="8"/>
                    <a:pt x="5" y="2"/>
                  </a:cubicBezTo>
                  <a:cubicBezTo>
                    <a:pt x="5" y="1"/>
                    <a:pt x="6" y="0"/>
                    <a:pt x="8" y="0"/>
                  </a:cubicBezTo>
                  <a:cubicBezTo>
                    <a:pt x="10" y="1"/>
                    <a:pt x="9" y="3"/>
                    <a:pt x="9" y="4"/>
                  </a:cubicBezTo>
                  <a:cubicBezTo>
                    <a:pt x="7" y="6"/>
                    <a:pt x="8" y="7"/>
                    <a:pt x="10" y="8"/>
                  </a:cubicBezTo>
                  <a:close/>
                </a:path>
              </a:pathLst>
            </a:custGeom>
            <a:solidFill>
              <a:srgbClr val="F4B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0" name="Freeform 870"/>
            <p:cNvSpPr>
              <a:spLocks/>
            </p:cNvSpPr>
            <p:nvPr/>
          </p:nvSpPr>
          <p:spPr bwMode="auto">
            <a:xfrm>
              <a:off x="4384" y="2513"/>
              <a:ext cx="16" cy="6"/>
            </a:xfrm>
            <a:custGeom>
              <a:avLst/>
              <a:gdLst>
                <a:gd name="T0" fmla="*/ 0 w 26"/>
                <a:gd name="T1" fmla="*/ 0 h 10"/>
                <a:gd name="T2" fmla="*/ 26 w 26"/>
                <a:gd name="T3" fmla="*/ 2 h 10"/>
                <a:gd name="T4" fmla="*/ 0 w 26"/>
                <a:gd name="T5" fmla="*/ 0 h 10"/>
              </a:gdLst>
              <a:ahLst/>
              <a:cxnLst>
                <a:cxn ang="0">
                  <a:pos x="T0" y="T1"/>
                </a:cxn>
                <a:cxn ang="0">
                  <a:pos x="T2" y="T3"/>
                </a:cxn>
                <a:cxn ang="0">
                  <a:pos x="T4" y="T5"/>
                </a:cxn>
              </a:cxnLst>
              <a:rect l="0" t="0" r="r" b="b"/>
              <a:pathLst>
                <a:path w="26" h="10">
                  <a:moveTo>
                    <a:pt x="0" y="0"/>
                  </a:moveTo>
                  <a:cubicBezTo>
                    <a:pt x="8" y="4"/>
                    <a:pt x="17" y="3"/>
                    <a:pt x="26" y="2"/>
                  </a:cubicBezTo>
                  <a:cubicBezTo>
                    <a:pt x="16" y="10"/>
                    <a:pt x="8" y="9"/>
                    <a:pt x="0" y="0"/>
                  </a:cubicBezTo>
                  <a:close/>
                </a:path>
              </a:pathLst>
            </a:custGeom>
            <a:solidFill>
              <a:srgbClr val="F2BD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1" name="Freeform 871"/>
            <p:cNvSpPr>
              <a:spLocks/>
            </p:cNvSpPr>
            <p:nvPr/>
          </p:nvSpPr>
          <p:spPr bwMode="auto">
            <a:xfrm>
              <a:off x="4389" y="2493"/>
              <a:ext cx="13" cy="4"/>
            </a:xfrm>
            <a:custGeom>
              <a:avLst/>
              <a:gdLst>
                <a:gd name="T0" fmla="*/ 21 w 21"/>
                <a:gd name="T1" fmla="*/ 0 h 7"/>
                <a:gd name="T2" fmla="*/ 0 w 21"/>
                <a:gd name="T3" fmla="*/ 4 h 7"/>
                <a:gd name="T4" fmla="*/ 21 w 21"/>
                <a:gd name="T5" fmla="*/ 0 h 7"/>
              </a:gdLst>
              <a:ahLst/>
              <a:cxnLst>
                <a:cxn ang="0">
                  <a:pos x="T0" y="T1"/>
                </a:cxn>
                <a:cxn ang="0">
                  <a:pos x="T2" y="T3"/>
                </a:cxn>
                <a:cxn ang="0">
                  <a:pos x="T4" y="T5"/>
                </a:cxn>
              </a:cxnLst>
              <a:rect l="0" t="0" r="r" b="b"/>
              <a:pathLst>
                <a:path w="21" h="7">
                  <a:moveTo>
                    <a:pt x="21" y="0"/>
                  </a:moveTo>
                  <a:cubicBezTo>
                    <a:pt x="16" y="6"/>
                    <a:pt x="9" y="7"/>
                    <a:pt x="0" y="4"/>
                  </a:cubicBezTo>
                  <a:cubicBezTo>
                    <a:pt x="6" y="0"/>
                    <a:pt x="14" y="2"/>
                    <a:pt x="21" y="0"/>
                  </a:cubicBezTo>
                  <a:close/>
                </a:path>
              </a:pathLst>
            </a:custGeom>
            <a:solidFill>
              <a:srgbClr val="EBBA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2" name="Freeform 872"/>
            <p:cNvSpPr>
              <a:spLocks/>
            </p:cNvSpPr>
            <p:nvPr/>
          </p:nvSpPr>
          <p:spPr bwMode="auto">
            <a:xfrm>
              <a:off x="4397" y="2481"/>
              <a:ext cx="5" cy="8"/>
            </a:xfrm>
            <a:custGeom>
              <a:avLst/>
              <a:gdLst>
                <a:gd name="T0" fmla="*/ 0 w 8"/>
                <a:gd name="T1" fmla="*/ 0 h 14"/>
                <a:gd name="T2" fmla="*/ 5 w 8"/>
                <a:gd name="T3" fmla="*/ 5 h 14"/>
                <a:gd name="T4" fmla="*/ 8 w 8"/>
                <a:gd name="T5" fmla="*/ 14 h 14"/>
                <a:gd name="T6" fmla="*/ 0 w 8"/>
                <a:gd name="T7" fmla="*/ 0 h 14"/>
              </a:gdLst>
              <a:ahLst/>
              <a:cxnLst>
                <a:cxn ang="0">
                  <a:pos x="T0" y="T1"/>
                </a:cxn>
                <a:cxn ang="0">
                  <a:pos x="T2" y="T3"/>
                </a:cxn>
                <a:cxn ang="0">
                  <a:pos x="T4" y="T5"/>
                </a:cxn>
                <a:cxn ang="0">
                  <a:pos x="T6" y="T7"/>
                </a:cxn>
              </a:cxnLst>
              <a:rect l="0" t="0" r="r" b="b"/>
              <a:pathLst>
                <a:path w="8" h="14">
                  <a:moveTo>
                    <a:pt x="0" y="0"/>
                  </a:moveTo>
                  <a:cubicBezTo>
                    <a:pt x="4" y="0"/>
                    <a:pt x="5" y="2"/>
                    <a:pt x="5" y="5"/>
                  </a:cubicBezTo>
                  <a:cubicBezTo>
                    <a:pt x="6" y="8"/>
                    <a:pt x="7" y="11"/>
                    <a:pt x="8" y="14"/>
                  </a:cubicBezTo>
                  <a:cubicBezTo>
                    <a:pt x="3" y="11"/>
                    <a:pt x="1" y="6"/>
                    <a:pt x="0" y="0"/>
                  </a:cubicBezTo>
                  <a:close/>
                </a:path>
              </a:pathLst>
            </a:custGeom>
            <a:solidFill>
              <a:srgbClr val="E6BA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3" name="Freeform 873"/>
            <p:cNvSpPr>
              <a:spLocks/>
            </p:cNvSpPr>
            <p:nvPr/>
          </p:nvSpPr>
          <p:spPr bwMode="auto">
            <a:xfrm>
              <a:off x="4506" y="2573"/>
              <a:ext cx="11" cy="11"/>
            </a:xfrm>
            <a:custGeom>
              <a:avLst/>
              <a:gdLst>
                <a:gd name="T0" fmla="*/ 16 w 19"/>
                <a:gd name="T1" fmla="*/ 11 h 18"/>
                <a:gd name="T2" fmla="*/ 9 w 19"/>
                <a:gd name="T3" fmla="*/ 15 h 18"/>
                <a:gd name="T4" fmla="*/ 2 w 19"/>
                <a:gd name="T5" fmla="*/ 12 h 18"/>
                <a:gd name="T6" fmla="*/ 3 w 19"/>
                <a:gd name="T7" fmla="*/ 2 h 18"/>
                <a:gd name="T8" fmla="*/ 12 w 19"/>
                <a:gd name="T9" fmla="*/ 0 h 18"/>
                <a:gd name="T10" fmla="*/ 16 w 19"/>
                <a:gd name="T11" fmla="*/ 11 h 18"/>
              </a:gdLst>
              <a:ahLst/>
              <a:cxnLst>
                <a:cxn ang="0">
                  <a:pos x="T0" y="T1"/>
                </a:cxn>
                <a:cxn ang="0">
                  <a:pos x="T2" y="T3"/>
                </a:cxn>
                <a:cxn ang="0">
                  <a:pos x="T4" y="T5"/>
                </a:cxn>
                <a:cxn ang="0">
                  <a:pos x="T6" y="T7"/>
                </a:cxn>
                <a:cxn ang="0">
                  <a:pos x="T8" y="T9"/>
                </a:cxn>
                <a:cxn ang="0">
                  <a:pos x="T10" y="T11"/>
                </a:cxn>
              </a:cxnLst>
              <a:rect l="0" t="0" r="r" b="b"/>
              <a:pathLst>
                <a:path w="19" h="18">
                  <a:moveTo>
                    <a:pt x="16" y="11"/>
                  </a:moveTo>
                  <a:cubicBezTo>
                    <a:pt x="14" y="12"/>
                    <a:pt x="11" y="12"/>
                    <a:pt x="9" y="15"/>
                  </a:cubicBezTo>
                  <a:cubicBezTo>
                    <a:pt x="7" y="18"/>
                    <a:pt x="3" y="15"/>
                    <a:pt x="2" y="12"/>
                  </a:cubicBezTo>
                  <a:cubicBezTo>
                    <a:pt x="0" y="9"/>
                    <a:pt x="1" y="5"/>
                    <a:pt x="3" y="2"/>
                  </a:cubicBezTo>
                  <a:cubicBezTo>
                    <a:pt x="6" y="1"/>
                    <a:pt x="9" y="0"/>
                    <a:pt x="12" y="0"/>
                  </a:cubicBezTo>
                  <a:cubicBezTo>
                    <a:pt x="18" y="1"/>
                    <a:pt x="19" y="4"/>
                    <a:pt x="16" y="11"/>
                  </a:cubicBezTo>
                  <a:close/>
                </a:path>
              </a:pathLst>
            </a:custGeom>
            <a:solidFill>
              <a:srgbClr val="EE9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4" name="Freeform 874"/>
            <p:cNvSpPr>
              <a:spLocks/>
            </p:cNvSpPr>
            <p:nvPr/>
          </p:nvSpPr>
          <p:spPr bwMode="auto">
            <a:xfrm>
              <a:off x="4501" y="2564"/>
              <a:ext cx="11" cy="9"/>
            </a:xfrm>
            <a:custGeom>
              <a:avLst/>
              <a:gdLst>
                <a:gd name="T0" fmla="*/ 8 w 18"/>
                <a:gd name="T1" fmla="*/ 15 h 15"/>
                <a:gd name="T2" fmla="*/ 6 w 18"/>
                <a:gd name="T3" fmla="*/ 15 h 15"/>
                <a:gd name="T4" fmla="*/ 0 w 18"/>
                <a:gd name="T5" fmla="*/ 9 h 15"/>
                <a:gd name="T6" fmla="*/ 7 w 18"/>
                <a:gd name="T7" fmla="*/ 7 h 15"/>
                <a:gd name="T8" fmla="*/ 9 w 18"/>
                <a:gd name="T9" fmla="*/ 7 h 15"/>
                <a:gd name="T10" fmla="*/ 9 w 18"/>
                <a:gd name="T11" fmla="*/ 0 h 15"/>
                <a:gd name="T12" fmla="*/ 16 w 18"/>
                <a:gd name="T13" fmla="*/ 11 h 15"/>
                <a:gd name="T14" fmla="*/ 8 w 18"/>
                <a:gd name="T15" fmla="*/ 15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8" y="15"/>
                  </a:moveTo>
                  <a:cubicBezTo>
                    <a:pt x="7" y="15"/>
                    <a:pt x="7" y="15"/>
                    <a:pt x="6" y="15"/>
                  </a:cubicBezTo>
                  <a:cubicBezTo>
                    <a:pt x="3" y="14"/>
                    <a:pt x="0" y="12"/>
                    <a:pt x="0" y="9"/>
                  </a:cubicBezTo>
                  <a:cubicBezTo>
                    <a:pt x="1" y="6"/>
                    <a:pt x="4" y="7"/>
                    <a:pt x="7" y="7"/>
                  </a:cubicBezTo>
                  <a:cubicBezTo>
                    <a:pt x="8" y="7"/>
                    <a:pt x="8" y="7"/>
                    <a:pt x="9" y="7"/>
                  </a:cubicBezTo>
                  <a:cubicBezTo>
                    <a:pt x="10" y="5"/>
                    <a:pt x="7" y="2"/>
                    <a:pt x="9" y="0"/>
                  </a:cubicBezTo>
                  <a:cubicBezTo>
                    <a:pt x="17" y="1"/>
                    <a:pt x="18" y="3"/>
                    <a:pt x="16" y="11"/>
                  </a:cubicBezTo>
                  <a:cubicBezTo>
                    <a:pt x="14" y="13"/>
                    <a:pt x="11" y="15"/>
                    <a:pt x="8" y="15"/>
                  </a:cubicBezTo>
                  <a:close/>
                </a:path>
              </a:pathLst>
            </a:custGeom>
            <a:solidFill>
              <a:srgbClr val="ED9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5" name="Freeform 875"/>
            <p:cNvSpPr>
              <a:spLocks/>
            </p:cNvSpPr>
            <p:nvPr/>
          </p:nvSpPr>
          <p:spPr bwMode="auto">
            <a:xfrm>
              <a:off x="4503" y="2621"/>
              <a:ext cx="9" cy="8"/>
            </a:xfrm>
            <a:custGeom>
              <a:avLst/>
              <a:gdLst>
                <a:gd name="T0" fmla="*/ 3 w 15"/>
                <a:gd name="T1" fmla="*/ 1 h 14"/>
                <a:gd name="T2" fmla="*/ 15 w 15"/>
                <a:gd name="T3" fmla="*/ 0 h 14"/>
                <a:gd name="T4" fmla="*/ 13 w 15"/>
                <a:gd name="T5" fmla="*/ 3 h 14"/>
                <a:gd name="T6" fmla="*/ 10 w 15"/>
                <a:gd name="T7" fmla="*/ 14 h 14"/>
                <a:gd name="T8" fmla="*/ 9 w 15"/>
                <a:gd name="T9" fmla="*/ 14 h 14"/>
                <a:gd name="T10" fmla="*/ 9 w 15"/>
                <a:gd name="T11" fmla="*/ 14 h 14"/>
                <a:gd name="T12" fmla="*/ 0 w 15"/>
                <a:gd name="T13" fmla="*/ 7 h 14"/>
                <a:gd name="T14" fmla="*/ 3 w 15"/>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4">
                  <a:moveTo>
                    <a:pt x="3" y="1"/>
                  </a:moveTo>
                  <a:cubicBezTo>
                    <a:pt x="7" y="3"/>
                    <a:pt x="11" y="1"/>
                    <a:pt x="15" y="0"/>
                  </a:cubicBezTo>
                  <a:cubicBezTo>
                    <a:pt x="14" y="1"/>
                    <a:pt x="14" y="2"/>
                    <a:pt x="13" y="3"/>
                  </a:cubicBezTo>
                  <a:cubicBezTo>
                    <a:pt x="4" y="6"/>
                    <a:pt x="4" y="7"/>
                    <a:pt x="10" y="14"/>
                  </a:cubicBezTo>
                  <a:cubicBezTo>
                    <a:pt x="10" y="14"/>
                    <a:pt x="9" y="14"/>
                    <a:pt x="9" y="14"/>
                  </a:cubicBezTo>
                  <a:cubicBezTo>
                    <a:pt x="9" y="14"/>
                    <a:pt x="9" y="14"/>
                    <a:pt x="9" y="14"/>
                  </a:cubicBezTo>
                  <a:cubicBezTo>
                    <a:pt x="3" y="14"/>
                    <a:pt x="2" y="11"/>
                    <a:pt x="0" y="7"/>
                  </a:cubicBezTo>
                  <a:cubicBezTo>
                    <a:pt x="0" y="4"/>
                    <a:pt x="0" y="2"/>
                    <a:pt x="3" y="1"/>
                  </a:cubicBezTo>
                  <a:close/>
                </a:path>
              </a:pathLst>
            </a:custGeom>
            <a:solidFill>
              <a:srgbClr val="716A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6" name="Freeform 876"/>
            <p:cNvSpPr>
              <a:spLocks/>
            </p:cNvSpPr>
            <p:nvPr/>
          </p:nvSpPr>
          <p:spPr bwMode="auto">
            <a:xfrm>
              <a:off x="4506" y="2569"/>
              <a:ext cx="7" cy="7"/>
            </a:xfrm>
            <a:custGeom>
              <a:avLst/>
              <a:gdLst>
                <a:gd name="T0" fmla="*/ 0 w 11"/>
                <a:gd name="T1" fmla="*/ 6 h 11"/>
                <a:gd name="T2" fmla="*/ 8 w 11"/>
                <a:gd name="T3" fmla="*/ 2 h 11"/>
                <a:gd name="T4" fmla="*/ 11 w 11"/>
                <a:gd name="T5" fmla="*/ 6 h 11"/>
                <a:gd name="T6" fmla="*/ 2 w 11"/>
                <a:gd name="T7" fmla="*/ 8 h 11"/>
                <a:gd name="T8" fmla="*/ 0 w 11"/>
                <a:gd name="T9" fmla="*/ 6 h 11"/>
              </a:gdLst>
              <a:ahLst/>
              <a:cxnLst>
                <a:cxn ang="0">
                  <a:pos x="T0" y="T1"/>
                </a:cxn>
                <a:cxn ang="0">
                  <a:pos x="T2" y="T3"/>
                </a:cxn>
                <a:cxn ang="0">
                  <a:pos x="T4" y="T5"/>
                </a:cxn>
                <a:cxn ang="0">
                  <a:pos x="T6" y="T7"/>
                </a:cxn>
                <a:cxn ang="0">
                  <a:pos x="T8" y="T9"/>
                </a:cxn>
              </a:cxnLst>
              <a:rect l="0" t="0" r="r" b="b"/>
              <a:pathLst>
                <a:path w="11" h="11">
                  <a:moveTo>
                    <a:pt x="0" y="6"/>
                  </a:moveTo>
                  <a:cubicBezTo>
                    <a:pt x="2" y="3"/>
                    <a:pt x="3" y="0"/>
                    <a:pt x="8" y="2"/>
                  </a:cubicBezTo>
                  <a:cubicBezTo>
                    <a:pt x="9" y="3"/>
                    <a:pt x="10" y="4"/>
                    <a:pt x="11" y="6"/>
                  </a:cubicBezTo>
                  <a:cubicBezTo>
                    <a:pt x="8" y="9"/>
                    <a:pt x="6" y="11"/>
                    <a:pt x="2" y="8"/>
                  </a:cubicBezTo>
                  <a:cubicBezTo>
                    <a:pt x="1" y="7"/>
                    <a:pt x="1" y="7"/>
                    <a:pt x="0" y="6"/>
                  </a:cubicBezTo>
                  <a:close/>
                </a:path>
              </a:pathLst>
            </a:custGeom>
            <a:solidFill>
              <a:srgbClr val="E762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7" name="Freeform 877"/>
            <p:cNvSpPr>
              <a:spLocks/>
            </p:cNvSpPr>
            <p:nvPr/>
          </p:nvSpPr>
          <p:spPr bwMode="auto">
            <a:xfrm>
              <a:off x="4422" y="2448"/>
              <a:ext cx="12" cy="30"/>
            </a:xfrm>
            <a:custGeom>
              <a:avLst/>
              <a:gdLst>
                <a:gd name="T0" fmla="*/ 16 w 19"/>
                <a:gd name="T1" fmla="*/ 48 h 49"/>
                <a:gd name="T2" fmla="*/ 11 w 19"/>
                <a:gd name="T3" fmla="*/ 46 h 49"/>
                <a:gd name="T4" fmla="*/ 11 w 19"/>
                <a:gd name="T5" fmla="*/ 43 h 49"/>
                <a:gd name="T6" fmla="*/ 5 w 19"/>
                <a:gd name="T7" fmla="*/ 32 h 49"/>
                <a:gd name="T8" fmla="*/ 1 w 19"/>
                <a:gd name="T9" fmla="*/ 3 h 49"/>
                <a:gd name="T10" fmla="*/ 3 w 19"/>
                <a:gd name="T11" fmla="*/ 0 h 49"/>
                <a:gd name="T12" fmla="*/ 3 w 19"/>
                <a:gd name="T13" fmla="*/ 0 h 49"/>
                <a:gd name="T14" fmla="*/ 14 w 19"/>
                <a:gd name="T15" fmla="*/ 18 h 49"/>
                <a:gd name="T16" fmla="*/ 16 w 19"/>
                <a:gd name="T17" fmla="*/ 32 h 49"/>
                <a:gd name="T18" fmla="*/ 16 w 19"/>
                <a:gd name="T19" fmla="*/ 44 h 49"/>
                <a:gd name="T20" fmla="*/ 16 w 19"/>
                <a:gd name="T21" fmla="*/ 48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49">
                  <a:moveTo>
                    <a:pt x="16" y="48"/>
                  </a:moveTo>
                  <a:cubicBezTo>
                    <a:pt x="14" y="49"/>
                    <a:pt x="13" y="47"/>
                    <a:pt x="11" y="46"/>
                  </a:cubicBezTo>
                  <a:cubicBezTo>
                    <a:pt x="11" y="45"/>
                    <a:pt x="11" y="44"/>
                    <a:pt x="11" y="43"/>
                  </a:cubicBezTo>
                  <a:cubicBezTo>
                    <a:pt x="9" y="39"/>
                    <a:pt x="7" y="35"/>
                    <a:pt x="5" y="32"/>
                  </a:cubicBezTo>
                  <a:cubicBezTo>
                    <a:pt x="0" y="23"/>
                    <a:pt x="0" y="13"/>
                    <a:pt x="1" y="3"/>
                  </a:cubicBezTo>
                  <a:cubicBezTo>
                    <a:pt x="1" y="2"/>
                    <a:pt x="2" y="1"/>
                    <a:pt x="3" y="0"/>
                  </a:cubicBezTo>
                  <a:cubicBezTo>
                    <a:pt x="3" y="0"/>
                    <a:pt x="3" y="0"/>
                    <a:pt x="3" y="0"/>
                  </a:cubicBezTo>
                  <a:cubicBezTo>
                    <a:pt x="6" y="6"/>
                    <a:pt x="10" y="12"/>
                    <a:pt x="14" y="18"/>
                  </a:cubicBezTo>
                  <a:cubicBezTo>
                    <a:pt x="16" y="22"/>
                    <a:pt x="19" y="26"/>
                    <a:pt x="16" y="32"/>
                  </a:cubicBezTo>
                  <a:cubicBezTo>
                    <a:pt x="14" y="35"/>
                    <a:pt x="16" y="40"/>
                    <a:pt x="16" y="44"/>
                  </a:cubicBezTo>
                  <a:cubicBezTo>
                    <a:pt x="17" y="46"/>
                    <a:pt x="17" y="47"/>
                    <a:pt x="16" y="48"/>
                  </a:cubicBezTo>
                  <a:close/>
                </a:path>
              </a:pathLst>
            </a:custGeom>
            <a:solidFill>
              <a:srgbClr val="C7CB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8" name="Freeform 878"/>
            <p:cNvSpPr>
              <a:spLocks/>
            </p:cNvSpPr>
            <p:nvPr/>
          </p:nvSpPr>
          <p:spPr bwMode="auto">
            <a:xfrm>
              <a:off x="4357" y="2439"/>
              <a:ext cx="73" cy="38"/>
            </a:xfrm>
            <a:custGeom>
              <a:avLst/>
              <a:gdLst>
                <a:gd name="T0" fmla="*/ 118 w 118"/>
                <a:gd name="T1" fmla="*/ 60 h 62"/>
                <a:gd name="T2" fmla="*/ 116 w 118"/>
                <a:gd name="T3" fmla="*/ 61 h 62"/>
                <a:gd name="T4" fmla="*/ 105 w 118"/>
                <a:gd name="T5" fmla="*/ 58 h 62"/>
                <a:gd name="T6" fmla="*/ 92 w 118"/>
                <a:gd name="T7" fmla="*/ 45 h 62"/>
                <a:gd name="T8" fmla="*/ 83 w 118"/>
                <a:gd name="T9" fmla="*/ 46 h 62"/>
                <a:gd name="T10" fmla="*/ 90 w 118"/>
                <a:gd name="T11" fmla="*/ 48 h 62"/>
                <a:gd name="T12" fmla="*/ 99 w 118"/>
                <a:gd name="T13" fmla="*/ 53 h 62"/>
                <a:gd name="T14" fmla="*/ 98 w 118"/>
                <a:gd name="T15" fmla="*/ 56 h 62"/>
                <a:gd name="T16" fmla="*/ 65 w 118"/>
                <a:gd name="T17" fmla="*/ 60 h 62"/>
                <a:gd name="T18" fmla="*/ 48 w 118"/>
                <a:gd name="T19" fmla="*/ 58 h 62"/>
                <a:gd name="T20" fmla="*/ 23 w 118"/>
                <a:gd name="T21" fmla="*/ 51 h 62"/>
                <a:gd name="T22" fmla="*/ 17 w 118"/>
                <a:gd name="T23" fmla="*/ 48 h 62"/>
                <a:gd name="T24" fmla="*/ 24 w 118"/>
                <a:gd name="T25" fmla="*/ 43 h 62"/>
                <a:gd name="T26" fmla="*/ 34 w 118"/>
                <a:gd name="T27" fmla="*/ 44 h 62"/>
                <a:gd name="T28" fmla="*/ 20 w 118"/>
                <a:gd name="T29" fmla="*/ 41 h 62"/>
                <a:gd name="T30" fmla="*/ 9 w 118"/>
                <a:gd name="T31" fmla="*/ 51 h 62"/>
                <a:gd name="T32" fmla="*/ 0 w 118"/>
                <a:gd name="T33" fmla="*/ 52 h 62"/>
                <a:gd name="T34" fmla="*/ 4 w 118"/>
                <a:gd name="T35" fmla="*/ 45 h 62"/>
                <a:gd name="T36" fmla="*/ 14 w 118"/>
                <a:gd name="T37" fmla="*/ 19 h 62"/>
                <a:gd name="T38" fmla="*/ 30 w 118"/>
                <a:gd name="T39" fmla="*/ 5 h 62"/>
                <a:gd name="T40" fmla="*/ 41 w 118"/>
                <a:gd name="T41" fmla="*/ 4 h 62"/>
                <a:gd name="T42" fmla="*/ 93 w 118"/>
                <a:gd name="T43" fmla="*/ 7 h 62"/>
                <a:gd name="T44" fmla="*/ 102 w 118"/>
                <a:gd name="T45" fmla="*/ 13 h 62"/>
                <a:gd name="T46" fmla="*/ 105 w 118"/>
                <a:gd name="T47" fmla="*/ 26 h 62"/>
                <a:gd name="T48" fmla="*/ 110 w 118"/>
                <a:gd name="T49" fmla="*/ 48 h 62"/>
                <a:gd name="T50" fmla="*/ 118 w 118"/>
                <a:gd name="T51" fmla="*/ 6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8" h="62">
                  <a:moveTo>
                    <a:pt x="118" y="60"/>
                  </a:moveTo>
                  <a:cubicBezTo>
                    <a:pt x="117" y="60"/>
                    <a:pt x="117" y="61"/>
                    <a:pt x="116" y="61"/>
                  </a:cubicBezTo>
                  <a:cubicBezTo>
                    <a:pt x="112" y="60"/>
                    <a:pt x="109" y="59"/>
                    <a:pt x="105" y="58"/>
                  </a:cubicBezTo>
                  <a:cubicBezTo>
                    <a:pt x="102" y="53"/>
                    <a:pt x="99" y="47"/>
                    <a:pt x="92" y="45"/>
                  </a:cubicBezTo>
                  <a:cubicBezTo>
                    <a:pt x="89" y="45"/>
                    <a:pt x="86" y="44"/>
                    <a:pt x="83" y="46"/>
                  </a:cubicBezTo>
                  <a:cubicBezTo>
                    <a:pt x="85" y="48"/>
                    <a:pt x="88" y="47"/>
                    <a:pt x="90" y="48"/>
                  </a:cubicBezTo>
                  <a:cubicBezTo>
                    <a:pt x="94" y="48"/>
                    <a:pt x="97" y="50"/>
                    <a:pt x="99" y="53"/>
                  </a:cubicBezTo>
                  <a:cubicBezTo>
                    <a:pt x="99" y="54"/>
                    <a:pt x="100" y="56"/>
                    <a:pt x="98" y="56"/>
                  </a:cubicBezTo>
                  <a:cubicBezTo>
                    <a:pt x="87" y="56"/>
                    <a:pt x="76" y="56"/>
                    <a:pt x="65" y="60"/>
                  </a:cubicBezTo>
                  <a:cubicBezTo>
                    <a:pt x="61" y="62"/>
                    <a:pt x="53" y="61"/>
                    <a:pt x="48" y="58"/>
                  </a:cubicBezTo>
                  <a:cubicBezTo>
                    <a:pt x="40" y="54"/>
                    <a:pt x="32" y="52"/>
                    <a:pt x="23" y="51"/>
                  </a:cubicBezTo>
                  <a:cubicBezTo>
                    <a:pt x="22" y="49"/>
                    <a:pt x="17" y="53"/>
                    <a:pt x="17" y="48"/>
                  </a:cubicBezTo>
                  <a:cubicBezTo>
                    <a:pt x="17" y="44"/>
                    <a:pt x="21" y="44"/>
                    <a:pt x="24" y="43"/>
                  </a:cubicBezTo>
                  <a:cubicBezTo>
                    <a:pt x="28" y="42"/>
                    <a:pt x="31" y="44"/>
                    <a:pt x="34" y="44"/>
                  </a:cubicBezTo>
                  <a:cubicBezTo>
                    <a:pt x="31" y="39"/>
                    <a:pt x="25" y="38"/>
                    <a:pt x="20" y="41"/>
                  </a:cubicBezTo>
                  <a:cubicBezTo>
                    <a:pt x="15" y="43"/>
                    <a:pt x="12" y="48"/>
                    <a:pt x="9" y="51"/>
                  </a:cubicBezTo>
                  <a:cubicBezTo>
                    <a:pt x="6" y="51"/>
                    <a:pt x="3" y="52"/>
                    <a:pt x="0" y="52"/>
                  </a:cubicBezTo>
                  <a:cubicBezTo>
                    <a:pt x="1" y="50"/>
                    <a:pt x="1" y="47"/>
                    <a:pt x="4" y="45"/>
                  </a:cubicBezTo>
                  <a:cubicBezTo>
                    <a:pt x="10" y="37"/>
                    <a:pt x="14" y="29"/>
                    <a:pt x="14" y="19"/>
                  </a:cubicBezTo>
                  <a:cubicBezTo>
                    <a:pt x="14" y="13"/>
                    <a:pt x="24" y="3"/>
                    <a:pt x="30" y="5"/>
                  </a:cubicBezTo>
                  <a:cubicBezTo>
                    <a:pt x="34" y="6"/>
                    <a:pt x="37" y="5"/>
                    <a:pt x="41" y="4"/>
                  </a:cubicBezTo>
                  <a:cubicBezTo>
                    <a:pt x="59" y="0"/>
                    <a:pt x="76" y="1"/>
                    <a:pt x="93" y="7"/>
                  </a:cubicBezTo>
                  <a:cubicBezTo>
                    <a:pt x="97" y="8"/>
                    <a:pt x="99" y="11"/>
                    <a:pt x="102" y="13"/>
                  </a:cubicBezTo>
                  <a:cubicBezTo>
                    <a:pt x="106" y="17"/>
                    <a:pt x="107" y="21"/>
                    <a:pt x="105" y="26"/>
                  </a:cubicBezTo>
                  <a:cubicBezTo>
                    <a:pt x="102" y="34"/>
                    <a:pt x="103" y="42"/>
                    <a:pt x="110" y="48"/>
                  </a:cubicBezTo>
                  <a:cubicBezTo>
                    <a:pt x="113" y="51"/>
                    <a:pt x="115" y="55"/>
                    <a:pt x="118" y="60"/>
                  </a:cubicBezTo>
                  <a:close/>
                </a:path>
              </a:pathLst>
            </a:custGeom>
            <a:solidFill>
              <a:srgbClr val="FC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79" name="Freeform 879"/>
            <p:cNvSpPr>
              <a:spLocks/>
            </p:cNvSpPr>
            <p:nvPr/>
          </p:nvSpPr>
          <p:spPr bwMode="auto">
            <a:xfrm>
              <a:off x="4360" y="2437"/>
              <a:ext cx="70" cy="39"/>
            </a:xfrm>
            <a:custGeom>
              <a:avLst/>
              <a:gdLst>
                <a:gd name="T0" fmla="*/ 114 w 114"/>
                <a:gd name="T1" fmla="*/ 63 h 63"/>
                <a:gd name="T2" fmla="*/ 105 w 114"/>
                <a:gd name="T3" fmla="*/ 53 h 63"/>
                <a:gd name="T4" fmla="*/ 100 w 114"/>
                <a:gd name="T5" fmla="*/ 26 h 63"/>
                <a:gd name="T6" fmla="*/ 99 w 114"/>
                <a:gd name="T7" fmla="*/ 20 h 63"/>
                <a:gd name="T8" fmla="*/ 79 w 114"/>
                <a:gd name="T9" fmla="*/ 9 h 63"/>
                <a:gd name="T10" fmla="*/ 40 w 114"/>
                <a:gd name="T11" fmla="*/ 8 h 63"/>
                <a:gd name="T12" fmla="*/ 26 w 114"/>
                <a:gd name="T13" fmla="*/ 16 h 63"/>
                <a:gd name="T14" fmla="*/ 28 w 114"/>
                <a:gd name="T15" fmla="*/ 10 h 63"/>
                <a:gd name="T16" fmla="*/ 12 w 114"/>
                <a:gd name="T17" fmla="*/ 24 h 63"/>
                <a:gd name="T18" fmla="*/ 2 w 114"/>
                <a:gd name="T19" fmla="*/ 47 h 63"/>
                <a:gd name="T20" fmla="*/ 0 w 114"/>
                <a:gd name="T21" fmla="*/ 48 h 63"/>
                <a:gd name="T22" fmla="*/ 7 w 114"/>
                <a:gd name="T23" fmla="*/ 20 h 63"/>
                <a:gd name="T24" fmla="*/ 31 w 114"/>
                <a:gd name="T25" fmla="*/ 3 h 63"/>
                <a:gd name="T26" fmla="*/ 47 w 114"/>
                <a:gd name="T27" fmla="*/ 1 h 63"/>
                <a:gd name="T28" fmla="*/ 94 w 114"/>
                <a:gd name="T29" fmla="*/ 10 h 63"/>
                <a:gd name="T30" fmla="*/ 104 w 114"/>
                <a:gd name="T31" fmla="*/ 18 h 63"/>
                <a:gd name="T32" fmla="*/ 113 w 114"/>
                <a:gd name="T33" fmla="*/ 58 h 63"/>
                <a:gd name="T34" fmla="*/ 114 w 114"/>
                <a:gd name="T35"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63">
                  <a:moveTo>
                    <a:pt x="114" y="63"/>
                  </a:moveTo>
                  <a:cubicBezTo>
                    <a:pt x="111" y="59"/>
                    <a:pt x="108" y="56"/>
                    <a:pt x="105" y="53"/>
                  </a:cubicBezTo>
                  <a:cubicBezTo>
                    <a:pt x="97" y="45"/>
                    <a:pt x="95" y="36"/>
                    <a:pt x="100" y="26"/>
                  </a:cubicBezTo>
                  <a:cubicBezTo>
                    <a:pt x="101" y="23"/>
                    <a:pt x="101" y="22"/>
                    <a:pt x="99" y="20"/>
                  </a:cubicBezTo>
                  <a:cubicBezTo>
                    <a:pt x="94" y="15"/>
                    <a:pt x="88" y="10"/>
                    <a:pt x="79" y="9"/>
                  </a:cubicBezTo>
                  <a:cubicBezTo>
                    <a:pt x="66" y="7"/>
                    <a:pt x="53" y="6"/>
                    <a:pt x="40" y="8"/>
                  </a:cubicBezTo>
                  <a:cubicBezTo>
                    <a:pt x="35" y="9"/>
                    <a:pt x="30" y="12"/>
                    <a:pt x="26" y="16"/>
                  </a:cubicBezTo>
                  <a:cubicBezTo>
                    <a:pt x="25" y="12"/>
                    <a:pt x="28" y="12"/>
                    <a:pt x="28" y="10"/>
                  </a:cubicBezTo>
                  <a:cubicBezTo>
                    <a:pt x="19" y="10"/>
                    <a:pt x="12" y="16"/>
                    <a:pt x="12" y="24"/>
                  </a:cubicBezTo>
                  <a:cubicBezTo>
                    <a:pt x="13" y="33"/>
                    <a:pt x="8" y="40"/>
                    <a:pt x="2" y="47"/>
                  </a:cubicBezTo>
                  <a:cubicBezTo>
                    <a:pt x="2" y="48"/>
                    <a:pt x="1" y="49"/>
                    <a:pt x="0" y="48"/>
                  </a:cubicBezTo>
                  <a:cubicBezTo>
                    <a:pt x="2" y="39"/>
                    <a:pt x="4" y="29"/>
                    <a:pt x="7" y="20"/>
                  </a:cubicBezTo>
                  <a:cubicBezTo>
                    <a:pt x="11" y="11"/>
                    <a:pt x="19" y="4"/>
                    <a:pt x="31" y="3"/>
                  </a:cubicBezTo>
                  <a:cubicBezTo>
                    <a:pt x="36" y="3"/>
                    <a:pt x="41" y="2"/>
                    <a:pt x="47" y="1"/>
                  </a:cubicBezTo>
                  <a:cubicBezTo>
                    <a:pt x="64" y="0"/>
                    <a:pt x="79" y="3"/>
                    <a:pt x="94" y="10"/>
                  </a:cubicBezTo>
                  <a:cubicBezTo>
                    <a:pt x="98" y="12"/>
                    <a:pt x="100" y="16"/>
                    <a:pt x="104" y="18"/>
                  </a:cubicBezTo>
                  <a:cubicBezTo>
                    <a:pt x="102" y="33"/>
                    <a:pt x="106" y="46"/>
                    <a:pt x="113" y="58"/>
                  </a:cubicBezTo>
                  <a:cubicBezTo>
                    <a:pt x="113" y="60"/>
                    <a:pt x="114" y="61"/>
                    <a:pt x="114" y="63"/>
                  </a:cubicBezTo>
                  <a:close/>
                </a:path>
              </a:pathLst>
            </a:custGeom>
            <a:solidFill>
              <a:srgbClr val="F2BD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0" name="Freeform 880"/>
            <p:cNvSpPr>
              <a:spLocks/>
            </p:cNvSpPr>
            <p:nvPr/>
          </p:nvSpPr>
          <p:spPr bwMode="auto">
            <a:xfrm>
              <a:off x="4400" y="2476"/>
              <a:ext cx="30" cy="17"/>
            </a:xfrm>
            <a:custGeom>
              <a:avLst/>
              <a:gdLst>
                <a:gd name="T0" fmla="*/ 29 w 48"/>
                <a:gd name="T1" fmla="*/ 26 h 26"/>
                <a:gd name="T2" fmla="*/ 11 w 48"/>
                <a:gd name="T3" fmla="*/ 23 h 26"/>
                <a:gd name="T4" fmla="*/ 4 w 48"/>
                <a:gd name="T5" fmla="*/ 15 h 26"/>
                <a:gd name="T6" fmla="*/ 14 w 48"/>
                <a:gd name="T7" fmla="*/ 1 h 26"/>
                <a:gd name="T8" fmla="*/ 44 w 48"/>
                <a:gd name="T9" fmla="*/ 5 h 26"/>
                <a:gd name="T10" fmla="*/ 47 w 48"/>
                <a:gd name="T11" fmla="*/ 11 h 26"/>
                <a:gd name="T12" fmla="*/ 45 w 48"/>
                <a:gd name="T13" fmla="*/ 16 h 26"/>
                <a:gd name="T14" fmla="*/ 29 w 48"/>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26">
                  <a:moveTo>
                    <a:pt x="29" y="26"/>
                  </a:moveTo>
                  <a:cubicBezTo>
                    <a:pt x="25" y="25"/>
                    <a:pt x="18" y="24"/>
                    <a:pt x="11" y="23"/>
                  </a:cubicBezTo>
                  <a:cubicBezTo>
                    <a:pt x="6" y="23"/>
                    <a:pt x="6" y="18"/>
                    <a:pt x="4" y="15"/>
                  </a:cubicBezTo>
                  <a:cubicBezTo>
                    <a:pt x="0" y="2"/>
                    <a:pt x="0" y="2"/>
                    <a:pt x="14" y="1"/>
                  </a:cubicBezTo>
                  <a:cubicBezTo>
                    <a:pt x="24" y="0"/>
                    <a:pt x="34" y="2"/>
                    <a:pt x="44" y="5"/>
                  </a:cubicBezTo>
                  <a:cubicBezTo>
                    <a:pt x="47" y="6"/>
                    <a:pt x="48" y="8"/>
                    <a:pt x="47" y="11"/>
                  </a:cubicBezTo>
                  <a:cubicBezTo>
                    <a:pt x="46" y="13"/>
                    <a:pt x="46" y="14"/>
                    <a:pt x="45" y="16"/>
                  </a:cubicBezTo>
                  <a:cubicBezTo>
                    <a:pt x="42" y="26"/>
                    <a:pt x="42" y="26"/>
                    <a:pt x="29" y="26"/>
                  </a:cubicBezTo>
                  <a:close/>
                </a:path>
              </a:pathLst>
            </a:custGeom>
            <a:solidFill>
              <a:srgbClr val="FAD9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1" name="Freeform 881"/>
            <p:cNvSpPr>
              <a:spLocks/>
            </p:cNvSpPr>
            <p:nvPr/>
          </p:nvSpPr>
          <p:spPr bwMode="auto">
            <a:xfrm>
              <a:off x="4354" y="2473"/>
              <a:ext cx="31" cy="16"/>
            </a:xfrm>
            <a:custGeom>
              <a:avLst/>
              <a:gdLst>
                <a:gd name="T0" fmla="*/ 27 w 49"/>
                <a:gd name="T1" fmla="*/ 26 h 26"/>
                <a:gd name="T2" fmla="*/ 13 w 49"/>
                <a:gd name="T3" fmla="*/ 25 h 26"/>
                <a:gd name="T4" fmla="*/ 4 w 49"/>
                <a:gd name="T5" fmla="*/ 16 h 26"/>
                <a:gd name="T6" fmla="*/ 14 w 49"/>
                <a:gd name="T7" fmla="*/ 2 h 26"/>
                <a:gd name="T8" fmla="*/ 45 w 49"/>
                <a:gd name="T9" fmla="*/ 5 h 26"/>
                <a:gd name="T10" fmla="*/ 47 w 49"/>
                <a:gd name="T11" fmla="*/ 11 h 26"/>
                <a:gd name="T12" fmla="*/ 47 w 49"/>
                <a:gd name="T13" fmla="*/ 12 h 26"/>
                <a:gd name="T14" fmla="*/ 27 w 49"/>
                <a:gd name="T15" fmla="*/ 26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26">
                  <a:moveTo>
                    <a:pt x="27" y="26"/>
                  </a:moveTo>
                  <a:cubicBezTo>
                    <a:pt x="22" y="26"/>
                    <a:pt x="17" y="25"/>
                    <a:pt x="13" y="25"/>
                  </a:cubicBezTo>
                  <a:cubicBezTo>
                    <a:pt x="7" y="24"/>
                    <a:pt x="4" y="22"/>
                    <a:pt x="4" y="16"/>
                  </a:cubicBezTo>
                  <a:cubicBezTo>
                    <a:pt x="2" y="3"/>
                    <a:pt x="0" y="4"/>
                    <a:pt x="14" y="2"/>
                  </a:cubicBezTo>
                  <a:cubicBezTo>
                    <a:pt x="25" y="0"/>
                    <a:pt x="35" y="2"/>
                    <a:pt x="45" y="5"/>
                  </a:cubicBezTo>
                  <a:cubicBezTo>
                    <a:pt x="48" y="7"/>
                    <a:pt x="49" y="8"/>
                    <a:pt x="47" y="11"/>
                  </a:cubicBezTo>
                  <a:cubicBezTo>
                    <a:pt x="47" y="11"/>
                    <a:pt x="47" y="12"/>
                    <a:pt x="47" y="12"/>
                  </a:cubicBezTo>
                  <a:cubicBezTo>
                    <a:pt x="42" y="25"/>
                    <a:pt x="41" y="26"/>
                    <a:pt x="27" y="26"/>
                  </a:cubicBezTo>
                  <a:close/>
                </a:path>
              </a:pathLst>
            </a:custGeom>
            <a:solidFill>
              <a:srgbClr val="F9D8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2" name="Freeform 882"/>
            <p:cNvSpPr>
              <a:spLocks/>
            </p:cNvSpPr>
            <p:nvPr/>
          </p:nvSpPr>
          <p:spPr bwMode="auto">
            <a:xfrm>
              <a:off x="4363" y="2460"/>
              <a:ext cx="18" cy="10"/>
            </a:xfrm>
            <a:custGeom>
              <a:avLst/>
              <a:gdLst>
                <a:gd name="T0" fmla="*/ 0 w 30"/>
                <a:gd name="T1" fmla="*/ 17 h 17"/>
                <a:gd name="T2" fmla="*/ 27 w 30"/>
                <a:gd name="T3" fmla="*/ 6 h 17"/>
                <a:gd name="T4" fmla="*/ 29 w 30"/>
                <a:gd name="T5" fmla="*/ 11 h 17"/>
                <a:gd name="T6" fmla="*/ 24 w 30"/>
                <a:gd name="T7" fmla="*/ 12 h 17"/>
                <a:gd name="T8" fmla="*/ 9 w 30"/>
                <a:gd name="T9" fmla="*/ 14 h 17"/>
                <a:gd name="T10" fmla="*/ 14 w 30"/>
                <a:gd name="T11" fmla="*/ 17 h 17"/>
                <a:gd name="T12" fmla="*/ 0 w 30"/>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30" h="17">
                  <a:moveTo>
                    <a:pt x="0" y="17"/>
                  </a:moveTo>
                  <a:cubicBezTo>
                    <a:pt x="3" y="5"/>
                    <a:pt x="17" y="0"/>
                    <a:pt x="27" y="6"/>
                  </a:cubicBezTo>
                  <a:cubicBezTo>
                    <a:pt x="29" y="7"/>
                    <a:pt x="30" y="9"/>
                    <a:pt x="29" y="11"/>
                  </a:cubicBezTo>
                  <a:cubicBezTo>
                    <a:pt x="28" y="13"/>
                    <a:pt x="26" y="13"/>
                    <a:pt x="24" y="12"/>
                  </a:cubicBezTo>
                  <a:cubicBezTo>
                    <a:pt x="19" y="10"/>
                    <a:pt x="14" y="10"/>
                    <a:pt x="9" y="14"/>
                  </a:cubicBezTo>
                  <a:cubicBezTo>
                    <a:pt x="10" y="17"/>
                    <a:pt x="13" y="15"/>
                    <a:pt x="14" y="17"/>
                  </a:cubicBezTo>
                  <a:cubicBezTo>
                    <a:pt x="10" y="17"/>
                    <a:pt x="5" y="17"/>
                    <a:pt x="0" y="17"/>
                  </a:cubicBezTo>
                  <a:close/>
                </a:path>
              </a:pathLst>
            </a:custGeom>
            <a:solidFill>
              <a:srgbClr val="CACCC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3" name="Freeform 883"/>
            <p:cNvSpPr>
              <a:spLocks/>
            </p:cNvSpPr>
            <p:nvPr/>
          </p:nvSpPr>
          <p:spPr bwMode="auto">
            <a:xfrm>
              <a:off x="4407" y="2464"/>
              <a:ext cx="16" cy="11"/>
            </a:xfrm>
            <a:custGeom>
              <a:avLst/>
              <a:gdLst>
                <a:gd name="T0" fmla="*/ 18 w 26"/>
                <a:gd name="T1" fmla="*/ 15 h 17"/>
                <a:gd name="T2" fmla="*/ 8 w 26"/>
                <a:gd name="T3" fmla="*/ 9 h 17"/>
                <a:gd name="T4" fmla="*/ 0 w 26"/>
                <a:gd name="T5" fmla="*/ 6 h 17"/>
                <a:gd name="T6" fmla="*/ 8 w 26"/>
                <a:gd name="T7" fmla="*/ 1 h 17"/>
                <a:gd name="T8" fmla="*/ 25 w 26"/>
                <a:gd name="T9" fmla="*/ 17 h 17"/>
                <a:gd name="T10" fmla="*/ 18 w 26"/>
                <a:gd name="T11" fmla="*/ 15 h 17"/>
              </a:gdLst>
              <a:ahLst/>
              <a:cxnLst>
                <a:cxn ang="0">
                  <a:pos x="T0" y="T1"/>
                </a:cxn>
                <a:cxn ang="0">
                  <a:pos x="T2" y="T3"/>
                </a:cxn>
                <a:cxn ang="0">
                  <a:pos x="T4" y="T5"/>
                </a:cxn>
                <a:cxn ang="0">
                  <a:pos x="T6" y="T7"/>
                </a:cxn>
                <a:cxn ang="0">
                  <a:pos x="T8" y="T9"/>
                </a:cxn>
                <a:cxn ang="0">
                  <a:pos x="T10" y="T11"/>
                </a:cxn>
              </a:cxnLst>
              <a:rect l="0" t="0" r="r" b="b"/>
              <a:pathLst>
                <a:path w="26" h="17">
                  <a:moveTo>
                    <a:pt x="18" y="15"/>
                  </a:moveTo>
                  <a:cubicBezTo>
                    <a:pt x="17" y="9"/>
                    <a:pt x="12" y="9"/>
                    <a:pt x="8" y="9"/>
                  </a:cubicBezTo>
                  <a:cubicBezTo>
                    <a:pt x="5" y="8"/>
                    <a:pt x="0" y="10"/>
                    <a:pt x="0" y="6"/>
                  </a:cubicBezTo>
                  <a:cubicBezTo>
                    <a:pt x="0" y="0"/>
                    <a:pt x="5" y="1"/>
                    <a:pt x="8" y="1"/>
                  </a:cubicBezTo>
                  <a:cubicBezTo>
                    <a:pt x="17" y="2"/>
                    <a:pt x="26" y="7"/>
                    <a:pt x="25" y="17"/>
                  </a:cubicBezTo>
                  <a:cubicBezTo>
                    <a:pt x="23" y="16"/>
                    <a:pt x="20" y="16"/>
                    <a:pt x="18" y="15"/>
                  </a:cubicBezTo>
                  <a:close/>
                </a:path>
              </a:pathLst>
            </a:custGeom>
            <a:solidFill>
              <a:srgbClr val="CDCD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4" name="Freeform 884"/>
            <p:cNvSpPr>
              <a:spLocks/>
            </p:cNvSpPr>
            <p:nvPr/>
          </p:nvSpPr>
          <p:spPr bwMode="auto">
            <a:xfrm>
              <a:off x="4385" y="2533"/>
              <a:ext cx="9" cy="7"/>
            </a:xfrm>
            <a:custGeom>
              <a:avLst/>
              <a:gdLst>
                <a:gd name="T0" fmla="*/ 0 w 15"/>
                <a:gd name="T1" fmla="*/ 8 h 10"/>
                <a:gd name="T2" fmla="*/ 4 w 15"/>
                <a:gd name="T3" fmla="*/ 4 h 10"/>
                <a:gd name="T4" fmla="*/ 9 w 15"/>
                <a:gd name="T5" fmla="*/ 2 h 10"/>
                <a:gd name="T6" fmla="*/ 13 w 15"/>
                <a:gd name="T7" fmla="*/ 9 h 10"/>
                <a:gd name="T8" fmla="*/ 0 w 15"/>
                <a:gd name="T9" fmla="*/ 8 h 10"/>
              </a:gdLst>
              <a:ahLst/>
              <a:cxnLst>
                <a:cxn ang="0">
                  <a:pos x="T0" y="T1"/>
                </a:cxn>
                <a:cxn ang="0">
                  <a:pos x="T2" y="T3"/>
                </a:cxn>
                <a:cxn ang="0">
                  <a:pos x="T4" y="T5"/>
                </a:cxn>
                <a:cxn ang="0">
                  <a:pos x="T6" y="T7"/>
                </a:cxn>
                <a:cxn ang="0">
                  <a:pos x="T8" y="T9"/>
                </a:cxn>
              </a:cxnLst>
              <a:rect l="0" t="0" r="r" b="b"/>
              <a:pathLst>
                <a:path w="15" h="10">
                  <a:moveTo>
                    <a:pt x="0" y="8"/>
                  </a:moveTo>
                  <a:cubicBezTo>
                    <a:pt x="2" y="7"/>
                    <a:pt x="3" y="5"/>
                    <a:pt x="4" y="4"/>
                  </a:cubicBezTo>
                  <a:cubicBezTo>
                    <a:pt x="6" y="2"/>
                    <a:pt x="7" y="0"/>
                    <a:pt x="9" y="2"/>
                  </a:cubicBezTo>
                  <a:cubicBezTo>
                    <a:pt x="11" y="4"/>
                    <a:pt x="15" y="5"/>
                    <a:pt x="13" y="9"/>
                  </a:cubicBezTo>
                  <a:cubicBezTo>
                    <a:pt x="9" y="9"/>
                    <a:pt x="4" y="10"/>
                    <a:pt x="0" y="8"/>
                  </a:cubicBezTo>
                  <a:close/>
                </a:path>
              </a:pathLst>
            </a:custGeom>
            <a:solidFill>
              <a:srgbClr val="E8EDD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5" name="Freeform 885"/>
            <p:cNvSpPr>
              <a:spLocks/>
            </p:cNvSpPr>
            <p:nvPr/>
          </p:nvSpPr>
          <p:spPr bwMode="auto">
            <a:xfrm>
              <a:off x="4403" y="2528"/>
              <a:ext cx="4" cy="5"/>
            </a:xfrm>
            <a:custGeom>
              <a:avLst/>
              <a:gdLst>
                <a:gd name="T0" fmla="*/ 4 w 6"/>
                <a:gd name="T1" fmla="*/ 0 h 8"/>
                <a:gd name="T2" fmla="*/ 6 w 6"/>
                <a:gd name="T3" fmla="*/ 1 h 8"/>
                <a:gd name="T4" fmla="*/ 1 w 6"/>
                <a:gd name="T5" fmla="*/ 8 h 8"/>
                <a:gd name="T6" fmla="*/ 4 w 6"/>
                <a:gd name="T7" fmla="*/ 0 h 8"/>
              </a:gdLst>
              <a:ahLst/>
              <a:cxnLst>
                <a:cxn ang="0">
                  <a:pos x="T0" y="T1"/>
                </a:cxn>
                <a:cxn ang="0">
                  <a:pos x="T2" y="T3"/>
                </a:cxn>
                <a:cxn ang="0">
                  <a:pos x="T4" y="T5"/>
                </a:cxn>
                <a:cxn ang="0">
                  <a:pos x="T6" y="T7"/>
                </a:cxn>
              </a:cxnLst>
              <a:rect l="0" t="0" r="r" b="b"/>
              <a:pathLst>
                <a:path w="6" h="8">
                  <a:moveTo>
                    <a:pt x="4" y="0"/>
                  </a:moveTo>
                  <a:cubicBezTo>
                    <a:pt x="5" y="0"/>
                    <a:pt x="6" y="0"/>
                    <a:pt x="6" y="1"/>
                  </a:cubicBezTo>
                  <a:cubicBezTo>
                    <a:pt x="5" y="4"/>
                    <a:pt x="3" y="6"/>
                    <a:pt x="1" y="8"/>
                  </a:cubicBezTo>
                  <a:cubicBezTo>
                    <a:pt x="0" y="5"/>
                    <a:pt x="3" y="3"/>
                    <a:pt x="4" y="0"/>
                  </a:cubicBezTo>
                  <a:close/>
                </a:path>
              </a:pathLst>
            </a:custGeom>
            <a:solidFill>
              <a:srgbClr val="C9DF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6" name="Freeform 886"/>
            <p:cNvSpPr>
              <a:spLocks/>
            </p:cNvSpPr>
            <p:nvPr/>
          </p:nvSpPr>
          <p:spPr bwMode="auto">
            <a:xfrm>
              <a:off x="4372" y="2636"/>
              <a:ext cx="13" cy="11"/>
            </a:xfrm>
            <a:custGeom>
              <a:avLst/>
              <a:gdLst>
                <a:gd name="T0" fmla="*/ 5 w 21"/>
                <a:gd name="T1" fmla="*/ 0 h 18"/>
                <a:gd name="T2" fmla="*/ 11 w 21"/>
                <a:gd name="T3" fmla="*/ 2 h 18"/>
                <a:gd name="T4" fmla="*/ 13 w 21"/>
                <a:gd name="T5" fmla="*/ 4 h 18"/>
                <a:gd name="T6" fmla="*/ 20 w 21"/>
                <a:gd name="T7" fmla="*/ 12 h 18"/>
                <a:gd name="T8" fmla="*/ 20 w 21"/>
                <a:gd name="T9" fmla="*/ 18 h 18"/>
                <a:gd name="T10" fmla="*/ 6 w 21"/>
                <a:gd name="T11" fmla="*/ 13 h 18"/>
                <a:gd name="T12" fmla="*/ 0 w 21"/>
                <a:gd name="T13" fmla="*/ 10 h 18"/>
                <a:gd name="T14" fmla="*/ 0 w 21"/>
                <a:gd name="T15" fmla="*/ 9 h 18"/>
                <a:gd name="T16" fmla="*/ 2 w 21"/>
                <a:gd name="T17" fmla="*/ 5 h 18"/>
                <a:gd name="T18" fmla="*/ 5 w 21"/>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8">
                  <a:moveTo>
                    <a:pt x="5" y="0"/>
                  </a:moveTo>
                  <a:cubicBezTo>
                    <a:pt x="7" y="0"/>
                    <a:pt x="9" y="1"/>
                    <a:pt x="11" y="2"/>
                  </a:cubicBezTo>
                  <a:cubicBezTo>
                    <a:pt x="11" y="2"/>
                    <a:pt x="12" y="3"/>
                    <a:pt x="13" y="4"/>
                  </a:cubicBezTo>
                  <a:cubicBezTo>
                    <a:pt x="15" y="7"/>
                    <a:pt x="18" y="10"/>
                    <a:pt x="20" y="12"/>
                  </a:cubicBezTo>
                  <a:cubicBezTo>
                    <a:pt x="21" y="14"/>
                    <a:pt x="21" y="16"/>
                    <a:pt x="20" y="18"/>
                  </a:cubicBezTo>
                  <a:cubicBezTo>
                    <a:pt x="15" y="17"/>
                    <a:pt x="11" y="15"/>
                    <a:pt x="6" y="13"/>
                  </a:cubicBezTo>
                  <a:cubicBezTo>
                    <a:pt x="4" y="12"/>
                    <a:pt x="2" y="10"/>
                    <a:pt x="0" y="10"/>
                  </a:cubicBezTo>
                  <a:cubicBezTo>
                    <a:pt x="0" y="10"/>
                    <a:pt x="0" y="10"/>
                    <a:pt x="0" y="9"/>
                  </a:cubicBezTo>
                  <a:cubicBezTo>
                    <a:pt x="0" y="8"/>
                    <a:pt x="1" y="6"/>
                    <a:pt x="2" y="5"/>
                  </a:cubicBezTo>
                  <a:cubicBezTo>
                    <a:pt x="3" y="3"/>
                    <a:pt x="4" y="1"/>
                    <a:pt x="5" y="0"/>
                  </a:cubicBezTo>
                  <a:close/>
                </a:path>
              </a:pathLst>
            </a:custGeom>
            <a:solidFill>
              <a:srgbClr val="F6D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7" name="Freeform 887"/>
            <p:cNvSpPr>
              <a:spLocks/>
            </p:cNvSpPr>
            <p:nvPr/>
          </p:nvSpPr>
          <p:spPr bwMode="auto">
            <a:xfrm>
              <a:off x="4496" y="2630"/>
              <a:ext cx="16" cy="18"/>
            </a:xfrm>
            <a:custGeom>
              <a:avLst/>
              <a:gdLst>
                <a:gd name="T0" fmla="*/ 0 w 26"/>
                <a:gd name="T1" fmla="*/ 11 h 29"/>
                <a:gd name="T2" fmla="*/ 10 w 26"/>
                <a:gd name="T3" fmla="*/ 3 h 29"/>
                <a:gd name="T4" fmla="*/ 18 w 26"/>
                <a:gd name="T5" fmla="*/ 2 h 29"/>
                <a:gd name="T6" fmla="*/ 23 w 26"/>
                <a:gd name="T7" fmla="*/ 17 h 29"/>
                <a:gd name="T8" fmla="*/ 22 w 26"/>
                <a:gd name="T9" fmla="*/ 23 h 29"/>
                <a:gd name="T10" fmla="*/ 4 w 26"/>
                <a:gd name="T11" fmla="*/ 29 h 29"/>
                <a:gd name="T12" fmla="*/ 0 w 26"/>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6" h="29">
                  <a:moveTo>
                    <a:pt x="0" y="11"/>
                  </a:moveTo>
                  <a:cubicBezTo>
                    <a:pt x="3" y="9"/>
                    <a:pt x="5" y="4"/>
                    <a:pt x="10" y="3"/>
                  </a:cubicBezTo>
                  <a:cubicBezTo>
                    <a:pt x="12" y="1"/>
                    <a:pt x="15" y="0"/>
                    <a:pt x="18" y="2"/>
                  </a:cubicBezTo>
                  <a:cubicBezTo>
                    <a:pt x="18" y="7"/>
                    <a:pt x="19" y="13"/>
                    <a:pt x="23" y="17"/>
                  </a:cubicBezTo>
                  <a:cubicBezTo>
                    <a:pt x="26" y="20"/>
                    <a:pt x="25" y="21"/>
                    <a:pt x="22" y="23"/>
                  </a:cubicBezTo>
                  <a:cubicBezTo>
                    <a:pt x="16" y="25"/>
                    <a:pt x="10" y="27"/>
                    <a:pt x="4" y="29"/>
                  </a:cubicBezTo>
                  <a:cubicBezTo>
                    <a:pt x="2" y="23"/>
                    <a:pt x="1" y="17"/>
                    <a:pt x="0" y="11"/>
                  </a:cubicBezTo>
                  <a:close/>
                </a:path>
              </a:pathLst>
            </a:custGeom>
            <a:solidFill>
              <a:srgbClr val="6137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8" name="Freeform 888"/>
            <p:cNvSpPr>
              <a:spLocks/>
            </p:cNvSpPr>
            <p:nvPr/>
          </p:nvSpPr>
          <p:spPr bwMode="auto">
            <a:xfrm>
              <a:off x="4493" y="2624"/>
              <a:ext cx="15" cy="8"/>
            </a:xfrm>
            <a:custGeom>
              <a:avLst/>
              <a:gdLst>
                <a:gd name="T0" fmla="*/ 23 w 25"/>
                <a:gd name="T1" fmla="*/ 12 h 14"/>
                <a:gd name="T2" fmla="*/ 15 w 25"/>
                <a:gd name="T3" fmla="*/ 13 h 14"/>
                <a:gd name="T4" fmla="*/ 5 w 25"/>
                <a:gd name="T5" fmla="*/ 7 h 14"/>
                <a:gd name="T6" fmla="*/ 1 w 25"/>
                <a:gd name="T7" fmla="*/ 4 h 14"/>
                <a:gd name="T8" fmla="*/ 3 w 25"/>
                <a:gd name="T9" fmla="*/ 2 h 14"/>
                <a:gd name="T10" fmla="*/ 11 w 25"/>
                <a:gd name="T11" fmla="*/ 1 h 14"/>
                <a:gd name="T12" fmla="*/ 17 w 25"/>
                <a:gd name="T13" fmla="*/ 2 h 14"/>
                <a:gd name="T14" fmla="*/ 25 w 25"/>
                <a:gd name="T15" fmla="*/ 9 h 14"/>
                <a:gd name="T16" fmla="*/ 23 w 25"/>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14">
                  <a:moveTo>
                    <a:pt x="23" y="12"/>
                  </a:moveTo>
                  <a:cubicBezTo>
                    <a:pt x="20" y="12"/>
                    <a:pt x="18" y="14"/>
                    <a:pt x="15" y="13"/>
                  </a:cubicBezTo>
                  <a:cubicBezTo>
                    <a:pt x="13" y="8"/>
                    <a:pt x="10" y="6"/>
                    <a:pt x="5" y="7"/>
                  </a:cubicBezTo>
                  <a:cubicBezTo>
                    <a:pt x="4" y="7"/>
                    <a:pt x="2" y="6"/>
                    <a:pt x="1" y="4"/>
                  </a:cubicBezTo>
                  <a:cubicBezTo>
                    <a:pt x="0" y="3"/>
                    <a:pt x="1" y="2"/>
                    <a:pt x="3" y="2"/>
                  </a:cubicBezTo>
                  <a:cubicBezTo>
                    <a:pt x="6" y="3"/>
                    <a:pt x="8" y="1"/>
                    <a:pt x="11" y="1"/>
                  </a:cubicBezTo>
                  <a:cubicBezTo>
                    <a:pt x="13" y="1"/>
                    <a:pt x="15" y="0"/>
                    <a:pt x="17" y="2"/>
                  </a:cubicBezTo>
                  <a:cubicBezTo>
                    <a:pt x="20" y="4"/>
                    <a:pt x="22" y="7"/>
                    <a:pt x="25" y="9"/>
                  </a:cubicBezTo>
                  <a:cubicBezTo>
                    <a:pt x="24" y="10"/>
                    <a:pt x="24" y="11"/>
                    <a:pt x="23" y="12"/>
                  </a:cubicBezTo>
                  <a:close/>
                </a:path>
              </a:pathLst>
            </a:custGeom>
            <a:solidFill>
              <a:srgbClr val="F5C1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89" name="Freeform 889"/>
            <p:cNvSpPr>
              <a:spLocks/>
            </p:cNvSpPr>
            <p:nvPr/>
          </p:nvSpPr>
          <p:spPr bwMode="auto">
            <a:xfrm>
              <a:off x="4487" y="2549"/>
              <a:ext cx="5" cy="5"/>
            </a:xfrm>
            <a:custGeom>
              <a:avLst/>
              <a:gdLst>
                <a:gd name="T0" fmla="*/ 7 w 9"/>
                <a:gd name="T1" fmla="*/ 8 h 8"/>
                <a:gd name="T2" fmla="*/ 0 w 9"/>
                <a:gd name="T3" fmla="*/ 6 h 8"/>
                <a:gd name="T4" fmla="*/ 8 w 9"/>
                <a:gd name="T5" fmla="*/ 0 h 8"/>
                <a:gd name="T6" fmla="*/ 7 w 9"/>
                <a:gd name="T7" fmla="*/ 8 h 8"/>
              </a:gdLst>
              <a:ahLst/>
              <a:cxnLst>
                <a:cxn ang="0">
                  <a:pos x="T0" y="T1"/>
                </a:cxn>
                <a:cxn ang="0">
                  <a:pos x="T2" y="T3"/>
                </a:cxn>
                <a:cxn ang="0">
                  <a:pos x="T4" y="T5"/>
                </a:cxn>
                <a:cxn ang="0">
                  <a:pos x="T6" y="T7"/>
                </a:cxn>
              </a:cxnLst>
              <a:rect l="0" t="0" r="r" b="b"/>
              <a:pathLst>
                <a:path w="9" h="8">
                  <a:moveTo>
                    <a:pt x="7" y="8"/>
                  </a:moveTo>
                  <a:cubicBezTo>
                    <a:pt x="5" y="8"/>
                    <a:pt x="2" y="7"/>
                    <a:pt x="0" y="6"/>
                  </a:cubicBezTo>
                  <a:cubicBezTo>
                    <a:pt x="2" y="3"/>
                    <a:pt x="5" y="2"/>
                    <a:pt x="8" y="0"/>
                  </a:cubicBezTo>
                  <a:cubicBezTo>
                    <a:pt x="8" y="3"/>
                    <a:pt x="9" y="6"/>
                    <a:pt x="7" y="8"/>
                  </a:cubicBezTo>
                  <a:close/>
                </a:path>
              </a:pathLst>
            </a:custGeom>
            <a:solidFill>
              <a:srgbClr val="FAF3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0" name="Freeform 890"/>
            <p:cNvSpPr>
              <a:spLocks/>
            </p:cNvSpPr>
            <p:nvPr/>
          </p:nvSpPr>
          <p:spPr bwMode="auto">
            <a:xfrm>
              <a:off x="4378" y="2668"/>
              <a:ext cx="39" cy="9"/>
            </a:xfrm>
            <a:custGeom>
              <a:avLst/>
              <a:gdLst>
                <a:gd name="T0" fmla="*/ 29 w 63"/>
                <a:gd name="T1" fmla="*/ 16 h 16"/>
                <a:gd name="T2" fmla="*/ 6 w 63"/>
                <a:gd name="T3" fmla="*/ 14 h 16"/>
                <a:gd name="T4" fmla="*/ 1 w 63"/>
                <a:gd name="T5" fmla="*/ 4 h 16"/>
                <a:gd name="T6" fmla="*/ 4 w 63"/>
                <a:gd name="T7" fmla="*/ 3 h 16"/>
                <a:gd name="T8" fmla="*/ 54 w 63"/>
                <a:gd name="T9" fmla="*/ 2 h 16"/>
                <a:gd name="T10" fmla="*/ 62 w 63"/>
                <a:gd name="T11" fmla="*/ 7 h 16"/>
                <a:gd name="T12" fmla="*/ 59 w 63"/>
                <a:gd name="T13" fmla="*/ 11 h 16"/>
                <a:gd name="T14" fmla="*/ 29 w 63"/>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16">
                  <a:moveTo>
                    <a:pt x="29" y="16"/>
                  </a:moveTo>
                  <a:cubicBezTo>
                    <a:pt x="21" y="15"/>
                    <a:pt x="14" y="15"/>
                    <a:pt x="6" y="14"/>
                  </a:cubicBezTo>
                  <a:cubicBezTo>
                    <a:pt x="3" y="13"/>
                    <a:pt x="0" y="7"/>
                    <a:pt x="1" y="4"/>
                  </a:cubicBezTo>
                  <a:cubicBezTo>
                    <a:pt x="2" y="1"/>
                    <a:pt x="3" y="3"/>
                    <a:pt x="4" y="3"/>
                  </a:cubicBezTo>
                  <a:cubicBezTo>
                    <a:pt x="21" y="5"/>
                    <a:pt x="37" y="7"/>
                    <a:pt x="54" y="2"/>
                  </a:cubicBezTo>
                  <a:cubicBezTo>
                    <a:pt x="60" y="0"/>
                    <a:pt x="63" y="2"/>
                    <a:pt x="62" y="7"/>
                  </a:cubicBezTo>
                  <a:cubicBezTo>
                    <a:pt x="62" y="9"/>
                    <a:pt x="61" y="10"/>
                    <a:pt x="59" y="11"/>
                  </a:cubicBezTo>
                  <a:cubicBezTo>
                    <a:pt x="49" y="14"/>
                    <a:pt x="39" y="15"/>
                    <a:pt x="29" y="16"/>
                  </a:cubicBezTo>
                  <a:close/>
                </a:path>
              </a:pathLst>
            </a:custGeom>
            <a:solidFill>
              <a:srgbClr val="FBD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1" name="Freeform 891"/>
            <p:cNvSpPr>
              <a:spLocks/>
            </p:cNvSpPr>
            <p:nvPr/>
          </p:nvSpPr>
          <p:spPr bwMode="auto">
            <a:xfrm>
              <a:off x="4441" y="2649"/>
              <a:ext cx="20" cy="66"/>
            </a:xfrm>
            <a:custGeom>
              <a:avLst/>
              <a:gdLst>
                <a:gd name="T0" fmla="*/ 0 w 32"/>
                <a:gd name="T1" fmla="*/ 56 h 106"/>
                <a:gd name="T2" fmla="*/ 10 w 32"/>
                <a:gd name="T3" fmla="*/ 36 h 106"/>
                <a:gd name="T4" fmla="*/ 19 w 32"/>
                <a:gd name="T5" fmla="*/ 2 h 106"/>
                <a:gd name="T6" fmla="*/ 21 w 32"/>
                <a:gd name="T7" fmla="*/ 0 h 106"/>
                <a:gd name="T8" fmla="*/ 26 w 32"/>
                <a:gd name="T9" fmla="*/ 19 h 106"/>
                <a:gd name="T10" fmla="*/ 30 w 32"/>
                <a:gd name="T11" fmla="*/ 28 h 106"/>
                <a:gd name="T12" fmla="*/ 31 w 32"/>
                <a:gd name="T13" fmla="*/ 34 h 106"/>
                <a:gd name="T14" fmla="*/ 24 w 32"/>
                <a:gd name="T15" fmla="*/ 64 h 106"/>
                <a:gd name="T16" fmla="*/ 19 w 32"/>
                <a:gd name="T17" fmla="*/ 89 h 106"/>
                <a:gd name="T18" fmla="*/ 21 w 32"/>
                <a:gd name="T19" fmla="*/ 106 h 106"/>
                <a:gd name="T20" fmla="*/ 16 w 32"/>
                <a:gd name="T21" fmla="*/ 105 h 106"/>
                <a:gd name="T22" fmla="*/ 11 w 32"/>
                <a:gd name="T23" fmla="*/ 96 h 106"/>
                <a:gd name="T24" fmla="*/ 14 w 32"/>
                <a:gd name="T25" fmla="*/ 78 h 106"/>
                <a:gd name="T26" fmla="*/ 16 w 32"/>
                <a:gd name="T27" fmla="*/ 70 h 106"/>
                <a:gd name="T28" fmla="*/ 17 w 32"/>
                <a:gd name="T29" fmla="*/ 63 h 106"/>
                <a:gd name="T30" fmla="*/ 18 w 32"/>
                <a:gd name="T31" fmla="*/ 50 h 106"/>
                <a:gd name="T32" fmla="*/ 21 w 32"/>
                <a:gd name="T33" fmla="*/ 25 h 106"/>
                <a:gd name="T34" fmla="*/ 6 w 32"/>
                <a:gd name="T35" fmla="*/ 58 h 106"/>
                <a:gd name="T36" fmla="*/ 0 w 32"/>
                <a:gd name="T37" fmla="*/ 5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106">
                  <a:moveTo>
                    <a:pt x="0" y="56"/>
                  </a:moveTo>
                  <a:cubicBezTo>
                    <a:pt x="7" y="51"/>
                    <a:pt x="8" y="43"/>
                    <a:pt x="10" y="36"/>
                  </a:cubicBezTo>
                  <a:cubicBezTo>
                    <a:pt x="15" y="25"/>
                    <a:pt x="19" y="14"/>
                    <a:pt x="19" y="2"/>
                  </a:cubicBezTo>
                  <a:cubicBezTo>
                    <a:pt x="19" y="1"/>
                    <a:pt x="19" y="1"/>
                    <a:pt x="21" y="0"/>
                  </a:cubicBezTo>
                  <a:cubicBezTo>
                    <a:pt x="23" y="6"/>
                    <a:pt x="23" y="13"/>
                    <a:pt x="26" y="19"/>
                  </a:cubicBezTo>
                  <a:cubicBezTo>
                    <a:pt x="27" y="22"/>
                    <a:pt x="29" y="25"/>
                    <a:pt x="30" y="28"/>
                  </a:cubicBezTo>
                  <a:cubicBezTo>
                    <a:pt x="32" y="30"/>
                    <a:pt x="32" y="32"/>
                    <a:pt x="31" y="34"/>
                  </a:cubicBezTo>
                  <a:cubicBezTo>
                    <a:pt x="25" y="43"/>
                    <a:pt x="25" y="54"/>
                    <a:pt x="24" y="64"/>
                  </a:cubicBezTo>
                  <a:cubicBezTo>
                    <a:pt x="23" y="72"/>
                    <a:pt x="22" y="81"/>
                    <a:pt x="19" y="89"/>
                  </a:cubicBezTo>
                  <a:cubicBezTo>
                    <a:pt x="18" y="94"/>
                    <a:pt x="18" y="100"/>
                    <a:pt x="21" y="106"/>
                  </a:cubicBezTo>
                  <a:cubicBezTo>
                    <a:pt x="20" y="105"/>
                    <a:pt x="18" y="105"/>
                    <a:pt x="16" y="105"/>
                  </a:cubicBezTo>
                  <a:cubicBezTo>
                    <a:pt x="11" y="104"/>
                    <a:pt x="9" y="102"/>
                    <a:pt x="11" y="96"/>
                  </a:cubicBezTo>
                  <a:cubicBezTo>
                    <a:pt x="12" y="90"/>
                    <a:pt x="14" y="84"/>
                    <a:pt x="14" y="78"/>
                  </a:cubicBezTo>
                  <a:cubicBezTo>
                    <a:pt x="14" y="75"/>
                    <a:pt x="15" y="73"/>
                    <a:pt x="16" y="70"/>
                  </a:cubicBezTo>
                  <a:cubicBezTo>
                    <a:pt x="16" y="68"/>
                    <a:pt x="16" y="65"/>
                    <a:pt x="17" y="63"/>
                  </a:cubicBezTo>
                  <a:cubicBezTo>
                    <a:pt x="15" y="59"/>
                    <a:pt x="17" y="54"/>
                    <a:pt x="18" y="50"/>
                  </a:cubicBezTo>
                  <a:cubicBezTo>
                    <a:pt x="20" y="41"/>
                    <a:pt x="22" y="33"/>
                    <a:pt x="21" y="25"/>
                  </a:cubicBezTo>
                  <a:cubicBezTo>
                    <a:pt x="17" y="36"/>
                    <a:pt x="13" y="48"/>
                    <a:pt x="6" y="58"/>
                  </a:cubicBezTo>
                  <a:cubicBezTo>
                    <a:pt x="3" y="59"/>
                    <a:pt x="2" y="57"/>
                    <a:pt x="0" y="56"/>
                  </a:cubicBezTo>
                  <a:close/>
                </a:path>
              </a:pathLst>
            </a:custGeom>
            <a:solidFill>
              <a:srgbClr val="D54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2" name="Freeform 892"/>
            <p:cNvSpPr>
              <a:spLocks/>
            </p:cNvSpPr>
            <p:nvPr/>
          </p:nvSpPr>
          <p:spPr bwMode="auto">
            <a:xfrm>
              <a:off x="4445" y="2660"/>
              <a:ext cx="13" cy="28"/>
            </a:xfrm>
            <a:custGeom>
              <a:avLst/>
              <a:gdLst>
                <a:gd name="T0" fmla="*/ 0 w 21"/>
                <a:gd name="T1" fmla="*/ 40 h 45"/>
                <a:gd name="T2" fmla="*/ 4 w 21"/>
                <a:gd name="T3" fmla="*/ 28 h 45"/>
                <a:gd name="T4" fmla="*/ 16 w 21"/>
                <a:gd name="T5" fmla="*/ 0 h 45"/>
                <a:gd name="T6" fmla="*/ 11 w 21"/>
                <a:gd name="T7" fmla="*/ 45 h 45"/>
                <a:gd name="T8" fmla="*/ 0 w 21"/>
                <a:gd name="T9" fmla="*/ 40 h 45"/>
              </a:gdLst>
              <a:ahLst/>
              <a:cxnLst>
                <a:cxn ang="0">
                  <a:pos x="T0" y="T1"/>
                </a:cxn>
                <a:cxn ang="0">
                  <a:pos x="T2" y="T3"/>
                </a:cxn>
                <a:cxn ang="0">
                  <a:pos x="T4" y="T5"/>
                </a:cxn>
                <a:cxn ang="0">
                  <a:pos x="T6" y="T7"/>
                </a:cxn>
                <a:cxn ang="0">
                  <a:pos x="T8" y="T9"/>
                </a:cxn>
              </a:cxnLst>
              <a:rect l="0" t="0" r="r" b="b"/>
              <a:pathLst>
                <a:path w="21" h="45">
                  <a:moveTo>
                    <a:pt x="0" y="40"/>
                  </a:moveTo>
                  <a:cubicBezTo>
                    <a:pt x="0" y="35"/>
                    <a:pt x="3" y="32"/>
                    <a:pt x="4" y="28"/>
                  </a:cubicBezTo>
                  <a:cubicBezTo>
                    <a:pt x="8" y="19"/>
                    <a:pt x="13" y="10"/>
                    <a:pt x="16" y="0"/>
                  </a:cubicBezTo>
                  <a:cubicBezTo>
                    <a:pt x="21" y="16"/>
                    <a:pt x="14" y="31"/>
                    <a:pt x="11" y="45"/>
                  </a:cubicBezTo>
                  <a:cubicBezTo>
                    <a:pt x="7" y="44"/>
                    <a:pt x="3" y="42"/>
                    <a:pt x="0" y="40"/>
                  </a:cubicBezTo>
                  <a:close/>
                </a:path>
              </a:pathLst>
            </a:custGeom>
            <a:solidFill>
              <a:srgbClr val="47435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3" name="Freeform 893"/>
            <p:cNvSpPr>
              <a:spLocks/>
            </p:cNvSpPr>
            <p:nvPr/>
          </p:nvSpPr>
          <p:spPr bwMode="auto">
            <a:xfrm>
              <a:off x="4426" y="2634"/>
              <a:ext cx="18" cy="31"/>
            </a:xfrm>
            <a:custGeom>
              <a:avLst/>
              <a:gdLst>
                <a:gd name="T0" fmla="*/ 12 w 29"/>
                <a:gd name="T1" fmla="*/ 48 h 50"/>
                <a:gd name="T2" fmla="*/ 9 w 29"/>
                <a:gd name="T3" fmla="*/ 43 h 50"/>
                <a:gd name="T4" fmla="*/ 9 w 29"/>
                <a:gd name="T5" fmla="*/ 42 h 50"/>
                <a:gd name="T6" fmla="*/ 8 w 29"/>
                <a:gd name="T7" fmla="*/ 28 h 50"/>
                <a:gd name="T8" fmla="*/ 4 w 29"/>
                <a:gd name="T9" fmla="*/ 31 h 50"/>
                <a:gd name="T10" fmla="*/ 3 w 29"/>
                <a:gd name="T11" fmla="*/ 27 h 50"/>
                <a:gd name="T12" fmla="*/ 1 w 29"/>
                <a:gd name="T13" fmla="*/ 6 h 50"/>
                <a:gd name="T14" fmla="*/ 5 w 29"/>
                <a:gd name="T15" fmla="*/ 1 h 50"/>
                <a:gd name="T16" fmla="*/ 7 w 29"/>
                <a:gd name="T17" fmla="*/ 3 h 50"/>
                <a:gd name="T18" fmla="*/ 20 w 29"/>
                <a:gd name="T19" fmla="*/ 14 h 50"/>
                <a:gd name="T20" fmla="*/ 25 w 29"/>
                <a:gd name="T21" fmla="*/ 16 h 50"/>
                <a:gd name="T22" fmla="*/ 27 w 29"/>
                <a:gd name="T23" fmla="*/ 28 h 50"/>
                <a:gd name="T24" fmla="*/ 28 w 29"/>
                <a:gd name="T25" fmla="*/ 42 h 50"/>
                <a:gd name="T26" fmla="*/ 23 w 29"/>
                <a:gd name="T27" fmla="*/ 46 h 50"/>
                <a:gd name="T28" fmla="*/ 18 w 29"/>
                <a:gd name="T29" fmla="*/ 38 h 50"/>
                <a:gd name="T30" fmla="*/ 16 w 29"/>
                <a:gd name="T31" fmla="*/ 48 h 50"/>
                <a:gd name="T32" fmla="*/ 13 w 29"/>
                <a:gd name="T33" fmla="*/ 50 h 50"/>
                <a:gd name="T34" fmla="*/ 12 w 29"/>
                <a:gd name="T35" fmla="*/ 4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 h="50">
                  <a:moveTo>
                    <a:pt x="12" y="48"/>
                  </a:moveTo>
                  <a:cubicBezTo>
                    <a:pt x="11" y="46"/>
                    <a:pt x="10" y="45"/>
                    <a:pt x="9" y="43"/>
                  </a:cubicBezTo>
                  <a:cubicBezTo>
                    <a:pt x="9" y="43"/>
                    <a:pt x="9" y="42"/>
                    <a:pt x="9" y="42"/>
                  </a:cubicBezTo>
                  <a:cubicBezTo>
                    <a:pt x="6" y="37"/>
                    <a:pt x="5" y="32"/>
                    <a:pt x="8" y="28"/>
                  </a:cubicBezTo>
                  <a:cubicBezTo>
                    <a:pt x="8" y="29"/>
                    <a:pt x="7" y="31"/>
                    <a:pt x="4" y="31"/>
                  </a:cubicBezTo>
                  <a:cubicBezTo>
                    <a:pt x="3" y="30"/>
                    <a:pt x="3" y="28"/>
                    <a:pt x="3" y="27"/>
                  </a:cubicBezTo>
                  <a:cubicBezTo>
                    <a:pt x="1" y="20"/>
                    <a:pt x="0" y="13"/>
                    <a:pt x="1" y="6"/>
                  </a:cubicBezTo>
                  <a:cubicBezTo>
                    <a:pt x="1" y="4"/>
                    <a:pt x="1" y="0"/>
                    <a:pt x="5" y="1"/>
                  </a:cubicBezTo>
                  <a:cubicBezTo>
                    <a:pt x="6" y="2"/>
                    <a:pt x="6" y="2"/>
                    <a:pt x="7" y="3"/>
                  </a:cubicBezTo>
                  <a:cubicBezTo>
                    <a:pt x="9" y="14"/>
                    <a:pt x="9" y="14"/>
                    <a:pt x="20" y="14"/>
                  </a:cubicBezTo>
                  <a:cubicBezTo>
                    <a:pt x="22" y="14"/>
                    <a:pt x="23" y="14"/>
                    <a:pt x="25" y="16"/>
                  </a:cubicBezTo>
                  <a:cubicBezTo>
                    <a:pt x="26" y="20"/>
                    <a:pt x="27" y="24"/>
                    <a:pt x="27" y="28"/>
                  </a:cubicBezTo>
                  <a:cubicBezTo>
                    <a:pt x="27" y="33"/>
                    <a:pt x="27" y="37"/>
                    <a:pt x="28" y="42"/>
                  </a:cubicBezTo>
                  <a:cubicBezTo>
                    <a:pt x="29" y="46"/>
                    <a:pt x="27" y="47"/>
                    <a:pt x="23" y="46"/>
                  </a:cubicBezTo>
                  <a:cubicBezTo>
                    <a:pt x="20" y="44"/>
                    <a:pt x="20" y="41"/>
                    <a:pt x="18" y="38"/>
                  </a:cubicBezTo>
                  <a:cubicBezTo>
                    <a:pt x="15" y="42"/>
                    <a:pt x="17" y="45"/>
                    <a:pt x="16" y="48"/>
                  </a:cubicBezTo>
                  <a:cubicBezTo>
                    <a:pt x="15" y="49"/>
                    <a:pt x="15" y="50"/>
                    <a:pt x="13" y="50"/>
                  </a:cubicBezTo>
                  <a:cubicBezTo>
                    <a:pt x="12" y="50"/>
                    <a:pt x="12" y="49"/>
                    <a:pt x="12" y="48"/>
                  </a:cubicBezTo>
                  <a:close/>
                </a:path>
              </a:pathLst>
            </a:custGeom>
            <a:solidFill>
              <a:srgbClr val="FBD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4" name="Freeform 894"/>
            <p:cNvSpPr>
              <a:spLocks/>
            </p:cNvSpPr>
            <p:nvPr/>
          </p:nvSpPr>
          <p:spPr bwMode="auto">
            <a:xfrm>
              <a:off x="4419" y="2619"/>
              <a:ext cx="12" cy="32"/>
            </a:xfrm>
            <a:custGeom>
              <a:avLst/>
              <a:gdLst>
                <a:gd name="T0" fmla="*/ 16 w 19"/>
                <a:gd name="T1" fmla="*/ 27 h 52"/>
                <a:gd name="T2" fmla="*/ 14 w 19"/>
                <a:gd name="T3" fmla="*/ 29 h 52"/>
                <a:gd name="T4" fmla="*/ 14 w 19"/>
                <a:gd name="T5" fmla="*/ 41 h 52"/>
                <a:gd name="T6" fmla="*/ 14 w 19"/>
                <a:gd name="T7" fmla="*/ 52 h 52"/>
                <a:gd name="T8" fmla="*/ 10 w 19"/>
                <a:gd name="T9" fmla="*/ 49 h 52"/>
                <a:gd name="T10" fmla="*/ 10 w 19"/>
                <a:gd name="T11" fmla="*/ 48 h 52"/>
                <a:gd name="T12" fmla="*/ 3 w 19"/>
                <a:gd name="T13" fmla="*/ 33 h 52"/>
                <a:gd name="T14" fmla="*/ 0 w 19"/>
                <a:gd name="T15" fmla="*/ 28 h 52"/>
                <a:gd name="T16" fmla="*/ 2 w 19"/>
                <a:gd name="T17" fmla="*/ 8 h 52"/>
                <a:gd name="T18" fmla="*/ 7 w 19"/>
                <a:gd name="T19" fmla="*/ 4 h 52"/>
                <a:gd name="T20" fmla="*/ 8 w 19"/>
                <a:gd name="T21" fmla="*/ 3 h 52"/>
                <a:gd name="T22" fmla="*/ 12 w 19"/>
                <a:gd name="T23" fmla="*/ 0 h 52"/>
                <a:gd name="T24" fmla="*/ 15 w 19"/>
                <a:gd name="T25" fmla="*/ 7 h 52"/>
                <a:gd name="T26" fmla="*/ 18 w 19"/>
                <a:gd name="T27" fmla="*/ 20 h 52"/>
                <a:gd name="T28" fmla="*/ 19 w 19"/>
                <a:gd name="T29" fmla="*/ 21 h 52"/>
                <a:gd name="T30" fmla="*/ 16 w 19"/>
                <a:gd name="T31"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52">
                  <a:moveTo>
                    <a:pt x="16" y="27"/>
                  </a:moveTo>
                  <a:cubicBezTo>
                    <a:pt x="15" y="27"/>
                    <a:pt x="14" y="27"/>
                    <a:pt x="14" y="29"/>
                  </a:cubicBezTo>
                  <a:cubicBezTo>
                    <a:pt x="14" y="33"/>
                    <a:pt x="13" y="37"/>
                    <a:pt x="14" y="41"/>
                  </a:cubicBezTo>
                  <a:cubicBezTo>
                    <a:pt x="16" y="45"/>
                    <a:pt x="15" y="48"/>
                    <a:pt x="14" y="52"/>
                  </a:cubicBezTo>
                  <a:cubicBezTo>
                    <a:pt x="13" y="51"/>
                    <a:pt x="11" y="50"/>
                    <a:pt x="10" y="49"/>
                  </a:cubicBezTo>
                  <a:cubicBezTo>
                    <a:pt x="10" y="49"/>
                    <a:pt x="10" y="49"/>
                    <a:pt x="10" y="48"/>
                  </a:cubicBezTo>
                  <a:cubicBezTo>
                    <a:pt x="8" y="43"/>
                    <a:pt x="5" y="38"/>
                    <a:pt x="3" y="33"/>
                  </a:cubicBezTo>
                  <a:cubicBezTo>
                    <a:pt x="1" y="32"/>
                    <a:pt x="0" y="30"/>
                    <a:pt x="0" y="28"/>
                  </a:cubicBezTo>
                  <a:cubicBezTo>
                    <a:pt x="1" y="21"/>
                    <a:pt x="1" y="15"/>
                    <a:pt x="2" y="8"/>
                  </a:cubicBezTo>
                  <a:cubicBezTo>
                    <a:pt x="2" y="5"/>
                    <a:pt x="2" y="2"/>
                    <a:pt x="7" y="4"/>
                  </a:cubicBezTo>
                  <a:cubicBezTo>
                    <a:pt x="9" y="6"/>
                    <a:pt x="8" y="4"/>
                    <a:pt x="8" y="3"/>
                  </a:cubicBezTo>
                  <a:cubicBezTo>
                    <a:pt x="9" y="1"/>
                    <a:pt x="10" y="0"/>
                    <a:pt x="12" y="0"/>
                  </a:cubicBezTo>
                  <a:cubicBezTo>
                    <a:pt x="15" y="1"/>
                    <a:pt x="15" y="4"/>
                    <a:pt x="15" y="7"/>
                  </a:cubicBezTo>
                  <a:cubicBezTo>
                    <a:pt x="15" y="11"/>
                    <a:pt x="15" y="16"/>
                    <a:pt x="18" y="20"/>
                  </a:cubicBezTo>
                  <a:cubicBezTo>
                    <a:pt x="18" y="20"/>
                    <a:pt x="18" y="21"/>
                    <a:pt x="19" y="21"/>
                  </a:cubicBezTo>
                  <a:cubicBezTo>
                    <a:pt x="19" y="24"/>
                    <a:pt x="19" y="26"/>
                    <a:pt x="16" y="27"/>
                  </a:cubicBezTo>
                  <a:close/>
                </a:path>
              </a:pathLst>
            </a:custGeom>
            <a:solidFill>
              <a:srgbClr val="CA71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5" name="Freeform 895"/>
            <p:cNvSpPr>
              <a:spLocks/>
            </p:cNvSpPr>
            <p:nvPr/>
          </p:nvSpPr>
          <p:spPr bwMode="auto">
            <a:xfrm>
              <a:off x="4428" y="2650"/>
              <a:ext cx="4" cy="10"/>
            </a:xfrm>
            <a:custGeom>
              <a:avLst/>
              <a:gdLst>
                <a:gd name="T0" fmla="*/ 0 w 5"/>
                <a:gd name="T1" fmla="*/ 6 h 17"/>
                <a:gd name="T2" fmla="*/ 5 w 5"/>
                <a:gd name="T3" fmla="*/ 0 h 17"/>
                <a:gd name="T4" fmla="*/ 5 w 5"/>
                <a:gd name="T5" fmla="*/ 17 h 17"/>
                <a:gd name="T6" fmla="*/ 0 w 5"/>
                <a:gd name="T7" fmla="*/ 6 h 17"/>
              </a:gdLst>
              <a:ahLst/>
              <a:cxnLst>
                <a:cxn ang="0">
                  <a:pos x="T0" y="T1"/>
                </a:cxn>
                <a:cxn ang="0">
                  <a:pos x="T2" y="T3"/>
                </a:cxn>
                <a:cxn ang="0">
                  <a:pos x="T4" y="T5"/>
                </a:cxn>
                <a:cxn ang="0">
                  <a:pos x="T6" y="T7"/>
                </a:cxn>
              </a:cxnLst>
              <a:rect l="0" t="0" r="r" b="b"/>
              <a:pathLst>
                <a:path w="5" h="17">
                  <a:moveTo>
                    <a:pt x="0" y="6"/>
                  </a:moveTo>
                  <a:cubicBezTo>
                    <a:pt x="2" y="5"/>
                    <a:pt x="3" y="3"/>
                    <a:pt x="5" y="0"/>
                  </a:cubicBezTo>
                  <a:cubicBezTo>
                    <a:pt x="4" y="6"/>
                    <a:pt x="3" y="11"/>
                    <a:pt x="5" y="17"/>
                  </a:cubicBezTo>
                  <a:cubicBezTo>
                    <a:pt x="2" y="13"/>
                    <a:pt x="0" y="10"/>
                    <a:pt x="0" y="6"/>
                  </a:cubicBezTo>
                  <a:close/>
                </a:path>
              </a:pathLst>
            </a:custGeom>
            <a:solidFill>
              <a:srgbClr val="CF836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6" name="Freeform 896"/>
            <p:cNvSpPr>
              <a:spLocks/>
            </p:cNvSpPr>
            <p:nvPr/>
          </p:nvSpPr>
          <p:spPr bwMode="auto">
            <a:xfrm>
              <a:off x="4436" y="2643"/>
              <a:ext cx="9" cy="36"/>
            </a:xfrm>
            <a:custGeom>
              <a:avLst/>
              <a:gdLst>
                <a:gd name="T0" fmla="*/ 7 w 15"/>
                <a:gd name="T1" fmla="*/ 29 h 58"/>
                <a:gd name="T2" fmla="*/ 10 w 15"/>
                <a:gd name="T3" fmla="*/ 31 h 58"/>
                <a:gd name="T4" fmla="*/ 11 w 15"/>
                <a:gd name="T5" fmla="*/ 28 h 58"/>
                <a:gd name="T6" fmla="*/ 8 w 15"/>
                <a:gd name="T7" fmla="*/ 1 h 58"/>
                <a:gd name="T8" fmla="*/ 13 w 15"/>
                <a:gd name="T9" fmla="*/ 5 h 58"/>
                <a:gd name="T10" fmla="*/ 14 w 15"/>
                <a:gd name="T11" fmla="*/ 27 h 58"/>
                <a:gd name="T12" fmla="*/ 3 w 15"/>
                <a:gd name="T13" fmla="*/ 58 h 58"/>
                <a:gd name="T14" fmla="*/ 3 w 15"/>
                <a:gd name="T15" fmla="*/ 52 h 58"/>
                <a:gd name="T16" fmla="*/ 1 w 15"/>
                <a:gd name="T17" fmla="*/ 45 h 58"/>
                <a:gd name="T18" fmla="*/ 3 w 15"/>
                <a:gd name="T19" fmla="*/ 38 h 58"/>
                <a:gd name="T20" fmla="*/ 7 w 15"/>
                <a:gd name="T21" fmla="*/ 29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58">
                  <a:moveTo>
                    <a:pt x="7" y="29"/>
                  </a:moveTo>
                  <a:cubicBezTo>
                    <a:pt x="8" y="29"/>
                    <a:pt x="9" y="31"/>
                    <a:pt x="10" y="31"/>
                  </a:cubicBezTo>
                  <a:cubicBezTo>
                    <a:pt x="11" y="30"/>
                    <a:pt x="11" y="29"/>
                    <a:pt x="11" y="28"/>
                  </a:cubicBezTo>
                  <a:cubicBezTo>
                    <a:pt x="7" y="19"/>
                    <a:pt x="10" y="10"/>
                    <a:pt x="8" y="1"/>
                  </a:cubicBezTo>
                  <a:cubicBezTo>
                    <a:pt x="11" y="0"/>
                    <a:pt x="12" y="2"/>
                    <a:pt x="13" y="5"/>
                  </a:cubicBezTo>
                  <a:cubicBezTo>
                    <a:pt x="15" y="12"/>
                    <a:pt x="13" y="19"/>
                    <a:pt x="14" y="27"/>
                  </a:cubicBezTo>
                  <a:cubicBezTo>
                    <a:pt x="11" y="37"/>
                    <a:pt x="6" y="47"/>
                    <a:pt x="3" y="58"/>
                  </a:cubicBezTo>
                  <a:cubicBezTo>
                    <a:pt x="3" y="56"/>
                    <a:pt x="3" y="54"/>
                    <a:pt x="3" y="52"/>
                  </a:cubicBezTo>
                  <a:cubicBezTo>
                    <a:pt x="2" y="49"/>
                    <a:pt x="2" y="47"/>
                    <a:pt x="1" y="45"/>
                  </a:cubicBezTo>
                  <a:cubicBezTo>
                    <a:pt x="1" y="42"/>
                    <a:pt x="0" y="40"/>
                    <a:pt x="3" y="38"/>
                  </a:cubicBezTo>
                  <a:cubicBezTo>
                    <a:pt x="5" y="36"/>
                    <a:pt x="3" y="31"/>
                    <a:pt x="7" y="29"/>
                  </a:cubicBezTo>
                  <a:close/>
                </a:path>
              </a:pathLst>
            </a:custGeom>
            <a:solidFill>
              <a:srgbClr val="CA74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7" name="Freeform 897"/>
            <p:cNvSpPr>
              <a:spLocks/>
            </p:cNvSpPr>
            <p:nvPr/>
          </p:nvSpPr>
          <p:spPr bwMode="auto">
            <a:xfrm>
              <a:off x="4433" y="2656"/>
              <a:ext cx="8" cy="16"/>
            </a:xfrm>
            <a:custGeom>
              <a:avLst/>
              <a:gdLst>
                <a:gd name="T0" fmla="*/ 12 w 13"/>
                <a:gd name="T1" fmla="*/ 9 h 26"/>
                <a:gd name="T2" fmla="*/ 10 w 13"/>
                <a:gd name="T3" fmla="*/ 20 h 26"/>
                <a:gd name="T4" fmla="*/ 10 w 13"/>
                <a:gd name="T5" fmla="*/ 22 h 26"/>
                <a:gd name="T6" fmla="*/ 6 w 13"/>
                <a:gd name="T7" fmla="*/ 25 h 26"/>
                <a:gd name="T8" fmla="*/ 2 w 13"/>
                <a:gd name="T9" fmla="*/ 18 h 26"/>
                <a:gd name="T10" fmla="*/ 1 w 13"/>
                <a:gd name="T11" fmla="*/ 13 h 26"/>
                <a:gd name="T12" fmla="*/ 3 w 13"/>
                <a:gd name="T13" fmla="*/ 13 h 26"/>
                <a:gd name="T14" fmla="*/ 3 w 13"/>
                <a:gd name="T15" fmla="*/ 5 h 26"/>
                <a:gd name="T16" fmla="*/ 6 w 13"/>
                <a:gd name="T17" fmla="*/ 0 h 26"/>
                <a:gd name="T18" fmla="*/ 10 w 13"/>
                <a:gd name="T19" fmla="*/ 4 h 26"/>
                <a:gd name="T20" fmla="*/ 12 w 13"/>
                <a:gd name="T21"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6">
                  <a:moveTo>
                    <a:pt x="12" y="9"/>
                  </a:moveTo>
                  <a:cubicBezTo>
                    <a:pt x="13" y="13"/>
                    <a:pt x="10" y="16"/>
                    <a:pt x="10" y="20"/>
                  </a:cubicBezTo>
                  <a:cubicBezTo>
                    <a:pt x="10" y="21"/>
                    <a:pt x="10" y="21"/>
                    <a:pt x="10" y="22"/>
                  </a:cubicBezTo>
                  <a:cubicBezTo>
                    <a:pt x="3" y="18"/>
                    <a:pt x="9" y="26"/>
                    <a:pt x="6" y="25"/>
                  </a:cubicBezTo>
                  <a:cubicBezTo>
                    <a:pt x="5" y="23"/>
                    <a:pt x="3" y="20"/>
                    <a:pt x="2" y="18"/>
                  </a:cubicBezTo>
                  <a:cubicBezTo>
                    <a:pt x="1" y="16"/>
                    <a:pt x="0" y="15"/>
                    <a:pt x="1" y="13"/>
                  </a:cubicBezTo>
                  <a:cubicBezTo>
                    <a:pt x="2" y="13"/>
                    <a:pt x="3" y="15"/>
                    <a:pt x="3" y="13"/>
                  </a:cubicBezTo>
                  <a:cubicBezTo>
                    <a:pt x="3" y="10"/>
                    <a:pt x="3" y="7"/>
                    <a:pt x="3" y="5"/>
                  </a:cubicBezTo>
                  <a:cubicBezTo>
                    <a:pt x="3" y="3"/>
                    <a:pt x="4" y="1"/>
                    <a:pt x="6" y="0"/>
                  </a:cubicBezTo>
                  <a:cubicBezTo>
                    <a:pt x="8" y="0"/>
                    <a:pt x="9" y="2"/>
                    <a:pt x="10" y="4"/>
                  </a:cubicBezTo>
                  <a:cubicBezTo>
                    <a:pt x="11" y="5"/>
                    <a:pt x="11" y="7"/>
                    <a:pt x="12" y="9"/>
                  </a:cubicBezTo>
                  <a:close/>
                </a:path>
              </a:pathLst>
            </a:custGeom>
            <a:solidFill>
              <a:srgbClr val="F7BF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8" name="Freeform 898"/>
            <p:cNvSpPr>
              <a:spLocks/>
            </p:cNvSpPr>
            <p:nvPr/>
          </p:nvSpPr>
          <p:spPr bwMode="auto">
            <a:xfrm>
              <a:off x="4429" y="2603"/>
              <a:ext cx="39" cy="41"/>
            </a:xfrm>
            <a:custGeom>
              <a:avLst/>
              <a:gdLst>
                <a:gd name="T0" fmla="*/ 0 w 63"/>
                <a:gd name="T1" fmla="*/ 52 h 66"/>
                <a:gd name="T2" fmla="*/ 2 w 63"/>
                <a:gd name="T3" fmla="*/ 47 h 66"/>
                <a:gd name="T4" fmla="*/ 10 w 63"/>
                <a:gd name="T5" fmla="*/ 13 h 66"/>
                <a:gd name="T6" fmla="*/ 12 w 63"/>
                <a:gd name="T7" fmla="*/ 0 h 66"/>
                <a:gd name="T8" fmla="*/ 19 w 63"/>
                <a:gd name="T9" fmla="*/ 1 h 66"/>
                <a:gd name="T10" fmla="*/ 24 w 63"/>
                <a:gd name="T11" fmla="*/ 5 h 66"/>
                <a:gd name="T12" fmla="*/ 58 w 63"/>
                <a:gd name="T13" fmla="*/ 35 h 66"/>
                <a:gd name="T14" fmla="*/ 63 w 63"/>
                <a:gd name="T15" fmla="*/ 39 h 66"/>
                <a:gd name="T16" fmla="*/ 58 w 63"/>
                <a:gd name="T17" fmla="*/ 40 h 66"/>
                <a:gd name="T18" fmla="*/ 55 w 63"/>
                <a:gd name="T19" fmla="*/ 41 h 66"/>
                <a:gd name="T20" fmla="*/ 33 w 63"/>
                <a:gd name="T21" fmla="*/ 59 h 66"/>
                <a:gd name="T22" fmla="*/ 31 w 63"/>
                <a:gd name="T23" fmla="*/ 65 h 66"/>
                <a:gd name="T24" fmla="*/ 28 w 63"/>
                <a:gd name="T25" fmla="*/ 66 h 66"/>
                <a:gd name="T26" fmla="*/ 3 w 63"/>
                <a:gd name="T27" fmla="*/ 56 h 66"/>
                <a:gd name="T28" fmla="*/ 1 w 63"/>
                <a:gd name="T29" fmla="*/ 53 h 66"/>
                <a:gd name="T30" fmla="*/ 0 w 63"/>
                <a:gd name="T31" fmla="*/ 5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 h="66">
                  <a:moveTo>
                    <a:pt x="0" y="52"/>
                  </a:moveTo>
                  <a:cubicBezTo>
                    <a:pt x="0" y="50"/>
                    <a:pt x="2" y="49"/>
                    <a:pt x="2" y="47"/>
                  </a:cubicBezTo>
                  <a:cubicBezTo>
                    <a:pt x="5" y="35"/>
                    <a:pt x="6" y="24"/>
                    <a:pt x="10" y="13"/>
                  </a:cubicBezTo>
                  <a:cubicBezTo>
                    <a:pt x="13" y="9"/>
                    <a:pt x="14" y="5"/>
                    <a:pt x="12" y="0"/>
                  </a:cubicBezTo>
                  <a:cubicBezTo>
                    <a:pt x="15" y="1"/>
                    <a:pt x="17" y="2"/>
                    <a:pt x="19" y="1"/>
                  </a:cubicBezTo>
                  <a:cubicBezTo>
                    <a:pt x="22" y="1"/>
                    <a:pt x="23" y="3"/>
                    <a:pt x="24" y="5"/>
                  </a:cubicBezTo>
                  <a:cubicBezTo>
                    <a:pt x="32" y="19"/>
                    <a:pt x="43" y="29"/>
                    <a:pt x="58" y="35"/>
                  </a:cubicBezTo>
                  <a:cubicBezTo>
                    <a:pt x="60" y="36"/>
                    <a:pt x="63" y="36"/>
                    <a:pt x="63" y="39"/>
                  </a:cubicBezTo>
                  <a:cubicBezTo>
                    <a:pt x="62" y="41"/>
                    <a:pt x="60" y="39"/>
                    <a:pt x="58" y="40"/>
                  </a:cubicBezTo>
                  <a:cubicBezTo>
                    <a:pt x="57" y="40"/>
                    <a:pt x="56" y="41"/>
                    <a:pt x="55" y="41"/>
                  </a:cubicBezTo>
                  <a:cubicBezTo>
                    <a:pt x="43" y="41"/>
                    <a:pt x="34" y="48"/>
                    <a:pt x="33" y="59"/>
                  </a:cubicBezTo>
                  <a:cubicBezTo>
                    <a:pt x="33" y="61"/>
                    <a:pt x="32" y="63"/>
                    <a:pt x="31" y="65"/>
                  </a:cubicBezTo>
                  <a:cubicBezTo>
                    <a:pt x="30" y="66"/>
                    <a:pt x="29" y="66"/>
                    <a:pt x="28" y="66"/>
                  </a:cubicBezTo>
                  <a:cubicBezTo>
                    <a:pt x="19" y="63"/>
                    <a:pt x="11" y="60"/>
                    <a:pt x="3" y="56"/>
                  </a:cubicBezTo>
                  <a:cubicBezTo>
                    <a:pt x="2" y="55"/>
                    <a:pt x="2" y="54"/>
                    <a:pt x="1" y="53"/>
                  </a:cubicBezTo>
                  <a:cubicBezTo>
                    <a:pt x="1" y="53"/>
                    <a:pt x="1" y="52"/>
                    <a:pt x="0" y="52"/>
                  </a:cubicBezTo>
                  <a:close/>
                </a:path>
              </a:pathLst>
            </a:custGeom>
            <a:solidFill>
              <a:srgbClr val="6036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99" name="Freeform 899"/>
            <p:cNvSpPr>
              <a:spLocks/>
            </p:cNvSpPr>
            <p:nvPr/>
          </p:nvSpPr>
          <p:spPr bwMode="auto">
            <a:xfrm>
              <a:off x="4429" y="2636"/>
              <a:ext cx="19" cy="13"/>
            </a:xfrm>
            <a:custGeom>
              <a:avLst/>
              <a:gdLst>
                <a:gd name="T0" fmla="*/ 1 w 31"/>
                <a:gd name="T1" fmla="*/ 0 h 21"/>
                <a:gd name="T2" fmla="*/ 31 w 31"/>
                <a:gd name="T3" fmla="*/ 12 h 21"/>
                <a:gd name="T4" fmla="*/ 29 w 31"/>
                <a:gd name="T5" fmla="*/ 21 h 21"/>
                <a:gd name="T6" fmla="*/ 23 w 31"/>
                <a:gd name="T7" fmla="*/ 16 h 21"/>
                <a:gd name="T8" fmla="*/ 19 w 31"/>
                <a:gd name="T9" fmla="*/ 13 h 21"/>
                <a:gd name="T10" fmla="*/ 10 w 31"/>
                <a:gd name="T11" fmla="*/ 14 h 21"/>
                <a:gd name="T12" fmla="*/ 0 w 31"/>
                <a:gd name="T13" fmla="*/ 5 h 21"/>
                <a:gd name="T14" fmla="*/ 1 w 31"/>
                <a:gd name="T15" fmla="*/ 0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1">
                  <a:moveTo>
                    <a:pt x="1" y="0"/>
                  </a:moveTo>
                  <a:cubicBezTo>
                    <a:pt x="11" y="5"/>
                    <a:pt x="21" y="9"/>
                    <a:pt x="31" y="12"/>
                  </a:cubicBezTo>
                  <a:cubicBezTo>
                    <a:pt x="30" y="15"/>
                    <a:pt x="30" y="18"/>
                    <a:pt x="29" y="21"/>
                  </a:cubicBezTo>
                  <a:cubicBezTo>
                    <a:pt x="26" y="20"/>
                    <a:pt x="24" y="18"/>
                    <a:pt x="23" y="16"/>
                  </a:cubicBezTo>
                  <a:cubicBezTo>
                    <a:pt x="21" y="15"/>
                    <a:pt x="21" y="13"/>
                    <a:pt x="19" y="13"/>
                  </a:cubicBezTo>
                  <a:cubicBezTo>
                    <a:pt x="16" y="12"/>
                    <a:pt x="13" y="14"/>
                    <a:pt x="10" y="14"/>
                  </a:cubicBezTo>
                  <a:cubicBezTo>
                    <a:pt x="2" y="14"/>
                    <a:pt x="0" y="12"/>
                    <a:pt x="0" y="5"/>
                  </a:cubicBezTo>
                  <a:cubicBezTo>
                    <a:pt x="1" y="3"/>
                    <a:pt x="1" y="2"/>
                    <a:pt x="1" y="0"/>
                  </a:cubicBezTo>
                  <a:close/>
                </a:path>
              </a:pathLst>
            </a:custGeom>
            <a:solidFill>
              <a:srgbClr val="7D76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0" name="Freeform 900"/>
            <p:cNvSpPr>
              <a:spLocks/>
            </p:cNvSpPr>
            <p:nvPr/>
          </p:nvSpPr>
          <p:spPr bwMode="auto">
            <a:xfrm>
              <a:off x="4443" y="2646"/>
              <a:ext cx="4" cy="14"/>
            </a:xfrm>
            <a:custGeom>
              <a:avLst/>
              <a:gdLst>
                <a:gd name="T0" fmla="*/ 1 w 7"/>
                <a:gd name="T1" fmla="*/ 0 h 23"/>
                <a:gd name="T2" fmla="*/ 7 w 7"/>
                <a:gd name="T3" fmla="*/ 5 h 23"/>
                <a:gd name="T4" fmla="*/ 3 w 7"/>
                <a:gd name="T5" fmla="*/ 23 h 23"/>
                <a:gd name="T6" fmla="*/ 1 w 7"/>
                <a:gd name="T7" fmla="*/ 0 h 23"/>
              </a:gdLst>
              <a:ahLst/>
              <a:cxnLst>
                <a:cxn ang="0">
                  <a:pos x="T0" y="T1"/>
                </a:cxn>
                <a:cxn ang="0">
                  <a:pos x="T2" y="T3"/>
                </a:cxn>
                <a:cxn ang="0">
                  <a:pos x="T4" y="T5"/>
                </a:cxn>
                <a:cxn ang="0">
                  <a:pos x="T6" y="T7"/>
                </a:cxn>
              </a:cxnLst>
              <a:rect l="0" t="0" r="r" b="b"/>
              <a:pathLst>
                <a:path w="7" h="23">
                  <a:moveTo>
                    <a:pt x="1" y="0"/>
                  </a:moveTo>
                  <a:cubicBezTo>
                    <a:pt x="3" y="1"/>
                    <a:pt x="7" y="1"/>
                    <a:pt x="7" y="5"/>
                  </a:cubicBezTo>
                  <a:cubicBezTo>
                    <a:pt x="6" y="11"/>
                    <a:pt x="4" y="17"/>
                    <a:pt x="3" y="23"/>
                  </a:cubicBezTo>
                  <a:cubicBezTo>
                    <a:pt x="0" y="16"/>
                    <a:pt x="1" y="8"/>
                    <a:pt x="1" y="0"/>
                  </a:cubicBezTo>
                  <a:close/>
                </a:path>
              </a:pathLst>
            </a:custGeom>
            <a:solidFill>
              <a:srgbClr val="5036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1" name="Freeform 901"/>
            <p:cNvSpPr>
              <a:spLocks/>
            </p:cNvSpPr>
            <p:nvPr/>
          </p:nvSpPr>
          <p:spPr bwMode="auto">
            <a:xfrm>
              <a:off x="4389" y="2634"/>
              <a:ext cx="32" cy="15"/>
            </a:xfrm>
            <a:custGeom>
              <a:avLst/>
              <a:gdLst>
                <a:gd name="T0" fmla="*/ 49 w 51"/>
                <a:gd name="T1" fmla="*/ 4 h 24"/>
                <a:gd name="T2" fmla="*/ 51 w 51"/>
                <a:gd name="T3" fmla="*/ 8 h 24"/>
                <a:gd name="T4" fmla="*/ 39 w 51"/>
                <a:gd name="T5" fmla="*/ 21 h 24"/>
                <a:gd name="T6" fmla="*/ 1 w 51"/>
                <a:gd name="T7" fmla="*/ 21 h 24"/>
                <a:gd name="T8" fmla="*/ 0 w 51"/>
                <a:gd name="T9" fmla="*/ 18 h 24"/>
                <a:gd name="T10" fmla="*/ 2 w 51"/>
                <a:gd name="T11" fmla="*/ 15 h 24"/>
                <a:gd name="T12" fmla="*/ 8 w 51"/>
                <a:gd name="T13" fmla="*/ 10 h 24"/>
                <a:gd name="T14" fmla="*/ 24 w 51"/>
                <a:gd name="T15" fmla="*/ 8 h 24"/>
                <a:gd name="T16" fmla="*/ 26 w 51"/>
                <a:gd name="T17" fmla="*/ 8 h 24"/>
                <a:gd name="T18" fmla="*/ 46 w 51"/>
                <a:gd name="T19" fmla="*/ 1 h 24"/>
                <a:gd name="T20" fmla="*/ 49 w 51"/>
                <a:gd name="T21"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1" h="24">
                  <a:moveTo>
                    <a:pt x="49" y="4"/>
                  </a:moveTo>
                  <a:cubicBezTo>
                    <a:pt x="50" y="5"/>
                    <a:pt x="50" y="7"/>
                    <a:pt x="51" y="8"/>
                  </a:cubicBezTo>
                  <a:cubicBezTo>
                    <a:pt x="50" y="12"/>
                    <a:pt x="44" y="20"/>
                    <a:pt x="39" y="21"/>
                  </a:cubicBezTo>
                  <a:cubicBezTo>
                    <a:pt x="27" y="23"/>
                    <a:pt x="14" y="24"/>
                    <a:pt x="1" y="21"/>
                  </a:cubicBezTo>
                  <a:cubicBezTo>
                    <a:pt x="1" y="20"/>
                    <a:pt x="0" y="19"/>
                    <a:pt x="0" y="18"/>
                  </a:cubicBezTo>
                  <a:cubicBezTo>
                    <a:pt x="0" y="17"/>
                    <a:pt x="1" y="16"/>
                    <a:pt x="2" y="15"/>
                  </a:cubicBezTo>
                  <a:cubicBezTo>
                    <a:pt x="6" y="15"/>
                    <a:pt x="7" y="12"/>
                    <a:pt x="8" y="10"/>
                  </a:cubicBezTo>
                  <a:cubicBezTo>
                    <a:pt x="13" y="7"/>
                    <a:pt x="19" y="10"/>
                    <a:pt x="24" y="8"/>
                  </a:cubicBezTo>
                  <a:cubicBezTo>
                    <a:pt x="25" y="8"/>
                    <a:pt x="26" y="8"/>
                    <a:pt x="26" y="8"/>
                  </a:cubicBezTo>
                  <a:cubicBezTo>
                    <a:pt x="34" y="10"/>
                    <a:pt x="41" y="8"/>
                    <a:pt x="46" y="1"/>
                  </a:cubicBezTo>
                  <a:cubicBezTo>
                    <a:pt x="48" y="0"/>
                    <a:pt x="49" y="1"/>
                    <a:pt x="49" y="4"/>
                  </a:cubicBezTo>
                  <a:close/>
                </a:path>
              </a:pathLst>
            </a:custGeom>
            <a:solidFill>
              <a:srgbClr val="FCD6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2" name="Freeform 902"/>
            <p:cNvSpPr>
              <a:spLocks/>
            </p:cNvSpPr>
            <p:nvPr/>
          </p:nvSpPr>
          <p:spPr bwMode="auto">
            <a:xfrm>
              <a:off x="4383" y="2639"/>
              <a:ext cx="7" cy="8"/>
            </a:xfrm>
            <a:custGeom>
              <a:avLst/>
              <a:gdLst>
                <a:gd name="T0" fmla="*/ 11 w 11"/>
                <a:gd name="T1" fmla="*/ 10 h 13"/>
                <a:gd name="T2" fmla="*/ 11 w 11"/>
                <a:gd name="T3" fmla="*/ 13 h 13"/>
                <a:gd name="T4" fmla="*/ 1 w 11"/>
                <a:gd name="T5" fmla="*/ 13 h 13"/>
                <a:gd name="T6" fmla="*/ 0 w 11"/>
                <a:gd name="T7" fmla="*/ 8 h 13"/>
                <a:gd name="T8" fmla="*/ 6 w 11"/>
                <a:gd name="T9" fmla="*/ 0 h 13"/>
                <a:gd name="T10" fmla="*/ 8 w 11"/>
                <a:gd name="T11" fmla="*/ 3 h 13"/>
                <a:gd name="T12" fmla="*/ 11 w 11"/>
                <a:gd name="T13" fmla="*/ 10 h 13"/>
              </a:gdLst>
              <a:ahLst/>
              <a:cxnLst>
                <a:cxn ang="0">
                  <a:pos x="T0" y="T1"/>
                </a:cxn>
                <a:cxn ang="0">
                  <a:pos x="T2" y="T3"/>
                </a:cxn>
                <a:cxn ang="0">
                  <a:pos x="T4" y="T5"/>
                </a:cxn>
                <a:cxn ang="0">
                  <a:pos x="T6" y="T7"/>
                </a:cxn>
                <a:cxn ang="0">
                  <a:pos x="T8" y="T9"/>
                </a:cxn>
                <a:cxn ang="0">
                  <a:pos x="T10" y="T11"/>
                </a:cxn>
                <a:cxn ang="0">
                  <a:pos x="T12" y="T13"/>
                </a:cxn>
              </a:cxnLst>
              <a:rect l="0" t="0" r="r" b="b"/>
              <a:pathLst>
                <a:path w="11" h="13">
                  <a:moveTo>
                    <a:pt x="11" y="10"/>
                  </a:moveTo>
                  <a:cubicBezTo>
                    <a:pt x="11" y="11"/>
                    <a:pt x="11" y="12"/>
                    <a:pt x="11" y="13"/>
                  </a:cubicBezTo>
                  <a:cubicBezTo>
                    <a:pt x="8" y="13"/>
                    <a:pt x="5" y="13"/>
                    <a:pt x="1" y="13"/>
                  </a:cubicBezTo>
                  <a:cubicBezTo>
                    <a:pt x="1" y="11"/>
                    <a:pt x="0" y="9"/>
                    <a:pt x="0" y="8"/>
                  </a:cubicBezTo>
                  <a:cubicBezTo>
                    <a:pt x="4" y="6"/>
                    <a:pt x="3" y="2"/>
                    <a:pt x="6" y="0"/>
                  </a:cubicBezTo>
                  <a:cubicBezTo>
                    <a:pt x="7" y="1"/>
                    <a:pt x="7" y="2"/>
                    <a:pt x="8" y="3"/>
                  </a:cubicBezTo>
                  <a:cubicBezTo>
                    <a:pt x="8" y="6"/>
                    <a:pt x="9" y="8"/>
                    <a:pt x="11" y="10"/>
                  </a:cubicBezTo>
                  <a:close/>
                </a:path>
              </a:pathLst>
            </a:custGeom>
            <a:solidFill>
              <a:srgbClr val="F7D5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3" name="Freeform 903"/>
            <p:cNvSpPr>
              <a:spLocks/>
            </p:cNvSpPr>
            <p:nvPr/>
          </p:nvSpPr>
          <p:spPr bwMode="auto">
            <a:xfrm>
              <a:off x="4446" y="2475"/>
              <a:ext cx="39" cy="19"/>
            </a:xfrm>
            <a:custGeom>
              <a:avLst/>
              <a:gdLst>
                <a:gd name="T0" fmla="*/ 64 w 64"/>
                <a:gd name="T1" fmla="*/ 3 h 31"/>
                <a:gd name="T2" fmla="*/ 49 w 64"/>
                <a:gd name="T3" fmla="*/ 6 h 31"/>
                <a:gd name="T4" fmla="*/ 3 w 64"/>
                <a:gd name="T5" fmla="*/ 28 h 31"/>
                <a:gd name="T6" fmla="*/ 0 w 64"/>
                <a:gd name="T7" fmla="*/ 30 h 31"/>
                <a:gd name="T8" fmla="*/ 6 w 64"/>
                <a:gd name="T9" fmla="*/ 22 h 31"/>
                <a:gd name="T10" fmla="*/ 50 w 64"/>
                <a:gd name="T11" fmla="*/ 3 h 31"/>
                <a:gd name="T12" fmla="*/ 64 w 64"/>
                <a:gd name="T13" fmla="*/ 3 h 31"/>
              </a:gdLst>
              <a:ahLst/>
              <a:cxnLst>
                <a:cxn ang="0">
                  <a:pos x="T0" y="T1"/>
                </a:cxn>
                <a:cxn ang="0">
                  <a:pos x="T2" y="T3"/>
                </a:cxn>
                <a:cxn ang="0">
                  <a:pos x="T4" y="T5"/>
                </a:cxn>
                <a:cxn ang="0">
                  <a:pos x="T6" y="T7"/>
                </a:cxn>
                <a:cxn ang="0">
                  <a:pos x="T8" y="T9"/>
                </a:cxn>
                <a:cxn ang="0">
                  <a:pos x="T10" y="T11"/>
                </a:cxn>
                <a:cxn ang="0">
                  <a:pos x="T12" y="T13"/>
                </a:cxn>
              </a:cxnLst>
              <a:rect l="0" t="0" r="r" b="b"/>
              <a:pathLst>
                <a:path w="64" h="31">
                  <a:moveTo>
                    <a:pt x="64" y="3"/>
                  </a:moveTo>
                  <a:cubicBezTo>
                    <a:pt x="59" y="5"/>
                    <a:pt x="54" y="5"/>
                    <a:pt x="49" y="6"/>
                  </a:cubicBezTo>
                  <a:cubicBezTo>
                    <a:pt x="31" y="8"/>
                    <a:pt x="17" y="18"/>
                    <a:pt x="3" y="28"/>
                  </a:cubicBezTo>
                  <a:cubicBezTo>
                    <a:pt x="2" y="29"/>
                    <a:pt x="2" y="31"/>
                    <a:pt x="0" y="30"/>
                  </a:cubicBezTo>
                  <a:cubicBezTo>
                    <a:pt x="0" y="26"/>
                    <a:pt x="4" y="24"/>
                    <a:pt x="6" y="22"/>
                  </a:cubicBezTo>
                  <a:cubicBezTo>
                    <a:pt x="19" y="11"/>
                    <a:pt x="33" y="4"/>
                    <a:pt x="50" y="3"/>
                  </a:cubicBezTo>
                  <a:cubicBezTo>
                    <a:pt x="55" y="3"/>
                    <a:pt x="59" y="0"/>
                    <a:pt x="64" y="3"/>
                  </a:cubicBezTo>
                  <a:close/>
                </a:path>
              </a:pathLst>
            </a:custGeom>
            <a:solidFill>
              <a:srgbClr val="E1E3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4" name="Freeform 904"/>
            <p:cNvSpPr>
              <a:spLocks/>
            </p:cNvSpPr>
            <p:nvPr/>
          </p:nvSpPr>
          <p:spPr bwMode="auto">
            <a:xfrm>
              <a:off x="4449" y="2559"/>
              <a:ext cx="59" cy="31"/>
            </a:xfrm>
            <a:custGeom>
              <a:avLst/>
              <a:gdLst>
                <a:gd name="T0" fmla="*/ 96 w 96"/>
                <a:gd name="T1" fmla="*/ 50 h 50"/>
                <a:gd name="T2" fmla="*/ 93 w 96"/>
                <a:gd name="T3" fmla="*/ 47 h 50"/>
                <a:gd name="T4" fmla="*/ 52 w 96"/>
                <a:gd name="T5" fmla="*/ 8 h 50"/>
                <a:gd name="T6" fmla="*/ 37 w 96"/>
                <a:gd name="T7" fmla="*/ 6 h 50"/>
                <a:gd name="T8" fmla="*/ 7 w 96"/>
                <a:gd name="T9" fmla="*/ 24 h 50"/>
                <a:gd name="T10" fmla="*/ 0 w 96"/>
                <a:gd name="T11" fmla="*/ 28 h 50"/>
                <a:gd name="T12" fmla="*/ 42 w 96"/>
                <a:gd name="T13" fmla="*/ 1 h 50"/>
                <a:gd name="T14" fmla="*/ 47 w 96"/>
                <a:gd name="T15" fmla="*/ 1 h 50"/>
                <a:gd name="T16" fmla="*/ 96 w 96"/>
                <a:gd name="T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6" h="50">
                  <a:moveTo>
                    <a:pt x="96" y="50"/>
                  </a:moveTo>
                  <a:cubicBezTo>
                    <a:pt x="95" y="49"/>
                    <a:pt x="94" y="48"/>
                    <a:pt x="93" y="47"/>
                  </a:cubicBezTo>
                  <a:cubicBezTo>
                    <a:pt x="83" y="30"/>
                    <a:pt x="67" y="19"/>
                    <a:pt x="52" y="8"/>
                  </a:cubicBezTo>
                  <a:cubicBezTo>
                    <a:pt x="47" y="4"/>
                    <a:pt x="43" y="3"/>
                    <a:pt x="37" y="6"/>
                  </a:cubicBezTo>
                  <a:cubicBezTo>
                    <a:pt x="27" y="12"/>
                    <a:pt x="17" y="17"/>
                    <a:pt x="7" y="24"/>
                  </a:cubicBezTo>
                  <a:cubicBezTo>
                    <a:pt x="5" y="26"/>
                    <a:pt x="3" y="27"/>
                    <a:pt x="0" y="28"/>
                  </a:cubicBezTo>
                  <a:cubicBezTo>
                    <a:pt x="12" y="15"/>
                    <a:pt x="26" y="7"/>
                    <a:pt x="42" y="1"/>
                  </a:cubicBezTo>
                  <a:cubicBezTo>
                    <a:pt x="44" y="0"/>
                    <a:pt x="45" y="0"/>
                    <a:pt x="47" y="1"/>
                  </a:cubicBezTo>
                  <a:cubicBezTo>
                    <a:pt x="68" y="12"/>
                    <a:pt x="86" y="27"/>
                    <a:pt x="96" y="50"/>
                  </a:cubicBezTo>
                  <a:close/>
                </a:path>
              </a:pathLst>
            </a:custGeom>
            <a:solidFill>
              <a:srgbClr val="F6C4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5" name="Freeform 905"/>
            <p:cNvSpPr>
              <a:spLocks/>
            </p:cNvSpPr>
            <p:nvPr/>
          </p:nvSpPr>
          <p:spPr bwMode="auto">
            <a:xfrm>
              <a:off x="4491" y="2506"/>
              <a:ext cx="7" cy="8"/>
            </a:xfrm>
            <a:custGeom>
              <a:avLst/>
              <a:gdLst>
                <a:gd name="T0" fmla="*/ 9 w 12"/>
                <a:gd name="T1" fmla="*/ 5 h 13"/>
                <a:gd name="T2" fmla="*/ 8 w 12"/>
                <a:gd name="T3" fmla="*/ 12 h 13"/>
                <a:gd name="T4" fmla="*/ 2 w 12"/>
                <a:gd name="T5" fmla="*/ 10 h 13"/>
                <a:gd name="T6" fmla="*/ 2 w 12"/>
                <a:gd name="T7" fmla="*/ 3 h 13"/>
                <a:gd name="T8" fmla="*/ 8 w 12"/>
                <a:gd name="T9" fmla="*/ 3 h 13"/>
                <a:gd name="T10" fmla="*/ 7 w 12"/>
                <a:gd name="T11" fmla="*/ 6 h 13"/>
                <a:gd name="T12" fmla="*/ 9 w 12"/>
                <a:gd name="T13" fmla="*/ 5 h 13"/>
              </a:gdLst>
              <a:ahLst/>
              <a:cxnLst>
                <a:cxn ang="0">
                  <a:pos x="T0" y="T1"/>
                </a:cxn>
                <a:cxn ang="0">
                  <a:pos x="T2" y="T3"/>
                </a:cxn>
                <a:cxn ang="0">
                  <a:pos x="T4" y="T5"/>
                </a:cxn>
                <a:cxn ang="0">
                  <a:pos x="T6" y="T7"/>
                </a:cxn>
                <a:cxn ang="0">
                  <a:pos x="T8" y="T9"/>
                </a:cxn>
                <a:cxn ang="0">
                  <a:pos x="T10" y="T11"/>
                </a:cxn>
                <a:cxn ang="0">
                  <a:pos x="T12" y="T13"/>
                </a:cxn>
              </a:cxnLst>
              <a:rect l="0" t="0" r="r" b="b"/>
              <a:pathLst>
                <a:path w="12" h="13">
                  <a:moveTo>
                    <a:pt x="9" y="5"/>
                  </a:moveTo>
                  <a:cubicBezTo>
                    <a:pt x="12" y="8"/>
                    <a:pt x="10" y="10"/>
                    <a:pt x="8" y="12"/>
                  </a:cubicBezTo>
                  <a:cubicBezTo>
                    <a:pt x="6" y="13"/>
                    <a:pt x="3" y="13"/>
                    <a:pt x="2" y="10"/>
                  </a:cubicBezTo>
                  <a:cubicBezTo>
                    <a:pt x="0" y="8"/>
                    <a:pt x="0" y="6"/>
                    <a:pt x="2" y="3"/>
                  </a:cubicBezTo>
                  <a:cubicBezTo>
                    <a:pt x="3" y="1"/>
                    <a:pt x="5" y="0"/>
                    <a:pt x="8" y="3"/>
                  </a:cubicBezTo>
                  <a:cubicBezTo>
                    <a:pt x="7" y="4"/>
                    <a:pt x="6" y="5"/>
                    <a:pt x="7" y="6"/>
                  </a:cubicBezTo>
                  <a:cubicBezTo>
                    <a:pt x="8" y="7"/>
                    <a:pt x="8" y="5"/>
                    <a:pt x="9" y="5"/>
                  </a:cubicBezTo>
                  <a:close/>
                </a:path>
              </a:pathLst>
            </a:custGeom>
            <a:solidFill>
              <a:srgbClr val="8C5C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6" name="Freeform 906"/>
            <p:cNvSpPr>
              <a:spLocks/>
            </p:cNvSpPr>
            <p:nvPr/>
          </p:nvSpPr>
          <p:spPr bwMode="auto">
            <a:xfrm>
              <a:off x="4492" y="2508"/>
              <a:ext cx="4" cy="4"/>
            </a:xfrm>
            <a:custGeom>
              <a:avLst/>
              <a:gdLst>
                <a:gd name="T0" fmla="*/ 7 w 7"/>
                <a:gd name="T1" fmla="*/ 2 h 7"/>
                <a:gd name="T2" fmla="*/ 4 w 7"/>
                <a:gd name="T3" fmla="*/ 7 h 7"/>
                <a:gd name="T4" fmla="*/ 2 w 7"/>
                <a:gd name="T5" fmla="*/ 4 h 7"/>
                <a:gd name="T6" fmla="*/ 6 w 7"/>
                <a:gd name="T7" fmla="*/ 0 h 7"/>
                <a:gd name="T8" fmla="*/ 7 w 7"/>
                <a:gd name="T9" fmla="*/ 2 h 7"/>
              </a:gdLst>
              <a:ahLst/>
              <a:cxnLst>
                <a:cxn ang="0">
                  <a:pos x="T0" y="T1"/>
                </a:cxn>
                <a:cxn ang="0">
                  <a:pos x="T2" y="T3"/>
                </a:cxn>
                <a:cxn ang="0">
                  <a:pos x="T4" y="T5"/>
                </a:cxn>
                <a:cxn ang="0">
                  <a:pos x="T6" y="T7"/>
                </a:cxn>
                <a:cxn ang="0">
                  <a:pos x="T8" y="T9"/>
                </a:cxn>
              </a:cxnLst>
              <a:rect l="0" t="0" r="r" b="b"/>
              <a:pathLst>
                <a:path w="7" h="7">
                  <a:moveTo>
                    <a:pt x="7" y="2"/>
                  </a:moveTo>
                  <a:cubicBezTo>
                    <a:pt x="7" y="4"/>
                    <a:pt x="7" y="7"/>
                    <a:pt x="4" y="7"/>
                  </a:cubicBezTo>
                  <a:cubicBezTo>
                    <a:pt x="1" y="7"/>
                    <a:pt x="2" y="5"/>
                    <a:pt x="2" y="4"/>
                  </a:cubicBezTo>
                  <a:cubicBezTo>
                    <a:pt x="0" y="0"/>
                    <a:pt x="3" y="0"/>
                    <a:pt x="6" y="0"/>
                  </a:cubicBezTo>
                  <a:cubicBezTo>
                    <a:pt x="6" y="0"/>
                    <a:pt x="7" y="1"/>
                    <a:pt x="7" y="2"/>
                  </a:cubicBezTo>
                  <a:close/>
                </a:path>
              </a:pathLst>
            </a:custGeom>
            <a:solidFill>
              <a:srgbClr val="58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7" name="Freeform 907"/>
            <p:cNvSpPr>
              <a:spLocks/>
            </p:cNvSpPr>
            <p:nvPr/>
          </p:nvSpPr>
          <p:spPr bwMode="auto">
            <a:xfrm>
              <a:off x="4456" y="2510"/>
              <a:ext cx="4" cy="4"/>
            </a:xfrm>
            <a:custGeom>
              <a:avLst/>
              <a:gdLst>
                <a:gd name="T0" fmla="*/ 2 w 6"/>
                <a:gd name="T1" fmla="*/ 6 h 6"/>
                <a:gd name="T2" fmla="*/ 2 w 6"/>
                <a:gd name="T3" fmla="*/ 0 h 6"/>
                <a:gd name="T4" fmla="*/ 2 w 6"/>
                <a:gd name="T5" fmla="*/ 6 h 6"/>
              </a:gdLst>
              <a:ahLst/>
              <a:cxnLst>
                <a:cxn ang="0">
                  <a:pos x="T0" y="T1"/>
                </a:cxn>
                <a:cxn ang="0">
                  <a:pos x="T2" y="T3"/>
                </a:cxn>
                <a:cxn ang="0">
                  <a:pos x="T4" y="T5"/>
                </a:cxn>
              </a:cxnLst>
              <a:rect l="0" t="0" r="r" b="b"/>
              <a:pathLst>
                <a:path w="6" h="6">
                  <a:moveTo>
                    <a:pt x="2" y="6"/>
                  </a:moveTo>
                  <a:cubicBezTo>
                    <a:pt x="0" y="4"/>
                    <a:pt x="0" y="2"/>
                    <a:pt x="2" y="0"/>
                  </a:cubicBezTo>
                  <a:cubicBezTo>
                    <a:pt x="6" y="2"/>
                    <a:pt x="5" y="4"/>
                    <a:pt x="2" y="6"/>
                  </a:cubicBezTo>
                  <a:close/>
                </a:path>
              </a:pathLst>
            </a:custGeom>
            <a:solidFill>
              <a:srgbClr val="C5A8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8" name="Freeform 908"/>
            <p:cNvSpPr>
              <a:spLocks/>
            </p:cNvSpPr>
            <p:nvPr/>
          </p:nvSpPr>
          <p:spPr bwMode="auto">
            <a:xfrm>
              <a:off x="4465" y="2604"/>
              <a:ext cx="18" cy="9"/>
            </a:xfrm>
            <a:custGeom>
              <a:avLst/>
              <a:gdLst>
                <a:gd name="T0" fmla="*/ 2 w 30"/>
                <a:gd name="T1" fmla="*/ 8 h 13"/>
                <a:gd name="T2" fmla="*/ 1 w 30"/>
                <a:gd name="T3" fmla="*/ 0 h 13"/>
                <a:gd name="T4" fmla="*/ 30 w 30"/>
                <a:gd name="T5" fmla="*/ 4 h 13"/>
                <a:gd name="T6" fmla="*/ 24 w 30"/>
                <a:gd name="T7" fmla="*/ 13 h 13"/>
                <a:gd name="T8" fmla="*/ 2 w 30"/>
                <a:gd name="T9" fmla="*/ 8 h 13"/>
              </a:gdLst>
              <a:ahLst/>
              <a:cxnLst>
                <a:cxn ang="0">
                  <a:pos x="T0" y="T1"/>
                </a:cxn>
                <a:cxn ang="0">
                  <a:pos x="T2" y="T3"/>
                </a:cxn>
                <a:cxn ang="0">
                  <a:pos x="T4" y="T5"/>
                </a:cxn>
                <a:cxn ang="0">
                  <a:pos x="T6" y="T7"/>
                </a:cxn>
                <a:cxn ang="0">
                  <a:pos x="T8" y="T9"/>
                </a:cxn>
              </a:cxnLst>
              <a:rect l="0" t="0" r="r" b="b"/>
              <a:pathLst>
                <a:path w="30" h="13">
                  <a:moveTo>
                    <a:pt x="2" y="8"/>
                  </a:moveTo>
                  <a:cubicBezTo>
                    <a:pt x="1" y="6"/>
                    <a:pt x="0" y="3"/>
                    <a:pt x="1" y="0"/>
                  </a:cubicBezTo>
                  <a:cubicBezTo>
                    <a:pt x="10" y="2"/>
                    <a:pt x="20" y="4"/>
                    <a:pt x="30" y="4"/>
                  </a:cubicBezTo>
                  <a:cubicBezTo>
                    <a:pt x="29" y="8"/>
                    <a:pt x="27" y="11"/>
                    <a:pt x="24" y="13"/>
                  </a:cubicBezTo>
                  <a:cubicBezTo>
                    <a:pt x="16" y="13"/>
                    <a:pt x="9" y="11"/>
                    <a:pt x="2" y="8"/>
                  </a:cubicBezTo>
                  <a:close/>
                </a:path>
              </a:pathLst>
            </a:custGeom>
            <a:solidFill>
              <a:srgbClr val="C33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09" name="Freeform 909"/>
            <p:cNvSpPr>
              <a:spLocks/>
            </p:cNvSpPr>
            <p:nvPr/>
          </p:nvSpPr>
          <p:spPr bwMode="auto">
            <a:xfrm>
              <a:off x="4466" y="2609"/>
              <a:ext cx="14" cy="8"/>
            </a:xfrm>
            <a:custGeom>
              <a:avLst/>
              <a:gdLst>
                <a:gd name="T0" fmla="*/ 0 w 22"/>
                <a:gd name="T1" fmla="*/ 0 h 13"/>
                <a:gd name="T2" fmla="*/ 22 w 22"/>
                <a:gd name="T3" fmla="*/ 5 h 13"/>
                <a:gd name="T4" fmla="*/ 0 w 22"/>
                <a:gd name="T5" fmla="*/ 0 h 13"/>
              </a:gdLst>
              <a:ahLst/>
              <a:cxnLst>
                <a:cxn ang="0">
                  <a:pos x="T0" y="T1"/>
                </a:cxn>
                <a:cxn ang="0">
                  <a:pos x="T2" y="T3"/>
                </a:cxn>
                <a:cxn ang="0">
                  <a:pos x="T4" y="T5"/>
                </a:cxn>
              </a:cxnLst>
              <a:rect l="0" t="0" r="r" b="b"/>
              <a:pathLst>
                <a:path w="22" h="13">
                  <a:moveTo>
                    <a:pt x="0" y="0"/>
                  </a:moveTo>
                  <a:cubicBezTo>
                    <a:pt x="8" y="0"/>
                    <a:pt x="15" y="1"/>
                    <a:pt x="22" y="5"/>
                  </a:cubicBezTo>
                  <a:cubicBezTo>
                    <a:pt x="14" y="13"/>
                    <a:pt x="5" y="11"/>
                    <a:pt x="0" y="0"/>
                  </a:cubicBezTo>
                  <a:close/>
                </a:path>
              </a:pathLst>
            </a:custGeom>
            <a:solidFill>
              <a:srgbClr val="EA60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0" name="Freeform 910"/>
            <p:cNvSpPr>
              <a:spLocks/>
            </p:cNvSpPr>
            <p:nvPr/>
          </p:nvSpPr>
          <p:spPr bwMode="auto">
            <a:xfrm>
              <a:off x="4489" y="2596"/>
              <a:ext cx="9" cy="11"/>
            </a:xfrm>
            <a:custGeom>
              <a:avLst/>
              <a:gdLst>
                <a:gd name="T0" fmla="*/ 3 w 14"/>
                <a:gd name="T1" fmla="*/ 4 h 18"/>
                <a:gd name="T2" fmla="*/ 8 w 14"/>
                <a:gd name="T3" fmla="*/ 1 h 18"/>
                <a:gd name="T4" fmla="*/ 11 w 14"/>
                <a:gd name="T5" fmla="*/ 13 h 18"/>
                <a:gd name="T6" fmla="*/ 2 w 14"/>
                <a:gd name="T7" fmla="*/ 16 h 18"/>
                <a:gd name="T8" fmla="*/ 1 w 14"/>
                <a:gd name="T9" fmla="*/ 13 h 18"/>
                <a:gd name="T10" fmla="*/ 3 w 14"/>
                <a:gd name="T11" fmla="*/ 4 h 18"/>
              </a:gdLst>
              <a:ahLst/>
              <a:cxnLst>
                <a:cxn ang="0">
                  <a:pos x="T0" y="T1"/>
                </a:cxn>
                <a:cxn ang="0">
                  <a:pos x="T2" y="T3"/>
                </a:cxn>
                <a:cxn ang="0">
                  <a:pos x="T4" y="T5"/>
                </a:cxn>
                <a:cxn ang="0">
                  <a:pos x="T6" y="T7"/>
                </a:cxn>
                <a:cxn ang="0">
                  <a:pos x="T8" y="T9"/>
                </a:cxn>
                <a:cxn ang="0">
                  <a:pos x="T10" y="T11"/>
                </a:cxn>
              </a:cxnLst>
              <a:rect l="0" t="0" r="r" b="b"/>
              <a:pathLst>
                <a:path w="14" h="18">
                  <a:moveTo>
                    <a:pt x="3" y="4"/>
                  </a:moveTo>
                  <a:cubicBezTo>
                    <a:pt x="4" y="0"/>
                    <a:pt x="4" y="0"/>
                    <a:pt x="8" y="1"/>
                  </a:cubicBezTo>
                  <a:cubicBezTo>
                    <a:pt x="12" y="3"/>
                    <a:pt x="14" y="7"/>
                    <a:pt x="11" y="13"/>
                  </a:cubicBezTo>
                  <a:cubicBezTo>
                    <a:pt x="9" y="17"/>
                    <a:pt x="6" y="18"/>
                    <a:pt x="2" y="16"/>
                  </a:cubicBezTo>
                  <a:cubicBezTo>
                    <a:pt x="1" y="15"/>
                    <a:pt x="0" y="14"/>
                    <a:pt x="1" y="13"/>
                  </a:cubicBezTo>
                  <a:cubicBezTo>
                    <a:pt x="6" y="11"/>
                    <a:pt x="5" y="7"/>
                    <a:pt x="3" y="4"/>
                  </a:cubicBezTo>
                  <a:close/>
                </a:path>
              </a:pathLst>
            </a:custGeom>
            <a:solidFill>
              <a:srgbClr val="F7EA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1" name="Freeform 911"/>
            <p:cNvSpPr>
              <a:spLocks/>
            </p:cNvSpPr>
            <p:nvPr/>
          </p:nvSpPr>
          <p:spPr bwMode="auto">
            <a:xfrm>
              <a:off x="4455" y="2590"/>
              <a:ext cx="9" cy="11"/>
            </a:xfrm>
            <a:custGeom>
              <a:avLst/>
              <a:gdLst>
                <a:gd name="T0" fmla="*/ 10 w 15"/>
                <a:gd name="T1" fmla="*/ 14 h 18"/>
                <a:gd name="T2" fmla="*/ 2 w 15"/>
                <a:gd name="T3" fmla="*/ 13 h 18"/>
                <a:gd name="T4" fmla="*/ 2 w 15"/>
                <a:gd name="T5" fmla="*/ 4 h 18"/>
                <a:gd name="T6" fmla="*/ 9 w 15"/>
                <a:gd name="T7" fmla="*/ 0 h 18"/>
                <a:gd name="T8" fmla="*/ 13 w 15"/>
                <a:gd name="T9" fmla="*/ 5 h 18"/>
                <a:gd name="T10" fmla="*/ 7 w 15"/>
                <a:gd name="T11" fmla="*/ 6 h 18"/>
                <a:gd name="T12" fmla="*/ 8 w 15"/>
                <a:gd name="T13" fmla="*/ 11 h 18"/>
                <a:gd name="T14" fmla="*/ 10 w 15"/>
                <a:gd name="T15" fmla="*/ 14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10" y="14"/>
                  </a:moveTo>
                  <a:cubicBezTo>
                    <a:pt x="7" y="18"/>
                    <a:pt x="4" y="15"/>
                    <a:pt x="2" y="13"/>
                  </a:cubicBezTo>
                  <a:cubicBezTo>
                    <a:pt x="0" y="10"/>
                    <a:pt x="0" y="7"/>
                    <a:pt x="2" y="4"/>
                  </a:cubicBezTo>
                  <a:cubicBezTo>
                    <a:pt x="4" y="2"/>
                    <a:pt x="6" y="0"/>
                    <a:pt x="9" y="0"/>
                  </a:cubicBezTo>
                  <a:cubicBezTo>
                    <a:pt x="12" y="0"/>
                    <a:pt x="15" y="1"/>
                    <a:pt x="13" y="5"/>
                  </a:cubicBezTo>
                  <a:cubicBezTo>
                    <a:pt x="10" y="3"/>
                    <a:pt x="9" y="4"/>
                    <a:pt x="7" y="6"/>
                  </a:cubicBezTo>
                  <a:cubicBezTo>
                    <a:pt x="6" y="8"/>
                    <a:pt x="7" y="10"/>
                    <a:pt x="8" y="11"/>
                  </a:cubicBezTo>
                  <a:cubicBezTo>
                    <a:pt x="9" y="12"/>
                    <a:pt x="10" y="12"/>
                    <a:pt x="10" y="14"/>
                  </a:cubicBezTo>
                  <a:close/>
                </a:path>
              </a:pathLst>
            </a:custGeom>
            <a:solidFill>
              <a:srgbClr val="FEF5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2" name="Freeform 912"/>
            <p:cNvSpPr>
              <a:spLocks/>
            </p:cNvSpPr>
            <p:nvPr/>
          </p:nvSpPr>
          <p:spPr bwMode="auto">
            <a:xfrm>
              <a:off x="4495" y="2620"/>
              <a:ext cx="9" cy="7"/>
            </a:xfrm>
            <a:custGeom>
              <a:avLst/>
              <a:gdLst>
                <a:gd name="T0" fmla="*/ 14 w 16"/>
                <a:gd name="T1" fmla="*/ 8 h 11"/>
                <a:gd name="T2" fmla="*/ 0 w 16"/>
                <a:gd name="T3" fmla="*/ 8 h 11"/>
                <a:gd name="T4" fmla="*/ 10 w 16"/>
                <a:gd name="T5" fmla="*/ 3 h 11"/>
                <a:gd name="T6" fmla="*/ 16 w 16"/>
                <a:gd name="T7" fmla="*/ 2 h 11"/>
                <a:gd name="T8" fmla="*/ 14 w 16"/>
                <a:gd name="T9" fmla="*/ 8 h 11"/>
              </a:gdLst>
              <a:ahLst/>
              <a:cxnLst>
                <a:cxn ang="0">
                  <a:pos x="T0" y="T1"/>
                </a:cxn>
                <a:cxn ang="0">
                  <a:pos x="T2" y="T3"/>
                </a:cxn>
                <a:cxn ang="0">
                  <a:pos x="T4" y="T5"/>
                </a:cxn>
                <a:cxn ang="0">
                  <a:pos x="T6" y="T7"/>
                </a:cxn>
                <a:cxn ang="0">
                  <a:pos x="T8" y="T9"/>
                </a:cxn>
              </a:cxnLst>
              <a:rect l="0" t="0" r="r" b="b"/>
              <a:pathLst>
                <a:path w="16" h="11">
                  <a:moveTo>
                    <a:pt x="14" y="8"/>
                  </a:moveTo>
                  <a:cubicBezTo>
                    <a:pt x="9" y="9"/>
                    <a:pt x="5" y="11"/>
                    <a:pt x="0" y="8"/>
                  </a:cubicBezTo>
                  <a:cubicBezTo>
                    <a:pt x="4" y="7"/>
                    <a:pt x="7" y="5"/>
                    <a:pt x="10" y="3"/>
                  </a:cubicBezTo>
                  <a:cubicBezTo>
                    <a:pt x="12" y="1"/>
                    <a:pt x="14" y="0"/>
                    <a:pt x="16" y="2"/>
                  </a:cubicBezTo>
                  <a:cubicBezTo>
                    <a:pt x="15" y="4"/>
                    <a:pt x="15" y="6"/>
                    <a:pt x="14" y="8"/>
                  </a:cubicBezTo>
                  <a:close/>
                </a:path>
              </a:pathLst>
            </a:custGeom>
            <a:solidFill>
              <a:srgbClr val="643D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3" name="Freeform 913"/>
            <p:cNvSpPr>
              <a:spLocks/>
            </p:cNvSpPr>
            <p:nvPr/>
          </p:nvSpPr>
          <p:spPr bwMode="auto">
            <a:xfrm>
              <a:off x="4488" y="2597"/>
              <a:ext cx="7" cy="7"/>
            </a:xfrm>
            <a:custGeom>
              <a:avLst/>
              <a:gdLst>
                <a:gd name="T0" fmla="*/ 4 w 10"/>
                <a:gd name="T1" fmla="*/ 2 h 12"/>
                <a:gd name="T2" fmla="*/ 9 w 10"/>
                <a:gd name="T3" fmla="*/ 8 h 12"/>
                <a:gd name="T4" fmla="*/ 2 w 10"/>
                <a:gd name="T5" fmla="*/ 11 h 12"/>
                <a:gd name="T6" fmla="*/ 4 w 10"/>
                <a:gd name="T7" fmla="*/ 2 h 12"/>
              </a:gdLst>
              <a:ahLst/>
              <a:cxnLst>
                <a:cxn ang="0">
                  <a:pos x="T0" y="T1"/>
                </a:cxn>
                <a:cxn ang="0">
                  <a:pos x="T2" y="T3"/>
                </a:cxn>
                <a:cxn ang="0">
                  <a:pos x="T4" y="T5"/>
                </a:cxn>
                <a:cxn ang="0">
                  <a:pos x="T6" y="T7"/>
                </a:cxn>
              </a:cxnLst>
              <a:rect l="0" t="0" r="r" b="b"/>
              <a:pathLst>
                <a:path w="10" h="12">
                  <a:moveTo>
                    <a:pt x="4" y="2"/>
                  </a:moveTo>
                  <a:cubicBezTo>
                    <a:pt x="10" y="0"/>
                    <a:pt x="9" y="7"/>
                    <a:pt x="9" y="8"/>
                  </a:cubicBezTo>
                  <a:cubicBezTo>
                    <a:pt x="9" y="12"/>
                    <a:pt x="6" y="12"/>
                    <a:pt x="2" y="11"/>
                  </a:cubicBezTo>
                  <a:cubicBezTo>
                    <a:pt x="0" y="8"/>
                    <a:pt x="1" y="5"/>
                    <a:pt x="4" y="2"/>
                  </a:cubicBezTo>
                  <a:close/>
                </a:path>
              </a:pathLst>
            </a:custGeom>
            <a:solidFill>
              <a:srgbClr val="7C44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4" name="Freeform 914"/>
            <p:cNvSpPr>
              <a:spLocks/>
            </p:cNvSpPr>
            <p:nvPr/>
          </p:nvSpPr>
          <p:spPr bwMode="auto">
            <a:xfrm>
              <a:off x="4494" y="2582"/>
              <a:ext cx="8" cy="7"/>
            </a:xfrm>
            <a:custGeom>
              <a:avLst/>
              <a:gdLst>
                <a:gd name="T0" fmla="*/ 13 w 13"/>
                <a:gd name="T1" fmla="*/ 12 h 12"/>
                <a:gd name="T2" fmla="*/ 0 w 13"/>
                <a:gd name="T3" fmla="*/ 4 h 12"/>
                <a:gd name="T4" fmla="*/ 7 w 13"/>
                <a:gd name="T5" fmla="*/ 1 h 12"/>
                <a:gd name="T6" fmla="*/ 13 w 13"/>
                <a:gd name="T7" fmla="*/ 12 h 12"/>
              </a:gdLst>
              <a:ahLst/>
              <a:cxnLst>
                <a:cxn ang="0">
                  <a:pos x="T0" y="T1"/>
                </a:cxn>
                <a:cxn ang="0">
                  <a:pos x="T2" y="T3"/>
                </a:cxn>
                <a:cxn ang="0">
                  <a:pos x="T4" y="T5"/>
                </a:cxn>
                <a:cxn ang="0">
                  <a:pos x="T6" y="T7"/>
                </a:cxn>
              </a:cxnLst>
              <a:rect l="0" t="0" r="r" b="b"/>
              <a:pathLst>
                <a:path w="13" h="12">
                  <a:moveTo>
                    <a:pt x="13" y="12"/>
                  </a:moveTo>
                  <a:cubicBezTo>
                    <a:pt x="9" y="3"/>
                    <a:pt x="7" y="2"/>
                    <a:pt x="0" y="4"/>
                  </a:cubicBezTo>
                  <a:cubicBezTo>
                    <a:pt x="2" y="0"/>
                    <a:pt x="3" y="0"/>
                    <a:pt x="7" y="1"/>
                  </a:cubicBezTo>
                  <a:cubicBezTo>
                    <a:pt x="11" y="3"/>
                    <a:pt x="13" y="7"/>
                    <a:pt x="13" y="12"/>
                  </a:cubicBezTo>
                  <a:close/>
                </a:path>
              </a:pathLst>
            </a:custGeom>
            <a:solidFill>
              <a:srgbClr val="926D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5" name="Freeform 915"/>
            <p:cNvSpPr>
              <a:spLocks/>
            </p:cNvSpPr>
            <p:nvPr/>
          </p:nvSpPr>
          <p:spPr bwMode="auto">
            <a:xfrm>
              <a:off x="4457" y="2591"/>
              <a:ext cx="6" cy="7"/>
            </a:xfrm>
            <a:custGeom>
              <a:avLst/>
              <a:gdLst>
                <a:gd name="T0" fmla="*/ 6 w 9"/>
                <a:gd name="T1" fmla="*/ 12 h 12"/>
                <a:gd name="T2" fmla="*/ 0 w 9"/>
                <a:gd name="T3" fmla="*/ 7 h 12"/>
                <a:gd name="T4" fmla="*/ 3 w 9"/>
                <a:gd name="T5" fmla="*/ 1 h 12"/>
                <a:gd name="T6" fmla="*/ 9 w 9"/>
                <a:gd name="T7" fmla="*/ 3 h 12"/>
                <a:gd name="T8" fmla="*/ 6 w 9"/>
                <a:gd name="T9" fmla="*/ 3 h 12"/>
                <a:gd name="T10" fmla="*/ 7 w 9"/>
                <a:gd name="T11" fmla="*/ 10 h 12"/>
                <a:gd name="T12" fmla="*/ 6 w 9"/>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6" y="12"/>
                  </a:moveTo>
                  <a:cubicBezTo>
                    <a:pt x="3" y="12"/>
                    <a:pt x="1" y="10"/>
                    <a:pt x="0" y="7"/>
                  </a:cubicBezTo>
                  <a:cubicBezTo>
                    <a:pt x="0" y="4"/>
                    <a:pt x="1" y="2"/>
                    <a:pt x="3" y="1"/>
                  </a:cubicBezTo>
                  <a:cubicBezTo>
                    <a:pt x="6" y="0"/>
                    <a:pt x="8" y="0"/>
                    <a:pt x="9" y="3"/>
                  </a:cubicBezTo>
                  <a:cubicBezTo>
                    <a:pt x="8" y="3"/>
                    <a:pt x="7" y="3"/>
                    <a:pt x="6" y="3"/>
                  </a:cubicBezTo>
                  <a:cubicBezTo>
                    <a:pt x="3" y="6"/>
                    <a:pt x="7" y="8"/>
                    <a:pt x="7" y="10"/>
                  </a:cubicBezTo>
                  <a:cubicBezTo>
                    <a:pt x="7" y="11"/>
                    <a:pt x="7" y="11"/>
                    <a:pt x="6" y="12"/>
                  </a:cubicBezTo>
                  <a:close/>
                </a:path>
              </a:pathLst>
            </a:custGeom>
            <a:solidFill>
              <a:srgbClr val="925C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6" name="Freeform 916"/>
            <p:cNvSpPr>
              <a:spLocks/>
            </p:cNvSpPr>
            <p:nvPr/>
          </p:nvSpPr>
          <p:spPr bwMode="auto">
            <a:xfrm>
              <a:off x="4459" y="2593"/>
              <a:ext cx="6" cy="4"/>
            </a:xfrm>
            <a:custGeom>
              <a:avLst/>
              <a:gdLst>
                <a:gd name="T0" fmla="*/ 4 w 9"/>
                <a:gd name="T1" fmla="*/ 7 h 7"/>
                <a:gd name="T2" fmla="*/ 0 w 9"/>
                <a:gd name="T3" fmla="*/ 3 h 7"/>
                <a:gd name="T4" fmla="*/ 3 w 9"/>
                <a:gd name="T5" fmla="*/ 0 h 7"/>
                <a:gd name="T6" fmla="*/ 4 w 9"/>
                <a:gd name="T7" fmla="*/ 7 h 7"/>
              </a:gdLst>
              <a:ahLst/>
              <a:cxnLst>
                <a:cxn ang="0">
                  <a:pos x="T0" y="T1"/>
                </a:cxn>
                <a:cxn ang="0">
                  <a:pos x="T2" y="T3"/>
                </a:cxn>
                <a:cxn ang="0">
                  <a:pos x="T4" y="T5"/>
                </a:cxn>
                <a:cxn ang="0">
                  <a:pos x="T6" y="T7"/>
                </a:cxn>
              </a:cxnLst>
              <a:rect l="0" t="0" r="r" b="b"/>
              <a:pathLst>
                <a:path w="9" h="7">
                  <a:moveTo>
                    <a:pt x="4" y="7"/>
                  </a:moveTo>
                  <a:cubicBezTo>
                    <a:pt x="2" y="7"/>
                    <a:pt x="0" y="5"/>
                    <a:pt x="0" y="3"/>
                  </a:cubicBezTo>
                  <a:cubicBezTo>
                    <a:pt x="0" y="1"/>
                    <a:pt x="1" y="0"/>
                    <a:pt x="3" y="0"/>
                  </a:cubicBezTo>
                  <a:cubicBezTo>
                    <a:pt x="4" y="2"/>
                    <a:pt x="9" y="4"/>
                    <a:pt x="4" y="7"/>
                  </a:cubicBezTo>
                  <a:close/>
                </a:path>
              </a:pathLst>
            </a:custGeom>
            <a:solidFill>
              <a:srgbClr val="5A26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7" name="Freeform 917"/>
            <p:cNvSpPr>
              <a:spLocks/>
            </p:cNvSpPr>
            <p:nvPr/>
          </p:nvSpPr>
          <p:spPr bwMode="auto">
            <a:xfrm>
              <a:off x="4456" y="2571"/>
              <a:ext cx="7" cy="5"/>
            </a:xfrm>
            <a:custGeom>
              <a:avLst/>
              <a:gdLst>
                <a:gd name="T0" fmla="*/ 12 w 12"/>
                <a:gd name="T1" fmla="*/ 5 h 8"/>
                <a:gd name="T2" fmla="*/ 0 w 12"/>
                <a:gd name="T3" fmla="*/ 8 h 8"/>
                <a:gd name="T4" fmla="*/ 8 w 12"/>
                <a:gd name="T5" fmla="*/ 0 h 8"/>
                <a:gd name="T6" fmla="*/ 12 w 12"/>
                <a:gd name="T7" fmla="*/ 5 h 8"/>
              </a:gdLst>
              <a:ahLst/>
              <a:cxnLst>
                <a:cxn ang="0">
                  <a:pos x="T0" y="T1"/>
                </a:cxn>
                <a:cxn ang="0">
                  <a:pos x="T2" y="T3"/>
                </a:cxn>
                <a:cxn ang="0">
                  <a:pos x="T4" y="T5"/>
                </a:cxn>
                <a:cxn ang="0">
                  <a:pos x="T6" y="T7"/>
                </a:cxn>
              </a:cxnLst>
              <a:rect l="0" t="0" r="r" b="b"/>
              <a:pathLst>
                <a:path w="12" h="8">
                  <a:moveTo>
                    <a:pt x="12" y="5"/>
                  </a:moveTo>
                  <a:cubicBezTo>
                    <a:pt x="8" y="2"/>
                    <a:pt x="8" y="2"/>
                    <a:pt x="0" y="8"/>
                  </a:cubicBezTo>
                  <a:cubicBezTo>
                    <a:pt x="2" y="5"/>
                    <a:pt x="3" y="1"/>
                    <a:pt x="8" y="0"/>
                  </a:cubicBezTo>
                  <a:cubicBezTo>
                    <a:pt x="10" y="0"/>
                    <a:pt x="11" y="2"/>
                    <a:pt x="12" y="5"/>
                  </a:cubicBezTo>
                  <a:close/>
                </a:path>
              </a:pathLst>
            </a:custGeom>
            <a:solidFill>
              <a:srgbClr val="8F69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8" name="Freeform 918"/>
            <p:cNvSpPr>
              <a:spLocks/>
            </p:cNvSpPr>
            <p:nvPr/>
          </p:nvSpPr>
          <p:spPr bwMode="auto">
            <a:xfrm>
              <a:off x="4402" y="2622"/>
              <a:ext cx="20" cy="15"/>
            </a:xfrm>
            <a:custGeom>
              <a:avLst/>
              <a:gdLst>
                <a:gd name="T0" fmla="*/ 28 w 31"/>
                <a:gd name="T1" fmla="*/ 24 h 24"/>
                <a:gd name="T2" fmla="*/ 25 w 31"/>
                <a:gd name="T3" fmla="*/ 21 h 24"/>
                <a:gd name="T4" fmla="*/ 22 w 31"/>
                <a:gd name="T5" fmla="*/ 21 h 24"/>
                <a:gd name="T6" fmla="*/ 16 w 31"/>
                <a:gd name="T7" fmla="*/ 17 h 24"/>
                <a:gd name="T8" fmla="*/ 6 w 31"/>
                <a:gd name="T9" fmla="*/ 15 h 24"/>
                <a:gd name="T10" fmla="*/ 0 w 31"/>
                <a:gd name="T11" fmla="*/ 13 h 24"/>
                <a:gd name="T12" fmla="*/ 3 w 31"/>
                <a:gd name="T13" fmla="*/ 9 h 24"/>
                <a:gd name="T14" fmla="*/ 23 w 31"/>
                <a:gd name="T15" fmla="*/ 0 h 24"/>
                <a:gd name="T16" fmla="*/ 30 w 31"/>
                <a:gd name="T17" fmla="*/ 2 h 24"/>
                <a:gd name="T18" fmla="*/ 28 w 31"/>
                <a:gd name="T1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4">
                  <a:moveTo>
                    <a:pt x="28" y="24"/>
                  </a:moveTo>
                  <a:cubicBezTo>
                    <a:pt x="27" y="23"/>
                    <a:pt x="26" y="22"/>
                    <a:pt x="25" y="21"/>
                  </a:cubicBezTo>
                  <a:cubicBezTo>
                    <a:pt x="24" y="21"/>
                    <a:pt x="23" y="21"/>
                    <a:pt x="22" y="21"/>
                  </a:cubicBezTo>
                  <a:cubicBezTo>
                    <a:pt x="20" y="19"/>
                    <a:pt x="18" y="18"/>
                    <a:pt x="16" y="17"/>
                  </a:cubicBezTo>
                  <a:cubicBezTo>
                    <a:pt x="12" y="16"/>
                    <a:pt x="9" y="15"/>
                    <a:pt x="6" y="15"/>
                  </a:cubicBezTo>
                  <a:cubicBezTo>
                    <a:pt x="3" y="16"/>
                    <a:pt x="1" y="15"/>
                    <a:pt x="0" y="13"/>
                  </a:cubicBezTo>
                  <a:cubicBezTo>
                    <a:pt x="0" y="11"/>
                    <a:pt x="0" y="9"/>
                    <a:pt x="3" y="9"/>
                  </a:cubicBezTo>
                  <a:cubicBezTo>
                    <a:pt x="10" y="7"/>
                    <a:pt x="17" y="3"/>
                    <a:pt x="23" y="0"/>
                  </a:cubicBezTo>
                  <a:cubicBezTo>
                    <a:pt x="25" y="1"/>
                    <a:pt x="27" y="2"/>
                    <a:pt x="30" y="2"/>
                  </a:cubicBezTo>
                  <a:cubicBezTo>
                    <a:pt x="30" y="9"/>
                    <a:pt x="31" y="17"/>
                    <a:pt x="28" y="24"/>
                  </a:cubicBezTo>
                  <a:close/>
                </a:path>
              </a:pathLst>
            </a:custGeom>
            <a:solidFill>
              <a:srgbClr val="56BA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19" name="Freeform 919"/>
            <p:cNvSpPr>
              <a:spLocks/>
            </p:cNvSpPr>
            <p:nvPr/>
          </p:nvSpPr>
          <p:spPr bwMode="auto">
            <a:xfrm>
              <a:off x="4385" y="2609"/>
              <a:ext cx="21" cy="8"/>
            </a:xfrm>
            <a:custGeom>
              <a:avLst/>
              <a:gdLst>
                <a:gd name="T0" fmla="*/ 4 w 34"/>
                <a:gd name="T1" fmla="*/ 10 h 12"/>
                <a:gd name="T2" fmla="*/ 1 w 34"/>
                <a:gd name="T3" fmla="*/ 6 h 12"/>
                <a:gd name="T4" fmla="*/ 4 w 34"/>
                <a:gd name="T5" fmla="*/ 1 h 12"/>
                <a:gd name="T6" fmla="*/ 28 w 34"/>
                <a:gd name="T7" fmla="*/ 0 h 12"/>
                <a:gd name="T8" fmla="*/ 32 w 34"/>
                <a:gd name="T9" fmla="*/ 7 h 12"/>
                <a:gd name="T10" fmla="*/ 30 w 34"/>
                <a:gd name="T11" fmla="*/ 10 h 12"/>
                <a:gd name="T12" fmla="*/ 26 w 34"/>
                <a:gd name="T13" fmla="*/ 11 h 12"/>
                <a:gd name="T14" fmla="*/ 7 w 34"/>
                <a:gd name="T15" fmla="*/ 11 h 12"/>
                <a:gd name="T16" fmla="*/ 4 w 34"/>
                <a:gd name="T17"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12">
                  <a:moveTo>
                    <a:pt x="4" y="10"/>
                  </a:moveTo>
                  <a:cubicBezTo>
                    <a:pt x="3" y="9"/>
                    <a:pt x="2" y="8"/>
                    <a:pt x="1" y="6"/>
                  </a:cubicBezTo>
                  <a:cubicBezTo>
                    <a:pt x="0" y="3"/>
                    <a:pt x="0" y="2"/>
                    <a:pt x="4" y="1"/>
                  </a:cubicBezTo>
                  <a:cubicBezTo>
                    <a:pt x="12" y="0"/>
                    <a:pt x="20" y="0"/>
                    <a:pt x="28" y="0"/>
                  </a:cubicBezTo>
                  <a:cubicBezTo>
                    <a:pt x="34" y="0"/>
                    <a:pt x="34" y="1"/>
                    <a:pt x="32" y="7"/>
                  </a:cubicBezTo>
                  <a:cubicBezTo>
                    <a:pt x="32" y="8"/>
                    <a:pt x="31" y="9"/>
                    <a:pt x="30" y="10"/>
                  </a:cubicBezTo>
                  <a:cubicBezTo>
                    <a:pt x="29" y="11"/>
                    <a:pt x="28" y="12"/>
                    <a:pt x="26" y="11"/>
                  </a:cubicBezTo>
                  <a:cubicBezTo>
                    <a:pt x="20" y="9"/>
                    <a:pt x="14" y="10"/>
                    <a:pt x="7" y="11"/>
                  </a:cubicBezTo>
                  <a:cubicBezTo>
                    <a:pt x="6" y="11"/>
                    <a:pt x="5" y="11"/>
                    <a:pt x="4" y="10"/>
                  </a:cubicBezTo>
                  <a:close/>
                </a:path>
              </a:pathLst>
            </a:custGeom>
            <a:solidFill>
              <a:srgbClr val="C22F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0" name="Freeform 920"/>
            <p:cNvSpPr>
              <a:spLocks/>
            </p:cNvSpPr>
            <p:nvPr/>
          </p:nvSpPr>
          <p:spPr bwMode="auto">
            <a:xfrm>
              <a:off x="4373" y="2577"/>
              <a:ext cx="33" cy="12"/>
            </a:xfrm>
            <a:custGeom>
              <a:avLst/>
              <a:gdLst>
                <a:gd name="T0" fmla="*/ 8 w 53"/>
                <a:gd name="T1" fmla="*/ 14 h 19"/>
                <a:gd name="T2" fmla="*/ 53 w 53"/>
                <a:gd name="T3" fmla="*/ 0 h 19"/>
                <a:gd name="T4" fmla="*/ 50 w 53"/>
                <a:gd name="T5" fmla="*/ 8 h 19"/>
                <a:gd name="T6" fmla="*/ 41 w 53"/>
                <a:gd name="T7" fmla="*/ 11 h 19"/>
                <a:gd name="T8" fmla="*/ 0 w 53"/>
                <a:gd name="T9" fmla="*/ 19 h 19"/>
                <a:gd name="T10" fmla="*/ 8 w 53"/>
                <a:gd name="T11" fmla="*/ 14 h 19"/>
              </a:gdLst>
              <a:ahLst/>
              <a:cxnLst>
                <a:cxn ang="0">
                  <a:pos x="T0" y="T1"/>
                </a:cxn>
                <a:cxn ang="0">
                  <a:pos x="T2" y="T3"/>
                </a:cxn>
                <a:cxn ang="0">
                  <a:pos x="T4" y="T5"/>
                </a:cxn>
                <a:cxn ang="0">
                  <a:pos x="T6" y="T7"/>
                </a:cxn>
                <a:cxn ang="0">
                  <a:pos x="T8" y="T9"/>
                </a:cxn>
                <a:cxn ang="0">
                  <a:pos x="T10" y="T11"/>
                </a:cxn>
              </a:cxnLst>
              <a:rect l="0" t="0" r="r" b="b"/>
              <a:pathLst>
                <a:path w="53" h="19">
                  <a:moveTo>
                    <a:pt x="8" y="14"/>
                  </a:moveTo>
                  <a:cubicBezTo>
                    <a:pt x="24" y="13"/>
                    <a:pt x="39" y="11"/>
                    <a:pt x="53" y="0"/>
                  </a:cubicBezTo>
                  <a:cubicBezTo>
                    <a:pt x="53" y="3"/>
                    <a:pt x="51" y="6"/>
                    <a:pt x="50" y="8"/>
                  </a:cubicBezTo>
                  <a:cubicBezTo>
                    <a:pt x="46" y="6"/>
                    <a:pt x="44" y="10"/>
                    <a:pt x="41" y="11"/>
                  </a:cubicBezTo>
                  <a:cubicBezTo>
                    <a:pt x="28" y="18"/>
                    <a:pt x="14" y="19"/>
                    <a:pt x="0" y="19"/>
                  </a:cubicBezTo>
                  <a:cubicBezTo>
                    <a:pt x="1" y="14"/>
                    <a:pt x="5" y="15"/>
                    <a:pt x="8" y="14"/>
                  </a:cubicBezTo>
                  <a:close/>
                </a:path>
              </a:pathLst>
            </a:custGeom>
            <a:solidFill>
              <a:srgbClr val="F7C3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1" name="Freeform 921"/>
            <p:cNvSpPr>
              <a:spLocks/>
            </p:cNvSpPr>
            <p:nvPr/>
          </p:nvSpPr>
          <p:spPr bwMode="auto">
            <a:xfrm>
              <a:off x="4402" y="2574"/>
              <a:ext cx="26" cy="20"/>
            </a:xfrm>
            <a:custGeom>
              <a:avLst/>
              <a:gdLst>
                <a:gd name="T0" fmla="*/ 0 w 42"/>
                <a:gd name="T1" fmla="*/ 16 h 32"/>
                <a:gd name="T2" fmla="*/ 29 w 42"/>
                <a:gd name="T3" fmla="*/ 0 h 32"/>
                <a:gd name="T4" fmla="*/ 42 w 42"/>
                <a:gd name="T5" fmla="*/ 32 h 32"/>
                <a:gd name="T6" fmla="*/ 32 w 42"/>
                <a:gd name="T7" fmla="*/ 15 h 32"/>
                <a:gd name="T8" fmla="*/ 22 w 42"/>
                <a:gd name="T9" fmla="*/ 12 h 32"/>
                <a:gd name="T10" fmla="*/ 17 w 42"/>
                <a:gd name="T11" fmla="*/ 15 h 32"/>
                <a:gd name="T12" fmla="*/ 10 w 42"/>
                <a:gd name="T13" fmla="*/ 17 h 32"/>
                <a:gd name="T14" fmla="*/ 0 w 42"/>
                <a:gd name="T15" fmla="*/ 16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 h="32">
                  <a:moveTo>
                    <a:pt x="0" y="16"/>
                  </a:moveTo>
                  <a:cubicBezTo>
                    <a:pt x="12" y="15"/>
                    <a:pt x="21" y="10"/>
                    <a:pt x="29" y="0"/>
                  </a:cubicBezTo>
                  <a:cubicBezTo>
                    <a:pt x="35" y="10"/>
                    <a:pt x="40" y="21"/>
                    <a:pt x="42" y="32"/>
                  </a:cubicBezTo>
                  <a:cubicBezTo>
                    <a:pt x="39" y="27"/>
                    <a:pt x="35" y="21"/>
                    <a:pt x="32" y="15"/>
                  </a:cubicBezTo>
                  <a:cubicBezTo>
                    <a:pt x="29" y="9"/>
                    <a:pt x="28" y="8"/>
                    <a:pt x="22" y="12"/>
                  </a:cubicBezTo>
                  <a:cubicBezTo>
                    <a:pt x="21" y="13"/>
                    <a:pt x="19" y="14"/>
                    <a:pt x="17" y="15"/>
                  </a:cubicBezTo>
                  <a:cubicBezTo>
                    <a:pt x="15" y="17"/>
                    <a:pt x="12" y="15"/>
                    <a:pt x="10" y="17"/>
                  </a:cubicBezTo>
                  <a:cubicBezTo>
                    <a:pt x="7" y="18"/>
                    <a:pt x="3" y="21"/>
                    <a:pt x="0" y="16"/>
                  </a:cubicBezTo>
                  <a:close/>
                </a:path>
              </a:pathLst>
            </a:custGeom>
            <a:solidFill>
              <a:srgbClr val="F5C3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2" name="Freeform 922"/>
            <p:cNvSpPr>
              <a:spLocks/>
            </p:cNvSpPr>
            <p:nvPr/>
          </p:nvSpPr>
          <p:spPr bwMode="auto">
            <a:xfrm>
              <a:off x="4388" y="2614"/>
              <a:ext cx="16" cy="8"/>
            </a:xfrm>
            <a:custGeom>
              <a:avLst/>
              <a:gdLst>
                <a:gd name="T0" fmla="*/ 0 w 26"/>
                <a:gd name="T1" fmla="*/ 3 h 13"/>
                <a:gd name="T2" fmla="*/ 26 w 26"/>
                <a:gd name="T3" fmla="*/ 3 h 13"/>
                <a:gd name="T4" fmla="*/ 0 w 26"/>
                <a:gd name="T5" fmla="*/ 3 h 13"/>
              </a:gdLst>
              <a:ahLst/>
              <a:cxnLst>
                <a:cxn ang="0">
                  <a:pos x="T0" y="T1"/>
                </a:cxn>
                <a:cxn ang="0">
                  <a:pos x="T2" y="T3"/>
                </a:cxn>
                <a:cxn ang="0">
                  <a:pos x="T4" y="T5"/>
                </a:cxn>
              </a:cxnLst>
              <a:rect l="0" t="0" r="r" b="b"/>
              <a:pathLst>
                <a:path w="26" h="13">
                  <a:moveTo>
                    <a:pt x="0" y="3"/>
                  </a:moveTo>
                  <a:cubicBezTo>
                    <a:pt x="9" y="0"/>
                    <a:pt x="18" y="0"/>
                    <a:pt x="26" y="3"/>
                  </a:cubicBezTo>
                  <a:cubicBezTo>
                    <a:pt x="19" y="13"/>
                    <a:pt x="7" y="13"/>
                    <a:pt x="0" y="3"/>
                  </a:cubicBezTo>
                  <a:close/>
                </a:path>
              </a:pathLst>
            </a:custGeom>
            <a:solidFill>
              <a:srgbClr val="EE80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3" name="Freeform 923"/>
            <p:cNvSpPr>
              <a:spLocks/>
            </p:cNvSpPr>
            <p:nvPr/>
          </p:nvSpPr>
          <p:spPr bwMode="auto">
            <a:xfrm>
              <a:off x="4427" y="2611"/>
              <a:ext cx="8" cy="21"/>
            </a:xfrm>
            <a:custGeom>
              <a:avLst/>
              <a:gdLst>
                <a:gd name="T0" fmla="*/ 13 w 13"/>
                <a:gd name="T1" fmla="*/ 0 h 34"/>
                <a:gd name="T2" fmla="*/ 5 w 13"/>
                <a:gd name="T3" fmla="*/ 34 h 34"/>
                <a:gd name="T4" fmla="*/ 5 w 13"/>
                <a:gd name="T5" fmla="*/ 33 h 34"/>
                <a:gd name="T6" fmla="*/ 6 w 13"/>
                <a:gd name="T7" fmla="*/ 5 h 34"/>
                <a:gd name="T8" fmla="*/ 13 w 13"/>
                <a:gd name="T9" fmla="*/ 0 h 34"/>
              </a:gdLst>
              <a:ahLst/>
              <a:cxnLst>
                <a:cxn ang="0">
                  <a:pos x="T0" y="T1"/>
                </a:cxn>
                <a:cxn ang="0">
                  <a:pos x="T2" y="T3"/>
                </a:cxn>
                <a:cxn ang="0">
                  <a:pos x="T4" y="T5"/>
                </a:cxn>
                <a:cxn ang="0">
                  <a:pos x="T6" y="T7"/>
                </a:cxn>
                <a:cxn ang="0">
                  <a:pos x="T8" y="T9"/>
                </a:cxn>
              </a:cxnLst>
              <a:rect l="0" t="0" r="r" b="b"/>
              <a:pathLst>
                <a:path w="13" h="34">
                  <a:moveTo>
                    <a:pt x="13" y="0"/>
                  </a:moveTo>
                  <a:cubicBezTo>
                    <a:pt x="13" y="12"/>
                    <a:pt x="11" y="23"/>
                    <a:pt x="5" y="34"/>
                  </a:cubicBezTo>
                  <a:cubicBezTo>
                    <a:pt x="5" y="33"/>
                    <a:pt x="5" y="33"/>
                    <a:pt x="5" y="33"/>
                  </a:cubicBezTo>
                  <a:cubicBezTo>
                    <a:pt x="0" y="23"/>
                    <a:pt x="2" y="14"/>
                    <a:pt x="6" y="5"/>
                  </a:cubicBezTo>
                  <a:cubicBezTo>
                    <a:pt x="8" y="3"/>
                    <a:pt x="11" y="1"/>
                    <a:pt x="13" y="0"/>
                  </a:cubicBezTo>
                  <a:close/>
                </a:path>
              </a:pathLst>
            </a:custGeom>
            <a:solidFill>
              <a:srgbClr val="7A7BA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4" name="Freeform 924"/>
            <p:cNvSpPr>
              <a:spLocks/>
            </p:cNvSpPr>
            <p:nvPr/>
          </p:nvSpPr>
          <p:spPr bwMode="auto">
            <a:xfrm>
              <a:off x="4399" y="2630"/>
              <a:ext cx="15" cy="10"/>
            </a:xfrm>
            <a:custGeom>
              <a:avLst/>
              <a:gdLst>
                <a:gd name="T0" fmla="*/ 6 w 24"/>
                <a:gd name="T1" fmla="*/ 0 h 17"/>
                <a:gd name="T2" fmla="*/ 24 w 24"/>
                <a:gd name="T3" fmla="*/ 3 h 17"/>
                <a:gd name="T4" fmla="*/ 23 w 24"/>
                <a:gd name="T5" fmla="*/ 4 h 17"/>
                <a:gd name="T6" fmla="*/ 13 w 24"/>
                <a:gd name="T7" fmla="*/ 15 h 17"/>
                <a:gd name="T8" fmla="*/ 11 w 24"/>
                <a:gd name="T9" fmla="*/ 17 h 17"/>
                <a:gd name="T10" fmla="*/ 11 w 24"/>
                <a:gd name="T11" fmla="*/ 17 h 17"/>
                <a:gd name="T12" fmla="*/ 0 w 24"/>
                <a:gd name="T13" fmla="*/ 10 h 17"/>
                <a:gd name="T14" fmla="*/ 6 w 24"/>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7">
                  <a:moveTo>
                    <a:pt x="6" y="0"/>
                  </a:moveTo>
                  <a:cubicBezTo>
                    <a:pt x="12" y="1"/>
                    <a:pt x="18" y="0"/>
                    <a:pt x="24" y="3"/>
                  </a:cubicBezTo>
                  <a:cubicBezTo>
                    <a:pt x="23" y="3"/>
                    <a:pt x="23" y="4"/>
                    <a:pt x="23" y="4"/>
                  </a:cubicBezTo>
                  <a:cubicBezTo>
                    <a:pt x="15" y="4"/>
                    <a:pt x="13" y="9"/>
                    <a:pt x="13" y="15"/>
                  </a:cubicBezTo>
                  <a:cubicBezTo>
                    <a:pt x="13" y="16"/>
                    <a:pt x="12" y="16"/>
                    <a:pt x="11" y="17"/>
                  </a:cubicBezTo>
                  <a:cubicBezTo>
                    <a:pt x="11" y="17"/>
                    <a:pt x="11" y="17"/>
                    <a:pt x="11" y="17"/>
                  </a:cubicBezTo>
                  <a:cubicBezTo>
                    <a:pt x="6" y="17"/>
                    <a:pt x="1" y="17"/>
                    <a:pt x="0" y="10"/>
                  </a:cubicBezTo>
                  <a:cubicBezTo>
                    <a:pt x="2" y="7"/>
                    <a:pt x="4" y="4"/>
                    <a:pt x="6" y="0"/>
                  </a:cubicBezTo>
                  <a:close/>
                </a:path>
              </a:pathLst>
            </a:custGeom>
            <a:solidFill>
              <a:srgbClr val="98C0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5" name="Freeform 925"/>
            <p:cNvSpPr>
              <a:spLocks/>
            </p:cNvSpPr>
            <p:nvPr/>
          </p:nvSpPr>
          <p:spPr bwMode="auto">
            <a:xfrm>
              <a:off x="4417" y="2613"/>
              <a:ext cx="12" cy="12"/>
            </a:xfrm>
            <a:custGeom>
              <a:avLst/>
              <a:gdLst>
                <a:gd name="T0" fmla="*/ 7 w 20"/>
                <a:gd name="T1" fmla="*/ 16 h 20"/>
                <a:gd name="T2" fmla="*/ 0 w 20"/>
                <a:gd name="T3" fmla="*/ 14 h 20"/>
                <a:gd name="T4" fmla="*/ 9 w 20"/>
                <a:gd name="T5" fmla="*/ 5 h 20"/>
                <a:gd name="T6" fmla="*/ 18 w 20"/>
                <a:gd name="T7" fmla="*/ 2 h 20"/>
                <a:gd name="T8" fmla="*/ 16 w 20"/>
                <a:gd name="T9" fmla="*/ 9 h 20"/>
                <a:gd name="T10" fmla="*/ 12 w 20"/>
                <a:gd name="T11" fmla="*/ 16 h 20"/>
                <a:gd name="T12" fmla="*/ 7 w 20"/>
                <a:gd name="T13" fmla="*/ 16 h 20"/>
              </a:gdLst>
              <a:ahLst/>
              <a:cxnLst>
                <a:cxn ang="0">
                  <a:pos x="T0" y="T1"/>
                </a:cxn>
                <a:cxn ang="0">
                  <a:pos x="T2" y="T3"/>
                </a:cxn>
                <a:cxn ang="0">
                  <a:pos x="T4" y="T5"/>
                </a:cxn>
                <a:cxn ang="0">
                  <a:pos x="T6" y="T7"/>
                </a:cxn>
                <a:cxn ang="0">
                  <a:pos x="T8" y="T9"/>
                </a:cxn>
                <a:cxn ang="0">
                  <a:pos x="T10" y="T11"/>
                </a:cxn>
                <a:cxn ang="0">
                  <a:pos x="T12" y="T13"/>
                </a:cxn>
              </a:cxnLst>
              <a:rect l="0" t="0" r="r" b="b"/>
              <a:pathLst>
                <a:path w="20" h="20">
                  <a:moveTo>
                    <a:pt x="7" y="16"/>
                  </a:moveTo>
                  <a:cubicBezTo>
                    <a:pt x="4" y="20"/>
                    <a:pt x="2" y="17"/>
                    <a:pt x="0" y="14"/>
                  </a:cubicBezTo>
                  <a:cubicBezTo>
                    <a:pt x="3" y="11"/>
                    <a:pt x="7" y="8"/>
                    <a:pt x="9" y="5"/>
                  </a:cubicBezTo>
                  <a:cubicBezTo>
                    <a:pt x="11" y="1"/>
                    <a:pt x="14" y="0"/>
                    <a:pt x="18" y="2"/>
                  </a:cubicBezTo>
                  <a:cubicBezTo>
                    <a:pt x="20" y="5"/>
                    <a:pt x="18" y="7"/>
                    <a:pt x="16" y="9"/>
                  </a:cubicBezTo>
                  <a:cubicBezTo>
                    <a:pt x="14" y="11"/>
                    <a:pt x="13" y="14"/>
                    <a:pt x="12" y="16"/>
                  </a:cubicBezTo>
                  <a:cubicBezTo>
                    <a:pt x="10" y="17"/>
                    <a:pt x="9" y="10"/>
                    <a:pt x="7" y="16"/>
                  </a:cubicBezTo>
                  <a:close/>
                </a:path>
              </a:pathLst>
            </a:custGeom>
            <a:solidFill>
              <a:srgbClr val="613B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6" name="Freeform 926"/>
            <p:cNvSpPr>
              <a:spLocks/>
            </p:cNvSpPr>
            <p:nvPr/>
          </p:nvSpPr>
          <p:spPr bwMode="auto">
            <a:xfrm>
              <a:off x="4427" y="2614"/>
              <a:ext cx="4" cy="18"/>
            </a:xfrm>
            <a:custGeom>
              <a:avLst/>
              <a:gdLst>
                <a:gd name="T0" fmla="*/ 0 w 7"/>
                <a:gd name="T1" fmla="*/ 7 h 28"/>
                <a:gd name="T2" fmla="*/ 2 w 7"/>
                <a:gd name="T3" fmla="*/ 0 h 28"/>
                <a:gd name="T4" fmla="*/ 7 w 7"/>
                <a:gd name="T5" fmla="*/ 0 h 28"/>
                <a:gd name="T6" fmla="*/ 6 w 7"/>
                <a:gd name="T7" fmla="*/ 28 h 28"/>
                <a:gd name="T8" fmla="*/ 2 w 7"/>
                <a:gd name="T9" fmla="*/ 23 h 28"/>
                <a:gd name="T10" fmla="*/ 0 w 7"/>
                <a:gd name="T11" fmla="*/ 7 h 28"/>
              </a:gdLst>
              <a:ahLst/>
              <a:cxnLst>
                <a:cxn ang="0">
                  <a:pos x="T0" y="T1"/>
                </a:cxn>
                <a:cxn ang="0">
                  <a:pos x="T2" y="T3"/>
                </a:cxn>
                <a:cxn ang="0">
                  <a:pos x="T4" y="T5"/>
                </a:cxn>
                <a:cxn ang="0">
                  <a:pos x="T6" y="T7"/>
                </a:cxn>
                <a:cxn ang="0">
                  <a:pos x="T8" y="T9"/>
                </a:cxn>
                <a:cxn ang="0">
                  <a:pos x="T10" y="T11"/>
                </a:cxn>
              </a:cxnLst>
              <a:rect l="0" t="0" r="r" b="b"/>
              <a:pathLst>
                <a:path w="7" h="28">
                  <a:moveTo>
                    <a:pt x="0" y="7"/>
                  </a:moveTo>
                  <a:cubicBezTo>
                    <a:pt x="1" y="5"/>
                    <a:pt x="1" y="2"/>
                    <a:pt x="2" y="0"/>
                  </a:cubicBezTo>
                  <a:cubicBezTo>
                    <a:pt x="4" y="0"/>
                    <a:pt x="5" y="0"/>
                    <a:pt x="7" y="0"/>
                  </a:cubicBezTo>
                  <a:cubicBezTo>
                    <a:pt x="7" y="9"/>
                    <a:pt x="5" y="18"/>
                    <a:pt x="6" y="28"/>
                  </a:cubicBezTo>
                  <a:cubicBezTo>
                    <a:pt x="2" y="28"/>
                    <a:pt x="2" y="25"/>
                    <a:pt x="2" y="23"/>
                  </a:cubicBezTo>
                  <a:cubicBezTo>
                    <a:pt x="1" y="17"/>
                    <a:pt x="0" y="12"/>
                    <a:pt x="0" y="7"/>
                  </a:cubicBezTo>
                  <a:close/>
                </a:path>
              </a:pathLst>
            </a:custGeom>
            <a:solidFill>
              <a:srgbClr val="489C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7" name="Freeform 927"/>
            <p:cNvSpPr>
              <a:spLocks/>
            </p:cNvSpPr>
            <p:nvPr/>
          </p:nvSpPr>
          <p:spPr bwMode="auto">
            <a:xfrm>
              <a:off x="4393" y="2636"/>
              <a:ext cx="13" cy="6"/>
            </a:xfrm>
            <a:custGeom>
              <a:avLst/>
              <a:gdLst>
                <a:gd name="T0" fmla="*/ 9 w 20"/>
                <a:gd name="T1" fmla="*/ 0 h 9"/>
                <a:gd name="T2" fmla="*/ 20 w 20"/>
                <a:gd name="T3" fmla="*/ 7 h 9"/>
                <a:gd name="T4" fmla="*/ 2 w 20"/>
                <a:gd name="T5" fmla="*/ 8 h 9"/>
                <a:gd name="T6" fmla="*/ 2 w 20"/>
                <a:gd name="T7" fmla="*/ 4 h 9"/>
                <a:gd name="T8" fmla="*/ 2 w 20"/>
                <a:gd name="T9" fmla="*/ 3 h 9"/>
                <a:gd name="T10" fmla="*/ 6 w 20"/>
                <a:gd name="T11" fmla="*/ 0 h 9"/>
                <a:gd name="T12" fmla="*/ 9 w 20"/>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9" y="0"/>
                  </a:moveTo>
                  <a:cubicBezTo>
                    <a:pt x="12" y="3"/>
                    <a:pt x="15" y="6"/>
                    <a:pt x="20" y="7"/>
                  </a:cubicBezTo>
                  <a:cubicBezTo>
                    <a:pt x="14" y="9"/>
                    <a:pt x="8" y="7"/>
                    <a:pt x="2" y="8"/>
                  </a:cubicBezTo>
                  <a:cubicBezTo>
                    <a:pt x="0" y="7"/>
                    <a:pt x="1" y="5"/>
                    <a:pt x="2" y="4"/>
                  </a:cubicBezTo>
                  <a:cubicBezTo>
                    <a:pt x="2" y="4"/>
                    <a:pt x="2" y="3"/>
                    <a:pt x="2" y="3"/>
                  </a:cubicBezTo>
                  <a:cubicBezTo>
                    <a:pt x="2" y="1"/>
                    <a:pt x="4" y="0"/>
                    <a:pt x="6" y="0"/>
                  </a:cubicBezTo>
                  <a:cubicBezTo>
                    <a:pt x="7" y="0"/>
                    <a:pt x="8" y="0"/>
                    <a:pt x="9" y="0"/>
                  </a:cubicBezTo>
                  <a:close/>
                </a:path>
              </a:pathLst>
            </a:custGeom>
            <a:solidFill>
              <a:srgbClr val="F6B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8" name="Freeform 928"/>
            <p:cNvSpPr>
              <a:spLocks/>
            </p:cNvSpPr>
            <p:nvPr/>
          </p:nvSpPr>
          <p:spPr bwMode="auto">
            <a:xfrm>
              <a:off x="4408" y="2597"/>
              <a:ext cx="8" cy="11"/>
            </a:xfrm>
            <a:custGeom>
              <a:avLst/>
              <a:gdLst>
                <a:gd name="T0" fmla="*/ 0 w 13"/>
                <a:gd name="T1" fmla="*/ 4 h 18"/>
                <a:gd name="T2" fmla="*/ 10 w 13"/>
                <a:gd name="T3" fmla="*/ 3 h 18"/>
                <a:gd name="T4" fmla="*/ 9 w 13"/>
                <a:gd name="T5" fmla="*/ 14 h 18"/>
                <a:gd name="T6" fmla="*/ 1 w 13"/>
                <a:gd name="T7" fmla="*/ 14 h 18"/>
                <a:gd name="T8" fmla="*/ 0 w 13"/>
                <a:gd name="T9" fmla="*/ 4 h 18"/>
              </a:gdLst>
              <a:ahLst/>
              <a:cxnLst>
                <a:cxn ang="0">
                  <a:pos x="T0" y="T1"/>
                </a:cxn>
                <a:cxn ang="0">
                  <a:pos x="T2" y="T3"/>
                </a:cxn>
                <a:cxn ang="0">
                  <a:pos x="T4" y="T5"/>
                </a:cxn>
                <a:cxn ang="0">
                  <a:pos x="T6" y="T7"/>
                </a:cxn>
                <a:cxn ang="0">
                  <a:pos x="T8" y="T9"/>
                </a:cxn>
              </a:cxnLst>
              <a:rect l="0" t="0" r="r" b="b"/>
              <a:pathLst>
                <a:path w="13" h="18">
                  <a:moveTo>
                    <a:pt x="0" y="4"/>
                  </a:moveTo>
                  <a:cubicBezTo>
                    <a:pt x="3" y="0"/>
                    <a:pt x="7" y="0"/>
                    <a:pt x="10" y="3"/>
                  </a:cubicBezTo>
                  <a:cubicBezTo>
                    <a:pt x="13" y="6"/>
                    <a:pt x="12" y="11"/>
                    <a:pt x="9" y="14"/>
                  </a:cubicBezTo>
                  <a:cubicBezTo>
                    <a:pt x="7" y="17"/>
                    <a:pt x="4" y="18"/>
                    <a:pt x="1" y="14"/>
                  </a:cubicBezTo>
                  <a:cubicBezTo>
                    <a:pt x="6" y="9"/>
                    <a:pt x="6" y="9"/>
                    <a:pt x="0" y="4"/>
                  </a:cubicBezTo>
                  <a:close/>
                </a:path>
              </a:pathLst>
            </a:custGeom>
            <a:solidFill>
              <a:srgbClr val="FDF4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29" name="Freeform 929"/>
            <p:cNvSpPr>
              <a:spLocks/>
            </p:cNvSpPr>
            <p:nvPr/>
          </p:nvSpPr>
          <p:spPr bwMode="auto">
            <a:xfrm>
              <a:off x="4373" y="2600"/>
              <a:ext cx="8" cy="8"/>
            </a:xfrm>
            <a:custGeom>
              <a:avLst/>
              <a:gdLst>
                <a:gd name="T0" fmla="*/ 8 w 13"/>
                <a:gd name="T1" fmla="*/ 3 h 13"/>
                <a:gd name="T2" fmla="*/ 12 w 13"/>
                <a:gd name="T3" fmla="*/ 9 h 13"/>
                <a:gd name="T4" fmla="*/ 5 w 13"/>
                <a:gd name="T5" fmla="*/ 12 h 13"/>
                <a:gd name="T6" fmla="*/ 2 w 13"/>
                <a:gd name="T7" fmla="*/ 6 h 13"/>
                <a:gd name="T8" fmla="*/ 8 w 13"/>
                <a:gd name="T9" fmla="*/ 3 h 13"/>
              </a:gdLst>
              <a:ahLst/>
              <a:cxnLst>
                <a:cxn ang="0">
                  <a:pos x="T0" y="T1"/>
                </a:cxn>
                <a:cxn ang="0">
                  <a:pos x="T2" y="T3"/>
                </a:cxn>
                <a:cxn ang="0">
                  <a:pos x="T4" y="T5"/>
                </a:cxn>
                <a:cxn ang="0">
                  <a:pos x="T6" y="T7"/>
                </a:cxn>
                <a:cxn ang="0">
                  <a:pos x="T8" y="T9"/>
                </a:cxn>
              </a:cxnLst>
              <a:rect l="0" t="0" r="r" b="b"/>
              <a:pathLst>
                <a:path w="13" h="13">
                  <a:moveTo>
                    <a:pt x="8" y="3"/>
                  </a:moveTo>
                  <a:cubicBezTo>
                    <a:pt x="11" y="4"/>
                    <a:pt x="13" y="6"/>
                    <a:pt x="12" y="9"/>
                  </a:cubicBezTo>
                  <a:cubicBezTo>
                    <a:pt x="11" y="13"/>
                    <a:pt x="8" y="12"/>
                    <a:pt x="5" y="12"/>
                  </a:cubicBezTo>
                  <a:cubicBezTo>
                    <a:pt x="0" y="12"/>
                    <a:pt x="0" y="9"/>
                    <a:pt x="2" y="6"/>
                  </a:cubicBezTo>
                  <a:cubicBezTo>
                    <a:pt x="3" y="3"/>
                    <a:pt x="4" y="0"/>
                    <a:pt x="8" y="3"/>
                  </a:cubicBezTo>
                  <a:close/>
                </a:path>
              </a:pathLst>
            </a:custGeom>
            <a:solidFill>
              <a:srgbClr val="5821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0" name="Freeform 930"/>
            <p:cNvSpPr>
              <a:spLocks/>
            </p:cNvSpPr>
            <p:nvPr/>
          </p:nvSpPr>
          <p:spPr bwMode="auto">
            <a:xfrm>
              <a:off x="4372" y="2600"/>
              <a:ext cx="8" cy="9"/>
            </a:xfrm>
            <a:custGeom>
              <a:avLst/>
              <a:gdLst>
                <a:gd name="T0" fmla="*/ 10 w 12"/>
                <a:gd name="T1" fmla="*/ 3 h 16"/>
                <a:gd name="T2" fmla="*/ 5 w 12"/>
                <a:gd name="T3" fmla="*/ 7 h 16"/>
                <a:gd name="T4" fmla="*/ 7 w 12"/>
                <a:gd name="T5" fmla="*/ 12 h 16"/>
                <a:gd name="T6" fmla="*/ 10 w 12"/>
                <a:gd name="T7" fmla="*/ 15 h 16"/>
                <a:gd name="T8" fmla="*/ 1 w 12"/>
                <a:gd name="T9" fmla="*/ 10 h 16"/>
                <a:gd name="T10" fmla="*/ 8 w 12"/>
                <a:gd name="T11" fmla="*/ 0 h 16"/>
                <a:gd name="T12" fmla="*/ 10 w 12"/>
                <a:gd name="T13" fmla="*/ 3 h 16"/>
              </a:gdLst>
              <a:ahLst/>
              <a:cxnLst>
                <a:cxn ang="0">
                  <a:pos x="T0" y="T1"/>
                </a:cxn>
                <a:cxn ang="0">
                  <a:pos x="T2" y="T3"/>
                </a:cxn>
                <a:cxn ang="0">
                  <a:pos x="T4" y="T5"/>
                </a:cxn>
                <a:cxn ang="0">
                  <a:pos x="T6" y="T7"/>
                </a:cxn>
                <a:cxn ang="0">
                  <a:pos x="T8" y="T9"/>
                </a:cxn>
                <a:cxn ang="0">
                  <a:pos x="T10" y="T11"/>
                </a:cxn>
                <a:cxn ang="0">
                  <a:pos x="T12" y="T13"/>
                </a:cxn>
              </a:cxnLst>
              <a:rect l="0" t="0" r="r" b="b"/>
              <a:pathLst>
                <a:path w="12" h="16">
                  <a:moveTo>
                    <a:pt x="10" y="3"/>
                  </a:moveTo>
                  <a:cubicBezTo>
                    <a:pt x="7" y="2"/>
                    <a:pt x="6" y="5"/>
                    <a:pt x="5" y="7"/>
                  </a:cubicBezTo>
                  <a:cubicBezTo>
                    <a:pt x="4" y="9"/>
                    <a:pt x="5" y="11"/>
                    <a:pt x="7" y="12"/>
                  </a:cubicBezTo>
                  <a:cubicBezTo>
                    <a:pt x="8" y="13"/>
                    <a:pt x="9" y="14"/>
                    <a:pt x="10" y="15"/>
                  </a:cubicBezTo>
                  <a:cubicBezTo>
                    <a:pt x="4" y="16"/>
                    <a:pt x="2" y="14"/>
                    <a:pt x="1" y="10"/>
                  </a:cubicBezTo>
                  <a:cubicBezTo>
                    <a:pt x="0" y="5"/>
                    <a:pt x="3" y="0"/>
                    <a:pt x="8" y="0"/>
                  </a:cubicBezTo>
                  <a:cubicBezTo>
                    <a:pt x="9" y="0"/>
                    <a:pt x="12" y="0"/>
                    <a:pt x="10" y="3"/>
                  </a:cubicBezTo>
                  <a:close/>
                </a:path>
              </a:pathLst>
            </a:custGeom>
            <a:solidFill>
              <a:srgbClr val="FEF7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1" name="Freeform 931"/>
            <p:cNvSpPr>
              <a:spLocks/>
            </p:cNvSpPr>
            <p:nvPr/>
          </p:nvSpPr>
          <p:spPr bwMode="auto">
            <a:xfrm>
              <a:off x="4406" y="2600"/>
              <a:ext cx="7" cy="6"/>
            </a:xfrm>
            <a:custGeom>
              <a:avLst/>
              <a:gdLst>
                <a:gd name="T0" fmla="*/ 3 w 11"/>
                <a:gd name="T1" fmla="*/ 0 h 10"/>
                <a:gd name="T2" fmla="*/ 11 w 11"/>
                <a:gd name="T3" fmla="*/ 5 h 10"/>
                <a:gd name="T4" fmla="*/ 4 w 11"/>
                <a:gd name="T5" fmla="*/ 10 h 10"/>
                <a:gd name="T6" fmla="*/ 3 w 11"/>
                <a:gd name="T7" fmla="*/ 0 h 10"/>
              </a:gdLst>
              <a:ahLst/>
              <a:cxnLst>
                <a:cxn ang="0">
                  <a:pos x="T0" y="T1"/>
                </a:cxn>
                <a:cxn ang="0">
                  <a:pos x="T2" y="T3"/>
                </a:cxn>
                <a:cxn ang="0">
                  <a:pos x="T4" y="T5"/>
                </a:cxn>
                <a:cxn ang="0">
                  <a:pos x="T6" y="T7"/>
                </a:cxn>
              </a:cxnLst>
              <a:rect l="0" t="0" r="r" b="b"/>
              <a:pathLst>
                <a:path w="11" h="10">
                  <a:moveTo>
                    <a:pt x="3" y="0"/>
                  </a:moveTo>
                  <a:cubicBezTo>
                    <a:pt x="7" y="0"/>
                    <a:pt x="10" y="0"/>
                    <a:pt x="11" y="5"/>
                  </a:cubicBezTo>
                  <a:cubicBezTo>
                    <a:pt x="11" y="9"/>
                    <a:pt x="8" y="10"/>
                    <a:pt x="4" y="10"/>
                  </a:cubicBezTo>
                  <a:cubicBezTo>
                    <a:pt x="0" y="7"/>
                    <a:pt x="2" y="4"/>
                    <a:pt x="3" y="0"/>
                  </a:cubicBezTo>
                  <a:close/>
                </a:path>
              </a:pathLst>
            </a:custGeom>
            <a:solidFill>
              <a:srgbClr val="814A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2" name="Freeform 932"/>
            <p:cNvSpPr>
              <a:spLocks/>
            </p:cNvSpPr>
            <p:nvPr/>
          </p:nvSpPr>
          <p:spPr bwMode="auto">
            <a:xfrm>
              <a:off x="4367" y="2585"/>
              <a:ext cx="11" cy="12"/>
            </a:xfrm>
            <a:custGeom>
              <a:avLst/>
              <a:gdLst>
                <a:gd name="T0" fmla="*/ 18 w 18"/>
                <a:gd name="T1" fmla="*/ 2 h 20"/>
                <a:gd name="T2" fmla="*/ 10 w 18"/>
                <a:gd name="T3" fmla="*/ 7 h 20"/>
                <a:gd name="T4" fmla="*/ 4 w 18"/>
                <a:gd name="T5" fmla="*/ 20 h 20"/>
                <a:gd name="T6" fmla="*/ 9 w 18"/>
                <a:gd name="T7" fmla="*/ 4 h 20"/>
                <a:gd name="T8" fmla="*/ 6 w 18"/>
                <a:gd name="T9" fmla="*/ 0 h 20"/>
                <a:gd name="T10" fmla="*/ 18 w 18"/>
                <a:gd name="T11" fmla="*/ 2 h 20"/>
              </a:gdLst>
              <a:ahLst/>
              <a:cxnLst>
                <a:cxn ang="0">
                  <a:pos x="T0" y="T1"/>
                </a:cxn>
                <a:cxn ang="0">
                  <a:pos x="T2" y="T3"/>
                </a:cxn>
                <a:cxn ang="0">
                  <a:pos x="T4" y="T5"/>
                </a:cxn>
                <a:cxn ang="0">
                  <a:pos x="T6" y="T7"/>
                </a:cxn>
                <a:cxn ang="0">
                  <a:pos x="T8" y="T9"/>
                </a:cxn>
                <a:cxn ang="0">
                  <a:pos x="T10" y="T11"/>
                </a:cxn>
              </a:cxnLst>
              <a:rect l="0" t="0" r="r" b="b"/>
              <a:pathLst>
                <a:path w="18" h="20">
                  <a:moveTo>
                    <a:pt x="18" y="2"/>
                  </a:moveTo>
                  <a:cubicBezTo>
                    <a:pt x="14" y="2"/>
                    <a:pt x="13" y="6"/>
                    <a:pt x="10" y="7"/>
                  </a:cubicBezTo>
                  <a:cubicBezTo>
                    <a:pt x="4" y="9"/>
                    <a:pt x="4" y="15"/>
                    <a:pt x="4" y="20"/>
                  </a:cubicBezTo>
                  <a:cubicBezTo>
                    <a:pt x="0" y="15"/>
                    <a:pt x="2" y="10"/>
                    <a:pt x="9" y="4"/>
                  </a:cubicBezTo>
                  <a:cubicBezTo>
                    <a:pt x="5" y="3"/>
                    <a:pt x="5" y="3"/>
                    <a:pt x="6" y="0"/>
                  </a:cubicBezTo>
                  <a:cubicBezTo>
                    <a:pt x="10" y="3"/>
                    <a:pt x="14" y="1"/>
                    <a:pt x="18" y="2"/>
                  </a:cubicBezTo>
                  <a:close/>
                </a:path>
              </a:pathLst>
            </a:custGeom>
            <a:solidFill>
              <a:srgbClr val="855B3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3" name="Freeform 933"/>
            <p:cNvSpPr>
              <a:spLocks/>
            </p:cNvSpPr>
            <p:nvPr/>
          </p:nvSpPr>
          <p:spPr bwMode="auto">
            <a:xfrm>
              <a:off x="4378" y="2637"/>
              <a:ext cx="9" cy="9"/>
            </a:xfrm>
            <a:custGeom>
              <a:avLst/>
              <a:gdLst>
                <a:gd name="T0" fmla="*/ 14 w 14"/>
                <a:gd name="T1" fmla="*/ 3 h 14"/>
                <a:gd name="T2" fmla="*/ 13 w 14"/>
                <a:gd name="T3" fmla="*/ 10 h 14"/>
                <a:gd name="T4" fmla="*/ 8 w 14"/>
                <a:gd name="T5" fmla="*/ 11 h 14"/>
                <a:gd name="T6" fmla="*/ 0 w 14"/>
                <a:gd name="T7" fmla="*/ 0 h 14"/>
                <a:gd name="T8" fmla="*/ 3 w 14"/>
                <a:gd name="T9" fmla="*/ 1 h 14"/>
                <a:gd name="T10" fmla="*/ 7 w 14"/>
                <a:gd name="T11" fmla="*/ 5 h 14"/>
                <a:gd name="T12" fmla="*/ 13 w 14"/>
                <a:gd name="T13" fmla="*/ 2 h 14"/>
                <a:gd name="T14" fmla="*/ 14 w 14"/>
                <a:gd name="T15" fmla="*/ 3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4">
                  <a:moveTo>
                    <a:pt x="14" y="3"/>
                  </a:moveTo>
                  <a:cubicBezTo>
                    <a:pt x="12" y="5"/>
                    <a:pt x="13" y="8"/>
                    <a:pt x="13" y="10"/>
                  </a:cubicBezTo>
                  <a:cubicBezTo>
                    <a:pt x="12" y="14"/>
                    <a:pt x="10" y="13"/>
                    <a:pt x="8" y="11"/>
                  </a:cubicBezTo>
                  <a:cubicBezTo>
                    <a:pt x="2" y="10"/>
                    <a:pt x="2" y="3"/>
                    <a:pt x="0" y="0"/>
                  </a:cubicBezTo>
                  <a:cubicBezTo>
                    <a:pt x="1" y="0"/>
                    <a:pt x="2" y="1"/>
                    <a:pt x="3" y="1"/>
                  </a:cubicBezTo>
                  <a:cubicBezTo>
                    <a:pt x="4" y="2"/>
                    <a:pt x="1" y="8"/>
                    <a:pt x="7" y="5"/>
                  </a:cubicBezTo>
                  <a:cubicBezTo>
                    <a:pt x="9" y="5"/>
                    <a:pt x="11" y="6"/>
                    <a:pt x="13" y="2"/>
                  </a:cubicBezTo>
                  <a:cubicBezTo>
                    <a:pt x="13" y="1"/>
                    <a:pt x="14" y="2"/>
                    <a:pt x="14" y="3"/>
                  </a:cubicBezTo>
                  <a:close/>
                </a:path>
              </a:pathLst>
            </a:custGeom>
            <a:solidFill>
              <a:srgbClr val="FEDF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4" name="Freeform 934"/>
            <p:cNvSpPr>
              <a:spLocks/>
            </p:cNvSpPr>
            <p:nvPr/>
          </p:nvSpPr>
          <p:spPr bwMode="auto">
            <a:xfrm>
              <a:off x="4391" y="2629"/>
              <a:ext cx="6" cy="9"/>
            </a:xfrm>
            <a:custGeom>
              <a:avLst/>
              <a:gdLst>
                <a:gd name="T0" fmla="*/ 10 w 10"/>
                <a:gd name="T1" fmla="*/ 12 h 15"/>
                <a:gd name="T2" fmla="*/ 6 w 10"/>
                <a:gd name="T3" fmla="*/ 15 h 15"/>
                <a:gd name="T4" fmla="*/ 0 w 10"/>
                <a:gd name="T5" fmla="*/ 0 h 15"/>
                <a:gd name="T6" fmla="*/ 10 w 10"/>
                <a:gd name="T7" fmla="*/ 12 h 15"/>
              </a:gdLst>
              <a:ahLst/>
              <a:cxnLst>
                <a:cxn ang="0">
                  <a:pos x="T0" y="T1"/>
                </a:cxn>
                <a:cxn ang="0">
                  <a:pos x="T2" y="T3"/>
                </a:cxn>
                <a:cxn ang="0">
                  <a:pos x="T4" y="T5"/>
                </a:cxn>
                <a:cxn ang="0">
                  <a:pos x="T6" y="T7"/>
                </a:cxn>
              </a:cxnLst>
              <a:rect l="0" t="0" r="r" b="b"/>
              <a:pathLst>
                <a:path w="10" h="15">
                  <a:moveTo>
                    <a:pt x="10" y="12"/>
                  </a:moveTo>
                  <a:cubicBezTo>
                    <a:pt x="8" y="13"/>
                    <a:pt x="7" y="14"/>
                    <a:pt x="6" y="15"/>
                  </a:cubicBezTo>
                  <a:cubicBezTo>
                    <a:pt x="3" y="10"/>
                    <a:pt x="5" y="4"/>
                    <a:pt x="0" y="0"/>
                  </a:cubicBezTo>
                  <a:cubicBezTo>
                    <a:pt x="8" y="0"/>
                    <a:pt x="7" y="8"/>
                    <a:pt x="10" y="12"/>
                  </a:cubicBezTo>
                  <a:close/>
                </a:path>
              </a:pathLst>
            </a:custGeom>
            <a:solidFill>
              <a:srgbClr val="A3BD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5" name="Freeform 935"/>
            <p:cNvSpPr>
              <a:spLocks/>
            </p:cNvSpPr>
            <p:nvPr/>
          </p:nvSpPr>
          <p:spPr bwMode="auto">
            <a:xfrm>
              <a:off x="4387" y="2638"/>
              <a:ext cx="7" cy="7"/>
            </a:xfrm>
            <a:custGeom>
              <a:avLst/>
              <a:gdLst>
                <a:gd name="T0" fmla="*/ 12 w 12"/>
                <a:gd name="T1" fmla="*/ 0 h 11"/>
                <a:gd name="T2" fmla="*/ 12 w 12"/>
                <a:gd name="T3" fmla="*/ 4 h 11"/>
                <a:gd name="T4" fmla="*/ 5 w 12"/>
                <a:gd name="T5" fmla="*/ 11 h 11"/>
                <a:gd name="T6" fmla="*/ 2 w 12"/>
                <a:gd name="T7" fmla="*/ 4 h 11"/>
                <a:gd name="T8" fmla="*/ 4 w 12"/>
                <a:gd name="T9" fmla="*/ 7 h 11"/>
                <a:gd name="T10" fmla="*/ 6 w 12"/>
                <a:gd name="T11" fmla="*/ 0 h 11"/>
                <a:gd name="T12" fmla="*/ 9 w 12"/>
                <a:gd name="T13" fmla="*/ 6 h 11"/>
                <a:gd name="T14" fmla="*/ 12 w 12"/>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2" y="0"/>
                  </a:moveTo>
                  <a:cubicBezTo>
                    <a:pt x="12" y="1"/>
                    <a:pt x="12" y="3"/>
                    <a:pt x="12" y="4"/>
                  </a:cubicBezTo>
                  <a:cubicBezTo>
                    <a:pt x="12" y="8"/>
                    <a:pt x="8" y="9"/>
                    <a:pt x="5" y="11"/>
                  </a:cubicBezTo>
                  <a:cubicBezTo>
                    <a:pt x="0" y="11"/>
                    <a:pt x="2" y="6"/>
                    <a:pt x="2" y="4"/>
                  </a:cubicBezTo>
                  <a:cubicBezTo>
                    <a:pt x="2" y="5"/>
                    <a:pt x="3" y="6"/>
                    <a:pt x="4" y="7"/>
                  </a:cubicBezTo>
                  <a:cubicBezTo>
                    <a:pt x="6" y="5"/>
                    <a:pt x="4" y="2"/>
                    <a:pt x="6" y="0"/>
                  </a:cubicBezTo>
                  <a:cubicBezTo>
                    <a:pt x="8" y="1"/>
                    <a:pt x="7" y="4"/>
                    <a:pt x="9" y="6"/>
                  </a:cubicBezTo>
                  <a:cubicBezTo>
                    <a:pt x="11" y="4"/>
                    <a:pt x="9" y="1"/>
                    <a:pt x="12" y="0"/>
                  </a:cubicBezTo>
                  <a:close/>
                </a:path>
              </a:pathLst>
            </a:custGeom>
            <a:solidFill>
              <a:srgbClr val="F9DD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6" name="Freeform 936"/>
            <p:cNvSpPr>
              <a:spLocks/>
            </p:cNvSpPr>
            <p:nvPr/>
          </p:nvSpPr>
          <p:spPr bwMode="auto">
            <a:xfrm>
              <a:off x="4409" y="2582"/>
              <a:ext cx="11" cy="12"/>
            </a:xfrm>
            <a:custGeom>
              <a:avLst/>
              <a:gdLst>
                <a:gd name="T0" fmla="*/ 0 w 18"/>
                <a:gd name="T1" fmla="*/ 5 h 20"/>
                <a:gd name="T2" fmla="*/ 7 w 18"/>
                <a:gd name="T3" fmla="*/ 3 h 20"/>
                <a:gd name="T4" fmla="*/ 16 w 18"/>
                <a:gd name="T5" fmla="*/ 20 h 20"/>
                <a:gd name="T6" fmla="*/ 0 w 18"/>
                <a:gd name="T7" fmla="*/ 5 h 20"/>
              </a:gdLst>
              <a:ahLst/>
              <a:cxnLst>
                <a:cxn ang="0">
                  <a:pos x="T0" y="T1"/>
                </a:cxn>
                <a:cxn ang="0">
                  <a:pos x="T2" y="T3"/>
                </a:cxn>
                <a:cxn ang="0">
                  <a:pos x="T4" y="T5"/>
                </a:cxn>
                <a:cxn ang="0">
                  <a:pos x="T6" y="T7"/>
                </a:cxn>
              </a:cxnLst>
              <a:rect l="0" t="0" r="r" b="b"/>
              <a:pathLst>
                <a:path w="18" h="20">
                  <a:moveTo>
                    <a:pt x="0" y="5"/>
                  </a:moveTo>
                  <a:cubicBezTo>
                    <a:pt x="1" y="0"/>
                    <a:pt x="5" y="4"/>
                    <a:pt x="7" y="3"/>
                  </a:cubicBezTo>
                  <a:cubicBezTo>
                    <a:pt x="15" y="7"/>
                    <a:pt x="18" y="13"/>
                    <a:pt x="16" y="20"/>
                  </a:cubicBezTo>
                  <a:cubicBezTo>
                    <a:pt x="14" y="11"/>
                    <a:pt x="11" y="4"/>
                    <a:pt x="0" y="5"/>
                  </a:cubicBezTo>
                  <a:close/>
                </a:path>
              </a:pathLst>
            </a:custGeom>
            <a:solidFill>
              <a:srgbClr val="835A3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7" name="Freeform 937"/>
            <p:cNvSpPr>
              <a:spLocks/>
            </p:cNvSpPr>
            <p:nvPr/>
          </p:nvSpPr>
          <p:spPr bwMode="auto">
            <a:xfrm>
              <a:off x="4410" y="2480"/>
              <a:ext cx="7" cy="8"/>
            </a:xfrm>
            <a:custGeom>
              <a:avLst/>
              <a:gdLst>
                <a:gd name="T0" fmla="*/ 0 w 11"/>
                <a:gd name="T1" fmla="*/ 5 h 14"/>
                <a:gd name="T2" fmla="*/ 8 w 11"/>
                <a:gd name="T3" fmla="*/ 3 h 14"/>
                <a:gd name="T4" fmla="*/ 9 w 11"/>
                <a:gd name="T5" fmla="*/ 11 h 14"/>
                <a:gd name="T6" fmla="*/ 0 w 11"/>
                <a:gd name="T7" fmla="*/ 11 h 14"/>
                <a:gd name="T8" fmla="*/ 0 w 11"/>
                <a:gd name="T9" fmla="*/ 5 h 14"/>
              </a:gdLst>
              <a:ahLst/>
              <a:cxnLst>
                <a:cxn ang="0">
                  <a:pos x="T0" y="T1"/>
                </a:cxn>
                <a:cxn ang="0">
                  <a:pos x="T2" y="T3"/>
                </a:cxn>
                <a:cxn ang="0">
                  <a:pos x="T4" y="T5"/>
                </a:cxn>
                <a:cxn ang="0">
                  <a:pos x="T6" y="T7"/>
                </a:cxn>
                <a:cxn ang="0">
                  <a:pos x="T8" y="T9"/>
                </a:cxn>
              </a:cxnLst>
              <a:rect l="0" t="0" r="r" b="b"/>
              <a:pathLst>
                <a:path w="11" h="14">
                  <a:moveTo>
                    <a:pt x="0" y="5"/>
                  </a:moveTo>
                  <a:cubicBezTo>
                    <a:pt x="2" y="0"/>
                    <a:pt x="5" y="1"/>
                    <a:pt x="8" y="3"/>
                  </a:cubicBezTo>
                  <a:cubicBezTo>
                    <a:pt x="11" y="5"/>
                    <a:pt x="11" y="8"/>
                    <a:pt x="9" y="11"/>
                  </a:cubicBezTo>
                  <a:cubicBezTo>
                    <a:pt x="7" y="14"/>
                    <a:pt x="3" y="14"/>
                    <a:pt x="0" y="11"/>
                  </a:cubicBezTo>
                  <a:cubicBezTo>
                    <a:pt x="0" y="9"/>
                    <a:pt x="0" y="7"/>
                    <a:pt x="0" y="5"/>
                  </a:cubicBezTo>
                  <a:close/>
                </a:path>
              </a:pathLst>
            </a:custGeom>
            <a:solidFill>
              <a:srgbClr val="551E0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8" name="Freeform 938"/>
            <p:cNvSpPr>
              <a:spLocks/>
            </p:cNvSpPr>
            <p:nvPr/>
          </p:nvSpPr>
          <p:spPr bwMode="auto">
            <a:xfrm>
              <a:off x="4409" y="2483"/>
              <a:ext cx="6" cy="3"/>
            </a:xfrm>
            <a:custGeom>
              <a:avLst/>
              <a:gdLst>
                <a:gd name="T0" fmla="*/ 1 w 10"/>
                <a:gd name="T1" fmla="*/ 0 h 6"/>
                <a:gd name="T2" fmla="*/ 1 w 10"/>
                <a:gd name="T3" fmla="*/ 6 h 6"/>
                <a:gd name="T4" fmla="*/ 1 w 10"/>
                <a:gd name="T5" fmla="*/ 0 h 6"/>
              </a:gdLst>
              <a:ahLst/>
              <a:cxnLst>
                <a:cxn ang="0">
                  <a:pos x="T0" y="T1"/>
                </a:cxn>
                <a:cxn ang="0">
                  <a:pos x="T2" y="T3"/>
                </a:cxn>
                <a:cxn ang="0">
                  <a:pos x="T4" y="T5"/>
                </a:cxn>
              </a:cxnLst>
              <a:rect l="0" t="0" r="r" b="b"/>
              <a:pathLst>
                <a:path w="10" h="6">
                  <a:moveTo>
                    <a:pt x="1" y="0"/>
                  </a:moveTo>
                  <a:cubicBezTo>
                    <a:pt x="10" y="2"/>
                    <a:pt x="0" y="4"/>
                    <a:pt x="1" y="6"/>
                  </a:cubicBezTo>
                  <a:cubicBezTo>
                    <a:pt x="0" y="4"/>
                    <a:pt x="0" y="2"/>
                    <a:pt x="1" y="0"/>
                  </a:cubicBezTo>
                  <a:close/>
                </a:path>
              </a:pathLst>
            </a:custGeom>
            <a:solidFill>
              <a:srgbClr val="DECA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39" name="Freeform 939"/>
            <p:cNvSpPr>
              <a:spLocks/>
            </p:cNvSpPr>
            <p:nvPr/>
          </p:nvSpPr>
          <p:spPr bwMode="auto">
            <a:xfrm>
              <a:off x="4369" y="2476"/>
              <a:ext cx="9" cy="11"/>
            </a:xfrm>
            <a:custGeom>
              <a:avLst/>
              <a:gdLst>
                <a:gd name="T0" fmla="*/ 11 w 14"/>
                <a:gd name="T1" fmla="*/ 3 h 17"/>
                <a:gd name="T2" fmla="*/ 9 w 14"/>
                <a:gd name="T3" fmla="*/ 15 h 17"/>
                <a:gd name="T4" fmla="*/ 2 w 14"/>
                <a:gd name="T5" fmla="*/ 13 h 17"/>
                <a:gd name="T6" fmla="*/ 3 w 14"/>
                <a:gd name="T7" fmla="*/ 3 h 17"/>
                <a:gd name="T8" fmla="*/ 11 w 14"/>
                <a:gd name="T9" fmla="*/ 3 h 17"/>
              </a:gdLst>
              <a:ahLst/>
              <a:cxnLst>
                <a:cxn ang="0">
                  <a:pos x="T0" y="T1"/>
                </a:cxn>
                <a:cxn ang="0">
                  <a:pos x="T2" y="T3"/>
                </a:cxn>
                <a:cxn ang="0">
                  <a:pos x="T4" y="T5"/>
                </a:cxn>
                <a:cxn ang="0">
                  <a:pos x="T6" y="T7"/>
                </a:cxn>
                <a:cxn ang="0">
                  <a:pos x="T8" y="T9"/>
                </a:cxn>
              </a:cxnLst>
              <a:rect l="0" t="0" r="r" b="b"/>
              <a:pathLst>
                <a:path w="14" h="17">
                  <a:moveTo>
                    <a:pt x="11" y="3"/>
                  </a:moveTo>
                  <a:cubicBezTo>
                    <a:pt x="14" y="7"/>
                    <a:pt x="14" y="11"/>
                    <a:pt x="9" y="15"/>
                  </a:cubicBezTo>
                  <a:cubicBezTo>
                    <a:pt x="6" y="17"/>
                    <a:pt x="4" y="16"/>
                    <a:pt x="2" y="13"/>
                  </a:cubicBezTo>
                  <a:cubicBezTo>
                    <a:pt x="0" y="9"/>
                    <a:pt x="0" y="6"/>
                    <a:pt x="3" y="3"/>
                  </a:cubicBezTo>
                  <a:cubicBezTo>
                    <a:pt x="5" y="0"/>
                    <a:pt x="8" y="0"/>
                    <a:pt x="11" y="3"/>
                  </a:cubicBezTo>
                  <a:close/>
                </a:path>
              </a:pathLst>
            </a:custGeom>
            <a:solidFill>
              <a:srgbClr val="7841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0" name="Freeform 940"/>
            <p:cNvSpPr>
              <a:spLocks/>
            </p:cNvSpPr>
            <p:nvPr/>
          </p:nvSpPr>
          <p:spPr bwMode="auto">
            <a:xfrm>
              <a:off x="4367" y="2475"/>
              <a:ext cx="9" cy="13"/>
            </a:xfrm>
            <a:custGeom>
              <a:avLst/>
              <a:gdLst>
                <a:gd name="T0" fmla="*/ 14 w 14"/>
                <a:gd name="T1" fmla="*/ 5 h 20"/>
                <a:gd name="T2" fmla="*/ 5 w 14"/>
                <a:gd name="T3" fmla="*/ 10 h 20"/>
                <a:gd name="T4" fmla="*/ 12 w 14"/>
                <a:gd name="T5" fmla="*/ 17 h 20"/>
                <a:gd name="T6" fmla="*/ 4 w 14"/>
                <a:gd name="T7" fmla="*/ 18 h 20"/>
                <a:gd name="T8" fmla="*/ 7 w 14"/>
                <a:gd name="T9" fmla="*/ 1 h 20"/>
                <a:gd name="T10" fmla="*/ 14 w 14"/>
                <a:gd name="T11" fmla="*/ 5 h 20"/>
              </a:gdLst>
              <a:ahLst/>
              <a:cxnLst>
                <a:cxn ang="0">
                  <a:pos x="T0" y="T1"/>
                </a:cxn>
                <a:cxn ang="0">
                  <a:pos x="T2" y="T3"/>
                </a:cxn>
                <a:cxn ang="0">
                  <a:pos x="T4" y="T5"/>
                </a:cxn>
                <a:cxn ang="0">
                  <a:pos x="T6" y="T7"/>
                </a:cxn>
                <a:cxn ang="0">
                  <a:pos x="T8" y="T9"/>
                </a:cxn>
                <a:cxn ang="0">
                  <a:pos x="T10" y="T11"/>
                </a:cxn>
              </a:cxnLst>
              <a:rect l="0" t="0" r="r" b="b"/>
              <a:pathLst>
                <a:path w="14" h="20">
                  <a:moveTo>
                    <a:pt x="14" y="5"/>
                  </a:moveTo>
                  <a:cubicBezTo>
                    <a:pt x="9" y="3"/>
                    <a:pt x="6" y="5"/>
                    <a:pt x="5" y="10"/>
                  </a:cubicBezTo>
                  <a:cubicBezTo>
                    <a:pt x="5" y="14"/>
                    <a:pt x="8" y="17"/>
                    <a:pt x="12" y="17"/>
                  </a:cubicBezTo>
                  <a:cubicBezTo>
                    <a:pt x="10" y="20"/>
                    <a:pt x="7" y="20"/>
                    <a:pt x="4" y="18"/>
                  </a:cubicBezTo>
                  <a:cubicBezTo>
                    <a:pt x="0" y="13"/>
                    <a:pt x="1" y="4"/>
                    <a:pt x="7" y="1"/>
                  </a:cubicBezTo>
                  <a:cubicBezTo>
                    <a:pt x="11" y="0"/>
                    <a:pt x="12" y="1"/>
                    <a:pt x="14" y="5"/>
                  </a:cubicBezTo>
                  <a:close/>
                </a:path>
              </a:pathLst>
            </a:custGeom>
            <a:solidFill>
              <a:srgbClr val="FDF4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1" name="Freeform 941"/>
            <p:cNvSpPr>
              <a:spLocks/>
            </p:cNvSpPr>
            <p:nvPr/>
          </p:nvSpPr>
          <p:spPr bwMode="auto">
            <a:xfrm>
              <a:off x="4406" y="2632"/>
              <a:ext cx="12" cy="10"/>
            </a:xfrm>
            <a:custGeom>
              <a:avLst/>
              <a:gdLst>
                <a:gd name="T0" fmla="*/ 0 w 20"/>
                <a:gd name="T1" fmla="*/ 13 h 15"/>
                <a:gd name="T2" fmla="*/ 1 w 20"/>
                <a:gd name="T3" fmla="*/ 11 h 15"/>
                <a:gd name="T4" fmla="*/ 2 w 20"/>
                <a:gd name="T5" fmla="*/ 7 h 15"/>
                <a:gd name="T6" fmla="*/ 6 w 20"/>
                <a:gd name="T7" fmla="*/ 2 h 15"/>
                <a:gd name="T8" fmla="*/ 18 w 20"/>
                <a:gd name="T9" fmla="*/ 3 h 15"/>
                <a:gd name="T10" fmla="*/ 20 w 20"/>
                <a:gd name="T11" fmla="*/ 4 h 15"/>
                <a:gd name="T12" fmla="*/ 0 w 20"/>
                <a:gd name="T13" fmla="*/ 13 h 15"/>
              </a:gdLst>
              <a:ahLst/>
              <a:cxnLst>
                <a:cxn ang="0">
                  <a:pos x="T0" y="T1"/>
                </a:cxn>
                <a:cxn ang="0">
                  <a:pos x="T2" y="T3"/>
                </a:cxn>
                <a:cxn ang="0">
                  <a:pos x="T4" y="T5"/>
                </a:cxn>
                <a:cxn ang="0">
                  <a:pos x="T6" y="T7"/>
                </a:cxn>
                <a:cxn ang="0">
                  <a:pos x="T8" y="T9"/>
                </a:cxn>
                <a:cxn ang="0">
                  <a:pos x="T10" y="T11"/>
                </a:cxn>
                <a:cxn ang="0">
                  <a:pos x="T12" y="T13"/>
                </a:cxn>
              </a:cxnLst>
              <a:rect l="0" t="0" r="r" b="b"/>
              <a:pathLst>
                <a:path w="20" h="15">
                  <a:moveTo>
                    <a:pt x="0" y="13"/>
                  </a:moveTo>
                  <a:cubicBezTo>
                    <a:pt x="0" y="12"/>
                    <a:pt x="1" y="12"/>
                    <a:pt x="1" y="11"/>
                  </a:cubicBezTo>
                  <a:cubicBezTo>
                    <a:pt x="2" y="10"/>
                    <a:pt x="2" y="8"/>
                    <a:pt x="2" y="7"/>
                  </a:cubicBezTo>
                  <a:cubicBezTo>
                    <a:pt x="2" y="4"/>
                    <a:pt x="4" y="2"/>
                    <a:pt x="6" y="2"/>
                  </a:cubicBezTo>
                  <a:cubicBezTo>
                    <a:pt x="10" y="1"/>
                    <a:pt x="15" y="0"/>
                    <a:pt x="18" y="3"/>
                  </a:cubicBezTo>
                  <a:cubicBezTo>
                    <a:pt x="19" y="3"/>
                    <a:pt x="19" y="4"/>
                    <a:pt x="20" y="4"/>
                  </a:cubicBezTo>
                  <a:cubicBezTo>
                    <a:pt x="18" y="13"/>
                    <a:pt x="11" y="15"/>
                    <a:pt x="0" y="13"/>
                  </a:cubicBezTo>
                  <a:close/>
                </a:path>
              </a:pathLst>
            </a:custGeom>
            <a:solidFill>
              <a:srgbClr val="F6B7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2" name="Freeform 942"/>
            <p:cNvSpPr>
              <a:spLocks/>
            </p:cNvSpPr>
            <p:nvPr/>
          </p:nvSpPr>
          <p:spPr bwMode="auto">
            <a:xfrm>
              <a:off x="4406" y="2632"/>
              <a:ext cx="11" cy="7"/>
            </a:xfrm>
            <a:custGeom>
              <a:avLst/>
              <a:gdLst>
                <a:gd name="T0" fmla="*/ 17 w 17"/>
                <a:gd name="T1" fmla="*/ 4 h 12"/>
                <a:gd name="T2" fmla="*/ 5 w 17"/>
                <a:gd name="T3" fmla="*/ 5 h 12"/>
                <a:gd name="T4" fmla="*/ 0 w 17"/>
                <a:gd name="T5" fmla="*/ 12 h 12"/>
                <a:gd name="T6" fmla="*/ 0 w 17"/>
                <a:gd name="T7" fmla="*/ 11 h 12"/>
                <a:gd name="T8" fmla="*/ 12 w 17"/>
                <a:gd name="T9" fmla="*/ 0 h 12"/>
                <a:gd name="T10" fmla="*/ 17 w 17"/>
                <a:gd name="T11" fmla="*/ 4 h 12"/>
              </a:gdLst>
              <a:ahLst/>
              <a:cxnLst>
                <a:cxn ang="0">
                  <a:pos x="T0" y="T1"/>
                </a:cxn>
                <a:cxn ang="0">
                  <a:pos x="T2" y="T3"/>
                </a:cxn>
                <a:cxn ang="0">
                  <a:pos x="T4" y="T5"/>
                </a:cxn>
                <a:cxn ang="0">
                  <a:pos x="T6" y="T7"/>
                </a:cxn>
                <a:cxn ang="0">
                  <a:pos x="T8" y="T9"/>
                </a:cxn>
                <a:cxn ang="0">
                  <a:pos x="T10" y="T11"/>
                </a:cxn>
              </a:cxnLst>
              <a:rect l="0" t="0" r="r" b="b"/>
              <a:pathLst>
                <a:path w="17" h="12">
                  <a:moveTo>
                    <a:pt x="17" y="4"/>
                  </a:moveTo>
                  <a:cubicBezTo>
                    <a:pt x="13" y="4"/>
                    <a:pt x="9" y="5"/>
                    <a:pt x="5" y="5"/>
                  </a:cubicBezTo>
                  <a:cubicBezTo>
                    <a:pt x="0" y="5"/>
                    <a:pt x="3" y="10"/>
                    <a:pt x="0" y="12"/>
                  </a:cubicBezTo>
                  <a:cubicBezTo>
                    <a:pt x="0" y="12"/>
                    <a:pt x="0" y="12"/>
                    <a:pt x="0" y="11"/>
                  </a:cubicBezTo>
                  <a:cubicBezTo>
                    <a:pt x="0" y="0"/>
                    <a:pt x="0" y="0"/>
                    <a:pt x="12" y="0"/>
                  </a:cubicBezTo>
                  <a:cubicBezTo>
                    <a:pt x="14" y="1"/>
                    <a:pt x="16" y="2"/>
                    <a:pt x="17" y="4"/>
                  </a:cubicBezTo>
                  <a:close/>
                </a:path>
              </a:pathLst>
            </a:custGeom>
            <a:solidFill>
              <a:srgbClr val="EDD5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3" name="Freeform 943"/>
            <p:cNvSpPr>
              <a:spLocks/>
            </p:cNvSpPr>
            <p:nvPr/>
          </p:nvSpPr>
          <p:spPr bwMode="auto">
            <a:xfrm>
              <a:off x="4843" y="2272"/>
              <a:ext cx="176" cy="154"/>
            </a:xfrm>
            <a:custGeom>
              <a:avLst/>
              <a:gdLst>
                <a:gd name="T0" fmla="*/ 1 w 285"/>
                <a:gd name="T1" fmla="*/ 202 h 249"/>
                <a:gd name="T2" fmla="*/ 14 w 285"/>
                <a:gd name="T3" fmla="*/ 153 h 249"/>
                <a:gd name="T4" fmla="*/ 23 w 285"/>
                <a:gd name="T5" fmla="*/ 93 h 249"/>
                <a:gd name="T6" fmla="*/ 100 w 285"/>
                <a:gd name="T7" fmla="*/ 6 h 249"/>
                <a:gd name="T8" fmla="*/ 184 w 285"/>
                <a:gd name="T9" fmla="*/ 10 h 249"/>
                <a:gd name="T10" fmla="*/ 246 w 285"/>
                <a:gd name="T11" fmla="*/ 76 h 249"/>
                <a:gd name="T12" fmla="*/ 278 w 285"/>
                <a:gd name="T13" fmla="*/ 195 h 249"/>
                <a:gd name="T14" fmla="*/ 285 w 285"/>
                <a:gd name="T15" fmla="*/ 233 h 249"/>
                <a:gd name="T16" fmla="*/ 268 w 285"/>
                <a:gd name="T17" fmla="*/ 237 h 249"/>
                <a:gd name="T18" fmla="*/ 234 w 285"/>
                <a:gd name="T19" fmla="*/ 246 h 249"/>
                <a:gd name="T20" fmla="*/ 226 w 285"/>
                <a:gd name="T21" fmla="*/ 247 h 249"/>
                <a:gd name="T22" fmla="*/ 223 w 285"/>
                <a:gd name="T23" fmla="*/ 240 h 249"/>
                <a:gd name="T24" fmla="*/ 220 w 285"/>
                <a:gd name="T25" fmla="*/ 211 h 249"/>
                <a:gd name="T26" fmla="*/ 228 w 285"/>
                <a:gd name="T27" fmla="*/ 205 h 249"/>
                <a:gd name="T28" fmla="*/ 249 w 285"/>
                <a:gd name="T29" fmla="*/ 169 h 249"/>
                <a:gd name="T30" fmla="*/ 249 w 285"/>
                <a:gd name="T31" fmla="*/ 165 h 249"/>
                <a:gd name="T32" fmla="*/ 244 w 285"/>
                <a:gd name="T33" fmla="*/ 156 h 249"/>
                <a:gd name="T34" fmla="*/ 239 w 285"/>
                <a:gd name="T35" fmla="*/ 164 h 249"/>
                <a:gd name="T36" fmla="*/ 235 w 285"/>
                <a:gd name="T37" fmla="*/ 172 h 249"/>
                <a:gd name="T38" fmla="*/ 226 w 285"/>
                <a:gd name="T39" fmla="*/ 183 h 249"/>
                <a:gd name="T40" fmla="*/ 220 w 285"/>
                <a:gd name="T41" fmla="*/ 182 h 249"/>
                <a:gd name="T42" fmla="*/ 225 w 285"/>
                <a:gd name="T43" fmla="*/ 147 h 249"/>
                <a:gd name="T44" fmla="*/ 225 w 285"/>
                <a:gd name="T45" fmla="*/ 111 h 249"/>
                <a:gd name="T46" fmla="*/ 216 w 285"/>
                <a:gd name="T47" fmla="*/ 100 h 249"/>
                <a:gd name="T48" fmla="*/ 203 w 285"/>
                <a:gd name="T49" fmla="*/ 99 h 249"/>
                <a:gd name="T50" fmla="*/ 188 w 285"/>
                <a:gd name="T51" fmla="*/ 85 h 249"/>
                <a:gd name="T52" fmla="*/ 188 w 285"/>
                <a:gd name="T53" fmla="*/ 85 h 249"/>
                <a:gd name="T54" fmla="*/ 176 w 285"/>
                <a:gd name="T55" fmla="*/ 97 h 249"/>
                <a:gd name="T56" fmla="*/ 142 w 285"/>
                <a:gd name="T57" fmla="*/ 97 h 249"/>
                <a:gd name="T58" fmla="*/ 128 w 285"/>
                <a:gd name="T59" fmla="*/ 84 h 249"/>
                <a:gd name="T60" fmla="*/ 126 w 285"/>
                <a:gd name="T61" fmla="*/ 96 h 249"/>
                <a:gd name="T62" fmla="*/ 106 w 285"/>
                <a:gd name="T63" fmla="*/ 93 h 249"/>
                <a:gd name="T64" fmla="*/ 100 w 285"/>
                <a:gd name="T65" fmla="*/ 86 h 249"/>
                <a:gd name="T66" fmla="*/ 94 w 285"/>
                <a:gd name="T67" fmla="*/ 72 h 249"/>
                <a:gd name="T68" fmla="*/ 89 w 285"/>
                <a:gd name="T69" fmla="*/ 61 h 249"/>
                <a:gd name="T70" fmla="*/ 68 w 285"/>
                <a:gd name="T71" fmla="*/ 61 h 249"/>
                <a:gd name="T72" fmla="*/ 61 w 285"/>
                <a:gd name="T73" fmla="*/ 80 h 249"/>
                <a:gd name="T74" fmla="*/ 56 w 285"/>
                <a:gd name="T75" fmla="*/ 112 h 249"/>
                <a:gd name="T76" fmla="*/ 54 w 285"/>
                <a:gd name="T77" fmla="*/ 120 h 249"/>
                <a:gd name="T78" fmla="*/ 53 w 285"/>
                <a:gd name="T79" fmla="*/ 176 h 249"/>
                <a:gd name="T80" fmla="*/ 54 w 285"/>
                <a:gd name="T81" fmla="*/ 185 h 249"/>
                <a:gd name="T82" fmla="*/ 48 w 285"/>
                <a:gd name="T83" fmla="*/ 185 h 249"/>
                <a:gd name="T84" fmla="*/ 38 w 285"/>
                <a:gd name="T85" fmla="*/ 173 h 249"/>
                <a:gd name="T86" fmla="*/ 29 w 285"/>
                <a:gd name="T87" fmla="*/ 156 h 249"/>
                <a:gd name="T88" fmla="*/ 24 w 285"/>
                <a:gd name="T89" fmla="*/ 169 h 249"/>
                <a:gd name="T90" fmla="*/ 33 w 285"/>
                <a:gd name="T91" fmla="*/ 196 h 249"/>
                <a:gd name="T92" fmla="*/ 39 w 285"/>
                <a:gd name="T93" fmla="*/ 205 h 249"/>
                <a:gd name="T94" fmla="*/ 36 w 285"/>
                <a:gd name="T95" fmla="*/ 220 h 249"/>
                <a:gd name="T96" fmla="*/ 28 w 285"/>
                <a:gd name="T97" fmla="*/ 220 h 249"/>
                <a:gd name="T98" fmla="*/ 5 w 285"/>
                <a:gd name="T99" fmla="*/ 207 h 249"/>
                <a:gd name="T100" fmla="*/ 1 w 285"/>
                <a:gd name="T101" fmla="*/ 202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5" h="249">
                  <a:moveTo>
                    <a:pt x="1" y="202"/>
                  </a:moveTo>
                  <a:cubicBezTo>
                    <a:pt x="6" y="186"/>
                    <a:pt x="10" y="169"/>
                    <a:pt x="14" y="153"/>
                  </a:cubicBezTo>
                  <a:cubicBezTo>
                    <a:pt x="19" y="133"/>
                    <a:pt x="21" y="113"/>
                    <a:pt x="23" y="93"/>
                  </a:cubicBezTo>
                  <a:cubicBezTo>
                    <a:pt x="28" y="43"/>
                    <a:pt x="51" y="17"/>
                    <a:pt x="100" y="6"/>
                  </a:cubicBezTo>
                  <a:cubicBezTo>
                    <a:pt x="128" y="0"/>
                    <a:pt x="157" y="1"/>
                    <a:pt x="184" y="10"/>
                  </a:cubicBezTo>
                  <a:cubicBezTo>
                    <a:pt x="218" y="20"/>
                    <a:pt x="240" y="42"/>
                    <a:pt x="246" y="76"/>
                  </a:cubicBezTo>
                  <a:cubicBezTo>
                    <a:pt x="254" y="117"/>
                    <a:pt x="265" y="156"/>
                    <a:pt x="278" y="195"/>
                  </a:cubicBezTo>
                  <a:cubicBezTo>
                    <a:pt x="282" y="207"/>
                    <a:pt x="285" y="220"/>
                    <a:pt x="285" y="233"/>
                  </a:cubicBezTo>
                  <a:cubicBezTo>
                    <a:pt x="280" y="237"/>
                    <a:pt x="274" y="236"/>
                    <a:pt x="268" y="237"/>
                  </a:cubicBezTo>
                  <a:cubicBezTo>
                    <a:pt x="256" y="237"/>
                    <a:pt x="245" y="240"/>
                    <a:pt x="234" y="246"/>
                  </a:cubicBezTo>
                  <a:cubicBezTo>
                    <a:pt x="231" y="247"/>
                    <a:pt x="229" y="249"/>
                    <a:pt x="226" y="247"/>
                  </a:cubicBezTo>
                  <a:cubicBezTo>
                    <a:pt x="224" y="245"/>
                    <a:pt x="223" y="242"/>
                    <a:pt x="223" y="240"/>
                  </a:cubicBezTo>
                  <a:cubicBezTo>
                    <a:pt x="222" y="230"/>
                    <a:pt x="219" y="221"/>
                    <a:pt x="220" y="211"/>
                  </a:cubicBezTo>
                  <a:cubicBezTo>
                    <a:pt x="222" y="208"/>
                    <a:pt x="225" y="207"/>
                    <a:pt x="228" y="205"/>
                  </a:cubicBezTo>
                  <a:cubicBezTo>
                    <a:pt x="242" y="197"/>
                    <a:pt x="250" y="186"/>
                    <a:pt x="249" y="169"/>
                  </a:cubicBezTo>
                  <a:cubicBezTo>
                    <a:pt x="249" y="168"/>
                    <a:pt x="249" y="166"/>
                    <a:pt x="249" y="165"/>
                  </a:cubicBezTo>
                  <a:cubicBezTo>
                    <a:pt x="248" y="162"/>
                    <a:pt x="247" y="157"/>
                    <a:pt x="244" y="156"/>
                  </a:cubicBezTo>
                  <a:cubicBezTo>
                    <a:pt x="241" y="156"/>
                    <a:pt x="240" y="161"/>
                    <a:pt x="239" y="164"/>
                  </a:cubicBezTo>
                  <a:cubicBezTo>
                    <a:pt x="237" y="166"/>
                    <a:pt x="236" y="169"/>
                    <a:pt x="235" y="172"/>
                  </a:cubicBezTo>
                  <a:cubicBezTo>
                    <a:pt x="232" y="176"/>
                    <a:pt x="230" y="180"/>
                    <a:pt x="226" y="183"/>
                  </a:cubicBezTo>
                  <a:cubicBezTo>
                    <a:pt x="224" y="185"/>
                    <a:pt x="222" y="187"/>
                    <a:pt x="220" y="182"/>
                  </a:cubicBezTo>
                  <a:cubicBezTo>
                    <a:pt x="221" y="170"/>
                    <a:pt x="223" y="159"/>
                    <a:pt x="225" y="147"/>
                  </a:cubicBezTo>
                  <a:cubicBezTo>
                    <a:pt x="226" y="135"/>
                    <a:pt x="225" y="123"/>
                    <a:pt x="225" y="111"/>
                  </a:cubicBezTo>
                  <a:cubicBezTo>
                    <a:pt x="225" y="104"/>
                    <a:pt x="222" y="101"/>
                    <a:pt x="216" y="100"/>
                  </a:cubicBezTo>
                  <a:cubicBezTo>
                    <a:pt x="212" y="100"/>
                    <a:pt x="208" y="99"/>
                    <a:pt x="203" y="99"/>
                  </a:cubicBezTo>
                  <a:cubicBezTo>
                    <a:pt x="192" y="97"/>
                    <a:pt x="191" y="96"/>
                    <a:pt x="188" y="85"/>
                  </a:cubicBezTo>
                  <a:cubicBezTo>
                    <a:pt x="188" y="84"/>
                    <a:pt x="188" y="84"/>
                    <a:pt x="188" y="85"/>
                  </a:cubicBezTo>
                  <a:cubicBezTo>
                    <a:pt x="188" y="97"/>
                    <a:pt x="188" y="97"/>
                    <a:pt x="176" y="97"/>
                  </a:cubicBezTo>
                  <a:cubicBezTo>
                    <a:pt x="165" y="97"/>
                    <a:pt x="153" y="97"/>
                    <a:pt x="142" y="97"/>
                  </a:cubicBezTo>
                  <a:cubicBezTo>
                    <a:pt x="131" y="97"/>
                    <a:pt x="129" y="96"/>
                    <a:pt x="128" y="84"/>
                  </a:cubicBezTo>
                  <a:cubicBezTo>
                    <a:pt x="127" y="88"/>
                    <a:pt x="131" y="93"/>
                    <a:pt x="126" y="96"/>
                  </a:cubicBezTo>
                  <a:cubicBezTo>
                    <a:pt x="121" y="99"/>
                    <a:pt x="110" y="97"/>
                    <a:pt x="106" y="93"/>
                  </a:cubicBezTo>
                  <a:cubicBezTo>
                    <a:pt x="104" y="91"/>
                    <a:pt x="102" y="88"/>
                    <a:pt x="100" y="86"/>
                  </a:cubicBezTo>
                  <a:cubicBezTo>
                    <a:pt x="98" y="81"/>
                    <a:pt x="96" y="77"/>
                    <a:pt x="94" y="72"/>
                  </a:cubicBezTo>
                  <a:cubicBezTo>
                    <a:pt x="92" y="68"/>
                    <a:pt x="91" y="64"/>
                    <a:pt x="89" y="61"/>
                  </a:cubicBezTo>
                  <a:cubicBezTo>
                    <a:pt x="84" y="53"/>
                    <a:pt x="74" y="53"/>
                    <a:pt x="68" y="61"/>
                  </a:cubicBezTo>
                  <a:cubicBezTo>
                    <a:pt x="64" y="66"/>
                    <a:pt x="62" y="73"/>
                    <a:pt x="61" y="80"/>
                  </a:cubicBezTo>
                  <a:cubicBezTo>
                    <a:pt x="59" y="90"/>
                    <a:pt x="58" y="101"/>
                    <a:pt x="56" y="112"/>
                  </a:cubicBezTo>
                  <a:cubicBezTo>
                    <a:pt x="55" y="114"/>
                    <a:pt x="55" y="118"/>
                    <a:pt x="54" y="120"/>
                  </a:cubicBezTo>
                  <a:cubicBezTo>
                    <a:pt x="43" y="139"/>
                    <a:pt x="50" y="158"/>
                    <a:pt x="53" y="176"/>
                  </a:cubicBezTo>
                  <a:cubicBezTo>
                    <a:pt x="53" y="179"/>
                    <a:pt x="54" y="182"/>
                    <a:pt x="54" y="185"/>
                  </a:cubicBezTo>
                  <a:cubicBezTo>
                    <a:pt x="51" y="189"/>
                    <a:pt x="50" y="186"/>
                    <a:pt x="48" y="185"/>
                  </a:cubicBezTo>
                  <a:cubicBezTo>
                    <a:pt x="44" y="181"/>
                    <a:pt x="41" y="177"/>
                    <a:pt x="38" y="173"/>
                  </a:cubicBezTo>
                  <a:cubicBezTo>
                    <a:pt x="35" y="168"/>
                    <a:pt x="33" y="162"/>
                    <a:pt x="29" y="156"/>
                  </a:cubicBezTo>
                  <a:cubicBezTo>
                    <a:pt x="25" y="160"/>
                    <a:pt x="24" y="165"/>
                    <a:pt x="24" y="169"/>
                  </a:cubicBezTo>
                  <a:cubicBezTo>
                    <a:pt x="23" y="179"/>
                    <a:pt x="26" y="188"/>
                    <a:pt x="33" y="196"/>
                  </a:cubicBezTo>
                  <a:cubicBezTo>
                    <a:pt x="36" y="199"/>
                    <a:pt x="39" y="201"/>
                    <a:pt x="39" y="205"/>
                  </a:cubicBezTo>
                  <a:cubicBezTo>
                    <a:pt x="38" y="210"/>
                    <a:pt x="39" y="216"/>
                    <a:pt x="36" y="220"/>
                  </a:cubicBezTo>
                  <a:cubicBezTo>
                    <a:pt x="33" y="222"/>
                    <a:pt x="31" y="221"/>
                    <a:pt x="28" y="220"/>
                  </a:cubicBezTo>
                  <a:cubicBezTo>
                    <a:pt x="21" y="215"/>
                    <a:pt x="13" y="210"/>
                    <a:pt x="5" y="207"/>
                  </a:cubicBezTo>
                  <a:cubicBezTo>
                    <a:pt x="3" y="207"/>
                    <a:pt x="0" y="206"/>
                    <a:pt x="1" y="202"/>
                  </a:cubicBezTo>
                  <a:close/>
                </a:path>
              </a:pathLst>
            </a:custGeom>
            <a:solidFill>
              <a:srgbClr val="8819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4" name="Freeform 944"/>
            <p:cNvSpPr>
              <a:spLocks/>
            </p:cNvSpPr>
            <p:nvPr/>
          </p:nvSpPr>
          <p:spPr bwMode="auto">
            <a:xfrm>
              <a:off x="4766" y="2414"/>
              <a:ext cx="119" cy="124"/>
            </a:xfrm>
            <a:custGeom>
              <a:avLst/>
              <a:gdLst>
                <a:gd name="T0" fmla="*/ 78 w 193"/>
                <a:gd name="T1" fmla="*/ 182 h 200"/>
                <a:gd name="T2" fmla="*/ 72 w 193"/>
                <a:gd name="T3" fmla="*/ 172 h 200"/>
                <a:gd name="T4" fmla="*/ 55 w 193"/>
                <a:gd name="T5" fmla="*/ 164 h 200"/>
                <a:gd name="T6" fmla="*/ 50 w 193"/>
                <a:gd name="T7" fmla="*/ 162 h 200"/>
                <a:gd name="T8" fmla="*/ 3 w 193"/>
                <a:gd name="T9" fmla="*/ 117 h 200"/>
                <a:gd name="T10" fmla="*/ 3 w 193"/>
                <a:gd name="T11" fmla="*/ 116 h 200"/>
                <a:gd name="T12" fmla="*/ 6 w 193"/>
                <a:gd name="T13" fmla="*/ 111 h 200"/>
                <a:gd name="T14" fmla="*/ 14 w 193"/>
                <a:gd name="T15" fmla="*/ 107 h 200"/>
                <a:gd name="T16" fmla="*/ 19 w 193"/>
                <a:gd name="T17" fmla="*/ 113 h 200"/>
                <a:gd name="T18" fmla="*/ 19 w 193"/>
                <a:gd name="T19" fmla="*/ 126 h 200"/>
                <a:gd name="T20" fmla="*/ 19 w 193"/>
                <a:gd name="T21" fmla="*/ 133 h 200"/>
                <a:gd name="T22" fmla="*/ 29 w 193"/>
                <a:gd name="T23" fmla="*/ 144 h 200"/>
                <a:gd name="T24" fmla="*/ 37 w 193"/>
                <a:gd name="T25" fmla="*/ 145 h 200"/>
                <a:gd name="T26" fmla="*/ 37 w 193"/>
                <a:gd name="T27" fmla="*/ 138 h 200"/>
                <a:gd name="T28" fmla="*/ 30 w 193"/>
                <a:gd name="T29" fmla="*/ 125 h 200"/>
                <a:gd name="T30" fmla="*/ 24 w 193"/>
                <a:gd name="T31" fmla="*/ 73 h 200"/>
                <a:gd name="T32" fmla="*/ 29 w 193"/>
                <a:gd name="T33" fmla="*/ 64 h 200"/>
                <a:gd name="T34" fmla="*/ 33 w 193"/>
                <a:gd name="T35" fmla="*/ 63 h 200"/>
                <a:gd name="T36" fmla="*/ 42 w 193"/>
                <a:gd name="T37" fmla="*/ 63 h 200"/>
                <a:gd name="T38" fmla="*/ 39 w 193"/>
                <a:gd name="T39" fmla="*/ 73 h 200"/>
                <a:gd name="T40" fmla="*/ 64 w 193"/>
                <a:gd name="T41" fmla="*/ 60 h 200"/>
                <a:gd name="T42" fmla="*/ 63 w 193"/>
                <a:gd name="T43" fmla="*/ 59 h 200"/>
                <a:gd name="T44" fmla="*/ 58 w 193"/>
                <a:gd name="T45" fmla="*/ 56 h 200"/>
                <a:gd name="T46" fmla="*/ 61 w 193"/>
                <a:gd name="T47" fmla="*/ 53 h 200"/>
                <a:gd name="T48" fmla="*/ 91 w 193"/>
                <a:gd name="T49" fmla="*/ 28 h 200"/>
                <a:gd name="T50" fmla="*/ 102 w 193"/>
                <a:gd name="T51" fmla="*/ 15 h 200"/>
                <a:gd name="T52" fmla="*/ 108 w 193"/>
                <a:gd name="T53" fmla="*/ 12 h 200"/>
                <a:gd name="T54" fmla="*/ 108 w 193"/>
                <a:gd name="T55" fmla="*/ 18 h 200"/>
                <a:gd name="T56" fmla="*/ 91 w 193"/>
                <a:gd name="T57" fmla="*/ 49 h 200"/>
                <a:gd name="T58" fmla="*/ 115 w 193"/>
                <a:gd name="T59" fmla="*/ 32 h 200"/>
                <a:gd name="T60" fmla="*/ 125 w 193"/>
                <a:gd name="T61" fmla="*/ 16 h 200"/>
                <a:gd name="T62" fmla="*/ 151 w 193"/>
                <a:gd name="T63" fmla="*/ 9 h 200"/>
                <a:gd name="T64" fmla="*/ 169 w 193"/>
                <a:gd name="T65" fmla="*/ 36 h 200"/>
                <a:gd name="T66" fmla="*/ 174 w 193"/>
                <a:gd name="T67" fmla="*/ 63 h 200"/>
                <a:gd name="T68" fmla="*/ 191 w 193"/>
                <a:gd name="T69" fmla="*/ 88 h 200"/>
                <a:gd name="T70" fmla="*/ 188 w 193"/>
                <a:gd name="T71" fmla="*/ 112 h 200"/>
                <a:gd name="T72" fmla="*/ 180 w 193"/>
                <a:gd name="T73" fmla="*/ 133 h 200"/>
                <a:gd name="T74" fmla="*/ 166 w 193"/>
                <a:gd name="T75" fmla="*/ 152 h 200"/>
                <a:gd name="T76" fmla="*/ 144 w 193"/>
                <a:gd name="T77" fmla="*/ 175 h 200"/>
                <a:gd name="T78" fmla="*/ 138 w 193"/>
                <a:gd name="T79" fmla="*/ 175 h 200"/>
                <a:gd name="T80" fmla="*/ 133 w 193"/>
                <a:gd name="T81" fmla="*/ 182 h 200"/>
                <a:gd name="T82" fmla="*/ 121 w 193"/>
                <a:gd name="T83" fmla="*/ 197 h 200"/>
                <a:gd name="T84" fmla="*/ 99 w 193"/>
                <a:gd name="T85" fmla="*/ 198 h 200"/>
                <a:gd name="T86" fmla="*/ 88 w 193"/>
                <a:gd name="T87" fmla="*/ 188 h 200"/>
                <a:gd name="T88" fmla="*/ 81 w 193"/>
                <a:gd name="T89" fmla="*/ 184 h 200"/>
                <a:gd name="T90" fmla="*/ 78 w 193"/>
                <a:gd name="T91" fmla="*/ 18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3" h="200">
                  <a:moveTo>
                    <a:pt x="78" y="182"/>
                  </a:moveTo>
                  <a:cubicBezTo>
                    <a:pt x="80" y="176"/>
                    <a:pt x="79" y="173"/>
                    <a:pt x="72" y="172"/>
                  </a:cubicBezTo>
                  <a:cubicBezTo>
                    <a:pt x="66" y="170"/>
                    <a:pt x="60" y="168"/>
                    <a:pt x="55" y="164"/>
                  </a:cubicBezTo>
                  <a:cubicBezTo>
                    <a:pt x="54" y="162"/>
                    <a:pt x="52" y="162"/>
                    <a:pt x="50" y="162"/>
                  </a:cubicBezTo>
                  <a:cubicBezTo>
                    <a:pt x="19" y="167"/>
                    <a:pt x="0" y="148"/>
                    <a:pt x="3" y="117"/>
                  </a:cubicBezTo>
                  <a:cubicBezTo>
                    <a:pt x="3" y="117"/>
                    <a:pt x="3" y="116"/>
                    <a:pt x="3" y="116"/>
                  </a:cubicBezTo>
                  <a:cubicBezTo>
                    <a:pt x="4" y="114"/>
                    <a:pt x="4" y="112"/>
                    <a:pt x="6" y="111"/>
                  </a:cubicBezTo>
                  <a:cubicBezTo>
                    <a:pt x="8" y="108"/>
                    <a:pt x="10" y="106"/>
                    <a:pt x="14" y="107"/>
                  </a:cubicBezTo>
                  <a:cubicBezTo>
                    <a:pt x="17" y="107"/>
                    <a:pt x="18" y="110"/>
                    <a:pt x="19" y="113"/>
                  </a:cubicBezTo>
                  <a:cubicBezTo>
                    <a:pt x="20" y="118"/>
                    <a:pt x="20" y="122"/>
                    <a:pt x="19" y="126"/>
                  </a:cubicBezTo>
                  <a:cubicBezTo>
                    <a:pt x="19" y="129"/>
                    <a:pt x="18" y="131"/>
                    <a:pt x="19" y="133"/>
                  </a:cubicBezTo>
                  <a:cubicBezTo>
                    <a:pt x="23" y="136"/>
                    <a:pt x="24" y="142"/>
                    <a:pt x="29" y="144"/>
                  </a:cubicBezTo>
                  <a:cubicBezTo>
                    <a:pt x="31" y="145"/>
                    <a:pt x="34" y="148"/>
                    <a:pt x="37" y="145"/>
                  </a:cubicBezTo>
                  <a:cubicBezTo>
                    <a:pt x="39" y="143"/>
                    <a:pt x="37" y="140"/>
                    <a:pt x="37" y="138"/>
                  </a:cubicBezTo>
                  <a:cubicBezTo>
                    <a:pt x="35" y="133"/>
                    <a:pt x="32" y="129"/>
                    <a:pt x="30" y="125"/>
                  </a:cubicBezTo>
                  <a:cubicBezTo>
                    <a:pt x="35" y="107"/>
                    <a:pt x="30" y="90"/>
                    <a:pt x="24" y="73"/>
                  </a:cubicBezTo>
                  <a:cubicBezTo>
                    <a:pt x="21" y="67"/>
                    <a:pt x="23" y="66"/>
                    <a:pt x="29" y="64"/>
                  </a:cubicBezTo>
                  <a:cubicBezTo>
                    <a:pt x="30" y="64"/>
                    <a:pt x="31" y="64"/>
                    <a:pt x="33" y="63"/>
                  </a:cubicBezTo>
                  <a:cubicBezTo>
                    <a:pt x="36" y="63"/>
                    <a:pt x="40" y="60"/>
                    <a:pt x="42" y="63"/>
                  </a:cubicBezTo>
                  <a:cubicBezTo>
                    <a:pt x="45" y="67"/>
                    <a:pt x="39" y="69"/>
                    <a:pt x="39" y="73"/>
                  </a:cubicBezTo>
                  <a:cubicBezTo>
                    <a:pt x="46" y="65"/>
                    <a:pt x="55" y="62"/>
                    <a:pt x="64" y="60"/>
                  </a:cubicBezTo>
                  <a:cubicBezTo>
                    <a:pt x="64" y="59"/>
                    <a:pt x="63" y="59"/>
                    <a:pt x="63" y="59"/>
                  </a:cubicBezTo>
                  <a:cubicBezTo>
                    <a:pt x="61" y="59"/>
                    <a:pt x="58" y="59"/>
                    <a:pt x="58" y="56"/>
                  </a:cubicBezTo>
                  <a:cubicBezTo>
                    <a:pt x="58" y="55"/>
                    <a:pt x="60" y="54"/>
                    <a:pt x="61" y="53"/>
                  </a:cubicBezTo>
                  <a:cubicBezTo>
                    <a:pt x="73" y="47"/>
                    <a:pt x="82" y="37"/>
                    <a:pt x="91" y="28"/>
                  </a:cubicBezTo>
                  <a:cubicBezTo>
                    <a:pt x="95" y="24"/>
                    <a:pt x="98" y="19"/>
                    <a:pt x="102" y="15"/>
                  </a:cubicBezTo>
                  <a:cubicBezTo>
                    <a:pt x="103" y="13"/>
                    <a:pt x="105" y="11"/>
                    <a:pt x="108" y="12"/>
                  </a:cubicBezTo>
                  <a:cubicBezTo>
                    <a:pt x="110" y="13"/>
                    <a:pt x="109" y="16"/>
                    <a:pt x="108" y="18"/>
                  </a:cubicBezTo>
                  <a:cubicBezTo>
                    <a:pt x="105" y="29"/>
                    <a:pt x="100" y="39"/>
                    <a:pt x="91" y="49"/>
                  </a:cubicBezTo>
                  <a:cubicBezTo>
                    <a:pt x="101" y="44"/>
                    <a:pt x="109" y="39"/>
                    <a:pt x="115" y="32"/>
                  </a:cubicBezTo>
                  <a:cubicBezTo>
                    <a:pt x="118" y="26"/>
                    <a:pt x="122" y="21"/>
                    <a:pt x="125" y="16"/>
                  </a:cubicBezTo>
                  <a:cubicBezTo>
                    <a:pt x="133" y="1"/>
                    <a:pt x="136" y="0"/>
                    <a:pt x="151" y="9"/>
                  </a:cubicBezTo>
                  <a:cubicBezTo>
                    <a:pt x="161" y="15"/>
                    <a:pt x="168" y="23"/>
                    <a:pt x="169" y="36"/>
                  </a:cubicBezTo>
                  <a:cubicBezTo>
                    <a:pt x="170" y="45"/>
                    <a:pt x="173" y="54"/>
                    <a:pt x="174" y="63"/>
                  </a:cubicBezTo>
                  <a:cubicBezTo>
                    <a:pt x="176" y="74"/>
                    <a:pt x="180" y="84"/>
                    <a:pt x="191" y="88"/>
                  </a:cubicBezTo>
                  <a:cubicBezTo>
                    <a:pt x="193" y="97"/>
                    <a:pt x="192" y="105"/>
                    <a:pt x="188" y="112"/>
                  </a:cubicBezTo>
                  <a:cubicBezTo>
                    <a:pt x="184" y="119"/>
                    <a:pt x="181" y="126"/>
                    <a:pt x="180" y="133"/>
                  </a:cubicBezTo>
                  <a:cubicBezTo>
                    <a:pt x="177" y="141"/>
                    <a:pt x="172" y="147"/>
                    <a:pt x="166" y="152"/>
                  </a:cubicBezTo>
                  <a:cubicBezTo>
                    <a:pt x="157" y="158"/>
                    <a:pt x="152" y="168"/>
                    <a:pt x="144" y="175"/>
                  </a:cubicBezTo>
                  <a:cubicBezTo>
                    <a:pt x="142" y="175"/>
                    <a:pt x="140" y="175"/>
                    <a:pt x="138" y="175"/>
                  </a:cubicBezTo>
                  <a:cubicBezTo>
                    <a:pt x="134" y="175"/>
                    <a:pt x="133" y="178"/>
                    <a:pt x="133" y="182"/>
                  </a:cubicBezTo>
                  <a:cubicBezTo>
                    <a:pt x="133" y="190"/>
                    <a:pt x="128" y="194"/>
                    <a:pt x="121" y="197"/>
                  </a:cubicBezTo>
                  <a:cubicBezTo>
                    <a:pt x="114" y="200"/>
                    <a:pt x="107" y="200"/>
                    <a:pt x="99" y="198"/>
                  </a:cubicBezTo>
                  <a:cubicBezTo>
                    <a:pt x="94" y="197"/>
                    <a:pt x="90" y="193"/>
                    <a:pt x="88" y="188"/>
                  </a:cubicBezTo>
                  <a:cubicBezTo>
                    <a:pt x="87" y="185"/>
                    <a:pt x="85" y="183"/>
                    <a:pt x="81" y="184"/>
                  </a:cubicBezTo>
                  <a:cubicBezTo>
                    <a:pt x="80" y="183"/>
                    <a:pt x="79" y="183"/>
                    <a:pt x="78" y="182"/>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5" name="Freeform 945"/>
            <p:cNvSpPr>
              <a:spLocks/>
            </p:cNvSpPr>
            <p:nvPr/>
          </p:nvSpPr>
          <p:spPr bwMode="auto">
            <a:xfrm>
              <a:off x="4752" y="2395"/>
              <a:ext cx="137" cy="103"/>
            </a:xfrm>
            <a:custGeom>
              <a:avLst/>
              <a:gdLst>
                <a:gd name="T0" fmla="*/ 41 w 222"/>
                <a:gd name="T1" fmla="*/ 166 h 166"/>
                <a:gd name="T2" fmla="*/ 39 w 222"/>
                <a:gd name="T3" fmla="*/ 163 h 166"/>
                <a:gd name="T4" fmla="*/ 40 w 222"/>
                <a:gd name="T5" fmla="*/ 143 h 166"/>
                <a:gd name="T6" fmla="*/ 32 w 222"/>
                <a:gd name="T7" fmla="*/ 141 h 166"/>
                <a:gd name="T8" fmla="*/ 26 w 222"/>
                <a:gd name="T9" fmla="*/ 147 h 166"/>
                <a:gd name="T10" fmla="*/ 13 w 222"/>
                <a:gd name="T11" fmla="*/ 60 h 166"/>
                <a:gd name="T12" fmla="*/ 50 w 222"/>
                <a:gd name="T13" fmla="*/ 24 h 166"/>
                <a:gd name="T14" fmla="*/ 143 w 222"/>
                <a:gd name="T15" fmla="*/ 5 h 166"/>
                <a:gd name="T16" fmla="*/ 148 w 222"/>
                <a:gd name="T17" fmla="*/ 4 h 166"/>
                <a:gd name="T18" fmla="*/ 151 w 222"/>
                <a:gd name="T19" fmla="*/ 7 h 166"/>
                <a:gd name="T20" fmla="*/ 178 w 222"/>
                <a:gd name="T21" fmla="*/ 21 h 166"/>
                <a:gd name="T22" fmla="*/ 182 w 222"/>
                <a:gd name="T23" fmla="*/ 22 h 166"/>
                <a:gd name="T24" fmla="*/ 187 w 222"/>
                <a:gd name="T25" fmla="*/ 26 h 166"/>
                <a:gd name="T26" fmla="*/ 188 w 222"/>
                <a:gd name="T27" fmla="*/ 7 h 166"/>
                <a:gd name="T28" fmla="*/ 198 w 222"/>
                <a:gd name="T29" fmla="*/ 12 h 166"/>
                <a:gd name="T30" fmla="*/ 199 w 222"/>
                <a:gd name="T31" fmla="*/ 32 h 166"/>
                <a:gd name="T32" fmla="*/ 210 w 222"/>
                <a:gd name="T33" fmla="*/ 71 h 166"/>
                <a:gd name="T34" fmla="*/ 218 w 222"/>
                <a:gd name="T35" fmla="*/ 87 h 166"/>
                <a:gd name="T36" fmla="*/ 221 w 222"/>
                <a:gd name="T37" fmla="*/ 92 h 166"/>
                <a:gd name="T38" fmla="*/ 215 w 222"/>
                <a:gd name="T39" fmla="*/ 96 h 166"/>
                <a:gd name="T40" fmla="*/ 209 w 222"/>
                <a:gd name="T41" fmla="*/ 96 h 166"/>
                <a:gd name="T42" fmla="*/ 217 w 222"/>
                <a:gd name="T43" fmla="*/ 112 h 166"/>
                <a:gd name="T44" fmla="*/ 220 w 222"/>
                <a:gd name="T45" fmla="*/ 118 h 166"/>
                <a:gd name="T46" fmla="*/ 213 w 222"/>
                <a:gd name="T47" fmla="*/ 119 h 166"/>
                <a:gd name="T48" fmla="*/ 198 w 222"/>
                <a:gd name="T49" fmla="*/ 106 h 166"/>
                <a:gd name="T50" fmla="*/ 189 w 222"/>
                <a:gd name="T51" fmla="*/ 61 h 166"/>
                <a:gd name="T52" fmla="*/ 161 w 222"/>
                <a:gd name="T53" fmla="*/ 36 h 166"/>
                <a:gd name="T54" fmla="*/ 153 w 222"/>
                <a:gd name="T55" fmla="*/ 41 h 166"/>
                <a:gd name="T56" fmla="*/ 141 w 222"/>
                <a:gd name="T57" fmla="*/ 61 h 166"/>
                <a:gd name="T58" fmla="*/ 108 w 222"/>
                <a:gd name="T59" fmla="*/ 83 h 166"/>
                <a:gd name="T60" fmla="*/ 130 w 222"/>
                <a:gd name="T61" fmla="*/ 43 h 166"/>
                <a:gd name="T62" fmla="*/ 108 w 222"/>
                <a:gd name="T63" fmla="*/ 68 h 166"/>
                <a:gd name="T64" fmla="*/ 82 w 222"/>
                <a:gd name="T65" fmla="*/ 87 h 166"/>
                <a:gd name="T66" fmla="*/ 92 w 222"/>
                <a:gd name="T67" fmla="*/ 90 h 166"/>
                <a:gd name="T68" fmla="*/ 83 w 222"/>
                <a:gd name="T69" fmla="*/ 94 h 166"/>
                <a:gd name="T70" fmla="*/ 64 w 222"/>
                <a:gd name="T71" fmla="*/ 104 h 166"/>
                <a:gd name="T72" fmla="*/ 59 w 222"/>
                <a:gd name="T73" fmla="*/ 107 h 166"/>
                <a:gd name="T74" fmla="*/ 60 w 222"/>
                <a:gd name="T75" fmla="*/ 101 h 166"/>
                <a:gd name="T76" fmla="*/ 66 w 222"/>
                <a:gd name="T77" fmla="*/ 94 h 166"/>
                <a:gd name="T78" fmla="*/ 50 w 222"/>
                <a:gd name="T79" fmla="*/ 97 h 166"/>
                <a:gd name="T80" fmla="*/ 48 w 222"/>
                <a:gd name="T81" fmla="*/ 102 h 166"/>
                <a:gd name="T82" fmla="*/ 55 w 222"/>
                <a:gd name="T83" fmla="*/ 126 h 166"/>
                <a:gd name="T84" fmla="*/ 54 w 222"/>
                <a:gd name="T85" fmla="*/ 156 h 166"/>
                <a:gd name="T86" fmla="*/ 41 w 222"/>
                <a:gd name="T87" fmla="*/ 166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22" h="166">
                  <a:moveTo>
                    <a:pt x="41" y="166"/>
                  </a:moveTo>
                  <a:cubicBezTo>
                    <a:pt x="37" y="166"/>
                    <a:pt x="39" y="164"/>
                    <a:pt x="39" y="163"/>
                  </a:cubicBezTo>
                  <a:cubicBezTo>
                    <a:pt x="41" y="156"/>
                    <a:pt x="41" y="150"/>
                    <a:pt x="40" y="143"/>
                  </a:cubicBezTo>
                  <a:cubicBezTo>
                    <a:pt x="39" y="137"/>
                    <a:pt x="36" y="137"/>
                    <a:pt x="32" y="141"/>
                  </a:cubicBezTo>
                  <a:cubicBezTo>
                    <a:pt x="30" y="143"/>
                    <a:pt x="28" y="145"/>
                    <a:pt x="26" y="147"/>
                  </a:cubicBezTo>
                  <a:cubicBezTo>
                    <a:pt x="7" y="120"/>
                    <a:pt x="0" y="92"/>
                    <a:pt x="13" y="60"/>
                  </a:cubicBezTo>
                  <a:cubicBezTo>
                    <a:pt x="20" y="43"/>
                    <a:pt x="34" y="32"/>
                    <a:pt x="50" y="24"/>
                  </a:cubicBezTo>
                  <a:cubicBezTo>
                    <a:pt x="79" y="9"/>
                    <a:pt x="110" y="0"/>
                    <a:pt x="143" y="5"/>
                  </a:cubicBezTo>
                  <a:cubicBezTo>
                    <a:pt x="145" y="5"/>
                    <a:pt x="147" y="5"/>
                    <a:pt x="148" y="4"/>
                  </a:cubicBezTo>
                  <a:cubicBezTo>
                    <a:pt x="149" y="6"/>
                    <a:pt x="150" y="7"/>
                    <a:pt x="151" y="7"/>
                  </a:cubicBezTo>
                  <a:cubicBezTo>
                    <a:pt x="161" y="10"/>
                    <a:pt x="170" y="15"/>
                    <a:pt x="178" y="21"/>
                  </a:cubicBezTo>
                  <a:cubicBezTo>
                    <a:pt x="179" y="22"/>
                    <a:pt x="181" y="22"/>
                    <a:pt x="182" y="22"/>
                  </a:cubicBezTo>
                  <a:cubicBezTo>
                    <a:pt x="184" y="23"/>
                    <a:pt x="185" y="25"/>
                    <a:pt x="187" y="26"/>
                  </a:cubicBezTo>
                  <a:cubicBezTo>
                    <a:pt x="187" y="20"/>
                    <a:pt x="184" y="13"/>
                    <a:pt x="188" y="7"/>
                  </a:cubicBezTo>
                  <a:cubicBezTo>
                    <a:pt x="192" y="7"/>
                    <a:pt x="196" y="8"/>
                    <a:pt x="198" y="12"/>
                  </a:cubicBezTo>
                  <a:cubicBezTo>
                    <a:pt x="200" y="19"/>
                    <a:pt x="199" y="26"/>
                    <a:pt x="199" y="32"/>
                  </a:cubicBezTo>
                  <a:cubicBezTo>
                    <a:pt x="200" y="46"/>
                    <a:pt x="205" y="58"/>
                    <a:pt x="210" y="71"/>
                  </a:cubicBezTo>
                  <a:cubicBezTo>
                    <a:pt x="212" y="76"/>
                    <a:pt x="213" y="82"/>
                    <a:pt x="218" y="87"/>
                  </a:cubicBezTo>
                  <a:cubicBezTo>
                    <a:pt x="219" y="88"/>
                    <a:pt x="222" y="90"/>
                    <a:pt x="221" y="92"/>
                  </a:cubicBezTo>
                  <a:cubicBezTo>
                    <a:pt x="220" y="95"/>
                    <a:pt x="217" y="95"/>
                    <a:pt x="215" y="96"/>
                  </a:cubicBezTo>
                  <a:cubicBezTo>
                    <a:pt x="213" y="96"/>
                    <a:pt x="212" y="95"/>
                    <a:pt x="209" y="96"/>
                  </a:cubicBezTo>
                  <a:cubicBezTo>
                    <a:pt x="211" y="102"/>
                    <a:pt x="213" y="107"/>
                    <a:pt x="217" y="112"/>
                  </a:cubicBezTo>
                  <a:cubicBezTo>
                    <a:pt x="219" y="113"/>
                    <a:pt x="221" y="115"/>
                    <a:pt x="220" y="118"/>
                  </a:cubicBezTo>
                  <a:cubicBezTo>
                    <a:pt x="218" y="120"/>
                    <a:pt x="216" y="121"/>
                    <a:pt x="213" y="119"/>
                  </a:cubicBezTo>
                  <a:cubicBezTo>
                    <a:pt x="205" y="118"/>
                    <a:pt x="201" y="113"/>
                    <a:pt x="198" y="106"/>
                  </a:cubicBezTo>
                  <a:cubicBezTo>
                    <a:pt x="194" y="91"/>
                    <a:pt x="192" y="76"/>
                    <a:pt x="189" y="61"/>
                  </a:cubicBezTo>
                  <a:cubicBezTo>
                    <a:pt x="187" y="52"/>
                    <a:pt x="170" y="36"/>
                    <a:pt x="161" y="36"/>
                  </a:cubicBezTo>
                  <a:cubicBezTo>
                    <a:pt x="157" y="35"/>
                    <a:pt x="155" y="38"/>
                    <a:pt x="153" y="41"/>
                  </a:cubicBezTo>
                  <a:cubicBezTo>
                    <a:pt x="149" y="48"/>
                    <a:pt x="145" y="55"/>
                    <a:pt x="141" y="61"/>
                  </a:cubicBezTo>
                  <a:cubicBezTo>
                    <a:pt x="133" y="72"/>
                    <a:pt x="124" y="80"/>
                    <a:pt x="108" y="83"/>
                  </a:cubicBezTo>
                  <a:cubicBezTo>
                    <a:pt x="121" y="71"/>
                    <a:pt x="127" y="58"/>
                    <a:pt x="130" y="43"/>
                  </a:cubicBezTo>
                  <a:cubicBezTo>
                    <a:pt x="122" y="51"/>
                    <a:pt x="116" y="60"/>
                    <a:pt x="108" y="68"/>
                  </a:cubicBezTo>
                  <a:cubicBezTo>
                    <a:pt x="100" y="75"/>
                    <a:pt x="91" y="82"/>
                    <a:pt x="82" y="87"/>
                  </a:cubicBezTo>
                  <a:cubicBezTo>
                    <a:pt x="86" y="90"/>
                    <a:pt x="92" y="85"/>
                    <a:pt x="92" y="90"/>
                  </a:cubicBezTo>
                  <a:cubicBezTo>
                    <a:pt x="92" y="96"/>
                    <a:pt x="86" y="93"/>
                    <a:pt x="83" y="94"/>
                  </a:cubicBezTo>
                  <a:cubicBezTo>
                    <a:pt x="75" y="96"/>
                    <a:pt x="69" y="99"/>
                    <a:pt x="64" y="104"/>
                  </a:cubicBezTo>
                  <a:cubicBezTo>
                    <a:pt x="63" y="106"/>
                    <a:pt x="62" y="109"/>
                    <a:pt x="59" y="107"/>
                  </a:cubicBezTo>
                  <a:cubicBezTo>
                    <a:pt x="57" y="105"/>
                    <a:pt x="59" y="103"/>
                    <a:pt x="60" y="101"/>
                  </a:cubicBezTo>
                  <a:cubicBezTo>
                    <a:pt x="62" y="99"/>
                    <a:pt x="64" y="97"/>
                    <a:pt x="66" y="94"/>
                  </a:cubicBezTo>
                  <a:cubicBezTo>
                    <a:pt x="60" y="95"/>
                    <a:pt x="55" y="97"/>
                    <a:pt x="50" y="97"/>
                  </a:cubicBezTo>
                  <a:cubicBezTo>
                    <a:pt x="46" y="98"/>
                    <a:pt x="47" y="99"/>
                    <a:pt x="48" y="102"/>
                  </a:cubicBezTo>
                  <a:cubicBezTo>
                    <a:pt x="50" y="110"/>
                    <a:pt x="53" y="118"/>
                    <a:pt x="55" y="126"/>
                  </a:cubicBezTo>
                  <a:cubicBezTo>
                    <a:pt x="58" y="136"/>
                    <a:pt x="58" y="146"/>
                    <a:pt x="54" y="156"/>
                  </a:cubicBezTo>
                  <a:cubicBezTo>
                    <a:pt x="53" y="163"/>
                    <a:pt x="47" y="165"/>
                    <a:pt x="41" y="166"/>
                  </a:cubicBezTo>
                  <a:close/>
                </a:path>
              </a:pathLst>
            </a:custGeom>
            <a:solidFill>
              <a:srgbClr val="8623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6" name="Freeform 946"/>
            <p:cNvSpPr>
              <a:spLocks/>
            </p:cNvSpPr>
            <p:nvPr/>
          </p:nvSpPr>
          <p:spPr bwMode="auto">
            <a:xfrm>
              <a:off x="5022" y="2301"/>
              <a:ext cx="85" cy="74"/>
            </a:xfrm>
            <a:custGeom>
              <a:avLst/>
              <a:gdLst>
                <a:gd name="T0" fmla="*/ 68 w 138"/>
                <a:gd name="T1" fmla="*/ 28 h 119"/>
                <a:gd name="T2" fmla="*/ 79 w 138"/>
                <a:gd name="T3" fmla="*/ 13 h 119"/>
                <a:gd name="T4" fmla="*/ 120 w 138"/>
                <a:gd name="T5" fmla="*/ 9 h 119"/>
                <a:gd name="T6" fmla="*/ 133 w 138"/>
                <a:gd name="T7" fmla="*/ 46 h 119"/>
                <a:gd name="T8" fmla="*/ 111 w 138"/>
                <a:gd name="T9" fmla="*/ 81 h 119"/>
                <a:gd name="T10" fmla="*/ 73 w 138"/>
                <a:gd name="T11" fmla="*/ 116 h 119"/>
                <a:gd name="T12" fmla="*/ 64 w 138"/>
                <a:gd name="T13" fmla="*/ 117 h 119"/>
                <a:gd name="T14" fmla="*/ 10 w 138"/>
                <a:gd name="T15" fmla="*/ 63 h 119"/>
                <a:gd name="T16" fmla="*/ 3 w 138"/>
                <a:gd name="T17" fmla="*/ 29 h 119"/>
                <a:gd name="T18" fmla="*/ 27 w 138"/>
                <a:gd name="T19" fmla="*/ 4 h 119"/>
                <a:gd name="T20" fmla="*/ 62 w 138"/>
                <a:gd name="T21" fmla="*/ 18 h 119"/>
                <a:gd name="T22" fmla="*/ 68 w 138"/>
                <a:gd name="T23" fmla="*/ 28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8" h="119">
                  <a:moveTo>
                    <a:pt x="68" y="28"/>
                  </a:moveTo>
                  <a:cubicBezTo>
                    <a:pt x="72" y="23"/>
                    <a:pt x="75" y="17"/>
                    <a:pt x="79" y="13"/>
                  </a:cubicBezTo>
                  <a:cubicBezTo>
                    <a:pt x="91" y="2"/>
                    <a:pt x="106" y="0"/>
                    <a:pt x="120" y="9"/>
                  </a:cubicBezTo>
                  <a:cubicBezTo>
                    <a:pt x="132" y="16"/>
                    <a:pt x="138" y="32"/>
                    <a:pt x="133" y="46"/>
                  </a:cubicBezTo>
                  <a:cubicBezTo>
                    <a:pt x="129" y="60"/>
                    <a:pt x="120" y="70"/>
                    <a:pt x="111" y="81"/>
                  </a:cubicBezTo>
                  <a:cubicBezTo>
                    <a:pt x="100" y="94"/>
                    <a:pt x="86" y="105"/>
                    <a:pt x="73" y="116"/>
                  </a:cubicBezTo>
                  <a:cubicBezTo>
                    <a:pt x="70" y="118"/>
                    <a:pt x="68" y="119"/>
                    <a:pt x="64" y="117"/>
                  </a:cubicBezTo>
                  <a:cubicBezTo>
                    <a:pt x="44" y="101"/>
                    <a:pt x="25" y="85"/>
                    <a:pt x="10" y="63"/>
                  </a:cubicBezTo>
                  <a:cubicBezTo>
                    <a:pt x="3" y="53"/>
                    <a:pt x="0" y="41"/>
                    <a:pt x="3" y="29"/>
                  </a:cubicBezTo>
                  <a:cubicBezTo>
                    <a:pt x="6" y="15"/>
                    <a:pt x="14" y="7"/>
                    <a:pt x="27" y="4"/>
                  </a:cubicBezTo>
                  <a:cubicBezTo>
                    <a:pt x="42" y="1"/>
                    <a:pt x="53" y="7"/>
                    <a:pt x="62" y="18"/>
                  </a:cubicBezTo>
                  <a:cubicBezTo>
                    <a:pt x="64" y="21"/>
                    <a:pt x="66" y="24"/>
                    <a:pt x="68" y="28"/>
                  </a:cubicBezTo>
                  <a:close/>
                </a:path>
              </a:pathLst>
            </a:custGeom>
            <a:solidFill>
              <a:srgbClr val="EB5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7" name="Freeform 947"/>
            <p:cNvSpPr>
              <a:spLocks/>
            </p:cNvSpPr>
            <p:nvPr/>
          </p:nvSpPr>
          <p:spPr bwMode="auto">
            <a:xfrm>
              <a:off x="4961" y="2417"/>
              <a:ext cx="126" cy="64"/>
            </a:xfrm>
            <a:custGeom>
              <a:avLst/>
              <a:gdLst>
                <a:gd name="T0" fmla="*/ 34 w 204"/>
                <a:gd name="T1" fmla="*/ 14 h 105"/>
                <a:gd name="T2" fmla="*/ 47 w 204"/>
                <a:gd name="T3" fmla="*/ 8 h 105"/>
                <a:gd name="T4" fmla="*/ 93 w 204"/>
                <a:gd name="T5" fmla="*/ 0 h 105"/>
                <a:gd name="T6" fmla="*/ 134 w 204"/>
                <a:gd name="T7" fmla="*/ 11 h 105"/>
                <a:gd name="T8" fmla="*/ 167 w 204"/>
                <a:gd name="T9" fmla="*/ 27 h 105"/>
                <a:gd name="T10" fmla="*/ 191 w 204"/>
                <a:gd name="T11" fmla="*/ 65 h 105"/>
                <a:gd name="T12" fmla="*/ 203 w 204"/>
                <a:gd name="T13" fmla="*/ 87 h 105"/>
                <a:gd name="T14" fmla="*/ 204 w 204"/>
                <a:gd name="T15" fmla="*/ 88 h 105"/>
                <a:gd name="T16" fmla="*/ 203 w 204"/>
                <a:gd name="T17" fmla="*/ 89 h 105"/>
                <a:gd name="T18" fmla="*/ 185 w 204"/>
                <a:gd name="T19" fmla="*/ 92 h 105"/>
                <a:gd name="T20" fmla="*/ 171 w 204"/>
                <a:gd name="T21" fmla="*/ 88 h 105"/>
                <a:gd name="T22" fmla="*/ 156 w 204"/>
                <a:gd name="T23" fmla="*/ 79 h 105"/>
                <a:gd name="T24" fmla="*/ 153 w 204"/>
                <a:gd name="T25" fmla="*/ 79 h 105"/>
                <a:gd name="T26" fmla="*/ 143 w 204"/>
                <a:gd name="T27" fmla="*/ 83 h 105"/>
                <a:gd name="T28" fmla="*/ 118 w 204"/>
                <a:gd name="T29" fmla="*/ 72 h 105"/>
                <a:gd name="T30" fmla="*/ 110 w 204"/>
                <a:gd name="T31" fmla="*/ 60 h 105"/>
                <a:gd name="T32" fmla="*/ 89 w 204"/>
                <a:gd name="T33" fmla="*/ 63 h 105"/>
                <a:gd name="T34" fmla="*/ 61 w 204"/>
                <a:gd name="T35" fmla="*/ 57 h 105"/>
                <a:gd name="T36" fmla="*/ 53 w 204"/>
                <a:gd name="T37" fmla="*/ 44 h 105"/>
                <a:gd name="T38" fmla="*/ 38 w 204"/>
                <a:gd name="T39" fmla="*/ 55 h 105"/>
                <a:gd name="T40" fmla="*/ 35 w 204"/>
                <a:gd name="T41" fmla="*/ 44 h 105"/>
                <a:gd name="T42" fmla="*/ 20 w 204"/>
                <a:gd name="T43" fmla="*/ 58 h 105"/>
                <a:gd name="T44" fmla="*/ 14 w 204"/>
                <a:gd name="T45" fmla="*/ 65 h 105"/>
                <a:gd name="T46" fmla="*/ 9 w 204"/>
                <a:gd name="T47" fmla="*/ 95 h 105"/>
                <a:gd name="T48" fmla="*/ 6 w 204"/>
                <a:gd name="T49" fmla="*/ 105 h 105"/>
                <a:gd name="T50" fmla="*/ 2 w 204"/>
                <a:gd name="T51" fmla="*/ 96 h 105"/>
                <a:gd name="T52" fmla="*/ 12 w 204"/>
                <a:gd name="T53" fmla="*/ 37 h 105"/>
                <a:gd name="T54" fmla="*/ 27 w 204"/>
                <a:gd name="T55" fmla="*/ 17 h 105"/>
                <a:gd name="T56" fmla="*/ 34 w 204"/>
                <a:gd name="T57" fmla="*/ 14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4" h="105">
                  <a:moveTo>
                    <a:pt x="34" y="14"/>
                  </a:moveTo>
                  <a:cubicBezTo>
                    <a:pt x="39" y="12"/>
                    <a:pt x="43" y="10"/>
                    <a:pt x="47" y="8"/>
                  </a:cubicBezTo>
                  <a:cubicBezTo>
                    <a:pt x="62" y="1"/>
                    <a:pt x="78" y="2"/>
                    <a:pt x="93" y="0"/>
                  </a:cubicBezTo>
                  <a:cubicBezTo>
                    <a:pt x="107" y="4"/>
                    <a:pt x="121" y="6"/>
                    <a:pt x="134" y="11"/>
                  </a:cubicBezTo>
                  <a:cubicBezTo>
                    <a:pt x="146" y="15"/>
                    <a:pt x="157" y="20"/>
                    <a:pt x="167" y="27"/>
                  </a:cubicBezTo>
                  <a:cubicBezTo>
                    <a:pt x="180" y="37"/>
                    <a:pt x="188" y="49"/>
                    <a:pt x="191" y="65"/>
                  </a:cubicBezTo>
                  <a:cubicBezTo>
                    <a:pt x="193" y="73"/>
                    <a:pt x="199" y="80"/>
                    <a:pt x="203" y="87"/>
                  </a:cubicBezTo>
                  <a:cubicBezTo>
                    <a:pt x="204" y="87"/>
                    <a:pt x="204" y="88"/>
                    <a:pt x="204" y="88"/>
                  </a:cubicBezTo>
                  <a:cubicBezTo>
                    <a:pt x="203" y="89"/>
                    <a:pt x="203" y="89"/>
                    <a:pt x="203" y="89"/>
                  </a:cubicBezTo>
                  <a:cubicBezTo>
                    <a:pt x="197" y="87"/>
                    <a:pt x="191" y="88"/>
                    <a:pt x="185" y="92"/>
                  </a:cubicBezTo>
                  <a:cubicBezTo>
                    <a:pt x="182" y="95"/>
                    <a:pt x="173" y="92"/>
                    <a:pt x="171" y="88"/>
                  </a:cubicBezTo>
                  <a:cubicBezTo>
                    <a:pt x="168" y="81"/>
                    <a:pt x="162" y="79"/>
                    <a:pt x="156" y="79"/>
                  </a:cubicBezTo>
                  <a:cubicBezTo>
                    <a:pt x="155" y="78"/>
                    <a:pt x="153" y="77"/>
                    <a:pt x="153" y="79"/>
                  </a:cubicBezTo>
                  <a:cubicBezTo>
                    <a:pt x="152" y="85"/>
                    <a:pt x="148" y="86"/>
                    <a:pt x="143" y="83"/>
                  </a:cubicBezTo>
                  <a:cubicBezTo>
                    <a:pt x="135" y="78"/>
                    <a:pt x="127" y="75"/>
                    <a:pt x="118" y="72"/>
                  </a:cubicBezTo>
                  <a:cubicBezTo>
                    <a:pt x="112" y="70"/>
                    <a:pt x="109" y="67"/>
                    <a:pt x="110" y="60"/>
                  </a:cubicBezTo>
                  <a:cubicBezTo>
                    <a:pt x="103" y="68"/>
                    <a:pt x="96" y="65"/>
                    <a:pt x="89" y="63"/>
                  </a:cubicBezTo>
                  <a:cubicBezTo>
                    <a:pt x="80" y="60"/>
                    <a:pt x="70" y="58"/>
                    <a:pt x="61" y="57"/>
                  </a:cubicBezTo>
                  <a:cubicBezTo>
                    <a:pt x="49" y="55"/>
                    <a:pt x="49" y="55"/>
                    <a:pt x="53" y="44"/>
                  </a:cubicBezTo>
                  <a:cubicBezTo>
                    <a:pt x="48" y="54"/>
                    <a:pt x="45" y="57"/>
                    <a:pt x="38" y="55"/>
                  </a:cubicBezTo>
                  <a:cubicBezTo>
                    <a:pt x="33" y="53"/>
                    <a:pt x="34" y="50"/>
                    <a:pt x="35" y="44"/>
                  </a:cubicBezTo>
                  <a:cubicBezTo>
                    <a:pt x="32" y="53"/>
                    <a:pt x="27" y="57"/>
                    <a:pt x="20" y="58"/>
                  </a:cubicBezTo>
                  <a:cubicBezTo>
                    <a:pt x="16" y="59"/>
                    <a:pt x="15" y="62"/>
                    <a:pt x="14" y="65"/>
                  </a:cubicBezTo>
                  <a:cubicBezTo>
                    <a:pt x="12" y="75"/>
                    <a:pt x="11" y="85"/>
                    <a:pt x="9" y="95"/>
                  </a:cubicBezTo>
                  <a:cubicBezTo>
                    <a:pt x="9" y="99"/>
                    <a:pt x="9" y="103"/>
                    <a:pt x="6" y="105"/>
                  </a:cubicBezTo>
                  <a:cubicBezTo>
                    <a:pt x="2" y="103"/>
                    <a:pt x="3" y="99"/>
                    <a:pt x="2" y="96"/>
                  </a:cubicBezTo>
                  <a:cubicBezTo>
                    <a:pt x="0" y="75"/>
                    <a:pt x="4" y="56"/>
                    <a:pt x="12" y="37"/>
                  </a:cubicBezTo>
                  <a:cubicBezTo>
                    <a:pt x="16" y="30"/>
                    <a:pt x="21" y="23"/>
                    <a:pt x="27" y="17"/>
                  </a:cubicBezTo>
                  <a:cubicBezTo>
                    <a:pt x="29" y="16"/>
                    <a:pt x="31" y="14"/>
                    <a:pt x="34" y="14"/>
                  </a:cubicBezTo>
                  <a:close/>
                </a:path>
              </a:pathLst>
            </a:custGeom>
            <a:solidFill>
              <a:srgbClr val="7529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8" name="Freeform 948"/>
            <p:cNvSpPr>
              <a:spLocks/>
            </p:cNvSpPr>
            <p:nvPr/>
          </p:nvSpPr>
          <p:spPr bwMode="auto">
            <a:xfrm>
              <a:off x="4969" y="2542"/>
              <a:ext cx="81" cy="84"/>
            </a:xfrm>
            <a:custGeom>
              <a:avLst/>
              <a:gdLst>
                <a:gd name="T0" fmla="*/ 127 w 130"/>
                <a:gd name="T1" fmla="*/ 28 h 136"/>
                <a:gd name="T2" fmla="*/ 121 w 130"/>
                <a:gd name="T3" fmla="*/ 51 h 136"/>
                <a:gd name="T4" fmla="*/ 116 w 130"/>
                <a:gd name="T5" fmla="*/ 65 h 136"/>
                <a:gd name="T6" fmla="*/ 110 w 130"/>
                <a:gd name="T7" fmla="*/ 71 h 136"/>
                <a:gd name="T8" fmla="*/ 94 w 130"/>
                <a:gd name="T9" fmla="*/ 81 h 136"/>
                <a:gd name="T10" fmla="*/ 104 w 130"/>
                <a:gd name="T11" fmla="*/ 80 h 136"/>
                <a:gd name="T12" fmla="*/ 110 w 130"/>
                <a:gd name="T13" fmla="*/ 78 h 136"/>
                <a:gd name="T14" fmla="*/ 117 w 130"/>
                <a:gd name="T15" fmla="*/ 81 h 136"/>
                <a:gd name="T16" fmla="*/ 113 w 130"/>
                <a:gd name="T17" fmla="*/ 87 h 136"/>
                <a:gd name="T18" fmla="*/ 97 w 130"/>
                <a:gd name="T19" fmla="*/ 95 h 136"/>
                <a:gd name="T20" fmla="*/ 91 w 130"/>
                <a:gd name="T21" fmla="*/ 99 h 136"/>
                <a:gd name="T22" fmla="*/ 108 w 130"/>
                <a:gd name="T23" fmla="*/ 96 h 136"/>
                <a:gd name="T24" fmla="*/ 118 w 130"/>
                <a:gd name="T25" fmla="*/ 97 h 136"/>
                <a:gd name="T26" fmla="*/ 111 w 130"/>
                <a:gd name="T27" fmla="*/ 103 h 136"/>
                <a:gd name="T28" fmla="*/ 98 w 130"/>
                <a:gd name="T29" fmla="*/ 109 h 136"/>
                <a:gd name="T30" fmla="*/ 105 w 130"/>
                <a:gd name="T31" fmla="*/ 110 h 136"/>
                <a:gd name="T32" fmla="*/ 115 w 130"/>
                <a:gd name="T33" fmla="*/ 108 h 136"/>
                <a:gd name="T34" fmla="*/ 120 w 130"/>
                <a:gd name="T35" fmla="*/ 109 h 136"/>
                <a:gd name="T36" fmla="*/ 116 w 130"/>
                <a:gd name="T37" fmla="*/ 113 h 136"/>
                <a:gd name="T38" fmla="*/ 106 w 130"/>
                <a:gd name="T39" fmla="*/ 117 h 136"/>
                <a:gd name="T40" fmla="*/ 115 w 130"/>
                <a:gd name="T41" fmla="*/ 122 h 136"/>
                <a:gd name="T42" fmla="*/ 105 w 130"/>
                <a:gd name="T43" fmla="*/ 128 h 136"/>
                <a:gd name="T44" fmla="*/ 24 w 130"/>
                <a:gd name="T45" fmla="*/ 130 h 136"/>
                <a:gd name="T46" fmla="*/ 3 w 130"/>
                <a:gd name="T47" fmla="*/ 122 h 136"/>
                <a:gd name="T48" fmla="*/ 0 w 130"/>
                <a:gd name="T49" fmla="*/ 115 h 136"/>
                <a:gd name="T50" fmla="*/ 5 w 130"/>
                <a:gd name="T51" fmla="*/ 84 h 136"/>
                <a:gd name="T52" fmla="*/ 15 w 130"/>
                <a:gd name="T53" fmla="*/ 82 h 136"/>
                <a:gd name="T54" fmla="*/ 67 w 130"/>
                <a:gd name="T55" fmla="*/ 81 h 136"/>
                <a:gd name="T56" fmla="*/ 97 w 130"/>
                <a:gd name="T57" fmla="*/ 62 h 136"/>
                <a:gd name="T58" fmla="*/ 96 w 130"/>
                <a:gd name="T59" fmla="*/ 56 h 136"/>
                <a:gd name="T60" fmla="*/ 83 w 130"/>
                <a:gd name="T61" fmla="*/ 45 h 136"/>
                <a:gd name="T62" fmla="*/ 76 w 130"/>
                <a:gd name="T63" fmla="*/ 47 h 136"/>
                <a:gd name="T64" fmla="*/ 50 w 130"/>
                <a:gd name="T65" fmla="*/ 59 h 136"/>
                <a:gd name="T66" fmla="*/ 26 w 130"/>
                <a:gd name="T67" fmla="*/ 62 h 136"/>
                <a:gd name="T68" fmla="*/ 8 w 130"/>
                <a:gd name="T69" fmla="*/ 51 h 136"/>
                <a:gd name="T70" fmla="*/ 6 w 130"/>
                <a:gd name="T71" fmla="*/ 19 h 136"/>
                <a:gd name="T72" fmla="*/ 4 w 130"/>
                <a:gd name="T73" fmla="*/ 11 h 136"/>
                <a:gd name="T74" fmla="*/ 29 w 130"/>
                <a:gd name="T75" fmla="*/ 1 h 136"/>
                <a:gd name="T76" fmla="*/ 30 w 130"/>
                <a:gd name="T77" fmla="*/ 5 h 136"/>
                <a:gd name="T78" fmla="*/ 35 w 130"/>
                <a:gd name="T79" fmla="*/ 22 h 136"/>
                <a:gd name="T80" fmla="*/ 59 w 130"/>
                <a:gd name="T81" fmla="*/ 25 h 136"/>
                <a:gd name="T82" fmla="*/ 61 w 130"/>
                <a:gd name="T83" fmla="*/ 25 h 136"/>
                <a:gd name="T84" fmla="*/ 91 w 130"/>
                <a:gd name="T85" fmla="*/ 21 h 136"/>
                <a:gd name="T86" fmla="*/ 93 w 130"/>
                <a:gd name="T87" fmla="*/ 19 h 136"/>
                <a:gd name="T88" fmla="*/ 103 w 130"/>
                <a:gd name="T89" fmla="*/ 2 h 136"/>
                <a:gd name="T90" fmla="*/ 128 w 130"/>
                <a:gd name="T91" fmla="*/ 18 h 136"/>
                <a:gd name="T92" fmla="*/ 127 w 130"/>
                <a:gd name="T93"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30" h="136">
                  <a:moveTo>
                    <a:pt x="127" y="28"/>
                  </a:moveTo>
                  <a:cubicBezTo>
                    <a:pt x="128" y="37"/>
                    <a:pt x="124" y="44"/>
                    <a:pt x="121" y="51"/>
                  </a:cubicBezTo>
                  <a:cubicBezTo>
                    <a:pt x="120" y="56"/>
                    <a:pt x="117" y="60"/>
                    <a:pt x="116" y="65"/>
                  </a:cubicBezTo>
                  <a:cubicBezTo>
                    <a:pt x="116" y="69"/>
                    <a:pt x="113" y="70"/>
                    <a:pt x="110" y="71"/>
                  </a:cubicBezTo>
                  <a:cubicBezTo>
                    <a:pt x="105" y="73"/>
                    <a:pt x="99" y="76"/>
                    <a:pt x="94" y="81"/>
                  </a:cubicBezTo>
                  <a:cubicBezTo>
                    <a:pt x="98" y="81"/>
                    <a:pt x="101" y="80"/>
                    <a:pt x="104" y="80"/>
                  </a:cubicBezTo>
                  <a:cubicBezTo>
                    <a:pt x="106" y="79"/>
                    <a:pt x="108" y="78"/>
                    <a:pt x="110" y="78"/>
                  </a:cubicBezTo>
                  <a:cubicBezTo>
                    <a:pt x="113" y="78"/>
                    <a:pt x="116" y="77"/>
                    <a:pt x="117" y="81"/>
                  </a:cubicBezTo>
                  <a:cubicBezTo>
                    <a:pt x="118" y="84"/>
                    <a:pt x="116" y="86"/>
                    <a:pt x="113" y="87"/>
                  </a:cubicBezTo>
                  <a:cubicBezTo>
                    <a:pt x="108" y="89"/>
                    <a:pt x="102" y="92"/>
                    <a:pt x="97" y="95"/>
                  </a:cubicBezTo>
                  <a:cubicBezTo>
                    <a:pt x="95" y="95"/>
                    <a:pt x="93" y="96"/>
                    <a:pt x="91" y="99"/>
                  </a:cubicBezTo>
                  <a:cubicBezTo>
                    <a:pt x="98" y="99"/>
                    <a:pt x="103" y="97"/>
                    <a:pt x="108" y="96"/>
                  </a:cubicBezTo>
                  <a:cubicBezTo>
                    <a:pt x="112" y="95"/>
                    <a:pt x="116" y="92"/>
                    <a:pt x="118" y="97"/>
                  </a:cubicBezTo>
                  <a:cubicBezTo>
                    <a:pt x="119" y="100"/>
                    <a:pt x="114" y="101"/>
                    <a:pt x="111" y="103"/>
                  </a:cubicBezTo>
                  <a:cubicBezTo>
                    <a:pt x="107" y="105"/>
                    <a:pt x="102" y="105"/>
                    <a:pt x="98" y="109"/>
                  </a:cubicBezTo>
                  <a:cubicBezTo>
                    <a:pt x="100" y="111"/>
                    <a:pt x="103" y="110"/>
                    <a:pt x="105" y="110"/>
                  </a:cubicBezTo>
                  <a:cubicBezTo>
                    <a:pt x="108" y="109"/>
                    <a:pt x="111" y="108"/>
                    <a:pt x="115" y="108"/>
                  </a:cubicBezTo>
                  <a:cubicBezTo>
                    <a:pt x="116" y="107"/>
                    <a:pt x="119" y="106"/>
                    <a:pt x="120" y="109"/>
                  </a:cubicBezTo>
                  <a:cubicBezTo>
                    <a:pt x="121" y="112"/>
                    <a:pt x="118" y="113"/>
                    <a:pt x="116" y="113"/>
                  </a:cubicBezTo>
                  <a:cubicBezTo>
                    <a:pt x="113" y="114"/>
                    <a:pt x="109" y="115"/>
                    <a:pt x="106" y="117"/>
                  </a:cubicBezTo>
                  <a:cubicBezTo>
                    <a:pt x="109" y="120"/>
                    <a:pt x="114" y="117"/>
                    <a:pt x="115" y="122"/>
                  </a:cubicBezTo>
                  <a:cubicBezTo>
                    <a:pt x="113" y="126"/>
                    <a:pt x="109" y="126"/>
                    <a:pt x="105" y="128"/>
                  </a:cubicBezTo>
                  <a:cubicBezTo>
                    <a:pt x="78" y="135"/>
                    <a:pt x="51" y="136"/>
                    <a:pt x="24" y="130"/>
                  </a:cubicBezTo>
                  <a:cubicBezTo>
                    <a:pt x="16" y="128"/>
                    <a:pt x="9" y="126"/>
                    <a:pt x="3" y="122"/>
                  </a:cubicBezTo>
                  <a:cubicBezTo>
                    <a:pt x="1" y="120"/>
                    <a:pt x="0" y="117"/>
                    <a:pt x="0" y="115"/>
                  </a:cubicBezTo>
                  <a:cubicBezTo>
                    <a:pt x="1" y="105"/>
                    <a:pt x="1" y="94"/>
                    <a:pt x="5" y="84"/>
                  </a:cubicBezTo>
                  <a:cubicBezTo>
                    <a:pt x="8" y="82"/>
                    <a:pt x="12" y="82"/>
                    <a:pt x="15" y="82"/>
                  </a:cubicBezTo>
                  <a:cubicBezTo>
                    <a:pt x="32" y="82"/>
                    <a:pt x="50" y="82"/>
                    <a:pt x="67" y="81"/>
                  </a:cubicBezTo>
                  <a:cubicBezTo>
                    <a:pt x="81" y="80"/>
                    <a:pt x="88" y="70"/>
                    <a:pt x="97" y="62"/>
                  </a:cubicBezTo>
                  <a:cubicBezTo>
                    <a:pt x="99" y="60"/>
                    <a:pt x="97" y="58"/>
                    <a:pt x="96" y="56"/>
                  </a:cubicBezTo>
                  <a:cubicBezTo>
                    <a:pt x="92" y="52"/>
                    <a:pt x="88" y="49"/>
                    <a:pt x="83" y="45"/>
                  </a:cubicBezTo>
                  <a:cubicBezTo>
                    <a:pt x="80" y="43"/>
                    <a:pt x="77" y="44"/>
                    <a:pt x="76" y="47"/>
                  </a:cubicBezTo>
                  <a:cubicBezTo>
                    <a:pt x="69" y="55"/>
                    <a:pt x="60" y="57"/>
                    <a:pt x="50" y="59"/>
                  </a:cubicBezTo>
                  <a:cubicBezTo>
                    <a:pt x="42" y="60"/>
                    <a:pt x="34" y="61"/>
                    <a:pt x="26" y="62"/>
                  </a:cubicBezTo>
                  <a:cubicBezTo>
                    <a:pt x="17" y="63"/>
                    <a:pt x="12" y="60"/>
                    <a:pt x="8" y="51"/>
                  </a:cubicBezTo>
                  <a:cubicBezTo>
                    <a:pt x="10" y="40"/>
                    <a:pt x="10" y="29"/>
                    <a:pt x="6" y="19"/>
                  </a:cubicBezTo>
                  <a:cubicBezTo>
                    <a:pt x="4" y="17"/>
                    <a:pt x="4" y="14"/>
                    <a:pt x="4" y="11"/>
                  </a:cubicBezTo>
                  <a:cubicBezTo>
                    <a:pt x="10" y="2"/>
                    <a:pt x="19" y="0"/>
                    <a:pt x="29" y="1"/>
                  </a:cubicBezTo>
                  <a:cubicBezTo>
                    <a:pt x="31" y="2"/>
                    <a:pt x="30" y="4"/>
                    <a:pt x="30" y="5"/>
                  </a:cubicBezTo>
                  <a:cubicBezTo>
                    <a:pt x="27" y="13"/>
                    <a:pt x="28" y="17"/>
                    <a:pt x="35" y="22"/>
                  </a:cubicBezTo>
                  <a:cubicBezTo>
                    <a:pt x="42" y="27"/>
                    <a:pt x="50" y="29"/>
                    <a:pt x="59" y="25"/>
                  </a:cubicBezTo>
                  <a:cubicBezTo>
                    <a:pt x="60" y="24"/>
                    <a:pt x="60" y="24"/>
                    <a:pt x="61" y="25"/>
                  </a:cubicBezTo>
                  <a:cubicBezTo>
                    <a:pt x="73" y="32"/>
                    <a:pt x="81" y="31"/>
                    <a:pt x="91" y="21"/>
                  </a:cubicBezTo>
                  <a:cubicBezTo>
                    <a:pt x="92" y="21"/>
                    <a:pt x="92" y="20"/>
                    <a:pt x="93" y="19"/>
                  </a:cubicBezTo>
                  <a:cubicBezTo>
                    <a:pt x="98" y="14"/>
                    <a:pt x="104" y="11"/>
                    <a:pt x="103" y="2"/>
                  </a:cubicBezTo>
                  <a:cubicBezTo>
                    <a:pt x="116" y="3"/>
                    <a:pt x="124" y="8"/>
                    <a:pt x="128" y="18"/>
                  </a:cubicBezTo>
                  <a:cubicBezTo>
                    <a:pt x="129" y="22"/>
                    <a:pt x="130" y="25"/>
                    <a:pt x="127" y="28"/>
                  </a:cubicBezTo>
                  <a:close/>
                </a:path>
              </a:pathLst>
            </a:custGeom>
            <a:solidFill>
              <a:srgbClr val="28A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49" name="Freeform 949"/>
            <p:cNvSpPr>
              <a:spLocks/>
            </p:cNvSpPr>
            <p:nvPr/>
          </p:nvSpPr>
          <p:spPr bwMode="auto">
            <a:xfrm>
              <a:off x="4794" y="2520"/>
              <a:ext cx="94" cy="60"/>
            </a:xfrm>
            <a:custGeom>
              <a:avLst/>
              <a:gdLst>
                <a:gd name="T0" fmla="*/ 93 w 152"/>
                <a:gd name="T1" fmla="*/ 3 h 98"/>
                <a:gd name="T2" fmla="*/ 99 w 152"/>
                <a:gd name="T3" fmla="*/ 2 h 98"/>
                <a:gd name="T4" fmla="*/ 105 w 152"/>
                <a:gd name="T5" fmla="*/ 0 h 98"/>
                <a:gd name="T6" fmla="*/ 145 w 152"/>
                <a:gd name="T7" fmla="*/ 4 h 98"/>
                <a:gd name="T8" fmla="*/ 150 w 152"/>
                <a:gd name="T9" fmla="*/ 11 h 98"/>
                <a:gd name="T10" fmla="*/ 151 w 152"/>
                <a:gd name="T11" fmla="*/ 38 h 98"/>
                <a:gd name="T12" fmla="*/ 142 w 152"/>
                <a:gd name="T13" fmla="*/ 47 h 98"/>
                <a:gd name="T14" fmla="*/ 137 w 152"/>
                <a:gd name="T15" fmla="*/ 46 h 98"/>
                <a:gd name="T16" fmla="*/ 138 w 152"/>
                <a:gd name="T17" fmla="*/ 42 h 98"/>
                <a:gd name="T18" fmla="*/ 142 w 152"/>
                <a:gd name="T19" fmla="*/ 35 h 98"/>
                <a:gd name="T20" fmla="*/ 133 w 152"/>
                <a:gd name="T21" fmla="*/ 40 h 98"/>
                <a:gd name="T22" fmla="*/ 128 w 152"/>
                <a:gd name="T23" fmla="*/ 48 h 98"/>
                <a:gd name="T24" fmla="*/ 112 w 152"/>
                <a:gd name="T25" fmla="*/ 57 h 98"/>
                <a:gd name="T26" fmla="*/ 81 w 152"/>
                <a:gd name="T27" fmla="*/ 59 h 98"/>
                <a:gd name="T28" fmla="*/ 73 w 152"/>
                <a:gd name="T29" fmla="*/ 65 h 98"/>
                <a:gd name="T30" fmla="*/ 63 w 152"/>
                <a:gd name="T31" fmla="*/ 85 h 98"/>
                <a:gd name="T32" fmla="*/ 60 w 152"/>
                <a:gd name="T33" fmla="*/ 89 h 98"/>
                <a:gd name="T34" fmla="*/ 45 w 152"/>
                <a:gd name="T35" fmla="*/ 94 h 98"/>
                <a:gd name="T36" fmla="*/ 14 w 152"/>
                <a:gd name="T37" fmla="*/ 82 h 98"/>
                <a:gd name="T38" fmla="*/ 7 w 152"/>
                <a:gd name="T39" fmla="*/ 67 h 98"/>
                <a:gd name="T40" fmla="*/ 6 w 152"/>
                <a:gd name="T41" fmla="*/ 26 h 98"/>
                <a:gd name="T42" fmla="*/ 18 w 152"/>
                <a:gd name="T43" fmla="*/ 15 h 98"/>
                <a:gd name="T44" fmla="*/ 33 w 152"/>
                <a:gd name="T45" fmla="*/ 11 h 98"/>
                <a:gd name="T46" fmla="*/ 36 w 152"/>
                <a:gd name="T47" fmla="*/ 11 h 98"/>
                <a:gd name="T48" fmla="*/ 39 w 152"/>
                <a:gd name="T49" fmla="*/ 14 h 98"/>
                <a:gd name="T50" fmla="*/ 88 w 152"/>
                <a:gd name="T51" fmla="*/ 19 h 98"/>
                <a:gd name="T52" fmla="*/ 93 w 152"/>
                <a:gd name="T53" fmla="*/ 3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2" h="98">
                  <a:moveTo>
                    <a:pt x="93" y="3"/>
                  </a:moveTo>
                  <a:cubicBezTo>
                    <a:pt x="95" y="3"/>
                    <a:pt x="97" y="3"/>
                    <a:pt x="99" y="2"/>
                  </a:cubicBezTo>
                  <a:cubicBezTo>
                    <a:pt x="101" y="1"/>
                    <a:pt x="103" y="0"/>
                    <a:pt x="105" y="0"/>
                  </a:cubicBezTo>
                  <a:cubicBezTo>
                    <a:pt x="118" y="1"/>
                    <a:pt x="132" y="1"/>
                    <a:pt x="145" y="4"/>
                  </a:cubicBezTo>
                  <a:cubicBezTo>
                    <a:pt x="148" y="5"/>
                    <a:pt x="149" y="8"/>
                    <a:pt x="150" y="11"/>
                  </a:cubicBezTo>
                  <a:cubicBezTo>
                    <a:pt x="151" y="20"/>
                    <a:pt x="152" y="29"/>
                    <a:pt x="151" y="38"/>
                  </a:cubicBezTo>
                  <a:cubicBezTo>
                    <a:pt x="150" y="43"/>
                    <a:pt x="146" y="45"/>
                    <a:pt x="142" y="47"/>
                  </a:cubicBezTo>
                  <a:cubicBezTo>
                    <a:pt x="141" y="47"/>
                    <a:pt x="139" y="48"/>
                    <a:pt x="137" y="46"/>
                  </a:cubicBezTo>
                  <a:cubicBezTo>
                    <a:pt x="136" y="45"/>
                    <a:pt x="137" y="43"/>
                    <a:pt x="138" y="42"/>
                  </a:cubicBezTo>
                  <a:cubicBezTo>
                    <a:pt x="139" y="40"/>
                    <a:pt x="141" y="39"/>
                    <a:pt x="142" y="35"/>
                  </a:cubicBezTo>
                  <a:cubicBezTo>
                    <a:pt x="138" y="35"/>
                    <a:pt x="136" y="38"/>
                    <a:pt x="133" y="40"/>
                  </a:cubicBezTo>
                  <a:cubicBezTo>
                    <a:pt x="131" y="42"/>
                    <a:pt x="129" y="45"/>
                    <a:pt x="128" y="48"/>
                  </a:cubicBezTo>
                  <a:cubicBezTo>
                    <a:pt x="124" y="55"/>
                    <a:pt x="119" y="58"/>
                    <a:pt x="112" y="57"/>
                  </a:cubicBezTo>
                  <a:cubicBezTo>
                    <a:pt x="101" y="57"/>
                    <a:pt x="91" y="59"/>
                    <a:pt x="81" y="59"/>
                  </a:cubicBezTo>
                  <a:cubicBezTo>
                    <a:pt x="77" y="59"/>
                    <a:pt x="75" y="61"/>
                    <a:pt x="73" y="65"/>
                  </a:cubicBezTo>
                  <a:cubicBezTo>
                    <a:pt x="70" y="72"/>
                    <a:pt x="67" y="79"/>
                    <a:pt x="63" y="85"/>
                  </a:cubicBezTo>
                  <a:cubicBezTo>
                    <a:pt x="62" y="87"/>
                    <a:pt x="61" y="88"/>
                    <a:pt x="60" y="89"/>
                  </a:cubicBezTo>
                  <a:cubicBezTo>
                    <a:pt x="56" y="97"/>
                    <a:pt x="54" y="98"/>
                    <a:pt x="45" y="94"/>
                  </a:cubicBezTo>
                  <a:cubicBezTo>
                    <a:pt x="35" y="89"/>
                    <a:pt x="26" y="84"/>
                    <a:pt x="14" y="82"/>
                  </a:cubicBezTo>
                  <a:cubicBezTo>
                    <a:pt x="12" y="77"/>
                    <a:pt x="9" y="72"/>
                    <a:pt x="7" y="67"/>
                  </a:cubicBezTo>
                  <a:cubicBezTo>
                    <a:pt x="0" y="54"/>
                    <a:pt x="0" y="40"/>
                    <a:pt x="6" y="26"/>
                  </a:cubicBezTo>
                  <a:cubicBezTo>
                    <a:pt x="8" y="20"/>
                    <a:pt x="12" y="16"/>
                    <a:pt x="18" y="15"/>
                  </a:cubicBezTo>
                  <a:cubicBezTo>
                    <a:pt x="23" y="14"/>
                    <a:pt x="28" y="12"/>
                    <a:pt x="33" y="11"/>
                  </a:cubicBezTo>
                  <a:cubicBezTo>
                    <a:pt x="34" y="11"/>
                    <a:pt x="35" y="11"/>
                    <a:pt x="36" y="11"/>
                  </a:cubicBezTo>
                  <a:cubicBezTo>
                    <a:pt x="38" y="12"/>
                    <a:pt x="39" y="13"/>
                    <a:pt x="39" y="14"/>
                  </a:cubicBezTo>
                  <a:cubicBezTo>
                    <a:pt x="45" y="34"/>
                    <a:pt x="77" y="34"/>
                    <a:pt x="88" y="19"/>
                  </a:cubicBezTo>
                  <a:cubicBezTo>
                    <a:pt x="92" y="14"/>
                    <a:pt x="90" y="8"/>
                    <a:pt x="93" y="3"/>
                  </a:cubicBezTo>
                  <a:close/>
                </a:path>
              </a:pathLst>
            </a:custGeom>
            <a:solidFill>
              <a:srgbClr val="E95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0" name="Freeform 950"/>
            <p:cNvSpPr>
              <a:spLocks/>
            </p:cNvSpPr>
            <p:nvPr/>
          </p:nvSpPr>
          <p:spPr bwMode="auto">
            <a:xfrm>
              <a:off x="5022" y="2476"/>
              <a:ext cx="77" cy="83"/>
            </a:xfrm>
            <a:custGeom>
              <a:avLst/>
              <a:gdLst>
                <a:gd name="T0" fmla="*/ 41 w 124"/>
                <a:gd name="T1" fmla="*/ 134 h 134"/>
                <a:gd name="T2" fmla="*/ 17 w 124"/>
                <a:gd name="T3" fmla="*/ 110 h 134"/>
                <a:gd name="T4" fmla="*/ 10 w 124"/>
                <a:gd name="T5" fmla="*/ 109 h 134"/>
                <a:gd name="T6" fmla="*/ 0 w 124"/>
                <a:gd name="T7" fmla="*/ 104 h 134"/>
                <a:gd name="T8" fmla="*/ 2 w 124"/>
                <a:gd name="T9" fmla="*/ 98 h 134"/>
                <a:gd name="T10" fmla="*/ 13 w 124"/>
                <a:gd name="T11" fmla="*/ 96 h 134"/>
                <a:gd name="T12" fmla="*/ 30 w 124"/>
                <a:gd name="T13" fmla="*/ 89 h 134"/>
                <a:gd name="T14" fmla="*/ 41 w 124"/>
                <a:gd name="T15" fmla="*/ 87 h 134"/>
                <a:gd name="T16" fmla="*/ 83 w 124"/>
                <a:gd name="T17" fmla="*/ 53 h 134"/>
                <a:gd name="T18" fmla="*/ 67 w 124"/>
                <a:gd name="T19" fmla="*/ 32 h 134"/>
                <a:gd name="T20" fmla="*/ 60 w 124"/>
                <a:gd name="T21" fmla="*/ 20 h 134"/>
                <a:gd name="T22" fmla="*/ 65 w 124"/>
                <a:gd name="T23" fmla="*/ 6 h 134"/>
                <a:gd name="T24" fmla="*/ 85 w 124"/>
                <a:gd name="T25" fmla="*/ 8 h 134"/>
                <a:gd name="T26" fmla="*/ 89 w 124"/>
                <a:gd name="T27" fmla="*/ 13 h 134"/>
                <a:gd name="T28" fmla="*/ 98 w 124"/>
                <a:gd name="T29" fmla="*/ 9 h 134"/>
                <a:gd name="T30" fmla="*/ 103 w 124"/>
                <a:gd name="T31" fmla="*/ 1 h 134"/>
                <a:gd name="T32" fmla="*/ 113 w 124"/>
                <a:gd name="T33" fmla="*/ 23 h 134"/>
                <a:gd name="T34" fmla="*/ 113 w 124"/>
                <a:gd name="T35" fmla="*/ 27 h 134"/>
                <a:gd name="T36" fmla="*/ 108 w 124"/>
                <a:gd name="T37" fmla="*/ 37 h 134"/>
                <a:gd name="T38" fmla="*/ 106 w 124"/>
                <a:gd name="T39" fmla="*/ 43 h 134"/>
                <a:gd name="T40" fmla="*/ 113 w 124"/>
                <a:gd name="T41" fmla="*/ 54 h 134"/>
                <a:gd name="T42" fmla="*/ 123 w 124"/>
                <a:gd name="T43" fmla="*/ 66 h 134"/>
                <a:gd name="T44" fmla="*/ 119 w 124"/>
                <a:gd name="T45" fmla="*/ 79 h 134"/>
                <a:gd name="T46" fmla="*/ 117 w 124"/>
                <a:gd name="T47" fmla="*/ 99 h 134"/>
                <a:gd name="T48" fmla="*/ 101 w 124"/>
                <a:gd name="T49" fmla="*/ 130 h 134"/>
                <a:gd name="T50" fmla="*/ 105 w 124"/>
                <a:gd name="T51" fmla="*/ 106 h 134"/>
                <a:gd name="T52" fmla="*/ 94 w 124"/>
                <a:gd name="T53" fmla="*/ 126 h 134"/>
                <a:gd name="T54" fmla="*/ 83 w 124"/>
                <a:gd name="T55" fmla="*/ 133 h 134"/>
                <a:gd name="T56" fmla="*/ 41 w 124"/>
                <a:gd name="T57"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4" h="134">
                  <a:moveTo>
                    <a:pt x="41" y="134"/>
                  </a:moveTo>
                  <a:cubicBezTo>
                    <a:pt x="40" y="117"/>
                    <a:pt x="36" y="114"/>
                    <a:pt x="17" y="110"/>
                  </a:cubicBezTo>
                  <a:cubicBezTo>
                    <a:pt x="14" y="111"/>
                    <a:pt x="12" y="110"/>
                    <a:pt x="10" y="109"/>
                  </a:cubicBezTo>
                  <a:cubicBezTo>
                    <a:pt x="7" y="107"/>
                    <a:pt x="1" y="109"/>
                    <a:pt x="0" y="104"/>
                  </a:cubicBezTo>
                  <a:cubicBezTo>
                    <a:pt x="0" y="102"/>
                    <a:pt x="1" y="100"/>
                    <a:pt x="2" y="98"/>
                  </a:cubicBezTo>
                  <a:cubicBezTo>
                    <a:pt x="6" y="97"/>
                    <a:pt x="9" y="96"/>
                    <a:pt x="13" y="96"/>
                  </a:cubicBezTo>
                  <a:cubicBezTo>
                    <a:pt x="19" y="94"/>
                    <a:pt x="25" y="93"/>
                    <a:pt x="30" y="89"/>
                  </a:cubicBezTo>
                  <a:cubicBezTo>
                    <a:pt x="34" y="87"/>
                    <a:pt x="37" y="87"/>
                    <a:pt x="41" y="87"/>
                  </a:cubicBezTo>
                  <a:cubicBezTo>
                    <a:pt x="62" y="91"/>
                    <a:pt x="83" y="74"/>
                    <a:pt x="83" y="53"/>
                  </a:cubicBezTo>
                  <a:cubicBezTo>
                    <a:pt x="83" y="41"/>
                    <a:pt x="79" y="35"/>
                    <a:pt x="67" y="32"/>
                  </a:cubicBezTo>
                  <a:cubicBezTo>
                    <a:pt x="58" y="30"/>
                    <a:pt x="58" y="29"/>
                    <a:pt x="60" y="20"/>
                  </a:cubicBezTo>
                  <a:cubicBezTo>
                    <a:pt x="61" y="16"/>
                    <a:pt x="62" y="11"/>
                    <a:pt x="65" y="6"/>
                  </a:cubicBezTo>
                  <a:cubicBezTo>
                    <a:pt x="71" y="0"/>
                    <a:pt x="79" y="1"/>
                    <a:pt x="85" y="8"/>
                  </a:cubicBezTo>
                  <a:cubicBezTo>
                    <a:pt x="86" y="9"/>
                    <a:pt x="87" y="11"/>
                    <a:pt x="89" y="13"/>
                  </a:cubicBezTo>
                  <a:cubicBezTo>
                    <a:pt x="94" y="17"/>
                    <a:pt x="97" y="15"/>
                    <a:pt x="98" y="9"/>
                  </a:cubicBezTo>
                  <a:cubicBezTo>
                    <a:pt x="98" y="6"/>
                    <a:pt x="98" y="2"/>
                    <a:pt x="103" y="1"/>
                  </a:cubicBezTo>
                  <a:cubicBezTo>
                    <a:pt x="110" y="7"/>
                    <a:pt x="111" y="15"/>
                    <a:pt x="113" y="23"/>
                  </a:cubicBezTo>
                  <a:cubicBezTo>
                    <a:pt x="113" y="24"/>
                    <a:pt x="114" y="26"/>
                    <a:pt x="113" y="27"/>
                  </a:cubicBezTo>
                  <a:cubicBezTo>
                    <a:pt x="112" y="30"/>
                    <a:pt x="110" y="34"/>
                    <a:pt x="108" y="37"/>
                  </a:cubicBezTo>
                  <a:cubicBezTo>
                    <a:pt x="107" y="39"/>
                    <a:pt x="106" y="41"/>
                    <a:pt x="106" y="43"/>
                  </a:cubicBezTo>
                  <a:cubicBezTo>
                    <a:pt x="106" y="49"/>
                    <a:pt x="110" y="51"/>
                    <a:pt x="113" y="54"/>
                  </a:cubicBezTo>
                  <a:cubicBezTo>
                    <a:pt x="117" y="58"/>
                    <a:pt x="122" y="61"/>
                    <a:pt x="123" y="66"/>
                  </a:cubicBezTo>
                  <a:cubicBezTo>
                    <a:pt x="124" y="71"/>
                    <a:pt x="124" y="76"/>
                    <a:pt x="119" y="79"/>
                  </a:cubicBezTo>
                  <a:cubicBezTo>
                    <a:pt x="114" y="85"/>
                    <a:pt x="114" y="92"/>
                    <a:pt x="117" y="99"/>
                  </a:cubicBezTo>
                  <a:cubicBezTo>
                    <a:pt x="123" y="111"/>
                    <a:pt x="115" y="129"/>
                    <a:pt x="101" y="130"/>
                  </a:cubicBezTo>
                  <a:cubicBezTo>
                    <a:pt x="106" y="122"/>
                    <a:pt x="107" y="115"/>
                    <a:pt x="105" y="106"/>
                  </a:cubicBezTo>
                  <a:cubicBezTo>
                    <a:pt x="101" y="113"/>
                    <a:pt x="98" y="119"/>
                    <a:pt x="94" y="126"/>
                  </a:cubicBezTo>
                  <a:cubicBezTo>
                    <a:pt x="92" y="131"/>
                    <a:pt x="88" y="133"/>
                    <a:pt x="83" y="133"/>
                  </a:cubicBezTo>
                  <a:cubicBezTo>
                    <a:pt x="69" y="133"/>
                    <a:pt x="55" y="134"/>
                    <a:pt x="41" y="134"/>
                  </a:cubicBezTo>
                  <a:close/>
                </a:path>
              </a:pathLst>
            </a:custGeom>
            <a:solidFill>
              <a:srgbClr val="7529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1" name="Freeform 951"/>
            <p:cNvSpPr>
              <a:spLocks/>
            </p:cNvSpPr>
            <p:nvPr/>
          </p:nvSpPr>
          <p:spPr bwMode="auto">
            <a:xfrm>
              <a:off x="4805" y="2611"/>
              <a:ext cx="78" cy="49"/>
            </a:xfrm>
            <a:custGeom>
              <a:avLst/>
              <a:gdLst>
                <a:gd name="T0" fmla="*/ 6 w 126"/>
                <a:gd name="T1" fmla="*/ 74 h 78"/>
                <a:gd name="T2" fmla="*/ 0 w 126"/>
                <a:gd name="T3" fmla="*/ 65 h 78"/>
                <a:gd name="T4" fmla="*/ 2 w 126"/>
                <a:gd name="T5" fmla="*/ 10 h 78"/>
                <a:gd name="T6" fmla="*/ 20 w 126"/>
                <a:gd name="T7" fmla="*/ 2 h 78"/>
                <a:gd name="T8" fmla="*/ 28 w 126"/>
                <a:gd name="T9" fmla="*/ 3 h 78"/>
                <a:gd name="T10" fmla="*/ 92 w 126"/>
                <a:gd name="T11" fmla="*/ 2 h 78"/>
                <a:gd name="T12" fmla="*/ 103 w 126"/>
                <a:gd name="T13" fmla="*/ 2 h 78"/>
                <a:gd name="T14" fmla="*/ 122 w 126"/>
                <a:gd name="T15" fmla="*/ 11 h 78"/>
                <a:gd name="T16" fmla="*/ 126 w 126"/>
                <a:gd name="T17" fmla="*/ 63 h 78"/>
                <a:gd name="T18" fmla="*/ 119 w 126"/>
                <a:gd name="T19" fmla="*/ 72 h 78"/>
                <a:gd name="T20" fmla="*/ 77 w 126"/>
                <a:gd name="T21" fmla="*/ 74 h 78"/>
                <a:gd name="T22" fmla="*/ 74 w 126"/>
                <a:gd name="T23" fmla="*/ 64 h 78"/>
                <a:gd name="T24" fmla="*/ 68 w 126"/>
                <a:gd name="T25" fmla="*/ 30 h 78"/>
                <a:gd name="T26" fmla="*/ 61 w 126"/>
                <a:gd name="T27" fmla="*/ 22 h 78"/>
                <a:gd name="T28" fmla="*/ 54 w 126"/>
                <a:gd name="T29" fmla="*/ 30 h 78"/>
                <a:gd name="T30" fmla="*/ 48 w 126"/>
                <a:gd name="T31" fmla="*/ 69 h 78"/>
                <a:gd name="T32" fmla="*/ 42 w 126"/>
                <a:gd name="T33" fmla="*/ 77 h 78"/>
                <a:gd name="T34" fmla="*/ 6 w 126"/>
                <a:gd name="T35" fmla="*/ 7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6" h="78">
                  <a:moveTo>
                    <a:pt x="6" y="74"/>
                  </a:moveTo>
                  <a:cubicBezTo>
                    <a:pt x="2" y="73"/>
                    <a:pt x="0" y="70"/>
                    <a:pt x="0" y="65"/>
                  </a:cubicBezTo>
                  <a:cubicBezTo>
                    <a:pt x="1" y="47"/>
                    <a:pt x="2" y="29"/>
                    <a:pt x="2" y="10"/>
                  </a:cubicBezTo>
                  <a:cubicBezTo>
                    <a:pt x="9" y="8"/>
                    <a:pt x="14" y="5"/>
                    <a:pt x="20" y="2"/>
                  </a:cubicBezTo>
                  <a:cubicBezTo>
                    <a:pt x="23" y="1"/>
                    <a:pt x="25" y="2"/>
                    <a:pt x="28" y="3"/>
                  </a:cubicBezTo>
                  <a:cubicBezTo>
                    <a:pt x="49" y="8"/>
                    <a:pt x="71" y="7"/>
                    <a:pt x="92" y="2"/>
                  </a:cubicBezTo>
                  <a:cubicBezTo>
                    <a:pt x="95" y="2"/>
                    <a:pt x="99" y="0"/>
                    <a:pt x="103" y="2"/>
                  </a:cubicBezTo>
                  <a:cubicBezTo>
                    <a:pt x="108" y="7"/>
                    <a:pt x="116" y="7"/>
                    <a:pt x="122" y="11"/>
                  </a:cubicBezTo>
                  <a:cubicBezTo>
                    <a:pt x="125" y="28"/>
                    <a:pt x="126" y="46"/>
                    <a:pt x="126" y="63"/>
                  </a:cubicBezTo>
                  <a:cubicBezTo>
                    <a:pt x="126" y="68"/>
                    <a:pt x="124" y="72"/>
                    <a:pt x="119" y="72"/>
                  </a:cubicBezTo>
                  <a:cubicBezTo>
                    <a:pt x="105" y="74"/>
                    <a:pt x="91" y="78"/>
                    <a:pt x="77" y="74"/>
                  </a:cubicBezTo>
                  <a:cubicBezTo>
                    <a:pt x="74" y="72"/>
                    <a:pt x="74" y="68"/>
                    <a:pt x="74" y="64"/>
                  </a:cubicBezTo>
                  <a:cubicBezTo>
                    <a:pt x="72" y="53"/>
                    <a:pt x="70" y="42"/>
                    <a:pt x="68" y="30"/>
                  </a:cubicBezTo>
                  <a:cubicBezTo>
                    <a:pt x="68" y="26"/>
                    <a:pt x="67" y="22"/>
                    <a:pt x="61" y="22"/>
                  </a:cubicBezTo>
                  <a:cubicBezTo>
                    <a:pt x="56" y="22"/>
                    <a:pt x="55" y="26"/>
                    <a:pt x="54" y="30"/>
                  </a:cubicBezTo>
                  <a:cubicBezTo>
                    <a:pt x="52" y="43"/>
                    <a:pt x="50" y="56"/>
                    <a:pt x="48" y="69"/>
                  </a:cubicBezTo>
                  <a:cubicBezTo>
                    <a:pt x="48" y="72"/>
                    <a:pt x="47" y="76"/>
                    <a:pt x="42" y="77"/>
                  </a:cubicBezTo>
                  <a:cubicBezTo>
                    <a:pt x="30" y="78"/>
                    <a:pt x="18" y="77"/>
                    <a:pt x="6" y="74"/>
                  </a:cubicBezTo>
                  <a:close/>
                </a:path>
              </a:pathLst>
            </a:custGeom>
            <a:solidFill>
              <a:srgbClr val="1E63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2" name="Freeform 952"/>
            <p:cNvSpPr>
              <a:spLocks/>
            </p:cNvSpPr>
            <p:nvPr/>
          </p:nvSpPr>
          <p:spPr bwMode="auto">
            <a:xfrm>
              <a:off x="4803" y="2566"/>
              <a:ext cx="82" cy="50"/>
            </a:xfrm>
            <a:custGeom>
              <a:avLst/>
              <a:gdLst>
                <a:gd name="T0" fmla="*/ 30 w 132"/>
                <a:gd name="T1" fmla="*/ 78 h 80"/>
                <a:gd name="T2" fmla="*/ 23 w 132"/>
                <a:gd name="T3" fmla="*/ 76 h 80"/>
                <a:gd name="T4" fmla="*/ 5 w 132"/>
                <a:gd name="T5" fmla="*/ 71 h 80"/>
                <a:gd name="T6" fmla="*/ 2 w 132"/>
                <a:gd name="T7" fmla="*/ 58 h 80"/>
                <a:gd name="T8" fmla="*/ 18 w 132"/>
                <a:gd name="T9" fmla="*/ 56 h 80"/>
                <a:gd name="T10" fmla="*/ 7 w 132"/>
                <a:gd name="T11" fmla="*/ 53 h 80"/>
                <a:gd name="T12" fmla="*/ 2 w 132"/>
                <a:gd name="T13" fmla="*/ 48 h 80"/>
                <a:gd name="T14" fmla="*/ 8 w 132"/>
                <a:gd name="T15" fmla="*/ 47 h 80"/>
                <a:gd name="T16" fmla="*/ 27 w 132"/>
                <a:gd name="T17" fmla="*/ 48 h 80"/>
                <a:gd name="T18" fmla="*/ 18 w 132"/>
                <a:gd name="T19" fmla="*/ 43 h 80"/>
                <a:gd name="T20" fmla="*/ 5 w 132"/>
                <a:gd name="T21" fmla="*/ 39 h 80"/>
                <a:gd name="T22" fmla="*/ 2 w 132"/>
                <a:gd name="T23" fmla="*/ 35 h 80"/>
                <a:gd name="T24" fmla="*/ 7 w 132"/>
                <a:gd name="T25" fmla="*/ 33 h 80"/>
                <a:gd name="T26" fmla="*/ 17 w 132"/>
                <a:gd name="T27" fmla="*/ 35 h 80"/>
                <a:gd name="T28" fmla="*/ 32 w 132"/>
                <a:gd name="T29" fmla="*/ 37 h 80"/>
                <a:gd name="T30" fmla="*/ 26 w 132"/>
                <a:gd name="T31" fmla="*/ 32 h 80"/>
                <a:gd name="T32" fmla="*/ 4 w 132"/>
                <a:gd name="T33" fmla="*/ 24 h 80"/>
                <a:gd name="T34" fmla="*/ 1 w 132"/>
                <a:gd name="T35" fmla="*/ 21 h 80"/>
                <a:gd name="T36" fmla="*/ 5 w 132"/>
                <a:gd name="T37" fmla="*/ 17 h 80"/>
                <a:gd name="T38" fmla="*/ 19 w 132"/>
                <a:gd name="T39" fmla="*/ 19 h 80"/>
                <a:gd name="T40" fmla="*/ 27 w 132"/>
                <a:gd name="T41" fmla="*/ 20 h 80"/>
                <a:gd name="T42" fmla="*/ 39 w 132"/>
                <a:gd name="T43" fmla="*/ 25 h 80"/>
                <a:gd name="T44" fmla="*/ 45 w 132"/>
                <a:gd name="T45" fmla="*/ 14 h 80"/>
                <a:gd name="T46" fmla="*/ 49 w 132"/>
                <a:gd name="T47" fmla="*/ 10 h 80"/>
                <a:gd name="T48" fmla="*/ 107 w 132"/>
                <a:gd name="T49" fmla="*/ 1 h 80"/>
                <a:gd name="T50" fmla="*/ 120 w 132"/>
                <a:gd name="T51" fmla="*/ 5 h 80"/>
                <a:gd name="T52" fmla="*/ 129 w 132"/>
                <a:gd name="T53" fmla="*/ 41 h 80"/>
                <a:gd name="T54" fmla="*/ 130 w 132"/>
                <a:gd name="T55" fmla="*/ 45 h 80"/>
                <a:gd name="T56" fmla="*/ 123 w 132"/>
                <a:gd name="T57" fmla="*/ 59 h 80"/>
                <a:gd name="T58" fmla="*/ 101 w 132"/>
                <a:gd name="T59" fmla="*/ 69 h 80"/>
                <a:gd name="T60" fmla="*/ 30 w 132"/>
                <a:gd name="T61"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2" h="80">
                  <a:moveTo>
                    <a:pt x="30" y="78"/>
                  </a:moveTo>
                  <a:cubicBezTo>
                    <a:pt x="28" y="77"/>
                    <a:pt x="25" y="76"/>
                    <a:pt x="23" y="76"/>
                  </a:cubicBezTo>
                  <a:cubicBezTo>
                    <a:pt x="17" y="76"/>
                    <a:pt x="10" y="76"/>
                    <a:pt x="5" y="71"/>
                  </a:cubicBezTo>
                  <a:cubicBezTo>
                    <a:pt x="0" y="68"/>
                    <a:pt x="3" y="63"/>
                    <a:pt x="2" y="58"/>
                  </a:cubicBezTo>
                  <a:cubicBezTo>
                    <a:pt x="7" y="57"/>
                    <a:pt x="13" y="59"/>
                    <a:pt x="18" y="56"/>
                  </a:cubicBezTo>
                  <a:cubicBezTo>
                    <a:pt x="15" y="53"/>
                    <a:pt x="11" y="54"/>
                    <a:pt x="7" y="53"/>
                  </a:cubicBezTo>
                  <a:cubicBezTo>
                    <a:pt x="5" y="52"/>
                    <a:pt x="1" y="51"/>
                    <a:pt x="2" y="48"/>
                  </a:cubicBezTo>
                  <a:cubicBezTo>
                    <a:pt x="3" y="44"/>
                    <a:pt x="6" y="46"/>
                    <a:pt x="8" y="47"/>
                  </a:cubicBezTo>
                  <a:cubicBezTo>
                    <a:pt x="14" y="48"/>
                    <a:pt x="20" y="50"/>
                    <a:pt x="27" y="48"/>
                  </a:cubicBezTo>
                  <a:cubicBezTo>
                    <a:pt x="24" y="45"/>
                    <a:pt x="21" y="44"/>
                    <a:pt x="18" y="43"/>
                  </a:cubicBezTo>
                  <a:cubicBezTo>
                    <a:pt x="14" y="42"/>
                    <a:pt x="9" y="41"/>
                    <a:pt x="5" y="39"/>
                  </a:cubicBezTo>
                  <a:cubicBezTo>
                    <a:pt x="4" y="38"/>
                    <a:pt x="2" y="37"/>
                    <a:pt x="2" y="35"/>
                  </a:cubicBezTo>
                  <a:cubicBezTo>
                    <a:pt x="3" y="33"/>
                    <a:pt x="5" y="33"/>
                    <a:pt x="7" y="33"/>
                  </a:cubicBezTo>
                  <a:cubicBezTo>
                    <a:pt x="10" y="33"/>
                    <a:pt x="14" y="35"/>
                    <a:pt x="17" y="35"/>
                  </a:cubicBezTo>
                  <a:cubicBezTo>
                    <a:pt x="22" y="36"/>
                    <a:pt x="26" y="38"/>
                    <a:pt x="32" y="37"/>
                  </a:cubicBezTo>
                  <a:cubicBezTo>
                    <a:pt x="30" y="34"/>
                    <a:pt x="28" y="33"/>
                    <a:pt x="26" y="32"/>
                  </a:cubicBezTo>
                  <a:cubicBezTo>
                    <a:pt x="19" y="29"/>
                    <a:pt x="11" y="27"/>
                    <a:pt x="4" y="24"/>
                  </a:cubicBezTo>
                  <a:cubicBezTo>
                    <a:pt x="3" y="23"/>
                    <a:pt x="1" y="23"/>
                    <a:pt x="1" y="21"/>
                  </a:cubicBezTo>
                  <a:cubicBezTo>
                    <a:pt x="1" y="18"/>
                    <a:pt x="3" y="18"/>
                    <a:pt x="5" y="17"/>
                  </a:cubicBezTo>
                  <a:cubicBezTo>
                    <a:pt x="10" y="16"/>
                    <a:pt x="15" y="18"/>
                    <a:pt x="19" y="19"/>
                  </a:cubicBezTo>
                  <a:cubicBezTo>
                    <a:pt x="22" y="20"/>
                    <a:pt x="24" y="20"/>
                    <a:pt x="27" y="20"/>
                  </a:cubicBezTo>
                  <a:cubicBezTo>
                    <a:pt x="31" y="21"/>
                    <a:pt x="35" y="27"/>
                    <a:pt x="39" y="25"/>
                  </a:cubicBezTo>
                  <a:cubicBezTo>
                    <a:pt x="43" y="23"/>
                    <a:pt x="44" y="18"/>
                    <a:pt x="45" y="14"/>
                  </a:cubicBezTo>
                  <a:cubicBezTo>
                    <a:pt x="46" y="12"/>
                    <a:pt x="47" y="11"/>
                    <a:pt x="49" y="10"/>
                  </a:cubicBezTo>
                  <a:cubicBezTo>
                    <a:pt x="69" y="10"/>
                    <a:pt x="88" y="5"/>
                    <a:pt x="107" y="1"/>
                  </a:cubicBezTo>
                  <a:cubicBezTo>
                    <a:pt x="112" y="0"/>
                    <a:pt x="117" y="0"/>
                    <a:pt x="120" y="5"/>
                  </a:cubicBezTo>
                  <a:cubicBezTo>
                    <a:pt x="124" y="17"/>
                    <a:pt x="126" y="29"/>
                    <a:pt x="129" y="41"/>
                  </a:cubicBezTo>
                  <a:cubicBezTo>
                    <a:pt x="129" y="42"/>
                    <a:pt x="129" y="44"/>
                    <a:pt x="130" y="45"/>
                  </a:cubicBezTo>
                  <a:cubicBezTo>
                    <a:pt x="132" y="54"/>
                    <a:pt x="132" y="55"/>
                    <a:pt x="123" y="59"/>
                  </a:cubicBezTo>
                  <a:cubicBezTo>
                    <a:pt x="116" y="63"/>
                    <a:pt x="109" y="66"/>
                    <a:pt x="101" y="69"/>
                  </a:cubicBezTo>
                  <a:cubicBezTo>
                    <a:pt x="78" y="76"/>
                    <a:pt x="54" y="80"/>
                    <a:pt x="30" y="78"/>
                  </a:cubicBezTo>
                  <a:close/>
                </a:path>
              </a:pathLst>
            </a:custGeom>
            <a:solidFill>
              <a:srgbClr val="E9511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3" name="Freeform 953"/>
            <p:cNvSpPr>
              <a:spLocks/>
            </p:cNvSpPr>
            <p:nvPr/>
          </p:nvSpPr>
          <p:spPr bwMode="auto">
            <a:xfrm>
              <a:off x="4964" y="2616"/>
              <a:ext cx="89" cy="39"/>
            </a:xfrm>
            <a:custGeom>
              <a:avLst/>
              <a:gdLst>
                <a:gd name="T0" fmla="*/ 13 w 145"/>
                <a:gd name="T1" fmla="*/ 1 h 64"/>
                <a:gd name="T2" fmla="*/ 120 w 145"/>
                <a:gd name="T3" fmla="*/ 4 h 64"/>
                <a:gd name="T4" fmla="*/ 125 w 145"/>
                <a:gd name="T5" fmla="*/ 2 h 64"/>
                <a:gd name="T6" fmla="*/ 130 w 145"/>
                <a:gd name="T7" fmla="*/ 2 h 64"/>
                <a:gd name="T8" fmla="*/ 143 w 145"/>
                <a:gd name="T9" fmla="*/ 36 h 64"/>
                <a:gd name="T10" fmla="*/ 140 w 145"/>
                <a:gd name="T11" fmla="*/ 44 h 64"/>
                <a:gd name="T12" fmla="*/ 135 w 145"/>
                <a:gd name="T13" fmla="*/ 48 h 64"/>
                <a:gd name="T14" fmla="*/ 104 w 145"/>
                <a:gd name="T15" fmla="*/ 59 h 64"/>
                <a:gd name="T16" fmla="*/ 98 w 145"/>
                <a:gd name="T17" fmla="*/ 59 h 64"/>
                <a:gd name="T18" fmla="*/ 61 w 145"/>
                <a:gd name="T19" fmla="*/ 62 h 64"/>
                <a:gd name="T20" fmla="*/ 54 w 145"/>
                <a:gd name="T21" fmla="*/ 64 h 64"/>
                <a:gd name="T22" fmla="*/ 21 w 145"/>
                <a:gd name="T23" fmla="*/ 58 h 64"/>
                <a:gd name="T24" fmla="*/ 8 w 145"/>
                <a:gd name="T25" fmla="*/ 55 h 64"/>
                <a:gd name="T26" fmla="*/ 1 w 145"/>
                <a:gd name="T27" fmla="*/ 44 h 64"/>
                <a:gd name="T28" fmla="*/ 10 w 145"/>
                <a:gd name="T29" fmla="*/ 4 h 64"/>
                <a:gd name="T30" fmla="*/ 13 w 145"/>
                <a:gd name="T31"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5" h="64">
                  <a:moveTo>
                    <a:pt x="13" y="1"/>
                  </a:moveTo>
                  <a:cubicBezTo>
                    <a:pt x="48" y="18"/>
                    <a:pt x="84" y="15"/>
                    <a:pt x="120" y="4"/>
                  </a:cubicBezTo>
                  <a:cubicBezTo>
                    <a:pt x="122" y="4"/>
                    <a:pt x="123" y="3"/>
                    <a:pt x="125" y="2"/>
                  </a:cubicBezTo>
                  <a:cubicBezTo>
                    <a:pt x="126" y="0"/>
                    <a:pt x="128" y="0"/>
                    <a:pt x="130" y="2"/>
                  </a:cubicBezTo>
                  <a:cubicBezTo>
                    <a:pt x="134" y="13"/>
                    <a:pt x="139" y="25"/>
                    <a:pt x="143" y="36"/>
                  </a:cubicBezTo>
                  <a:cubicBezTo>
                    <a:pt x="145" y="40"/>
                    <a:pt x="144" y="42"/>
                    <a:pt x="140" y="44"/>
                  </a:cubicBezTo>
                  <a:cubicBezTo>
                    <a:pt x="139" y="46"/>
                    <a:pt x="137" y="47"/>
                    <a:pt x="135" y="48"/>
                  </a:cubicBezTo>
                  <a:cubicBezTo>
                    <a:pt x="125" y="53"/>
                    <a:pt x="115" y="56"/>
                    <a:pt x="104" y="59"/>
                  </a:cubicBezTo>
                  <a:cubicBezTo>
                    <a:pt x="102" y="60"/>
                    <a:pt x="100" y="60"/>
                    <a:pt x="98" y="59"/>
                  </a:cubicBezTo>
                  <a:cubicBezTo>
                    <a:pt x="86" y="60"/>
                    <a:pt x="74" y="62"/>
                    <a:pt x="61" y="62"/>
                  </a:cubicBezTo>
                  <a:cubicBezTo>
                    <a:pt x="59" y="64"/>
                    <a:pt x="56" y="64"/>
                    <a:pt x="54" y="64"/>
                  </a:cubicBezTo>
                  <a:cubicBezTo>
                    <a:pt x="43" y="62"/>
                    <a:pt x="32" y="62"/>
                    <a:pt x="21" y="58"/>
                  </a:cubicBezTo>
                  <a:cubicBezTo>
                    <a:pt x="17" y="57"/>
                    <a:pt x="12" y="56"/>
                    <a:pt x="8" y="55"/>
                  </a:cubicBezTo>
                  <a:cubicBezTo>
                    <a:pt x="3" y="53"/>
                    <a:pt x="0" y="49"/>
                    <a:pt x="1" y="44"/>
                  </a:cubicBezTo>
                  <a:cubicBezTo>
                    <a:pt x="3" y="30"/>
                    <a:pt x="7" y="18"/>
                    <a:pt x="10" y="4"/>
                  </a:cubicBezTo>
                  <a:cubicBezTo>
                    <a:pt x="10" y="3"/>
                    <a:pt x="11" y="2"/>
                    <a:pt x="13" y="1"/>
                  </a:cubicBezTo>
                  <a:close/>
                </a:path>
              </a:pathLst>
            </a:custGeom>
            <a:solidFill>
              <a:srgbClr val="2B54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4" name="Freeform 954"/>
            <p:cNvSpPr>
              <a:spLocks/>
            </p:cNvSpPr>
            <p:nvPr/>
          </p:nvSpPr>
          <p:spPr bwMode="auto">
            <a:xfrm>
              <a:off x="4689" y="2517"/>
              <a:ext cx="60" cy="52"/>
            </a:xfrm>
            <a:custGeom>
              <a:avLst/>
              <a:gdLst>
                <a:gd name="T0" fmla="*/ 48 w 96"/>
                <a:gd name="T1" fmla="*/ 20 h 84"/>
                <a:gd name="T2" fmla="*/ 68 w 96"/>
                <a:gd name="T3" fmla="*/ 3 h 84"/>
                <a:gd name="T4" fmla="*/ 90 w 96"/>
                <a:gd name="T5" fmla="*/ 13 h 84"/>
                <a:gd name="T6" fmla="*/ 91 w 96"/>
                <a:gd name="T7" fmla="*/ 38 h 84"/>
                <a:gd name="T8" fmla="*/ 61 w 96"/>
                <a:gd name="T9" fmla="*/ 73 h 84"/>
                <a:gd name="T10" fmla="*/ 35 w 96"/>
                <a:gd name="T11" fmla="*/ 74 h 84"/>
                <a:gd name="T12" fmla="*/ 13 w 96"/>
                <a:gd name="T13" fmla="*/ 51 h 84"/>
                <a:gd name="T14" fmla="*/ 3 w 96"/>
                <a:gd name="T15" fmla="*/ 34 h 84"/>
                <a:gd name="T16" fmla="*/ 14 w 96"/>
                <a:gd name="T17" fmla="*/ 6 h 84"/>
                <a:gd name="T18" fmla="*/ 44 w 96"/>
                <a:gd name="T19" fmla="*/ 13 h 84"/>
                <a:gd name="T20" fmla="*/ 48 w 96"/>
                <a:gd name="T21"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 h="84">
                  <a:moveTo>
                    <a:pt x="48" y="20"/>
                  </a:moveTo>
                  <a:cubicBezTo>
                    <a:pt x="54" y="12"/>
                    <a:pt x="58" y="4"/>
                    <a:pt x="68" y="3"/>
                  </a:cubicBezTo>
                  <a:cubicBezTo>
                    <a:pt x="77" y="2"/>
                    <a:pt x="85" y="5"/>
                    <a:pt x="90" y="13"/>
                  </a:cubicBezTo>
                  <a:cubicBezTo>
                    <a:pt x="96" y="21"/>
                    <a:pt x="96" y="30"/>
                    <a:pt x="91" y="38"/>
                  </a:cubicBezTo>
                  <a:cubicBezTo>
                    <a:pt x="84" y="52"/>
                    <a:pt x="72" y="63"/>
                    <a:pt x="61" y="73"/>
                  </a:cubicBezTo>
                  <a:cubicBezTo>
                    <a:pt x="48" y="84"/>
                    <a:pt x="48" y="84"/>
                    <a:pt x="35" y="74"/>
                  </a:cubicBezTo>
                  <a:cubicBezTo>
                    <a:pt x="27" y="67"/>
                    <a:pt x="19" y="60"/>
                    <a:pt x="13" y="51"/>
                  </a:cubicBezTo>
                  <a:cubicBezTo>
                    <a:pt x="9" y="46"/>
                    <a:pt x="5" y="41"/>
                    <a:pt x="3" y="34"/>
                  </a:cubicBezTo>
                  <a:cubicBezTo>
                    <a:pt x="0" y="23"/>
                    <a:pt x="4" y="11"/>
                    <a:pt x="14" y="6"/>
                  </a:cubicBezTo>
                  <a:cubicBezTo>
                    <a:pt x="25" y="0"/>
                    <a:pt x="36" y="3"/>
                    <a:pt x="44" y="13"/>
                  </a:cubicBezTo>
                  <a:cubicBezTo>
                    <a:pt x="45" y="15"/>
                    <a:pt x="47" y="17"/>
                    <a:pt x="48" y="20"/>
                  </a:cubicBezTo>
                  <a:close/>
                </a:path>
              </a:pathLst>
            </a:custGeom>
            <a:solidFill>
              <a:srgbClr val="EB59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5" name="Freeform 955"/>
            <p:cNvSpPr>
              <a:spLocks/>
            </p:cNvSpPr>
            <p:nvPr/>
          </p:nvSpPr>
          <p:spPr bwMode="auto">
            <a:xfrm>
              <a:off x="4808" y="2657"/>
              <a:ext cx="25" cy="45"/>
            </a:xfrm>
            <a:custGeom>
              <a:avLst/>
              <a:gdLst>
                <a:gd name="T0" fmla="*/ 1 w 40"/>
                <a:gd name="T1" fmla="*/ 0 h 72"/>
                <a:gd name="T2" fmla="*/ 38 w 40"/>
                <a:gd name="T3" fmla="*/ 1 h 72"/>
                <a:gd name="T4" fmla="*/ 40 w 40"/>
                <a:gd name="T5" fmla="*/ 9 h 72"/>
                <a:gd name="T6" fmla="*/ 34 w 40"/>
                <a:gd name="T7" fmla="*/ 64 h 72"/>
                <a:gd name="T8" fmla="*/ 33 w 40"/>
                <a:gd name="T9" fmla="*/ 69 h 72"/>
                <a:gd name="T10" fmla="*/ 15 w 40"/>
                <a:gd name="T11" fmla="*/ 69 h 72"/>
                <a:gd name="T12" fmla="*/ 6 w 40"/>
                <a:gd name="T13" fmla="*/ 69 h 72"/>
                <a:gd name="T14" fmla="*/ 0 w 40"/>
                <a:gd name="T15" fmla="*/ 66 h 72"/>
                <a:gd name="T16" fmla="*/ 1 w 40"/>
                <a:gd name="T17"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72">
                  <a:moveTo>
                    <a:pt x="1" y="0"/>
                  </a:moveTo>
                  <a:cubicBezTo>
                    <a:pt x="14" y="0"/>
                    <a:pt x="26" y="1"/>
                    <a:pt x="38" y="1"/>
                  </a:cubicBezTo>
                  <a:cubicBezTo>
                    <a:pt x="40" y="3"/>
                    <a:pt x="40" y="6"/>
                    <a:pt x="40" y="9"/>
                  </a:cubicBezTo>
                  <a:cubicBezTo>
                    <a:pt x="38" y="27"/>
                    <a:pt x="36" y="46"/>
                    <a:pt x="34" y="64"/>
                  </a:cubicBezTo>
                  <a:cubicBezTo>
                    <a:pt x="34" y="66"/>
                    <a:pt x="34" y="68"/>
                    <a:pt x="33" y="69"/>
                  </a:cubicBezTo>
                  <a:cubicBezTo>
                    <a:pt x="27" y="72"/>
                    <a:pt x="21" y="69"/>
                    <a:pt x="15" y="69"/>
                  </a:cubicBezTo>
                  <a:cubicBezTo>
                    <a:pt x="12" y="69"/>
                    <a:pt x="9" y="70"/>
                    <a:pt x="6" y="69"/>
                  </a:cubicBezTo>
                  <a:cubicBezTo>
                    <a:pt x="4" y="69"/>
                    <a:pt x="0" y="69"/>
                    <a:pt x="0" y="66"/>
                  </a:cubicBezTo>
                  <a:cubicBezTo>
                    <a:pt x="0" y="44"/>
                    <a:pt x="1" y="22"/>
                    <a:pt x="1" y="0"/>
                  </a:cubicBezTo>
                  <a:close/>
                </a:path>
              </a:pathLst>
            </a:custGeom>
            <a:solidFill>
              <a:srgbClr val="F9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6" name="Freeform 956"/>
            <p:cNvSpPr>
              <a:spLocks/>
            </p:cNvSpPr>
            <p:nvPr/>
          </p:nvSpPr>
          <p:spPr bwMode="auto">
            <a:xfrm>
              <a:off x="4975" y="2650"/>
              <a:ext cx="27" cy="43"/>
            </a:xfrm>
            <a:custGeom>
              <a:avLst/>
              <a:gdLst>
                <a:gd name="T0" fmla="*/ 3 w 43"/>
                <a:gd name="T1" fmla="*/ 0 h 69"/>
                <a:gd name="T2" fmla="*/ 42 w 43"/>
                <a:gd name="T3" fmla="*/ 6 h 69"/>
                <a:gd name="T4" fmla="*/ 41 w 43"/>
                <a:gd name="T5" fmla="*/ 60 h 69"/>
                <a:gd name="T6" fmla="*/ 43 w 43"/>
                <a:gd name="T7" fmla="*/ 66 h 69"/>
                <a:gd name="T8" fmla="*/ 37 w 43"/>
                <a:gd name="T9" fmla="*/ 68 h 69"/>
                <a:gd name="T10" fmla="*/ 12 w 43"/>
                <a:gd name="T11" fmla="*/ 69 h 69"/>
                <a:gd name="T12" fmla="*/ 6 w 43"/>
                <a:gd name="T13" fmla="*/ 68 h 69"/>
                <a:gd name="T14" fmla="*/ 4 w 43"/>
                <a:gd name="T15" fmla="*/ 46 h 69"/>
                <a:gd name="T16" fmla="*/ 1 w 43"/>
                <a:gd name="T17" fmla="*/ 7 h 69"/>
                <a:gd name="T18" fmla="*/ 3 w 43"/>
                <a:gd name="T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69">
                  <a:moveTo>
                    <a:pt x="3" y="0"/>
                  </a:moveTo>
                  <a:cubicBezTo>
                    <a:pt x="16" y="4"/>
                    <a:pt x="29" y="5"/>
                    <a:pt x="42" y="6"/>
                  </a:cubicBezTo>
                  <a:cubicBezTo>
                    <a:pt x="41" y="24"/>
                    <a:pt x="43" y="42"/>
                    <a:pt x="41" y="60"/>
                  </a:cubicBezTo>
                  <a:cubicBezTo>
                    <a:pt x="40" y="63"/>
                    <a:pt x="42" y="64"/>
                    <a:pt x="43" y="66"/>
                  </a:cubicBezTo>
                  <a:cubicBezTo>
                    <a:pt x="42" y="68"/>
                    <a:pt x="40" y="68"/>
                    <a:pt x="37" y="68"/>
                  </a:cubicBezTo>
                  <a:cubicBezTo>
                    <a:pt x="29" y="68"/>
                    <a:pt x="20" y="69"/>
                    <a:pt x="12" y="69"/>
                  </a:cubicBezTo>
                  <a:cubicBezTo>
                    <a:pt x="10" y="69"/>
                    <a:pt x="8" y="69"/>
                    <a:pt x="6" y="68"/>
                  </a:cubicBezTo>
                  <a:cubicBezTo>
                    <a:pt x="5" y="61"/>
                    <a:pt x="5" y="53"/>
                    <a:pt x="4" y="46"/>
                  </a:cubicBezTo>
                  <a:cubicBezTo>
                    <a:pt x="3" y="33"/>
                    <a:pt x="2" y="20"/>
                    <a:pt x="1" y="7"/>
                  </a:cubicBezTo>
                  <a:cubicBezTo>
                    <a:pt x="0" y="5"/>
                    <a:pt x="0" y="2"/>
                    <a:pt x="3" y="0"/>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7" name="Freeform 957"/>
            <p:cNvSpPr>
              <a:spLocks/>
            </p:cNvSpPr>
            <p:nvPr/>
          </p:nvSpPr>
          <p:spPr bwMode="auto">
            <a:xfrm>
              <a:off x="5023" y="2574"/>
              <a:ext cx="37" cy="43"/>
            </a:xfrm>
            <a:custGeom>
              <a:avLst/>
              <a:gdLst>
                <a:gd name="T0" fmla="*/ 34 w 60"/>
                <a:gd name="T1" fmla="*/ 70 h 70"/>
                <a:gd name="T2" fmla="*/ 29 w 60"/>
                <a:gd name="T3" fmla="*/ 70 h 70"/>
                <a:gd name="T4" fmla="*/ 20 w 60"/>
                <a:gd name="T5" fmla="*/ 69 h 70"/>
                <a:gd name="T6" fmla="*/ 16 w 60"/>
                <a:gd name="T7" fmla="*/ 67 h 70"/>
                <a:gd name="T8" fmla="*/ 19 w 60"/>
                <a:gd name="T9" fmla="*/ 63 h 70"/>
                <a:gd name="T10" fmla="*/ 34 w 60"/>
                <a:gd name="T11" fmla="*/ 57 h 70"/>
                <a:gd name="T12" fmla="*/ 12 w 60"/>
                <a:gd name="T13" fmla="*/ 61 h 70"/>
                <a:gd name="T14" fmla="*/ 7 w 60"/>
                <a:gd name="T15" fmla="*/ 59 h 70"/>
                <a:gd name="T16" fmla="*/ 10 w 60"/>
                <a:gd name="T17" fmla="*/ 55 h 70"/>
                <a:gd name="T18" fmla="*/ 26 w 60"/>
                <a:gd name="T19" fmla="*/ 49 h 70"/>
                <a:gd name="T20" fmla="*/ 31 w 60"/>
                <a:gd name="T21" fmla="*/ 44 h 70"/>
                <a:gd name="T22" fmla="*/ 8 w 60"/>
                <a:gd name="T23" fmla="*/ 50 h 70"/>
                <a:gd name="T24" fmla="*/ 1 w 60"/>
                <a:gd name="T25" fmla="*/ 49 h 70"/>
                <a:gd name="T26" fmla="*/ 6 w 60"/>
                <a:gd name="T27" fmla="*/ 43 h 70"/>
                <a:gd name="T28" fmla="*/ 25 w 60"/>
                <a:gd name="T29" fmla="*/ 34 h 70"/>
                <a:gd name="T30" fmla="*/ 29 w 60"/>
                <a:gd name="T31" fmla="*/ 30 h 70"/>
                <a:gd name="T32" fmla="*/ 23 w 60"/>
                <a:gd name="T33" fmla="*/ 29 h 70"/>
                <a:gd name="T34" fmla="*/ 11 w 60"/>
                <a:gd name="T35" fmla="*/ 32 h 70"/>
                <a:gd name="T36" fmla="*/ 4 w 60"/>
                <a:gd name="T37" fmla="*/ 31 h 70"/>
                <a:gd name="T38" fmla="*/ 9 w 60"/>
                <a:gd name="T39" fmla="*/ 26 h 70"/>
                <a:gd name="T40" fmla="*/ 24 w 60"/>
                <a:gd name="T41" fmla="*/ 18 h 70"/>
                <a:gd name="T42" fmla="*/ 28 w 60"/>
                <a:gd name="T43" fmla="*/ 13 h 70"/>
                <a:gd name="T44" fmla="*/ 34 w 60"/>
                <a:gd name="T45" fmla="*/ 0 h 70"/>
                <a:gd name="T46" fmla="*/ 49 w 60"/>
                <a:gd name="T47" fmla="*/ 18 h 70"/>
                <a:gd name="T48" fmla="*/ 52 w 60"/>
                <a:gd name="T49" fmla="*/ 23 h 70"/>
                <a:gd name="T50" fmla="*/ 59 w 60"/>
                <a:gd name="T51" fmla="*/ 50 h 70"/>
                <a:gd name="T52" fmla="*/ 56 w 60"/>
                <a:gd name="T53" fmla="*/ 56 h 70"/>
                <a:gd name="T54" fmla="*/ 39 w 60"/>
                <a:gd name="T55" fmla="*/ 67 h 70"/>
                <a:gd name="T56" fmla="*/ 34 w 60"/>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70">
                  <a:moveTo>
                    <a:pt x="34" y="70"/>
                  </a:moveTo>
                  <a:cubicBezTo>
                    <a:pt x="32" y="70"/>
                    <a:pt x="30" y="70"/>
                    <a:pt x="29" y="70"/>
                  </a:cubicBezTo>
                  <a:cubicBezTo>
                    <a:pt x="26" y="70"/>
                    <a:pt x="23" y="69"/>
                    <a:pt x="20" y="69"/>
                  </a:cubicBezTo>
                  <a:cubicBezTo>
                    <a:pt x="19" y="68"/>
                    <a:pt x="16" y="69"/>
                    <a:pt x="16" y="67"/>
                  </a:cubicBezTo>
                  <a:cubicBezTo>
                    <a:pt x="16" y="65"/>
                    <a:pt x="18" y="64"/>
                    <a:pt x="19" y="63"/>
                  </a:cubicBezTo>
                  <a:cubicBezTo>
                    <a:pt x="23" y="61"/>
                    <a:pt x="29" y="62"/>
                    <a:pt x="34" y="57"/>
                  </a:cubicBezTo>
                  <a:cubicBezTo>
                    <a:pt x="25" y="59"/>
                    <a:pt x="19" y="62"/>
                    <a:pt x="12" y="61"/>
                  </a:cubicBezTo>
                  <a:cubicBezTo>
                    <a:pt x="10" y="61"/>
                    <a:pt x="7" y="62"/>
                    <a:pt x="7" y="59"/>
                  </a:cubicBezTo>
                  <a:cubicBezTo>
                    <a:pt x="7" y="57"/>
                    <a:pt x="9" y="56"/>
                    <a:pt x="10" y="55"/>
                  </a:cubicBezTo>
                  <a:cubicBezTo>
                    <a:pt x="16" y="53"/>
                    <a:pt x="21" y="51"/>
                    <a:pt x="26" y="49"/>
                  </a:cubicBezTo>
                  <a:cubicBezTo>
                    <a:pt x="28" y="48"/>
                    <a:pt x="30" y="48"/>
                    <a:pt x="31" y="44"/>
                  </a:cubicBezTo>
                  <a:cubicBezTo>
                    <a:pt x="23" y="46"/>
                    <a:pt x="16" y="48"/>
                    <a:pt x="8" y="50"/>
                  </a:cubicBezTo>
                  <a:cubicBezTo>
                    <a:pt x="6" y="51"/>
                    <a:pt x="2" y="52"/>
                    <a:pt x="1" y="49"/>
                  </a:cubicBezTo>
                  <a:cubicBezTo>
                    <a:pt x="0" y="46"/>
                    <a:pt x="4" y="44"/>
                    <a:pt x="6" y="43"/>
                  </a:cubicBezTo>
                  <a:cubicBezTo>
                    <a:pt x="12" y="40"/>
                    <a:pt x="19" y="37"/>
                    <a:pt x="25" y="34"/>
                  </a:cubicBezTo>
                  <a:cubicBezTo>
                    <a:pt x="27" y="33"/>
                    <a:pt x="30" y="33"/>
                    <a:pt x="29" y="30"/>
                  </a:cubicBezTo>
                  <a:cubicBezTo>
                    <a:pt x="28" y="27"/>
                    <a:pt x="25" y="29"/>
                    <a:pt x="23" y="29"/>
                  </a:cubicBezTo>
                  <a:cubicBezTo>
                    <a:pt x="19" y="30"/>
                    <a:pt x="15" y="31"/>
                    <a:pt x="11" y="32"/>
                  </a:cubicBezTo>
                  <a:cubicBezTo>
                    <a:pt x="9" y="32"/>
                    <a:pt x="5" y="33"/>
                    <a:pt x="4" y="31"/>
                  </a:cubicBezTo>
                  <a:cubicBezTo>
                    <a:pt x="3" y="28"/>
                    <a:pt x="7" y="27"/>
                    <a:pt x="9" y="26"/>
                  </a:cubicBezTo>
                  <a:cubicBezTo>
                    <a:pt x="13" y="22"/>
                    <a:pt x="19" y="19"/>
                    <a:pt x="24" y="18"/>
                  </a:cubicBezTo>
                  <a:cubicBezTo>
                    <a:pt x="27" y="17"/>
                    <a:pt x="28" y="16"/>
                    <a:pt x="28" y="13"/>
                  </a:cubicBezTo>
                  <a:cubicBezTo>
                    <a:pt x="27" y="8"/>
                    <a:pt x="31" y="4"/>
                    <a:pt x="34" y="0"/>
                  </a:cubicBezTo>
                  <a:cubicBezTo>
                    <a:pt x="38" y="7"/>
                    <a:pt x="41" y="15"/>
                    <a:pt x="49" y="18"/>
                  </a:cubicBezTo>
                  <a:cubicBezTo>
                    <a:pt x="51" y="19"/>
                    <a:pt x="51" y="21"/>
                    <a:pt x="52" y="23"/>
                  </a:cubicBezTo>
                  <a:cubicBezTo>
                    <a:pt x="56" y="32"/>
                    <a:pt x="57" y="41"/>
                    <a:pt x="59" y="50"/>
                  </a:cubicBezTo>
                  <a:cubicBezTo>
                    <a:pt x="60" y="53"/>
                    <a:pt x="58" y="54"/>
                    <a:pt x="56" y="56"/>
                  </a:cubicBezTo>
                  <a:cubicBezTo>
                    <a:pt x="51" y="61"/>
                    <a:pt x="45" y="63"/>
                    <a:pt x="39" y="67"/>
                  </a:cubicBezTo>
                  <a:cubicBezTo>
                    <a:pt x="37" y="67"/>
                    <a:pt x="35" y="68"/>
                    <a:pt x="34" y="70"/>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8" name="Freeform 958"/>
            <p:cNvSpPr>
              <a:spLocks/>
            </p:cNvSpPr>
            <p:nvPr/>
          </p:nvSpPr>
          <p:spPr bwMode="auto">
            <a:xfrm>
              <a:off x="4755" y="2357"/>
              <a:ext cx="41" cy="34"/>
            </a:xfrm>
            <a:custGeom>
              <a:avLst/>
              <a:gdLst>
                <a:gd name="T0" fmla="*/ 33 w 65"/>
                <a:gd name="T1" fmla="*/ 12 h 54"/>
                <a:gd name="T2" fmla="*/ 36 w 65"/>
                <a:gd name="T3" fmla="*/ 7 h 54"/>
                <a:gd name="T4" fmla="*/ 55 w 65"/>
                <a:gd name="T5" fmla="*/ 4 h 54"/>
                <a:gd name="T6" fmla="*/ 61 w 65"/>
                <a:gd name="T7" fmla="*/ 23 h 54"/>
                <a:gd name="T8" fmla="*/ 35 w 65"/>
                <a:gd name="T9" fmla="*/ 52 h 54"/>
                <a:gd name="T10" fmla="*/ 31 w 65"/>
                <a:gd name="T11" fmla="*/ 53 h 54"/>
                <a:gd name="T12" fmla="*/ 4 w 65"/>
                <a:gd name="T13" fmla="*/ 23 h 54"/>
                <a:gd name="T14" fmla="*/ 11 w 65"/>
                <a:gd name="T15" fmla="*/ 3 h 54"/>
                <a:gd name="T16" fmla="*/ 27 w 65"/>
                <a:gd name="T17" fmla="*/ 6 h 54"/>
                <a:gd name="T18" fmla="*/ 33 w 65"/>
                <a:gd name="T19" fmla="*/ 1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54">
                  <a:moveTo>
                    <a:pt x="33" y="12"/>
                  </a:moveTo>
                  <a:cubicBezTo>
                    <a:pt x="34" y="10"/>
                    <a:pt x="35" y="8"/>
                    <a:pt x="36" y="7"/>
                  </a:cubicBezTo>
                  <a:cubicBezTo>
                    <a:pt x="42" y="1"/>
                    <a:pt x="49" y="0"/>
                    <a:pt x="55" y="4"/>
                  </a:cubicBezTo>
                  <a:cubicBezTo>
                    <a:pt x="62" y="8"/>
                    <a:pt x="65" y="15"/>
                    <a:pt x="61" y="23"/>
                  </a:cubicBezTo>
                  <a:cubicBezTo>
                    <a:pt x="56" y="35"/>
                    <a:pt x="45" y="44"/>
                    <a:pt x="35" y="52"/>
                  </a:cubicBezTo>
                  <a:cubicBezTo>
                    <a:pt x="33" y="54"/>
                    <a:pt x="32" y="54"/>
                    <a:pt x="31" y="53"/>
                  </a:cubicBezTo>
                  <a:cubicBezTo>
                    <a:pt x="20" y="44"/>
                    <a:pt x="9" y="36"/>
                    <a:pt x="4" y="23"/>
                  </a:cubicBezTo>
                  <a:cubicBezTo>
                    <a:pt x="0" y="15"/>
                    <a:pt x="4" y="6"/>
                    <a:pt x="11" y="3"/>
                  </a:cubicBezTo>
                  <a:cubicBezTo>
                    <a:pt x="17" y="0"/>
                    <a:pt x="23" y="1"/>
                    <a:pt x="27" y="6"/>
                  </a:cubicBezTo>
                  <a:cubicBezTo>
                    <a:pt x="29" y="7"/>
                    <a:pt x="31" y="10"/>
                    <a:pt x="33" y="12"/>
                  </a:cubicBezTo>
                  <a:close/>
                </a:path>
              </a:pathLst>
            </a:custGeom>
            <a:solidFill>
              <a:srgbClr val="EB587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59" name="Freeform 959"/>
            <p:cNvSpPr>
              <a:spLocks/>
            </p:cNvSpPr>
            <p:nvPr/>
          </p:nvSpPr>
          <p:spPr bwMode="auto">
            <a:xfrm>
              <a:off x="4950" y="2721"/>
              <a:ext cx="121" cy="14"/>
            </a:xfrm>
            <a:custGeom>
              <a:avLst/>
              <a:gdLst>
                <a:gd name="T0" fmla="*/ 85 w 195"/>
                <a:gd name="T1" fmla="*/ 0 h 22"/>
                <a:gd name="T2" fmla="*/ 91 w 195"/>
                <a:gd name="T3" fmla="*/ 3 h 22"/>
                <a:gd name="T4" fmla="*/ 142 w 195"/>
                <a:gd name="T5" fmla="*/ 4 h 22"/>
                <a:gd name="T6" fmla="*/ 189 w 195"/>
                <a:gd name="T7" fmla="*/ 9 h 22"/>
                <a:gd name="T8" fmla="*/ 195 w 195"/>
                <a:gd name="T9" fmla="*/ 12 h 22"/>
                <a:gd name="T10" fmla="*/ 190 w 195"/>
                <a:gd name="T11" fmla="*/ 15 h 22"/>
                <a:gd name="T12" fmla="*/ 155 w 195"/>
                <a:gd name="T13" fmla="*/ 18 h 22"/>
                <a:gd name="T14" fmla="*/ 83 w 195"/>
                <a:gd name="T15" fmla="*/ 19 h 22"/>
                <a:gd name="T16" fmla="*/ 58 w 195"/>
                <a:gd name="T17" fmla="*/ 19 h 22"/>
                <a:gd name="T18" fmla="*/ 7 w 195"/>
                <a:gd name="T19" fmla="*/ 14 h 22"/>
                <a:gd name="T20" fmla="*/ 0 w 195"/>
                <a:gd name="T21" fmla="*/ 10 h 22"/>
                <a:gd name="T22" fmla="*/ 14 w 195"/>
                <a:gd name="T23" fmla="*/ 11 h 22"/>
                <a:gd name="T24" fmla="*/ 80 w 195"/>
                <a:gd name="T25" fmla="*/ 3 h 22"/>
                <a:gd name="T26" fmla="*/ 83 w 195"/>
                <a:gd name="T27" fmla="*/ 1 h 22"/>
                <a:gd name="T28" fmla="*/ 85 w 195"/>
                <a:gd name="T2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5" h="22">
                  <a:moveTo>
                    <a:pt x="85" y="0"/>
                  </a:moveTo>
                  <a:cubicBezTo>
                    <a:pt x="86" y="2"/>
                    <a:pt x="88" y="3"/>
                    <a:pt x="91" y="3"/>
                  </a:cubicBezTo>
                  <a:cubicBezTo>
                    <a:pt x="108" y="2"/>
                    <a:pt x="125" y="4"/>
                    <a:pt x="142" y="4"/>
                  </a:cubicBezTo>
                  <a:cubicBezTo>
                    <a:pt x="158" y="4"/>
                    <a:pt x="174" y="5"/>
                    <a:pt x="189" y="9"/>
                  </a:cubicBezTo>
                  <a:cubicBezTo>
                    <a:pt x="192" y="9"/>
                    <a:pt x="195" y="9"/>
                    <a:pt x="195" y="12"/>
                  </a:cubicBezTo>
                  <a:cubicBezTo>
                    <a:pt x="195" y="14"/>
                    <a:pt x="192" y="14"/>
                    <a:pt x="190" y="15"/>
                  </a:cubicBezTo>
                  <a:cubicBezTo>
                    <a:pt x="178" y="18"/>
                    <a:pt x="167" y="18"/>
                    <a:pt x="155" y="18"/>
                  </a:cubicBezTo>
                  <a:cubicBezTo>
                    <a:pt x="131" y="18"/>
                    <a:pt x="107" y="22"/>
                    <a:pt x="83" y="19"/>
                  </a:cubicBezTo>
                  <a:cubicBezTo>
                    <a:pt x="75" y="18"/>
                    <a:pt x="66" y="19"/>
                    <a:pt x="58" y="19"/>
                  </a:cubicBezTo>
                  <a:cubicBezTo>
                    <a:pt x="41" y="19"/>
                    <a:pt x="24" y="18"/>
                    <a:pt x="7" y="14"/>
                  </a:cubicBezTo>
                  <a:cubicBezTo>
                    <a:pt x="4" y="14"/>
                    <a:pt x="0" y="14"/>
                    <a:pt x="0" y="10"/>
                  </a:cubicBezTo>
                  <a:cubicBezTo>
                    <a:pt x="5" y="8"/>
                    <a:pt x="9" y="11"/>
                    <a:pt x="14" y="11"/>
                  </a:cubicBezTo>
                  <a:cubicBezTo>
                    <a:pt x="36" y="11"/>
                    <a:pt x="58" y="8"/>
                    <a:pt x="80" y="3"/>
                  </a:cubicBezTo>
                  <a:cubicBezTo>
                    <a:pt x="82" y="3"/>
                    <a:pt x="82" y="2"/>
                    <a:pt x="83" y="1"/>
                  </a:cubicBezTo>
                  <a:cubicBezTo>
                    <a:pt x="83" y="1"/>
                    <a:pt x="84" y="0"/>
                    <a:pt x="85" y="0"/>
                  </a:cubicBez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0" name="Freeform 960"/>
            <p:cNvSpPr>
              <a:spLocks/>
            </p:cNvSpPr>
            <p:nvPr/>
          </p:nvSpPr>
          <p:spPr bwMode="auto">
            <a:xfrm>
              <a:off x="4789" y="2561"/>
              <a:ext cx="36" cy="43"/>
            </a:xfrm>
            <a:custGeom>
              <a:avLst/>
              <a:gdLst>
                <a:gd name="T0" fmla="*/ 43 w 59"/>
                <a:gd name="T1" fmla="*/ 28 h 69"/>
                <a:gd name="T2" fmla="*/ 24 w 59"/>
                <a:gd name="T3" fmla="*/ 29 h 69"/>
                <a:gd name="T4" fmla="*/ 49 w 59"/>
                <a:gd name="T5" fmla="*/ 38 h 69"/>
                <a:gd name="T6" fmla="*/ 57 w 59"/>
                <a:gd name="T7" fmla="*/ 42 h 69"/>
                <a:gd name="T8" fmla="*/ 59 w 59"/>
                <a:gd name="T9" fmla="*/ 46 h 69"/>
                <a:gd name="T10" fmla="*/ 55 w 59"/>
                <a:gd name="T11" fmla="*/ 47 h 69"/>
                <a:gd name="T12" fmla="*/ 33 w 59"/>
                <a:gd name="T13" fmla="*/ 44 h 69"/>
                <a:gd name="T14" fmla="*/ 25 w 59"/>
                <a:gd name="T15" fmla="*/ 44 h 69"/>
                <a:gd name="T16" fmla="*/ 38 w 59"/>
                <a:gd name="T17" fmla="*/ 49 h 69"/>
                <a:gd name="T18" fmla="*/ 47 w 59"/>
                <a:gd name="T19" fmla="*/ 51 h 69"/>
                <a:gd name="T20" fmla="*/ 53 w 59"/>
                <a:gd name="T21" fmla="*/ 57 h 69"/>
                <a:gd name="T22" fmla="*/ 45 w 59"/>
                <a:gd name="T23" fmla="*/ 59 h 69"/>
                <a:gd name="T24" fmla="*/ 25 w 59"/>
                <a:gd name="T25" fmla="*/ 55 h 69"/>
                <a:gd name="T26" fmla="*/ 36 w 59"/>
                <a:gd name="T27" fmla="*/ 60 h 69"/>
                <a:gd name="T28" fmla="*/ 43 w 59"/>
                <a:gd name="T29" fmla="*/ 62 h 69"/>
                <a:gd name="T30" fmla="*/ 43 w 59"/>
                <a:gd name="T31" fmla="*/ 66 h 69"/>
                <a:gd name="T32" fmla="*/ 25 w 59"/>
                <a:gd name="T33" fmla="*/ 66 h 69"/>
                <a:gd name="T34" fmla="*/ 13 w 59"/>
                <a:gd name="T35" fmla="*/ 61 h 69"/>
                <a:gd name="T36" fmla="*/ 1 w 59"/>
                <a:gd name="T37" fmla="*/ 51 h 69"/>
                <a:gd name="T38" fmla="*/ 3 w 59"/>
                <a:gd name="T39" fmla="*/ 35 h 69"/>
                <a:gd name="T40" fmla="*/ 15 w 59"/>
                <a:gd name="T41" fmla="*/ 0 h 69"/>
                <a:gd name="T42" fmla="*/ 22 w 59"/>
                <a:gd name="T43" fmla="*/ 15 h 69"/>
                <a:gd name="T44" fmla="*/ 41 w 59"/>
                <a:gd name="T45" fmla="*/ 24 h 69"/>
                <a:gd name="T46" fmla="*/ 43 w 59"/>
                <a:gd name="T47" fmla="*/ 2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69">
                  <a:moveTo>
                    <a:pt x="43" y="28"/>
                  </a:moveTo>
                  <a:cubicBezTo>
                    <a:pt x="37" y="28"/>
                    <a:pt x="31" y="25"/>
                    <a:pt x="24" y="29"/>
                  </a:cubicBezTo>
                  <a:cubicBezTo>
                    <a:pt x="33" y="32"/>
                    <a:pt x="41" y="35"/>
                    <a:pt x="49" y="38"/>
                  </a:cubicBezTo>
                  <a:cubicBezTo>
                    <a:pt x="52" y="39"/>
                    <a:pt x="54" y="41"/>
                    <a:pt x="57" y="42"/>
                  </a:cubicBezTo>
                  <a:cubicBezTo>
                    <a:pt x="58" y="43"/>
                    <a:pt x="59" y="44"/>
                    <a:pt x="59" y="46"/>
                  </a:cubicBezTo>
                  <a:cubicBezTo>
                    <a:pt x="58" y="48"/>
                    <a:pt x="56" y="47"/>
                    <a:pt x="55" y="47"/>
                  </a:cubicBezTo>
                  <a:cubicBezTo>
                    <a:pt x="47" y="48"/>
                    <a:pt x="41" y="45"/>
                    <a:pt x="33" y="44"/>
                  </a:cubicBezTo>
                  <a:cubicBezTo>
                    <a:pt x="31" y="43"/>
                    <a:pt x="29" y="42"/>
                    <a:pt x="25" y="44"/>
                  </a:cubicBezTo>
                  <a:cubicBezTo>
                    <a:pt x="30" y="46"/>
                    <a:pt x="34" y="47"/>
                    <a:pt x="38" y="49"/>
                  </a:cubicBezTo>
                  <a:cubicBezTo>
                    <a:pt x="41" y="50"/>
                    <a:pt x="44" y="50"/>
                    <a:pt x="47" y="51"/>
                  </a:cubicBezTo>
                  <a:cubicBezTo>
                    <a:pt x="50" y="52"/>
                    <a:pt x="54" y="54"/>
                    <a:pt x="53" y="57"/>
                  </a:cubicBezTo>
                  <a:cubicBezTo>
                    <a:pt x="52" y="60"/>
                    <a:pt x="48" y="59"/>
                    <a:pt x="45" y="59"/>
                  </a:cubicBezTo>
                  <a:cubicBezTo>
                    <a:pt x="39" y="59"/>
                    <a:pt x="32" y="57"/>
                    <a:pt x="25" y="55"/>
                  </a:cubicBezTo>
                  <a:cubicBezTo>
                    <a:pt x="28" y="60"/>
                    <a:pt x="33" y="58"/>
                    <a:pt x="36" y="60"/>
                  </a:cubicBezTo>
                  <a:cubicBezTo>
                    <a:pt x="39" y="61"/>
                    <a:pt x="41" y="60"/>
                    <a:pt x="43" y="62"/>
                  </a:cubicBezTo>
                  <a:cubicBezTo>
                    <a:pt x="45" y="64"/>
                    <a:pt x="47" y="65"/>
                    <a:pt x="43" y="66"/>
                  </a:cubicBezTo>
                  <a:cubicBezTo>
                    <a:pt x="37" y="68"/>
                    <a:pt x="31" y="69"/>
                    <a:pt x="25" y="66"/>
                  </a:cubicBezTo>
                  <a:cubicBezTo>
                    <a:pt x="21" y="65"/>
                    <a:pt x="17" y="63"/>
                    <a:pt x="13" y="61"/>
                  </a:cubicBezTo>
                  <a:cubicBezTo>
                    <a:pt x="8" y="58"/>
                    <a:pt x="0" y="56"/>
                    <a:pt x="1" y="51"/>
                  </a:cubicBezTo>
                  <a:cubicBezTo>
                    <a:pt x="2" y="46"/>
                    <a:pt x="2" y="40"/>
                    <a:pt x="3" y="35"/>
                  </a:cubicBezTo>
                  <a:cubicBezTo>
                    <a:pt x="5" y="23"/>
                    <a:pt x="14" y="13"/>
                    <a:pt x="15" y="0"/>
                  </a:cubicBezTo>
                  <a:cubicBezTo>
                    <a:pt x="18" y="5"/>
                    <a:pt x="23" y="8"/>
                    <a:pt x="22" y="15"/>
                  </a:cubicBezTo>
                  <a:cubicBezTo>
                    <a:pt x="29" y="17"/>
                    <a:pt x="35" y="21"/>
                    <a:pt x="41" y="24"/>
                  </a:cubicBezTo>
                  <a:cubicBezTo>
                    <a:pt x="43" y="24"/>
                    <a:pt x="47" y="25"/>
                    <a:pt x="43" y="28"/>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1" name="Freeform 961"/>
            <p:cNvSpPr>
              <a:spLocks/>
            </p:cNvSpPr>
            <p:nvPr/>
          </p:nvSpPr>
          <p:spPr bwMode="auto">
            <a:xfrm>
              <a:off x="4776" y="2701"/>
              <a:ext cx="55" cy="24"/>
            </a:xfrm>
            <a:custGeom>
              <a:avLst/>
              <a:gdLst>
                <a:gd name="T0" fmla="*/ 0 w 90"/>
                <a:gd name="T1" fmla="*/ 34 h 39"/>
                <a:gd name="T2" fmla="*/ 22 w 90"/>
                <a:gd name="T3" fmla="*/ 19 h 39"/>
                <a:gd name="T4" fmla="*/ 31 w 90"/>
                <a:gd name="T5" fmla="*/ 15 h 39"/>
                <a:gd name="T6" fmla="*/ 45 w 90"/>
                <a:gd name="T7" fmla="*/ 17 h 39"/>
                <a:gd name="T8" fmla="*/ 44 w 90"/>
                <a:gd name="T9" fmla="*/ 3 h 39"/>
                <a:gd name="T10" fmla="*/ 57 w 90"/>
                <a:gd name="T11" fmla="*/ 3 h 39"/>
                <a:gd name="T12" fmla="*/ 80 w 90"/>
                <a:gd name="T13" fmla="*/ 7 h 39"/>
                <a:gd name="T14" fmla="*/ 86 w 90"/>
                <a:gd name="T15" fmla="*/ 7 h 39"/>
                <a:gd name="T16" fmla="*/ 88 w 90"/>
                <a:gd name="T17" fmla="*/ 8 h 39"/>
                <a:gd name="T18" fmla="*/ 88 w 90"/>
                <a:gd name="T19" fmla="*/ 30 h 39"/>
                <a:gd name="T20" fmla="*/ 76 w 90"/>
                <a:gd name="T21" fmla="*/ 33 h 39"/>
                <a:gd name="T22" fmla="*/ 10 w 90"/>
                <a:gd name="T23" fmla="*/ 38 h 39"/>
                <a:gd name="T24" fmla="*/ 0 w 90"/>
                <a:gd name="T2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39">
                  <a:moveTo>
                    <a:pt x="0" y="34"/>
                  </a:moveTo>
                  <a:cubicBezTo>
                    <a:pt x="6" y="26"/>
                    <a:pt x="14" y="22"/>
                    <a:pt x="22" y="19"/>
                  </a:cubicBezTo>
                  <a:cubicBezTo>
                    <a:pt x="25" y="18"/>
                    <a:pt x="28" y="16"/>
                    <a:pt x="31" y="15"/>
                  </a:cubicBezTo>
                  <a:cubicBezTo>
                    <a:pt x="36" y="12"/>
                    <a:pt x="41" y="13"/>
                    <a:pt x="45" y="17"/>
                  </a:cubicBezTo>
                  <a:cubicBezTo>
                    <a:pt x="42" y="12"/>
                    <a:pt x="36" y="8"/>
                    <a:pt x="44" y="3"/>
                  </a:cubicBezTo>
                  <a:cubicBezTo>
                    <a:pt x="48" y="1"/>
                    <a:pt x="53" y="0"/>
                    <a:pt x="57" y="3"/>
                  </a:cubicBezTo>
                  <a:cubicBezTo>
                    <a:pt x="64" y="8"/>
                    <a:pt x="72" y="7"/>
                    <a:pt x="80" y="7"/>
                  </a:cubicBezTo>
                  <a:cubicBezTo>
                    <a:pt x="82" y="7"/>
                    <a:pt x="84" y="6"/>
                    <a:pt x="86" y="7"/>
                  </a:cubicBezTo>
                  <a:cubicBezTo>
                    <a:pt x="87" y="7"/>
                    <a:pt x="88" y="8"/>
                    <a:pt x="88" y="8"/>
                  </a:cubicBezTo>
                  <a:cubicBezTo>
                    <a:pt x="90" y="16"/>
                    <a:pt x="90" y="23"/>
                    <a:pt x="88" y="30"/>
                  </a:cubicBezTo>
                  <a:cubicBezTo>
                    <a:pt x="84" y="33"/>
                    <a:pt x="80" y="32"/>
                    <a:pt x="76" y="33"/>
                  </a:cubicBezTo>
                  <a:cubicBezTo>
                    <a:pt x="55" y="36"/>
                    <a:pt x="33" y="39"/>
                    <a:pt x="10" y="38"/>
                  </a:cubicBezTo>
                  <a:cubicBezTo>
                    <a:pt x="7" y="38"/>
                    <a:pt x="2" y="38"/>
                    <a:pt x="0" y="34"/>
                  </a:cubicBezTo>
                  <a:close/>
                </a:path>
              </a:pathLst>
            </a:custGeom>
            <a:solidFill>
              <a:srgbClr val="2D8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2" name="Freeform 962"/>
            <p:cNvSpPr>
              <a:spLocks/>
            </p:cNvSpPr>
            <p:nvPr/>
          </p:nvSpPr>
          <p:spPr bwMode="auto">
            <a:xfrm>
              <a:off x="4775" y="2706"/>
              <a:ext cx="134" cy="24"/>
            </a:xfrm>
            <a:custGeom>
              <a:avLst/>
              <a:gdLst>
                <a:gd name="T0" fmla="*/ 88 w 217"/>
                <a:gd name="T1" fmla="*/ 22 h 39"/>
                <a:gd name="T2" fmla="*/ 88 w 217"/>
                <a:gd name="T3" fmla="*/ 0 h 39"/>
                <a:gd name="T4" fmla="*/ 92 w 217"/>
                <a:gd name="T5" fmla="*/ 8 h 39"/>
                <a:gd name="T6" fmla="*/ 106 w 217"/>
                <a:gd name="T7" fmla="*/ 21 h 39"/>
                <a:gd name="T8" fmla="*/ 135 w 217"/>
                <a:gd name="T9" fmla="*/ 22 h 39"/>
                <a:gd name="T10" fmla="*/ 158 w 217"/>
                <a:gd name="T11" fmla="*/ 27 h 39"/>
                <a:gd name="T12" fmla="*/ 208 w 217"/>
                <a:gd name="T13" fmla="*/ 30 h 39"/>
                <a:gd name="T14" fmla="*/ 217 w 217"/>
                <a:gd name="T15" fmla="*/ 32 h 39"/>
                <a:gd name="T16" fmla="*/ 206 w 217"/>
                <a:gd name="T17" fmla="*/ 34 h 39"/>
                <a:gd name="T18" fmla="*/ 185 w 217"/>
                <a:gd name="T19" fmla="*/ 36 h 39"/>
                <a:gd name="T20" fmla="*/ 68 w 217"/>
                <a:gd name="T21" fmla="*/ 38 h 39"/>
                <a:gd name="T22" fmla="*/ 6 w 217"/>
                <a:gd name="T23" fmla="*/ 34 h 39"/>
                <a:gd name="T24" fmla="*/ 0 w 217"/>
                <a:gd name="T25" fmla="*/ 29 h 39"/>
                <a:gd name="T26" fmla="*/ 23 w 217"/>
                <a:gd name="T27" fmla="*/ 30 h 39"/>
                <a:gd name="T28" fmla="*/ 84 w 217"/>
                <a:gd name="T29" fmla="*/ 24 h 39"/>
                <a:gd name="T30" fmla="*/ 88 w 217"/>
                <a:gd name="T31" fmla="*/ 2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7" h="39">
                  <a:moveTo>
                    <a:pt x="88" y="22"/>
                  </a:moveTo>
                  <a:cubicBezTo>
                    <a:pt x="88" y="15"/>
                    <a:pt x="88" y="7"/>
                    <a:pt x="88" y="0"/>
                  </a:cubicBezTo>
                  <a:cubicBezTo>
                    <a:pt x="93" y="1"/>
                    <a:pt x="92" y="5"/>
                    <a:pt x="92" y="8"/>
                  </a:cubicBezTo>
                  <a:cubicBezTo>
                    <a:pt x="92" y="21"/>
                    <a:pt x="91" y="21"/>
                    <a:pt x="106" y="21"/>
                  </a:cubicBezTo>
                  <a:cubicBezTo>
                    <a:pt x="116" y="21"/>
                    <a:pt x="125" y="20"/>
                    <a:pt x="135" y="22"/>
                  </a:cubicBezTo>
                  <a:cubicBezTo>
                    <a:pt x="142" y="26"/>
                    <a:pt x="151" y="26"/>
                    <a:pt x="158" y="27"/>
                  </a:cubicBezTo>
                  <a:cubicBezTo>
                    <a:pt x="175" y="30"/>
                    <a:pt x="192" y="30"/>
                    <a:pt x="208" y="30"/>
                  </a:cubicBezTo>
                  <a:cubicBezTo>
                    <a:pt x="211" y="30"/>
                    <a:pt x="215" y="30"/>
                    <a:pt x="217" y="32"/>
                  </a:cubicBezTo>
                  <a:cubicBezTo>
                    <a:pt x="214" y="35"/>
                    <a:pt x="210" y="33"/>
                    <a:pt x="206" y="34"/>
                  </a:cubicBezTo>
                  <a:cubicBezTo>
                    <a:pt x="199" y="35"/>
                    <a:pt x="192" y="36"/>
                    <a:pt x="185" y="36"/>
                  </a:cubicBezTo>
                  <a:cubicBezTo>
                    <a:pt x="146" y="39"/>
                    <a:pt x="107" y="38"/>
                    <a:pt x="68" y="38"/>
                  </a:cubicBezTo>
                  <a:cubicBezTo>
                    <a:pt x="47" y="37"/>
                    <a:pt x="27" y="36"/>
                    <a:pt x="6" y="34"/>
                  </a:cubicBezTo>
                  <a:cubicBezTo>
                    <a:pt x="3" y="33"/>
                    <a:pt x="0" y="33"/>
                    <a:pt x="0" y="29"/>
                  </a:cubicBezTo>
                  <a:cubicBezTo>
                    <a:pt x="8" y="29"/>
                    <a:pt x="15" y="30"/>
                    <a:pt x="23" y="30"/>
                  </a:cubicBezTo>
                  <a:cubicBezTo>
                    <a:pt x="44" y="31"/>
                    <a:pt x="64" y="27"/>
                    <a:pt x="84" y="24"/>
                  </a:cubicBezTo>
                  <a:cubicBezTo>
                    <a:pt x="85" y="24"/>
                    <a:pt x="87" y="23"/>
                    <a:pt x="88" y="22"/>
                  </a:cubicBezTo>
                  <a:close/>
                </a:path>
              </a:pathLst>
            </a:custGeom>
            <a:solidFill>
              <a:srgbClr val="DFDF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3" name="Freeform 963"/>
            <p:cNvSpPr>
              <a:spLocks/>
            </p:cNvSpPr>
            <p:nvPr/>
          </p:nvSpPr>
          <p:spPr bwMode="auto">
            <a:xfrm>
              <a:off x="5024" y="2640"/>
              <a:ext cx="42" cy="27"/>
            </a:xfrm>
            <a:custGeom>
              <a:avLst/>
              <a:gdLst>
                <a:gd name="T0" fmla="*/ 0 w 67"/>
                <a:gd name="T1" fmla="*/ 19 h 43"/>
                <a:gd name="T2" fmla="*/ 42 w 67"/>
                <a:gd name="T3" fmla="*/ 4 h 43"/>
                <a:gd name="T4" fmla="*/ 50 w 67"/>
                <a:gd name="T5" fmla="*/ 0 h 43"/>
                <a:gd name="T6" fmla="*/ 67 w 67"/>
                <a:gd name="T7" fmla="*/ 29 h 43"/>
                <a:gd name="T8" fmla="*/ 65 w 67"/>
                <a:gd name="T9" fmla="*/ 33 h 43"/>
                <a:gd name="T10" fmla="*/ 56 w 67"/>
                <a:gd name="T11" fmla="*/ 33 h 43"/>
                <a:gd name="T12" fmla="*/ 27 w 67"/>
                <a:gd name="T13" fmla="*/ 42 h 43"/>
                <a:gd name="T14" fmla="*/ 12 w 67"/>
                <a:gd name="T15" fmla="*/ 36 h 43"/>
                <a:gd name="T16" fmla="*/ 0 w 67"/>
                <a:gd name="T17"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3">
                  <a:moveTo>
                    <a:pt x="0" y="19"/>
                  </a:moveTo>
                  <a:cubicBezTo>
                    <a:pt x="14" y="15"/>
                    <a:pt x="29" y="11"/>
                    <a:pt x="42" y="4"/>
                  </a:cubicBezTo>
                  <a:cubicBezTo>
                    <a:pt x="46" y="5"/>
                    <a:pt x="48" y="2"/>
                    <a:pt x="50" y="0"/>
                  </a:cubicBezTo>
                  <a:cubicBezTo>
                    <a:pt x="57" y="9"/>
                    <a:pt x="60" y="20"/>
                    <a:pt x="67" y="29"/>
                  </a:cubicBezTo>
                  <a:cubicBezTo>
                    <a:pt x="67" y="30"/>
                    <a:pt x="67" y="32"/>
                    <a:pt x="65" y="33"/>
                  </a:cubicBezTo>
                  <a:cubicBezTo>
                    <a:pt x="62" y="29"/>
                    <a:pt x="59" y="32"/>
                    <a:pt x="56" y="33"/>
                  </a:cubicBezTo>
                  <a:cubicBezTo>
                    <a:pt x="46" y="37"/>
                    <a:pt x="37" y="40"/>
                    <a:pt x="27" y="42"/>
                  </a:cubicBezTo>
                  <a:cubicBezTo>
                    <a:pt x="20" y="43"/>
                    <a:pt x="15" y="41"/>
                    <a:pt x="12" y="36"/>
                  </a:cubicBezTo>
                  <a:cubicBezTo>
                    <a:pt x="8" y="30"/>
                    <a:pt x="4" y="25"/>
                    <a:pt x="0" y="19"/>
                  </a:cubicBezTo>
                  <a:close/>
                </a:path>
              </a:pathLst>
            </a:custGeom>
            <a:solidFill>
              <a:srgbClr val="F9C0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4" name="Freeform 964"/>
            <p:cNvSpPr>
              <a:spLocks/>
            </p:cNvSpPr>
            <p:nvPr/>
          </p:nvSpPr>
          <p:spPr bwMode="auto">
            <a:xfrm>
              <a:off x="5070" y="2627"/>
              <a:ext cx="41" cy="45"/>
            </a:xfrm>
            <a:custGeom>
              <a:avLst/>
              <a:gdLst>
                <a:gd name="T0" fmla="*/ 17 w 66"/>
                <a:gd name="T1" fmla="*/ 47 h 73"/>
                <a:gd name="T2" fmla="*/ 12 w 66"/>
                <a:gd name="T3" fmla="*/ 45 h 73"/>
                <a:gd name="T4" fmla="*/ 15 w 66"/>
                <a:gd name="T5" fmla="*/ 33 h 73"/>
                <a:gd name="T6" fmla="*/ 13 w 66"/>
                <a:gd name="T7" fmla="*/ 23 h 73"/>
                <a:gd name="T8" fmla="*/ 0 w 66"/>
                <a:gd name="T9" fmla="*/ 11 h 73"/>
                <a:gd name="T10" fmla="*/ 16 w 66"/>
                <a:gd name="T11" fmla="*/ 0 h 73"/>
                <a:gd name="T12" fmla="*/ 22 w 66"/>
                <a:gd name="T13" fmla="*/ 3 h 73"/>
                <a:gd name="T14" fmla="*/ 63 w 66"/>
                <a:gd name="T15" fmla="*/ 62 h 73"/>
                <a:gd name="T16" fmla="*/ 64 w 66"/>
                <a:gd name="T17" fmla="*/ 70 h 73"/>
                <a:gd name="T18" fmla="*/ 54 w 66"/>
                <a:gd name="T19" fmla="*/ 71 h 73"/>
                <a:gd name="T20" fmla="*/ 31 w 66"/>
                <a:gd name="T21" fmla="*/ 56 h 73"/>
                <a:gd name="T22" fmla="*/ 23 w 66"/>
                <a:gd name="T23" fmla="*/ 33 h 73"/>
                <a:gd name="T24" fmla="*/ 17 w 66"/>
                <a:gd name="T25" fmla="*/ 4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6" h="73">
                  <a:moveTo>
                    <a:pt x="17" y="47"/>
                  </a:moveTo>
                  <a:cubicBezTo>
                    <a:pt x="15" y="47"/>
                    <a:pt x="14" y="47"/>
                    <a:pt x="12" y="45"/>
                  </a:cubicBezTo>
                  <a:cubicBezTo>
                    <a:pt x="10" y="41"/>
                    <a:pt x="13" y="36"/>
                    <a:pt x="15" y="33"/>
                  </a:cubicBezTo>
                  <a:cubicBezTo>
                    <a:pt x="17" y="29"/>
                    <a:pt x="16" y="26"/>
                    <a:pt x="13" y="23"/>
                  </a:cubicBezTo>
                  <a:cubicBezTo>
                    <a:pt x="9" y="19"/>
                    <a:pt x="3" y="16"/>
                    <a:pt x="0" y="11"/>
                  </a:cubicBezTo>
                  <a:cubicBezTo>
                    <a:pt x="3" y="5"/>
                    <a:pt x="11" y="3"/>
                    <a:pt x="16" y="0"/>
                  </a:cubicBezTo>
                  <a:cubicBezTo>
                    <a:pt x="19" y="0"/>
                    <a:pt x="20" y="1"/>
                    <a:pt x="22" y="3"/>
                  </a:cubicBezTo>
                  <a:cubicBezTo>
                    <a:pt x="37" y="21"/>
                    <a:pt x="52" y="40"/>
                    <a:pt x="63" y="62"/>
                  </a:cubicBezTo>
                  <a:cubicBezTo>
                    <a:pt x="64" y="64"/>
                    <a:pt x="66" y="67"/>
                    <a:pt x="64" y="70"/>
                  </a:cubicBezTo>
                  <a:cubicBezTo>
                    <a:pt x="61" y="73"/>
                    <a:pt x="58" y="72"/>
                    <a:pt x="54" y="71"/>
                  </a:cubicBezTo>
                  <a:cubicBezTo>
                    <a:pt x="46" y="67"/>
                    <a:pt x="38" y="62"/>
                    <a:pt x="31" y="56"/>
                  </a:cubicBezTo>
                  <a:cubicBezTo>
                    <a:pt x="32" y="47"/>
                    <a:pt x="27" y="40"/>
                    <a:pt x="23" y="33"/>
                  </a:cubicBezTo>
                  <a:cubicBezTo>
                    <a:pt x="21" y="37"/>
                    <a:pt x="21" y="43"/>
                    <a:pt x="17" y="47"/>
                  </a:cubicBezTo>
                  <a:close/>
                </a:path>
              </a:pathLst>
            </a:custGeom>
            <a:solidFill>
              <a:srgbClr val="E94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5" name="Freeform 965"/>
            <p:cNvSpPr>
              <a:spLocks/>
            </p:cNvSpPr>
            <p:nvPr/>
          </p:nvSpPr>
          <p:spPr bwMode="auto">
            <a:xfrm>
              <a:off x="4949" y="2705"/>
              <a:ext cx="54" cy="23"/>
            </a:xfrm>
            <a:custGeom>
              <a:avLst/>
              <a:gdLst>
                <a:gd name="T0" fmla="*/ 0 w 86"/>
                <a:gd name="T1" fmla="*/ 33 h 37"/>
                <a:gd name="T2" fmla="*/ 2 w 86"/>
                <a:gd name="T3" fmla="*/ 26 h 37"/>
                <a:gd name="T4" fmla="*/ 29 w 86"/>
                <a:gd name="T5" fmla="*/ 11 h 37"/>
                <a:gd name="T6" fmla="*/ 46 w 86"/>
                <a:gd name="T7" fmla="*/ 16 h 37"/>
                <a:gd name="T8" fmla="*/ 50 w 86"/>
                <a:gd name="T9" fmla="*/ 15 h 37"/>
                <a:gd name="T10" fmla="*/ 49 w 86"/>
                <a:gd name="T11" fmla="*/ 10 h 37"/>
                <a:gd name="T12" fmla="*/ 44 w 86"/>
                <a:gd name="T13" fmla="*/ 5 h 37"/>
                <a:gd name="T14" fmla="*/ 44 w 86"/>
                <a:gd name="T15" fmla="*/ 2 h 37"/>
                <a:gd name="T16" fmla="*/ 47 w 86"/>
                <a:gd name="T17" fmla="*/ 0 h 37"/>
                <a:gd name="T18" fmla="*/ 57 w 86"/>
                <a:gd name="T19" fmla="*/ 8 h 37"/>
                <a:gd name="T20" fmla="*/ 69 w 86"/>
                <a:gd name="T21" fmla="*/ 12 h 37"/>
                <a:gd name="T22" fmla="*/ 85 w 86"/>
                <a:gd name="T23" fmla="*/ 7 h 37"/>
                <a:gd name="T24" fmla="*/ 86 w 86"/>
                <a:gd name="T25" fmla="*/ 27 h 37"/>
                <a:gd name="T26" fmla="*/ 85 w 86"/>
                <a:gd name="T27" fmla="*/ 27 h 37"/>
                <a:gd name="T28" fmla="*/ 79 w 86"/>
                <a:gd name="T29" fmla="*/ 30 h 37"/>
                <a:gd name="T30" fmla="*/ 11 w 86"/>
                <a:gd name="T31" fmla="*/ 36 h 37"/>
                <a:gd name="T32" fmla="*/ 0 w 86"/>
                <a:gd name="T33" fmla="*/ 3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37">
                  <a:moveTo>
                    <a:pt x="0" y="33"/>
                  </a:moveTo>
                  <a:cubicBezTo>
                    <a:pt x="0" y="31"/>
                    <a:pt x="1" y="28"/>
                    <a:pt x="2" y="26"/>
                  </a:cubicBezTo>
                  <a:cubicBezTo>
                    <a:pt x="9" y="17"/>
                    <a:pt x="18" y="13"/>
                    <a:pt x="29" y="11"/>
                  </a:cubicBezTo>
                  <a:cubicBezTo>
                    <a:pt x="35" y="14"/>
                    <a:pt x="40" y="17"/>
                    <a:pt x="46" y="16"/>
                  </a:cubicBezTo>
                  <a:cubicBezTo>
                    <a:pt x="47" y="16"/>
                    <a:pt x="50" y="17"/>
                    <a:pt x="50" y="15"/>
                  </a:cubicBezTo>
                  <a:cubicBezTo>
                    <a:pt x="51" y="13"/>
                    <a:pt x="50" y="12"/>
                    <a:pt x="49" y="10"/>
                  </a:cubicBezTo>
                  <a:cubicBezTo>
                    <a:pt x="47" y="8"/>
                    <a:pt x="45" y="7"/>
                    <a:pt x="44" y="5"/>
                  </a:cubicBezTo>
                  <a:cubicBezTo>
                    <a:pt x="43" y="4"/>
                    <a:pt x="43" y="3"/>
                    <a:pt x="44" y="2"/>
                  </a:cubicBezTo>
                  <a:cubicBezTo>
                    <a:pt x="44" y="0"/>
                    <a:pt x="46" y="0"/>
                    <a:pt x="47" y="0"/>
                  </a:cubicBezTo>
                  <a:cubicBezTo>
                    <a:pt x="52" y="1"/>
                    <a:pt x="55" y="4"/>
                    <a:pt x="57" y="8"/>
                  </a:cubicBezTo>
                  <a:cubicBezTo>
                    <a:pt x="60" y="14"/>
                    <a:pt x="64" y="14"/>
                    <a:pt x="69" y="12"/>
                  </a:cubicBezTo>
                  <a:cubicBezTo>
                    <a:pt x="74" y="10"/>
                    <a:pt x="79" y="5"/>
                    <a:pt x="85" y="7"/>
                  </a:cubicBezTo>
                  <a:cubicBezTo>
                    <a:pt x="85" y="14"/>
                    <a:pt x="86" y="20"/>
                    <a:pt x="86" y="27"/>
                  </a:cubicBezTo>
                  <a:cubicBezTo>
                    <a:pt x="85" y="27"/>
                    <a:pt x="85" y="27"/>
                    <a:pt x="85" y="27"/>
                  </a:cubicBezTo>
                  <a:cubicBezTo>
                    <a:pt x="84" y="29"/>
                    <a:pt x="82" y="30"/>
                    <a:pt x="79" y="30"/>
                  </a:cubicBezTo>
                  <a:cubicBezTo>
                    <a:pt x="57" y="34"/>
                    <a:pt x="34" y="37"/>
                    <a:pt x="11" y="36"/>
                  </a:cubicBezTo>
                  <a:cubicBezTo>
                    <a:pt x="7" y="36"/>
                    <a:pt x="3" y="37"/>
                    <a:pt x="0" y="33"/>
                  </a:cubicBezTo>
                  <a:close/>
                </a:path>
              </a:pathLst>
            </a:custGeom>
            <a:solidFill>
              <a:srgbClr val="E94F2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6" name="Freeform 966"/>
            <p:cNvSpPr>
              <a:spLocks/>
            </p:cNvSpPr>
            <p:nvPr/>
          </p:nvSpPr>
          <p:spPr bwMode="auto">
            <a:xfrm>
              <a:off x="4978" y="2695"/>
              <a:ext cx="24" cy="20"/>
            </a:xfrm>
            <a:custGeom>
              <a:avLst/>
              <a:gdLst>
                <a:gd name="T0" fmla="*/ 39 w 39"/>
                <a:gd name="T1" fmla="*/ 22 h 32"/>
                <a:gd name="T2" fmla="*/ 19 w 39"/>
                <a:gd name="T3" fmla="*/ 30 h 32"/>
                <a:gd name="T4" fmla="*/ 11 w 39"/>
                <a:gd name="T5" fmla="*/ 27 h 32"/>
                <a:gd name="T6" fmla="*/ 1 w 39"/>
                <a:gd name="T7" fmla="*/ 16 h 32"/>
                <a:gd name="T8" fmla="*/ 3 w 39"/>
                <a:gd name="T9" fmla="*/ 3 h 32"/>
                <a:gd name="T10" fmla="*/ 11 w 39"/>
                <a:gd name="T11" fmla="*/ 2 h 32"/>
                <a:gd name="T12" fmla="*/ 30 w 39"/>
                <a:gd name="T13" fmla="*/ 0 h 32"/>
                <a:gd name="T14" fmla="*/ 39 w 39"/>
                <a:gd name="T15" fmla="*/ 2 h 32"/>
                <a:gd name="T16" fmla="*/ 39 w 39"/>
                <a:gd name="T17" fmla="*/ 2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32">
                  <a:moveTo>
                    <a:pt x="39" y="22"/>
                  </a:moveTo>
                  <a:cubicBezTo>
                    <a:pt x="32" y="25"/>
                    <a:pt x="26" y="27"/>
                    <a:pt x="19" y="30"/>
                  </a:cubicBezTo>
                  <a:cubicBezTo>
                    <a:pt x="16" y="32"/>
                    <a:pt x="13" y="32"/>
                    <a:pt x="11" y="27"/>
                  </a:cubicBezTo>
                  <a:cubicBezTo>
                    <a:pt x="9" y="22"/>
                    <a:pt x="6" y="19"/>
                    <a:pt x="1" y="16"/>
                  </a:cubicBezTo>
                  <a:cubicBezTo>
                    <a:pt x="1" y="11"/>
                    <a:pt x="0" y="7"/>
                    <a:pt x="3" y="3"/>
                  </a:cubicBezTo>
                  <a:cubicBezTo>
                    <a:pt x="6" y="1"/>
                    <a:pt x="9" y="2"/>
                    <a:pt x="11" y="2"/>
                  </a:cubicBezTo>
                  <a:cubicBezTo>
                    <a:pt x="18" y="1"/>
                    <a:pt x="24" y="2"/>
                    <a:pt x="30" y="0"/>
                  </a:cubicBezTo>
                  <a:cubicBezTo>
                    <a:pt x="33" y="0"/>
                    <a:pt x="37" y="0"/>
                    <a:pt x="39" y="2"/>
                  </a:cubicBezTo>
                  <a:cubicBezTo>
                    <a:pt x="39" y="9"/>
                    <a:pt x="39" y="16"/>
                    <a:pt x="39" y="22"/>
                  </a:cubicBezTo>
                  <a:close/>
                </a:path>
              </a:pathLst>
            </a:custGeom>
            <a:solidFill>
              <a:srgbClr val="FDF5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7" name="Freeform 967"/>
            <p:cNvSpPr>
              <a:spLocks/>
            </p:cNvSpPr>
            <p:nvPr/>
          </p:nvSpPr>
          <p:spPr bwMode="auto">
            <a:xfrm>
              <a:off x="5060" y="2634"/>
              <a:ext cx="23" cy="25"/>
            </a:xfrm>
            <a:custGeom>
              <a:avLst/>
              <a:gdLst>
                <a:gd name="T0" fmla="*/ 17 w 38"/>
                <a:gd name="T1" fmla="*/ 0 h 41"/>
                <a:gd name="T2" fmla="*/ 25 w 38"/>
                <a:gd name="T3" fmla="*/ 5 h 41"/>
                <a:gd name="T4" fmla="*/ 35 w 38"/>
                <a:gd name="T5" fmla="*/ 15 h 41"/>
                <a:gd name="T6" fmla="*/ 31 w 38"/>
                <a:gd name="T7" fmla="*/ 27 h 41"/>
                <a:gd name="T8" fmla="*/ 29 w 38"/>
                <a:gd name="T9" fmla="*/ 34 h 41"/>
                <a:gd name="T10" fmla="*/ 18 w 38"/>
                <a:gd name="T11" fmla="*/ 40 h 41"/>
                <a:gd name="T12" fmla="*/ 15 w 38"/>
                <a:gd name="T13" fmla="*/ 40 h 41"/>
                <a:gd name="T14" fmla="*/ 0 w 38"/>
                <a:gd name="T15" fmla="*/ 11 h 41"/>
                <a:gd name="T16" fmla="*/ 0 w 38"/>
                <a:gd name="T17" fmla="*/ 8 h 41"/>
                <a:gd name="T18" fmla="*/ 17 w 38"/>
                <a:gd name="T1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41">
                  <a:moveTo>
                    <a:pt x="17" y="0"/>
                  </a:moveTo>
                  <a:cubicBezTo>
                    <a:pt x="20" y="1"/>
                    <a:pt x="22" y="3"/>
                    <a:pt x="25" y="5"/>
                  </a:cubicBezTo>
                  <a:cubicBezTo>
                    <a:pt x="28" y="8"/>
                    <a:pt x="33" y="11"/>
                    <a:pt x="35" y="15"/>
                  </a:cubicBezTo>
                  <a:cubicBezTo>
                    <a:pt x="38" y="19"/>
                    <a:pt x="32" y="22"/>
                    <a:pt x="31" y="27"/>
                  </a:cubicBezTo>
                  <a:cubicBezTo>
                    <a:pt x="31" y="29"/>
                    <a:pt x="30" y="32"/>
                    <a:pt x="29" y="34"/>
                  </a:cubicBezTo>
                  <a:cubicBezTo>
                    <a:pt x="26" y="36"/>
                    <a:pt x="22" y="38"/>
                    <a:pt x="18" y="40"/>
                  </a:cubicBezTo>
                  <a:cubicBezTo>
                    <a:pt x="17" y="41"/>
                    <a:pt x="16" y="41"/>
                    <a:pt x="15" y="40"/>
                  </a:cubicBezTo>
                  <a:cubicBezTo>
                    <a:pt x="11" y="30"/>
                    <a:pt x="5" y="21"/>
                    <a:pt x="0" y="11"/>
                  </a:cubicBezTo>
                  <a:cubicBezTo>
                    <a:pt x="0" y="10"/>
                    <a:pt x="0" y="9"/>
                    <a:pt x="0" y="8"/>
                  </a:cubicBezTo>
                  <a:cubicBezTo>
                    <a:pt x="6" y="6"/>
                    <a:pt x="11" y="3"/>
                    <a:pt x="17" y="0"/>
                  </a:cubicBezTo>
                  <a:close/>
                </a:path>
              </a:pathLst>
            </a:custGeom>
            <a:solidFill>
              <a:srgbClr val="FDF5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8" name="Freeform 968"/>
            <p:cNvSpPr>
              <a:spLocks/>
            </p:cNvSpPr>
            <p:nvPr/>
          </p:nvSpPr>
          <p:spPr bwMode="auto">
            <a:xfrm>
              <a:off x="4803" y="2697"/>
              <a:ext cx="28" cy="11"/>
            </a:xfrm>
            <a:custGeom>
              <a:avLst/>
              <a:gdLst>
                <a:gd name="T0" fmla="*/ 42 w 46"/>
                <a:gd name="T1" fmla="*/ 15 h 19"/>
                <a:gd name="T2" fmla="*/ 17 w 46"/>
                <a:gd name="T3" fmla="*/ 15 h 19"/>
                <a:gd name="T4" fmla="*/ 0 w 46"/>
                <a:gd name="T5" fmla="*/ 10 h 19"/>
                <a:gd name="T6" fmla="*/ 8 w 46"/>
                <a:gd name="T7" fmla="*/ 2 h 19"/>
                <a:gd name="T8" fmla="*/ 40 w 46"/>
                <a:gd name="T9" fmla="*/ 4 h 19"/>
                <a:gd name="T10" fmla="*/ 42 w 46"/>
                <a:gd name="T11" fmla="*/ 15 h 19"/>
              </a:gdLst>
              <a:ahLst/>
              <a:cxnLst>
                <a:cxn ang="0">
                  <a:pos x="T0" y="T1"/>
                </a:cxn>
                <a:cxn ang="0">
                  <a:pos x="T2" y="T3"/>
                </a:cxn>
                <a:cxn ang="0">
                  <a:pos x="T4" y="T5"/>
                </a:cxn>
                <a:cxn ang="0">
                  <a:pos x="T6" y="T7"/>
                </a:cxn>
                <a:cxn ang="0">
                  <a:pos x="T8" y="T9"/>
                </a:cxn>
                <a:cxn ang="0">
                  <a:pos x="T10" y="T11"/>
                </a:cxn>
              </a:cxnLst>
              <a:rect l="0" t="0" r="r" b="b"/>
              <a:pathLst>
                <a:path w="46" h="19">
                  <a:moveTo>
                    <a:pt x="42" y="15"/>
                  </a:moveTo>
                  <a:cubicBezTo>
                    <a:pt x="34" y="17"/>
                    <a:pt x="23" y="19"/>
                    <a:pt x="17" y="15"/>
                  </a:cubicBezTo>
                  <a:cubicBezTo>
                    <a:pt x="11" y="11"/>
                    <a:pt x="6" y="11"/>
                    <a:pt x="0" y="10"/>
                  </a:cubicBezTo>
                  <a:cubicBezTo>
                    <a:pt x="0" y="5"/>
                    <a:pt x="1" y="0"/>
                    <a:pt x="8" y="2"/>
                  </a:cubicBezTo>
                  <a:cubicBezTo>
                    <a:pt x="18" y="4"/>
                    <a:pt x="29" y="3"/>
                    <a:pt x="40" y="4"/>
                  </a:cubicBezTo>
                  <a:cubicBezTo>
                    <a:pt x="46" y="5"/>
                    <a:pt x="46" y="8"/>
                    <a:pt x="42" y="15"/>
                  </a:cubicBezTo>
                  <a:close/>
                </a:path>
              </a:pathLst>
            </a:custGeom>
            <a:solidFill>
              <a:srgbClr val="9E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69" name="Freeform 969"/>
            <p:cNvSpPr>
              <a:spLocks/>
            </p:cNvSpPr>
            <p:nvPr/>
          </p:nvSpPr>
          <p:spPr bwMode="auto">
            <a:xfrm>
              <a:off x="4949" y="2721"/>
              <a:ext cx="54" cy="8"/>
            </a:xfrm>
            <a:custGeom>
              <a:avLst/>
              <a:gdLst>
                <a:gd name="T0" fmla="*/ 0 w 86"/>
                <a:gd name="T1" fmla="*/ 6 h 13"/>
                <a:gd name="T2" fmla="*/ 40 w 86"/>
                <a:gd name="T3" fmla="*/ 7 h 13"/>
                <a:gd name="T4" fmla="*/ 80 w 86"/>
                <a:gd name="T5" fmla="*/ 1 h 13"/>
                <a:gd name="T6" fmla="*/ 85 w 86"/>
                <a:gd name="T7" fmla="*/ 0 h 13"/>
                <a:gd name="T8" fmla="*/ 82 w 86"/>
                <a:gd name="T9" fmla="*/ 6 h 13"/>
                <a:gd name="T10" fmla="*/ 15 w 86"/>
                <a:gd name="T11" fmla="*/ 13 h 13"/>
                <a:gd name="T12" fmla="*/ 1 w 86"/>
                <a:gd name="T13" fmla="*/ 10 h 13"/>
                <a:gd name="T14" fmla="*/ 0 w 86"/>
                <a:gd name="T15" fmla="*/ 9 h 13"/>
                <a:gd name="T16" fmla="*/ 0 w 86"/>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3">
                  <a:moveTo>
                    <a:pt x="0" y="6"/>
                  </a:moveTo>
                  <a:cubicBezTo>
                    <a:pt x="14" y="8"/>
                    <a:pt x="27" y="8"/>
                    <a:pt x="40" y="7"/>
                  </a:cubicBezTo>
                  <a:cubicBezTo>
                    <a:pt x="54" y="6"/>
                    <a:pt x="67" y="3"/>
                    <a:pt x="80" y="1"/>
                  </a:cubicBezTo>
                  <a:cubicBezTo>
                    <a:pt x="82" y="1"/>
                    <a:pt x="84" y="0"/>
                    <a:pt x="85" y="0"/>
                  </a:cubicBezTo>
                  <a:cubicBezTo>
                    <a:pt x="86" y="3"/>
                    <a:pt x="86" y="5"/>
                    <a:pt x="82" y="6"/>
                  </a:cubicBezTo>
                  <a:cubicBezTo>
                    <a:pt x="60" y="9"/>
                    <a:pt x="38" y="13"/>
                    <a:pt x="15" y="13"/>
                  </a:cubicBezTo>
                  <a:cubicBezTo>
                    <a:pt x="10" y="13"/>
                    <a:pt x="5" y="12"/>
                    <a:pt x="1" y="10"/>
                  </a:cubicBezTo>
                  <a:cubicBezTo>
                    <a:pt x="1" y="9"/>
                    <a:pt x="0" y="9"/>
                    <a:pt x="0" y="9"/>
                  </a:cubicBezTo>
                  <a:cubicBezTo>
                    <a:pt x="0" y="8"/>
                    <a:pt x="0" y="7"/>
                    <a:pt x="0" y="6"/>
                  </a:cubicBezTo>
                  <a:close/>
                </a:path>
              </a:pathLst>
            </a:custGeom>
            <a:solidFill>
              <a:srgbClr val="B4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0" name="Freeform 970"/>
            <p:cNvSpPr>
              <a:spLocks/>
            </p:cNvSpPr>
            <p:nvPr/>
          </p:nvSpPr>
          <p:spPr bwMode="auto">
            <a:xfrm>
              <a:off x="5080" y="2624"/>
              <a:ext cx="33" cy="46"/>
            </a:xfrm>
            <a:custGeom>
              <a:avLst/>
              <a:gdLst>
                <a:gd name="T0" fmla="*/ 48 w 54"/>
                <a:gd name="T1" fmla="*/ 74 h 74"/>
                <a:gd name="T2" fmla="*/ 46 w 54"/>
                <a:gd name="T3" fmla="*/ 67 h 74"/>
                <a:gd name="T4" fmla="*/ 0 w 54"/>
                <a:gd name="T5" fmla="*/ 4 h 74"/>
                <a:gd name="T6" fmla="*/ 6 w 54"/>
                <a:gd name="T7" fmla="*/ 3 h 74"/>
                <a:gd name="T8" fmla="*/ 48 w 54"/>
                <a:gd name="T9" fmla="*/ 62 h 74"/>
                <a:gd name="T10" fmla="*/ 48 w 54"/>
                <a:gd name="T11" fmla="*/ 74 h 74"/>
              </a:gdLst>
              <a:ahLst/>
              <a:cxnLst>
                <a:cxn ang="0">
                  <a:pos x="T0" y="T1"/>
                </a:cxn>
                <a:cxn ang="0">
                  <a:pos x="T2" y="T3"/>
                </a:cxn>
                <a:cxn ang="0">
                  <a:pos x="T4" y="T5"/>
                </a:cxn>
                <a:cxn ang="0">
                  <a:pos x="T6" y="T7"/>
                </a:cxn>
                <a:cxn ang="0">
                  <a:pos x="T8" y="T9"/>
                </a:cxn>
                <a:cxn ang="0">
                  <a:pos x="T10" y="T11"/>
                </a:cxn>
              </a:cxnLst>
              <a:rect l="0" t="0" r="r" b="b"/>
              <a:pathLst>
                <a:path w="54" h="74">
                  <a:moveTo>
                    <a:pt x="48" y="74"/>
                  </a:moveTo>
                  <a:cubicBezTo>
                    <a:pt x="48" y="72"/>
                    <a:pt x="47" y="69"/>
                    <a:pt x="46" y="67"/>
                  </a:cubicBezTo>
                  <a:cubicBezTo>
                    <a:pt x="33" y="44"/>
                    <a:pt x="17" y="23"/>
                    <a:pt x="0" y="4"/>
                  </a:cubicBezTo>
                  <a:cubicBezTo>
                    <a:pt x="2" y="1"/>
                    <a:pt x="4" y="0"/>
                    <a:pt x="6" y="3"/>
                  </a:cubicBezTo>
                  <a:cubicBezTo>
                    <a:pt x="22" y="22"/>
                    <a:pt x="38" y="40"/>
                    <a:pt x="48" y="62"/>
                  </a:cubicBezTo>
                  <a:cubicBezTo>
                    <a:pt x="50" y="66"/>
                    <a:pt x="54" y="70"/>
                    <a:pt x="48" y="74"/>
                  </a:cubicBezTo>
                  <a:close/>
                </a:path>
              </a:pathLst>
            </a:custGeom>
            <a:solidFill>
              <a:srgbClr val="B42E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1" name="Freeform 971"/>
            <p:cNvSpPr>
              <a:spLocks/>
            </p:cNvSpPr>
            <p:nvPr/>
          </p:nvSpPr>
          <p:spPr bwMode="auto">
            <a:xfrm>
              <a:off x="4858" y="2718"/>
              <a:ext cx="55" cy="10"/>
            </a:xfrm>
            <a:custGeom>
              <a:avLst/>
              <a:gdLst>
                <a:gd name="T0" fmla="*/ 88 w 89"/>
                <a:gd name="T1" fmla="*/ 7 h 16"/>
                <a:gd name="T2" fmla="*/ 89 w 89"/>
                <a:gd name="T3" fmla="*/ 10 h 16"/>
                <a:gd name="T4" fmla="*/ 83 w 89"/>
                <a:gd name="T5" fmla="*/ 13 h 16"/>
                <a:gd name="T6" fmla="*/ 4 w 89"/>
                <a:gd name="T7" fmla="*/ 7 h 16"/>
                <a:gd name="T8" fmla="*/ 1 w 89"/>
                <a:gd name="T9" fmla="*/ 4 h 16"/>
                <a:gd name="T10" fmla="*/ 2 w 89"/>
                <a:gd name="T11" fmla="*/ 1 h 16"/>
                <a:gd name="T12" fmla="*/ 23 w 89"/>
                <a:gd name="T13" fmla="*/ 3 h 16"/>
                <a:gd name="T14" fmla="*/ 83 w 89"/>
                <a:gd name="T15" fmla="*/ 6 h 16"/>
                <a:gd name="T16" fmla="*/ 88 w 89"/>
                <a:gd name="T17"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9" h="16">
                  <a:moveTo>
                    <a:pt x="88" y="7"/>
                  </a:moveTo>
                  <a:cubicBezTo>
                    <a:pt x="89" y="8"/>
                    <a:pt x="89" y="9"/>
                    <a:pt x="89" y="10"/>
                  </a:cubicBezTo>
                  <a:cubicBezTo>
                    <a:pt x="87" y="11"/>
                    <a:pt x="85" y="12"/>
                    <a:pt x="83" y="13"/>
                  </a:cubicBezTo>
                  <a:cubicBezTo>
                    <a:pt x="57" y="16"/>
                    <a:pt x="31" y="11"/>
                    <a:pt x="4" y="7"/>
                  </a:cubicBezTo>
                  <a:cubicBezTo>
                    <a:pt x="3" y="7"/>
                    <a:pt x="1" y="6"/>
                    <a:pt x="1" y="4"/>
                  </a:cubicBezTo>
                  <a:cubicBezTo>
                    <a:pt x="0" y="3"/>
                    <a:pt x="0" y="2"/>
                    <a:pt x="2" y="1"/>
                  </a:cubicBezTo>
                  <a:cubicBezTo>
                    <a:pt x="9" y="0"/>
                    <a:pt x="16" y="2"/>
                    <a:pt x="23" y="3"/>
                  </a:cubicBezTo>
                  <a:cubicBezTo>
                    <a:pt x="43" y="6"/>
                    <a:pt x="63" y="7"/>
                    <a:pt x="83" y="6"/>
                  </a:cubicBezTo>
                  <a:cubicBezTo>
                    <a:pt x="85" y="6"/>
                    <a:pt x="87" y="6"/>
                    <a:pt x="88" y="7"/>
                  </a:cubicBezTo>
                  <a:close/>
                </a:path>
              </a:pathLst>
            </a:custGeom>
            <a:solidFill>
              <a:srgbClr val="1F59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2" name="Freeform 972"/>
            <p:cNvSpPr>
              <a:spLocks/>
            </p:cNvSpPr>
            <p:nvPr/>
          </p:nvSpPr>
          <p:spPr bwMode="auto">
            <a:xfrm>
              <a:off x="4775" y="2719"/>
              <a:ext cx="55" cy="7"/>
            </a:xfrm>
            <a:custGeom>
              <a:avLst/>
              <a:gdLst>
                <a:gd name="T0" fmla="*/ 88 w 89"/>
                <a:gd name="T1" fmla="*/ 0 h 11"/>
                <a:gd name="T2" fmla="*/ 85 w 89"/>
                <a:gd name="T3" fmla="*/ 4 h 11"/>
                <a:gd name="T4" fmla="*/ 16 w 89"/>
                <a:gd name="T5" fmla="*/ 11 h 11"/>
                <a:gd name="T6" fmla="*/ 0 w 89"/>
                <a:gd name="T7" fmla="*/ 7 h 11"/>
                <a:gd name="T8" fmla="*/ 1 w 89"/>
                <a:gd name="T9" fmla="*/ 4 h 11"/>
                <a:gd name="T10" fmla="*/ 41 w 89"/>
                <a:gd name="T11" fmla="*/ 5 h 11"/>
                <a:gd name="T12" fmla="*/ 88 w 89"/>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9" h="11">
                  <a:moveTo>
                    <a:pt x="88" y="0"/>
                  </a:moveTo>
                  <a:cubicBezTo>
                    <a:pt x="89" y="3"/>
                    <a:pt x="88" y="4"/>
                    <a:pt x="85" y="4"/>
                  </a:cubicBezTo>
                  <a:cubicBezTo>
                    <a:pt x="62" y="8"/>
                    <a:pt x="39" y="11"/>
                    <a:pt x="16" y="11"/>
                  </a:cubicBezTo>
                  <a:cubicBezTo>
                    <a:pt x="11" y="10"/>
                    <a:pt x="5" y="10"/>
                    <a:pt x="0" y="7"/>
                  </a:cubicBezTo>
                  <a:cubicBezTo>
                    <a:pt x="0" y="6"/>
                    <a:pt x="0" y="5"/>
                    <a:pt x="1" y="4"/>
                  </a:cubicBezTo>
                  <a:cubicBezTo>
                    <a:pt x="14" y="7"/>
                    <a:pt x="28" y="6"/>
                    <a:pt x="41" y="5"/>
                  </a:cubicBezTo>
                  <a:cubicBezTo>
                    <a:pt x="57" y="4"/>
                    <a:pt x="72" y="0"/>
                    <a:pt x="88" y="0"/>
                  </a:cubicBezTo>
                  <a:close/>
                </a:path>
              </a:pathLst>
            </a:custGeom>
            <a:solidFill>
              <a:srgbClr val="1F585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3" name="Freeform 973"/>
            <p:cNvSpPr>
              <a:spLocks/>
            </p:cNvSpPr>
            <p:nvPr/>
          </p:nvSpPr>
          <p:spPr bwMode="auto">
            <a:xfrm>
              <a:off x="5081" y="2646"/>
              <a:ext cx="11" cy="15"/>
            </a:xfrm>
            <a:custGeom>
              <a:avLst/>
              <a:gdLst>
                <a:gd name="T0" fmla="*/ 0 w 19"/>
                <a:gd name="T1" fmla="*/ 16 h 25"/>
                <a:gd name="T2" fmla="*/ 5 w 19"/>
                <a:gd name="T3" fmla="*/ 1 h 25"/>
                <a:gd name="T4" fmla="*/ 8 w 19"/>
                <a:gd name="T5" fmla="*/ 3 h 25"/>
                <a:gd name="T6" fmla="*/ 14 w 19"/>
                <a:gd name="T7" fmla="*/ 25 h 25"/>
                <a:gd name="T8" fmla="*/ 0 w 19"/>
                <a:gd name="T9" fmla="*/ 16 h 25"/>
              </a:gdLst>
              <a:ahLst/>
              <a:cxnLst>
                <a:cxn ang="0">
                  <a:pos x="T0" y="T1"/>
                </a:cxn>
                <a:cxn ang="0">
                  <a:pos x="T2" y="T3"/>
                </a:cxn>
                <a:cxn ang="0">
                  <a:pos x="T4" y="T5"/>
                </a:cxn>
                <a:cxn ang="0">
                  <a:pos x="T6" y="T7"/>
                </a:cxn>
                <a:cxn ang="0">
                  <a:pos x="T8" y="T9"/>
                </a:cxn>
              </a:cxnLst>
              <a:rect l="0" t="0" r="r" b="b"/>
              <a:pathLst>
                <a:path w="19" h="25">
                  <a:moveTo>
                    <a:pt x="0" y="16"/>
                  </a:moveTo>
                  <a:cubicBezTo>
                    <a:pt x="1" y="11"/>
                    <a:pt x="2" y="5"/>
                    <a:pt x="5" y="1"/>
                  </a:cubicBezTo>
                  <a:cubicBezTo>
                    <a:pt x="7" y="0"/>
                    <a:pt x="8" y="2"/>
                    <a:pt x="8" y="3"/>
                  </a:cubicBezTo>
                  <a:cubicBezTo>
                    <a:pt x="13" y="10"/>
                    <a:pt x="19" y="16"/>
                    <a:pt x="14" y="25"/>
                  </a:cubicBezTo>
                  <a:cubicBezTo>
                    <a:pt x="9" y="22"/>
                    <a:pt x="5" y="17"/>
                    <a:pt x="0" y="16"/>
                  </a:cubicBezTo>
                  <a:close/>
                </a:path>
              </a:pathLst>
            </a:custGeom>
            <a:solidFill>
              <a:srgbClr val="FBF1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4" name="Freeform 974"/>
            <p:cNvSpPr>
              <a:spLocks/>
            </p:cNvSpPr>
            <p:nvPr/>
          </p:nvSpPr>
          <p:spPr bwMode="auto">
            <a:xfrm>
              <a:off x="5087" y="2499"/>
              <a:ext cx="17" cy="38"/>
            </a:xfrm>
            <a:custGeom>
              <a:avLst/>
              <a:gdLst>
                <a:gd name="T0" fmla="*/ 0 w 28"/>
                <a:gd name="T1" fmla="*/ 5 h 61"/>
                <a:gd name="T2" fmla="*/ 4 w 28"/>
                <a:gd name="T3" fmla="*/ 0 h 61"/>
                <a:gd name="T4" fmla="*/ 13 w 28"/>
                <a:gd name="T5" fmla="*/ 13 h 61"/>
                <a:gd name="T6" fmla="*/ 20 w 28"/>
                <a:gd name="T7" fmla="*/ 38 h 61"/>
                <a:gd name="T8" fmla="*/ 21 w 28"/>
                <a:gd name="T9" fmla="*/ 61 h 61"/>
                <a:gd name="T10" fmla="*/ 15 w 28"/>
                <a:gd name="T11" fmla="*/ 42 h 61"/>
                <a:gd name="T12" fmla="*/ 18 w 28"/>
                <a:gd name="T13" fmla="*/ 28 h 61"/>
                <a:gd name="T14" fmla="*/ 20 w 28"/>
                <a:gd name="T15" fmla="*/ 32 h 61"/>
                <a:gd name="T16" fmla="*/ 13 w 28"/>
                <a:gd name="T17" fmla="*/ 17 h 61"/>
                <a:gd name="T18" fmla="*/ 0 w 28"/>
                <a:gd name="T19" fmla="*/ 5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61">
                  <a:moveTo>
                    <a:pt x="0" y="5"/>
                  </a:moveTo>
                  <a:cubicBezTo>
                    <a:pt x="0" y="2"/>
                    <a:pt x="3" y="1"/>
                    <a:pt x="4" y="0"/>
                  </a:cubicBezTo>
                  <a:cubicBezTo>
                    <a:pt x="4" y="7"/>
                    <a:pt x="8" y="10"/>
                    <a:pt x="13" y="13"/>
                  </a:cubicBezTo>
                  <a:cubicBezTo>
                    <a:pt x="26" y="20"/>
                    <a:pt x="28" y="24"/>
                    <a:pt x="20" y="38"/>
                  </a:cubicBezTo>
                  <a:cubicBezTo>
                    <a:pt x="16" y="45"/>
                    <a:pt x="20" y="52"/>
                    <a:pt x="21" y="61"/>
                  </a:cubicBezTo>
                  <a:cubicBezTo>
                    <a:pt x="16" y="55"/>
                    <a:pt x="17" y="48"/>
                    <a:pt x="15" y="42"/>
                  </a:cubicBezTo>
                  <a:cubicBezTo>
                    <a:pt x="18" y="37"/>
                    <a:pt x="18" y="33"/>
                    <a:pt x="18" y="28"/>
                  </a:cubicBezTo>
                  <a:cubicBezTo>
                    <a:pt x="21" y="28"/>
                    <a:pt x="20" y="30"/>
                    <a:pt x="20" y="32"/>
                  </a:cubicBezTo>
                  <a:cubicBezTo>
                    <a:pt x="22" y="25"/>
                    <a:pt x="18" y="20"/>
                    <a:pt x="13" y="17"/>
                  </a:cubicBezTo>
                  <a:cubicBezTo>
                    <a:pt x="7" y="14"/>
                    <a:pt x="3" y="11"/>
                    <a:pt x="0" y="5"/>
                  </a:cubicBezTo>
                  <a:close/>
                </a:path>
              </a:pathLst>
            </a:custGeom>
            <a:solidFill>
              <a:srgbClr val="9862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5" name="Freeform 975"/>
            <p:cNvSpPr>
              <a:spLocks/>
            </p:cNvSpPr>
            <p:nvPr/>
          </p:nvSpPr>
          <p:spPr bwMode="auto">
            <a:xfrm>
              <a:off x="4806" y="2610"/>
              <a:ext cx="11" cy="9"/>
            </a:xfrm>
            <a:custGeom>
              <a:avLst/>
              <a:gdLst>
                <a:gd name="T0" fmla="*/ 0 w 18"/>
                <a:gd name="T1" fmla="*/ 0 h 14"/>
                <a:gd name="T2" fmla="*/ 18 w 18"/>
                <a:gd name="T3" fmla="*/ 5 h 14"/>
                <a:gd name="T4" fmla="*/ 0 w 18"/>
                <a:gd name="T5" fmla="*/ 12 h 14"/>
                <a:gd name="T6" fmla="*/ 0 w 18"/>
                <a:gd name="T7" fmla="*/ 0 h 14"/>
              </a:gdLst>
              <a:ahLst/>
              <a:cxnLst>
                <a:cxn ang="0">
                  <a:pos x="T0" y="T1"/>
                </a:cxn>
                <a:cxn ang="0">
                  <a:pos x="T2" y="T3"/>
                </a:cxn>
                <a:cxn ang="0">
                  <a:pos x="T4" y="T5"/>
                </a:cxn>
                <a:cxn ang="0">
                  <a:pos x="T6" y="T7"/>
                </a:cxn>
              </a:cxnLst>
              <a:rect l="0" t="0" r="r" b="b"/>
              <a:pathLst>
                <a:path w="18" h="14">
                  <a:moveTo>
                    <a:pt x="0" y="0"/>
                  </a:moveTo>
                  <a:cubicBezTo>
                    <a:pt x="6" y="2"/>
                    <a:pt x="12" y="3"/>
                    <a:pt x="18" y="5"/>
                  </a:cubicBezTo>
                  <a:cubicBezTo>
                    <a:pt x="13" y="9"/>
                    <a:pt x="8" y="14"/>
                    <a:pt x="0" y="12"/>
                  </a:cubicBezTo>
                  <a:cubicBezTo>
                    <a:pt x="0" y="8"/>
                    <a:pt x="0" y="4"/>
                    <a:pt x="0" y="0"/>
                  </a:cubicBezTo>
                  <a:close/>
                </a:path>
              </a:pathLst>
            </a:custGeom>
            <a:solidFill>
              <a:srgbClr val="20353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6" name="Freeform 976"/>
            <p:cNvSpPr>
              <a:spLocks/>
            </p:cNvSpPr>
            <p:nvPr/>
          </p:nvSpPr>
          <p:spPr bwMode="auto">
            <a:xfrm>
              <a:off x="5056" y="2639"/>
              <a:ext cx="13" cy="22"/>
            </a:xfrm>
            <a:custGeom>
              <a:avLst/>
              <a:gdLst>
                <a:gd name="T0" fmla="*/ 21 w 21"/>
                <a:gd name="T1" fmla="*/ 33 h 36"/>
                <a:gd name="T2" fmla="*/ 18 w 21"/>
                <a:gd name="T3" fmla="*/ 36 h 36"/>
                <a:gd name="T4" fmla="*/ 0 w 21"/>
                <a:gd name="T5" fmla="*/ 1 h 36"/>
                <a:gd name="T6" fmla="*/ 4 w 21"/>
                <a:gd name="T7" fmla="*/ 0 h 36"/>
                <a:gd name="T8" fmla="*/ 21 w 21"/>
                <a:gd name="T9" fmla="*/ 33 h 36"/>
              </a:gdLst>
              <a:ahLst/>
              <a:cxnLst>
                <a:cxn ang="0">
                  <a:pos x="T0" y="T1"/>
                </a:cxn>
                <a:cxn ang="0">
                  <a:pos x="T2" y="T3"/>
                </a:cxn>
                <a:cxn ang="0">
                  <a:pos x="T4" y="T5"/>
                </a:cxn>
                <a:cxn ang="0">
                  <a:pos x="T6" y="T7"/>
                </a:cxn>
                <a:cxn ang="0">
                  <a:pos x="T8" y="T9"/>
                </a:cxn>
              </a:cxnLst>
              <a:rect l="0" t="0" r="r" b="b"/>
              <a:pathLst>
                <a:path w="21" h="36">
                  <a:moveTo>
                    <a:pt x="21" y="33"/>
                  </a:moveTo>
                  <a:cubicBezTo>
                    <a:pt x="20" y="34"/>
                    <a:pt x="19" y="35"/>
                    <a:pt x="18" y="36"/>
                  </a:cubicBezTo>
                  <a:cubicBezTo>
                    <a:pt x="12" y="24"/>
                    <a:pt x="5" y="14"/>
                    <a:pt x="0" y="1"/>
                  </a:cubicBezTo>
                  <a:cubicBezTo>
                    <a:pt x="1" y="0"/>
                    <a:pt x="3" y="1"/>
                    <a:pt x="4" y="0"/>
                  </a:cubicBezTo>
                  <a:cubicBezTo>
                    <a:pt x="12" y="10"/>
                    <a:pt x="18" y="21"/>
                    <a:pt x="21" y="33"/>
                  </a:cubicBezTo>
                  <a:close/>
                </a:path>
              </a:pathLst>
            </a:custGeom>
            <a:solidFill>
              <a:srgbClr val="F9EF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7" name="Freeform 977"/>
            <p:cNvSpPr>
              <a:spLocks/>
            </p:cNvSpPr>
            <p:nvPr/>
          </p:nvSpPr>
          <p:spPr bwMode="auto">
            <a:xfrm>
              <a:off x="4978" y="2692"/>
              <a:ext cx="24" cy="5"/>
            </a:xfrm>
            <a:custGeom>
              <a:avLst/>
              <a:gdLst>
                <a:gd name="T0" fmla="*/ 39 w 39"/>
                <a:gd name="T1" fmla="*/ 1 h 8"/>
                <a:gd name="T2" fmla="*/ 39 w 39"/>
                <a:gd name="T3" fmla="*/ 4 h 8"/>
                <a:gd name="T4" fmla="*/ 26 w 39"/>
                <a:gd name="T5" fmla="*/ 7 h 8"/>
                <a:gd name="T6" fmla="*/ 1 w 39"/>
                <a:gd name="T7" fmla="*/ 7 h 8"/>
                <a:gd name="T8" fmla="*/ 2 w 39"/>
                <a:gd name="T9" fmla="*/ 2 h 8"/>
                <a:gd name="T10" fmla="*/ 35 w 39"/>
                <a:gd name="T11" fmla="*/ 0 h 8"/>
                <a:gd name="T12" fmla="*/ 39 w 39"/>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39" h="8">
                  <a:moveTo>
                    <a:pt x="39" y="1"/>
                  </a:moveTo>
                  <a:cubicBezTo>
                    <a:pt x="39" y="2"/>
                    <a:pt x="39" y="3"/>
                    <a:pt x="39" y="4"/>
                  </a:cubicBezTo>
                  <a:cubicBezTo>
                    <a:pt x="35" y="8"/>
                    <a:pt x="30" y="6"/>
                    <a:pt x="26" y="7"/>
                  </a:cubicBezTo>
                  <a:cubicBezTo>
                    <a:pt x="18" y="7"/>
                    <a:pt x="9" y="8"/>
                    <a:pt x="1" y="7"/>
                  </a:cubicBezTo>
                  <a:cubicBezTo>
                    <a:pt x="0" y="5"/>
                    <a:pt x="0" y="3"/>
                    <a:pt x="2" y="2"/>
                  </a:cubicBezTo>
                  <a:cubicBezTo>
                    <a:pt x="13" y="1"/>
                    <a:pt x="24" y="0"/>
                    <a:pt x="35" y="0"/>
                  </a:cubicBezTo>
                  <a:cubicBezTo>
                    <a:pt x="37" y="0"/>
                    <a:pt x="38" y="0"/>
                    <a:pt x="39" y="1"/>
                  </a:cubicBezTo>
                  <a:close/>
                </a:path>
              </a:pathLst>
            </a:custGeom>
            <a:solidFill>
              <a:srgbClr val="FBEE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8" name="Freeform 978"/>
            <p:cNvSpPr>
              <a:spLocks/>
            </p:cNvSpPr>
            <p:nvPr/>
          </p:nvSpPr>
          <p:spPr bwMode="auto">
            <a:xfrm>
              <a:off x="4978" y="2691"/>
              <a:ext cx="24" cy="3"/>
            </a:xfrm>
            <a:custGeom>
              <a:avLst/>
              <a:gdLst>
                <a:gd name="T0" fmla="*/ 39 w 39"/>
                <a:gd name="T1" fmla="*/ 3 h 5"/>
                <a:gd name="T2" fmla="*/ 2 w 39"/>
                <a:gd name="T3" fmla="*/ 5 h 5"/>
                <a:gd name="T4" fmla="*/ 3 w 39"/>
                <a:gd name="T5" fmla="*/ 2 h 5"/>
                <a:gd name="T6" fmla="*/ 39 w 39"/>
                <a:gd name="T7" fmla="*/ 0 h 5"/>
                <a:gd name="T8" fmla="*/ 39 w 39"/>
                <a:gd name="T9" fmla="*/ 3 h 5"/>
              </a:gdLst>
              <a:ahLst/>
              <a:cxnLst>
                <a:cxn ang="0">
                  <a:pos x="T0" y="T1"/>
                </a:cxn>
                <a:cxn ang="0">
                  <a:pos x="T2" y="T3"/>
                </a:cxn>
                <a:cxn ang="0">
                  <a:pos x="T4" y="T5"/>
                </a:cxn>
                <a:cxn ang="0">
                  <a:pos x="T6" y="T7"/>
                </a:cxn>
                <a:cxn ang="0">
                  <a:pos x="T8" y="T9"/>
                </a:cxn>
              </a:cxnLst>
              <a:rect l="0" t="0" r="r" b="b"/>
              <a:pathLst>
                <a:path w="39" h="5">
                  <a:moveTo>
                    <a:pt x="39" y="3"/>
                  </a:moveTo>
                  <a:cubicBezTo>
                    <a:pt x="27" y="4"/>
                    <a:pt x="14" y="4"/>
                    <a:pt x="2" y="5"/>
                  </a:cubicBezTo>
                  <a:cubicBezTo>
                    <a:pt x="0" y="3"/>
                    <a:pt x="0" y="2"/>
                    <a:pt x="3" y="2"/>
                  </a:cubicBezTo>
                  <a:cubicBezTo>
                    <a:pt x="15" y="1"/>
                    <a:pt x="27" y="1"/>
                    <a:pt x="39" y="0"/>
                  </a:cubicBezTo>
                  <a:cubicBezTo>
                    <a:pt x="39" y="1"/>
                    <a:pt x="39" y="2"/>
                    <a:pt x="39" y="3"/>
                  </a:cubicBezTo>
                  <a:close/>
                </a:path>
              </a:pathLst>
            </a:custGeom>
            <a:solidFill>
              <a:srgbClr val="EC62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79" name="Freeform 979"/>
            <p:cNvSpPr>
              <a:spLocks/>
            </p:cNvSpPr>
            <p:nvPr/>
          </p:nvSpPr>
          <p:spPr bwMode="auto">
            <a:xfrm>
              <a:off x="5055" y="2640"/>
              <a:ext cx="12" cy="21"/>
            </a:xfrm>
            <a:custGeom>
              <a:avLst/>
              <a:gdLst>
                <a:gd name="T0" fmla="*/ 1 w 19"/>
                <a:gd name="T1" fmla="*/ 0 h 35"/>
                <a:gd name="T2" fmla="*/ 19 w 19"/>
                <a:gd name="T3" fmla="*/ 35 h 35"/>
                <a:gd name="T4" fmla="*/ 15 w 19"/>
                <a:gd name="T5" fmla="*/ 34 h 35"/>
                <a:gd name="T6" fmla="*/ 4 w 19"/>
                <a:gd name="T7" fmla="*/ 11 h 35"/>
                <a:gd name="T8" fmla="*/ 0 w 19"/>
                <a:gd name="T9" fmla="*/ 1 h 35"/>
                <a:gd name="T10" fmla="*/ 1 w 19"/>
                <a:gd name="T11" fmla="*/ 0 h 35"/>
              </a:gdLst>
              <a:ahLst/>
              <a:cxnLst>
                <a:cxn ang="0">
                  <a:pos x="T0" y="T1"/>
                </a:cxn>
                <a:cxn ang="0">
                  <a:pos x="T2" y="T3"/>
                </a:cxn>
                <a:cxn ang="0">
                  <a:pos x="T4" y="T5"/>
                </a:cxn>
                <a:cxn ang="0">
                  <a:pos x="T6" y="T7"/>
                </a:cxn>
                <a:cxn ang="0">
                  <a:pos x="T8" y="T9"/>
                </a:cxn>
                <a:cxn ang="0">
                  <a:pos x="T10" y="T11"/>
                </a:cxn>
              </a:cxnLst>
              <a:rect l="0" t="0" r="r" b="b"/>
              <a:pathLst>
                <a:path w="19" h="35">
                  <a:moveTo>
                    <a:pt x="1" y="0"/>
                  </a:moveTo>
                  <a:cubicBezTo>
                    <a:pt x="8" y="11"/>
                    <a:pt x="14" y="23"/>
                    <a:pt x="19" y="35"/>
                  </a:cubicBezTo>
                  <a:cubicBezTo>
                    <a:pt x="18" y="35"/>
                    <a:pt x="16" y="35"/>
                    <a:pt x="15" y="34"/>
                  </a:cubicBezTo>
                  <a:cubicBezTo>
                    <a:pt x="12" y="26"/>
                    <a:pt x="8" y="18"/>
                    <a:pt x="4" y="11"/>
                  </a:cubicBezTo>
                  <a:cubicBezTo>
                    <a:pt x="2" y="8"/>
                    <a:pt x="1" y="4"/>
                    <a:pt x="0" y="1"/>
                  </a:cubicBezTo>
                  <a:cubicBezTo>
                    <a:pt x="0" y="1"/>
                    <a:pt x="1" y="1"/>
                    <a:pt x="1" y="0"/>
                  </a:cubicBezTo>
                  <a:close/>
                </a:path>
              </a:pathLst>
            </a:custGeom>
            <a:solidFill>
              <a:srgbClr val="EB65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0" name="Freeform 980"/>
            <p:cNvSpPr>
              <a:spLocks/>
            </p:cNvSpPr>
            <p:nvPr/>
          </p:nvSpPr>
          <p:spPr bwMode="auto">
            <a:xfrm>
              <a:off x="4979" y="2695"/>
              <a:ext cx="23" cy="3"/>
            </a:xfrm>
            <a:custGeom>
              <a:avLst/>
              <a:gdLst>
                <a:gd name="T0" fmla="*/ 1 w 38"/>
                <a:gd name="T1" fmla="*/ 3 h 5"/>
                <a:gd name="T2" fmla="*/ 23 w 38"/>
                <a:gd name="T3" fmla="*/ 2 h 5"/>
                <a:gd name="T4" fmla="*/ 38 w 38"/>
                <a:gd name="T5" fmla="*/ 0 h 5"/>
                <a:gd name="T6" fmla="*/ 38 w 38"/>
                <a:gd name="T7" fmla="*/ 3 h 5"/>
                <a:gd name="T8" fmla="*/ 2 w 38"/>
                <a:gd name="T9" fmla="*/ 5 h 5"/>
                <a:gd name="T10" fmla="*/ 1 w 38"/>
                <a:gd name="T11" fmla="*/ 3 h 5"/>
              </a:gdLst>
              <a:ahLst/>
              <a:cxnLst>
                <a:cxn ang="0">
                  <a:pos x="T0" y="T1"/>
                </a:cxn>
                <a:cxn ang="0">
                  <a:pos x="T2" y="T3"/>
                </a:cxn>
                <a:cxn ang="0">
                  <a:pos x="T4" y="T5"/>
                </a:cxn>
                <a:cxn ang="0">
                  <a:pos x="T6" y="T7"/>
                </a:cxn>
                <a:cxn ang="0">
                  <a:pos x="T8" y="T9"/>
                </a:cxn>
                <a:cxn ang="0">
                  <a:pos x="T10" y="T11"/>
                </a:cxn>
              </a:cxnLst>
              <a:rect l="0" t="0" r="r" b="b"/>
              <a:pathLst>
                <a:path w="38" h="5">
                  <a:moveTo>
                    <a:pt x="1" y="3"/>
                  </a:moveTo>
                  <a:cubicBezTo>
                    <a:pt x="8" y="1"/>
                    <a:pt x="15" y="2"/>
                    <a:pt x="23" y="2"/>
                  </a:cubicBezTo>
                  <a:cubicBezTo>
                    <a:pt x="28" y="1"/>
                    <a:pt x="33" y="1"/>
                    <a:pt x="38" y="0"/>
                  </a:cubicBezTo>
                  <a:cubicBezTo>
                    <a:pt x="38" y="1"/>
                    <a:pt x="38" y="2"/>
                    <a:pt x="38" y="3"/>
                  </a:cubicBezTo>
                  <a:cubicBezTo>
                    <a:pt x="26" y="4"/>
                    <a:pt x="14" y="5"/>
                    <a:pt x="2" y="5"/>
                  </a:cubicBezTo>
                  <a:cubicBezTo>
                    <a:pt x="1" y="5"/>
                    <a:pt x="0" y="4"/>
                    <a:pt x="1" y="3"/>
                  </a:cubicBezTo>
                  <a:close/>
                </a:path>
              </a:pathLst>
            </a:custGeom>
            <a:solidFill>
              <a:srgbClr val="F293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1" name="Freeform 981"/>
            <p:cNvSpPr>
              <a:spLocks/>
            </p:cNvSpPr>
            <p:nvPr/>
          </p:nvSpPr>
          <p:spPr bwMode="auto">
            <a:xfrm>
              <a:off x="5086" y="2470"/>
              <a:ext cx="11" cy="23"/>
            </a:xfrm>
            <a:custGeom>
              <a:avLst/>
              <a:gdLst>
                <a:gd name="T0" fmla="*/ 10 w 17"/>
                <a:gd name="T1" fmla="*/ 37 h 37"/>
                <a:gd name="T2" fmla="*/ 9 w 17"/>
                <a:gd name="T3" fmla="*/ 34 h 37"/>
                <a:gd name="T4" fmla="*/ 1 w 17"/>
                <a:gd name="T5" fmla="*/ 5 h 37"/>
                <a:gd name="T6" fmla="*/ 1 w 17"/>
                <a:gd name="T7" fmla="*/ 2 h 37"/>
                <a:gd name="T8" fmla="*/ 1 w 17"/>
                <a:gd name="T9" fmla="*/ 0 h 37"/>
                <a:gd name="T10" fmla="*/ 10 w 17"/>
                <a:gd name="T11" fmla="*/ 37 h 37"/>
              </a:gdLst>
              <a:ahLst/>
              <a:cxnLst>
                <a:cxn ang="0">
                  <a:pos x="T0" y="T1"/>
                </a:cxn>
                <a:cxn ang="0">
                  <a:pos x="T2" y="T3"/>
                </a:cxn>
                <a:cxn ang="0">
                  <a:pos x="T4" y="T5"/>
                </a:cxn>
                <a:cxn ang="0">
                  <a:pos x="T6" y="T7"/>
                </a:cxn>
                <a:cxn ang="0">
                  <a:pos x="T8" y="T9"/>
                </a:cxn>
                <a:cxn ang="0">
                  <a:pos x="T10" y="T11"/>
                </a:cxn>
              </a:cxnLst>
              <a:rect l="0" t="0" r="r" b="b"/>
              <a:pathLst>
                <a:path w="17" h="37">
                  <a:moveTo>
                    <a:pt x="10" y="37"/>
                  </a:moveTo>
                  <a:cubicBezTo>
                    <a:pt x="10" y="36"/>
                    <a:pt x="9" y="35"/>
                    <a:pt x="9" y="34"/>
                  </a:cubicBezTo>
                  <a:cubicBezTo>
                    <a:pt x="9" y="23"/>
                    <a:pt x="7" y="14"/>
                    <a:pt x="1" y="5"/>
                  </a:cubicBezTo>
                  <a:cubicBezTo>
                    <a:pt x="0" y="4"/>
                    <a:pt x="0" y="3"/>
                    <a:pt x="1" y="2"/>
                  </a:cubicBezTo>
                  <a:cubicBezTo>
                    <a:pt x="1" y="1"/>
                    <a:pt x="1" y="1"/>
                    <a:pt x="1" y="0"/>
                  </a:cubicBezTo>
                  <a:cubicBezTo>
                    <a:pt x="10" y="11"/>
                    <a:pt x="17" y="22"/>
                    <a:pt x="10" y="37"/>
                  </a:cubicBezTo>
                  <a:close/>
                </a:path>
              </a:pathLst>
            </a:custGeom>
            <a:solidFill>
              <a:srgbClr val="965F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2" name="Freeform 982"/>
            <p:cNvSpPr>
              <a:spLocks/>
            </p:cNvSpPr>
            <p:nvPr/>
          </p:nvSpPr>
          <p:spPr bwMode="auto">
            <a:xfrm>
              <a:off x="5058" y="2638"/>
              <a:ext cx="13" cy="22"/>
            </a:xfrm>
            <a:custGeom>
              <a:avLst/>
              <a:gdLst>
                <a:gd name="T0" fmla="*/ 17 w 20"/>
                <a:gd name="T1" fmla="*/ 34 h 34"/>
                <a:gd name="T2" fmla="*/ 0 w 20"/>
                <a:gd name="T3" fmla="*/ 1 h 34"/>
                <a:gd name="T4" fmla="*/ 2 w 20"/>
                <a:gd name="T5" fmla="*/ 0 h 34"/>
                <a:gd name="T6" fmla="*/ 20 w 20"/>
                <a:gd name="T7" fmla="*/ 32 h 34"/>
                <a:gd name="T8" fmla="*/ 17 w 20"/>
                <a:gd name="T9" fmla="*/ 34 h 34"/>
              </a:gdLst>
              <a:ahLst/>
              <a:cxnLst>
                <a:cxn ang="0">
                  <a:pos x="T0" y="T1"/>
                </a:cxn>
                <a:cxn ang="0">
                  <a:pos x="T2" y="T3"/>
                </a:cxn>
                <a:cxn ang="0">
                  <a:pos x="T4" y="T5"/>
                </a:cxn>
                <a:cxn ang="0">
                  <a:pos x="T6" y="T7"/>
                </a:cxn>
                <a:cxn ang="0">
                  <a:pos x="T8" y="T9"/>
                </a:cxn>
              </a:cxnLst>
              <a:rect l="0" t="0" r="r" b="b"/>
              <a:pathLst>
                <a:path w="20" h="34">
                  <a:moveTo>
                    <a:pt x="17" y="34"/>
                  </a:moveTo>
                  <a:cubicBezTo>
                    <a:pt x="13" y="22"/>
                    <a:pt x="6" y="12"/>
                    <a:pt x="0" y="1"/>
                  </a:cubicBezTo>
                  <a:cubicBezTo>
                    <a:pt x="1" y="1"/>
                    <a:pt x="2" y="1"/>
                    <a:pt x="2" y="0"/>
                  </a:cubicBezTo>
                  <a:cubicBezTo>
                    <a:pt x="8" y="11"/>
                    <a:pt x="14" y="22"/>
                    <a:pt x="20" y="32"/>
                  </a:cubicBezTo>
                  <a:cubicBezTo>
                    <a:pt x="19" y="34"/>
                    <a:pt x="18" y="34"/>
                    <a:pt x="17" y="34"/>
                  </a:cubicBezTo>
                  <a:close/>
                </a:path>
              </a:pathLst>
            </a:custGeom>
            <a:solidFill>
              <a:srgbClr val="EF82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3" name="Freeform 983"/>
            <p:cNvSpPr>
              <a:spLocks/>
            </p:cNvSpPr>
            <p:nvPr/>
          </p:nvSpPr>
          <p:spPr bwMode="auto">
            <a:xfrm>
              <a:off x="4856" y="2303"/>
              <a:ext cx="143" cy="128"/>
            </a:xfrm>
            <a:custGeom>
              <a:avLst/>
              <a:gdLst>
                <a:gd name="T0" fmla="*/ 29 w 232"/>
                <a:gd name="T1" fmla="*/ 161 h 207"/>
                <a:gd name="T2" fmla="*/ 20 w 232"/>
                <a:gd name="T3" fmla="*/ 157 h 207"/>
                <a:gd name="T4" fmla="*/ 17 w 232"/>
                <a:gd name="T5" fmla="*/ 155 h 207"/>
                <a:gd name="T6" fmla="*/ 1 w 232"/>
                <a:gd name="T7" fmla="*/ 121 h 207"/>
                <a:gd name="T8" fmla="*/ 8 w 232"/>
                <a:gd name="T9" fmla="*/ 103 h 207"/>
                <a:gd name="T10" fmla="*/ 19 w 232"/>
                <a:gd name="T11" fmla="*/ 123 h 207"/>
                <a:gd name="T12" fmla="*/ 21 w 232"/>
                <a:gd name="T13" fmla="*/ 133 h 207"/>
                <a:gd name="T14" fmla="*/ 30 w 232"/>
                <a:gd name="T15" fmla="*/ 145 h 207"/>
                <a:gd name="T16" fmla="*/ 32 w 232"/>
                <a:gd name="T17" fmla="*/ 137 h 207"/>
                <a:gd name="T18" fmla="*/ 24 w 232"/>
                <a:gd name="T19" fmla="*/ 90 h 207"/>
                <a:gd name="T20" fmla="*/ 27 w 232"/>
                <a:gd name="T21" fmla="*/ 80 h 207"/>
                <a:gd name="T22" fmla="*/ 35 w 232"/>
                <a:gd name="T23" fmla="*/ 51 h 207"/>
                <a:gd name="T24" fmla="*/ 41 w 232"/>
                <a:gd name="T25" fmla="*/ 21 h 207"/>
                <a:gd name="T26" fmla="*/ 45 w 232"/>
                <a:gd name="T27" fmla="*/ 11 h 207"/>
                <a:gd name="T28" fmla="*/ 71 w 232"/>
                <a:gd name="T29" fmla="*/ 13 h 207"/>
                <a:gd name="T30" fmla="*/ 85 w 232"/>
                <a:gd name="T31" fmla="*/ 41 h 207"/>
                <a:gd name="T32" fmla="*/ 104 w 232"/>
                <a:gd name="T33" fmla="*/ 46 h 207"/>
                <a:gd name="T34" fmla="*/ 105 w 232"/>
                <a:gd name="T35" fmla="*/ 43 h 207"/>
                <a:gd name="T36" fmla="*/ 105 w 232"/>
                <a:gd name="T37" fmla="*/ 28 h 207"/>
                <a:gd name="T38" fmla="*/ 110 w 232"/>
                <a:gd name="T39" fmla="*/ 42 h 207"/>
                <a:gd name="T40" fmla="*/ 116 w 232"/>
                <a:gd name="T41" fmla="*/ 47 h 207"/>
                <a:gd name="T42" fmla="*/ 161 w 232"/>
                <a:gd name="T43" fmla="*/ 46 h 207"/>
                <a:gd name="T44" fmla="*/ 165 w 232"/>
                <a:gd name="T45" fmla="*/ 42 h 207"/>
                <a:gd name="T46" fmla="*/ 167 w 232"/>
                <a:gd name="T47" fmla="*/ 28 h 207"/>
                <a:gd name="T48" fmla="*/ 170 w 232"/>
                <a:gd name="T49" fmla="*/ 41 h 207"/>
                <a:gd name="T50" fmla="*/ 177 w 232"/>
                <a:gd name="T51" fmla="*/ 47 h 207"/>
                <a:gd name="T52" fmla="*/ 200 w 232"/>
                <a:gd name="T53" fmla="*/ 50 h 207"/>
                <a:gd name="T54" fmla="*/ 206 w 232"/>
                <a:gd name="T55" fmla="*/ 56 h 207"/>
                <a:gd name="T56" fmla="*/ 201 w 232"/>
                <a:gd name="T57" fmla="*/ 130 h 207"/>
                <a:gd name="T58" fmla="*/ 200 w 232"/>
                <a:gd name="T59" fmla="*/ 134 h 207"/>
                <a:gd name="T60" fmla="*/ 199 w 232"/>
                <a:gd name="T61" fmla="*/ 146 h 207"/>
                <a:gd name="T62" fmla="*/ 211 w 232"/>
                <a:gd name="T63" fmla="*/ 131 h 207"/>
                <a:gd name="T64" fmla="*/ 212 w 232"/>
                <a:gd name="T65" fmla="*/ 122 h 207"/>
                <a:gd name="T66" fmla="*/ 222 w 232"/>
                <a:gd name="T67" fmla="*/ 102 h 207"/>
                <a:gd name="T68" fmla="*/ 229 w 232"/>
                <a:gd name="T69" fmla="*/ 131 h 207"/>
                <a:gd name="T70" fmla="*/ 201 w 232"/>
                <a:gd name="T71" fmla="*/ 161 h 207"/>
                <a:gd name="T72" fmla="*/ 157 w 232"/>
                <a:gd name="T73" fmla="*/ 192 h 207"/>
                <a:gd name="T74" fmla="*/ 149 w 232"/>
                <a:gd name="T75" fmla="*/ 196 h 207"/>
                <a:gd name="T76" fmla="*/ 89 w 232"/>
                <a:gd name="T77" fmla="*/ 198 h 207"/>
                <a:gd name="T78" fmla="*/ 44 w 232"/>
                <a:gd name="T79" fmla="*/ 168 h 207"/>
                <a:gd name="T80" fmla="*/ 29 w 232"/>
                <a:gd name="T81" fmla="*/ 161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2" h="207">
                  <a:moveTo>
                    <a:pt x="29" y="161"/>
                  </a:moveTo>
                  <a:cubicBezTo>
                    <a:pt x="26" y="159"/>
                    <a:pt x="23" y="158"/>
                    <a:pt x="20" y="157"/>
                  </a:cubicBezTo>
                  <a:cubicBezTo>
                    <a:pt x="19" y="157"/>
                    <a:pt x="18" y="156"/>
                    <a:pt x="17" y="155"/>
                  </a:cubicBezTo>
                  <a:cubicBezTo>
                    <a:pt x="7" y="146"/>
                    <a:pt x="0" y="135"/>
                    <a:pt x="1" y="121"/>
                  </a:cubicBezTo>
                  <a:cubicBezTo>
                    <a:pt x="1" y="114"/>
                    <a:pt x="3" y="109"/>
                    <a:pt x="8" y="103"/>
                  </a:cubicBezTo>
                  <a:cubicBezTo>
                    <a:pt x="12" y="110"/>
                    <a:pt x="15" y="116"/>
                    <a:pt x="19" y="123"/>
                  </a:cubicBezTo>
                  <a:cubicBezTo>
                    <a:pt x="20" y="126"/>
                    <a:pt x="20" y="129"/>
                    <a:pt x="21" y="133"/>
                  </a:cubicBezTo>
                  <a:cubicBezTo>
                    <a:pt x="22" y="138"/>
                    <a:pt x="25" y="143"/>
                    <a:pt x="30" y="145"/>
                  </a:cubicBezTo>
                  <a:cubicBezTo>
                    <a:pt x="32" y="142"/>
                    <a:pt x="31" y="140"/>
                    <a:pt x="32" y="137"/>
                  </a:cubicBezTo>
                  <a:cubicBezTo>
                    <a:pt x="29" y="122"/>
                    <a:pt x="25" y="106"/>
                    <a:pt x="24" y="90"/>
                  </a:cubicBezTo>
                  <a:cubicBezTo>
                    <a:pt x="24" y="86"/>
                    <a:pt x="25" y="83"/>
                    <a:pt x="27" y="80"/>
                  </a:cubicBezTo>
                  <a:cubicBezTo>
                    <a:pt x="33" y="71"/>
                    <a:pt x="33" y="61"/>
                    <a:pt x="35" y="51"/>
                  </a:cubicBezTo>
                  <a:cubicBezTo>
                    <a:pt x="36" y="41"/>
                    <a:pt x="37" y="30"/>
                    <a:pt x="41" y="21"/>
                  </a:cubicBezTo>
                  <a:cubicBezTo>
                    <a:pt x="42" y="17"/>
                    <a:pt x="43" y="14"/>
                    <a:pt x="45" y="11"/>
                  </a:cubicBezTo>
                  <a:cubicBezTo>
                    <a:pt x="53" y="0"/>
                    <a:pt x="65" y="1"/>
                    <a:pt x="71" y="13"/>
                  </a:cubicBezTo>
                  <a:cubicBezTo>
                    <a:pt x="75" y="22"/>
                    <a:pt x="78" y="33"/>
                    <a:pt x="85" y="41"/>
                  </a:cubicBezTo>
                  <a:cubicBezTo>
                    <a:pt x="88" y="46"/>
                    <a:pt x="99" y="48"/>
                    <a:pt x="104" y="46"/>
                  </a:cubicBezTo>
                  <a:cubicBezTo>
                    <a:pt x="106" y="46"/>
                    <a:pt x="105" y="44"/>
                    <a:pt x="105" y="43"/>
                  </a:cubicBezTo>
                  <a:cubicBezTo>
                    <a:pt x="105" y="38"/>
                    <a:pt x="105" y="34"/>
                    <a:pt x="105" y="28"/>
                  </a:cubicBezTo>
                  <a:cubicBezTo>
                    <a:pt x="109" y="33"/>
                    <a:pt x="109" y="38"/>
                    <a:pt x="110" y="42"/>
                  </a:cubicBezTo>
                  <a:cubicBezTo>
                    <a:pt x="111" y="45"/>
                    <a:pt x="112" y="47"/>
                    <a:pt x="116" y="47"/>
                  </a:cubicBezTo>
                  <a:cubicBezTo>
                    <a:pt x="131" y="46"/>
                    <a:pt x="146" y="46"/>
                    <a:pt x="161" y="46"/>
                  </a:cubicBezTo>
                  <a:cubicBezTo>
                    <a:pt x="165" y="46"/>
                    <a:pt x="166" y="45"/>
                    <a:pt x="165" y="42"/>
                  </a:cubicBezTo>
                  <a:cubicBezTo>
                    <a:pt x="164" y="37"/>
                    <a:pt x="165" y="32"/>
                    <a:pt x="167" y="28"/>
                  </a:cubicBezTo>
                  <a:cubicBezTo>
                    <a:pt x="168" y="32"/>
                    <a:pt x="169" y="36"/>
                    <a:pt x="170" y="41"/>
                  </a:cubicBezTo>
                  <a:cubicBezTo>
                    <a:pt x="171" y="44"/>
                    <a:pt x="172" y="47"/>
                    <a:pt x="177" y="47"/>
                  </a:cubicBezTo>
                  <a:cubicBezTo>
                    <a:pt x="185" y="47"/>
                    <a:pt x="192" y="49"/>
                    <a:pt x="200" y="50"/>
                  </a:cubicBezTo>
                  <a:cubicBezTo>
                    <a:pt x="204" y="50"/>
                    <a:pt x="206" y="52"/>
                    <a:pt x="206" y="56"/>
                  </a:cubicBezTo>
                  <a:cubicBezTo>
                    <a:pt x="208" y="81"/>
                    <a:pt x="206" y="106"/>
                    <a:pt x="201" y="130"/>
                  </a:cubicBezTo>
                  <a:cubicBezTo>
                    <a:pt x="201" y="132"/>
                    <a:pt x="201" y="133"/>
                    <a:pt x="200" y="134"/>
                  </a:cubicBezTo>
                  <a:cubicBezTo>
                    <a:pt x="201" y="140"/>
                    <a:pt x="201" y="140"/>
                    <a:pt x="199" y="146"/>
                  </a:cubicBezTo>
                  <a:cubicBezTo>
                    <a:pt x="206" y="143"/>
                    <a:pt x="210" y="138"/>
                    <a:pt x="211" y="131"/>
                  </a:cubicBezTo>
                  <a:cubicBezTo>
                    <a:pt x="211" y="128"/>
                    <a:pt x="212" y="125"/>
                    <a:pt x="212" y="122"/>
                  </a:cubicBezTo>
                  <a:cubicBezTo>
                    <a:pt x="215" y="116"/>
                    <a:pt x="218" y="109"/>
                    <a:pt x="222" y="102"/>
                  </a:cubicBezTo>
                  <a:cubicBezTo>
                    <a:pt x="231" y="110"/>
                    <a:pt x="232" y="121"/>
                    <a:pt x="229" y="131"/>
                  </a:cubicBezTo>
                  <a:cubicBezTo>
                    <a:pt x="226" y="147"/>
                    <a:pt x="215" y="156"/>
                    <a:pt x="201" y="161"/>
                  </a:cubicBezTo>
                  <a:cubicBezTo>
                    <a:pt x="183" y="167"/>
                    <a:pt x="173" y="184"/>
                    <a:pt x="157" y="192"/>
                  </a:cubicBezTo>
                  <a:cubicBezTo>
                    <a:pt x="154" y="193"/>
                    <a:pt x="152" y="195"/>
                    <a:pt x="149" y="196"/>
                  </a:cubicBezTo>
                  <a:cubicBezTo>
                    <a:pt x="130" y="207"/>
                    <a:pt x="110" y="207"/>
                    <a:pt x="89" y="198"/>
                  </a:cubicBezTo>
                  <a:cubicBezTo>
                    <a:pt x="73" y="191"/>
                    <a:pt x="57" y="182"/>
                    <a:pt x="44" y="168"/>
                  </a:cubicBezTo>
                  <a:cubicBezTo>
                    <a:pt x="40" y="163"/>
                    <a:pt x="33" y="165"/>
                    <a:pt x="29" y="161"/>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4" name="Freeform 984"/>
            <p:cNvSpPr>
              <a:spLocks/>
            </p:cNvSpPr>
            <p:nvPr/>
          </p:nvSpPr>
          <p:spPr bwMode="auto">
            <a:xfrm>
              <a:off x="4946" y="2402"/>
              <a:ext cx="36" cy="39"/>
            </a:xfrm>
            <a:custGeom>
              <a:avLst/>
              <a:gdLst>
                <a:gd name="T0" fmla="*/ 4 w 59"/>
                <a:gd name="T1" fmla="*/ 32 h 62"/>
                <a:gd name="T2" fmla="*/ 35 w 59"/>
                <a:gd name="T3" fmla="*/ 9 h 62"/>
                <a:gd name="T4" fmla="*/ 55 w 59"/>
                <a:gd name="T5" fmla="*/ 0 h 62"/>
                <a:gd name="T6" fmla="*/ 59 w 59"/>
                <a:gd name="T7" fmla="*/ 37 h 62"/>
                <a:gd name="T8" fmla="*/ 39 w 59"/>
                <a:gd name="T9" fmla="*/ 59 h 62"/>
                <a:gd name="T10" fmla="*/ 22 w 59"/>
                <a:gd name="T11" fmla="*/ 59 h 62"/>
                <a:gd name="T12" fmla="*/ 3 w 59"/>
                <a:gd name="T13" fmla="*/ 56 h 62"/>
                <a:gd name="T14" fmla="*/ 4 w 59"/>
                <a:gd name="T15" fmla="*/ 32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 h="62">
                  <a:moveTo>
                    <a:pt x="4" y="32"/>
                  </a:moveTo>
                  <a:cubicBezTo>
                    <a:pt x="16" y="27"/>
                    <a:pt x="26" y="19"/>
                    <a:pt x="35" y="9"/>
                  </a:cubicBezTo>
                  <a:cubicBezTo>
                    <a:pt x="41" y="3"/>
                    <a:pt x="47" y="0"/>
                    <a:pt x="55" y="0"/>
                  </a:cubicBezTo>
                  <a:cubicBezTo>
                    <a:pt x="56" y="12"/>
                    <a:pt x="57" y="25"/>
                    <a:pt x="59" y="37"/>
                  </a:cubicBezTo>
                  <a:cubicBezTo>
                    <a:pt x="51" y="43"/>
                    <a:pt x="46" y="51"/>
                    <a:pt x="39" y="59"/>
                  </a:cubicBezTo>
                  <a:cubicBezTo>
                    <a:pt x="33" y="62"/>
                    <a:pt x="28" y="58"/>
                    <a:pt x="22" y="59"/>
                  </a:cubicBezTo>
                  <a:cubicBezTo>
                    <a:pt x="16" y="58"/>
                    <a:pt x="9" y="59"/>
                    <a:pt x="3" y="56"/>
                  </a:cubicBezTo>
                  <a:cubicBezTo>
                    <a:pt x="1" y="48"/>
                    <a:pt x="0" y="40"/>
                    <a:pt x="4" y="32"/>
                  </a:cubicBezTo>
                  <a:close/>
                </a:path>
              </a:pathLst>
            </a:custGeom>
            <a:solidFill>
              <a:srgbClr val="450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5" name="Freeform 985"/>
            <p:cNvSpPr>
              <a:spLocks/>
            </p:cNvSpPr>
            <p:nvPr/>
          </p:nvSpPr>
          <p:spPr bwMode="auto">
            <a:xfrm>
              <a:off x="4867" y="2379"/>
              <a:ext cx="10" cy="16"/>
            </a:xfrm>
            <a:custGeom>
              <a:avLst/>
              <a:gdLst>
                <a:gd name="T0" fmla="*/ 14 w 17"/>
                <a:gd name="T1" fmla="*/ 14 h 26"/>
                <a:gd name="T2" fmla="*/ 15 w 17"/>
                <a:gd name="T3" fmla="*/ 24 h 26"/>
                <a:gd name="T4" fmla="*/ 5 w 17"/>
                <a:gd name="T5" fmla="*/ 20 h 26"/>
                <a:gd name="T6" fmla="*/ 1 w 17"/>
                <a:gd name="T7" fmla="*/ 0 h 26"/>
                <a:gd name="T8" fmla="*/ 14 w 17"/>
                <a:gd name="T9" fmla="*/ 14 h 26"/>
              </a:gdLst>
              <a:ahLst/>
              <a:cxnLst>
                <a:cxn ang="0">
                  <a:pos x="T0" y="T1"/>
                </a:cxn>
                <a:cxn ang="0">
                  <a:pos x="T2" y="T3"/>
                </a:cxn>
                <a:cxn ang="0">
                  <a:pos x="T4" y="T5"/>
                </a:cxn>
                <a:cxn ang="0">
                  <a:pos x="T6" y="T7"/>
                </a:cxn>
                <a:cxn ang="0">
                  <a:pos x="T8" y="T9"/>
                </a:cxn>
              </a:cxnLst>
              <a:rect l="0" t="0" r="r" b="b"/>
              <a:pathLst>
                <a:path w="17" h="26">
                  <a:moveTo>
                    <a:pt x="14" y="14"/>
                  </a:moveTo>
                  <a:cubicBezTo>
                    <a:pt x="15" y="18"/>
                    <a:pt x="17" y="22"/>
                    <a:pt x="15" y="24"/>
                  </a:cubicBezTo>
                  <a:cubicBezTo>
                    <a:pt x="11" y="26"/>
                    <a:pt x="8" y="22"/>
                    <a:pt x="5" y="20"/>
                  </a:cubicBezTo>
                  <a:cubicBezTo>
                    <a:pt x="0" y="14"/>
                    <a:pt x="0" y="7"/>
                    <a:pt x="1" y="0"/>
                  </a:cubicBezTo>
                  <a:cubicBezTo>
                    <a:pt x="5" y="5"/>
                    <a:pt x="8" y="11"/>
                    <a:pt x="14" y="14"/>
                  </a:cubicBezTo>
                  <a:close/>
                </a:path>
              </a:pathLst>
            </a:custGeom>
            <a:solidFill>
              <a:srgbClr val="DF8E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6" name="Freeform 986"/>
            <p:cNvSpPr>
              <a:spLocks/>
            </p:cNvSpPr>
            <p:nvPr/>
          </p:nvSpPr>
          <p:spPr bwMode="auto">
            <a:xfrm>
              <a:off x="4977" y="2378"/>
              <a:ext cx="10" cy="17"/>
            </a:xfrm>
            <a:custGeom>
              <a:avLst/>
              <a:gdLst>
                <a:gd name="T0" fmla="*/ 16 w 17"/>
                <a:gd name="T1" fmla="*/ 0 h 27"/>
                <a:gd name="T2" fmla="*/ 9 w 17"/>
                <a:gd name="T3" fmla="*/ 23 h 27"/>
                <a:gd name="T4" fmla="*/ 2 w 17"/>
                <a:gd name="T5" fmla="*/ 25 h 27"/>
                <a:gd name="T6" fmla="*/ 3 w 17"/>
                <a:gd name="T7" fmla="*/ 19 h 27"/>
                <a:gd name="T8" fmla="*/ 4 w 17"/>
                <a:gd name="T9" fmla="*/ 12 h 27"/>
                <a:gd name="T10" fmla="*/ 11 w 17"/>
                <a:gd name="T11" fmla="*/ 8 h 27"/>
                <a:gd name="T12" fmla="*/ 16 w 17"/>
                <a:gd name="T13" fmla="*/ 0 h 27"/>
              </a:gdLst>
              <a:ahLst/>
              <a:cxnLst>
                <a:cxn ang="0">
                  <a:pos x="T0" y="T1"/>
                </a:cxn>
                <a:cxn ang="0">
                  <a:pos x="T2" y="T3"/>
                </a:cxn>
                <a:cxn ang="0">
                  <a:pos x="T4" y="T5"/>
                </a:cxn>
                <a:cxn ang="0">
                  <a:pos x="T6" y="T7"/>
                </a:cxn>
                <a:cxn ang="0">
                  <a:pos x="T8" y="T9"/>
                </a:cxn>
                <a:cxn ang="0">
                  <a:pos x="T10" y="T11"/>
                </a:cxn>
                <a:cxn ang="0">
                  <a:pos x="T12" y="T13"/>
                </a:cxn>
              </a:cxnLst>
              <a:rect l="0" t="0" r="r" b="b"/>
              <a:pathLst>
                <a:path w="17" h="27">
                  <a:moveTo>
                    <a:pt x="16" y="0"/>
                  </a:moveTo>
                  <a:cubicBezTo>
                    <a:pt x="17" y="9"/>
                    <a:pt x="17" y="18"/>
                    <a:pt x="9" y="23"/>
                  </a:cubicBezTo>
                  <a:cubicBezTo>
                    <a:pt x="7" y="25"/>
                    <a:pt x="4" y="27"/>
                    <a:pt x="2" y="25"/>
                  </a:cubicBezTo>
                  <a:cubicBezTo>
                    <a:pt x="0" y="24"/>
                    <a:pt x="2" y="21"/>
                    <a:pt x="3" y="19"/>
                  </a:cubicBezTo>
                  <a:cubicBezTo>
                    <a:pt x="4" y="17"/>
                    <a:pt x="2" y="14"/>
                    <a:pt x="4" y="12"/>
                  </a:cubicBezTo>
                  <a:cubicBezTo>
                    <a:pt x="9" y="14"/>
                    <a:pt x="9" y="10"/>
                    <a:pt x="11" y="8"/>
                  </a:cubicBezTo>
                  <a:cubicBezTo>
                    <a:pt x="13" y="6"/>
                    <a:pt x="14" y="3"/>
                    <a:pt x="16" y="0"/>
                  </a:cubicBezTo>
                  <a:close/>
                </a:path>
              </a:pathLst>
            </a:custGeom>
            <a:solidFill>
              <a:srgbClr val="DF8D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7" name="Freeform 987"/>
            <p:cNvSpPr>
              <a:spLocks/>
            </p:cNvSpPr>
            <p:nvPr/>
          </p:nvSpPr>
          <p:spPr bwMode="auto">
            <a:xfrm>
              <a:off x="4864" y="2399"/>
              <a:ext cx="5" cy="15"/>
            </a:xfrm>
            <a:custGeom>
              <a:avLst/>
              <a:gdLst>
                <a:gd name="T0" fmla="*/ 3 w 8"/>
                <a:gd name="T1" fmla="*/ 0 h 25"/>
                <a:gd name="T2" fmla="*/ 6 w 8"/>
                <a:gd name="T3" fmla="*/ 2 h 25"/>
                <a:gd name="T4" fmla="*/ 7 w 8"/>
                <a:gd name="T5" fmla="*/ 19 h 25"/>
                <a:gd name="T6" fmla="*/ 6 w 8"/>
                <a:gd name="T7" fmla="*/ 24 h 25"/>
                <a:gd name="T8" fmla="*/ 2 w 8"/>
                <a:gd name="T9" fmla="*/ 21 h 25"/>
                <a:gd name="T10" fmla="*/ 0 w 8"/>
                <a:gd name="T11" fmla="*/ 16 h 25"/>
                <a:gd name="T12" fmla="*/ 3 w 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8" h="25">
                  <a:moveTo>
                    <a:pt x="3" y="0"/>
                  </a:moveTo>
                  <a:cubicBezTo>
                    <a:pt x="4" y="0"/>
                    <a:pt x="5" y="1"/>
                    <a:pt x="6" y="2"/>
                  </a:cubicBezTo>
                  <a:cubicBezTo>
                    <a:pt x="6" y="7"/>
                    <a:pt x="5" y="13"/>
                    <a:pt x="7" y="19"/>
                  </a:cubicBezTo>
                  <a:cubicBezTo>
                    <a:pt x="8" y="21"/>
                    <a:pt x="8" y="23"/>
                    <a:pt x="6" y="24"/>
                  </a:cubicBezTo>
                  <a:cubicBezTo>
                    <a:pt x="4" y="25"/>
                    <a:pt x="3" y="22"/>
                    <a:pt x="2" y="21"/>
                  </a:cubicBezTo>
                  <a:cubicBezTo>
                    <a:pt x="1" y="19"/>
                    <a:pt x="0" y="18"/>
                    <a:pt x="0" y="16"/>
                  </a:cubicBezTo>
                  <a:cubicBezTo>
                    <a:pt x="1" y="11"/>
                    <a:pt x="2" y="5"/>
                    <a:pt x="3" y="0"/>
                  </a:cubicBezTo>
                  <a:close/>
                </a:path>
              </a:pathLst>
            </a:custGeom>
            <a:solidFill>
              <a:srgbClr val="4E12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8" name="Freeform 988"/>
            <p:cNvSpPr>
              <a:spLocks/>
            </p:cNvSpPr>
            <p:nvPr/>
          </p:nvSpPr>
          <p:spPr bwMode="auto">
            <a:xfrm>
              <a:off x="4876" y="2436"/>
              <a:ext cx="101" cy="167"/>
            </a:xfrm>
            <a:custGeom>
              <a:avLst/>
              <a:gdLst>
                <a:gd name="T0" fmla="*/ 135 w 164"/>
                <a:gd name="T1" fmla="*/ 2 h 270"/>
                <a:gd name="T2" fmla="*/ 152 w 164"/>
                <a:gd name="T3" fmla="*/ 4 h 270"/>
                <a:gd name="T4" fmla="*/ 142 w 164"/>
                <a:gd name="T5" fmla="*/ 40 h 270"/>
                <a:gd name="T6" fmla="*/ 141 w 164"/>
                <a:gd name="T7" fmla="*/ 64 h 270"/>
                <a:gd name="T8" fmla="*/ 133 w 164"/>
                <a:gd name="T9" fmla="*/ 83 h 270"/>
                <a:gd name="T10" fmla="*/ 142 w 164"/>
                <a:gd name="T11" fmla="*/ 112 h 270"/>
                <a:gd name="T12" fmla="*/ 158 w 164"/>
                <a:gd name="T13" fmla="*/ 145 h 270"/>
                <a:gd name="T14" fmla="*/ 157 w 164"/>
                <a:gd name="T15" fmla="*/ 182 h 270"/>
                <a:gd name="T16" fmla="*/ 160 w 164"/>
                <a:gd name="T17" fmla="*/ 195 h 270"/>
                <a:gd name="T18" fmla="*/ 160 w 164"/>
                <a:gd name="T19" fmla="*/ 222 h 270"/>
                <a:gd name="T20" fmla="*/ 146 w 164"/>
                <a:gd name="T21" fmla="*/ 217 h 270"/>
                <a:gd name="T22" fmla="*/ 149 w 164"/>
                <a:gd name="T23" fmla="*/ 222 h 270"/>
                <a:gd name="T24" fmla="*/ 152 w 164"/>
                <a:gd name="T25" fmla="*/ 228 h 270"/>
                <a:gd name="T26" fmla="*/ 146 w 164"/>
                <a:gd name="T27" fmla="*/ 228 h 270"/>
                <a:gd name="T28" fmla="*/ 131 w 164"/>
                <a:gd name="T29" fmla="*/ 223 h 270"/>
                <a:gd name="T30" fmla="*/ 126 w 164"/>
                <a:gd name="T31" fmla="*/ 224 h 270"/>
                <a:gd name="T32" fmla="*/ 135 w 164"/>
                <a:gd name="T33" fmla="*/ 228 h 270"/>
                <a:gd name="T34" fmla="*/ 138 w 164"/>
                <a:gd name="T35" fmla="*/ 232 h 270"/>
                <a:gd name="T36" fmla="*/ 134 w 164"/>
                <a:gd name="T37" fmla="*/ 235 h 270"/>
                <a:gd name="T38" fmla="*/ 120 w 164"/>
                <a:gd name="T39" fmla="*/ 235 h 270"/>
                <a:gd name="T40" fmla="*/ 137 w 164"/>
                <a:gd name="T41" fmla="*/ 241 h 270"/>
                <a:gd name="T42" fmla="*/ 121 w 164"/>
                <a:gd name="T43" fmla="*/ 244 h 270"/>
                <a:gd name="T44" fmla="*/ 124 w 164"/>
                <a:gd name="T45" fmla="*/ 251 h 270"/>
                <a:gd name="T46" fmla="*/ 128 w 164"/>
                <a:gd name="T47" fmla="*/ 254 h 270"/>
                <a:gd name="T48" fmla="*/ 137 w 164"/>
                <a:gd name="T49" fmla="*/ 255 h 270"/>
                <a:gd name="T50" fmla="*/ 143 w 164"/>
                <a:gd name="T51" fmla="*/ 258 h 270"/>
                <a:gd name="T52" fmla="*/ 119 w 164"/>
                <a:gd name="T53" fmla="*/ 265 h 270"/>
                <a:gd name="T54" fmla="*/ 28 w 164"/>
                <a:gd name="T55" fmla="*/ 261 h 270"/>
                <a:gd name="T56" fmla="*/ 9 w 164"/>
                <a:gd name="T57" fmla="*/ 252 h 270"/>
                <a:gd name="T58" fmla="*/ 0 w 164"/>
                <a:gd name="T59" fmla="*/ 217 h 270"/>
                <a:gd name="T60" fmla="*/ 10 w 164"/>
                <a:gd name="T61" fmla="*/ 208 h 270"/>
                <a:gd name="T62" fmla="*/ 27 w 164"/>
                <a:gd name="T63" fmla="*/ 206 h 270"/>
                <a:gd name="T64" fmla="*/ 37 w 164"/>
                <a:gd name="T65" fmla="*/ 196 h 270"/>
                <a:gd name="T66" fmla="*/ 39 w 164"/>
                <a:gd name="T67" fmla="*/ 192 h 270"/>
                <a:gd name="T68" fmla="*/ 30 w 164"/>
                <a:gd name="T69" fmla="*/ 194 h 270"/>
                <a:gd name="T70" fmla="*/ 24 w 164"/>
                <a:gd name="T71" fmla="*/ 193 h 270"/>
                <a:gd name="T72" fmla="*/ 28 w 164"/>
                <a:gd name="T73" fmla="*/ 188 h 270"/>
                <a:gd name="T74" fmla="*/ 41 w 164"/>
                <a:gd name="T75" fmla="*/ 182 h 270"/>
                <a:gd name="T76" fmla="*/ 26 w 164"/>
                <a:gd name="T77" fmla="*/ 185 h 270"/>
                <a:gd name="T78" fmla="*/ 20 w 164"/>
                <a:gd name="T79" fmla="*/ 184 h 270"/>
                <a:gd name="T80" fmla="*/ 23 w 164"/>
                <a:gd name="T81" fmla="*/ 178 h 270"/>
                <a:gd name="T82" fmla="*/ 31 w 164"/>
                <a:gd name="T83" fmla="*/ 174 h 270"/>
                <a:gd name="T84" fmla="*/ 17 w 164"/>
                <a:gd name="T85" fmla="*/ 174 h 270"/>
                <a:gd name="T86" fmla="*/ 13 w 164"/>
                <a:gd name="T87" fmla="*/ 140 h 270"/>
                <a:gd name="T88" fmla="*/ 0 w 164"/>
                <a:gd name="T89" fmla="*/ 98 h 270"/>
                <a:gd name="T90" fmla="*/ 8 w 164"/>
                <a:gd name="T91" fmla="*/ 76 h 270"/>
                <a:gd name="T92" fmla="*/ 12 w 164"/>
                <a:gd name="T93" fmla="*/ 52 h 270"/>
                <a:gd name="T94" fmla="*/ 20 w 164"/>
                <a:gd name="T95" fmla="*/ 50 h 270"/>
                <a:gd name="T96" fmla="*/ 6 w 164"/>
                <a:gd name="T97" fmla="*/ 24 h 270"/>
                <a:gd name="T98" fmla="*/ 19 w 164"/>
                <a:gd name="T99" fmla="*/ 24 h 270"/>
                <a:gd name="T100" fmla="*/ 8 w 164"/>
                <a:gd name="T101" fmla="*/ 5 h 270"/>
                <a:gd name="T102" fmla="*/ 22 w 164"/>
                <a:gd name="T103" fmla="*/ 0 h 270"/>
                <a:gd name="T104" fmla="*/ 35 w 164"/>
                <a:gd name="T105" fmla="*/ 0 h 270"/>
                <a:gd name="T106" fmla="*/ 37 w 164"/>
                <a:gd name="T107" fmla="*/ 5 h 270"/>
                <a:gd name="T108" fmla="*/ 68 w 164"/>
                <a:gd name="T109" fmla="*/ 36 h 270"/>
                <a:gd name="T110" fmla="*/ 121 w 164"/>
                <a:gd name="T111" fmla="*/ 26 h 270"/>
                <a:gd name="T112" fmla="*/ 132 w 164"/>
                <a:gd name="T113" fmla="*/ 9 h 270"/>
                <a:gd name="T114" fmla="*/ 135 w 164"/>
                <a:gd name="T115" fmla="*/ 2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4" h="270">
                  <a:moveTo>
                    <a:pt x="135" y="2"/>
                  </a:moveTo>
                  <a:cubicBezTo>
                    <a:pt x="141" y="2"/>
                    <a:pt x="146" y="3"/>
                    <a:pt x="152" y="4"/>
                  </a:cubicBezTo>
                  <a:cubicBezTo>
                    <a:pt x="148" y="16"/>
                    <a:pt x="143" y="28"/>
                    <a:pt x="142" y="40"/>
                  </a:cubicBezTo>
                  <a:cubicBezTo>
                    <a:pt x="141" y="48"/>
                    <a:pt x="142" y="56"/>
                    <a:pt x="141" y="64"/>
                  </a:cubicBezTo>
                  <a:cubicBezTo>
                    <a:pt x="139" y="70"/>
                    <a:pt x="133" y="75"/>
                    <a:pt x="133" y="83"/>
                  </a:cubicBezTo>
                  <a:cubicBezTo>
                    <a:pt x="132" y="94"/>
                    <a:pt x="135" y="104"/>
                    <a:pt x="142" y="112"/>
                  </a:cubicBezTo>
                  <a:cubicBezTo>
                    <a:pt x="144" y="124"/>
                    <a:pt x="151" y="134"/>
                    <a:pt x="158" y="145"/>
                  </a:cubicBezTo>
                  <a:cubicBezTo>
                    <a:pt x="156" y="157"/>
                    <a:pt x="158" y="170"/>
                    <a:pt x="157" y="182"/>
                  </a:cubicBezTo>
                  <a:cubicBezTo>
                    <a:pt x="158" y="186"/>
                    <a:pt x="158" y="191"/>
                    <a:pt x="160" y="195"/>
                  </a:cubicBezTo>
                  <a:cubicBezTo>
                    <a:pt x="164" y="204"/>
                    <a:pt x="162" y="213"/>
                    <a:pt x="160" y="222"/>
                  </a:cubicBezTo>
                  <a:cubicBezTo>
                    <a:pt x="155" y="221"/>
                    <a:pt x="151" y="217"/>
                    <a:pt x="146" y="217"/>
                  </a:cubicBezTo>
                  <a:cubicBezTo>
                    <a:pt x="146" y="220"/>
                    <a:pt x="148" y="220"/>
                    <a:pt x="149" y="222"/>
                  </a:cubicBezTo>
                  <a:cubicBezTo>
                    <a:pt x="151" y="223"/>
                    <a:pt x="154" y="225"/>
                    <a:pt x="152" y="228"/>
                  </a:cubicBezTo>
                  <a:cubicBezTo>
                    <a:pt x="150" y="230"/>
                    <a:pt x="148" y="228"/>
                    <a:pt x="146" y="228"/>
                  </a:cubicBezTo>
                  <a:cubicBezTo>
                    <a:pt x="141" y="227"/>
                    <a:pt x="137" y="223"/>
                    <a:pt x="131" y="223"/>
                  </a:cubicBezTo>
                  <a:cubicBezTo>
                    <a:pt x="130" y="223"/>
                    <a:pt x="128" y="223"/>
                    <a:pt x="126" y="224"/>
                  </a:cubicBezTo>
                  <a:cubicBezTo>
                    <a:pt x="129" y="227"/>
                    <a:pt x="132" y="226"/>
                    <a:pt x="135" y="228"/>
                  </a:cubicBezTo>
                  <a:cubicBezTo>
                    <a:pt x="137" y="229"/>
                    <a:pt x="139" y="230"/>
                    <a:pt x="138" y="232"/>
                  </a:cubicBezTo>
                  <a:cubicBezTo>
                    <a:pt x="138" y="234"/>
                    <a:pt x="136" y="234"/>
                    <a:pt x="134" y="235"/>
                  </a:cubicBezTo>
                  <a:cubicBezTo>
                    <a:pt x="130" y="235"/>
                    <a:pt x="125" y="235"/>
                    <a:pt x="120" y="235"/>
                  </a:cubicBezTo>
                  <a:cubicBezTo>
                    <a:pt x="126" y="238"/>
                    <a:pt x="132" y="237"/>
                    <a:pt x="137" y="241"/>
                  </a:cubicBezTo>
                  <a:cubicBezTo>
                    <a:pt x="133" y="246"/>
                    <a:pt x="127" y="242"/>
                    <a:pt x="121" y="244"/>
                  </a:cubicBezTo>
                  <a:cubicBezTo>
                    <a:pt x="123" y="246"/>
                    <a:pt x="126" y="247"/>
                    <a:pt x="124" y="251"/>
                  </a:cubicBezTo>
                  <a:cubicBezTo>
                    <a:pt x="123" y="253"/>
                    <a:pt x="126" y="253"/>
                    <a:pt x="128" y="254"/>
                  </a:cubicBezTo>
                  <a:cubicBezTo>
                    <a:pt x="131" y="255"/>
                    <a:pt x="134" y="254"/>
                    <a:pt x="137" y="255"/>
                  </a:cubicBezTo>
                  <a:cubicBezTo>
                    <a:pt x="139" y="255"/>
                    <a:pt x="142" y="254"/>
                    <a:pt x="143" y="258"/>
                  </a:cubicBezTo>
                  <a:cubicBezTo>
                    <a:pt x="136" y="264"/>
                    <a:pt x="127" y="264"/>
                    <a:pt x="119" y="265"/>
                  </a:cubicBezTo>
                  <a:cubicBezTo>
                    <a:pt x="88" y="269"/>
                    <a:pt x="58" y="270"/>
                    <a:pt x="28" y="261"/>
                  </a:cubicBezTo>
                  <a:cubicBezTo>
                    <a:pt x="21" y="259"/>
                    <a:pt x="14" y="258"/>
                    <a:pt x="9" y="252"/>
                  </a:cubicBezTo>
                  <a:cubicBezTo>
                    <a:pt x="6" y="240"/>
                    <a:pt x="3" y="229"/>
                    <a:pt x="0" y="217"/>
                  </a:cubicBezTo>
                  <a:cubicBezTo>
                    <a:pt x="1" y="211"/>
                    <a:pt x="5" y="209"/>
                    <a:pt x="10" y="208"/>
                  </a:cubicBezTo>
                  <a:cubicBezTo>
                    <a:pt x="16" y="207"/>
                    <a:pt x="22" y="208"/>
                    <a:pt x="27" y="206"/>
                  </a:cubicBezTo>
                  <a:cubicBezTo>
                    <a:pt x="32" y="204"/>
                    <a:pt x="39" y="204"/>
                    <a:pt x="37" y="196"/>
                  </a:cubicBezTo>
                  <a:cubicBezTo>
                    <a:pt x="37" y="194"/>
                    <a:pt x="40" y="194"/>
                    <a:pt x="39" y="192"/>
                  </a:cubicBezTo>
                  <a:cubicBezTo>
                    <a:pt x="36" y="192"/>
                    <a:pt x="33" y="193"/>
                    <a:pt x="30" y="194"/>
                  </a:cubicBezTo>
                  <a:cubicBezTo>
                    <a:pt x="28" y="194"/>
                    <a:pt x="25" y="195"/>
                    <a:pt x="24" y="193"/>
                  </a:cubicBezTo>
                  <a:cubicBezTo>
                    <a:pt x="23" y="190"/>
                    <a:pt x="26" y="189"/>
                    <a:pt x="28" y="188"/>
                  </a:cubicBezTo>
                  <a:cubicBezTo>
                    <a:pt x="32" y="187"/>
                    <a:pt x="36" y="186"/>
                    <a:pt x="41" y="182"/>
                  </a:cubicBezTo>
                  <a:cubicBezTo>
                    <a:pt x="34" y="183"/>
                    <a:pt x="30" y="184"/>
                    <a:pt x="26" y="185"/>
                  </a:cubicBezTo>
                  <a:cubicBezTo>
                    <a:pt x="23" y="186"/>
                    <a:pt x="21" y="187"/>
                    <a:pt x="20" y="184"/>
                  </a:cubicBezTo>
                  <a:cubicBezTo>
                    <a:pt x="18" y="182"/>
                    <a:pt x="21" y="180"/>
                    <a:pt x="23" y="178"/>
                  </a:cubicBezTo>
                  <a:cubicBezTo>
                    <a:pt x="25" y="177"/>
                    <a:pt x="28" y="176"/>
                    <a:pt x="31" y="174"/>
                  </a:cubicBezTo>
                  <a:cubicBezTo>
                    <a:pt x="26" y="171"/>
                    <a:pt x="21" y="177"/>
                    <a:pt x="17" y="174"/>
                  </a:cubicBezTo>
                  <a:cubicBezTo>
                    <a:pt x="16" y="163"/>
                    <a:pt x="17" y="151"/>
                    <a:pt x="13" y="140"/>
                  </a:cubicBezTo>
                  <a:cubicBezTo>
                    <a:pt x="8" y="126"/>
                    <a:pt x="2" y="112"/>
                    <a:pt x="0" y="98"/>
                  </a:cubicBezTo>
                  <a:cubicBezTo>
                    <a:pt x="1" y="90"/>
                    <a:pt x="3" y="83"/>
                    <a:pt x="8" y="76"/>
                  </a:cubicBezTo>
                  <a:cubicBezTo>
                    <a:pt x="13" y="69"/>
                    <a:pt x="12" y="61"/>
                    <a:pt x="12" y="52"/>
                  </a:cubicBezTo>
                  <a:cubicBezTo>
                    <a:pt x="14" y="52"/>
                    <a:pt x="16" y="51"/>
                    <a:pt x="20" y="50"/>
                  </a:cubicBezTo>
                  <a:cubicBezTo>
                    <a:pt x="10" y="44"/>
                    <a:pt x="7" y="35"/>
                    <a:pt x="6" y="24"/>
                  </a:cubicBezTo>
                  <a:cubicBezTo>
                    <a:pt x="11" y="27"/>
                    <a:pt x="15" y="28"/>
                    <a:pt x="19" y="24"/>
                  </a:cubicBezTo>
                  <a:cubicBezTo>
                    <a:pt x="12" y="20"/>
                    <a:pt x="9" y="13"/>
                    <a:pt x="8" y="5"/>
                  </a:cubicBezTo>
                  <a:cubicBezTo>
                    <a:pt x="12" y="0"/>
                    <a:pt x="17" y="1"/>
                    <a:pt x="22" y="0"/>
                  </a:cubicBezTo>
                  <a:cubicBezTo>
                    <a:pt x="26" y="0"/>
                    <a:pt x="31" y="0"/>
                    <a:pt x="35" y="0"/>
                  </a:cubicBezTo>
                  <a:cubicBezTo>
                    <a:pt x="37" y="1"/>
                    <a:pt x="37" y="3"/>
                    <a:pt x="37" y="5"/>
                  </a:cubicBezTo>
                  <a:cubicBezTo>
                    <a:pt x="41" y="22"/>
                    <a:pt x="53" y="32"/>
                    <a:pt x="68" y="36"/>
                  </a:cubicBezTo>
                  <a:cubicBezTo>
                    <a:pt x="87" y="42"/>
                    <a:pt x="105" y="40"/>
                    <a:pt x="121" y="26"/>
                  </a:cubicBezTo>
                  <a:cubicBezTo>
                    <a:pt x="126" y="21"/>
                    <a:pt x="129" y="16"/>
                    <a:pt x="132" y="9"/>
                  </a:cubicBezTo>
                  <a:cubicBezTo>
                    <a:pt x="132" y="7"/>
                    <a:pt x="133" y="4"/>
                    <a:pt x="135" y="2"/>
                  </a:cubicBezTo>
                  <a:close/>
                </a:path>
              </a:pathLst>
            </a:custGeom>
            <a:solidFill>
              <a:srgbClr val="E725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89" name="Freeform 989"/>
            <p:cNvSpPr>
              <a:spLocks/>
            </p:cNvSpPr>
            <p:nvPr/>
          </p:nvSpPr>
          <p:spPr bwMode="auto">
            <a:xfrm>
              <a:off x="4817" y="2484"/>
              <a:ext cx="42" cy="23"/>
            </a:xfrm>
            <a:custGeom>
              <a:avLst/>
              <a:gdLst>
                <a:gd name="T0" fmla="*/ 22 w 67"/>
                <a:gd name="T1" fmla="*/ 37 h 37"/>
                <a:gd name="T2" fmla="*/ 5 w 67"/>
                <a:gd name="T3" fmla="*/ 25 h 37"/>
                <a:gd name="T4" fmla="*/ 11 w 67"/>
                <a:gd name="T5" fmla="*/ 11 h 37"/>
                <a:gd name="T6" fmla="*/ 56 w 67"/>
                <a:gd name="T7" fmla="*/ 3 h 37"/>
                <a:gd name="T8" fmla="*/ 66 w 67"/>
                <a:gd name="T9" fmla="*/ 9 h 37"/>
                <a:gd name="T10" fmla="*/ 58 w 67"/>
                <a:gd name="T11" fmla="*/ 30 h 37"/>
                <a:gd name="T12" fmla="*/ 56 w 67"/>
                <a:gd name="T13" fmla="*/ 30 h 37"/>
                <a:gd name="T14" fmla="*/ 22 w 67"/>
                <a:gd name="T15" fmla="*/ 37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37">
                  <a:moveTo>
                    <a:pt x="22" y="37"/>
                  </a:moveTo>
                  <a:cubicBezTo>
                    <a:pt x="15" y="35"/>
                    <a:pt x="9" y="31"/>
                    <a:pt x="5" y="25"/>
                  </a:cubicBezTo>
                  <a:cubicBezTo>
                    <a:pt x="0" y="17"/>
                    <a:pt x="2" y="13"/>
                    <a:pt x="11" y="11"/>
                  </a:cubicBezTo>
                  <a:cubicBezTo>
                    <a:pt x="27" y="16"/>
                    <a:pt x="42" y="13"/>
                    <a:pt x="56" y="3"/>
                  </a:cubicBezTo>
                  <a:cubicBezTo>
                    <a:pt x="63" y="0"/>
                    <a:pt x="66" y="2"/>
                    <a:pt x="66" y="9"/>
                  </a:cubicBezTo>
                  <a:cubicBezTo>
                    <a:pt x="67" y="17"/>
                    <a:pt x="64" y="24"/>
                    <a:pt x="58" y="30"/>
                  </a:cubicBezTo>
                  <a:cubicBezTo>
                    <a:pt x="58" y="30"/>
                    <a:pt x="57" y="30"/>
                    <a:pt x="56" y="30"/>
                  </a:cubicBezTo>
                  <a:cubicBezTo>
                    <a:pt x="43" y="27"/>
                    <a:pt x="32" y="31"/>
                    <a:pt x="22" y="37"/>
                  </a:cubicBezTo>
                  <a:close/>
                </a:path>
              </a:pathLst>
            </a:custGeom>
            <a:solidFill>
              <a:srgbClr val="6F18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0" name="Freeform 990"/>
            <p:cNvSpPr>
              <a:spLocks/>
            </p:cNvSpPr>
            <p:nvPr/>
          </p:nvSpPr>
          <p:spPr bwMode="auto">
            <a:xfrm>
              <a:off x="4796" y="2466"/>
              <a:ext cx="29" cy="23"/>
            </a:xfrm>
            <a:custGeom>
              <a:avLst/>
              <a:gdLst>
                <a:gd name="T0" fmla="*/ 25 w 47"/>
                <a:gd name="T1" fmla="*/ 2 h 37"/>
                <a:gd name="T2" fmla="*/ 46 w 47"/>
                <a:gd name="T3" fmla="*/ 25 h 37"/>
                <a:gd name="T4" fmla="*/ 43 w 47"/>
                <a:gd name="T5" fmla="*/ 31 h 37"/>
                <a:gd name="T6" fmla="*/ 16 w 47"/>
                <a:gd name="T7" fmla="*/ 37 h 37"/>
                <a:gd name="T8" fmla="*/ 5 w 47"/>
                <a:gd name="T9" fmla="*/ 28 h 37"/>
                <a:gd name="T10" fmla="*/ 5 w 47"/>
                <a:gd name="T11" fmla="*/ 8 h 37"/>
                <a:gd name="T12" fmla="*/ 25 w 47"/>
                <a:gd name="T13" fmla="*/ 2 h 37"/>
              </a:gdLst>
              <a:ahLst/>
              <a:cxnLst>
                <a:cxn ang="0">
                  <a:pos x="T0" y="T1"/>
                </a:cxn>
                <a:cxn ang="0">
                  <a:pos x="T2" y="T3"/>
                </a:cxn>
                <a:cxn ang="0">
                  <a:pos x="T4" y="T5"/>
                </a:cxn>
                <a:cxn ang="0">
                  <a:pos x="T6" y="T7"/>
                </a:cxn>
                <a:cxn ang="0">
                  <a:pos x="T8" y="T9"/>
                </a:cxn>
                <a:cxn ang="0">
                  <a:pos x="T10" y="T11"/>
                </a:cxn>
                <a:cxn ang="0">
                  <a:pos x="T12" y="T13"/>
                </a:cxn>
              </a:cxnLst>
              <a:rect l="0" t="0" r="r" b="b"/>
              <a:pathLst>
                <a:path w="47" h="37">
                  <a:moveTo>
                    <a:pt x="25" y="2"/>
                  </a:moveTo>
                  <a:cubicBezTo>
                    <a:pt x="37" y="4"/>
                    <a:pt x="44" y="12"/>
                    <a:pt x="46" y="25"/>
                  </a:cubicBezTo>
                  <a:cubicBezTo>
                    <a:pt x="47" y="28"/>
                    <a:pt x="46" y="30"/>
                    <a:pt x="43" y="31"/>
                  </a:cubicBezTo>
                  <a:cubicBezTo>
                    <a:pt x="35" y="36"/>
                    <a:pt x="25" y="37"/>
                    <a:pt x="16" y="37"/>
                  </a:cubicBezTo>
                  <a:cubicBezTo>
                    <a:pt x="10" y="36"/>
                    <a:pt x="8" y="31"/>
                    <a:pt x="5" y="28"/>
                  </a:cubicBezTo>
                  <a:cubicBezTo>
                    <a:pt x="0" y="20"/>
                    <a:pt x="0" y="14"/>
                    <a:pt x="5" y="8"/>
                  </a:cubicBezTo>
                  <a:cubicBezTo>
                    <a:pt x="10" y="2"/>
                    <a:pt x="18" y="0"/>
                    <a:pt x="25" y="2"/>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1" name="Freeform 991"/>
            <p:cNvSpPr>
              <a:spLocks/>
            </p:cNvSpPr>
            <p:nvPr/>
          </p:nvSpPr>
          <p:spPr bwMode="auto">
            <a:xfrm>
              <a:off x="4846" y="2453"/>
              <a:ext cx="23" cy="27"/>
            </a:xfrm>
            <a:custGeom>
              <a:avLst/>
              <a:gdLst>
                <a:gd name="T0" fmla="*/ 35 w 36"/>
                <a:gd name="T1" fmla="*/ 25 h 43"/>
                <a:gd name="T2" fmla="*/ 9 w 36"/>
                <a:gd name="T3" fmla="*/ 41 h 43"/>
                <a:gd name="T4" fmla="*/ 3 w 36"/>
                <a:gd name="T5" fmla="*/ 35 h 43"/>
                <a:gd name="T6" fmla="*/ 7 w 36"/>
                <a:gd name="T7" fmla="*/ 8 h 43"/>
                <a:gd name="T8" fmla="*/ 25 w 36"/>
                <a:gd name="T9" fmla="*/ 3 h 43"/>
                <a:gd name="T10" fmla="*/ 36 w 36"/>
                <a:gd name="T11" fmla="*/ 19 h 43"/>
                <a:gd name="T12" fmla="*/ 35 w 36"/>
                <a:gd name="T13" fmla="*/ 25 h 43"/>
              </a:gdLst>
              <a:ahLst/>
              <a:cxnLst>
                <a:cxn ang="0">
                  <a:pos x="T0" y="T1"/>
                </a:cxn>
                <a:cxn ang="0">
                  <a:pos x="T2" y="T3"/>
                </a:cxn>
                <a:cxn ang="0">
                  <a:pos x="T4" y="T5"/>
                </a:cxn>
                <a:cxn ang="0">
                  <a:pos x="T6" y="T7"/>
                </a:cxn>
                <a:cxn ang="0">
                  <a:pos x="T8" y="T9"/>
                </a:cxn>
                <a:cxn ang="0">
                  <a:pos x="T10" y="T11"/>
                </a:cxn>
                <a:cxn ang="0">
                  <a:pos x="T12" y="T13"/>
                </a:cxn>
              </a:cxnLst>
              <a:rect l="0" t="0" r="r" b="b"/>
              <a:pathLst>
                <a:path w="36" h="43">
                  <a:moveTo>
                    <a:pt x="35" y="25"/>
                  </a:moveTo>
                  <a:cubicBezTo>
                    <a:pt x="31" y="36"/>
                    <a:pt x="21" y="43"/>
                    <a:pt x="9" y="41"/>
                  </a:cubicBezTo>
                  <a:cubicBezTo>
                    <a:pt x="5" y="40"/>
                    <a:pt x="4" y="38"/>
                    <a:pt x="3" y="35"/>
                  </a:cubicBezTo>
                  <a:cubicBezTo>
                    <a:pt x="0" y="25"/>
                    <a:pt x="0" y="16"/>
                    <a:pt x="7" y="8"/>
                  </a:cubicBezTo>
                  <a:cubicBezTo>
                    <a:pt x="12" y="2"/>
                    <a:pt x="18" y="0"/>
                    <a:pt x="25" y="3"/>
                  </a:cubicBezTo>
                  <a:cubicBezTo>
                    <a:pt x="32" y="6"/>
                    <a:pt x="35" y="12"/>
                    <a:pt x="36" y="19"/>
                  </a:cubicBezTo>
                  <a:cubicBezTo>
                    <a:pt x="36" y="21"/>
                    <a:pt x="36" y="23"/>
                    <a:pt x="35" y="25"/>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2" name="Freeform 992"/>
            <p:cNvSpPr>
              <a:spLocks/>
            </p:cNvSpPr>
            <p:nvPr/>
          </p:nvSpPr>
          <p:spPr bwMode="auto">
            <a:xfrm>
              <a:off x="4816" y="2520"/>
              <a:ext cx="37" cy="21"/>
            </a:xfrm>
            <a:custGeom>
              <a:avLst/>
              <a:gdLst>
                <a:gd name="T0" fmla="*/ 57 w 60"/>
                <a:gd name="T1" fmla="*/ 2 h 33"/>
                <a:gd name="T2" fmla="*/ 31 w 60"/>
                <a:gd name="T3" fmla="*/ 31 h 33"/>
                <a:gd name="T4" fmla="*/ 0 w 60"/>
                <a:gd name="T5" fmla="*/ 10 h 33"/>
                <a:gd name="T6" fmla="*/ 8 w 60"/>
                <a:gd name="T7" fmla="*/ 14 h 33"/>
                <a:gd name="T8" fmla="*/ 9 w 60"/>
                <a:gd name="T9" fmla="*/ 16 h 33"/>
                <a:gd name="T10" fmla="*/ 35 w 60"/>
                <a:gd name="T11" fmla="*/ 25 h 33"/>
                <a:gd name="T12" fmla="*/ 50 w 60"/>
                <a:gd name="T13" fmla="*/ 8 h 33"/>
                <a:gd name="T14" fmla="*/ 57 w 60"/>
                <a:gd name="T15" fmla="*/ 2 h 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0" h="33">
                  <a:moveTo>
                    <a:pt x="57" y="2"/>
                  </a:moveTo>
                  <a:cubicBezTo>
                    <a:pt x="60" y="19"/>
                    <a:pt x="48" y="28"/>
                    <a:pt x="31" y="31"/>
                  </a:cubicBezTo>
                  <a:cubicBezTo>
                    <a:pt x="17" y="33"/>
                    <a:pt x="5" y="25"/>
                    <a:pt x="0" y="10"/>
                  </a:cubicBezTo>
                  <a:cubicBezTo>
                    <a:pt x="5" y="8"/>
                    <a:pt x="8" y="8"/>
                    <a:pt x="8" y="14"/>
                  </a:cubicBezTo>
                  <a:cubicBezTo>
                    <a:pt x="8" y="15"/>
                    <a:pt x="9" y="15"/>
                    <a:pt x="9" y="16"/>
                  </a:cubicBezTo>
                  <a:cubicBezTo>
                    <a:pt x="12" y="24"/>
                    <a:pt x="22" y="27"/>
                    <a:pt x="35" y="25"/>
                  </a:cubicBezTo>
                  <a:cubicBezTo>
                    <a:pt x="45" y="23"/>
                    <a:pt x="51" y="17"/>
                    <a:pt x="50" y="8"/>
                  </a:cubicBezTo>
                  <a:cubicBezTo>
                    <a:pt x="50" y="2"/>
                    <a:pt x="52" y="0"/>
                    <a:pt x="57" y="2"/>
                  </a:cubicBezTo>
                  <a:close/>
                </a:path>
              </a:pathLst>
            </a:custGeom>
            <a:solidFill>
              <a:srgbClr val="A333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3" name="Freeform 993"/>
            <p:cNvSpPr>
              <a:spLocks/>
            </p:cNvSpPr>
            <p:nvPr/>
          </p:nvSpPr>
          <p:spPr bwMode="auto">
            <a:xfrm>
              <a:off x="4824" y="2484"/>
              <a:ext cx="28" cy="12"/>
            </a:xfrm>
            <a:custGeom>
              <a:avLst/>
              <a:gdLst>
                <a:gd name="T0" fmla="*/ 45 w 45"/>
                <a:gd name="T1" fmla="*/ 3 h 19"/>
                <a:gd name="T2" fmla="*/ 0 w 45"/>
                <a:gd name="T3" fmla="*/ 11 h 19"/>
                <a:gd name="T4" fmla="*/ 34 w 45"/>
                <a:gd name="T5" fmla="*/ 3 h 19"/>
                <a:gd name="T6" fmla="*/ 45 w 45"/>
                <a:gd name="T7" fmla="*/ 3 h 19"/>
              </a:gdLst>
              <a:ahLst/>
              <a:cxnLst>
                <a:cxn ang="0">
                  <a:pos x="T0" y="T1"/>
                </a:cxn>
                <a:cxn ang="0">
                  <a:pos x="T2" y="T3"/>
                </a:cxn>
                <a:cxn ang="0">
                  <a:pos x="T4" y="T5"/>
                </a:cxn>
                <a:cxn ang="0">
                  <a:pos x="T6" y="T7"/>
                </a:cxn>
              </a:cxnLst>
              <a:rect l="0" t="0" r="r" b="b"/>
              <a:pathLst>
                <a:path w="45" h="19">
                  <a:moveTo>
                    <a:pt x="45" y="3"/>
                  </a:moveTo>
                  <a:cubicBezTo>
                    <a:pt x="37" y="15"/>
                    <a:pt x="10" y="19"/>
                    <a:pt x="0" y="11"/>
                  </a:cubicBezTo>
                  <a:cubicBezTo>
                    <a:pt x="11" y="5"/>
                    <a:pt x="23" y="6"/>
                    <a:pt x="34" y="3"/>
                  </a:cubicBezTo>
                  <a:cubicBezTo>
                    <a:pt x="38" y="2"/>
                    <a:pt x="41" y="0"/>
                    <a:pt x="45" y="3"/>
                  </a:cubicBezTo>
                  <a:close/>
                </a:path>
              </a:pathLst>
            </a:custGeom>
            <a:solidFill>
              <a:srgbClr val="FC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4" name="Freeform 994"/>
            <p:cNvSpPr>
              <a:spLocks/>
            </p:cNvSpPr>
            <p:nvPr/>
          </p:nvSpPr>
          <p:spPr bwMode="auto">
            <a:xfrm>
              <a:off x="4831" y="2501"/>
              <a:ext cx="22" cy="10"/>
            </a:xfrm>
            <a:custGeom>
              <a:avLst/>
              <a:gdLst>
                <a:gd name="T0" fmla="*/ 0 w 36"/>
                <a:gd name="T1" fmla="*/ 10 h 17"/>
                <a:gd name="T2" fmla="*/ 28 w 36"/>
                <a:gd name="T3" fmla="*/ 1 h 17"/>
                <a:gd name="T4" fmla="*/ 36 w 36"/>
                <a:gd name="T5" fmla="*/ 3 h 17"/>
                <a:gd name="T6" fmla="*/ 0 w 36"/>
                <a:gd name="T7" fmla="*/ 10 h 17"/>
              </a:gdLst>
              <a:ahLst/>
              <a:cxnLst>
                <a:cxn ang="0">
                  <a:pos x="T0" y="T1"/>
                </a:cxn>
                <a:cxn ang="0">
                  <a:pos x="T2" y="T3"/>
                </a:cxn>
                <a:cxn ang="0">
                  <a:pos x="T4" y="T5"/>
                </a:cxn>
                <a:cxn ang="0">
                  <a:pos x="T6" y="T7"/>
                </a:cxn>
              </a:cxnLst>
              <a:rect l="0" t="0" r="r" b="b"/>
              <a:pathLst>
                <a:path w="36" h="17">
                  <a:moveTo>
                    <a:pt x="0" y="10"/>
                  </a:moveTo>
                  <a:cubicBezTo>
                    <a:pt x="7" y="1"/>
                    <a:pt x="17" y="0"/>
                    <a:pt x="28" y="1"/>
                  </a:cubicBezTo>
                  <a:cubicBezTo>
                    <a:pt x="31" y="1"/>
                    <a:pt x="33" y="2"/>
                    <a:pt x="36" y="3"/>
                  </a:cubicBezTo>
                  <a:cubicBezTo>
                    <a:pt x="26" y="13"/>
                    <a:pt x="14" y="17"/>
                    <a:pt x="0" y="10"/>
                  </a:cubicBezTo>
                  <a:close/>
                </a:path>
              </a:pathLst>
            </a:custGeom>
            <a:solidFill>
              <a:srgbClr val="DA6A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5" name="Freeform 995"/>
            <p:cNvSpPr>
              <a:spLocks/>
            </p:cNvSpPr>
            <p:nvPr/>
          </p:nvSpPr>
          <p:spPr bwMode="auto">
            <a:xfrm>
              <a:off x="4777" y="2491"/>
              <a:ext cx="14" cy="15"/>
            </a:xfrm>
            <a:custGeom>
              <a:avLst/>
              <a:gdLst>
                <a:gd name="T0" fmla="*/ 0 w 23"/>
                <a:gd name="T1" fmla="*/ 10 h 24"/>
                <a:gd name="T2" fmla="*/ 13 w 23"/>
                <a:gd name="T3" fmla="*/ 0 h 24"/>
                <a:gd name="T4" fmla="*/ 22 w 23"/>
                <a:gd name="T5" fmla="*/ 17 h 24"/>
                <a:gd name="T6" fmla="*/ 16 w 23"/>
                <a:gd name="T7" fmla="*/ 23 h 24"/>
                <a:gd name="T8" fmla="*/ 4 w 23"/>
                <a:gd name="T9" fmla="*/ 15 h 24"/>
                <a:gd name="T10" fmla="*/ 0 w 23"/>
                <a:gd name="T11" fmla="*/ 10 h 24"/>
              </a:gdLst>
              <a:ahLst/>
              <a:cxnLst>
                <a:cxn ang="0">
                  <a:pos x="T0" y="T1"/>
                </a:cxn>
                <a:cxn ang="0">
                  <a:pos x="T2" y="T3"/>
                </a:cxn>
                <a:cxn ang="0">
                  <a:pos x="T4" y="T5"/>
                </a:cxn>
                <a:cxn ang="0">
                  <a:pos x="T6" y="T7"/>
                </a:cxn>
                <a:cxn ang="0">
                  <a:pos x="T8" y="T9"/>
                </a:cxn>
                <a:cxn ang="0">
                  <a:pos x="T10" y="T11"/>
                </a:cxn>
              </a:cxnLst>
              <a:rect l="0" t="0" r="r" b="b"/>
              <a:pathLst>
                <a:path w="23" h="24">
                  <a:moveTo>
                    <a:pt x="0" y="10"/>
                  </a:moveTo>
                  <a:cubicBezTo>
                    <a:pt x="5" y="8"/>
                    <a:pt x="10" y="5"/>
                    <a:pt x="13" y="0"/>
                  </a:cubicBezTo>
                  <a:cubicBezTo>
                    <a:pt x="18" y="4"/>
                    <a:pt x="20" y="11"/>
                    <a:pt x="22" y="17"/>
                  </a:cubicBezTo>
                  <a:cubicBezTo>
                    <a:pt x="23" y="22"/>
                    <a:pt x="20" y="24"/>
                    <a:pt x="16" y="23"/>
                  </a:cubicBezTo>
                  <a:cubicBezTo>
                    <a:pt x="10" y="22"/>
                    <a:pt x="6" y="20"/>
                    <a:pt x="4" y="15"/>
                  </a:cubicBezTo>
                  <a:cubicBezTo>
                    <a:pt x="3" y="13"/>
                    <a:pt x="3" y="10"/>
                    <a:pt x="0" y="10"/>
                  </a:cubicBezTo>
                  <a:close/>
                </a:path>
              </a:pathLst>
            </a:custGeom>
            <a:solidFill>
              <a:srgbClr val="E0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6" name="Freeform 996"/>
            <p:cNvSpPr>
              <a:spLocks/>
            </p:cNvSpPr>
            <p:nvPr/>
          </p:nvSpPr>
          <p:spPr bwMode="auto">
            <a:xfrm>
              <a:off x="4799" y="2494"/>
              <a:ext cx="14" cy="10"/>
            </a:xfrm>
            <a:custGeom>
              <a:avLst/>
              <a:gdLst>
                <a:gd name="T0" fmla="*/ 9 w 24"/>
                <a:gd name="T1" fmla="*/ 17 h 17"/>
                <a:gd name="T2" fmla="*/ 0 w 24"/>
                <a:gd name="T3" fmla="*/ 11 h 17"/>
                <a:gd name="T4" fmla="*/ 7 w 24"/>
                <a:gd name="T5" fmla="*/ 4 h 17"/>
                <a:gd name="T6" fmla="*/ 8 w 24"/>
                <a:gd name="T7" fmla="*/ 3 h 17"/>
                <a:gd name="T8" fmla="*/ 22 w 24"/>
                <a:gd name="T9" fmla="*/ 5 h 17"/>
                <a:gd name="T10" fmla="*/ 23 w 24"/>
                <a:gd name="T11" fmla="*/ 10 h 17"/>
                <a:gd name="T12" fmla="*/ 9 w 24"/>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24" h="17">
                  <a:moveTo>
                    <a:pt x="9" y="17"/>
                  </a:moveTo>
                  <a:cubicBezTo>
                    <a:pt x="5" y="17"/>
                    <a:pt x="1" y="16"/>
                    <a:pt x="0" y="11"/>
                  </a:cubicBezTo>
                  <a:cubicBezTo>
                    <a:pt x="0" y="7"/>
                    <a:pt x="4" y="5"/>
                    <a:pt x="7" y="4"/>
                  </a:cubicBezTo>
                  <a:cubicBezTo>
                    <a:pt x="7" y="4"/>
                    <a:pt x="7" y="4"/>
                    <a:pt x="8" y="3"/>
                  </a:cubicBezTo>
                  <a:cubicBezTo>
                    <a:pt x="13" y="2"/>
                    <a:pt x="18" y="0"/>
                    <a:pt x="22" y="5"/>
                  </a:cubicBezTo>
                  <a:cubicBezTo>
                    <a:pt x="23" y="7"/>
                    <a:pt x="24" y="8"/>
                    <a:pt x="23" y="10"/>
                  </a:cubicBezTo>
                  <a:cubicBezTo>
                    <a:pt x="20" y="15"/>
                    <a:pt x="15" y="16"/>
                    <a:pt x="9" y="17"/>
                  </a:cubicBezTo>
                  <a:close/>
                </a:path>
              </a:pathLst>
            </a:custGeom>
            <a:solidFill>
              <a:srgbClr val="F29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7" name="Freeform 997"/>
            <p:cNvSpPr>
              <a:spLocks/>
            </p:cNvSpPr>
            <p:nvPr/>
          </p:nvSpPr>
          <p:spPr bwMode="auto">
            <a:xfrm>
              <a:off x="4861" y="2480"/>
              <a:ext cx="12" cy="9"/>
            </a:xfrm>
            <a:custGeom>
              <a:avLst/>
              <a:gdLst>
                <a:gd name="T0" fmla="*/ 12 w 20"/>
                <a:gd name="T1" fmla="*/ 0 h 15"/>
                <a:gd name="T2" fmla="*/ 19 w 20"/>
                <a:gd name="T3" fmla="*/ 6 h 15"/>
                <a:gd name="T4" fmla="*/ 7 w 20"/>
                <a:gd name="T5" fmla="*/ 14 h 15"/>
                <a:gd name="T6" fmla="*/ 1 w 20"/>
                <a:gd name="T7" fmla="*/ 9 h 15"/>
                <a:gd name="T8" fmla="*/ 12 w 20"/>
                <a:gd name="T9" fmla="*/ 0 h 15"/>
              </a:gdLst>
              <a:ahLst/>
              <a:cxnLst>
                <a:cxn ang="0">
                  <a:pos x="T0" y="T1"/>
                </a:cxn>
                <a:cxn ang="0">
                  <a:pos x="T2" y="T3"/>
                </a:cxn>
                <a:cxn ang="0">
                  <a:pos x="T4" y="T5"/>
                </a:cxn>
                <a:cxn ang="0">
                  <a:pos x="T6" y="T7"/>
                </a:cxn>
                <a:cxn ang="0">
                  <a:pos x="T8" y="T9"/>
                </a:cxn>
              </a:cxnLst>
              <a:rect l="0" t="0" r="r" b="b"/>
              <a:pathLst>
                <a:path w="20" h="15">
                  <a:moveTo>
                    <a:pt x="12" y="0"/>
                  </a:moveTo>
                  <a:cubicBezTo>
                    <a:pt x="15" y="0"/>
                    <a:pt x="19" y="1"/>
                    <a:pt x="19" y="6"/>
                  </a:cubicBezTo>
                  <a:cubicBezTo>
                    <a:pt x="20" y="9"/>
                    <a:pt x="12" y="15"/>
                    <a:pt x="7" y="14"/>
                  </a:cubicBezTo>
                  <a:cubicBezTo>
                    <a:pt x="4" y="14"/>
                    <a:pt x="1" y="13"/>
                    <a:pt x="1" y="9"/>
                  </a:cubicBezTo>
                  <a:cubicBezTo>
                    <a:pt x="0" y="4"/>
                    <a:pt x="6" y="0"/>
                    <a:pt x="12" y="0"/>
                  </a:cubicBezTo>
                  <a:close/>
                </a:path>
              </a:pathLst>
            </a:custGeom>
            <a:solidFill>
              <a:srgbClr val="F398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8" name="Freeform 998"/>
            <p:cNvSpPr>
              <a:spLocks/>
            </p:cNvSpPr>
            <p:nvPr/>
          </p:nvSpPr>
          <p:spPr bwMode="auto">
            <a:xfrm>
              <a:off x="4846" y="2438"/>
              <a:ext cx="23" cy="6"/>
            </a:xfrm>
            <a:custGeom>
              <a:avLst/>
              <a:gdLst>
                <a:gd name="T0" fmla="*/ 23 w 36"/>
                <a:gd name="T1" fmla="*/ 0 h 10"/>
                <a:gd name="T2" fmla="*/ 33 w 36"/>
                <a:gd name="T3" fmla="*/ 2 h 10"/>
                <a:gd name="T4" fmla="*/ 35 w 36"/>
                <a:gd name="T5" fmla="*/ 6 h 10"/>
                <a:gd name="T6" fmla="*/ 31 w 36"/>
                <a:gd name="T7" fmla="*/ 7 h 10"/>
                <a:gd name="T8" fmla="*/ 7 w 36"/>
                <a:gd name="T9" fmla="*/ 8 h 10"/>
                <a:gd name="T10" fmla="*/ 2 w 36"/>
                <a:gd name="T11" fmla="*/ 8 h 10"/>
                <a:gd name="T12" fmla="*/ 4 w 36"/>
                <a:gd name="T13" fmla="*/ 4 h 10"/>
                <a:gd name="T14" fmla="*/ 23 w 36"/>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 h="10">
                  <a:moveTo>
                    <a:pt x="23" y="0"/>
                  </a:moveTo>
                  <a:cubicBezTo>
                    <a:pt x="25" y="0"/>
                    <a:pt x="29" y="0"/>
                    <a:pt x="33" y="2"/>
                  </a:cubicBezTo>
                  <a:cubicBezTo>
                    <a:pt x="34" y="3"/>
                    <a:pt x="36" y="4"/>
                    <a:pt x="35" y="6"/>
                  </a:cubicBezTo>
                  <a:cubicBezTo>
                    <a:pt x="34" y="7"/>
                    <a:pt x="33" y="7"/>
                    <a:pt x="31" y="7"/>
                  </a:cubicBezTo>
                  <a:cubicBezTo>
                    <a:pt x="23" y="3"/>
                    <a:pt x="14" y="4"/>
                    <a:pt x="7" y="8"/>
                  </a:cubicBezTo>
                  <a:cubicBezTo>
                    <a:pt x="5" y="9"/>
                    <a:pt x="3" y="10"/>
                    <a:pt x="2" y="8"/>
                  </a:cubicBezTo>
                  <a:cubicBezTo>
                    <a:pt x="0" y="6"/>
                    <a:pt x="3" y="5"/>
                    <a:pt x="4" y="4"/>
                  </a:cubicBezTo>
                  <a:cubicBezTo>
                    <a:pt x="10" y="1"/>
                    <a:pt x="15" y="0"/>
                    <a:pt x="23" y="0"/>
                  </a:cubicBezTo>
                  <a:close/>
                </a:path>
              </a:pathLst>
            </a:custGeom>
            <a:solidFill>
              <a:srgbClr val="792F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99" name="Freeform 999"/>
            <p:cNvSpPr>
              <a:spLocks/>
            </p:cNvSpPr>
            <p:nvPr/>
          </p:nvSpPr>
          <p:spPr bwMode="auto">
            <a:xfrm>
              <a:off x="4793" y="2465"/>
              <a:ext cx="20" cy="18"/>
            </a:xfrm>
            <a:custGeom>
              <a:avLst/>
              <a:gdLst>
                <a:gd name="T0" fmla="*/ 30 w 33"/>
                <a:gd name="T1" fmla="*/ 3 h 29"/>
                <a:gd name="T2" fmla="*/ 10 w 33"/>
                <a:gd name="T3" fmla="*/ 29 h 29"/>
                <a:gd name="T4" fmla="*/ 16 w 33"/>
                <a:gd name="T5" fmla="*/ 2 h 29"/>
                <a:gd name="T6" fmla="*/ 30 w 33"/>
                <a:gd name="T7" fmla="*/ 1 h 29"/>
                <a:gd name="T8" fmla="*/ 30 w 33"/>
                <a:gd name="T9" fmla="*/ 3 h 29"/>
              </a:gdLst>
              <a:ahLst/>
              <a:cxnLst>
                <a:cxn ang="0">
                  <a:pos x="T0" y="T1"/>
                </a:cxn>
                <a:cxn ang="0">
                  <a:pos x="T2" y="T3"/>
                </a:cxn>
                <a:cxn ang="0">
                  <a:pos x="T4" y="T5"/>
                </a:cxn>
                <a:cxn ang="0">
                  <a:pos x="T6" y="T7"/>
                </a:cxn>
                <a:cxn ang="0">
                  <a:pos x="T8" y="T9"/>
                </a:cxn>
              </a:cxnLst>
              <a:rect l="0" t="0" r="r" b="b"/>
              <a:pathLst>
                <a:path w="33" h="29">
                  <a:moveTo>
                    <a:pt x="30" y="3"/>
                  </a:moveTo>
                  <a:cubicBezTo>
                    <a:pt x="13" y="2"/>
                    <a:pt x="4" y="13"/>
                    <a:pt x="10" y="29"/>
                  </a:cubicBezTo>
                  <a:cubicBezTo>
                    <a:pt x="0" y="21"/>
                    <a:pt x="7" y="6"/>
                    <a:pt x="16" y="2"/>
                  </a:cubicBezTo>
                  <a:cubicBezTo>
                    <a:pt x="21" y="1"/>
                    <a:pt x="26" y="0"/>
                    <a:pt x="30" y="1"/>
                  </a:cubicBezTo>
                  <a:cubicBezTo>
                    <a:pt x="33" y="1"/>
                    <a:pt x="31" y="2"/>
                    <a:pt x="30" y="3"/>
                  </a:cubicBezTo>
                  <a:close/>
                </a:path>
              </a:pathLst>
            </a:custGeom>
            <a:solidFill>
              <a:srgbClr val="8F554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0" name="Freeform 1000"/>
            <p:cNvSpPr>
              <a:spLocks/>
            </p:cNvSpPr>
            <p:nvPr/>
          </p:nvSpPr>
          <p:spPr bwMode="auto">
            <a:xfrm>
              <a:off x="4851" y="2452"/>
              <a:ext cx="19" cy="16"/>
            </a:xfrm>
            <a:custGeom>
              <a:avLst/>
              <a:gdLst>
                <a:gd name="T0" fmla="*/ 28 w 31"/>
                <a:gd name="T1" fmla="*/ 27 h 27"/>
                <a:gd name="T2" fmla="*/ 26 w 31"/>
                <a:gd name="T3" fmla="*/ 15 h 27"/>
                <a:gd name="T4" fmla="*/ 0 w 31"/>
                <a:gd name="T5" fmla="*/ 10 h 27"/>
                <a:gd name="T6" fmla="*/ 26 w 31"/>
                <a:gd name="T7" fmla="*/ 9 h 27"/>
                <a:gd name="T8" fmla="*/ 28 w 31"/>
                <a:gd name="T9" fmla="*/ 27 h 27"/>
              </a:gdLst>
              <a:ahLst/>
              <a:cxnLst>
                <a:cxn ang="0">
                  <a:pos x="T0" y="T1"/>
                </a:cxn>
                <a:cxn ang="0">
                  <a:pos x="T2" y="T3"/>
                </a:cxn>
                <a:cxn ang="0">
                  <a:pos x="T4" y="T5"/>
                </a:cxn>
                <a:cxn ang="0">
                  <a:pos x="T6" y="T7"/>
                </a:cxn>
                <a:cxn ang="0">
                  <a:pos x="T8" y="T9"/>
                </a:cxn>
              </a:cxnLst>
              <a:rect l="0" t="0" r="r" b="b"/>
              <a:pathLst>
                <a:path w="31" h="27">
                  <a:moveTo>
                    <a:pt x="28" y="27"/>
                  </a:moveTo>
                  <a:cubicBezTo>
                    <a:pt x="28" y="23"/>
                    <a:pt x="28" y="19"/>
                    <a:pt x="26" y="15"/>
                  </a:cubicBezTo>
                  <a:cubicBezTo>
                    <a:pt x="21" y="4"/>
                    <a:pt x="12" y="3"/>
                    <a:pt x="0" y="10"/>
                  </a:cubicBezTo>
                  <a:cubicBezTo>
                    <a:pt x="5" y="0"/>
                    <a:pt x="19" y="0"/>
                    <a:pt x="26" y="9"/>
                  </a:cubicBezTo>
                  <a:cubicBezTo>
                    <a:pt x="29" y="15"/>
                    <a:pt x="31" y="21"/>
                    <a:pt x="28" y="27"/>
                  </a:cubicBezTo>
                  <a:close/>
                </a:path>
              </a:pathLst>
            </a:custGeom>
            <a:solidFill>
              <a:srgbClr val="91574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1" name="Freeform 1001"/>
            <p:cNvSpPr>
              <a:spLocks/>
            </p:cNvSpPr>
            <p:nvPr/>
          </p:nvSpPr>
          <p:spPr bwMode="auto">
            <a:xfrm>
              <a:off x="4837" y="2478"/>
              <a:ext cx="5" cy="3"/>
            </a:xfrm>
            <a:custGeom>
              <a:avLst/>
              <a:gdLst>
                <a:gd name="T0" fmla="*/ 8 w 8"/>
                <a:gd name="T1" fmla="*/ 6 h 6"/>
                <a:gd name="T2" fmla="*/ 0 w 8"/>
                <a:gd name="T3" fmla="*/ 2 h 6"/>
                <a:gd name="T4" fmla="*/ 8 w 8"/>
                <a:gd name="T5" fmla="*/ 6 h 6"/>
              </a:gdLst>
              <a:ahLst/>
              <a:cxnLst>
                <a:cxn ang="0">
                  <a:pos x="T0" y="T1"/>
                </a:cxn>
                <a:cxn ang="0">
                  <a:pos x="T2" y="T3"/>
                </a:cxn>
                <a:cxn ang="0">
                  <a:pos x="T4" y="T5"/>
                </a:cxn>
              </a:cxnLst>
              <a:rect l="0" t="0" r="r" b="b"/>
              <a:pathLst>
                <a:path w="8" h="6">
                  <a:moveTo>
                    <a:pt x="8" y="6"/>
                  </a:moveTo>
                  <a:cubicBezTo>
                    <a:pt x="5" y="4"/>
                    <a:pt x="3" y="2"/>
                    <a:pt x="0" y="2"/>
                  </a:cubicBezTo>
                  <a:cubicBezTo>
                    <a:pt x="4" y="0"/>
                    <a:pt x="7" y="2"/>
                    <a:pt x="8" y="6"/>
                  </a:cubicBezTo>
                  <a:close/>
                </a:path>
              </a:pathLst>
            </a:custGeom>
            <a:solidFill>
              <a:srgbClr val="C8806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2" name="Freeform 1002"/>
            <p:cNvSpPr>
              <a:spLocks/>
            </p:cNvSpPr>
            <p:nvPr/>
          </p:nvSpPr>
          <p:spPr bwMode="auto">
            <a:xfrm>
              <a:off x="4873" y="2402"/>
              <a:ext cx="39" cy="37"/>
            </a:xfrm>
            <a:custGeom>
              <a:avLst/>
              <a:gdLst>
                <a:gd name="T0" fmla="*/ 40 w 63"/>
                <a:gd name="T1" fmla="*/ 57 h 60"/>
                <a:gd name="T2" fmla="*/ 13 w 63"/>
                <a:gd name="T3" fmla="*/ 60 h 60"/>
                <a:gd name="T4" fmla="*/ 1 w 63"/>
                <a:gd name="T5" fmla="*/ 0 h 60"/>
                <a:gd name="T6" fmla="*/ 21 w 63"/>
                <a:gd name="T7" fmla="*/ 9 h 60"/>
                <a:gd name="T8" fmla="*/ 61 w 63"/>
                <a:gd name="T9" fmla="*/ 35 h 60"/>
                <a:gd name="T10" fmla="*/ 63 w 63"/>
                <a:gd name="T11" fmla="*/ 46 h 60"/>
                <a:gd name="T12" fmla="*/ 52 w 63"/>
                <a:gd name="T13" fmla="*/ 58 h 60"/>
                <a:gd name="T14" fmla="*/ 40 w 63"/>
                <a:gd name="T15" fmla="*/ 57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3" h="60">
                  <a:moveTo>
                    <a:pt x="40" y="57"/>
                  </a:moveTo>
                  <a:cubicBezTo>
                    <a:pt x="31" y="57"/>
                    <a:pt x="22" y="58"/>
                    <a:pt x="13" y="60"/>
                  </a:cubicBezTo>
                  <a:cubicBezTo>
                    <a:pt x="3" y="41"/>
                    <a:pt x="0" y="21"/>
                    <a:pt x="1" y="0"/>
                  </a:cubicBezTo>
                  <a:cubicBezTo>
                    <a:pt x="9" y="0"/>
                    <a:pt x="15" y="3"/>
                    <a:pt x="21" y="9"/>
                  </a:cubicBezTo>
                  <a:cubicBezTo>
                    <a:pt x="32" y="21"/>
                    <a:pt x="46" y="29"/>
                    <a:pt x="61" y="35"/>
                  </a:cubicBezTo>
                  <a:cubicBezTo>
                    <a:pt x="63" y="38"/>
                    <a:pt x="63" y="42"/>
                    <a:pt x="63" y="46"/>
                  </a:cubicBezTo>
                  <a:cubicBezTo>
                    <a:pt x="63" y="57"/>
                    <a:pt x="62" y="58"/>
                    <a:pt x="52" y="58"/>
                  </a:cubicBezTo>
                  <a:cubicBezTo>
                    <a:pt x="48" y="58"/>
                    <a:pt x="44" y="58"/>
                    <a:pt x="40" y="57"/>
                  </a:cubicBezTo>
                  <a:close/>
                </a:path>
              </a:pathLst>
            </a:custGeom>
            <a:solidFill>
              <a:srgbClr val="450F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3" name="Freeform 1003"/>
            <p:cNvSpPr>
              <a:spLocks/>
            </p:cNvSpPr>
            <p:nvPr/>
          </p:nvSpPr>
          <p:spPr bwMode="auto">
            <a:xfrm>
              <a:off x="4962" y="2439"/>
              <a:ext cx="115" cy="103"/>
            </a:xfrm>
            <a:custGeom>
              <a:avLst/>
              <a:gdLst>
                <a:gd name="T0" fmla="*/ 17 w 186"/>
                <a:gd name="T1" fmla="*/ 138 h 166"/>
                <a:gd name="T2" fmla="*/ 2 w 186"/>
                <a:gd name="T3" fmla="*/ 108 h 166"/>
                <a:gd name="T4" fmla="*/ 0 w 186"/>
                <a:gd name="T5" fmla="*/ 99 h 166"/>
                <a:gd name="T6" fmla="*/ 2 w 186"/>
                <a:gd name="T7" fmla="*/ 75 h 166"/>
                <a:gd name="T8" fmla="*/ 5 w 186"/>
                <a:gd name="T9" fmla="*/ 68 h 166"/>
                <a:gd name="T10" fmla="*/ 12 w 186"/>
                <a:gd name="T11" fmla="*/ 25 h 166"/>
                <a:gd name="T12" fmla="*/ 16 w 186"/>
                <a:gd name="T13" fmla="*/ 20 h 166"/>
                <a:gd name="T14" fmla="*/ 32 w 186"/>
                <a:gd name="T15" fmla="*/ 7 h 166"/>
                <a:gd name="T16" fmla="*/ 35 w 186"/>
                <a:gd name="T17" fmla="*/ 4 h 166"/>
                <a:gd name="T18" fmla="*/ 35 w 186"/>
                <a:gd name="T19" fmla="*/ 9 h 166"/>
                <a:gd name="T20" fmla="*/ 37 w 186"/>
                <a:gd name="T21" fmla="*/ 16 h 166"/>
                <a:gd name="T22" fmla="*/ 48 w 186"/>
                <a:gd name="T23" fmla="*/ 12 h 166"/>
                <a:gd name="T24" fmla="*/ 55 w 186"/>
                <a:gd name="T25" fmla="*/ 0 h 166"/>
                <a:gd name="T26" fmla="*/ 52 w 186"/>
                <a:gd name="T27" fmla="*/ 13 h 166"/>
                <a:gd name="T28" fmla="*/ 55 w 186"/>
                <a:gd name="T29" fmla="*/ 18 h 166"/>
                <a:gd name="T30" fmla="*/ 98 w 186"/>
                <a:gd name="T31" fmla="*/ 26 h 166"/>
                <a:gd name="T32" fmla="*/ 104 w 186"/>
                <a:gd name="T33" fmla="*/ 24 h 166"/>
                <a:gd name="T34" fmla="*/ 110 w 186"/>
                <a:gd name="T35" fmla="*/ 18 h 166"/>
                <a:gd name="T36" fmla="*/ 111 w 186"/>
                <a:gd name="T37" fmla="*/ 20 h 166"/>
                <a:gd name="T38" fmla="*/ 121 w 186"/>
                <a:gd name="T39" fmla="*/ 34 h 166"/>
                <a:gd name="T40" fmla="*/ 149 w 186"/>
                <a:gd name="T41" fmla="*/ 47 h 166"/>
                <a:gd name="T42" fmla="*/ 152 w 186"/>
                <a:gd name="T43" fmla="*/ 33 h 166"/>
                <a:gd name="T44" fmla="*/ 155 w 186"/>
                <a:gd name="T45" fmla="*/ 41 h 166"/>
                <a:gd name="T46" fmla="*/ 154 w 186"/>
                <a:gd name="T47" fmla="*/ 56 h 166"/>
                <a:gd name="T48" fmla="*/ 160 w 186"/>
                <a:gd name="T49" fmla="*/ 66 h 166"/>
                <a:gd name="T50" fmla="*/ 164 w 186"/>
                <a:gd name="T51" fmla="*/ 67 h 166"/>
                <a:gd name="T52" fmla="*/ 158 w 186"/>
                <a:gd name="T53" fmla="*/ 86 h 166"/>
                <a:gd name="T54" fmla="*/ 161 w 186"/>
                <a:gd name="T55" fmla="*/ 90 h 166"/>
                <a:gd name="T56" fmla="*/ 183 w 186"/>
                <a:gd name="T57" fmla="*/ 118 h 166"/>
                <a:gd name="T58" fmla="*/ 136 w 186"/>
                <a:gd name="T59" fmla="*/ 148 h 166"/>
                <a:gd name="T60" fmla="*/ 132 w 186"/>
                <a:gd name="T61" fmla="*/ 149 h 166"/>
                <a:gd name="T62" fmla="*/ 101 w 186"/>
                <a:gd name="T63" fmla="*/ 159 h 166"/>
                <a:gd name="T64" fmla="*/ 96 w 186"/>
                <a:gd name="T65" fmla="*/ 162 h 166"/>
                <a:gd name="T66" fmla="*/ 57 w 186"/>
                <a:gd name="T67" fmla="*/ 163 h 166"/>
                <a:gd name="T68" fmla="*/ 17 w 186"/>
                <a:gd name="T69" fmla="*/ 13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6" h="166">
                  <a:moveTo>
                    <a:pt x="17" y="138"/>
                  </a:moveTo>
                  <a:cubicBezTo>
                    <a:pt x="9" y="130"/>
                    <a:pt x="3" y="120"/>
                    <a:pt x="2" y="108"/>
                  </a:cubicBezTo>
                  <a:cubicBezTo>
                    <a:pt x="1" y="105"/>
                    <a:pt x="0" y="102"/>
                    <a:pt x="0" y="99"/>
                  </a:cubicBezTo>
                  <a:cubicBezTo>
                    <a:pt x="1" y="91"/>
                    <a:pt x="1" y="83"/>
                    <a:pt x="2" y="75"/>
                  </a:cubicBezTo>
                  <a:cubicBezTo>
                    <a:pt x="2" y="73"/>
                    <a:pt x="3" y="70"/>
                    <a:pt x="5" y="68"/>
                  </a:cubicBezTo>
                  <a:cubicBezTo>
                    <a:pt x="7" y="53"/>
                    <a:pt x="9" y="39"/>
                    <a:pt x="12" y="25"/>
                  </a:cubicBezTo>
                  <a:cubicBezTo>
                    <a:pt x="13" y="22"/>
                    <a:pt x="14" y="20"/>
                    <a:pt x="16" y="20"/>
                  </a:cubicBezTo>
                  <a:cubicBezTo>
                    <a:pt x="25" y="20"/>
                    <a:pt x="29" y="14"/>
                    <a:pt x="32" y="7"/>
                  </a:cubicBezTo>
                  <a:cubicBezTo>
                    <a:pt x="33" y="6"/>
                    <a:pt x="34" y="5"/>
                    <a:pt x="35" y="4"/>
                  </a:cubicBezTo>
                  <a:cubicBezTo>
                    <a:pt x="36" y="6"/>
                    <a:pt x="35" y="7"/>
                    <a:pt x="35" y="9"/>
                  </a:cubicBezTo>
                  <a:cubicBezTo>
                    <a:pt x="35" y="12"/>
                    <a:pt x="32" y="16"/>
                    <a:pt x="37" y="16"/>
                  </a:cubicBezTo>
                  <a:cubicBezTo>
                    <a:pt x="40" y="17"/>
                    <a:pt x="46" y="19"/>
                    <a:pt x="48" y="12"/>
                  </a:cubicBezTo>
                  <a:cubicBezTo>
                    <a:pt x="49" y="8"/>
                    <a:pt x="51" y="4"/>
                    <a:pt x="55" y="0"/>
                  </a:cubicBezTo>
                  <a:cubicBezTo>
                    <a:pt x="55" y="5"/>
                    <a:pt x="53" y="9"/>
                    <a:pt x="52" y="13"/>
                  </a:cubicBezTo>
                  <a:cubicBezTo>
                    <a:pt x="51" y="16"/>
                    <a:pt x="51" y="17"/>
                    <a:pt x="55" y="18"/>
                  </a:cubicBezTo>
                  <a:cubicBezTo>
                    <a:pt x="69" y="19"/>
                    <a:pt x="83" y="22"/>
                    <a:pt x="98" y="26"/>
                  </a:cubicBezTo>
                  <a:cubicBezTo>
                    <a:pt x="100" y="27"/>
                    <a:pt x="102" y="27"/>
                    <a:pt x="104" y="24"/>
                  </a:cubicBezTo>
                  <a:cubicBezTo>
                    <a:pt x="106" y="22"/>
                    <a:pt x="108" y="20"/>
                    <a:pt x="110" y="18"/>
                  </a:cubicBezTo>
                  <a:cubicBezTo>
                    <a:pt x="111" y="19"/>
                    <a:pt x="111" y="20"/>
                    <a:pt x="111" y="20"/>
                  </a:cubicBezTo>
                  <a:cubicBezTo>
                    <a:pt x="108" y="29"/>
                    <a:pt x="114" y="32"/>
                    <a:pt x="121" y="34"/>
                  </a:cubicBezTo>
                  <a:cubicBezTo>
                    <a:pt x="130" y="38"/>
                    <a:pt x="139" y="43"/>
                    <a:pt x="149" y="47"/>
                  </a:cubicBezTo>
                  <a:cubicBezTo>
                    <a:pt x="151" y="43"/>
                    <a:pt x="150" y="38"/>
                    <a:pt x="152" y="33"/>
                  </a:cubicBezTo>
                  <a:cubicBezTo>
                    <a:pt x="153" y="37"/>
                    <a:pt x="154" y="39"/>
                    <a:pt x="155" y="41"/>
                  </a:cubicBezTo>
                  <a:cubicBezTo>
                    <a:pt x="156" y="46"/>
                    <a:pt x="156" y="51"/>
                    <a:pt x="154" y="56"/>
                  </a:cubicBezTo>
                  <a:cubicBezTo>
                    <a:pt x="151" y="65"/>
                    <a:pt x="151" y="65"/>
                    <a:pt x="160" y="66"/>
                  </a:cubicBezTo>
                  <a:cubicBezTo>
                    <a:pt x="162" y="66"/>
                    <a:pt x="163" y="66"/>
                    <a:pt x="164" y="67"/>
                  </a:cubicBezTo>
                  <a:cubicBezTo>
                    <a:pt x="162" y="73"/>
                    <a:pt x="160" y="79"/>
                    <a:pt x="158" y="86"/>
                  </a:cubicBezTo>
                  <a:cubicBezTo>
                    <a:pt x="158" y="88"/>
                    <a:pt x="157" y="90"/>
                    <a:pt x="161" y="90"/>
                  </a:cubicBezTo>
                  <a:cubicBezTo>
                    <a:pt x="177" y="90"/>
                    <a:pt x="186" y="101"/>
                    <a:pt x="183" y="118"/>
                  </a:cubicBezTo>
                  <a:cubicBezTo>
                    <a:pt x="179" y="140"/>
                    <a:pt x="157" y="154"/>
                    <a:pt x="136" y="148"/>
                  </a:cubicBezTo>
                  <a:cubicBezTo>
                    <a:pt x="134" y="148"/>
                    <a:pt x="133" y="148"/>
                    <a:pt x="132" y="149"/>
                  </a:cubicBezTo>
                  <a:cubicBezTo>
                    <a:pt x="123" y="156"/>
                    <a:pt x="112" y="158"/>
                    <a:pt x="101" y="159"/>
                  </a:cubicBezTo>
                  <a:cubicBezTo>
                    <a:pt x="100" y="160"/>
                    <a:pt x="98" y="162"/>
                    <a:pt x="96" y="162"/>
                  </a:cubicBezTo>
                  <a:cubicBezTo>
                    <a:pt x="83" y="163"/>
                    <a:pt x="70" y="166"/>
                    <a:pt x="57" y="163"/>
                  </a:cubicBezTo>
                  <a:cubicBezTo>
                    <a:pt x="41" y="159"/>
                    <a:pt x="28" y="151"/>
                    <a:pt x="17" y="138"/>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4" name="Freeform 1004"/>
            <p:cNvSpPr>
              <a:spLocks/>
            </p:cNvSpPr>
            <p:nvPr/>
          </p:nvSpPr>
          <p:spPr bwMode="auto">
            <a:xfrm>
              <a:off x="5053" y="2463"/>
              <a:ext cx="35" cy="26"/>
            </a:xfrm>
            <a:custGeom>
              <a:avLst/>
              <a:gdLst>
                <a:gd name="T0" fmla="*/ 17 w 57"/>
                <a:gd name="T1" fmla="*/ 29 h 42"/>
                <a:gd name="T2" fmla="*/ 11 w 57"/>
                <a:gd name="T3" fmla="*/ 30 h 42"/>
                <a:gd name="T4" fmla="*/ 4 w 57"/>
                <a:gd name="T5" fmla="*/ 20 h 42"/>
                <a:gd name="T6" fmla="*/ 8 w 57"/>
                <a:gd name="T7" fmla="*/ 3 h 42"/>
                <a:gd name="T8" fmla="*/ 22 w 57"/>
                <a:gd name="T9" fmla="*/ 9 h 42"/>
                <a:gd name="T10" fmla="*/ 41 w 57"/>
                <a:gd name="T11" fmla="*/ 13 h 42"/>
                <a:gd name="T12" fmla="*/ 55 w 57"/>
                <a:gd name="T13" fmla="*/ 14 h 42"/>
                <a:gd name="T14" fmla="*/ 55 w 57"/>
                <a:gd name="T15" fmla="*/ 17 h 42"/>
                <a:gd name="T16" fmla="*/ 53 w 57"/>
                <a:gd name="T17" fmla="*/ 24 h 42"/>
                <a:gd name="T18" fmla="*/ 51 w 57"/>
                <a:gd name="T19" fmla="*/ 32 h 42"/>
                <a:gd name="T20" fmla="*/ 40 w 57"/>
                <a:gd name="T21" fmla="*/ 37 h 42"/>
                <a:gd name="T22" fmla="*/ 36 w 57"/>
                <a:gd name="T23" fmla="*/ 33 h 42"/>
                <a:gd name="T24" fmla="*/ 23 w 57"/>
                <a:gd name="T25" fmla="*/ 25 h 42"/>
                <a:gd name="T26" fmla="*/ 17 w 57"/>
                <a:gd name="T27"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42">
                  <a:moveTo>
                    <a:pt x="17" y="29"/>
                  </a:moveTo>
                  <a:cubicBezTo>
                    <a:pt x="15" y="29"/>
                    <a:pt x="13" y="30"/>
                    <a:pt x="11" y="30"/>
                  </a:cubicBezTo>
                  <a:cubicBezTo>
                    <a:pt x="2" y="30"/>
                    <a:pt x="0" y="27"/>
                    <a:pt x="4" y="20"/>
                  </a:cubicBezTo>
                  <a:cubicBezTo>
                    <a:pt x="7" y="14"/>
                    <a:pt x="5" y="8"/>
                    <a:pt x="8" y="3"/>
                  </a:cubicBezTo>
                  <a:cubicBezTo>
                    <a:pt x="15" y="0"/>
                    <a:pt x="19" y="4"/>
                    <a:pt x="22" y="9"/>
                  </a:cubicBezTo>
                  <a:cubicBezTo>
                    <a:pt x="28" y="16"/>
                    <a:pt x="32" y="17"/>
                    <a:pt x="41" y="13"/>
                  </a:cubicBezTo>
                  <a:cubicBezTo>
                    <a:pt x="45" y="11"/>
                    <a:pt x="51" y="9"/>
                    <a:pt x="55" y="14"/>
                  </a:cubicBezTo>
                  <a:cubicBezTo>
                    <a:pt x="55" y="15"/>
                    <a:pt x="55" y="16"/>
                    <a:pt x="55" y="17"/>
                  </a:cubicBezTo>
                  <a:cubicBezTo>
                    <a:pt x="57" y="20"/>
                    <a:pt x="56" y="22"/>
                    <a:pt x="53" y="24"/>
                  </a:cubicBezTo>
                  <a:cubicBezTo>
                    <a:pt x="51" y="26"/>
                    <a:pt x="51" y="29"/>
                    <a:pt x="51" y="32"/>
                  </a:cubicBezTo>
                  <a:cubicBezTo>
                    <a:pt x="51" y="40"/>
                    <a:pt x="47" y="42"/>
                    <a:pt x="40" y="37"/>
                  </a:cubicBezTo>
                  <a:cubicBezTo>
                    <a:pt x="38" y="36"/>
                    <a:pt x="36" y="35"/>
                    <a:pt x="36" y="33"/>
                  </a:cubicBezTo>
                  <a:cubicBezTo>
                    <a:pt x="35" y="26"/>
                    <a:pt x="27" y="28"/>
                    <a:pt x="23" y="25"/>
                  </a:cubicBezTo>
                  <a:cubicBezTo>
                    <a:pt x="22" y="24"/>
                    <a:pt x="19" y="28"/>
                    <a:pt x="17" y="29"/>
                  </a:cubicBezTo>
                  <a:close/>
                </a:path>
              </a:pathLst>
            </a:custGeom>
            <a:solidFill>
              <a:srgbClr val="F3932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5" name="Freeform 1005"/>
            <p:cNvSpPr>
              <a:spLocks/>
            </p:cNvSpPr>
            <p:nvPr/>
          </p:nvSpPr>
          <p:spPr bwMode="auto">
            <a:xfrm>
              <a:off x="4954" y="2476"/>
              <a:ext cx="11" cy="30"/>
            </a:xfrm>
            <a:custGeom>
              <a:avLst/>
              <a:gdLst>
                <a:gd name="T0" fmla="*/ 18 w 18"/>
                <a:gd name="T1" fmla="*/ 9 h 49"/>
                <a:gd name="T2" fmla="*/ 15 w 18"/>
                <a:gd name="T3" fmla="*/ 49 h 49"/>
                <a:gd name="T4" fmla="*/ 15 w 18"/>
                <a:gd name="T5" fmla="*/ 0 h 49"/>
                <a:gd name="T6" fmla="*/ 18 w 18"/>
                <a:gd name="T7" fmla="*/ 9 h 49"/>
              </a:gdLst>
              <a:ahLst/>
              <a:cxnLst>
                <a:cxn ang="0">
                  <a:pos x="T0" y="T1"/>
                </a:cxn>
                <a:cxn ang="0">
                  <a:pos x="T2" y="T3"/>
                </a:cxn>
                <a:cxn ang="0">
                  <a:pos x="T4" y="T5"/>
                </a:cxn>
                <a:cxn ang="0">
                  <a:pos x="T6" y="T7"/>
                </a:cxn>
              </a:cxnLst>
              <a:rect l="0" t="0" r="r" b="b"/>
              <a:pathLst>
                <a:path w="18" h="49">
                  <a:moveTo>
                    <a:pt x="18" y="9"/>
                  </a:moveTo>
                  <a:cubicBezTo>
                    <a:pt x="17" y="22"/>
                    <a:pt x="16" y="35"/>
                    <a:pt x="15" y="49"/>
                  </a:cubicBezTo>
                  <a:cubicBezTo>
                    <a:pt x="2" y="39"/>
                    <a:pt x="0" y="9"/>
                    <a:pt x="15" y="0"/>
                  </a:cubicBezTo>
                  <a:cubicBezTo>
                    <a:pt x="18" y="2"/>
                    <a:pt x="15" y="6"/>
                    <a:pt x="18" y="9"/>
                  </a:cubicBezTo>
                  <a:close/>
                </a:path>
              </a:pathLst>
            </a:custGeom>
            <a:solidFill>
              <a:srgbClr val="F4B1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6" name="Freeform 1006"/>
            <p:cNvSpPr>
              <a:spLocks/>
            </p:cNvSpPr>
            <p:nvPr/>
          </p:nvSpPr>
          <p:spPr bwMode="auto">
            <a:xfrm>
              <a:off x="4876" y="2592"/>
              <a:ext cx="103" cy="129"/>
            </a:xfrm>
            <a:custGeom>
              <a:avLst/>
              <a:gdLst>
                <a:gd name="T0" fmla="*/ 9 w 167"/>
                <a:gd name="T1" fmla="*/ 0 h 208"/>
                <a:gd name="T2" fmla="*/ 114 w 167"/>
                <a:gd name="T3" fmla="*/ 12 h 208"/>
                <a:gd name="T4" fmla="*/ 143 w 167"/>
                <a:gd name="T5" fmla="*/ 5 h 208"/>
                <a:gd name="T6" fmla="*/ 157 w 167"/>
                <a:gd name="T7" fmla="*/ 3 h 208"/>
                <a:gd name="T8" fmla="*/ 153 w 167"/>
                <a:gd name="T9" fmla="*/ 29 h 208"/>
                <a:gd name="T10" fmla="*/ 155 w 167"/>
                <a:gd name="T11" fmla="*/ 39 h 208"/>
                <a:gd name="T12" fmla="*/ 144 w 167"/>
                <a:gd name="T13" fmla="*/ 82 h 208"/>
                <a:gd name="T14" fmla="*/ 151 w 167"/>
                <a:gd name="T15" fmla="*/ 91 h 208"/>
                <a:gd name="T16" fmla="*/ 164 w 167"/>
                <a:gd name="T17" fmla="*/ 94 h 208"/>
                <a:gd name="T18" fmla="*/ 167 w 167"/>
                <a:gd name="T19" fmla="*/ 141 h 208"/>
                <a:gd name="T20" fmla="*/ 164 w 167"/>
                <a:gd name="T21" fmla="*/ 184 h 208"/>
                <a:gd name="T22" fmla="*/ 163 w 167"/>
                <a:gd name="T23" fmla="*/ 186 h 208"/>
                <a:gd name="T24" fmla="*/ 149 w 167"/>
                <a:gd name="T25" fmla="*/ 194 h 208"/>
                <a:gd name="T26" fmla="*/ 121 w 167"/>
                <a:gd name="T27" fmla="*/ 208 h 208"/>
                <a:gd name="T28" fmla="*/ 112 w 167"/>
                <a:gd name="T29" fmla="*/ 207 h 208"/>
                <a:gd name="T30" fmla="*/ 100 w 167"/>
                <a:gd name="T31" fmla="*/ 192 h 208"/>
                <a:gd name="T32" fmla="*/ 97 w 167"/>
                <a:gd name="T33" fmla="*/ 175 h 208"/>
                <a:gd name="T34" fmla="*/ 95 w 167"/>
                <a:gd name="T35" fmla="*/ 125 h 208"/>
                <a:gd name="T36" fmla="*/ 95 w 167"/>
                <a:gd name="T37" fmla="*/ 107 h 208"/>
                <a:gd name="T38" fmla="*/ 94 w 167"/>
                <a:gd name="T39" fmla="*/ 65 h 208"/>
                <a:gd name="T40" fmla="*/ 90 w 167"/>
                <a:gd name="T41" fmla="*/ 58 h 208"/>
                <a:gd name="T42" fmla="*/ 85 w 167"/>
                <a:gd name="T43" fmla="*/ 65 h 208"/>
                <a:gd name="T44" fmla="*/ 82 w 167"/>
                <a:gd name="T45" fmla="*/ 107 h 208"/>
                <a:gd name="T46" fmla="*/ 82 w 167"/>
                <a:gd name="T47" fmla="*/ 125 h 208"/>
                <a:gd name="T48" fmla="*/ 79 w 167"/>
                <a:gd name="T49" fmla="*/ 153 h 208"/>
                <a:gd name="T50" fmla="*/ 76 w 167"/>
                <a:gd name="T51" fmla="*/ 185 h 208"/>
                <a:gd name="T52" fmla="*/ 57 w 167"/>
                <a:gd name="T53" fmla="*/ 206 h 208"/>
                <a:gd name="T54" fmla="*/ 48 w 167"/>
                <a:gd name="T55" fmla="*/ 203 h 208"/>
                <a:gd name="T56" fmla="*/ 38 w 167"/>
                <a:gd name="T57" fmla="*/ 196 h 208"/>
                <a:gd name="T58" fmla="*/ 19 w 167"/>
                <a:gd name="T59" fmla="*/ 187 h 208"/>
                <a:gd name="T60" fmla="*/ 14 w 167"/>
                <a:gd name="T61" fmla="*/ 179 h 208"/>
                <a:gd name="T62" fmla="*/ 6 w 167"/>
                <a:gd name="T63" fmla="*/ 170 h 208"/>
                <a:gd name="T64" fmla="*/ 3 w 167"/>
                <a:gd name="T65" fmla="*/ 138 h 208"/>
                <a:gd name="T66" fmla="*/ 1 w 167"/>
                <a:gd name="T67" fmla="*/ 111 h 208"/>
                <a:gd name="T68" fmla="*/ 3 w 167"/>
                <a:gd name="T69" fmla="*/ 102 h 208"/>
                <a:gd name="T70" fmla="*/ 9 w 167"/>
                <a:gd name="T71" fmla="*/ 95 h 208"/>
                <a:gd name="T72" fmla="*/ 6 w 167"/>
                <a:gd name="T73" fmla="*/ 41 h 208"/>
                <a:gd name="T74" fmla="*/ 5 w 167"/>
                <a:gd name="T75" fmla="*/ 16 h 208"/>
                <a:gd name="T76" fmla="*/ 9 w 167"/>
                <a:gd name="T77" fmla="*/ 0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 h="208">
                  <a:moveTo>
                    <a:pt x="9" y="0"/>
                  </a:moveTo>
                  <a:cubicBezTo>
                    <a:pt x="43" y="15"/>
                    <a:pt x="78" y="16"/>
                    <a:pt x="114" y="12"/>
                  </a:cubicBezTo>
                  <a:cubicBezTo>
                    <a:pt x="124" y="10"/>
                    <a:pt x="134" y="9"/>
                    <a:pt x="143" y="5"/>
                  </a:cubicBezTo>
                  <a:cubicBezTo>
                    <a:pt x="148" y="2"/>
                    <a:pt x="152" y="1"/>
                    <a:pt x="157" y="3"/>
                  </a:cubicBezTo>
                  <a:cubicBezTo>
                    <a:pt x="156" y="12"/>
                    <a:pt x="155" y="21"/>
                    <a:pt x="153" y="29"/>
                  </a:cubicBezTo>
                  <a:cubicBezTo>
                    <a:pt x="153" y="33"/>
                    <a:pt x="151" y="36"/>
                    <a:pt x="155" y="39"/>
                  </a:cubicBezTo>
                  <a:cubicBezTo>
                    <a:pt x="151" y="54"/>
                    <a:pt x="148" y="68"/>
                    <a:pt x="144" y="82"/>
                  </a:cubicBezTo>
                  <a:cubicBezTo>
                    <a:pt x="143" y="88"/>
                    <a:pt x="147" y="90"/>
                    <a:pt x="151" y="91"/>
                  </a:cubicBezTo>
                  <a:cubicBezTo>
                    <a:pt x="155" y="92"/>
                    <a:pt x="159" y="93"/>
                    <a:pt x="164" y="94"/>
                  </a:cubicBezTo>
                  <a:cubicBezTo>
                    <a:pt x="165" y="110"/>
                    <a:pt x="166" y="126"/>
                    <a:pt x="167" y="141"/>
                  </a:cubicBezTo>
                  <a:cubicBezTo>
                    <a:pt x="167" y="155"/>
                    <a:pt x="166" y="170"/>
                    <a:pt x="164" y="184"/>
                  </a:cubicBezTo>
                  <a:cubicBezTo>
                    <a:pt x="163" y="185"/>
                    <a:pt x="163" y="185"/>
                    <a:pt x="163" y="186"/>
                  </a:cubicBezTo>
                  <a:cubicBezTo>
                    <a:pt x="160" y="191"/>
                    <a:pt x="154" y="193"/>
                    <a:pt x="149" y="194"/>
                  </a:cubicBezTo>
                  <a:cubicBezTo>
                    <a:pt x="138" y="197"/>
                    <a:pt x="129" y="202"/>
                    <a:pt x="121" y="208"/>
                  </a:cubicBezTo>
                  <a:cubicBezTo>
                    <a:pt x="118" y="208"/>
                    <a:pt x="115" y="207"/>
                    <a:pt x="112" y="207"/>
                  </a:cubicBezTo>
                  <a:cubicBezTo>
                    <a:pt x="105" y="204"/>
                    <a:pt x="100" y="200"/>
                    <a:pt x="100" y="192"/>
                  </a:cubicBezTo>
                  <a:cubicBezTo>
                    <a:pt x="100" y="186"/>
                    <a:pt x="98" y="180"/>
                    <a:pt x="97" y="175"/>
                  </a:cubicBezTo>
                  <a:cubicBezTo>
                    <a:pt x="97" y="158"/>
                    <a:pt x="95" y="142"/>
                    <a:pt x="95" y="125"/>
                  </a:cubicBezTo>
                  <a:cubicBezTo>
                    <a:pt x="95" y="119"/>
                    <a:pt x="95" y="113"/>
                    <a:pt x="95" y="107"/>
                  </a:cubicBezTo>
                  <a:cubicBezTo>
                    <a:pt x="95" y="93"/>
                    <a:pt x="95" y="79"/>
                    <a:pt x="94" y="65"/>
                  </a:cubicBezTo>
                  <a:cubicBezTo>
                    <a:pt x="93" y="62"/>
                    <a:pt x="94" y="58"/>
                    <a:pt x="90" y="58"/>
                  </a:cubicBezTo>
                  <a:cubicBezTo>
                    <a:pt x="86" y="58"/>
                    <a:pt x="85" y="62"/>
                    <a:pt x="85" y="65"/>
                  </a:cubicBezTo>
                  <a:cubicBezTo>
                    <a:pt x="84" y="79"/>
                    <a:pt x="84" y="93"/>
                    <a:pt x="82" y="107"/>
                  </a:cubicBezTo>
                  <a:cubicBezTo>
                    <a:pt x="81" y="113"/>
                    <a:pt x="82" y="119"/>
                    <a:pt x="82" y="125"/>
                  </a:cubicBezTo>
                  <a:cubicBezTo>
                    <a:pt x="79" y="134"/>
                    <a:pt x="80" y="144"/>
                    <a:pt x="79" y="153"/>
                  </a:cubicBezTo>
                  <a:cubicBezTo>
                    <a:pt x="79" y="164"/>
                    <a:pt x="77" y="175"/>
                    <a:pt x="76" y="185"/>
                  </a:cubicBezTo>
                  <a:cubicBezTo>
                    <a:pt x="75" y="197"/>
                    <a:pt x="67" y="202"/>
                    <a:pt x="57" y="206"/>
                  </a:cubicBezTo>
                  <a:cubicBezTo>
                    <a:pt x="53" y="208"/>
                    <a:pt x="51" y="204"/>
                    <a:pt x="48" y="203"/>
                  </a:cubicBezTo>
                  <a:cubicBezTo>
                    <a:pt x="45" y="201"/>
                    <a:pt x="41" y="199"/>
                    <a:pt x="38" y="196"/>
                  </a:cubicBezTo>
                  <a:cubicBezTo>
                    <a:pt x="32" y="193"/>
                    <a:pt x="26" y="190"/>
                    <a:pt x="19" y="187"/>
                  </a:cubicBezTo>
                  <a:cubicBezTo>
                    <a:pt x="17" y="185"/>
                    <a:pt x="16" y="182"/>
                    <a:pt x="14" y="179"/>
                  </a:cubicBezTo>
                  <a:cubicBezTo>
                    <a:pt x="14" y="174"/>
                    <a:pt x="9" y="172"/>
                    <a:pt x="6" y="170"/>
                  </a:cubicBezTo>
                  <a:cubicBezTo>
                    <a:pt x="2" y="160"/>
                    <a:pt x="4" y="149"/>
                    <a:pt x="3" y="138"/>
                  </a:cubicBezTo>
                  <a:cubicBezTo>
                    <a:pt x="1" y="129"/>
                    <a:pt x="3" y="120"/>
                    <a:pt x="1" y="111"/>
                  </a:cubicBezTo>
                  <a:cubicBezTo>
                    <a:pt x="1" y="107"/>
                    <a:pt x="1" y="104"/>
                    <a:pt x="3" y="102"/>
                  </a:cubicBezTo>
                  <a:cubicBezTo>
                    <a:pt x="8" y="102"/>
                    <a:pt x="9" y="99"/>
                    <a:pt x="9" y="95"/>
                  </a:cubicBezTo>
                  <a:cubicBezTo>
                    <a:pt x="8" y="77"/>
                    <a:pt x="7" y="59"/>
                    <a:pt x="6" y="41"/>
                  </a:cubicBezTo>
                  <a:cubicBezTo>
                    <a:pt x="2" y="33"/>
                    <a:pt x="0" y="25"/>
                    <a:pt x="5" y="16"/>
                  </a:cubicBezTo>
                  <a:cubicBezTo>
                    <a:pt x="14" y="13"/>
                    <a:pt x="10" y="6"/>
                    <a:pt x="9" y="0"/>
                  </a:cubicBezTo>
                  <a:close/>
                </a:path>
              </a:pathLst>
            </a:custGeom>
            <a:solidFill>
              <a:srgbClr val="6A3A4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7" name="Freeform 1007"/>
            <p:cNvSpPr>
              <a:spLocks/>
            </p:cNvSpPr>
            <p:nvPr/>
          </p:nvSpPr>
          <p:spPr bwMode="auto">
            <a:xfrm>
              <a:off x="4947" y="2567"/>
              <a:ext cx="86" cy="29"/>
            </a:xfrm>
            <a:custGeom>
              <a:avLst/>
              <a:gdLst>
                <a:gd name="T0" fmla="*/ 42 w 139"/>
                <a:gd name="T1" fmla="*/ 44 h 47"/>
                <a:gd name="T2" fmla="*/ 28 w 139"/>
                <a:gd name="T3" fmla="*/ 46 h 47"/>
                <a:gd name="T4" fmla="*/ 8 w 139"/>
                <a:gd name="T5" fmla="*/ 43 h 47"/>
                <a:gd name="T6" fmla="*/ 5 w 139"/>
                <a:gd name="T7" fmla="*/ 40 h 47"/>
                <a:gd name="T8" fmla="*/ 9 w 139"/>
                <a:gd name="T9" fmla="*/ 38 h 47"/>
                <a:gd name="T10" fmla="*/ 8 w 139"/>
                <a:gd name="T11" fmla="*/ 37 h 47"/>
                <a:gd name="T12" fmla="*/ 2 w 139"/>
                <a:gd name="T13" fmla="*/ 32 h 47"/>
                <a:gd name="T14" fmla="*/ 10 w 139"/>
                <a:gd name="T15" fmla="*/ 31 h 47"/>
                <a:gd name="T16" fmla="*/ 20 w 139"/>
                <a:gd name="T17" fmla="*/ 30 h 47"/>
                <a:gd name="T18" fmla="*/ 4 w 139"/>
                <a:gd name="T19" fmla="*/ 26 h 47"/>
                <a:gd name="T20" fmla="*/ 0 w 139"/>
                <a:gd name="T21" fmla="*/ 23 h 47"/>
                <a:gd name="T22" fmla="*/ 4 w 139"/>
                <a:gd name="T23" fmla="*/ 22 h 47"/>
                <a:gd name="T24" fmla="*/ 23 w 139"/>
                <a:gd name="T25" fmla="*/ 22 h 47"/>
                <a:gd name="T26" fmla="*/ 6 w 139"/>
                <a:gd name="T27" fmla="*/ 13 h 47"/>
                <a:gd name="T28" fmla="*/ 37 w 139"/>
                <a:gd name="T29" fmla="*/ 17 h 47"/>
                <a:gd name="T30" fmla="*/ 29 w 139"/>
                <a:gd name="T31" fmla="*/ 9 h 47"/>
                <a:gd name="T32" fmla="*/ 27 w 139"/>
                <a:gd name="T33" fmla="*/ 4 h 47"/>
                <a:gd name="T34" fmla="*/ 32 w 139"/>
                <a:gd name="T35" fmla="*/ 3 h 47"/>
                <a:gd name="T36" fmla="*/ 45 w 139"/>
                <a:gd name="T37" fmla="*/ 11 h 47"/>
                <a:gd name="T38" fmla="*/ 66 w 139"/>
                <a:gd name="T39" fmla="*/ 19 h 47"/>
                <a:gd name="T40" fmla="*/ 85 w 139"/>
                <a:gd name="T41" fmla="*/ 17 h 47"/>
                <a:gd name="T42" fmla="*/ 112 w 139"/>
                <a:gd name="T43" fmla="*/ 3 h 47"/>
                <a:gd name="T44" fmla="*/ 120 w 139"/>
                <a:gd name="T45" fmla="*/ 3 h 47"/>
                <a:gd name="T46" fmla="*/ 135 w 139"/>
                <a:gd name="T47" fmla="*/ 16 h 47"/>
                <a:gd name="T48" fmla="*/ 135 w 139"/>
                <a:gd name="T49" fmla="*/ 23 h 47"/>
                <a:gd name="T50" fmla="*/ 118 w 139"/>
                <a:gd name="T51" fmla="*/ 39 h 47"/>
                <a:gd name="T52" fmla="*/ 103 w 139"/>
                <a:gd name="T53" fmla="*/ 43 h 47"/>
                <a:gd name="T54" fmla="*/ 42 w 139"/>
                <a:gd name="T55"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9" h="47">
                  <a:moveTo>
                    <a:pt x="42" y="44"/>
                  </a:moveTo>
                  <a:cubicBezTo>
                    <a:pt x="38" y="45"/>
                    <a:pt x="33" y="45"/>
                    <a:pt x="28" y="46"/>
                  </a:cubicBezTo>
                  <a:cubicBezTo>
                    <a:pt x="21" y="45"/>
                    <a:pt x="14" y="47"/>
                    <a:pt x="8" y="43"/>
                  </a:cubicBezTo>
                  <a:cubicBezTo>
                    <a:pt x="6" y="42"/>
                    <a:pt x="5" y="41"/>
                    <a:pt x="5" y="40"/>
                  </a:cubicBezTo>
                  <a:cubicBezTo>
                    <a:pt x="5" y="37"/>
                    <a:pt x="8" y="39"/>
                    <a:pt x="9" y="38"/>
                  </a:cubicBezTo>
                  <a:cubicBezTo>
                    <a:pt x="9" y="37"/>
                    <a:pt x="9" y="37"/>
                    <a:pt x="8" y="37"/>
                  </a:cubicBezTo>
                  <a:cubicBezTo>
                    <a:pt x="6" y="35"/>
                    <a:pt x="1" y="35"/>
                    <a:pt x="2" y="32"/>
                  </a:cubicBezTo>
                  <a:cubicBezTo>
                    <a:pt x="3" y="29"/>
                    <a:pt x="7" y="31"/>
                    <a:pt x="10" y="31"/>
                  </a:cubicBezTo>
                  <a:cubicBezTo>
                    <a:pt x="13" y="31"/>
                    <a:pt x="17" y="31"/>
                    <a:pt x="20" y="30"/>
                  </a:cubicBezTo>
                  <a:cubicBezTo>
                    <a:pt x="15" y="29"/>
                    <a:pt x="9" y="28"/>
                    <a:pt x="4" y="26"/>
                  </a:cubicBezTo>
                  <a:cubicBezTo>
                    <a:pt x="2" y="26"/>
                    <a:pt x="0" y="25"/>
                    <a:pt x="0" y="23"/>
                  </a:cubicBezTo>
                  <a:cubicBezTo>
                    <a:pt x="1" y="21"/>
                    <a:pt x="3" y="22"/>
                    <a:pt x="4" y="22"/>
                  </a:cubicBezTo>
                  <a:cubicBezTo>
                    <a:pt x="10" y="22"/>
                    <a:pt x="16" y="22"/>
                    <a:pt x="23" y="22"/>
                  </a:cubicBezTo>
                  <a:cubicBezTo>
                    <a:pt x="18" y="16"/>
                    <a:pt x="10" y="18"/>
                    <a:pt x="6" y="13"/>
                  </a:cubicBezTo>
                  <a:cubicBezTo>
                    <a:pt x="17" y="6"/>
                    <a:pt x="26" y="14"/>
                    <a:pt x="37" y="17"/>
                  </a:cubicBezTo>
                  <a:cubicBezTo>
                    <a:pt x="36" y="12"/>
                    <a:pt x="31" y="11"/>
                    <a:pt x="29" y="9"/>
                  </a:cubicBezTo>
                  <a:cubicBezTo>
                    <a:pt x="28" y="7"/>
                    <a:pt x="26" y="6"/>
                    <a:pt x="27" y="4"/>
                  </a:cubicBezTo>
                  <a:cubicBezTo>
                    <a:pt x="28" y="2"/>
                    <a:pt x="30" y="3"/>
                    <a:pt x="32" y="3"/>
                  </a:cubicBezTo>
                  <a:cubicBezTo>
                    <a:pt x="37" y="5"/>
                    <a:pt x="42" y="7"/>
                    <a:pt x="45" y="11"/>
                  </a:cubicBezTo>
                  <a:cubicBezTo>
                    <a:pt x="50" y="19"/>
                    <a:pt x="56" y="23"/>
                    <a:pt x="66" y="19"/>
                  </a:cubicBezTo>
                  <a:cubicBezTo>
                    <a:pt x="72" y="17"/>
                    <a:pt x="79" y="17"/>
                    <a:pt x="85" y="17"/>
                  </a:cubicBezTo>
                  <a:cubicBezTo>
                    <a:pt x="96" y="16"/>
                    <a:pt x="106" y="13"/>
                    <a:pt x="112" y="3"/>
                  </a:cubicBezTo>
                  <a:cubicBezTo>
                    <a:pt x="114" y="0"/>
                    <a:pt x="117" y="0"/>
                    <a:pt x="120" y="3"/>
                  </a:cubicBezTo>
                  <a:cubicBezTo>
                    <a:pt x="125" y="8"/>
                    <a:pt x="130" y="12"/>
                    <a:pt x="135" y="16"/>
                  </a:cubicBezTo>
                  <a:cubicBezTo>
                    <a:pt x="138" y="19"/>
                    <a:pt x="139" y="21"/>
                    <a:pt x="135" y="23"/>
                  </a:cubicBezTo>
                  <a:cubicBezTo>
                    <a:pt x="129" y="28"/>
                    <a:pt x="124" y="34"/>
                    <a:pt x="118" y="39"/>
                  </a:cubicBezTo>
                  <a:cubicBezTo>
                    <a:pt x="113" y="42"/>
                    <a:pt x="108" y="42"/>
                    <a:pt x="103" y="43"/>
                  </a:cubicBezTo>
                  <a:cubicBezTo>
                    <a:pt x="83" y="45"/>
                    <a:pt x="62" y="44"/>
                    <a:pt x="42" y="44"/>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8" name="Freeform 1008"/>
            <p:cNvSpPr>
              <a:spLocks/>
            </p:cNvSpPr>
            <p:nvPr/>
          </p:nvSpPr>
          <p:spPr bwMode="auto">
            <a:xfrm>
              <a:off x="4991" y="2538"/>
              <a:ext cx="38" cy="23"/>
            </a:xfrm>
            <a:custGeom>
              <a:avLst/>
              <a:gdLst>
                <a:gd name="T0" fmla="*/ 53 w 62"/>
                <a:gd name="T1" fmla="*/ 5 h 37"/>
                <a:gd name="T2" fmla="*/ 61 w 62"/>
                <a:gd name="T3" fmla="*/ 9 h 37"/>
                <a:gd name="T4" fmla="*/ 29 w 62"/>
                <a:gd name="T5" fmla="*/ 34 h 37"/>
                <a:gd name="T6" fmla="*/ 25 w 62"/>
                <a:gd name="T7" fmla="*/ 32 h 37"/>
                <a:gd name="T8" fmla="*/ 25 w 62"/>
                <a:gd name="T9" fmla="*/ 33 h 37"/>
                <a:gd name="T10" fmla="*/ 2 w 62"/>
                <a:gd name="T11" fmla="*/ 18 h 37"/>
                <a:gd name="T12" fmla="*/ 2 w 62"/>
                <a:gd name="T13" fmla="*/ 7 h 37"/>
                <a:gd name="T14" fmla="*/ 25 w 62"/>
                <a:gd name="T15" fmla="*/ 13 h 37"/>
                <a:gd name="T16" fmla="*/ 46 w 62"/>
                <a:gd name="T17" fmla="*/ 5 h 37"/>
                <a:gd name="T18" fmla="*/ 53 w 62"/>
                <a:gd name="T19"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37">
                  <a:moveTo>
                    <a:pt x="53" y="5"/>
                  </a:moveTo>
                  <a:cubicBezTo>
                    <a:pt x="54" y="10"/>
                    <a:pt x="59" y="6"/>
                    <a:pt x="61" y="9"/>
                  </a:cubicBezTo>
                  <a:cubicBezTo>
                    <a:pt x="62" y="24"/>
                    <a:pt x="46" y="37"/>
                    <a:pt x="29" y="34"/>
                  </a:cubicBezTo>
                  <a:cubicBezTo>
                    <a:pt x="28" y="33"/>
                    <a:pt x="26" y="33"/>
                    <a:pt x="25" y="32"/>
                  </a:cubicBezTo>
                  <a:cubicBezTo>
                    <a:pt x="25" y="33"/>
                    <a:pt x="25" y="33"/>
                    <a:pt x="25" y="33"/>
                  </a:cubicBezTo>
                  <a:cubicBezTo>
                    <a:pt x="14" y="32"/>
                    <a:pt x="7" y="27"/>
                    <a:pt x="2" y="18"/>
                  </a:cubicBezTo>
                  <a:cubicBezTo>
                    <a:pt x="1" y="14"/>
                    <a:pt x="0" y="11"/>
                    <a:pt x="2" y="7"/>
                  </a:cubicBezTo>
                  <a:cubicBezTo>
                    <a:pt x="9" y="9"/>
                    <a:pt x="16" y="13"/>
                    <a:pt x="25" y="13"/>
                  </a:cubicBezTo>
                  <a:cubicBezTo>
                    <a:pt x="33" y="12"/>
                    <a:pt x="40" y="11"/>
                    <a:pt x="46" y="5"/>
                  </a:cubicBezTo>
                  <a:cubicBezTo>
                    <a:pt x="48" y="4"/>
                    <a:pt x="50" y="0"/>
                    <a:pt x="53" y="5"/>
                  </a:cubicBezTo>
                  <a:close/>
                </a:path>
              </a:pathLst>
            </a:custGeom>
            <a:solidFill>
              <a:srgbClr val="F8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09" name="Freeform 1009"/>
            <p:cNvSpPr>
              <a:spLocks/>
            </p:cNvSpPr>
            <p:nvPr/>
          </p:nvSpPr>
          <p:spPr bwMode="auto">
            <a:xfrm>
              <a:off x="4971" y="2525"/>
              <a:ext cx="27" cy="24"/>
            </a:xfrm>
            <a:custGeom>
              <a:avLst/>
              <a:gdLst>
                <a:gd name="T0" fmla="*/ 2 w 44"/>
                <a:gd name="T1" fmla="*/ 0 h 39"/>
                <a:gd name="T2" fmla="*/ 31 w 44"/>
                <a:gd name="T3" fmla="*/ 20 h 39"/>
                <a:gd name="T4" fmla="*/ 40 w 44"/>
                <a:gd name="T5" fmla="*/ 22 h 39"/>
                <a:gd name="T6" fmla="*/ 39 w 44"/>
                <a:gd name="T7" fmla="*/ 28 h 39"/>
                <a:gd name="T8" fmla="*/ 32 w 44"/>
                <a:gd name="T9" fmla="*/ 29 h 39"/>
                <a:gd name="T10" fmla="*/ 27 w 44"/>
                <a:gd name="T11" fmla="*/ 30 h 39"/>
                <a:gd name="T12" fmla="*/ 3 w 44"/>
                <a:gd name="T13" fmla="*/ 39 h 39"/>
                <a:gd name="T14" fmla="*/ 2 w 44"/>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 h="39">
                  <a:moveTo>
                    <a:pt x="2" y="0"/>
                  </a:moveTo>
                  <a:cubicBezTo>
                    <a:pt x="11" y="8"/>
                    <a:pt x="20" y="15"/>
                    <a:pt x="31" y="20"/>
                  </a:cubicBezTo>
                  <a:cubicBezTo>
                    <a:pt x="34" y="21"/>
                    <a:pt x="37" y="23"/>
                    <a:pt x="40" y="22"/>
                  </a:cubicBezTo>
                  <a:cubicBezTo>
                    <a:pt x="44" y="25"/>
                    <a:pt x="43" y="27"/>
                    <a:pt x="39" y="28"/>
                  </a:cubicBezTo>
                  <a:cubicBezTo>
                    <a:pt x="37" y="29"/>
                    <a:pt x="34" y="27"/>
                    <a:pt x="32" y="29"/>
                  </a:cubicBezTo>
                  <a:cubicBezTo>
                    <a:pt x="31" y="30"/>
                    <a:pt x="29" y="31"/>
                    <a:pt x="27" y="30"/>
                  </a:cubicBezTo>
                  <a:cubicBezTo>
                    <a:pt x="18" y="30"/>
                    <a:pt x="9" y="31"/>
                    <a:pt x="3" y="39"/>
                  </a:cubicBezTo>
                  <a:cubicBezTo>
                    <a:pt x="0" y="26"/>
                    <a:pt x="1" y="13"/>
                    <a:pt x="2" y="0"/>
                  </a:cubicBezTo>
                  <a:close/>
                </a:path>
              </a:pathLst>
            </a:custGeom>
            <a:solidFill>
              <a:srgbClr val="762A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0" name="Freeform 1010"/>
            <p:cNvSpPr>
              <a:spLocks/>
            </p:cNvSpPr>
            <p:nvPr/>
          </p:nvSpPr>
          <p:spPr bwMode="auto">
            <a:xfrm>
              <a:off x="4985" y="2541"/>
              <a:ext cx="21" cy="21"/>
            </a:xfrm>
            <a:custGeom>
              <a:avLst/>
              <a:gdLst>
                <a:gd name="T0" fmla="*/ 5 w 35"/>
                <a:gd name="T1" fmla="*/ 3 h 34"/>
                <a:gd name="T2" fmla="*/ 10 w 35"/>
                <a:gd name="T3" fmla="*/ 1 h 34"/>
                <a:gd name="T4" fmla="*/ 12 w 35"/>
                <a:gd name="T5" fmla="*/ 2 h 34"/>
                <a:gd name="T6" fmla="*/ 29 w 35"/>
                <a:gd name="T7" fmla="*/ 24 h 34"/>
                <a:gd name="T8" fmla="*/ 35 w 35"/>
                <a:gd name="T9" fmla="*/ 27 h 34"/>
                <a:gd name="T10" fmla="*/ 3 w 35"/>
                <a:gd name="T11" fmla="*/ 19 h 34"/>
                <a:gd name="T12" fmla="*/ 5 w 35"/>
                <a:gd name="T13" fmla="*/ 3 h 34"/>
              </a:gdLst>
              <a:ahLst/>
              <a:cxnLst>
                <a:cxn ang="0">
                  <a:pos x="T0" y="T1"/>
                </a:cxn>
                <a:cxn ang="0">
                  <a:pos x="T2" y="T3"/>
                </a:cxn>
                <a:cxn ang="0">
                  <a:pos x="T4" y="T5"/>
                </a:cxn>
                <a:cxn ang="0">
                  <a:pos x="T6" y="T7"/>
                </a:cxn>
                <a:cxn ang="0">
                  <a:pos x="T8" y="T9"/>
                </a:cxn>
                <a:cxn ang="0">
                  <a:pos x="T10" y="T11"/>
                </a:cxn>
                <a:cxn ang="0">
                  <a:pos x="T12" y="T13"/>
                </a:cxn>
              </a:cxnLst>
              <a:rect l="0" t="0" r="r" b="b"/>
              <a:pathLst>
                <a:path w="35" h="34">
                  <a:moveTo>
                    <a:pt x="5" y="3"/>
                  </a:moveTo>
                  <a:cubicBezTo>
                    <a:pt x="6" y="2"/>
                    <a:pt x="8" y="2"/>
                    <a:pt x="10" y="1"/>
                  </a:cubicBezTo>
                  <a:cubicBezTo>
                    <a:pt x="11" y="1"/>
                    <a:pt x="12" y="0"/>
                    <a:pt x="12" y="2"/>
                  </a:cubicBezTo>
                  <a:cubicBezTo>
                    <a:pt x="13" y="13"/>
                    <a:pt x="18" y="21"/>
                    <a:pt x="29" y="24"/>
                  </a:cubicBezTo>
                  <a:cubicBezTo>
                    <a:pt x="31" y="25"/>
                    <a:pt x="33" y="25"/>
                    <a:pt x="35" y="27"/>
                  </a:cubicBezTo>
                  <a:cubicBezTo>
                    <a:pt x="25" y="34"/>
                    <a:pt x="8" y="27"/>
                    <a:pt x="3" y="19"/>
                  </a:cubicBezTo>
                  <a:cubicBezTo>
                    <a:pt x="0" y="13"/>
                    <a:pt x="0" y="8"/>
                    <a:pt x="5" y="3"/>
                  </a:cubicBez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1" name="Freeform 1011"/>
            <p:cNvSpPr>
              <a:spLocks/>
            </p:cNvSpPr>
            <p:nvPr/>
          </p:nvSpPr>
          <p:spPr bwMode="auto">
            <a:xfrm>
              <a:off x="5006" y="2543"/>
              <a:ext cx="29" cy="20"/>
            </a:xfrm>
            <a:custGeom>
              <a:avLst/>
              <a:gdLst>
                <a:gd name="T0" fmla="*/ 0 w 47"/>
                <a:gd name="T1" fmla="*/ 24 h 33"/>
                <a:gd name="T2" fmla="*/ 17 w 47"/>
                <a:gd name="T3" fmla="*/ 23 h 33"/>
                <a:gd name="T4" fmla="*/ 36 w 47"/>
                <a:gd name="T5" fmla="*/ 1 h 33"/>
                <a:gd name="T6" fmla="*/ 43 w 47"/>
                <a:gd name="T7" fmla="*/ 3 h 33"/>
                <a:gd name="T8" fmla="*/ 42 w 47"/>
                <a:gd name="T9" fmla="*/ 13 h 33"/>
                <a:gd name="T10" fmla="*/ 30 w 47"/>
                <a:gd name="T11" fmla="*/ 24 h 33"/>
                <a:gd name="T12" fmla="*/ 0 w 47"/>
                <a:gd name="T13" fmla="*/ 24 h 33"/>
              </a:gdLst>
              <a:ahLst/>
              <a:cxnLst>
                <a:cxn ang="0">
                  <a:pos x="T0" y="T1"/>
                </a:cxn>
                <a:cxn ang="0">
                  <a:pos x="T2" y="T3"/>
                </a:cxn>
                <a:cxn ang="0">
                  <a:pos x="T4" y="T5"/>
                </a:cxn>
                <a:cxn ang="0">
                  <a:pos x="T6" y="T7"/>
                </a:cxn>
                <a:cxn ang="0">
                  <a:pos x="T8" y="T9"/>
                </a:cxn>
                <a:cxn ang="0">
                  <a:pos x="T10" y="T11"/>
                </a:cxn>
                <a:cxn ang="0">
                  <a:pos x="T12" y="T13"/>
                </a:cxn>
              </a:cxnLst>
              <a:rect l="0" t="0" r="r" b="b"/>
              <a:pathLst>
                <a:path w="47" h="33">
                  <a:moveTo>
                    <a:pt x="0" y="24"/>
                  </a:moveTo>
                  <a:cubicBezTo>
                    <a:pt x="6" y="24"/>
                    <a:pt x="11" y="24"/>
                    <a:pt x="17" y="23"/>
                  </a:cubicBezTo>
                  <a:cubicBezTo>
                    <a:pt x="28" y="20"/>
                    <a:pt x="34" y="12"/>
                    <a:pt x="36" y="1"/>
                  </a:cubicBezTo>
                  <a:cubicBezTo>
                    <a:pt x="39" y="0"/>
                    <a:pt x="40" y="2"/>
                    <a:pt x="43" y="3"/>
                  </a:cubicBezTo>
                  <a:cubicBezTo>
                    <a:pt x="46" y="6"/>
                    <a:pt x="47" y="9"/>
                    <a:pt x="42" y="13"/>
                  </a:cubicBezTo>
                  <a:cubicBezTo>
                    <a:pt x="37" y="16"/>
                    <a:pt x="34" y="20"/>
                    <a:pt x="30" y="24"/>
                  </a:cubicBezTo>
                  <a:cubicBezTo>
                    <a:pt x="21" y="32"/>
                    <a:pt x="10" y="33"/>
                    <a:pt x="0" y="24"/>
                  </a:cubicBezTo>
                  <a:close/>
                </a:path>
              </a:pathLst>
            </a:custGeom>
            <a:solidFill>
              <a:srgbClr val="FCFC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2" name="Freeform 1012"/>
            <p:cNvSpPr>
              <a:spLocks/>
            </p:cNvSpPr>
            <p:nvPr/>
          </p:nvSpPr>
          <p:spPr bwMode="auto">
            <a:xfrm>
              <a:off x="5001" y="2567"/>
              <a:ext cx="5" cy="6"/>
            </a:xfrm>
            <a:custGeom>
              <a:avLst/>
              <a:gdLst>
                <a:gd name="T0" fmla="*/ 9 w 9"/>
                <a:gd name="T1" fmla="*/ 4 h 9"/>
                <a:gd name="T2" fmla="*/ 5 w 9"/>
                <a:gd name="T3" fmla="*/ 8 h 9"/>
                <a:gd name="T4" fmla="*/ 0 w 9"/>
                <a:gd name="T5" fmla="*/ 4 h 9"/>
                <a:gd name="T6" fmla="*/ 5 w 9"/>
                <a:gd name="T7" fmla="*/ 0 h 9"/>
                <a:gd name="T8" fmla="*/ 9 w 9"/>
                <a:gd name="T9" fmla="*/ 4 h 9"/>
              </a:gdLst>
              <a:ahLst/>
              <a:cxnLst>
                <a:cxn ang="0">
                  <a:pos x="T0" y="T1"/>
                </a:cxn>
                <a:cxn ang="0">
                  <a:pos x="T2" y="T3"/>
                </a:cxn>
                <a:cxn ang="0">
                  <a:pos x="T4" y="T5"/>
                </a:cxn>
                <a:cxn ang="0">
                  <a:pos x="T6" y="T7"/>
                </a:cxn>
                <a:cxn ang="0">
                  <a:pos x="T8" y="T9"/>
                </a:cxn>
              </a:cxnLst>
              <a:rect l="0" t="0" r="r" b="b"/>
              <a:pathLst>
                <a:path w="9" h="9">
                  <a:moveTo>
                    <a:pt x="9" y="4"/>
                  </a:moveTo>
                  <a:cubicBezTo>
                    <a:pt x="9" y="7"/>
                    <a:pt x="7" y="8"/>
                    <a:pt x="5" y="8"/>
                  </a:cubicBezTo>
                  <a:cubicBezTo>
                    <a:pt x="2" y="9"/>
                    <a:pt x="0" y="7"/>
                    <a:pt x="0" y="4"/>
                  </a:cubicBezTo>
                  <a:cubicBezTo>
                    <a:pt x="0" y="1"/>
                    <a:pt x="2" y="0"/>
                    <a:pt x="5" y="0"/>
                  </a:cubicBezTo>
                  <a:cubicBezTo>
                    <a:pt x="7" y="0"/>
                    <a:pt x="9" y="1"/>
                    <a:pt x="9" y="4"/>
                  </a:cubicBezTo>
                  <a:close/>
                </a:path>
              </a:pathLst>
            </a:custGeom>
            <a:solidFill>
              <a:srgbClr val="F1F7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3" name="Freeform 1013"/>
            <p:cNvSpPr>
              <a:spLocks/>
            </p:cNvSpPr>
            <p:nvPr/>
          </p:nvSpPr>
          <p:spPr bwMode="auto">
            <a:xfrm>
              <a:off x="4831" y="2539"/>
              <a:ext cx="73" cy="35"/>
            </a:xfrm>
            <a:custGeom>
              <a:avLst/>
              <a:gdLst>
                <a:gd name="T0" fmla="*/ 90 w 118"/>
                <a:gd name="T1" fmla="*/ 8 h 56"/>
                <a:gd name="T2" fmla="*/ 108 w 118"/>
                <a:gd name="T3" fmla="*/ 6 h 56"/>
                <a:gd name="T4" fmla="*/ 93 w 118"/>
                <a:gd name="T5" fmla="*/ 18 h 56"/>
                <a:gd name="T6" fmla="*/ 111 w 118"/>
                <a:gd name="T7" fmla="*/ 14 h 56"/>
                <a:gd name="T8" fmla="*/ 116 w 118"/>
                <a:gd name="T9" fmla="*/ 15 h 56"/>
                <a:gd name="T10" fmla="*/ 113 w 118"/>
                <a:gd name="T11" fmla="*/ 19 h 56"/>
                <a:gd name="T12" fmla="*/ 98 w 118"/>
                <a:gd name="T13" fmla="*/ 27 h 56"/>
                <a:gd name="T14" fmla="*/ 110 w 118"/>
                <a:gd name="T15" fmla="*/ 24 h 56"/>
                <a:gd name="T16" fmla="*/ 116 w 118"/>
                <a:gd name="T17" fmla="*/ 24 h 56"/>
                <a:gd name="T18" fmla="*/ 113 w 118"/>
                <a:gd name="T19" fmla="*/ 29 h 56"/>
                <a:gd name="T20" fmla="*/ 110 w 118"/>
                <a:gd name="T21" fmla="*/ 31 h 56"/>
                <a:gd name="T22" fmla="*/ 112 w 118"/>
                <a:gd name="T23" fmla="*/ 36 h 56"/>
                <a:gd name="T24" fmla="*/ 88 w 118"/>
                <a:gd name="T25" fmla="*/ 43 h 56"/>
                <a:gd name="T26" fmla="*/ 73 w 118"/>
                <a:gd name="T27" fmla="*/ 51 h 56"/>
                <a:gd name="T28" fmla="*/ 65 w 118"/>
                <a:gd name="T29" fmla="*/ 47 h 56"/>
                <a:gd name="T30" fmla="*/ 13 w 118"/>
                <a:gd name="T31" fmla="*/ 56 h 56"/>
                <a:gd name="T32" fmla="*/ 3 w 118"/>
                <a:gd name="T33" fmla="*/ 55 h 56"/>
                <a:gd name="T34" fmla="*/ 1 w 118"/>
                <a:gd name="T35" fmla="*/ 53 h 56"/>
                <a:gd name="T36" fmla="*/ 12 w 118"/>
                <a:gd name="T37" fmla="*/ 31 h 56"/>
                <a:gd name="T38" fmla="*/ 21 w 118"/>
                <a:gd name="T39" fmla="*/ 26 h 56"/>
                <a:gd name="T40" fmla="*/ 56 w 118"/>
                <a:gd name="T41" fmla="*/ 24 h 56"/>
                <a:gd name="T42" fmla="*/ 64 w 118"/>
                <a:gd name="T43" fmla="*/ 19 h 56"/>
                <a:gd name="T44" fmla="*/ 80 w 118"/>
                <a:gd name="T45" fmla="*/ 2 h 56"/>
                <a:gd name="T46" fmla="*/ 85 w 118"/>
                <a:gd name="T47" fmla="*/ 1 h 56"/>
                <a:gd name="T48" fmla="*/ 84 w 118"/>
                <a:gd name="T49" fmla="*/ 6 h 56"/>
                <a:gd name="T50" fmla="*/ 78 w 118"/>
                <a:gd name="T51" fmla="*/ 16 h 56"/>
                <a:gd name="T52" fmla="*/ 90 w 118"/>
                <a:gd name="T53" fmla="*/ 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8" h="56">
                  <a:moveTo>
                    <a:pt x="90" y="8"/>
                  </a:moveTo>
                  <a:cubicBezTo>
                    <a:pt x="96" y="6"/>
                    <a:pt x="101" y="4"/>
                    <a:pt x="108" y="6"/>
                  </a:cubicBezTo>
                  <a:cubicBezTo>
                    <a:pt x="105" y="13"/>
                    <a:pt x="96" y="11"/>
                    <a:pt x="93" y="18"/>
                  </a:cubicBezTo>
                  <a:cubicBezTo>
                    <a:pt x="99" y="17"/>
                    <a:pt x="105" y="15"/>
                    <a:pt x="111" y="14"/>
                  </a:cubicBezTo>
                  <a:cubicBezTo>
                    <a:pt x="113" y="14"/>
                    <a:pt x="116" y="13"/>
                    <a:pt x="116" y="15"/>
                  </a:cubicBezTo>
                  <a:cubicBezTo>
                    <a:pt x="117" y="18"/>
                    <a:pt x="114" y="19"/>
                    <a:pt x="113" y="19"/>
                  </a:cubicBezTo>
                  <a:cubicBezTo>
                    <a:pt x="108" y="22"/>
                    <a:pt x="103" y="24"/>
                    <a:pt x="98" y="27"/>
                  </a:cubicBezTo>
                  <a:cubicBezTo>
                    <a:pt x="102" y="26"/>
                    <a:pt x="106" y="25"/>
                    <a:pt x="110" y="24"/>
                  </a:cubicBezTo>
                  <a:cubicBezTo>
                    <a:pt x="113" y="23"/>
                    <a:pt x="115" y="22"/>
                    <a:pt x="116" y="24"/>
                  </a:cubicBezTo>
                  <a:cubicBezTo>
                    <a:pt x="118" y="26"/>
                    <a:pt x="115" y="27"/>
                    <a:pt x="113" y="29"/>
                  </a:cubicBezTo>
                  <a:cubicBezTo>
                    <a:pt x="112" y="29"/>
                    <a:pt x="112" y="30"/>
                    <a:pt x="110" y="31"/>
                  </a:cubicBezTo>
                  <a:cubicBezTo>
                    <a:pt x="115" y="32"/>
                    <a:pt x="117" y="32"/>
                    <a:pt x="112" y="36"/>
                  </a:cubicBezTo>
                  <a:cubicBezTo>
                    <a:pt x="105" y="43"/>
                    <a:pt x="97" y="43"/>
                    <a:pt x="88" y="43"/>
                  </a:cubicBezTo>
                  <a:cubicBezTo>
                    <a:pt x="82" y="44"/>
                    <a:pt x="76" y="44"/>
                    <a:pt x="73" y="51"/>
                  </a:cubicBezTo>
                  <a:cubicBezTo>
                    <a:pt x="73" y="45"/>
                    <a:pt x="69" y="46"/>
                    <a:pt x="65" y="47"/>
                  </a:cubicBezTo>
                  <a:cubicBezTo>
                    <a:pt x="48" y="51"/>
                    <a:pt x="30" y="54"/>
                    <a:pt x="13" y="56"/>
                  </a:cubicBezTo>
                  <a:cubicBezTo>
                    <a:pt x="9" y="56"/>
                    <a:pt x="6" y="56"/>
                    <a:pt x="3" y="55"/>
                  </a:cubicBezTo>
                  <a:cubicBezTo>
                    <a:pt x="1" y="56"/>
                    <a:pt x="0" y="55"/>
                    <a:pt x="1" y="53"/>
                  </a:cubicBezTo>
                  <a:cubicBezTo>
                    <a:pt x="5" y="46"/>
                    <a:pt x="9" y="39"/>
                    <a:pt x="12" y="31"/>
                  </a:cubicBezTo>
                  <a:cubicBezTo>
                    <a:pt x="14" y="27"/>
                    <a:pt x="16" y="26"/>
                    <a:pt x="21" y="26"/>
                  </a:cubicBezTo>
                  <a:cubicBezTo>
                    <a:pt x="33" y="26"/>
                    <a:pt x="44" y="25"/>
                    <a:pt x="56" y="24"/>
                  </a:cubicBezTo>
                  <a:cubicBezTo>
                    <a:pt x="60" y="24"/>
                    <a:pt x="63" y="23"/>
                    <a:pt x="64" y="19"/>
                  </a:cubicBezTo>
                  <a:cubicBezTo>
                    <a:pt x="68" y="12"/>
                    <a:pt x="72" y="5"/>
                    <a:pt x="80" y="2"/>
                  </a:cubicBezTo>
                  <a:cubicBezTo>
                    <a:pt x="82" y="1"/>
                    <a:pt x="83" y="0"/>
                    <a:pt x="85" y="1"/>
                  </a:cubicBezTo>
                  <a:cubicBezTo>
                    <a:pt x="87" y="3"/>
                    <a:pt x="85" y="5"/>
                    <a:pt x="84" y="6"/>
                  </a:cubicBezTo>
                  <a:cubicBezTo>
                    <a:pt x="82" y="10"/>
                    <a:pt x="78" y="11"/>
                    <a:pt x="78" y="16"/>
                  </a:cubicBezTo>
                  <a:cubicBezTo>
                    <a:pt x="83" y="14"/>
                    <a:pt x="86" y="11"/>
                    <a:pt x="90" y="8"/>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4" name="Freeform 1014"/>
            <p:cNvSpPr>
              <a:spLocks/>
            </p:cNvSpPr>
            <p:nvPr/>
          </p:nvSpPr>
          <p:spPr bwMode="auto">
            <a:xfrm>
              <a:off x="4802" y="2569"/>
              <a:ext cx="22" cy="11"/>
            </a:xfrm>
            <a:custGeom>
              <a:avLst/>
              <a:gdLst>
                <a:gd name="T0" fmla="*/ 21 w 35"/>
                <a:gd name="T1" fmla="*/ 15 h 18"/>
                <a:gd name="T2" fmla="*/ 18 w 35"/>
                <a:gd name="T3" fmla="*/ 12 h 18"/>
                <a:gd name="T4" fmla="*/ 0 w 35"/>
                <a:gd name="T5" fmla="*/ 2 h 18"/>
                <a:gd name="T6" fmla="*/ 32 w 35"/>
                <a:gd name="T7" fmla="*/ 12 h 18"/>
                <a:gd name="T8" fmla="*/ 28 w 35"/>
                <a:gd name="T9" fmla="*/ 17 h 18"/>
                <a:gd name="T10" fmla="*/ 21 w 35"/>
                <a:gd name="T11" fmla="*/ 15 h 18"/>
              </a:gdLst>
              <a:ahLst/>
              <a:cxnLst>
                <a:cxn ang="0">
                  <a:pos x="T0" y="T1"/>
                </a:cxn>
                <a:cxn ang="0">
                  <a:pos x="T2" y="T3"/>
                </a:cxn>
                <a:cxn ang="0">
                  <a:pos x="T4" y="T5"/>
                </a:cxn>
                <a:cxn ang="0">
                  <a:pos x="T6" y="T7"/>
                </a:cxn>
                <a:cxn ang="0">
                  <a:pos x="T8" y="T9"/>
                </a:cxn>
                <a:cxn ang="0">
                  <a:pos x="T10" y="T11"/>
                </a:cxn>
              </a:cxnLst>
              <a:rect l="0" t="0" r="r" b="b"/>
              <a:pathLst>
                <a:path w="35" h="18">
                  <a:moveTo>
                    <a:pt x="21" y="15"/>
                  </a:moveTo>
                  <a:cubicBezTo>
                    <a:pt x="22" y="13"/>
                    <a:pt x="20" y="13"/>
                    <a:pt x="18" y="12"/>
                  </a:cubicBezTo>
                  <a:cubicBezTo>
                    <a:pt x="12" y="9"/>
                    <a:pt x="6" y="6"/>
                    <a:pt x="0" y="2"/>
                  </a:cubicBezTo>
                  <a:cubicBezTo>
                    <a:pt x="12" y="0"/>
                    <a:pt x="22" y="8"/>
                    <a:pt x="32" y="12"/>
                  </a:cubicBezTo>
                  <a:cubicBezTo>
                    <a:pt x="35" y="17"/>
                    <a:pt x="32" y="18"/>
                    <a:pt x="28" y="17"/>
                  </a:cubicBezTo>
                  <a:cubicBezTo>
                    <a:pt x="26" y="16"/>
                    <a:pt x="23" y="17"/>
                    <a:pt x="21" y="15"/>
                  </a:cubicBezTo>
                  <a:close/>
                </a:path>
              </a:pathLst>
            </a:custGeom>
            <a:solidFill>
              <a:srgbClr val="D19D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5" name="Freeform 1015"/>
            <p:cNvSpPr>
              <a:spLocks/>
            </p:cNvSpPr>
            <p:nvPr/>
          </p:nvSpPr>
          <p:spPr bwMode="auto">
            <a:xfrm>
              <a:off x="4820" y="2572"/>
              <a:ext cx="13" cy="13"/>
            </a:xfrm>
            <a:custGeom>
              <a:avLst/>
              <a:gdLst>
                <a:gd name="T0" fmla="*/ 0 w 21"/>
                <a:gd name="T1" fmla="*/ 12 h 20"/>
                <a:gd name="T2" fmla="*/ 4 w 21"/>
                <a:gd name="T3" fmla="*/ 7 h 20"/>
                <a:gd name="T4" fmla="*/ 16 w 21"/>
                <a:gd name="T5" fmla="*/ 4 h 20"/>
                <a:gd name="T6" fmla="*/ 19 w 21"/>
                <a:gd name="T7" fmla="*/ 0 h 20"/>
                <a:gd name="T8" fmla="*/ 21 w 21"/>
                <a:gd name="T9" fmla="*/ 1 h 20"/>
                <a:gd name="T10" fmla="*/ 19 w 21"/>
                <a:gd name="T11" fmla="*/ 5 h 20"/>
                <a:gd name="T12" fmla="*/ 0 w 21"/>
                <a:gd name="T13" fmla="*/ 12 h 20"/>
              </a:gdLst>
              <a:ahLst/>
              <a:cxnLst>
                <a:cxn ang="0">
                  <a:pos x="T0" y="T1"/>
                </a:cxn>
                <a:cxn ang="0">
                  <a:pos x="T2" y="T3"/>
                </a:cxn>
                <a:cxn ang="0">
                  <a:pos x="T4" y="T5"/>
                </a:cxn>
                <a:cxn ang="0">
                  <a:pos x="T6" y="T7"/>
                </a:cxn>
                <a:cxn ang="0">
                  <a:pos x="T8" y="T9"/>
                </a:cxn>
                <a:cxn ang="0">
                  <a:pos x="T10" y="T11"/>
                </a:cxn>
                <a:cxn ang="0">
                  <a:pos x="T12" y="T13"/>
                </a:cxn>
              </a:cxnLst>
              <a:rect l="0" t="0" r="r" b="b"/>
              <a:pathLst>
                <a:path w="21" h="20">
                  <a:moveTo>
                    <a:pt x="0" y="12"/>
                  </a:moveTo>
                  <a:cubicBezTo>
                    <a:pt x="3" y="12"/>
                    <a:pt x="5" y="11"/>
                    <a:pt x="4" y="7"/>
                  </a:cubicBezTo>
                  <a:cubicBezTo>
                    <a:pt x="10" y="11"/>
                    <a:pt x="14" y="11"/>
                    <a:pt x="16" y="4"/>
                  </a:cubicBezTo>
                  <a:cubicBezTo>
                    <a:pt x="17" y="2"/>
                    <a:pt x="18" y="1"/>
                    <a:pt x="19" y="0"/>
                  </a:cubicBezTo>
                  <a:cubicBezTo>
                    <a:pt x="20" y="0"/>
                    <a:pt x="20" y="1"/>
                    <a:pt x="21" y="1"/>
                  </a:cubicBezTo>
                  <a:cubicBezTo>
                    <a:pt x="20" y="3"/>
                    <a:pt x="20" y="4"/>
                    <a:pt x="19" y="5"/>
                  </a:cubicBezTo>
                  <a:cubicBezTo>
                    <a:pt x="14" y="20"/>
                    <a:pt x="14" y="20"/>
                    <a:pt x="0" y="12"/>
                  </a:cubicBezTo>
                  <a:close/>
                </a:path>
              </a:pathLst>
            </a:custGeom>
            <a:solidFill>
              <a:srgbClr val="CB44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6" name="Freeform 1016"/>
            <p:cNvSpPr>
              <a:spLocks/>
            </p:cNvSpPr>
            <p:nvPr/>
          </p:nvSpPr>
          <p:spPr bwMode="auto">
            <a:xfrm>
              <a:off x="4991" y="2538"/>
              <a:ext cx="33" cy="10"/>
            </a:xfrm>
            <a:custGeom>
              <a:avLst/>
              <a:gdLst>
                <a:gd name="T0" fmla="*/ 2 w 54"/>
                <a:gd name="T1" fmla="*/ 8 h 17"/>
                <a:gd name="T2" fmla="*/ 0 w 54"/>
                <a:gd name="T3" fmla="*/ 7 h 17"/>
                <a:gd name="T4" fmla="*/ 7 w 54"/>
                <a:gd name="T5" fmla="*/ 6 h 17"/>
                <a:gd name="T6" fmla="*/ 8 w 54"/>
                <a:gd name="T7" fmla="*/ 1 h 17"/>
                <a:gd name="T8" fmla="*/ 54 w 54"/>
                <a:gd name="T9" fmla="*/ 0 h 17"/>
                <a:gd name="T10" fmla="*/ 53 w 54"/>
                <a:gd name="T11" fmla="*/ 5 h 17"/>
                <a:gd name="T12" fmla="*/ 47 w 54"/>
                <a:gd name="T13" fmla="*/ 7 h 17"/>
                <a:gd name="T14" fmla="*/ 2 w 54"/>
                <a:gd name="T15" fmla="*/ 8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7">
                  <a:moveTo>
                    <a:pt x="2" y="8"/>
                  </a:moveTo>
                  <a:cubicBezTo>
                    <a:pt x="1" y="7"/>
                    <a:pt x="0" y="7"/>
                    <a:pt x="0" y="7"/>
                  </a:cubicBezTo>
                  <a:cubicBezTo>
                    <a:pt x="2" y="5"/>
                    <a:pt x="5" y="6"/>
                    <a:pt x="7" y="6"/>
                  </a:cubicBezTo>
                  <a:cubicBezTo>
                    <a:pt x="12" y="5"/>
                    <a:pt x="9" y="3"/>
                    <a:pt x="8" y="1"/>
                  </a:cubicBezTo>
                  <a:cubicBezTo>
                    <a:pt x="23" y="4"/>
                    <a:pt x="39" y="2"/>
                    <a:pt x="54" y="0"/>
                  </a:cubicBezTo>
                  <a:cubicBezTo>
                    <a:pt x="54" y="2"/>
                    <a:pt x="53" y="3"/>
                    <a:pt x="53" y="5"/>
                  </a:cubicBezTo>
                  <a:cubicBezTo>
                    <a:pt x="49" y="2"/>
                    <a:pt x="48" y="6"/>
                    <a:pt x="47" y="7"/>
                  </a:cubicBezTo>
                  <a:cubicBezTo>
                    <a:pt x="38" y="17"/>
                    <a:pt x="9" y="17"/>
                    <a:pt x="2" y="8"/>
                  </a:cubicBezTo>
                  <a:close/>
                </a:path>
              </a:pathLst>
            </a:custGeom>
            <a:solidFill>
              <a:srgbClr val="E2A1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7" name="Freeform 1017"/>
            <p:cNvSpPr>
              <a:spLocks/>
            </p:cNvSpPr>
            <p:nvPr/>
          </p:nvSpPr>
          <p:spPr bwMode="auto">
            <a:xfrm>
              <a:off x="5086" y="2502"/>
              <a:ext cx="16" cy="18"/>
            </a:xfrm>
            <a:custGeom>
              <a:avLst/>
              <a:gdLst>
                <a:gd name="T0" fmla="*/ 1 w 25"/>
                <a:gd name="T1" fmla="*/ 0 h 29"/>
                <a:gd name="T2" fmla="*/ 19 w 25"/>
                <a:gd name="T3" fmla="*/ 14 h 29"/>
                <a:gd name="T4" fmla="*/ 21 w 25"/>
                <a:gd name="T5" fmla="*/ 29 h 29"/>
                <a:gd name="T6" fmla="*/ 19 w 25"/>
                <a:gd name="T7" fmla="*/ 23 h 29"/>
                <a:gd name="T8" fmla="*/ 9 w 25"/>
                <a:gd name="T9" fmla="*/ 14 h 29"/>
                <a:gd name="T10" fmla="*/ 1 w 25"/>
                <a:gd name="T11" fmla="*/ 0 h 29"/>
              </a:gdLst>
              <a:ahLst/>
              <a:cxnLst>
                <a:cxn ang="0">
                  <a:pos x="T0" y="T1"/>
                </a:cxn>
                <a:cxn ang="0">
                  <a:pos x="T2" y="T3"/>
                </a:cxn>
                <a:cxn ang="0">
                  <a:pos x="T4" y="T5"/>
                </a:cxn>
                <a:cxn ang="0">
                  <a:pos x="T6" y="T7"/>
                </a:cxn>
                <a:cxn ang="0">
                  <a:pos x="T8" y="T9"/>
                </a:cxn>
                <a:cxn ang="0">
                  <a:pos x="T10" y="T11"/>
                </a:cxn>
              </a:cxnLst>
              <a:rect l="0" t="0" r="r" b="b"/>
              <a:pathLst>
                <a:path w="25" h="29">
                  <a:moveTo>
                    <a:pt x="1" y="0"/>
                  </a:moveTo>
                  <a:cubicBezTo>
                    <a:pt x="6" y="6"/>
                    <a:pt x="13" y="10"/>
                    <a:pt x="19" y="14"/>
                  </a:cubicBezTo>
                  <a:cubicBezTo>
                    <a:pt x="25" y="18"/>
                    <a:pt x="24" y="23"/>
                    <a:pt x="21" y="29"/>
                  </a:cubicBezTo>
                  <a:cubicBezTo>
                    <a:pt x="20" y="27"/>
                    <a:pt x="20" y="25"/>
                    <a:pt x="19" y="23"/>
                  </a:cubicBezTo>
                  <a:cubicBezTo>
                    <a:pt x="17" y="18"/>
                    <a:pt x="13" y="16"/>
                    <a:pt x="9" y="14"/>
                  </a:cubicBezTo>
                  <a:cubicBezTo>
                    <a:pt x="4" y="11"/>
                    <a:pt x="0" y="7"/>
                    <a:pt x="1" y="0"/>
                  </a:cubicBezTo>
                  <a:close/>
                </a:path>
              </a:pathLst>
            </a:custGeom>
            <a:solidFill>
              <a:srgbClr val="F9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8" name="Freeform 1018"/>
            <p:cNvSpPr>
              <a:spLocks/>
            </p:cNvSpPr>
            <p:nvPr/>
          </p:nvSpPr>
          <p:spPr bwMode="auto">
            <a:xfrm>
              <a:off x="5085" y="2473"/>
              <a:ext cx="9" cy="18"/>
            </a:xfrm>
            <a:custGeom>
              <a:avLst/>
              <a:gdLst>
                <a:gd name="T0" fmla="*/ 0 w 14"/>
                <a:gd name="T1" fmla="*/ 7 h 29"/>
                <a:gd name="T2" fmla="*/ 2 w 14"/>
                <a:gd name="T3" fmla="*/ 0 h 29"/>
                <a:gd name="T4" fmla="*/ 10 w 14"/>
                <a:gd name="T5" fmla="*/ 29 h 29"/>
                <a:gd name="T6" fmla="*/ 0 w 14"/>
                <a:gd name="T7" fmla="*/ 7 h 29"/>
              </a:gdLst>
              <a:ahLst/>
              <a:cxnLst>
                <a:cxn ang="0">
                  <a:pos x="T0" y="T1"/>
                </a:cxn>
                <a:cxn ang="0">
                  <a:pos x="T2" y="T3"/>
                </a:cxn>
                <a:cxn ang="0">
                  <a:pos x="T4" y="T5"/>
                </a:cxn>
                <a:cxn ang="0">
                  <a:pos x="T6" y="T7"/>
                </a:cxn>
              </a:cxnLst>
              <a:rect l="0" t="0" r="r" b="b"/>
              <a:pathLst>
                <a:path w="14" h="29">
                  <a:moveTo>
                    <a:pt x="0" y="7"/>
                  </a:moveTo>
                  <a:cubicBezTo>
                    <a:pt x="1" y="4"/>
                    <a:pt x="2" y="2"/>
                    <a:pt x="2" y="0"/>
                  </a:cubicBezTo>
                  <a:cubicBezTo>
                    <a:pt x="10" y="8"/>
                    <a:pt x="14" y="17"/>
                    <a:pt x="10" y="29"/>
                  </a:cubicBezTo>
                  <a:cubicBezTo>
                    <a:pt x="9" y="20"/>
                    <a:pt x="5" y="13"/>
                    <a:pt x="0" y="7"/>
                  </a:cubicBezTo>
                  <a:close/>
                </a:path>
              </a:pathLst>
            </a:custGeom>
            <a:solidFill>
              <a:srgbClr val="F8F5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19" name="Freeform 1019"/>
            <p:cNvSpPr>
              <a:spLocks/>
            </p:cNvSpPr>
            <p:nvPr/>
          </p:nvSpPr>
          <p:spPr bwMode="auto">
            <a:xfrm>
              <a:off x="4853" y="2655"/>
              <a:ext cx="27" cy="47"/>
            </a:xfrm>
            <a:custGeom>
              <a:avLst/>
              <a:gdLst>
                <a:gd name="T0" fmla="*/ 12 w 44"/>
                <a:gd name="T1" fmla="*/ 71 h 75"/>
                <a:gd name="T2" fmla="*/ 3 w 44"/>
                <a:gd name="T3" fmla="*/ 10 h 75"/>
                <a:gd name="T4" fmla="*/ 0 w 44"/>
                <a:gd name="T5" fmla="*/ 3 h 75"/>
                <a:gd name="T6" fmla="*/ 40 w 44"/>
                <a:gd name="T7" fmla="*/ 0 h 75"/>
                <a:gd name="T8" fmla="*/ 44 w 44"/>
                <a:gd name="T9" fmla="*/ 68 h 75"/>
                <a:gd name="T10" fmla="*/ 43 w 44"/>
                <a:gd name="T11" fmla="*/ 70 h 75"/>
                <a:gd name="T12" fmla="*/ 12 w 44"/>
                <a:gd name="T13" fmla="*/ 71 h 75"/>
              </a:gdLst>
              <a:ahLst/>
              <a:cxnLst>
                <a:cxn ang="0">
                  <a:pos x="T0" y="T1"/>
                </a:cxn>
                <a:cxn ang="0">
                  <a:pos x="T2" y="T3"/>
                </a:cxn>
                <a:cxn ang="0">
                  <a:pos x="T4" y="T5"/>
                </a:cxn>
                <a:cxn ang="0">
                  <a:pos x="T6" y="T7"/>
                </a:cxn>
                <a:cxn ang="0">
                  <a:pos x="T8" y="T9"/>
                </a:cxn>
                <a:cxn ang="0">
                  <a:pos x="T10" y="T11"/>
                </a:cxn>
                <a:cxn ang="0">
                  <a:pos x="T12" y="T13"/>
                </a:cxn>
              </a:cxnLst>
              <a:rect l="0" t="0" r="r" b="b"/>
              <a:pathLst>
                <a:path w="44" h="75">
                  <a:moveTo>
                    <a:pt x="12" y="71"/>
                  </a:moveTo>
                  <a:cubicBezTo>
                    <a:pt x="9" y="51"/>
                    <a:pt x="6" y="30"/>
                    <a:pt x="3" y="10"/>
                  </a:cubicBezTo>
                  <a:cubicBezTo>
                    <a:pt x="2" y="7"/>
                    <a:pt x="2" y="5"/>
                    <a:pt x="0" y="3"/>
                  </a:cubicBezTo>
                  <a:cubicBezTo>
                    <a:pt x="13" y="2"/>
                    <a:pt x="27" y="1"/>
                    <a:pt x="40" y="0"/>
                  </a:cubicBezTo>
                  <a:cubicBezTo>
                    <a:pt x="42" y="22"/>
                    <a:pt x="41" y="46"/>
                    <a:pt x="44" y="68"/>
                  </a:cubicBezTo>
                  <a:cubicBezTo>
                    <a:pt x="44" y="69"/>
                    <a:pt x="44" y="70"/>
                    <a:pt x="43" y="70"/>
                  </a:cubicBezTo>
                  <a:cubicBezTo>
                    <a:pt x="33" y="72"/>
                    <a:pt x="23" y="75"/>
                    <a:pt x="12" y="71"/>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0" name="Freeform 1020"/>
            <p:cNvSpPr>
              <a:spLocks/>
            </p:cNvSpPr>
            <p:nvPr/>
          </p:nvSpPr>
          <p:spPr bwMode="auto">
            <a:xfrm>
              <a:off x="4822" y="2608"/>
              <a:ext cx="47" cy="9"/>
            </a:xfrm>
            <a:custGeom>
              <a:avLst/>
              <a:gdLst>
                <a:gd name="T0" fmla="*/ 0 w 76"/>
                <a:gd name="T1" fmla="*/ 11 h 16"/>
                <a:gd name="T2" fmla="*/ 72 w 76"/>
                <a:gd name="T3" fmla="*/ 0 h 16"/>
                <a:gd name="T4" fmla="*/ 76 w 76"/>
                <a:gd name="T5" fmla="*/ 9 h 16"/>
                <a:gd name="T6" fmla="*/ 45 w 76"/>
                <a:gd name="T7" fmla="*/ 14 h 16"/>
                <a:gd name="T8" fmla="*/ 0 w 76"/>
                <a:gd name="T9" fmla="*/ 11 h 16"/>
              </a:gdLst>
              <a:ahLst/>
              <a:cxnLst>
                <a:cxn ang="0">
                  <a:pos x="T0" y="T1"/>
                </a:cxn>
                <a:cxn ang="0">
                  <a:pos x="T2" y="T3"/>
                </a:cxn>
                <a:cxn ang="0">
                  <a:pos x="T4" y="T5"/>
                </a:cxn>
                <a:cxn ang="0">
                  <a:pos x="T6" y="T7"/>
                </a:cxn>
                <a:cxn ang="0">
                  <a:pos x="T8" y="T9"/>
                </a:cxn>
              </a:cxnLst>
              <a:rect l="0" t="0" r="r" b="b"/>
              <a:pathLst>
                <a:path w="76" h="16">
                  <a:moveTo>
                    <a:pt x="0" y="11"/>
                  </a:moveTo>
                  <a:cubicBezTo>
                    <a:pt x="24" y="10"/>
                    <a:pt x="49" y="7"/>
                    <a:pt x="72" y="0"/>
                  </a:cubicBezTo>
                  <a:cubicBezTo>
                    <a:pt x="75" y="2"/>
                    <a:pt x="75" y="4"/>
                    <a:pt x="76" y="9"/>
                  </a:cubicBezTo>
                  <a:cubicBezTo>
                    <a:pt x="66" y="9"/>
                    <a:pt x="56" y="13"/>
                    <a:pt x="45" y="14"/>
                  </a:cubicBezTo>
                  <a:cubicBezTo>
                    <a:pt x="30" y="16"/>
                    <a:pt x="15" y="14"/>
                    <a:pt x="0" y="11"/>
                  </a:cubicBezTo>
                  <a:close/>
                </a:path>
              </a:pathLst>
            </a:custGeom>
            <a:solidFill>
              <a:srgbClr val="1D40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1" name="Freeform 1021"/>
            <p:cNvSpPr>
              <a:spLocks/>
            </p:cNvSpPr>
            <p:nvPr/>
          </p:nvSpPr>
          <p:spPr bwMode="auto">
            <a:xfrm>
              <a:off x="4866" y="2602"/>
              <a:ext cx="14" cy="16"/>
            </a:xfrm>
            <a:custGeom>
              <a:avLst/>
              <a:gdLst>
                <a:gd name="T0" fmla="*/ 4 w 22"/>
                <a:gd name="T1" fmla="*/ 18 h 26"/>
                <a:gd name="T2" fmla="*/ 0 w 22"/>
                <a:gd name="T3" fmla="*/ 9 h 26"/>
                <a:gd name="T4" fmla="*/ 21 w 22"/>
                <a:gd name="T5" fmla="*/ 0 h 26"/>
                <a:gd name="T6" fmla="*/ 22 w 22"/>
                <a:gd name="T7" fmla="*/ 25 h 26"/>
                <a:gd name="T8" fmla="*/ 4 w 22"/>
                <a:gd name="T9" fmla="*/ 18 h 26"/>
              </a:gdLst>
              <a:ahLst/>
              <a:cxnLst>
                <a:cxn ang="0">
                  <a:pos x="T0" y="T1"/>
                </a:cxn>
                <a:cxn ang="0">
                  <a:pos x="T2" y="T3"/>
                </a:cxn>
                <a:cxn ang="0">
                  <a:pos x="T4" y="T5"/>
                </a:cxn>
                <a:cxn ang="0">
                  <a:pos x="T6" y="T7"/>
                </a:cxn>
                <a:cxn ang="0">
                  <a:pos x="T8" y="T9"/>
                </a:cxn>
              </a:cxnLst>
              <a:rect l="0" t="0" r="r" b="b"/>
              <a:pathLst>
                <a:path w="22" h="26">
                  <a:moveTo>
                    <a:pt x="4" y="18"/>
                  </a:moveTo>
                  <a:cubicBezTo>
                    <a:pt x="3" y="15"/>
                    <a:pt x="0" y="13"/>
                    <a:pt x="0" y="9"/>
                  </a:cubicBezTo>
                  <a:cubicBezTo>
                    <a:pt x="7" y="6"/>
                    <a:pt x="14" y="3"/>
                    <a:pt x="21" y="0"/>
                  </a:cubicBezTo>
                  <a:cubicBezTo>
                    <a:pt x="20" y="9"/>
                    <a:pt x="22" y="17"/>
                    <a:pt x="22" y="25"/>
                  </a:cubicBezTo>
                  <a:cubicBezTo>
                    <a:pt x="15" y="26"/>
                    <a:pt x="8" y="25"/>
                    <a:pt x="4" y="18"/>
                  </a:cubicBezTo>
                  <a:close/>
                </a:path>
              </a:pathLst>
            </a:custGeom>
            <a:solidFill>
              <a:srgbClr val="162B2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2" name="Freeform 1022"/>
            <p:cNvSpPr>
              <a:spLocks/>
            </p:cNvSpPr>
            <p:nvPr/>
          </p:nvSpPr>
          <p:spPr bwMode="auto">
            <a:xfrm>
              <a:off x="4977" y="2679"/>
              <a:ext cx="4" cy="27"/>
            </a:xfrm>
            <a:custGeom>
              <a:avLst/>
              <a:gdLst>
                <a:gd name="T0" fmla="*/ 1 w 7"/>
                <a:gd name="T1" fmla="*/ 43 h 43"/>
                <a:gd name="T2" fmla="*/ 4 w 7"/>
                <a:gd name="T3" fmla="*/ 0 h 43"/>
                <a:gd name="T4" fmla="*/ 5 w 7"/>
                <a:gd name="T5" fmla="*/ 21 h 43"/>
                <a:gd name="T6" fmla="*/ 4 w 7"/>
                <a:gd name="T7" fmla="*/ 24 h 43"/>
                <a:gd name="T8" fmla="*/ 4 w 7"/>
                <a:gd name="T9" fmla="*/ 28 h 43"/>
                <a:gd name="T10" fmla="*/ 5 w 7"/>
                <a:gd name="T11" fmla="*/ 30 h 43"/>
                <a:gd name="T12" fmla="*/ 3 w 7"/>
                <a:gd name="T13" fmla="*/ 42 h 43"/>
                <a:gd name="T14" fmla="*/ 1 w 7"/>
                <a:gd name="T15" fmla="*/ 43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3">
                  <a:moveTo>
                    <a:pt x="1" y="43"/>
                  </a:moveTo>
                  <a:cubicBezTo>
                    <a:pt x="0" y="29"/>
                    <a:pt x="2" y="14"/>
                    <a:pt x="4" y="0"/>
                  </a:cubicBezTo>
                  <a:cubicBezTo>
                    <a:pt x="5" y="7"/>
                    <a:pt x="7" y="14"/>
                    <a:pt x="5" y="21"/>
                  </a:cubicBezTo>
                  <a:cubicBezTo>
                    <a:pt x="3" y="21"/>
                    <a:pt x="3" y="22"/>
                    <a:pt x="4" y="24"/>
                  </a:cubicBezTo>
                  <a:cubicBezTo>
                    <a:pt x="4" y="25"/>
                    <a:pt x="4" y="27"/>
                    <a:pt x="4" y="28"/>
                  </a:cubicBezTo>
                  <a:cubicBezTo>
                    <a:pt x="4" y="29"/>
                    <a:pt x="4" y="29"/>
                    <a:pt x="5" y="30"/>
                  </a:cubicBezTo>
                  <a:cubicBezTo>
                    <a:pt x="4" y="34"/>
                    <a:pt x="6" y="38"/>
                    <a:pt x="3" y="42"/>
                  </a:cubicBezTo>
                  <a:cubicBezTo>
                    <a:pt x="2" y="42"/>
                    <a:pt x="1" y="42"/>
                    <a:pt x="1" y="43"/>
                  </a:cubicBezTo>
                  <a:close/>
                </a:path>
              </a:pathLst>
            </a:custGeom>
            <a:solidFill>
              <a:srgbClr val="F7F2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3" name="Freeform 1023"/>
            <p:cNvSpPr>
              <a:spLocks/>
            </p:cNvSpPr>
            <p:nvPr/>
          </p:nvSpPr>
          <p:spPr bwMode="auto">
            <a:xfrm>
              <a:off x="4857" y="2701"/>
              <a:ext cx="55" cy="23"/>
            </a:xfrm>
            <a:custGeom>
              <a:avLst/>
              <a:gdLst>
                <a:gd name="T0" fmla="*/ 2 w 89"/>
                <a:gd name="T1" fmla="*/ 29 h 37"/>
                <a:gd name="T2" fmla="*/ 4 w 89"/>
                <a:gd name="T3" fmla="*/ 8 h 37"/>
                <a:gd name="T4" fmla="*/ 15 w 89"/>
                <a:gd name="T5" fmla="*/ 7 h 37"/>
                <a:gd name="T6" fmla="*/ 32 w 89"/>
                <a:gd name="T7" fmla="*/ 3 h 37"/>
                <a:gd name="T8" fmla="*/ 45 w 89"/>
                <a:gd name="T9" fmla="*/ 3 h 37"/>
                <a:gd name="T10" fmla="*/ 49 w 89"/>
                <a:gd name="T11" fmla="*/ 11 h 37"/>
                <a:gd name="T12" fmla="*/ 47 w 89"/>
                <a:gd name="T13" fmla="*/ 14 h 37"/>
                <a:gd name="T14" fmla="*/ 54 w 89"/>
                <a:gd name="T15" fmla="*/ 16 h 37"/>
                <a:gd name="T16" fmla="*/ 55 w 89"/>
                <a:gd name="T17" fmla="*/ 16 h 37"/>
                <a:gd name="T18" fmla="*/ 60 w 89"/>
                <a:gd name="T19" fmla="*/ 16 h 37"/>
                <a:gd name="T20" fmla="*/ 60 w 89"/>
                <a:gd name="T21" fmla="*/ 19 h 37"/>
                <a:gd name="T22" fmla="*/ 61 w 89"/>
                <a:gd name="T23" fmla="*/ 19 h 37"/>
                <a:gd name="T24" fmla="*/ 68 w 89"/>
                <a:gd name="T25" fmla="*/ 19 h 37"/>
                <a:gd name="T26" fmla="*/ 87 w 89"/>
                <a:gd name="T27" fmla="*/ 30 h 37"/>
                <a:gd name="T28" fmla="*/ 89 w 89"/>
                <a:gd name="T29" fmla="*/ 34 h 37"/>
                <a:gd name="T30" fmla="*/ 59 w 89"/>
                <a:gd name="T31" fmla="*/ 36 h 37"/>
                <a:gd name="T32" fmla="*/ 2 w 89"/>
                <a:gd name="T33" fmla="*/ 2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37">
                  <a:moveTo>
                    <a:pt x="2" y="29"/>
                  </a:moveTo>
                  <a:cubicBezTo>
                    <a:pt x="3" y="22"/>
                    <a:pt x="0" y="15"/>
                    <a:pt x="4" y="8"/>
                  </a:cubicBezTo>
                  <a:cubicBezTo>
                    <a:pt x="7" y="6"/>
                    <a:pt x="11" y="7"/>
                    <a:pt x="15" y="7"/>
                  </a:cubicBezTo>
                  <a:cubicBezTo>
                    <a:pt x="21" y="7"/>
                    <a:pt x="26" y="7"/>
                    <a:pt x="32" y="3"/>
                  </a:cubicBezTo>
                  <a:cubicBezTo>
                    <a:pt x="36" y="0"/>
                    <a:pt x="41" y="0"/>
                    <a:pt x="45" y="3"/>
                  </a:cubicBezTo>
                  <a:cubicBezTo>
                    <a:pt x="49" y="4"/>
                    <a:pt x="49" y="8"/>
                    <a:pt x="49" y="11"/>
                  </a:cubicBezTo>
                  <a:cubicBezTo>
                    <a:pt x="50" y="13"/>
                    <a:pt x="49" y="13"/>
                    <a:pt x="47" y="14"/>
                  </a:cubicBezTo>
                  <a:cubicBezTo>
                    <a:pt x="51" y="13"/>
                    <a:pt x="51" y="13"/>
                    <a:pt x="54" y="16"/>
                  </a:cubicBezTo>
                  <a:cubicBezTo>
                    <a:pt x="54" y="17"/>
                    <a:pt x="55" y="16"/>
                    <a:pt x="55" y="16"/>
                  </a:cubicBezTo>
                  <a:cubicBezTo>
                    <a:pt x="57" y="15"/>
                    <a:pt x="58" y="15"/>
                    <a:pt x="60" y="16"/>
                  </a:cubicBezTo>
                  <a:cubicBezTo>
                    <a:pt x="62" y="17"/>
                    <a:pt x="61" y="18"/>
                    <a:pt x="60" y="19"/>
                  </a:cubicBezTo>
                  <a:cubicBezTo>
                    <a:pt x="60" y="19"/>
                    <a:pt x="61" y="19"/>
                    <a:pt x="61" y="19"/>
                  </a:cubicBezTo>
                  <a:cubicBezTo>
                    <a:pt x="64" y="18"/>
                    <a:pt x="66" y="18"/>
                    <a:pt x="68" y="19"/>
                  </a:cubicBezTo>
                  <a:cubicBezTo>
                    <a:pt x="75" y="23"/>
                    <a:pt x="81" y="26"/>
                    <a:pt x="87" y="30"/>
                  </a:cubicBezTo>
                  <a:cubicBezTo>
                    <a:pt x="88" y="31"/>
                    <a:pt x="89" y="33"/>
                    <a:pt x="89" y="34"/>
                  </a:cubicBezTo>
                  <a:cubicBezTo>
                    <a:pt x="79" y="37"/>
                    <a:pt x="69" y="36"/>
                    <a:pt x="59" y="36"/>
                  </a:cubicBezTo>
                  <a:cubicBezTo>
                    <a:pt x="40" y="35"/>
                    <a:pt x="21" y="32"/>
                    <a:pt x="2" y="29"/>
                  </a:cubicBezTo>
                  <a:close/>
                </a:path>
              </a:pathLst>
            </a:custGeom>
            <a:solidFill>
              <a:srgbClr val="2D8F9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4" name="Freeform 1024"/>
            <p:cNvSpPr>
              <a:spLocks/>
            </p:cNvSpPr>
            <p:nvPr/>
          </p:nvSpPr>
          <p:spPr bwMode="auto">
            <a:xfrm>
              <a:off x="4921" y="2669"/>
              <a:ext cx="17" cy="37"/>
            </a:xfrm>
            <a:custGeom>
              <a:avLst/>
              <a:gdLst>
                <a:gd name="T0" fmla="*/ 3 w 27"/>
                <a:gd name="T1" fmla="*/ 61 h 61"/>
                <a:gd name="T2" fmla="*/ 4 w 27"/>
                <a:gd name="T3" fmla="*/ 45 h 61"/>
                <a:gd name="T4" fmla="*/ 5 w 27"/>
                <a:gd name="T5" fmla="*/ 6 h 61"/>
                <a:gd name="T6" fmla="*/ 8 w 27"/>
                <a:gd name="T7" fmla="*/ 1 h 61"/>
                <a:gd name="T8" fmla="*/ 16 w 27"/>
                <a:gd name="T9" fmla="*/ 9 h 61"/>
                <a:gd name="T10" fmla="*/ 17 w 27"/>
                <a:gd name="T11" fmla="*/ 9 h 61"/>
                <a:gd name="T12" fmla="*/ 23 w 27"/>
                <a:gd name="T13" fmla="*/ 1 h 61"/>
                <a:gd name="T14" fmla="*/ 25 w 27"/>
                <a:gd name="T15" fmla="*/ 22 h 61"/>
                <a:gd name="T16" fmla="*/ 24 w 27"/>
                <a:gd name="T17" fmla="*/ 51 h 61"/>
                <a:gd name="T18" fmla="*/ 15 w 27"/>
                <a:gd name="T19" fmla="*/ 18 h 61"/>
                <a:gd name="T20" fmla="*/ 3 w 27"/>
                <a:gd name="T21"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 h="61">
                  <a:moveTo>
                    <a:pt x="3" y="61"/>
                  </a:moveTo>
                  <a:cubicBezTo>
                    <a:pt x="0" y="56"/>
                    <a:pt x="3" y="50"/>
                    <a:pt x="4" y="45"/>
                  </a:cubicBezTo>
                  <a:cubicBezTo>
                    <a:pt x="4" y="32"/>
                    <a:pt x="5" y="19"/>
                    <a:pt x="5" y="6"/>
                  </a:cubicBezTo>
                  <a:cubicBezTo>
                    <a:pt x="5" y="4"/>
                    <a:pt x="4" y="2"/>
                    <a:pt x="8" y="1"/>
                  </a:cubicBezTo>
                  <a:cubicBezTo>
                    <a:pt x="14" y="0"/>
                    <a:pt x="14" y="6"/>
                    <a:pt x="16" y="9"/>
                  </a:cubicBezTo>
                  <a:cubicBezTo>
                    <a:pt x="17" y="10"/>
                    <a:pt x="18" y="9"/>
                    <a:pt x="17" y="9"/>
                  </a:cubicBezTo>
                  <a:cubicBezTo>
                    <a:pt x="15" y="4"/>
                    <a:pt x="18" y="2"/>
                    <a:pt x="23" y="1"/>
                  </a:cubicBezTo>
                  <a:cubicBezTo>
                    <a:pt x="26" y="7"/>
                    <a:pt x="24" y="15"/>
                    <a:pt x="25" y="22"/>
                  </a:cubicBezTo>
                  <a:cubicBezTo>
                    <a:pt x="26" y="31"/>
                    <a:pt x="27" y="41"/>
                    <a:pt x="24" y="51"/>
                  </a:cubicBezTo>
                  <a:cubicBezTo>
                    <a:pt x="21" y="41"/>
                    <a:pt x="18" y="30"/>
                    <a:pt x="15" y="18"/>
                  </a:cubicBezTo>
                  <a:cubicBezTo>
                    <a:pt x="11" y="34"/>
                    <a:pt x="7" y="47"/>
                    <a:pt x="3" y="61"/>
                  </a:cubicBezTo>
                  <a:close/>
                </a:path>
              </a:pathLst>
            </a:custGeom>
            <a:solidFill>
              <a:srgbClr val="511F3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5" name="Freeform 1025"/>
            <p:cNvSpPr>
              <a:spLocks/>
            </p:cNvSpPr>
            <p:nvPr/>
          </p:nvSpPr>
          <p:spPr bwMode="auto">
            <a:xfrm>
              <a:off x="4968" y="2707"/>
              <a:ext cx="15" cy="10"/>
            </a:xfrm>
            <a:custGeom>
              <a:avLst/>
              <a:gdLst>
                <a:gd name="T0" fmla="*/ 0 w 25"/>
                <a:gd name="T1" fmla="*/ 8 h 16"/>
                <a:gd name="T2" fmla="*/ 14 w 25"/>
                <a:gd name="T3" fmla="*/ 0 h 16"/>
                <a:gd name="T4" fmla="*/ 23 w 25"/>
                <a:gd name="T5" fmla="*/ 9 h 16"/>
                <a:gd name="T6" fmla="*/ 22 w 25"/>
                <a:gd name="T7" fmla="*/ 14 h 16"/>
                <a:gd name="T8" fmla="*/ 0 w 25"/>
                <a:gd name="T9" fmla="*/ 8 h 16"/>
              </a:gdLst>
              <a:ahLst/>
              <a:cxnLst>
                <a:cxn ang="0">
                  <a:pos x="T0" y="T1"/>
                </a:cxn>
                <a:cxn ang="0">
                  <a:pos x="T2" y="T3"/>
                </a:cxn>
                <a:cxn ang="0">
                  <a:pos x="T4" y="T5"/>
                </a:cxn>
                <a:cxn ang="0">
                  <a:pos x="T6" y="T7"/>
                </a:cxn>
                <a:cxn ang="0">
                  <a:pos x="T8" y="T9"/>
                </a:cxn>
              </a:cxnLst>
              <a:rect l="0" t="0" r="r" b="b"/>
              <a:pathLst>
                <a:path w="25" h="16">
                  <a:moveTo>
                    <a:pt x="0" y="8"/>
                  </a:moveTo>
                  <a:cubicBezTo>
                    <a:pt x="4" y="5"/>
                    <a:pt x="9" y="3"/>
                    <a:pt x="14" y="0"/>
                  </a:cubicBezTo>
                  <a:cubicBezTo>
                    <a:pt x="18" y="2"/>
                    <a:pt x="21" y="6"/>
                    <a:pt x="23" y="9"/>
                  </a:cubicBezTo>
                  <a:cubicBezTo>
                    <a:pt x="24" y="11"/>
                    <a:pt x="25" y="13"/>
                    <a:pt x="22" y="14"/>
                  </a:cubicBezTo>
                  <a:cubicBezTo>
                    <a:pt x="15" y="16"/>
                    <a:pt x="5" y="13"/>
                    <a:pt x="0" y="8"/>
                  </a:cubicBezTo>
                  <a:close/>
                </a:path>
              </a:pathLst>
            </a:custGeom>
            <a:solidFill>
              <a:srgbClr val="FAF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6" name="Freeform 1026"/>
            <p:cNvSpPr>
              <a:spLocks/>
            </p:cNvSpPr>
            <p:nvPr/>
          </p:nvSpPr>
          <p:spPr bwMode="auto">
            <a:xfrm>
              <a:off x="4905" y="2391"/>
              <a:ext cx="44" cy="17"/>
            </a:xfrm>
            <a:custGeom>
              <a:avLst/>
              <a:gdLst>
                <a:gd name="T0" fmla="*/ 16 w 71"/>
                <a:gd name="T1" fmla="*/ 27 h 28"/>
                <a:gd name="T2" fmla="*/ 3 w 71"/>
                <a:gd name="T3" fmla="*/ 12 h 28"/>
                <a:gd name="T4" fmla="*/ 12 w 71"/>
                <a:gd name="T5" fmla="*/ 0 h 28"/>
                <a:gd name="T6" fmla="*/ 60 w 71"/>
                <a:gd name="T7" fmla="*/ 0 h 28"/>
                <a:gd name="T8" fmla="*/ 69 w 71"/>
                <a:gd name="T9" fmla="*/ 12 h 28"/>
                <a:gd name="T10" fmla="*/ 56 w 71"/>
                <a:gd name="T11" fmla="*/ 26 h 28"/>
                <a:gd name="T12" fmla="*/ 49 w 71"/>
                <a:gd name="T13" fmla="*/ 26 h 28"/>
                <a:gd name="T14" fmla="*/ 23 w 71"/>
                <a:gd name="T15" fmla="*/ 26 h 28"/>
                <a:gd name="T16" fmla="*/ 16 w 71"/>
                <a:gd name="T17"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28">
                  <a:moveTo>
                    <a:pt x="16" y="27"/>
                  </a:moveTo>
                  <a:cubicBezTo>
                    <a:pt x="10" y="23"/>
                    <a:pt x="5" y="19"/>
                    <a:pt x="3" y="12"/>
                  </a:cubicBezTo>
                  <a:cubicBezTo>
                    <a:pt x="0" y="3"/>
                    <a:pt x="3" y="0"/>
                    <a:pt x="12" y="0"/>
                  </a:cubicBezTo>
                  <a:cubicBezTo>
                    <a:pt x="28" y="8"/>
                    <a:pt x="44" y="7"/>
                    <a:pt x="60" y="0"/>
                  </a:cubicBezTo>
                  <a:cubicBezTo>
                    <a:pt x="69" y="0"/>
                    <a:pt x="71" y="4"/>
                    <a:pt x="69" y="12"/>
                  </a:cubicBezTo>
                  <a:cubicBezTo>
                    <a:pt x="66" y="18"/>
                    <a:pt x="61" y="23"/>
                    <a:pt x="56" y="26"/>
                  </a:cubicBezTo>
                  <a:cubicBezTo>
                    <a:pt x="53" y="28"/>
                    <a:pt x="51" y="27"/>
                    <a:pt x="49" y="26"/>
                  </a:cubicBezTo>
                  <a:cubicBezTo>
                    <a:pt x="40" y="22"/>
                    <a:pt x="31" y="21"/>
                    <a:pt x="23" y="26"/>
                  </a:cubicBezTo>
                  <a:cubicBezTo>
                    <a:pt x="21" y="27"/>
                    <a:pt x="19" y="27"/>
                    <a:pt x="16" y="27"/>
                  </a:cubicBezTo>
                  <a:close/>
                </a:path>
              </a:pathLst>
            </a:custGeom>
            <a:solidFill>
              <a:srgbClr val="6F180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7" name="Freeform 1027"/>
            <p:cNvSpPr>
              <a:spLocks/>
            </p:cNvSpPr>
            <p:nvPr/>
          </p:nvSpPr>
          <p:spPr bwMode="auto">
            <a:xfrm>
              <a:off x="4885" y="2353"/>
              <a:ext cx="30" cy="26"/>
            </a:xfrm>
            <a:custGeom>
              <a:avLst/>
              <a:gdLst>
                <a:gd name="T0" fmla="*/ 19 w 49"/>
                <a:gd name="T1" fmla="*/ 2 h 43"/>
                <a:gd name="T2" fmla="*/ 45 w 49"/>
                <a:gd name="T3" fmla="*/ 18 h 43"/>
                <a:gd name="T4" fmla="*/ 36 w 49"/>
                <a:gd name="T5" fmla="*/ 40 h 43"/>
                <a:gd name="T6" fmla="*/ 14 w 49"/>
                <a:gd name="T7" fmla="*/ 41 h 43"/>
                <a:gd name="T8" fmla="*/ 1 w 49"/>
                <a:gd name="T9" fmla="*/ 20 h 43"/>
                <a:gd name="T10" fmla="*/ 19 w 49"/>
                <a:gd name="T11" fmla="*/ 2 h 43"/>
              </a:gdLst>
              <a:ahLst/>
              <a:cxnLst>
                <a:cxn ang="0">
                  <a:pos x="T0" y="T1"/>
                </a:cxn>
                <a:cxn ang="0">
                  <a:pos x="T2" y="T3"/>
                </a:cxn>
                <a:cxn ang="0">
                  <a:pos x="T4" y="T5"/>
                </a:cxn>
                <a:cxn ang="0">
                  <a:pos x="T6" y="T7"/>
                </a:cxn>
                <a:cxn ang="0">
                  <a:pos x="T8" y="T9"/>
                </a:cxn>
                <a:cxn ang="0">
                  <a:pos x="T10" y="T11"/>
                </a:cxn>
              </a:cxnLst>
              <a:rect l="0" t="0" r="r" b="b"/>
              <a:pathLst>
                <a:path w="49" h="43">
                  <a:moveTo>
                    <a:pt x="19" y="2"/>
                  </a:moveTo>
                  <a:cubicBezTo>
                    <a:pt x="32" y="1"/>
                    <a:pt x="41" y="6"/>
                    <a:pt x="45" y="18"/>
                  </a:cubicBezTo>
                  <a:cubicBezTo>
                    <a:pt x="49" y="29"/>
                    <a:pt x="46" y="36"/>
                    <a:pt x="36" y="40"/>
                  </a:cubicBezTo>
                  <a:cubicBezTo>
                    <a:pt x="29" y="43"/>
                    <a:pt x="22" y="43"/>
                    <a:pt x="14" y="41"/>
                  </a:cubicBezTo>
                  <a:cubicBezTo>
                    <a:pt x="4" y="40"/>
                    <a:pt x="2" y="35"/>
                    <a:pt x="1" y="20"/>
                  </a:cubicBezTo>
                  <a:cubicBezTo>
                    <a:pt x="0" y="10"/>
                    <a:pt x="10" y="0"/>
                    <a:pt x="19" y="2"/>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8" name="Freeform 1028"/>
            <p:cNvSpPr>
              <a:spLocks/>
            </p:cNvSpPr>
            <p:nvPr/>
          </p:nvSpPr>
          <p:spPr bwMode="auto">
            <a:xfrm>
              <a:off x="4937" y="2352"/>
              <a:ext cx="31" cy="28"/>
            </a:xfrm>
            <a:custGeom>
              <a:avLst/>
              <a:gdLst>
                <a:gd name="T0" fmla="*/ 49 w 51"/>
                <a:gd name="T1" fmla="*/ 29 h 46"/>
                <a:gd name="T2" fmla="*/ 37 w 51"/>
                <a:gd name="T3" fmla="*/ 43 h 46"/>
                <a:gd name="T4" fmla="*/ 7 w 51"/>
                <a:gd name="T5" fmla="*/ 39 h 46"/>
                <a:gd name="T6" fmla="*/ 9 w 51"/>
                <a:gd name="T7" fmla="*/ 12 h 46"/>
                <a:gd name="T8" fmla="*/ 18 w 51"/>
                <a:gd name="T9" fmla="*/ 5 h 46"/>
                <a:gd name="T10" fmla="*/ 39 w 51"/>
                <a:gd name="T11" fmla="*/ 6 h 46"/>
                <a:gd name="T12" fmla="*/ 49 w 51"/>
                <a:gd name="T13" fmla="*/ 29 h 46"/>
              </a:gdLst>
              <a:ahLst/>
              <a:cxnLst>
                <a:cxn ang="0">
                  <a:pos x="T0" y="T1"/>
                </a:cxn>
                <a:cxn ang="0">
                  <a:pos x="T2" y="T3"/>
                </a:cxn>
                <a:cxn ang="0">
                  <a:pos x="T4" y="T5"/>
                </a:cxn>
                <a:cxn ang="0">
                  <a:pos x="T6" y="T7"/>
                </a:cxn>
                <a:cxn ang="0">
                  <a:pos x="T8" y="T9"/>
                </a:cxn>
                <a:cxn ang="0">
                  <a:pos x="T10" y="T11"/>
                </a:cxn>
                <a:cxn ang="0">
                  <a:pos x="T12" y="T13"/>
                </a:cxn>
              </a:cxnLst>
              <a:rect l="0" t="0" r="r" b="b"/>
              <a:pathLst>
                <a:path w="51" h="46">
                  <a:moveTo>
                    <a:pt x="49" y="29"/>
                  </a:moveTo>
                  <a:cubicBezTo>
                    <a:pt x="47" y="35"/>
                    <a:pt x="45" y="42"/>
                    <a:pt x="37" y="43"/>
                  </a:cubicBezTo>
                  <a:cubicBezTo>
                    <a:pt x="27" y="45"/>
                    <a:pt x="16" y="46"/>
                    <a:pt x="7" y="39"/>
                  </a:cubicBezTo>
                  <a:cubicBezTo>
                    <a:pt x="0" y="34"/>
                    <a:pt x="1" y="19"/>
                    <a:pt x="9" y="12"/>
                  </a:cubicBezTo>
                  <a:cubicBezTo>
                    <a:pt x="12" y="9"/>
                    <a:pt x="15" y="7"/>
                    <a:pt x="18" y="5"/>
                  </a:cubicBezTo>
                  <a:cubicBezTo>
                    <a:pt x="26" y="0"/>
                    <a:pt x="33" y="1"/>
                    <a:pt x="39" y="6"/>
                  </a:cubicBezTo>
                  <a:cubicBezTo>
                    <a:pt x="47" y="11"/>
                    <a:pt x="51" y="19"/>
                    <a:pt x="49" y="29"/>
                  </a:cubicBezTo>
                  <a:close/>
                </a:path>
              </a:pathLst>
            </a:custGeom>
            <a:solidFill>
              <a:srgbClr val="F8FB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29" name="Freeform 1029"/>
            <p:cNvSpPr>
              <a:spLocks/>
            </p:cNvSpPr>
            <p:nvPr/>
          </p:nvSpPr>
          <p:spPr bwMode="auto">
            <a:xfrm>
              <a:off x="4911" y="2422"/>
              <a:ext cx="37" cy="17"/>
            </a:xfrm>
            <a:custGeom>
              <a:avLst/>
              <a:gdLst>
                <a:gd name="T0" fmla="*/ 0 w 61"/>
                <a:gd name="T1" fmla="*/ 14 h 28"/>
                <a:gd name="T2" fmla="*/ 0 w 61"/>
                <a:gd name="T3" fmla="*/ 3 h 28"/>
                <a:gd name="T4" fmla="*/ 52 w 61"/>
                <a:gd name="T5" fmla="*/ 5 h 28"/>
                <a:gd name="T6" fmla="*/ 61 w 61"/>
                <a:gd name="T7" fmla="*/ 0 h 28"/>
                <a:gd name="T8" fmla="*/ 60 w 61"/>
                <a:gd name="T9" fmla="*/ 24 h 28"/>
                <a:gd name="T10" fmla="*/ 59 w 61"/>
                <a:gd name="T11" fmla="*/ 8 h 28"/>
                <a:gd name="T12" fmla="*/ 0 w 61"/>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61" h="28">
                  <a:moveTo>
                    <a:pt x="0" y="14"/>
                  </a:moveTo>
                  <a:cubicBezTo>
                    <a:pt x="0" y="10"/>
                    <a:pt x="0" y="7"/>
                    <a:pt x="0" y="3"/>
                  </a:cubicBezTo>
                  <a:cubicBezTo>
                    <a:pt x="17" y="10"/>
                    <a:pt x="34" y="13"/>
                    <a:pt x="52" y="5"/>
                  </a:cubicBezTo>
                  <a:cubicBezTo>
                    <a:pt x="55" y="4"/>
                    <a:pt x="57" y="2"/>
                    <a:pt x="61" y="0"/>
                  </a:cubicBezTo>
                  <a:cubicBezTo>
                    <a:pt x="60" y="8"/>
                    <a:pt x="60" y="16"/>
                    <a:pt x="60" y="24"/>
                  </a:cubicBezTo>
                  <a:cubicBezTo>
                    <a:pt x="56" y="20"/>
                    <a:pt x="55" y="16"/>
                    <a:pt x="59" y="8"/>
                  </a:cubicBezTo>
                  <a:cubicBezTo>
                    <a:pt x="46" y="26"/>
                    <a:pt x="12" y="28"/>
                    <a:pt x="0" y="14"/>
                  </a:cubicBezTo>
                  <a:close/>
                </a:path>
              </a:pathLst>
            </a:custGeom>
            <a:solidFill>
              <a:srgbClr val="E6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0" name="Freeform 1030"/>
            <p:cNvSpPr>
              <a:spLocks/>
            </p:cNvSpPr>
            <p:nvPr/>
          </p:nvSpPr>
          <p:spPr bwMode="auto">
            <a:xfrm>
              <a:off x="4912" y="2389"/>
              <a:ext cx="30" cy="7"/>
            </a:xfrm>
            <a:custGeom>
              <a:avLst/>
              <a:gdLst>
                <a:gd name="T0" fmla="*/ 48 w 48"/>
                <a:gd name="T1" fmla="*/ 3 h 12"/>
                <a:gd name="T2" fmla="*/ 42 w 48"/>
                <a:gd name="T3" fmla="*/ 8 h 12"/>
                <a:gd name="T4" fmla="*/ 5 w 48"/>
                <a:gd name="T5" fmla="*/ 7 h 12"/>
                <a:gd name="T6" fmla="*/ 0 w 48"/>
                <a:gd name="T7" fmla="*/ 3 h 12"/>
                <a:gd name="T8" fmla="*/ 9 w 48"/>
                <a:gd name="T9" fmla="*/ 2 h 12"/>
                <a:gd name="T10" fmla="*/ 48 w 48"/>
                <a:gd name="T11" fmla="*/ 3 h 12"/>
              </a:gdLst>
              <a:ahLst/>
              <a:cxnLst>
                <a:cxn ang="0">
                  <a:pos x="T0" y="T1"/>
                </a:cxn>
                <a:cxn ang="0">
                  <a:pos x="T2" y="T3"/>
                </a:cxn>
                <a:cxn ang="0">
                  <a:pos x="T4" y="T5"/>
                </a:cxn>
                <a:cxn ang="0">
                  <a:pos x="T6" y="T7"/>
                </a:cxn>
                <a:cxn ang="0">
                  <a:pos x="T8" y="T9"/>
                </a:cxn>
                <a:cxn ang="0">
                  <a:pos x="T10" y="T11"/>
                </a:cxn>
              </a:cxnLst>
              <a:rect l="0" t="0" r="r" b="b"/>
              <a:pathLst>
                <a:path w="48" h="12">
                  <a:moveTo>
                    <a:pt x="48" y="3"/>
                  </a:moveTo>
                  <a:cubicBezTo>
                    <a:pt x="47" y="5"/>
                    <a:pt x="45" y="7"/>
                    <a:pt x="42" y="8"/>
                  </a:cubicBezTo>
                  <a:cubicBezTo>
                    <a:pt x="30" y="12"/>
                    <a:pt x="18" y="12"/>
                    <a:pt x="5" y="7"/>
                  </a:cubicBezTo>
                  <a:cubicBezTo>
                    <a:pt x="3" y="7"/>
                    <a:pt x="1" y="5"/>
                    <a:pt x="0" y="3"/>
                  </a:cubicBezTo>
                  <a:cubicBezTo>
                    <a:pt x="2" y="0"/>
                    <a:pt x="6" y="1"/>
                    <a:pt x="9" y="2"/>
                  </a:cubicBezTo>
                  <a:cubicBezTo>
                    <a:pt x="22" y="2"/>
                    <a:pt x="35" y="0"/>
                    <a:pt x="48" y="3"/>
                  </a:cubicBezTo>
                  <a:close/>
                </a:path>
              </a:pathLst>
            </a:custGeom>
            <a:solidFill>
              <a:srgbClr val="FD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1" name="Freeform 1031"/>
            <p:cNvSpPr>
              <a:spLocks/>
            </p:cNvSpPr>
            <p:nvPr/>
          </p:nvSpPr>
          <p:spPr bwMode="auto">
            <a:xfrm>
              <a:off x="4880" y="2333"/>
              <a:ext cx="29" cy="10"/>
            </a:xfrm>
            <a:custGeom>
              <a:avLst/>
              <a:gdLst>
                <a:gd name="T0" fmla="*/ 28 w 47"/>
                <a:gd name="T1" fmla="*/ 0 h 16"/>
                <a:gd name="T2" fmla="*/ 43 w 47"/>
                <a:gd name="T3" fmla="*/ 3 h 16"/>
                <a:gd name="T4" fmla="*/ 47 w 47"/>
                <a:gd name="T5" fmla="*/ 7 h 16"/>
                <a:gd name="T6" fmla="*/ 42 w 47"/>
                <a:gd name="T7" fmla="*/ 9 h 16"/>
                <a:gd name="T8" fmla="*/ 27 w 47"/>
                <a:gd name="T9" fmla="*/ 7 h 16"/>
                <a:gd name="T10" fmla="*/ 8 w 47"/>
                <a:gd name="T11" fmla="*/ 13 h 16"/>
                <a:gd name="T12" fmla="*/ 2 w 47"/>
                <a:gd name="T13" fmla="*/ 14 h 16"/>
                <a:gd name="T14" fmla="*/ 4 w 47"/>
                <a:gd name="T15" fmla="*/ 8 h 16"/>
                <a:gd name="T16" fmla="*/ 28 w 47"/>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7" h="16">
                  <a:moveTo>
                    <a:pt x="28" y="0"/>
                  </a:moveTo>
                  <a:cubicBezTo>
                    <a:pt x="34" y="0"/>
                    <a:pt x="39" y="1"/>
                    <a:pt x="43" y="3"/>
                  </a:cubicBezTo>
                  <a:cubicBezTo>
                    <a:pt x="45" y="3"/>
                    <a:pt x="47" y="5"/>
                    <a:pt x="47" y="7"/>
                  </a:cubicBezTo>
                  <a:cubicBezTo>
                    <a:pt x="46" y="9"/>
                    <a:pt x="44" y="10"/>
                    <a:pt x="42" y="9"/>
                  </a:cubicBezTo>
                  <a:cubicBezTo>
                    <a:pt x="37" y="8"/>
                    <a:pt x="32" y="7"/>
                    <a:pt x="27" y="7"/>
                  </a:cubicBezTo>
                  <a:cubicBezTo>
                    <a:pt x="20" y="7"/>
                    <a:pt x="14" y="9"/>
                    <a:pt x="8" y="13"/>
                  </a:cubicBezTo>
                  <a:cubicBezTo>
                    <a:pt x="6" y="15"/>
                    <a:pt x="4" y="16"/>
                    <a:pt x="2" y="14"/>
                  </a:cubicBezTo>
                  <a:cubicBezTo>
                    <a:pt x="0" y="11"/>
                    <a:pt x="2" y="9"/>
                    <a:pt x="4" y="8"/>
                  </a:cubicBezTo>
                  <a:cubicBezTo>
                    <a:pt x="11" y="2"/>
                    <a:pt x="20" y="1"/>
                    <a:pt x="28" y="0"/>
                  </a:cubicBezTo>
                  <a:close/>
                </a:path>
              </a:pathLst>
            </a:custGeom>
            <a:solidFill>
              <a:srgbClr val="8A1C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2" name="Freeform 1032"/>
            <p:cNvSpPr>
              <a:spLocks/>
            </p:cNvSpPr>
            <p:nvPr/>
          </p:nvSpPr>
          <p:spPr bwMode="auto">
            <a:xfrm>
              <a:off x="4943" y="2333"/>
              <a:ext cx="29" cy="10"/>
            </a:xfrm>
            <a:custGeom>
              <a:avLst/>
              <a:gdLst>
                <a:gd name="T0" fmla="*/ 17 w 47"/>
                <a:gd name="T1" fmla="*/ 0 h 16"/>
                <a:gd name="T2" fmla="*/ 43 w 47"/>
                <a:gd name="T3" fmla="*/ 8 h 16"/>
                <a:gd name="T4" fmla="*/ 45 w 47"/>
                <a:gd name="T5" fmla="*/ 14 h 16"/>
                <a:gd name="T6" fmla="*/ 39 w 47"/>
                <a:gd name="T7" fmla="*/ 13 h 16"/>
                <a:gd name="T8" fmla="*/ 8 w 47"/>
                <a:gd name="T9" fmla="*/ 9 h 16"/>
                <a:gd name="T10" fmla="*/ 1 w 47"/>
                <a:gd name="T11" fmla="*/ 7 h 16"/>
                <a:gd name="T12" fmla="*/ 6 w 47"/>
                <a:gd name="T13" fmla="*/ 2 h 16"/>
                <a:gd name="T14" fmla="*/ 17 w 47"/>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 h="16">
                  <a:moveTo>
                    <a:pt x="17" y="0"/>
                  </a:moveTo>
                  <a:cubicBezTo>
                    <a:pt x="27" y="0"/>
                    <a:pt x="35" y="2"/>
                    <a:pt x="43" y="8"/>
                  </a:cubicBezTo>
                  <a:cubicBezTo>
                    <a:pt x="45" y="9"/>
                    <a:pt x="47" y="11"/>
                    <a:pt x="45" y="14"/>
                  </a:cubicBezTo>
                  <a:cubicBezTo>
                    <a:pt x="43" y="16"/>
                    <a:pt x="41" y="15"/>
                    <a:pt x="39" y="13"/>
                  </a:cubicBezTo>
                  <a:cubicBezTo>
                    <a:pt x="29" y="6"/>
                    <a:pt x="19" y="6"/>
                    <a:pt x="8" y="9"/>
                  </a:cubicBezTo>
                  <a:cubicBezTo>
                    <a:pt x="5" y="9"/>
                    <a:pt x="2" y="10"/>
                    <a:pt x="1" y="7"/>
                  </a:cubicBezTo>
                  <a:cubicBezTo>
                    <a:pt x="0" y="3"/>
                    <a:pt x="3" y="3"/>
                    <a:pt x="6" y="2"/>
                  </a:cubicBezTo>
                  <a:cubicBezTo>
                    <a:pt x="10" y="1"/>
                    <a:pt x="14" y="0"/>
                    <a:pt x="17" y="0"/>
                  </a:cubicBezTo>
                  <a:close/>
                </a:path>
              </a:pathLst>
            </a:custGeom>
            <a:solidFill>
              <a:srgbClr val="8B1D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3" name="Freeform 1033"/>
            <p:cNvSpPr>
              <a:spLocks/>
            </p:cNvSpPr>
            <p:nvPr/>
          </p:nvSpPr>
          <p:spPr bwMode="auto">
            <a:xfrm>
              <a:off x="4915" y="2402"/>
              <a:ext cx="25" cy="10"/>
            </a:xfrm>
            <a:custGeom>
              <a:avLst/>
              <a:gdLst>
                <a:gd name="T0" fmla="*/ 0 w 40"/>
                <a:gd name="T1" fmla="*/ 9 h 16"/>
                <a:gd name="T2" fmla="*/ 35 w 40"/>
                <a:gd name="T3" fmla="*/ 7 h 16"/>
                <a:gd name="T4" fmla="*/ 40 w 40"/>
                <a:gd name="T5" fmla="*/ 8 h 16"/>
                <a:gd name="T6" fmla="*/ 0 w 40"/>
                <a:gd name="T7" fmla="*/ 9 h 16"/>
              </a:gdLst>
              <a:ahLst/>
              <a:cxnLst>
                <a:cxn ang="0">
                  <a:pos x="T0" y="T1"/>
                </a:cxn>
                <a:cxn ang="0">
                  <a:pos x="T2" y="T3"/>
                </a:cxn>
                <a:cxn ang="0">
                  <a:pos x="T4" y="T5"/>
                </a:cxn>
                <a:cxn ang="0">
                  <a:pos x="T6" y="T7"/>
                </a:cxn>
              </a:cxnLst>
              <a:rect l="0" t="0" r="r" b="b"/>
              <a:pathLst>
                <a:path w="40" h="16">
                  <a:moveTo>
                    <a:pt x="0" y="9"/>
                  </a:moveTo>
                  <a:cubicBezTo>
                    <a:pt x="12" y="3"/>
                    <a:pt x="23" y="0"/>
                    <a:pt x="35" y="7"/>
                  </a:cubicBezTo>
                  <a:cubicBezTo>
                    <a:pt x="37" y="8"/>
                    <a:pt x="38" y="8"/>
                    <a:pt x="40" y="8"/>
                  </a:cubicBezTo>
                  <a:cubicBezTo>
                    <a:pt x="27" y="16"/>
                    <a:pt x="14" y="16"/>
                    <a:pt x="0" y="9"/>
                  </a:cubicBezTo>
                  <a:close/>
                </a:path>
              </a:pathLst>
            </a:custGeom>
            <a:solidFill>
              <a:srgbClr val="DA6A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4" name="Freeform 1034"/>
            <p:cNvSpPr>
              <a:spLocks/>
            </p:cNvSpPr>
            <p:nvPr/>
          </p:nvSpPr>
          <p:spPr bwMode="auto">
            <a:xfrm>
              <a:off x="4948" y="2351"/>
              <a:ext cx="21" cy="19"/>
            </a:xfrm>
            <a:custGeom>
              <a:avLst/>
              <a:gdLst>
                <a:gd name="T0" fmla="*/ 31 w 34"/>
                <a:gd name="T1" fmla="*/ 30 h 30"/>
                <a:gd name="T2" fmla="*/ 10 w 34"/>
                <a:gd name="T3" fmla="*/ 4 h 30"/>
                <a:gd name="T4" fmla="*/ 0 w 34"/>
                <a:gd name="T5" fmla="*/ 6 h 30"/>
                <a:gd name="T6" fmla="*/ 19 w 34"/>
                <a:gd name="T7" fmla="*/ 3 h 30"/>
                <a:gd name="T8" fmla="*/ 32 w 34"/>
                <a:gd name="T9" fmla="*/ 22 h 30"/>
                <a:gd name="T10" fmla="*/ 31 w 34"/>
                <a:gd name="T11" fmla="*/ 30 h 30"/>
              </a:gdLst>
              <a:ahLst/>
              <a:cxnLst>
                <a:cxn ang="0">
                  <a:pos x="T0" y="T1"/>
                </a:cxn>
                <a:cxn ang="0">
                  <a:pos x="T2" y="T3"/>
                </a:cxn>
                <a:cxn ang="0">
                  <a:pos x="T4" y="T5"/>
                </a:cxn>
                <a:cxn ang="0">
                  <a:pos x="T6" y="T7"/>
                </a:cxn>
                <a:cxn ang="0">
                  <a:pos x="T8" y="T9"/>
                </a:cxn>
                <a:cxn ang="0">
                  <a:pos x="T10" y="T11"/>
                </a:cxn>
              </a:cxnLst>
              <a:rect l="0" t="0" r="r" b="b"/>
              <a:pathLst>
                <a:path w="34" h="30">
                  <a:moveTo>
                    <a:pt x="31" y="30"/>
                  </a:moveTo>
                  <a:cubicBezTo>
                    <a:pt x="29" y="14"/>
                    <a:pt x="22" y="6"/>
                    <a:pt x="10" y="4"/>
                  </a:cubicBezTo>
                  <a:cubicBezTo>
                    <a:pt x="7" y="4"/>
                    <a:pt x="3" y="5"/>
                    <a:pt x="0" y="6"/>
                  </a:cubicBezTo>
                  <a:cubicBezTo>
                    <a:pt x="6" y="0"/>
                    <a:pt x="13" y="1"/>
                    <a:pt x="19" y="3"/>
                  </a:cubicBezTo>
                  <a:cubicBezTo>
                    <a:pt x="28" y="6"/>
                    <a:pt x="32" y="14"/>
                    <a:pt x="32" y="22"/>
                  </a:cubicBezTo>
                  <a:cubicBezTo>
                    <a:pt x="33" y="25"/>
                    <a:pt x="34" y="28"/>
                    <a:pt x="31" y="30"/>
                  </a:cubicBezTo>
                  <a:close/>
                </a:path>
              </a:pathLst>
            </a:custGeom>
            <a:solidFill>
              <a:srgbClr val="A954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5" name="Freeform 1035"/>
            <p:cNvSpPr>
              <a:spLocks/>
            </p:cNvSpPr>
            <p:nvPr/>
          </p:nvSpPr>
          <p:spPr bwMode="auto">
            <a:xfrm>
              <a:off x="4883" y="2351"/>
              <a:ext cx="19" cy="17"/>
            </a:xfrm>
            <a:custGeom>
              <a:avLst/>
              <a:gdLst>
                <a:gd name="T0" fmla="*/ 22 w 30"/>
                <a:gd name="T1" fmla="*/ 5 h 27"/>
                <a:gd name="T2" fmla="*/ 4 w 30"/>
                <a:gd name="T3" fmla="*/ 23 h 27"/>
                <a:gd name="T4" fmla="*/ 2 w 30"/>
                <a:gd name="T5" fmla="*/ 27 h 27"/>
                <a:gd name="T6" fmla="*/ 30 w 30"/>
                <a:gd name="T7" fmla="*/ 2 h 27"/>
                <a:gd name="T8" fmla="*/ 22 w 30"/>
                <a:gd name="T9" fmla="*/ 5 h 27"/>
              </a:gdLst>
              <a:ahLst/>
              <a:cxnLst>
                <a:cxn ang="0">
                  <a:pos x="T0" y="T1"/>
                </a:cxn>
                <a:cxn ang="0">
                  <a:pos x="T2" y="T3"/>
                </a:cxn>
                <a:cxn ang="0">
                  <a:pos x="T4" y="T5"/>
                </a:cxn>
                <a:cxn ang="0">
                  <a:pos x="T6" y="T7"/>
                </a:cxn>
                <a:cxn ang="0">
                  <a:pos x="T8" y="T9"/>
                </a:cxn>
              </a:cxnLst>
              <a:rect l="0" t="0" r="r" b="b"/>
              <a:pathLst>
                <a:path w="30" h="27">
                  <a:moveTo>
                    <a:pt x="22" y="5"/>
                  </a:moveTo>
                  <a:cubicBezTo>
                    <a:pt x="12" y="7"/>
                    <a:pt x="6" y="13"/>
                    <a:pt x="4" y="23"/>
                  </a:cubicBezTo>
                  <a:cubicBezTo>
                    <a:pt x="3" y="24"/>
                    <a:pt x="3" y="26"/>
                    <a:pt x="2" y="27"/>
                  </a:cubicBezTo>
                  <a:cubicBezTo>
                    <a:pt x="0" y="10"/>
                    <a:pt x="11" y="0"/>
                    <a:pt x="30" y="2"/>
                  </a:cubicBezTo>
                  <a:cubicBezTo>
                    <a:pt x="27" y="5"/>
                    <a:pt x="24" y="3"/>
                    <a:pt x="22" y="5"/>
                  </a:cubicBezTo>
                  <a:close/>
                </a:path>
              </a:pathLst>
            </a:custGeom>
            <a:solidFill>
              <a:srgbClr val="A9513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6" name="Freeform 1036"/>
            <p:cNvSpPr>
              <a:spLocks/>
            </p:cNvSpPr>
            <p:nvPr/>
          </p:nvSpPr>
          <p:spPr bwMode="auto">
            <a:xfrm>
              <a:off x="4920" y="2377"/>
              <a:ext cx="13" cy="5"/>
            </a:xfrm>
            <a:custGeom>
              <a:avLst/>
              <a:gdLst>
                <a:gd name="T0" fmla="*/ 20 w 20"/>
                <a:gd name="T1" fmla="*/ 9 h 9"/>
                <a:gd name="T2" fmla="*/ 0 w 20"/>
                <a:gd name="T3" fmla="*/ 9 h 9"/>
                <a:gd name="T4" fmla="*/ 9 w 20"/>
                <a:gd name="T5" fmla="*/ 0 h 9"/>
                <a:gd name="T6" fmla="*/ 20 w 20"/>
                <a:gd name="T7" fmla="*/ 9 h 9"/>
              </a:gdLst>
              <a:ahLst/>
              <a:cxnLst>
                <a:cxn ang="0">
                  <a:pos x="T0" y="T1"/>
                </a:cxn>
                <a:cxn ang="0">
                  <a:pos x="T2" y="T3"/>
                </a:cxn>
                <a:cxn ang="0">
                  <a:pos x="T4" y="T5"/>
                </a:cxn>
                <a:cxn ang="0">
                  <a:pos x="T6" y="T7"/>
                </a:cxn>
              </a:cxnLst>
              <a:rect l="0" t="0" r="r" b="b"/>
              <a:pathLst>
                <a:path w="20" h="9">
                  <a:moveTo>
                    <a:pt x="20" y="9"/>
                  </a:moveTo>
                  <a:cubicBezTo>
                    <a:pt x="13" y="0"/>
                    <a:pt x="9" y="0"/>
                    <a:pt x="0" y="9"/>
                  </a:cubicBezTo>
                  <a:cubicBezTo>
                    <a:pt x="0" y="3"/>
                    <a:pt x="4" y="0"/>
                    <a:pt x="9" y="0"/>
                  </a:cubicBezTo>
                  <a:cubicBezTo>
                    <a:pt x="15" y="0"/>
                    <a:pt x="19" y="3"/>
                    <a:pt x="20" y="9"/>
                  </a:cubicBezTo>
                  <a:close/>
                </a:path>
              </a:pathLst>
            </a:custGeom>
            <a:solidFill>
              <a:srgbClr val="CD826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7" name="Freeform 1037"/>
            <p:cNvSpPr>
              <a:spLocks/>
            </p:cNvSpPr>
            <p:nvPr/>
          </p:nvSpPr>
          <p:spPr bwMode="auto">
            <a:xfrm>
              <a:off x="4898" y="2427"/>
              <a:ext cx="61" cy="35"/>
            </a:xfrm>
            <a:custGeom>
              <a:avLst/>
              <a:gdLst>
                <a:gd name="T0" fmla="*/ 21 w 100"/>
                <a:gd name="T1" fmla="*/ 6 h 57"/>
                <a:gd name="T2" fmla="*/ 60 w 100"/>
                <a:gd name="T3" fmla="*/ 11 h 57"/>
                <a:gd name="T4" fmla="*/ 79 w 100"/>
                <a:gd name="T5" fmla="*/ 0 h 57"/>
                <a:gd name="T6" fmla="*/ 81 w 100"/>
                <a:gd name="T7" fmla="*/ 16 h 57"/>
                <a:gd name="T8" fmla="*/ 100 w 100"/>
                <a:gd name="T9" fmla="*/ 17 h 57"/>
                <a:gd name="T10" fmla="*/ 56 w 100"/>
                <a:gd name="T11" fmla="*/ 56 h 57"/>
                <a:gd name="T12" fmla="*/ 2 w 100"/>
                <a:gd name="T13" fmla="*/ 24 h 57"/>
                <a:gd name="T14" fmla="*/ 0 w 100"/>
                <a:gd name="T15" fmla="*/ 16 h 57"/>
                <a:gd name="T16" fmla="*/ 10 w 100"/>
                <a:gd name="T17" fmla="*/ 16 h 57"/>
                <a:gd name="T18" fmla="*/ 21 w 100"/>
                <a:gd name="T19"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57">
                  <a:moveTo>
                    <a:pt x="21" y="6"/>
                  </a:moveTo>
                  <a:cubicBezTo>
                    <a:pt x="33" y="12"/>
                    <a:pt x="46" y="15"/>
                    <a:pt x="60" y="11"/>
                  </a:cubicBezTo>
                  <a:cubicBezTo>
                    <a:pt x="67" y="9"/>
                    <a:pt x="73" y="4"/>
                    <a:pt x="79" y="0"/>
                  </a:cubicBezTo>
                  <a:cubicBezTo>
                    <a:pt x="81" y="5"/>
                    <a:pt x="78" y="11"/>
                    <a:pt x="81" y="16"/>
                  </a:cubicBezTo>
                  <a:cubicBezTo>
                    <a:pt x="88" y="16"/>
                    <a:pt x="94" y="16"/>
                    <a:pt x="100" y="17"/>
                  </a:cubicBezTo>
                  <a:cubicBezTo>
                    <a:pt x="97" y="40"/>
                    <a:pt x="75" y="55"/>
                    <a:pt x="56" y="56"/>
                  </a:cubicBezTo>
                  <a:cubicBezTo>
                    <a:pt x="29" y="57"/>
                    <a:pt x="9" y="45"/>
                    <a:pt x="2" y="24"/>
                  </a:cubicBezTo>
                  <a:cubicBezTo>
                    <a:pt x="1" y="22"/>
                    <a:pt x="0" y="19"/>
                    <a:pt x="0" y="16"/>
                  </a:cubicBezTo>
                  <a:cubicBezTo>
                    <a:pt x="4" y="16"/>
                    <a:pt x="7" y="16"/>
                    <a:pt x="10" y="16"/>
                  </a:cubicBezTo>
                  <a:cubicBezTo>
                    <a:pt x="21" y="15"/>
                    <a:pt x="21" y="15"/>
                    <a:pt x="21" y="6"/>
                  </a:cubicBezTo>
                  <a:close/>
                </a:path>
              </a:pathLst>
            </a:custGeom>
            <a:solidFill>
              <a:srgbClr val="F9BF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8" name="Freeform 1038"/>
            <p:cNvSpPr>
              <a:spLocks/>
            </p:cNvSpPr>
            <p:nvPr/>
          </p:nvSpPr>
          <p:spPr bwMode="auto">
            <a:xfrm>
              <a:off x="4909" y="2510"/>
              <a:ext cx="41" cy="15"/>
            </a:xfrm>
            <a:custGeom>
              <a:avLst/>
              <a:gdLst>
                <a:gd name="T0" fmla="*/ 59 w 66"/>
                <a:gd name="T1" fmla="*/ 23 h 24"/>
                <a:gd name="T2" fmla="*/ 47 w 66"/>
                <a:gd name="T3" fmla="*/ 20 h 24"/>
                <a:gd name="T4" fmla="*/ 8 w 66"/>
                <a:gd name="T5" fmla="*/ 23 h 24"/>
                <a:gd name="T6" fmla="*/ 1 w 66"/>
                <a:gd name="T7" fmla="*/ 21 h 24"/>
                <a:gd name="T8" fmla="*/ 4 w 66"/>
                <a:gd name="T9" fmla="*/ 15 h 24"/>
                <a:gd name="T10" fmla="*/ 63 w 66"/>
                <a:gd name="T11" fmla="*/ 16 h 24"/>
                <a:gd name="T12" fmla="*/ 64 w 66"/>
                <a:gd name="T13" fmla="*/ 21 h 24"/>
                <a:gd name="T14" fmla="*/ 59 w 66"/>
                <a:gd name="T15" fmla="*/ 23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 h="24">
                  <a:moveTo>
                    <a:pt x="59" y="23"/>
                  </a:moveTo>
                  <a:cubicBezTo>
                    <a:pt x="55" y="23"/>
                    <a:pt x="51" y="21"/>
                    <a:pt x="47" y="20"/>
                  </a:cubicBezTo>
                  <a:cubicBezTo>
                    <a:pt x="34" y="18"/>
                    <a:pt x="21" y="20"/>
                    <a:pt x="8" y="23"/>
                  </a:cubicBezTo>
                  <a:cubicBezTo>
                    <a:pt x="6" y="24"/>
                    <a:pt x="3" y="24"/>
                    <a:pt x="1" y="21"/>
                  </a:cubicBezTo>
                  <a:cubicBezTo>
                    <a:pt x="0" y="18"/>
                    <a:pt x="2" y="17"/>
                    <a:pt x="4" y="15"/>
                  </a:cubicBezTo>
                  <a:cubicBezTo>
                    <a:pt x="18" y="0"/>
                    <a:pt x="50" y="1"/>
                    <a:pt x="63" y="16"/>
                  </a:cubicBezTo>
                  <a:cubicBezTo>
                    <a:pt x="64" y="17"/>
                    <a:pt x="66" y="19"/>
                    <a:pt x="64" y="21"/>
                  </a:cubicBezTo>
                  <a:cubicBezTo>
                    <a:pt x="63" y="23"/>
                    <a:pt x="61" y="23"/>
                    <a:pt x="59" y="23"/>
                  </a:cubicBezTo>
                  <a:close/>
                </a:path>
              </a:pathLst>
            </a:custGeom>
            <a:solidFill>
              <a:srgbClr val="D3196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39" name="Freeform 1039"/>
            <p:cNvSpPr>
              <a:spLocks/>
            </p:cNvSpPr>
            <p:nvPr/>
          </p:nvSpPr>
          <p:spPr bwMode="auto">
            <a:xfrm>
              <a:off x="4802" y="2470"/>
              <a:ext cx="16" cy="16"/>
            </a:xfrm>
            <a:custGeom>
              <a:avLst/>
              <a:gdLst>
                <a:gd name="T0" fmla="*/ 0 w 26"/>
                <a:gd name="T1" fmla="*/ 12 h 27"/>
                <a:gd name="T2" fmla="*/ 7 w 26"/>
                <a:gd name="T3" fmla="*/ 11 h 27"/>
                <a:gd name="T4" fmla="*/ 3 w 26"/>
                <a:gd name="T5" fmla="*/ 6 h 27"/>
                <a:gd name="T6" fmla="*/ 20 w 26"/>
                <a:gd name="T7" fmla="*/ 4 h 27"/>
                <a:gd name="T8" fmla="*/ 24 w 26"/>
                <a:gd name="T9" fmla="*/ 17 h 27"/>
                <a:gd name="T10" fmla="*/ 11 w 26"/>
                <a:gd name="T11" fmla="*/ 26 h 27"/>
                <a:gd name="T12" fmla="*/ 0 w 26"/>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0" y="12"/>
                  </a:moveTo>
                  <a:cubicBezTo>
                    <a:pt x="3" y="13"/>
                    <a:pt x="6" y="15"/>
                    <a:pt x="7" y="11"/>
                  </a:cubicBezTo>
                  <a:cubicBezTo>
                    <a:pt x="9" y="8"/>
                    <a:pt x="6" y="7"/>
                    <a:pt x="3" y="6"/>
                  </a:cubicBezTo>
                  <a:cubicBezTo>
                    <a:pt x="8" y="1"/>
                    <a:pt x="14" y="0"/>
                    <a:pt x="20" y="4"/>
                  </a:cubicBezTo>
                  <a:cubicBezTo>
                    <a:pt x="24" y="7"/>
                    <a:pt x="26" y="12"/>
                    <a:pt x="24" y="17"/>
                  </a:cubicBezTo>
                  <a:cubicBezTo>
                    <a:pt x="22" y="23"/>
                    <a:pt x="17" y="27"/>
                    <a:pt x="11" y="26"/>
                  </a:cubicBezTo>
                  <a:cubicBezTo>
                    <a:pt x="4" y="25"/>
                    <a:pt x="1" y="20"/>
                    <a:pt x="0" y="12"/>
                  </a:cubicBezTo>
                  <a:close/>
                </a:path>
              </a:pathLst>
            </a:custGeom>
            <a:solidFill>
              <a:srgbClr val="641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0" name="Freeform 1040"/>
            <p:cNvSpPr>
              <a:spLocks/>
            </p:cNvSpPr>
            <p:nvPr/>
          </p:nvSpPr>
          <p:spPr bwMode="auto">
            <a:xfrm>
              <a:off x="4849" y="2459"/>
              <a:ext cx="14" cy="16"/>
            </a:xfrm>
            <a:custGeom>
              <a:avLst/>
              <a:gdLst>
                <a:gd name="T0" fmla="*/ 10 w 22"/>
                <a:gd name="T1" fmla="*/ 0 h 25"/>
                <a:gd name="T2" fmla="*/ 22 w 22"/>
                <a:gd name="T3" fmla="*/ 12 h 25"/>
                <a:gd name="T4" fmla="*/ 13 w 22"/>
                <a:gd name="T5" fmla="*/ 24 h 25"/>
                <a:gd name="T6" fmla="*/ 1 w 22"/>
                <a:gd name="T7" fmla="*/ 14 h 25"/>
                <a:gd name="T8" fmla="*/ 4 w 22"/>
                <a:gd name="T9" fmla="*/ 12 h 25"/>
                <a:gd name="T10" fmla="*/ 6 w 22"/>
                <a:gd name="T11" fmla="*/ 7 h 25"/>
                <a:gd name="T12" fmla="*/ 10 w 22"/>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2" h="25">
                  <a:moveTo>
                    <a:pt x="10" y="0"/>
                  </a:moveTo>
                  <a:cubicBezTo>
                    <a:pt x="16" y="0"/>
                    <a:pt x="21" y="6"/>
                    <a:pt x="22" y="12"/>
                  </a:cubicBezTo>
                  <a:cubicBezTo>
                    <a:pt x="22" y="19"/>
                    <a:pt x="19" y="24"/>
                    <a:pt x="13" y="24"/>
                  </a:cubicBezTo>
                  <a:cubicBezTo>
                    <a:pt x="8" y="25"/>
                    <a:pt x="2" y="21"/>
                    <a:pt x="1" y="14"/>
                  </a:cubicBezTo>
                  <a:cubicBezTo>
                    <a:pt x="1" y="11"/>
                    <a:pt x="1" y="11"/>
                    <a:pt x="4" y="12"/>
                  </a:cubicBezTo>
                  <a:cubicBezTo>
                    <a:pt x="7" y="12"/>
                    <a:pt x="8" y="9"/>
                    <a:pt x="6" y="7"/>
                  </a:cubicBezTo>
                  <a:cubicBezTo>
                    <a:pt x="0" y="0"/>
                    <a:pt x="8" y="2"/>
                    <a:pt x="10" y="0"/>
                  </a:cubicBezTo>
                  <a:close/>
                </a:path>
              </a:pathLst>
            </a:custGeom>
            <a:solidFill>
              <a:srgbClr val="631D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1" name="Freeform 1041"/>
            <p:cNvSpPr>
              <a:spLocks/>
            </p:cNvSpPr>
            <p:nvPr/>
          </p:nvSpPr>
          <p:spPr bwMode="auto">
            <a:xfrm>
              <a:off x="4983" y="2503"/>
              <a:ext cx="37" cy="20"/>
            </a:xfrm>
            <a:custGeom>
              <a:avLst/>
              <a:gdLst>
                <a:gd name="T0" fmla="*/ 51 w 59"/>
                <a:gd name="T1" fmla="*/ 9 h 33"/>
                <a:gd name="T2" fmla="*/ 57 w 59"/>
                <a:gd name="T3" fmla="*/ 21 h 33"/>
                <a:gd name="T4" fmla="*/ 45 w 59"/>
                <a:gd name="T5" fmla="*/ 33 h 33"/>
                <a:gd name="T6" fmla="*/ 40 w 59"/>
                <a:gd name="T7" fmla="*/ 31 h 33"/>
                <a:gd name="T8" fmla="*/ 12 w 59"/>
                <a:gd name="T9" fmla="*/ 26 h 33"/>
                <a:gd name="T10" fmla="*/ 7 w 59"/>
                <a:gd name="T11" fmla="*/ 25 h 33"/>
                <a:gd name="T12" fmla="*/ 1 w 59"/>
                <a:gd name="T13" fmla="*/ 9 h 33"/>
                <a:gd name="T14" fmla="*/ 11 w 59"/>
                <a:gd name="T15" fmla="*/ 3 h 33"/>
                <a:gd name="T16" fmla="*/ 39 w 59"/>
                <a:gd name="T17" fmla="*/ 11 h 33"/>
                <a:gd name="T18" fmla="*/ 51 w 59"/>
                <a:gd name="T19"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33">
                  <a:moveTo>
                    <a:pt x="51" y="9"/>
                  </a:moveTo>
                  <a:cubicBezTo>
                    <a:pt x="59" y="11"/>
                    <a:pt x="59" y="16"/>
                    <a:pt x="57" y="21"/>
                  </a:cubicBezTo>
                  <a:cubicBezTo>
                    <a:pt x="55" y="27"/>
                    <a:pt x="51" y="31"/>
                    <a:pt x="45" y="33"/>
                  </a:cubicBezTo>
                  <a:cubicBezTo>
                    <a:pt x="43" y="33"/>
                    <a:pt x="42" y="32"/>
                    <a:pt x="40" y="31"/>
                  </a:cubicBezTo>
                  <a:cubicBezTo>
                    <a:pt x="32" y="26"/>
                    <a:pt x="22" y="25"/>
                    <a:pt x="12" y="26"/>
                  </a:cubicBezTo>
                  <a:cubicBezTo>
                    <a:pt x="10" y="26"/>
                    <a:pt x="9" y="26"/>
                    <a:pt x="7" y="25"/>
                  </a:cubicBezTo>
                  <a:cubicBezTo>
                    <a:pt x="2" y="21"/>
                    <a:pt x="0" y="15"/>
                    <a:pt x="1" y="9"/>
                  </a:cubicBezTo>
                  <a:cubicBezTo>
                    <a:pt x="2" y="4"/>
                    <a:pt x="5" y="0"/>
                    <a:pt x="11" y="3"/>
                  </a:cubicBezTo>
                  <a:cubicBezTo>
                    <a:pt x="20" y="8"/>
                    <a:pt x="29" y="13"/>
                    <a:pt x="39" y="11"/>
                  </a:cubicBezTo>
                  <a:cubicBezTo>
                    <a:pt x="43" y="11"/>
                    <a:pt x="47" y="9"/>
                    <a:pt x="51" y="9"/>
                  </a:cubicBezTo>
                  <a:close/>
                </a:path>
              </a:pathLst>
            </a:custGeom>
            <a:solidFill>
              <a:srgbClr val="6215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2" name="Freeform 1042"/>
            <p:cNvSpPr>
              <a:spLocks/>
            </p:cNvSpPr>
            <p:nvPr/>
          </p:nvSpPr>
          <p:spPr bwMode="auto">
            <a:xfrm>
              <a:off x="5016" y="2482"/>
              <a:ext cx="29" cy="27"/>
            </a:xfrm>
            <a:custGeom>
              <a:avLst/>
              <a:gdLst>
                <a:gd name="T0" fmla="*/ 43 w 47"/>
                <a:gd name="T1" fmla="*/ 28 h 43"/>
                <a:gd name="T2" fmla="*/ 3 w 47"/>
                <a:gd name="T3" fmla="*/ 34 h 43"/>
                <a:gd name="T4" fmla="*/ 1 w 47"/>
                <a:gd name="T5" fmla="*/ 27 h 43"/>
                <a:gd name="T6" fmla="*/ 14 w 47"/>
                <a:gd name="T7" fmla="*/ 5 h 43"/>
                <a:gd name="T8" fmla="*/ 42 w 47"/>
                <a:gd name="T9" fmla="*/ 10 h 43"/>
                <a:gd name="T10" fmla="*/ 43 w 47"/>
                <a:gd name="T11" fmla="*/ 28 h 43"/>
              </a:gdLst>
              <a:ahLst/>
              <a:cxnLst>
                <a:cxn ang="0">
                  <a:pos x="T0" y="T1"/>
                </a:cxn>
                <a:cxn ang="0">
                  <a:pos x="T2" y="T3"/>
                </a:cxn>
                <a:cxn ang="0">
                  <a:pos x="T4" y="T5"/>
                </a:cxn>
                <a:cxn ang="0">
                  <a:pos x="T6" y="T7"/>
                </a:cxn>
                <a:cxn ang="0">
                  <a:pos x="T8" y="T9"/>
                </a:cxn>
                <a:cxn ang="0">
                  <a:pos x="T10" y="T11"/>
                </a:cxn>
              </a:cxnLst>
              <a:rect l="0" t="0" r="r" b="b"/>
              <a:pathLst>
                <a:path w="47" h="43">
                  <a:moveTo>
                    <a:pt x="43" y="28"/>
                  </a:moveTo>
                  <a:cubicBezTo>
                    <a:pt x="33" y="41"/>
                    <a:pt x="15" y="43"/>
                    <a:pt x="3" y="34"/>
                  </a:cubicBezTo>
                  <a:cubicBezTo>
                    <a:pt x="0" y="32"/>
                    <a:pt x="0" y="29"/>
                    <a:pt x="1" y="27"/>
                  </a:cubicBezTo>
                  <a:cubicBezTo>
                    <a:pt x="2" y="18"/>
                    <a:pt x="5" y="10"/>
                    <a:pt x="14" y="5"/>
                  </a:cubicBezTo>
                  <a:cubicBezTo>
                    <a:pt x="24" y="0"/>
                    <a:pt x="35" y="1"/>
                    <a:pt x="42" y="10"/>
                  </a:cubicBezTo>
                  <a:cubicBezTo>
                    <a:pt x="47" y="16"/>
                    <a:pt x="47" y="21"/>
                    <a:pt x="43" y="28"/>
                  </a:cubicBezTo>
                  <a:close/>
                </a:path>
              </a:pathLst>
            </a:custGeom>
            <a:solidFill>
              <a:srgbClr val="F8FA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3" name="Freeform 1043"/>
            <p:cNvSpPr>
              <a:spLocks/>
            </p:cNvSpPr>
            <p:nvPr/>
          </p:nvSpPr>
          <p:spPr bwMode="auto">
            <a:xfrm>
              <a:off x="4970" y="2472"/>
              <a:ext cx="24" cy="24"/>
            </a:xfrm>
            <a:custGeom>
              <a:avLst/>
              <a:gdLst>
                <a:gd name="T0" fmla="*/ 28 w 38"/>
                <a:gd name="T1" fmla="*/ 5 h 39"/>
                <a:gd name="T2" fmla="*/ 34 w 38"/>
                <a:gd name="T3" fmla="*/ 35 h 39"/>
                <a:gd name="T4" fmla="*/ 28 w 38"/>
                <a:gd name="T5" fmla="*/ 38 h 39"/>
                <a:gd name="T6" fmla="*/ 1 w 38"/>
                <a:gd name="T7" fmla="*/ 14 h 39"/>
                <a:gd name="T8" fmla="*/ 20 w 38"/>
                <a:gd name="T9" fmla="*/ 0 h 39"/>
                <a:gd name="T10" fmla="*/ 28 w 38"/>
                <a:gd name="T11" fmla="*/ 5 h 39"/>
              </a:gdLst>
              <a:ahLst/>
              <a:cxnLst>
                <a:cxn ang="0">
                  <a:pos x="T0" y="T1"/>
                </a:cxn>
                <a:cxn ang="0">
                  <a:pos x="T2" y="T3"/>
                </a:cxn>
                <a:cxn ang="0">
                  <a:pos x="T4" y="T5"/>
                </a:cxn>
                <a:cxn ang="0">
                  <a:pos x="T6" y="T7"/>
                </a:cxn>
                <a:cxn ang="0">
                  <a:pos x="T8" y="T9"/>
                </a:cxn>
                <a:cxn ang="0">
                  <a:pos x="T10" y="T11"/>
                </a:cxn>
              </a:cxnLst>
              <a:rect l="0" t="0" r="r" b="b"/>
              <a:pathLst>
                <a:path w="38" h="39">
                  <a:moveTo>
                    <a:pt x="28" y="5"/>
                  </a:moveTo>
                  <a:cubicBezTo>
                    <a:pt x="38" y="14"/>
                    <a:pt x="37" y="23"/>
                    <a:pt x="34" y="35"/>
                  </a:cubicBezTo>
                  <a:cubicBezTo>
                    <a:pt x="33" y="38"/>
                    <a:pt x="31" y="38"/>
                    <a:pt x="28" y="38"/>
                  </a:cubicBezTo>
                  <a:cubicBezTo>
                    <a:pt x="12" y="39"/>
                    <a:pt x="0" y="34"/>
                    <a:pt x="1" y="14"/>
                  </a:cubicBezTo>
                  <a:cubicBezTo>
                    <a:pt x="5" y="4"/>
                    <a:pt x="10" y="0"/>
                    <a:pt x="20" y="0"/>
                  </a:cubicBezTo>
                  <a:cubicBezTo>
                    <a:pt x="23" y="0"/>
                    <a:pt x="26" y="1"/>
                    <a:pt x="28" y="5"/>
                  </a:cubicBezTo>
                  <a:close/>
                </a:path>
              </a:pathLst>
            </a:custGeom>
            <a:solidFill>
              <a:srgbClr val="F8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4" name="Freeform 1044"/>
            <p:cNvSpPr>
              <a:spLocks/>
            </p:cNvSpPr>
            <p:nvPr/>
          </p:nvSpPr>
          <p:spPr bwMode="auto">
            <a:xfrm>
              <a:off x="5051" y="2505"/>
              <a:ext cx="14" cy="17"/>
            </a:xfrm>
            <a:custGeom>
              <a:avLst/>
              <a:gdLst>
                <a:gd name="T0" fmla="*/ 5 w 23"/>
                <a:gd name="T1" fmla="*/ 28 h 28"/>
                <a:gd name="T2" fmla="*/ 1 w 23"/>
                <a:gd name="T3" fmla="*/ 23 h 28"/>
                <a:gd name="T4" fmla="*/ 10 w 23"/>
                <a:gd name="T5" fmla="*/ 3 h 28"/>
                <a:gd name="T6" fmla="*/ 18 w 23"/>
                <a:gd name="T7" fmla="*/ 4 h 28"/>
                <a:gd name="T8" fmla="*/ 20 w 23"/>
                <a:gd name="T9" fmla="*/ 19 h 28"/>
                <a:gd name="T10" fmla="*/ 5 w 23"/>
                <a:gd name="T11" fmla="*/ 28 h 28"/>
              </a:gdLst>
              <a:ahLst/>
              <a:cxnLst>
                <a:cxn ang="0">
                  <a:pos x="T0" y="T1"/>
                </a:cxn>
                <a:cxn ang="0">
                  <a:pos x="T2" y="T3"/>
                </a:cxn>
                <a:cxn ang="0">
                  <a:pos x="T4" y="T5"/>
                </a:cxn>
                <a:cxn ang="0">
                  <a:pos x="T6" y="T7"/>
                </a:cxn>
                <a:cxn ang="0">
                  <a:pos x="T8" y="T9"/>
                </a:cxn>
                <a:cxn ang="0">
                  <a:pos x="T10" y="T11"/>
                </a:cxn>
              </a:cxnLst>
              <a:rect l="0" t="0" r="r" b="b"/>
              <a:pathLst>
                <a:path w="23" h="28">
                  <a:moveTo>
                    <a:pt x="5" y="28"/>
                  </a:moveTo>
                  <a:cubicBezTo>
                    <a:pt x="2" y="28"/>
                    <a:pt x="0" y="27"/>
                    <a:pt x="1" y="23"/>
                  </a:cubicBezTo>
                  <a:cubicBezTo>
                    <a:pt x="4" y="16"/>
                    <a:pt x="5" y="9"/>
                    <a:pt x="10" y="3"/>
                  </a:cubicBezTo>
                  <a:cubicBezTo>
                    <a:pt x="13" y="0"/>
                    <a:pt x="16" y="0"/>
                    <a:pt x="18" y="4"/>
                  </a:cubicBezTo>
                  <a:cubicBezTo>
                    <a:pt x="21" y="8"/>
                    <a:pt x="23" y="14"/>
                    <a:pt x="20" y="19"/>
                  </a:cubicBezTo>
                  <a:cubicBezTo>
                    <a:pt x="17" y="24"/>
                    <a:pt x="13" y="28"/>
                    <a:pt x="5" y="28"/>
                  </a:cubicBezTo>
                  <a:close/>
                </a:path>
              </a:pathLst>
            </a:custGeom>
            <a:solidFill>
              <a:srgbClr val="DF95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5" name="Freeform 1045"/>
            <p:cNvSpPr>
              <a:spLocks/>
            </p:cNvSpPr>
            <p:nvPr/>
          </p:nvSpPr>
          <p:spPr bwMode="auto">
            <a:xfrm>
              <a:off x="4990" y="2502"/>
              <a:ext cx="25" cy="12"/>
            </a:xfrm>
            <a:custGeom>
              <a:avLst/>
              <a:gdLst>
                <a:gd name="T0" fmla="*/ 40 w 40"/>
                <a:gd name="T1" fmla="*/ 10 h 19"/>
                <a:gd name="T2" fmla="*/ 0 w 40"/>
                <a:gd name="T3" fmla="*/ 4 h 19"/>
                <a:gd name="T4" fmla="*/ 15 w 40"/>
                <a:gd name="T5" fmla="*/ 4 h 19"/>
                <a:gd name="T6" fmla="*/ 40 w 40"/>
                <a:gd name="T7" fmla="*/ 10 h 19"/>
              </a:gdLst>
              <a:ahLst/>
              <a:cxnLst>
                <a:cxn ang="0">
                  <a:pos x="T0" y="T1"/>
                </a:cxn>
                <a:cxn ang="0">
                  <a:pos x="T2" y="T3"/>
                </a:cxn>
                <a:cxn ang="0">
                  <a:pos x="T4" y="T5"/>
                </a:cxn>
                <a:cxn ang="0">
                  <a:pos x="T6" y="T7"/>
                </a:cxn>
              </a:cxnLst>
              <a:rect l="0" t="0" r="r" b="b"/>
              <a:pathLst>
                <a:path w="40" h="19">
                  <a:moveTo>
                    <a:pt x="40" y="10"/>
                  </a:moveTo>
                  <a:cubicBezTo>
                    <a:pt x="29" y="19"/>
                    <a:pt x="9" y="15"/>
                    <a:pt x="0" y="4"/>
                  </a:cubicBezTo>
                  <a:cubicBezTo>
                    <a:pt x="5" y="0"/>
                    <a:pt x="11" y="3"/>
                    <a:pt x="15" y="4"/>
                  </a:cubicBezTo>
                  <a:cubicBezTo>
                    <a:pt x="24" y="6"/>
                    <a:pt x="33" y="5"/>
                    <a:pt x="40" y="10"/>
                  </a:cubicBezTo>
                  <a:close/>
                </a:path>
              </a:pathLst>
            </a:custGeom>
            <a:solidFill>
              <a:srgbClr val="FDFB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6" name="Freeform 1046"/>
            <p:cNvSpPr>
              <a:spLocks/>
            </p:cNvSpPr>
            <p:nvPr/>
          </p:nvSpPr>
          <p:spPr bwMode="auto">
            <a:xfrm>
              <a:off x="4988" y="2516"/>
              <a:ext cx="23" cy="11"/>
            </a:xfrm>
            <a:custGeom>
              <a:avLst/>
              <a:gdLst>
                <a:gd name="T0" fmla="*/ 0 w 38"/>
                <a:gd name="T1" fmla="*/ 4 h 17"/>
                <a:gd name="T2" fmla="*/ 38 w 38"/>
                <a:gd name="T3" fmla="*/ 12 h 17"/>
                <a:gd name="T4" fmla="*/ 0 w 38"/>
                <a:gd name="T5" fmla="*/ 4 h 17"/>
              </a:gdLst>
              <a:ahLst/>
              <a:cxnLst>
                <a:cxn ang="0">
                  <a:pos x="T0" y="T1"/>
                </a:cxn>
                <a:cxn ang="0">
                  <a:pos x="T2" y="T3"/>
                </a:cxn>
                <a:cxn ang="0">
                  <a:pos x="T4" y="T5"/>
                </a:cxn>
              </a:cxnLst>
              <a:rect l="0" t="0" r="r" b="b"/>
              <a:pathLst>
                <a:path w="38" h="17">
                  <a:moveTo>
                    <a:pt x="0" y="4"/>
                  </a:moveTo>
                  <a:cubicBezTo>
                    <a:pt x="14" y="0"/>
                    <a:pt x="27" y="2"/>
                    <a:pt x="38" y="12"/>
                  </a:cubicBezTo>
                  <a:cubicBezTo>
                    <a:pt x="25" y="17"/>
                    <a:pt x="9" y="14"/>
                    <a:pt x="0" y="4"/>
                  </a:cubicBezTo>
                  <a:close/>
                </a:path>
              </a:pathLst>
            </a:custGeom>
            <a:solidFill>
              <a:srgbClr val="D365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7" name="Freeform 1047"/>
            <p:cNvSpPr>
              <a:spLocks/>
            </p:cNvSpPr>
            <p:nvPr/>
          </p:nvSpPr>
          <p:spPr bwMode="auto">
            <a:xfrm>
              <a:off x="5029" y="2510"/>
              <a:ext cx="16" cy="9"/>
            </a:xfrm>
            <a:custGeom>
              <a:avLst/>
              <a:gdLst>
                <a:gd name="T0" fmla="*/ 10 w 26"/>
                <a:gd name="T1" fmla="*/ 1 h 15"/>
                <a:gd name="T2" fmla="*/ 11 w 26"/>
                <a:gd name="T3" fmla="*/ 0 h 15"/>
                <a:gd name="T4" fmla="*/ 25 w 26"/>
                <a:gd name="T5" fmla="*/ 9 h 15"/>
                <a:gd name="T6" fmla="*/ 12 w 26"/>
                <a:gd name="T7" fmla="*/ 14 h 15"/>
                <a:gd name="T8" fmla="*/ 7 w 26"/>
                <a:gd name="T9" fmla="*/ 13 h 15"/>
                <a:gd name="T10" fmla="*/ 0 w 26"/>
                <a:gd name="T11" fmla="*/ 6 h 15"/>
                <a:gd name="T12" fmla="*/ 8 w 26"/>
                <a:gd name="T13" fmla="*/ 1 h 15"/>
                <a:gd name="T14" fmla="*/ 10 w 26"/>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 h="15">
                  <a:moveTo>
                    <a:pt x="10" y="1"/>
                  </a:moveTo>
                  <a:cubicBezTo>
                    <a:pt x="11" y="0"/>
                    <a:pt x="11" y="0"/>
                    <a:pt x="11" y="0"/>
                  </a:cubicBezTo>
                  <a:cubicBezTo>
                    <a:pt x="17" y="0"/>
                    <a:pt x="26" y="5"/>
                    <a:pt x="25" y="9"/>
                  </a:cubicBezTo>
                  <a:cubicBezTo>
                    <a:pt x="23" y="15"/>
                    <a:pt x="17" y="14"/>
                    <a:pt x="12" y="14"/>
                  </a:cubicBezTo>
                  <a:cubicBezTo>
                    <a:pt x="11" y="14"/>
                    <a:pt x="9" y="14"/>
                    <a:pt x="7" y="13"/>
                  </a:cubicBezTo>
                  <a:cubicBezTo>
                    <a:pt x="3" y="13"/>
                    <a:pt x="0" y="10"/>
                    <a:pt x="0" y="6"/>
                  </a:cubicBezTo>
                  <a:cubicBezTo>
                    <a:pt x="1" y="1"/>
                    <a:pt x="4" y="1"/>
                    <a:pt x="8" y="1"/>
                  </a:cubicBezTo>
                  <a:cubicBezTo>
                    <a:pt x="9" y="1"/>
                    <a:pt x="10" y="1"/>
                    <a:pt x="10" y="1"/>
                  </a:cubicBezTo>
                  <a:close/>
                </a:path>
              </a:pathLst>
            </a:custGeom>
            <a:solidFill>
              <a:srgbClr val="F29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8" name="Freeform 1048"/>
            <p:cNvSpPr>
              <a:spLocks/>
            </p:cNvSpPr>
            <p:nvPr/>
          </p:nvSpPr>
          <p:spPr bwMode="auto">
            <a:xfrm>
              <a:off x="5029" y="2465"/>
              <a:ext cx="25" cy="15"/>
            </a:xfrm>
            <a:custGeom>
              <a:avLst/>
              <a:gdLst>
                <a:gd name="T0" fmla="*/ 6 w 40"/>
                <a:gd name="T1" fmla="*/ 1 h 24"/>
                <a:gd name="T2" fmla="*/ 36 w 40"/>
                <a:gd name="T3" fmla="*/ 14 h 24"/>
                <a:gd name="T4" fmla="*/ 38 w 40"/>
                <a:gd name="T5" fmla="*/ 21 h 24"/>
                <a:gd name="T6" fmla="*/ 32 w 40"/>
                <a:gd name="T7" fmla="*/ 19 h 24"/>
                <a:gd name="T8" fmla="*/ 6 w 40"/>
                <a:gd name="T9" fmla="*/ 7 h 24"/>
                <a:gd name="T10" fmla="*/ 0 w 40"/>
                <a:gd name="T11" fmla="*/ 4 h 24"/>
                <a:gd name="T12" fmla="*/ 6 w 40"/>
                <a:gd name="T13" fmla="*/ 1 h 24"/>
              </a:gdLst>
              <a:ahLst/>
              <a:cxnLst>
                <a:cxn ang="0">
                  <a:pos x="T0" y="T1"/>
                </a:cxn>
                <a:cxn ang="0">
                  <a:pos x="T2" y="T3"/>
                </a:cxn>
                <a:cxn ang="0">
                  <a:pos x="T4" y="T5"/>
                </a:cxn>
                <a:cxn ang="0">
                  <a:pos x="T6" y="T7"/>
                </a:cxn>
                <a:cxn ang="0">
                  <a:pos x="T8" y="T9"/>
                </a:cxn>
                <a:cxn ang="0">
                  <a:pos x="T10" y="T11"/>
                </a:cxn>
                <a:cxn ang="0">
                  <a:pos x="T12" y="T13"/>
                </a:cxn>
              </a:cxnLst>
              <a:rect l="0" t="0" r="r" b="b"/>
              <a:pathLst>
                <a:path w="40" h="24">
                  <a:moveTo>
                    <a:pt x="6" y="1"/>
                  </a:moveTo>
                  <a:cubicBezTo>
                    <a:pt x="18" y="2"/>
                    <a:pt x="28" y="6"/>
                    <a:pt x="36" y="14"/>
                  </a:cubicBezTo>
                  <a:cubicBezTo>
                    <a:pt x="37" y="16"/>
                    <a:pt x="40" y="18"/>
                    <a:pt x="38" y="21"/>
                  </a:cubicBezTo>
                  <a:cubicBezTo>
                    <a:pt x="35" y="24"/>
                    <a:pt x="33" y="21"/>
                    <a:pt x="32" y="19"/>
                  </a:cubicBezTo>
                  <a:cubicBezTo>
                    <a:pt x="25" y="11"/>
                    <a:pt x="16" y="8"/>
                    <a:pt x="6" y="7"/>
                  </a:cubicBezTo>
                  <a:cubicBezTo>
                    <a:pt x="4" y="7"/>
                    <a:pt x="0" y="8"/>
                    <a:pt x="0" y="4"/>
                  </a:cubicBezTo>
                  <a:cubicBezTo>
                    <a:pt x="0" y="0"/>
                    <a:pt x="4" y="1"/>
                    <a:pt x="6" y="1"/>
                  </a:cubicBezTo>
                  <a:close/>
                </a:path>
              </a:pathLst>
            </a:custGeom>
            <a:solidFill>
              <a:srgbClr val="6F26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49" name="Freeform 1049"/>
            <p:cNvSpPr>
              <a:spLocks/>
            </p:cNvSpPr>
            <p:nvPr/>
          </p:nvSpPr>
          <p:spPr bwMode="auto">
            <a:xfrm>
              <a:off x="4973" y="2455"/>
              <a:ext cx="22" cy="7"/>
            </a:xfrm>
            <a:custGeom>
              <a:avLst/>
              <a:gdLst>
                <a:gd name="T0" fmla="*/ 16 w 35"/>
                <a:gd name="T1" fmla="*/ 0 h 11"/>
                <a:gd name="T2" fmla="*/ 32 w 35"/>
                <a:gd name="T3" fmla="*/ 5 h 11"/>
                <a:gd name="T4" fmla="*/ 34 w 35"/>
                <a:gd name="T5" fmla="*/ 9 h 11"/>
                <a:gd name="T6" fmla="*/ 29 w 35"/>
                <a:gd name="T7" fmla="*/ 10 h 11"/>
                <a:gd name="T8" fmla="*/ 5 w 35"/>
                <a:gd name="T9" fmla="*/ 9 h 11"/>
                <a:gd name="T10" fmla="*/ 0 w 35"/>
                <a:gd name="T11" fmla="*/ 8 h 11"/>
                <a:gd name="T12" fmla="*/ 3 w 35"/>
                <a:gd name="T13" fmla="*/ 3 h 11"/>
                <a:gd name="T14" fmla="*/ 16 w 35"/>
                <a:gd name="T15" fmla="*/ 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1">
                  <a:moveTo>
                    <a:pt x="16" y="0"/>
                  </a:moveTo>
                  <a:cubicBezTo>
                    <a:pt x="21" y="1"/>
                    <a:pt x="27" y="2"/>
                    <a:pt x="32" y="5"/>
                  </a:cubicBezTo>
                  <a:cubicBezTo>
                    <a:pt x="34" y="6"/>
                    <a:pt x="35" y="7"/>
                    <a:pt x="34" y="9"/>
                  </a:cubicBezTo>
                  <a:cubicBezTo>
                    <a:pt x="33" y="11"/>
                    <a:pt x="31" y="11"/>
                    <a:pt x="29" y="10"/>
                  </a:cubicBezTo>
                  <a:cubicBezTo>
                    <a:pt x="21" y="6"/>
                    <a:pt x="13" y="5"/>
                    <a:pt x="5" y="9"/>
                  </a:cubicBezTo>
                  <a:cubicBezTo>
                    <a:pt x="3" y="9"/>
                    <a:pt x="1" y="10"/>
                    <a:pt x="0" y="8"/>
                  </a:cubicBezTo>
                  <a:cubicBezTo>
                    <a:pt x="0" y="5"/>
                    <a:pt x="1" y="4"/>
                    <a:pt x="3" y="3"/>
                  </a:cubicBezTo>
                  <a:cubicBezTo>
                    <a:pt x="7" y="1"/>
                    <a:pt x="11" y="0"/>
                    <a:pt x="16" y="0"/>
                  </a:cubicBezTo>
                  <a:close/>
                </a:path>
              </a:pathLst>
            </a:custGeom>
            <a:solidFill>
              <a:srgbClr val="6C23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0" name="Freeform 1050"/>
            <p:cNvSpPr>
              <a:spLocks/>
            </p:cNvSpPr>
            <p:nvPr/>
          </p:nvSpPr>
          <p:spPr bwMode="auto">
            <a:xfrm>
              <a:off x="4967" y="2497"/>
              <a:ext cx="13" cy="8"/>
            </a:xfrm>
            <a:custGeom>
              <a:avLst/>
              <a:gdLst>
                <a:gd name="T0" fmla="*/ 12 w 20"/>
                <a:gd name="T1" fmla="*/ 13 h 13"/>
                <a:gd name="T2" fmla="*/ 1 w 20"/>
                <a:gd name="T3" fmla="*/ 5 h 13"/>
                <a:gd name="T4" fmla="*/ 8 w 20"/>
                <a:gd name="T5" fmla="*/ 0 h 13"/>
                <a:gd name="T6" fmla="*/ 20 w 20"/>
                <a:gd name="T7" fmla="*/ 7 h 13"/>
                <a:gd name="T8" fmla="*/ 12 w 20"/>
                <a:gd name="T9" fmla="*/ 13 h 13"/>
              </a:gdLst>
              <a:ahLst/>
              <a:cxnLst>
                <a:cxn ang="0">
                  <a:pos x="T0" y="T1"/>
                </a:cxn>
                <a:cxn ang="0">
                  <a:pos x="T2" y="T3"/>
                </a:cxn>
                <a:cxn ang="0">
                  <a:pos x="T4" y="T5"/>
                </a:cxn>
                <a:cxn ang="0">
                  <a:pos x="T6" y="T7"/>
                </a:cxn>
                <a:cxn ang="0">
                  <a:pos x="T8" y="T9"/>
                </a:cxn>
              </a:cxnLst>
              <a:rect l="0" t="0" r="r" b="b"/>
              <a:pathLst>
                <a:path w="20" h="13">
                  <a:moveTo>
                    <a:pt x="12" y="13"/>
                  </a:moveTo>
                  <a:cubicBezTo>
                    <a:pt x="7" y="13"/>
                    <a:pt x="0" y="8"/>
                    <a:pt x="1" y="5"/>
                  </a:cubicBezTo>
                  <a:cubicBezTo>
                    <a:pt x="2" y="1"/>
                    <a:pt x="4" y="0"/>
                    <a:pt x="8" y="0"/>
                  </a:cubicBezTo>
                  <a:cubicBezTo>
                    <a:pt x="15" y="0"/>
                    <a:pt x="20" y="3"/>
                    <a:pt x="20" y="7"/>
                  </a:cubicBezTo>
                  <a:cubicBezTo>
                    <a:pt x="19" y="11"/>
                    <a:pt x="16" y="13"/>
                    <a:pt x="12" y="13"/>
                  </a:cubicBezTo>
                  <a:close/>
                </a:path>
              </a:pathLst>
            </a:custGeom>
            <a:solidFill>
              <a:srgbClr val="F297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51" name="Freeform 1051"/>
            <p:cNvSpPr>
              <a:spLocks/>
            </p:cNvSpPr>
            <p:nvPr/>
          </p:nvSpPr>
          <p:spPr bwMode="auto">
            <a:xfrm>
              <a:off x="5024" y="2481"/>
              <a:ext cx="23" cy="19"/>
            </a:xfrm>
            <a:custGeom>
              <a:avLst/>
              <a:gdLst>
                <a:gd name="T0" fmla="*/ 29 w 36"/>
                <a:gd name="T1" fmla="*/ 29 h 30"/>
                <a:gd name="T2" fmla="*/ 5 w 36"/>
                <a:gd name="T3" fmla="*/ 5 h 30"/>
                <a:gd name="T4" fmla="*/ 0 w 36"/>
                <a:gd name="T5" fmla="*/ 6 h 30"/>
                <a:gd name="T6" fmla="*/ 26 w 36"/>
                <a:gd name="T7" fmla="*/ 7 h 30"/>
                <a:gd name="T8" fmla="*/ 31 w 36"/>
                <a:gd name="T9" fmla="*/ 29 h 30"/>
                <a:gd name="T10" fmla="*/ 30 w 36"/>
                <a:gd name="T11" fmla="*/ 30 h 30"/>
                <a:gd name="T12" fmla="*/ 29 w 36"/>
                <a:gd name="T13" fmla="*/ 29 h 30"/>
              </a:gdLst>
              <a:ahLst/>
              <a:cxnLst>
                <a:cxn ang="0">
                  <a:pos x="T0" y="T1"/>
                </a:cxn>
                <a:cxn ang="0">
                  <a:pos x="T2" y="T3"/>
                </a:cxn>
                <a:cxn ang="0">
                  <a:pos x="T4" y="T5"/>
                </a:cxn>
                <a:cxn ang="0">
                  <a:pos x="T6" y="T7"/>
                </a:cxn>
                <a:cxn ang="0">
                  <a:pos x="T8" y="T9"/>
                </a:cxn>
                <a:cxn ang="0">
                  <a:pos x="T10" y="T11"/>
                </a:cxn>
                <a:cxn ang="0">
                  <a:pos x="T12" y="T13"/>
                </a:cxn>
              </a:cxnLst>
              <a:rect l="0" t="0" r="r" b="b"/>
              <a:pathLst>
                <a:path w="36" h="30">
                  <a:moveTo>
                    <a:pt x="29" y="29"/>
                  </a:moveTo>
                  <a:cubicBezTo>
                    <a:pt x="36" y="16"/>
                    <a:pt x="23" y="1"/>
                    <a:pt x="5" y="5"/>
                  </a:cubicBezTo>
                  <a:cubicBezTo>
                    <a:pt x="3" y="5"/>
                    <a:pt x="2" y="6"/>
                    <a:pt x="0" y="6"/>
                  </a:cubicBezTo>
                  <a:cubicBezTo>
                    <a:pt x="7" y="0"/>
                    <a:pt x="18" y="0"/>
                    <a:pt x="26" y="7"/>
                  </a:cubicBezTo>
                  <a:cubicBezTo>
                    <a:pt x="33" y="12"/>
                    <a:pt x="35" y="22"/>
                    <a:pt x="31" y="29"/>
                  </a:cubicBezTo>
                  <a:cubicBezTo>
                    <a:pt x="30" y="29"/>
                    <a:pt x="30" y="30"/>
                    <a:pt x="30" y="30"/>
                  </a:cubicBezTo>
                  <a:cubicBezTo>
                    <a:pt x="30" y="30"/>
                    <a:pt x="29" y="29"/>
                    <a:pt x="29" y="29"/>
                  </a:cubicBezTo>
                  <a:close/>
                </a:path>
              </a:pathLst>
            </a:custGeom>
            <a:solidFill>
              <a:srgbClr val="9255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
        <p:nvSpPr>
          <p:cNvPr id="4042" name="Freeform 1053"/>
          <p:cNvSpPr>
            <a:spLocks/>
          </p:cNvSpPr>
          <p:nvPr/>
        </p:nvSpPr>
        <p:spPr bwMode="auto">
          <a:xfrm>
            <a:off x="7891463" y="3921125"/>
            <a:ext cx="28575" cy="17463"/>
          </a:xfrm>
          <a:custGeom>
            <a:avLst/>
            <a:gdLst>
              <a:gd name="T0" fmla="*/ 27 w 29"/>
              <a:gd name="T1" fmla="*/ 8 h 17"/>
              <a:gd name="T2" fmla="*/ 0 w 29"/>
              <a:gd name="T3" fmla="*/ 17 h 17"/>
              <a:gd name="T4" fmla="*/ 10 w 29"/>
              <a:gd name="T5" fmla="*/ 3 h 17"/>
              <a:gd name="T6" fmla="*/ 27 w 29"/>
              <a:gd name="T7" fmla="*/ 5 h 17"/>
              <a:gd name="T8" fmla="*/ 27 w 29"/>
              <a:gd name="T9" fmla="*/ 8 h 17"/>
            </a:gdLst>
            <a:ahLst/>
            <a:cxnLst>
              <a:cxn ang="0">
                <a:pos x="T0" y="T1"/>
              </a:cxn>
              <a:cxn ang="0">
                <a:pos x="T2" y="T3"/>
              </a:cxn>
              <a:cxn ang="0">
                <a:pos x="T4" y="T5"/>
              </a:cxn>
              <a:cxn ang="0">
                <a:pos x="T6" y="T7"/>
              </a:cxn>
              <a:cxn ang="0">
                <a:pos x="T8" y="T9"/>
              </a:cxn>
            </a:cxnLst>
            <a:rect l="0" t="0" r="r" b="b"/>
            <a:pathLst>
              <a:path w="29" h="17">
                <a:moveTo>
                  <a:pt x="27" y="8"/>
                </a:moveTo>
                <a:cubicBezTo>
                  <a:pt x="16" y="1"/>
                  <a:pt x="8" y="3"/>
                  <a:pt x="0" y="17"/>
                </a:cubicBezTo>
                <a:cubicBezTo>
                  <a:pt x="0" y="10"/>
                  <a:pt x="4" y="5"/>
                  <a:pt x="10" y="3"/>
                </a:cubicBezTo>
                <a:cubicBezTo>
                  <a:pt x="16" y="0"/>
                  <a:pt x="22" y="1"/>
                  <a:pt x="27" y="5"/>
                </a:cubicBezTo>
                <a:cubicBezTo>
                  <a:pt x="28" y="6"/>
                  <a:pt x="29" y="7"/>
                  <a:pt x="27" y="8"/>
                </a:cubicBezTo>
                <a:close/>
              </a:path>
            </a:pathLst>
          </a:custGeom>
          <a:solidFill>
            <a:srgbClr val="92594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3" name="Freeform 1054"/>
          <p:cNvSpPr>
            <a:spLocks/>
          </p:cNvSpPr>
          <p:nvPr/>
        </p:nvSpPr>
        <p:spPr bwMode="auto">
          <a:xfrm>
            <a:off x="7934325" y="3962400"/>
            <a:ext cx="15875" cy="9525"/>
          </a:xfrm>
          <a:custGeom>
            <a:avLst/>
            <a:gdLst>
              <a:gd name="T0" fmla="*/ 14 w 15"/>
              <a:gd name="T1" fmla="*/ 9 h 9"/>
              <a:gd name="T2" fmla="*/ 0 w 15"/>
              <a:gd name="T3" fmla="*/ 6 h 9"/>
              <a:gd name="T4" fmla="*/ 8 w 15"/>
              <a:gd name="T5" fmla="*/ 1 h 9"/>
              <a:gd name="T6" fmla="*/ 14 w 15"/>
              <a:gd name="T7" fmla="*/ 9 h 9"/>
            </a:gdLst>
            <a:ahLst/>
            <a:cxnLst>
              <a:cxn ang="0">
                <a:pos x="T0" y="T1"/>
              </a:cxn>
              <a:cxn ang="0">
                <a:pos x="T2" y="T3"/>
              </a:cxn>
              <a:cxn ang="0">
                <a:pos x="T4" y="T5"/>
              </a:cxn>
              <a:cxn ang="0">
                <a:pos x="T6" y="T7"/>
              </a:cxn>
            </a:cxnLst>
            <a:rect l="0" t="0" r="r" b="b"/>
            <a:pathLst>
              <a:path w="15" h="9">
                <a:moveTo>
                  <a:pt x="14" y="9"/>
                </a:moveTo>
                <a:cubicBezTo>
                  <a:pt x="9" y="1"/>
                  <a:pt x="8" y="1"/>
                  <a:pt x="0" y="6"/>
                </a:cubicBezTo>
                <a:cubicBezTo>
                  <a:pt x="2" y="1"/>
                  <a:pt x="4" y="0"/>
                  <a:pt x="8" y="1"/>
                </a:cubicBezTo>
                <a:cubicBezTo>
                  <a:pt x="13" y="2"/>
                  <a:pt x="15" y="5"/>
                  <a:pt x="14" y="9"/>
                </a:cubicBezTo>
                <a:close/>
              </a:path>
            </a:pathLst>
          </a:custGeom>
          <a:solidFill>
            <a:srgbClr val="CE88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4" name="Freeform 1055"/>
          <p:cNvSpPr>
            <a:spLocks/>
          </p:cNvSpPr>
          <p:nvPr/>
        </p:nvSpPr>
        <p:spPr bwMode="auto">
          <a:xfrm>
            <a:off x="7710488" y="4281488"/>
            <a:ext cx="46037" cy="17463"/>
          </a:xfrm>
          <a:custGeom>
            <a:avLst/>
            <a:gdLst>
              <a:gd name="T0" fmla="*/ 46 w 47"/>
              <a:gd name="T1" fmla="*/ 9 h 18"/>
              <a:gd name="T2" fmla="*/ 29 w 47"/>
              <a:gd name="T3" fmla="*/ 14 h 18"/>
              <a:gd name="T4" fmla="*/ 5 w 47"/>
              <a:gd name="T5" fmla="*/ 14 h 18"/>
              <a:gd name="T6" fmla="*/ 6 w 47"/>
              <a:gd name="T7" fmla="*/ 3 h 18"/>
              <a:gd name="T8" fmla="*/ 38 w 47"/>
              <a:gd name="T9" fmla="*/ 0 h 18"/>
              <a:gd name="T10" fmla="*/ 46 w 47"/>
              <a:gd name="T11" fmla="*/ 9 h 18"/>
            </a:gdLst>
            <a:ahLst/>
            <a:cxnLst>
              <a:cxn ang="0">
                <a:pos x="T0" y="T1"/>
              </a:cxn>
              <a:cxn ang="0">
                <a:pos x="T2" y="T3"/>
              </a:cxn>
              <a:cxn ang="0">
                <a:pos x="T4" y="T5"/>
              </a:cxn>
              <a:cxn ang="0">
                <a:pos x="T6" y="T7"/>
              </a:cxn>
              <a:cxn ang="0">
                <a:pos x="T8" y="T9"/>
              </a:cxn>
              <a:cxn ang="0">
                <a:pos x="T10" y="T11"/>
              </a:cxn>
            </a:cxnLst>
            <a:rect l="0" t="0" r="r" b="b"/>
            <a:pathLst>
              <a:path w="47" h="18">
                <a:moveTo>
                  <a:pt x="46" y="9"/>
                </a:moveTo>
                <a:cubicBezTo>
                  <a:pt x="40" y="10"/>
                  <a:pt x="35" y="10"/>
                  <a:pt x="29" y="14"/>
                </a:cubicBezTo>
                <a:cubicBezTo>
                  <a:pt x="23" y="18"/>
                  <a:pt x="13" y="16"/>
                  <a:pt x="5" y="14"/>
                </a:cubicBezTo>
                <a:cubicBezTo>
                  <a:pt x="6" y="10"/>
                  <a:pt x="0" y="6"/>
                  <a:pt x="6" y="3"/>
                </a:cubicBezTo>
                <a:cubicBezTo>
                  <a:pt x="17" y="3"/>
                  <a:pt x="28" y="3"/>
                  <a:pt x="38" y="0"/>
                </a:cubicBezTo>
                <a:cubicBezTo>
                  <a:pt x="45" y="0"/>
                  <a:pt x="47" y="3"/>
                  <a:pt x="46" y="9"/>
                </a:cubicBezTo>
                <a:close/>
              </a:path>
            </a:pathLst>
          </a:custGeom>
          <a:solidFill>
            <a:srgbClr val="9ECE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5" name="Freeform 1056"/>
          <p:cNvSpPr>
            <a:spLocks/>
          </p:cNvSpPr>
          <p:nvPr/>
        </p:nvSpPr>
        <p:spPr bwMode="auto">
          <a:xfrm>
            <a:off x="7816850" y="4221163"/>
            <a:ext cx="20637" cy="26988"/>
          </a:xfrm>
          <a:custGeom>
            <a:avLst/>
            <a:gdLst>
              <a:gd name="T0" fmla="*/ 2 w 21"/>
              <a:gd name="T1" fmla="*/ 0 h 27"/>
              <a:gd name="T2" fmla="*/ 19 w 21"/>
              <a:gd name="T3" fmla="*/ 0 h 27"/>
              <a:gd name="T4" fmla="*/ 18 w 21"/>
              <a:gd name="T5" fmla="*/ 17 h 27"/>
              <a:gd name="T6" fmla="*/ 11 w 21"/>
              <a:gd name="T7" fmla="*/ 27 h 27"/>
              <a:gd name="T8" fmla="*/ 3 w 21"/>
              <a:gd name="T9" fmla="*/ 17 h 27"/>
              <a:gd name="T10" fmla="*/ 2 w 21"/>
              <a:gd name="T11" fmla="*/ 0 h 27"/>
            </a:gdLst>
            <a:ahLst/>
            <a:cxnLst>
              <a:cxn ang="0">
                <a:pos x="T0" y="T1"/>
              </a:cxn>
              <a:cxn ang="0">
                <a:pos x="T2" y="T3"/>
              </a:cxn>
              <a:cxn ang="0">
                <a:pos x="T4" y="T5"/>
              </a:cxn>
              <a:cxn ang="0">
                <a:pos x="T6" y="T7"/>
              </a:cxn>
              <a:cxn ang="0">
                <a:pos x="T8" y="T9"/>
              </a:cxn>
              <a:cxn ang="0">
                <a:pos x="T10" y="T11"/>
              </a:cxn>
            </a:cxnLst>
            <a:rect l="0" t="0" r="r" b="b"/>
            <a:pathLst>
              <a:path w="21" h="27">
                <a:moveTo>
                  <a:pt x="2" y="0"/>
                </a:moveTo>
                <a:cubicBezTo>
                  <a:pt x="8" y="7"/>
                  <a:pt x="13" y="4"/>
                  <a:pt x="19" y="0"/>
                </a:cubicBezTo>
                <a:cubicBezTo>
                  <a:pt x="19" y="5"/>
                  <a:pt x="21" y="11"/>
                  <a:pt x="18" y="17"/>
                </a:cubicBezTo>
                <a:cubicBezTo>
                  <a:pt x="14" y="19"/>
                  <a:pt x="12" y="22"/>
                  <a:pt x="11" y="27"/>
                </a:cubicBezTo>
                <a:cubicBezTo>
                  <a:pt x="8" y="23"/>
                  <a:pt x="7" y="19"/>
                  <a:pt x="3" y="17"/>
                </a:cubicBezTo>
                <a:cubicBezTo>
                  <a:pt x="0" y="11"/>
                  <a:pt x="2" y="6"/>
                  <a:pt x="2" y="0"/>
                </a:cubicBezTo>
                <a:close/>
              </a:path>
            </a:pathLst>
          </a:custGeom>
          <a:solidFill>
            <a:srgbClr val="E647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6" name="Freeform 1057"/>
          <p:cNvSpPr>
            <a:spLocks/>
          </p:cNvSpPr>
          <p:nvPr/>
        </p:nvSpPr>
        <p:spPr bwMode="auto">
          <a:xfrm>
            <a:off x="7754938" y="4298950"/>
            <a:ext cx="22225" cy="11113"/>
          </a:xfrm>
          <a:custGeom>
            <a:avLst/>
            <a:gdLst>
              <a:gd name="T0" fmla="*/ 24 w 24"/>
              <a:gd name="T1" fmla="*/ 8 h 12"/>
              <a:gd name="T2" fmla="*/ 11 w 24"/>
              <a:gd name="T3" fmla="*/ 12 h 12"/>
              <a:gd name="T4" fmla="*/ 16 w 24"/>
              <a:gd name="T5" fmla="*/ 6 h 12"/>
              <a:gd name="T6" fmla="*/ 5 w 24"/>
              <a:gd name="T7" fmla="*/ 10 h 12"/>
              <a:gd name="T8" fmla="*/ 10 w 24"/>
              <a:gd name="T9" fmla="*/ 3 h 12"/>
              <a:gd name="T10" fmla="*/ 0 w 24"/>
              <a:gd name="T11" fmla="*/ 7 h 12"/>
              <a:gd name="T12" fmla="*/ 5 w 24"/>
              <a:gd name="T13" fmla="*/ 0 h 12"/>
              <a:gd name="T14" fmla="*/ 24 w 24"/>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12">
                <a:moveTo>
                  <a:pt x="24" y="8"/>
                </a:moveTo>
                <a:cubicBezTo>
                  <a:pt x="20" y="8"/>
                  <a:pt x="15" y="10"/>
                  <a:pt x="11" y="12"/>
                </a:cubicBezTo>
                <a:cubicBezTo>
                  <a:pt x="11" y="8"/>
                  <a:pt x="14" y="8"/>
                  <a:pt x="16" y="6"/>
                </a:cubicBezTo>
                <a:cubicBezTo>
                  <a:pt x="11" y="4"/>
                  <a:pt x="9" y="8"/>
                  <a:pt x="5" y="10"/>
                </a:cubicBezTo>
                <a:cubicBezTo>
                  <a:pt x="4" y="5"/>
                  <a:pt x="9" y="6"/>
                  <a:pt x="10" y="3"/>
                </a:cubicBezTo>
                <a:cubicBezTo>
                  <a:pt x="6" y="2"/>
                  <a:pt x="3" y="5"/>
                  <a:pt x="0" y="7"/>
                </a:cubicBezTo>
                <a:cubicBezTo>
                  <a:pt x="0" y="2"/>
                  <a:pt x="4" y="2"/>
                  <a:pt x="5" y="0"/>
                </a:cubicBezTo>
                <a:cubicBezTo>
                  <a:pt x="13" y="0"/>
                  <a:pt x="19" y="4"/>
                  <a:pt x="24" y="8"/>
                </a:cubicBezTo>
                <a:close/>
              </a:path>
            </a:pathLst>
          </a:custGeom>
          <a:solidFill>
            <a:srgbClr val="ADC6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7" name="Freeform 1058"/>
          <p:cNvSpPr>
            <a:spLocks/>
          </p:cNvSpPr>
          <p:nvPr/>
        </p:nvSpPr>
        <p:spPr bwMode="auto">
          <a:xfrm>
            <a:off x="7767638" y="3743325"/>
            <a:ext cx="28575" cy="30163"/>
          </a:xfrm>
          <a:custGeom>
            <a:avLst/>
            <a:gdLst>
              <a:gd name="T0" fmla="*/ 24 w 30"/>
              <a:gd name="T1" fmla="*/ 6 h 31"/>
              <a:gd name="T2" fmla="*/ 19 w 30"/>
              <a:gd name="T3" fmla="*/ 11 h 31"/>
              <a:gd name="T4" fmla="*/ 22 w 30"/>
              <a:gd name="T5" fmla="*/ 14 h 31"/>
              <a:gd name="T6" fmla="*/ 27 w 30"/>
              <a:gd name="T7" fmla="*/ 11 h 31"/>
              <a:gd name="T8" fmla="*/ 21 w 30"/>
              <a:gd name="T9" fmla="*/ 28 h 31"/>
              <a:gd name="T10" fmla="*/ 4 w 30"/>
              <a:gd name="T11" fmla="*/ 24 h 31"/>
              <a:gd name="T12" fmla="*/ 6 w 30"/>
              <a:gd name="T13" fmla="*/ 5 h 31"/>
              <a:gd name="T14" fmla="*/ 24 w 30"/>
              <a:gd name="T15" fmla="*/ 6 h 3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1">
                <a:moveTo>
                  <a:pt x="24" y="6"/>
                </a:moveTo>
                <a:cubicBezTo>
                  <a:pt x="22" y="7"/>
                  <a:pt x="19" y="8"/>
                  <a:pt x="19" y="11"/>
                </a:cubicBezTo>
                <a:cubicBezTo>
                  <a:pt x="19" y="12"/>
                  <a:pt x="20" y="14"/>
                  <a:pt x="22" y="14"/>
                </a:cubicBezTo>
                <a:cubicBezTo>
                  <a:pt x="25" y="15"/>
                  <a:pt x="26" y="13"/>
                  <a:pt x="27" y="11"/>
                </a:cubicBezTo>
                <a:cubicBezTo>
                  <a:pt x="30" y="18"/>
                  <a:pt x="27" y="24"/>
                  <a:pt x="21" y="28"/>
                </a:cubicBezTo>
                <a:cubicBezTo>
                  <a:pt x="15" y="31"/>
                  <a:pt x="8" y="29"/>
                  <a:pt x="4" y="24"/>
                </a:cubicBezTo>
                <a:cubicBezTo>
                  <a:pt x="0" y="18"/>
                  <a:pt x="1" y="10"/>
                  <a:pt x="6" y="5"/>
                </a:cubicBezTo>
                <a:cubicBezTo>
                  <a:pt x="12" y="0"/>
                  <a:pt x="18" y="1"/>
                  <a:pt x="24" y="6"/>
                </a:cubicBezTo>
                <a:close/>
              </a:path>
            </a:pathLst>
          </a:custGeom>
          <a:solidFill>
            <a:srgbClr val="762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8" name="Freeform 1059"/>
          <p:cNvSpPr>
            <a:spLocks/>
          </p:cNvSpPr>
          <p:nvPr/>
        </p:nvSpPr>
        <p:spPr bwMode="auto">
          <a:xfrm>
            <a:off x="7843838" y="3743325"/>
            <a:ext cx="28575" cy="28575"/>
          </a:xfrm>
          <a:custGeom>
            <a:avLst/>
            <a:gdLst>
              <a:gd name="T0" fmla="*/ 28 w 28"/>
              <a:gd name="T1" fmla="*/ 11 h 29"/>
              <a:gd name="T2" fmla="*/ 17 w 28"/>
              <a:gd name="T3" fmla="*/ 28 h 29"/>
              <a:gd name="T4" fmla="*/ 3 w 28"/>
              <a:gd name="T5" fmla="*/ 22 h 29"/>
              <a:gd name="T6" fmla="*/ 4 w 28"/>
              <a:gd name="T7" fmla="*/ 6 h 29"/>
              <a:gd name="T8" fmla="*/ 19 w 28"/>
              <a:gd name="T9" fmla="*/ 2 h 29"/>
              <a:gd name="T10" fmla="*/ 24 w 28"/>
              <a:gd name="T11" fmla="*/ 5 h 29"/>
              <a:gd name="T12" fmla="*/ 28 w 28"/>
              <a:gd name="T13" fmla="*/ 11 h 29"/>
            </a:gdLst>
            <a:ahLst/>
            <a:cxnLst>
              <a:cxn ang="0">
                <a:pos x="T0" y="T1"/>
              </a:cxn>
              <a:cxn ang="0">
                <a:pos x="T2" y="T3"/>
              </a:cxn>
              <a:cxn ang="0">
                <a:pos x="T4" y="T5"/>
              </a:cxn>
              <a:cxn ang="0">
                <a:pos x="T6" y="T7"/>
              </a:cxn>
              <a:cxn ang="0">
                <a:pos x="T8" y="T9"/>
              </a:cxn>
              <a:cxn ang="0">
                <a:pos x="T10" y="T11"/>
              </a:cxn>
              <a:cxn ang="0">
                <a:pos x="T12" y="T13"/>
              </a:cxn>
            </a:cxnLst>
            <a:rect l="0" t="0" r="r" b="b"/>
            <a:pathLst>
              <a:path w="28" h="29">
                <a:moveTo>
                  <a:pt x="28" y="11"/>
                </a:moveTo>
                <a:cubicBezTo>
                  <a:pt x="28" y="21"/>
                  <a:pt x="24" y="27"/>
                  <a:pt x="17" y="28"/>
                </a:cubicBezTo>
                <a:cubicBezTo>
                  <a:pt x="11" y="29"/>
                  <a:pt x="6" y="27"/>
                  <a:pt x="3" y="22"/>
                </a:cubicBezTo>
                <a:cubicBezTo>
                  <a:pt x="0" y="16"/>
                  <a:pt x="0" y="11"/>
                  <a:pt x="4" y="6"/>
                </a:cubicBezTo>
                <a:cubicBezTo>
                  <a:pt x="8" y="1"/>
                  <a:pt x="14" y="0"/>
                  <a:pt x="19" y="2"/>
                </a:cubicBezTo>
                <a:cubicBezTo>
                  <a:pt x="21" y="3"/>
                  <a:pt x="22" y="4"/>
                  <a:pt x="24" y="5"/>
                </a:cubicBezTo>
                <a:cubicBezTo>
                  <a:pt x="21" y="11"/>
                  <a:pt x="21" y="11"/>
                  <a:pt x="28" y="11"/>
                </a:cubicBezTo>
                <a:close/>
              </a:path>
            </a:pathLst>
          </a:custGeom>
          <a:solidFill>
            <a:srgbClr val="762B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49" name="Freeform 1060"/>
          <p:cNvSpPr>
            <a:spLocks/>
          </p:cNvSpPr>
          <p:nvPr/>
        </p:nvSpPr>
        <p:spPr bwMode="auto">
          <a:xfrm>
            <a:off x="7859713" y="3748088"/>
            <a:ext cx="12700" cy="11113"/>
          </a:xfrm>
          <a:custGeom>
            <a:avLst/>
            <a:gdLst>
              <a:gd name="T0" fmla="*/ 12 w 12"/>
              <a:gd name="T1" fmla="*/ 6 h 11"/>
              <a:gd name="T2" fmla="*/ 11 w 12"/>
              <a:gd name="T3" fmla="*/ 6 h 11"/>
              <a:gd name="T4" fmla="*/ 3 w 12"/>
              <a:gd name="T5" fmla="*/ 7 h 11"/>
              <a:gd name="T6" fmla="*/ 8 w 12"/>
              <a:gd name="T7" fmla="*/ 0 h 11"/>
              <a:gd name="T8" fmla="*/ 12 w 12"/>
              <a:gd name="T9" fmla="*/ 6 h 11"/>
            </a:gdLst>
            <a:ahLst/>
            <a:cxnLst>
              <a:cxn ang="0">
                <a:pos x="T0" y="T1"/>
              </a:cxn>
              <a:cxn ang="0">
                <a:pos x="T2" y="T3"/>
              </a:cxn>
              <a:cxn ang="0">
                <a:pos x="T4" y="T5"/>
              </a:cxn>
              <a:cxn ang="0">
                <a:pos x="T6" y="T7"/>
              </a:cxn>
              <a:cxn ang="0">
                <a:pos x="T8" y="T9"/>
              </a:cxn>
            </a:cxnLst>
            <a:rect l="0" t="0" r="r" b="b"/>
            <a:pathLst>
              <a:path w="12" h="11">
                <a:moveTo>
                  <a:pt x="12" y="6"/>
                </a:moveTo>
                <a:cubicBezTo>
                  <a:pt x="11" y="6"/>
                  <a:pt x="11" y="6"/>
                  <a:pt x="11" y="6"/>
                </a:cubicBezTo>
                <a:cubicBezTo>
                  <a:pt x="8" y="7"/>
                  <a:pt x="6" y="11"/>
                  <a:pt x="3" y="7"/>
                </a:cubicBezTo>
                <a:cubicBezTo>
                  <a:pt x="0" y="2"/>
                  <a:pt x="6" y="2"/>
                  <a:pt x="8" y="0"/>
                </a:cubicBezTo>
                <a:cubicBezTo>
                  <a:pt x="10" y="1"/>
                  <a:pt x="11" y="4"/>
                  <a:pt x="12" y="6"/>
                </a:cubicBezTo>
                <a:close/>
              </a:path>
            </a:pathLst>
          </a:custGeom>
          <a:solidFill>
            <a:srgbClr val="E6DC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0" name="Freeform 1061"/>
          <p:cNvSpPr>
            <a:spLocks/>
          </p:cNvSpPr>
          <p:nvPr/>
        </p:nvSpPr>
        <p:spPr bwMode="auto">
          <a:xfrm>
            <a:off x="7972425" y="3948113"/>
            <a:ext cx="25400" cy="26988"/>
          </a:xfrm>
          <a:custGeom>
            <a:avLst/>
            <a:gdLst>
              <a:gd name="T0" fmla="*/ 26 w 26"/>
              <a:gd name="T1" fmla="*/ 12 h 27"/>
              <a:gd name="T2" fmla="*/ 11 w 26"/>
              <a:gd name="T3" fmla="*/ 26 h 27"/>
              <a:gd name="T4" fmla="*/ 1 w 26"/>
              <a:gd name="T5" fmla="*/ 12 h 27"/>
              <a:gd name="T6" fmla="*/ 16 w 26"/>
              <a:gd name="T7" fmla="*/ 2 h 27"/>
              <a:gd name="T8" fmla="*/ 19 w 26"/>
              <a:gd name="T9" fmla="*/ 8 h 27"/>
              <a:gd name="T10" fmla="*/ 19 w 26"/>
              <a:gd name="T11" fmla="*/ 13 h 27"/>
              <a:gd name="T12" fmla="*/ 26 w 26"/>
              <a:gd name="T13" fmla="*/ 12 h 27"/>
            </a:gdLst>
            <a:ahLst/>
            <a:cxnLst>
              <a:cxn ang="0">
                <a:pos x="T0" y="T1"/>
              </a:cxn>
              <a:cxn ang="0">
                <a:pos x="T2" y="T3"/>
              </a:cxn>
              <a:cxn ang="0">
                <a:pos x="T4" y="T5"/>
              </a:cxn>
              <a:cxn ang="0">
                <a:pos x="T6" y="T7"/>
              </a:cxn>
              <a:cxn ang="0">
                <a:pos x="T8" y="T9"/>
              </a:cxn>
              <a:cxn ang="0">
                <a:pos x="T10" y="T11"/>
              </a:cxn>
              <a:cxn ang="0">
                <a:pos x="T12" y="T13"/>
              </a:cxn>
            </a:cxnLst>
            <a:rect l="0" t="0" r="r" b="b"/>
            <a:pathLst>
              <a:path w="26" h="27">
                <a:moveTo>
                  <a:pt x="26" y="12"/>
                </a:moveTo>
                <a:cubicBezTo>
                  <a:pt x="24" y="23"/>
                  <a:pt x="19" y="27"/>
                  <a:pt x="11" y="26"/>
                </a:cubicBezTo>
                <a:cubicBezTo>
                  <a:pt x="4" y="25"/>
                  <a:pt x="0" y="19"/>
                  <a:pt x="1" y="12"/>
                </a:cubicBezTo>
                <a:cubicBezTo>
                  <a:pt x="2" y="5"/>
                  <a:pt x="9" y="0"/>
                  <a:pt x="16" y="2"/>
                </a:cubicBezTo>
                <a:cubicBezTo>
                  <a:pt x="21" y="3"/>
                  <a:pt x="22" y="4"/>
                  <a:pt x="19" y="8"/>
                </a:cubicBezTo>
                <a:cubicBezTo>
                  <a:pt x="18" y="10"/>
                  <a:pt x="18" y="11"/>
                  <a:pt x="19" y="13"/>
                </a:cubicBezTo>
                <a:cubicBezTo>
                  <a:pt x="20" y="14"/>
                  <a:pt x="21" y="14"/>
                  <a:pt x="26" y="12"/>
                </a:cubicBezTo>
                <a:close/>
              </a:path>
            </a:pathLst>
          </a:custGeom>
          <a:solidFill>
            <a:srgbClr val="641D1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51" name="Freeform 1062"/>
          <p:cNvSpPr>
            <a:spLocks/>
          </p:cNvSpPr>
          <p:nvPr/>
        </p:nvSpPr>
        <p:spPr bwMode="auto">
          <a:xfrm>
            <a:off x="7899400" y="3930650"/>
            <a:ext cx="22225" cy="26988"/>
          </a:xfrm>
          <a:custGeom>
            <a:avLst/>
            <a:gdLst>
              <a:gd name="T0" fmla="*/ 20 w 22"/>
              <a:gd name="T1" fmla="*/ 5 h 27"/>
              <a:gd name="T2" fmla="*/ 21 w 22"/>
              <a:gd name="T3" fmla="*/ 13 h 27"/>
              <a:gd name="T4" fmla="*/ 22 w 22"/>
              <a:gd name="T5" fmla="*/ 15 h 27"/>
              <a:gd name="T6" fmla="*/ 13 w 22"/>
              <a:gd name="T7" fmla="*/ 26 h 27"/>
              <a:gd name="T8" fmla="*/ 2 w 22"/>
              <a:gd name="T9" fmla="*/ 20 h 27"/>
              <a:gd name="T10" fmla="*/ 6 w 22"/>
              <a:gd name="T11" fmla="*/ 4 h 27"/>
              <a:gd name="T12" fmla="*/ 20 w 22"/>
              <a:gd name="T13" fmla="*/ 5 h 27"/>
            </a:gdLst>
            <a:ahLst/>
            <a:cxnLst>
              <a:cxn ang="0">
                <a:pos x="T0" y="T1"/>
              </a:cxn>
              <a:cxn ang="0">
                <a:pos x="T2" y="T3"/>
              </a:cxn>
              <a:cxn ang="0">
                <a:pos x="T4" y="T5"/>
              </a:cxn>
              <a:cxn ang="0">
                <a:pos x="T6" y="T7"/>
              </a:cxn>
              <a:cxn ang="0">
                <a:pos x="T8" y="T9"/>
              </a:cxn>
              <a:cxn ang="0">
                <a:pos x="T10" y="T11"/>
              </a:cxn>
              <a:cxn ang="0">
                <a:pos x="T12" y="T13"/>
              </a:cxn>
            </a:cxnLst>
            <a:rect l="0" t="0" r="r" b="b"/>
            <a:pathLst>
              <a:path w="22" h="27">
                <a:moveTo>
                  <a:pt x="20" y="5"/>
                </a:moveTo>
                <a:cubicBezTo>
                  <a:pt x="15" y="10"/>
                  <a:pt x="15" y="10"/>
                  <a:pt x="21" y="13"/>
                </a:cubicBezTo>
                <a:cubicBezTo>
                  <a:pt x="22" y="13"/>
                  <a:pt x="22" y="14"/>
                  <a:pt x="22" y="15"/>
                </a:cubicBezTo>
                <a:cubicBezTo>
                  <a:pt x="21" y="21"/>
                  <a:pt x="19" y="25"/>
                  <a:pt x="13" y="26"/>
                </a:cubicBezTo>
                <a:cubicBezTo>
                  <a:pt x="8" y="27"/>
                  <a:pt x="4" y="24"/>
                  <a:pt x="2" y="20"/>
                </a:cubicBezTo>
                <a:cubicBezTo>
                  <a:pt x="0" y="14"/>
                  <a:pt x="1" y="8"/>
                  <a:pt x="6" y="4"/>
                </a:cubicBezTo>
                <a:cubicBezTo>
                  <a:pt x="11" y="0"/>
                  <a:pt x="16" y="1"/>
                  <a:pt x="20" y="5"/>
                </a:cubicBezTo>
                <a:close/>
              </a:path>
            </a:pathLst>
          </a:custGeom>
          <a:solidFill>
            <a:srgbClr val="631C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45932236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64"/>
        <p:cNvGrpSpPr/>
        <p:nvPr/>
      </p:nvGrpSpPr>
      <p:grpSpPr>
        <a:xfrm>
          <a:off x="0" y="0"/>
          <a:ext cx="0" cy="0"/>
          <a:chOff x="0" y="0"/>
          <a:chExt cx="0" cy="0"/>
        </a:xfrm>
      </p:grpSpPr>
      <p:sp>
        <p:nvSpPr>
          <p:cNvPr id="3665" name="Google Shape;3665;p111"/>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pic>
        <p:nvPicPr>
          <p:cNvPr id="2" name="Imagen 1"/>
          <p:cNvPicPr>
            <a:picLocks noChangeAspect="1"/>
          </p:cNvPicPr>
          <p:nvPr/>
        </p:nvPicPr>
        <p:blipFill>
          <a:blip r:embed="rId3"/>
          <a:stretch>
            <a:fillRect/>
          </a:stretch>
        </p:blipFill>
        <p:spPr>
          <a:xfrm>
            <a:off x="926824" y="1620141"/>
            <a:ext cx="7329851" cy="2660211"/>
          </a:xfrm>
          <a:prstGeom prst="rect">
            <a:avLst/>
          </a:prstGeom>
        </p:spPr>
      </p:pic>
    </p:spTree>
    <p:extLst>
      <p:ext uri="{BB962C8B-B14F-4D97-AF65-F5344CB8AC3E}">
        <p14:creationId xmlns:p14="http://schemas.microsoft.com/office/powerpoint/2010/main" val="2896046646"/>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680"/>
        <p:cNvGrpSpPr/>
        <p:nvPr/>
      </p:nvGrpSpPr>
      <p:grpSpPr>
        <a:xfrm>
          <a:off x="0" y="0"/>
          <a:ext cx="0" cy="0"/>
          <a:chOff x="0" y="0"/>
          <a:chExt cx="0" cy="0"/>
        </a:xfrm>
      </p:grpSpPr>
      <p:sp>
        <p:nvSpPr>
          <p:cNvPr id="3681" name="Google Shape;3681;p112"/>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a:t>
            </a:r>
            <a:r>
              <a:rPr lang="en">
                <a:solidFill>
                  <a:srgbClr val="FFFFFF"/>
                </a:solidFill>
                <a:latin typeface="Arial"/>
                <a:ea typeface="Arial"/>
                <a:cs typeface="Arial"/>
                <a:sym typeface="Arial"/>
              </a:rPr>
              <a:t>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a:t>
            </a:r>
            <a:r>
              <a:rPr lang="en">
                <a:solidFill>
                  <a:srgbClr val="FFFFFF"/>
                </a:solidFill>
                <a:latin typeface="Arial"/>
                <a:ea typeface="Arial"/>
                <a:cs typeface="Arial"/>
                <a:sym typeface="Arial"/>
              </a:rPr>
              <a:t>G</a:t>
            </a:r>
            <a:r>
              <a:rPr lang="en" sz="1100">
                <a:solidFill>
                  <a:srgbClr val="FFFFFF"/>
                </a:solidFill>
                <a:latin typeface="Arial"/>
                <a:ea typeface="Arial"/>
                <a:cs typeface="Arial"/>
                <a:sym typeface="Arial"/>
              </a:rPr>
              <a:t>roup the resource again when you’re done. </a:t>
            </a:r>
            <a:r>
              <a:rPr lang="en">
                <a:solidFill>
                  <a:schemeClr val="lt1"/>
                </a:solidFill>
                <a:latin typeface="Arial"/>
                <a:ea typeface="Arial"/>
                <a:cs typeface="Arial"/>
                <a:sym typeface="Arial"/>
              </a:rPr>
              <a:t>You can also look for more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a:solidFill>
                  <a:schemeClr val="lt1"/>
                </a:solidFill>
                <a:latin typeface="Arial"/>
                <a:ea typeface="Arial"/>
                <a:cs typeface="Arial"/>
                <a:sym typeface="Arial"/>
              </a:rPr>
              <a:t> on Slidesgo.</a:t>
            </a:r>
            <a:endParaRPr sz="1100">
              <a:solidFill>
                <a:srgbClr val="FFFFFF"/>
              </a:solidFill>
              <a:latin typeface="Arial"/>
              <a:ea typeface="Arial"/>
              <a:cs typeface="Arial"/>
              <a:sym typeface="Arial"/>
            </a:endParaRPr>
          </a:p>
        </p:txBody>
      </p:sp>
      <p:sp>
        <p:nvSpPr>
          <p:cNvPr id="3682" name="Google Shape;3682;p11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3683" name="Google Shape;3683;p112"/>
          <p:cNvGrpSpPr/>
          <p:nvPr/>
        </p:nvGrpSpPr>
        <p:grpSpPr>
          <a:xfrm>
            <a:off x="5082708" y="3095784"/>
            <a:ext cx="442841" cy="514271"/>
            <a:chOff x="4727025" y="1332775"/>
            <a:chExt cx="59900" cy="69625"/>
          </a:xfrm>
        </p:grpSpPr>
        <p:sp>
          <p:nvSpPr>
            <p:cNvPr id="3684" name="Google Shape;3684;p11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1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6" name="Google Shape;3686;p112"/>
          <p:cNvGrpSpPr/>
          <p:nvPr/>
        </p:nvGrpSpPr>
        <p:grpSpPr>
          <a:xfrm>
            <a:off x="5758025" y="2343272"/>
            <a:ext cx="500909" cy="500899"/>
            <a:chOff x="4820425" y="1329900"/>
            <a:chExt cx="70175" cy="70350"/>
          </a:xfrm>
        </p:grpSpPr>
        <p:sp>
          <p:nvSpPr>
            <p:cNvPr id="3687" name="Google Shape;3687;p11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1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1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1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112"/>
          <p:cNvGrpSpPr/>
          <p:nvPr/>
        </p:nvGrpSpPr>
        <p:grpSpPr>
          <a:xfrm>
            <a:off x="6410648" y="2355062"/>
            <a:ext cx="538135" cy="493119"/>
            <a:chOff x="4903200" y="1331525"/>
            <a:chExt cx="73575" cy="67425"/>
          </a:xfrm>
        </p:grpSpPr>
        <p:sp>
          <p:nvSpPr>
            <p:cNvPr id="3692" name="Google Shape;3692;p11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693" name="Google Shape;3693;p11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112"/>
          <p:cNvGrpSpPr/>
          <p:nvPr/>
        </p:nvGrpSpPr>
        <p:grpSpPr>
          <a:xfrm>
            <a:off x="5670599" y="3097040"/>
            <a:ext cx="544563" cy="511895"/>
            <a:chOff x="4815575" y="1416800"/>
            <a:chExt cx="73750" cy="71400"/>
          </a:xfrm>
        </p:grpSpPr>
        <p:sp>
          <p:nvSpPr>
            <p:cNvPr id="3695" name="Google Shape;3695;p11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1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1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8" name="Google Shape;3698;p112"/>
          <p:cNvGrpSpPr/>
          <p:nvPr/>
        </p:nvGrpSpPr>
        <p:grpSpPr>
          <a:xfrm>
            <a:off x="6367224" y="3096746"/>
            <a:ext cx="602914" cy="512477"/>
            <a:chOff x="4902475" y="1418875"/>
            <a:chExt cx="74500" cy="63775"/>
          </a:xfrm>
        </p:grpSpPr>
        <p:sp>
          <p:nvSpPr>
            <p:cNvPr id="3699" name="Google Shape;3699;p11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1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112"/>
          <p:cNvGrpSpPr/>
          <p:nvPr/>
        </p:nvGrpSpPr>
        <p:grpSpPr>
          <a:xfrm>
            <a:off x="5783096" y="3835985"/>
            <a:ext cx="515391" cy="525699"/>
            <a:chOff x="4818100" y="1507675"/>
            <a:chExt cx="71225" cy="71625"/>
          </a:xfrm>
        </p:grpSpPr>
        <p:sp>
          <p:nvSpPr>
            <p:cNvPr id="3702" name="Google Shape;3702;p11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1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1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1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6" name="Google Shape;3706;p112"/>
          <p:cNvGrpSpPr/>
          <p:nvPr/>
        </p:nvGrpSpPr>
        <p:grpSpPr>
          <a:xfrm>
            <a:off x="5121199" y="3857517"/>
            <a:ext cx="522956" cy="489869"/>
            <a:chOff x="4721450" y="1509475"/>
            <a:chExt cx="79350" cy="74325"/>
          </a:xfrm>
        </p:grpSpPr>
        <p:sp>
          <p:nvSpPr>
            <p:cNvPr id="3707" name="Google Shape;3707;p11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1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1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1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1" name="Google Shape;3711;p112"/>
          <p:cNvGrpSpPr/>
          <p:nvPr/>
        </p:nvGrpSpPr>
        <p:grpSpPr>
          <a:xfrm>
            <a:off x="6444441" y="3837269"/>
            <a:ext cx="525704" cy="535436"/>
            <a:chOff x="4906800" y="1507500"/>
            <a:chExt cx="70350" cy="71075"/>
          </a:xfrm>
        </p:grpSpPr>
        <p:sp>
          <p:nvSpPr>
            <p:cNvPr id="3712" name="Google Shape;3712;p11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1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1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1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1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7" name="Google Shape;3717;p112"/>
          <p:cNvGrpSpPr/>
          <p:nvPr/>
        </p:nvGrpSpPr>
        <p:grpSpPr>
          <a:xfrm>
            <a:off x="4477263" y="2343250"/>
            <a:ext cx="508054" cy="508095"/>
            <a:chOff x="3736598" y="2170606"/>
            <a:chExt cx="404889" cy="404889"/>
          </a:xfrm>
        </p:grpSpPr>
        <p:sp>
          <p:nvSpPr>
            <p:cNvPr id="3718" name="Google Shape;3718;p11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1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1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1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2" name="Google Shape;3722;p112"/>
          <p:cNvGrpSpPr/>
          <p:nvPr/>
        </p:nvGrpSpPr>
        <p:grpSpPr>
          <a:xfrm>
            <a:off x="3765303" y="2343345"/>
            <a:ext cx="575790" cy="507904"/>
            <a:chOff x="3161917" y="2170682"/>
            <a:chExt cx="458870" cy="404737"/>
          </a:xfrm>
        </p:grpSpPr>
        <p:sp>
          <p:nvSpPr>
            <p:cNvPr id="3723" name="Google Shape;3723;p11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724" name="Google Shape;3724;p11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1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112"/>
          <p:cNvGrpSpPr/>
          <p:nvPr/>
        </p:nvGrpSpPr>
        <p:grpSpPr>
          <a:xfrm>
            <a:off x="3792833" y="3103717"/>
            <a:ext cx="520730" cy="498567"/>
            <a:chOff x="3179914" y="2889488"/>
            <a:chExt cx="422876" cy="404911"/>
          </a:xfrm>
        </p:grpSpPr>
        <p:sp>
          <p:nvSpPr>
            <p:cNvPr id="3727" name="Google Shape;3727;p11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1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1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1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1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1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3" name="Google Shape;3733;p112"/>
          <p:cNvGrpSpPr/>
          <p:nvPr/>
        </p:nvGrpSpPr>
        <p:grpSpPr>
          <a:xfrm>
            <a:off x="4421513" y="3103677"/>
            <a:ext cx="516145" cy="498648"/>
            <a:chOff x="3729467" y="2889422"/>
            <a:chExt cx="419153" cy="404977"/>
          </a:xfrm>
        </p:grpSpPr>
        <p:sp>
          <p:nvSpPr>
            <p:cNvPr id="3734" name="Google Shape;3734;p11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1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1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1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1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1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1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1" name="Google Shape;3741;p11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1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1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1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5" name="Google Shape;3745;p112"/>
          <p:cNvGrpSpPr/>
          <p:nvPr/>
        </p:nvGrpSpPr>
        <p:grpSpPr>
          <a:xfrm>
            <a:off x="7141841" y="2550562"/>
            <a:ext cx="166473" cy="141497"/>
            <a:chOff x="4660325" y="1866850"/>
            <a:chExt cx="68350" cy="58100"/>
          </a:xfrm>
        </p:grpSpPr>
        <p:sp>
          <p:nvSpPr>
            <p:cNvPr id="3746" name="Google Shape;3746;p11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1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8" name="Google Shape;3748;p112"/>
          <p:cNvGrpSpPr/>
          <p:nvPr/>
        </p:nvGrpSpPr>
        <p:grpSpPr>
          <a:xfrm>
            <a:off x="7451186" y="2576286"/>
            <a:ext cx="162515" cy="90049"/>
            <a:chOff x="4791775" y="1877500"/>
            <a:chExt cx="66725" cy="36975"/>
          </a:xfrm>
        </p:grpSpPr>
        <p:sp>
          <p:nvSpPr>
            <p:cNvPr id="3749" name="Google Shape;3749;p11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1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1" name="Google Shape;3751;p112"/>
          <p:cNvGrpSpPr/>
          <p:nvPr/>
        </p:nvGrpSpPr>
        <p:grpSpPr>
          <a:xfrm>
            <a:off x="7772899" y="2576286"/>
            <a:ext cx="144979" cy="90049"/>
            <a:chOff x="4923925" y="1877500"/>
            <a:chExt cx="59525" cy="36975"/>
          </a:xfrm>
        </p:grpSpPr>
        <p:sp>
          <p:nvSpPr>
            <p:cNvPr id="3752" name="Google Shape;3752;p11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1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4" name="Google Shape;3754;p112"/>
          <p:cNvGrpSpPr/>
          <p:nvPr/>
        </p:nvGrpSpPr>
        <p:grpSpPr>
          <a:xfrm>
            <a:off x="8067390" y="2558477"/>
            <a:ext cx="141447" cy="125667"/>
            <a:chOff x="5058450" y="1870100"/>
            <a:chExt cx="58075" cy="51600"/>
          </a:xfrm>
        </p:grpSpPr>
        <p:sp>
          <p:nvSpPr>
            <p:cNvPr id="3755" name="Google Shape;3755;p11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1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7" name="Google Shape;3757;p112"/>
          <p:cNvGrpSpPr/>
          <p:nvPr/>
        </p:nvGrpSpPr>
        <p:grpSpPr>
          <a:xfrm>
            <a:off x="7481905" y="2980885"/>
            <a:ext cx="101077" cy="107645"/>
            <a:chOff x="4811425" y="2065025"/>
            <a:chExt cx="41500" cy="44200"/>
          </a:xfrm>
        </p:grpSpPr>
        <p:sp>
          <p:nvSpPr>
            <p:cNvPr id="3758" name="Google Shape;3758;p11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1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112"/>
          <p:cNvGrpSpPr/>
          <p:nvPr/>
        </p:nvGrpSpPr>
        <p:grpSpPr>
          <a:xfrm>
            <a:off x="7774342" y="2981098"/>
            <a:ext cx="120867" cy="107218"/>
            <a:chOff x="4929875" y="2065025"/>
            <a:chExt cx="49625" cy="44025"/>
          </a:xfrm>
        </p:grpSpPr>
        <p:sp>
          <p:nvSpPr>
            <p:cNvPr id="3761" name="Google Shape;3761;p11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1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3" name="Google Shape;3763;p112"/>
          <p:cNvGrpSpPr/>
          <p:nvPr/>
        </p:nvGrpSpPr>
        <p:grpSpPr>
          <a:xfrm>
            <a:off x="8103011" y="2984112"/>
            <a:ext cx="70206" cy="101191"/>
            <a:chOff x="5083925" y="2066350"/>
            <a:chExt cx="28825" cy="41550"/>
          </a:xfrm>
        </p:grpSpPr>
        <p:sp>
          <p:nvSpPr>
            <p:cNvPr id="3764" name="Google Shape;3764;p11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1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6" name="Google Shape;3766;p112"/>
          <p:cNvGrpSpPr/>
          <p:nvPr/>
        </p:nvGrpSpPr>
        <p:grpSpPr>
          <a:xfrm>
            <a:off x="7134565" y="2999759"/>
            <a:ext cx="181026" cy="69896"/>
            <a:chOff x="4659775" y="2072775"/>
            <a:chExt cx="74325" cy="28700"/>
          </a:xfrm>
        </p:grpSpPr>
        <p:sp>
          <p:nvSpPr>
            <p:cNvPr id="3767" name="Google Shape;3767;p11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1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1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0" name="Google Shape;3770;p112"/>
          <p:cNvGrpSpPr/>
          <p:nvPr/>
        </p:nvGrpSpPr>
        <p:grpSpPr>
          <a:xfrm>
            <a:off x="8054421" y="2790324"/>
            <a:ext cx="167387" cy="89197"/>
            <a:chOff x="4662475" y="1976500"/>
            <a:chExt cx="68725" cy="36625"/>
          </a:xfrm>
        </p:grpSpPr>
        <p:sp>
          <p:nvSpPr>
            <p:cNvPr id="3771" name="Google Shape;3771;p11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1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1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4" name="Google Shape;3774;p112"/>
          <p:cNvGrpSpPr/>
          <p:nvPr/>
        </p:nvGrpSpPr>
        <p:grpSpPr>
          <a:xfrm>
            <a:off x="7751326" y="2793764"/>
            <a:ext cx="166899" cy="82317"/>
            <a:chOff x="4920150" y="1977875"/>
            <a:chExt cx="68525" cy="33800"/>
          </a:xfrm>
        </p:grpSpPr>
        <p:sp>
          <p:nvSpPr>
            <p:cNvPr id="3775" name="Google Shape;3775;p11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1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1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8" name="Google Shape;3778;p112"/>
          <p:cNvGrpSpPr/>
          <p:nvPr/>
        </p:nvGrpSpPr>
        <p:grpSpPr>
          <a:xfrm>
            <a:off x="7162483" y="3197682"/>
            <a:ext cx="125190" cy="127859"/>
            <a:chOff x="4676550" y="2160575"/>
            <a:chExt cx="51400" cy="52500"/>
          </a:xfrm>
        </p:grpSpPr>
        <p:sp>
          <p:nvSpPr>
            <p:cNvPr id="3779" name="Google Shape;3779;p11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1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1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2" name="Google Shape;3782;p112"/>
          <p:cNvGrpSpPr/>
          <p:nvPr/>
        </p:nvGrpSpPr>
        <p:grpSpPr>
          <a:xfrm>
            <a:off x="7459741" y="3204714"/>
            <a:ext cx="145405" cy="113794"/>
            <a:chOff x="4768325" y="2163475"/>
            <a:chExt cx="59700" cy="46725"/>
          </a:xfrm>
        </p:grpSpPr>
        <p:sp>
          <p:nvSpPr>
            <p:cNvPr id="3783" name="Google Shape;3783;p11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1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85" name="Google Shape;3785;p11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1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1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1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1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1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1" name="Google Shape;3791;p112"/>
          <p:cNvGrpSpPr/>
          <p:nvPr/>
        </p:nvGrpSpPr>
        <p:grpSpPr>
          <a:xfrm>
            <a:off x="7476059" y="3459808"/>
            <a:ext cx="112768" cy="106853"/>
            <a:chOff x="4768575" y="2253950"/>
            <a:chExt cx="46300" cy="43875"/>
          </a:xfrm>
        </p:grpSpPr>
        <p:sp>
          <p:nvSpPr>
            <p:cNvPr id="3792" name="Google Shape;3792;p11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1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4" name="Google Shape;3794;p112"/>
          <p:cNvGrpSpPr/>
          <p:nvPr/>
        </p:nvGrpSpPr>
        <p:grpSpPr>
          <a:xfrm>
            <a:off x="7775682" y="3948834"/>
            <a:ext cx="118187" cy="146246"/>
            <a:chOff x="4960900" y="2433225"/>
            <a:chExt cx="48525" cy="60050"/>
          </a:xfrm>
        </p:grpSpPr>
        <p:sp>
          <p:nvSpPr>
            <p:cNvPr id="3795" name="Google Shape;3795;p11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1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7" name="Google Shape;3797;p112"/>
          <p:cNvGrpSpPr/>
          <p:nvPr/>
        </p:nvGrpSpPr>
        <p:grpSpPr>
          <a:xfrm>
            <a:off x="7464247" y="4212895"/>
            <a:ext cx="136394" cy="143810"/>
            <a:chOff x="4854075" y="2527625"/>
            <a:chExt cx="56000" cy="59050"/>
          </a:xfrm>
        </p:grpSpPr>
        <p:sp>
          <p:nvSpPr>
            <p:cNvPr id="3798" name="Google Shape;3798;p11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1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0" name="Google Shape;3800;p11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1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1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3" name="Google Shape;3803;p112"/>
          <p:cNvGrpSpPr/>
          <p:nvPr/>
        </p:nvGrpSpPr>
        <p:grpSpPr>
          <a:xfrm>
            <a:off x="8088458" y="3676639"/>
            <a:ext cx="99312" cy="160797"/>
            <a:chOff x="5059700" y="2334775"/>
            <a:chExt cx="40775" cy="66025"/>
          </a:xfrm>
        </p:grpSpPr>
        <p:sp>
          <p:nvSpPr>
            <p:cNvPr id="3804" name="Google Shape;3804;p11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1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1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1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1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1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1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1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1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112"/>
          <p:cNvGrpSpPr/>
          <p:nvPr/>
        </p:nvGrpSpPr>
        <p:grpSpPr>
          <a:xfrm>
            <a:off x="8045622" y="3941771"/>
            <a:ext cx="184984" cy="160371"/>
            <a:chOff x="5037700" y="2430325"/>
            <a:chExt cx="75950" cy="65850"/>
          </a:xfrm>
        </p:grpSpPr>
        <p:sp>
          <p:nvSpPr>
            <p:cNvPr id="3814" name="Google Shape;3814;p11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1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6" name="Google Shape;3816;p112"/>
          <p:cNvGrpSpPr/>
          <p:nvPr/>
        </p:nvGrpSpPr>
        <p:grpSpPr>
          <a:xfrm>
            <a:off x="7465128" y="3708223"/>
            <a:ext cx="173014" cy="97629"/>
            <a:chOff x="4756975" y="2341800"/>
            <a:chExt cx="91975" cy="51925"/>
          </a:xfrm>
        </p:grpSpPr>
        <p:sp>
          <p:nvSpPr>
            <p:cNvPr id="3817" name="Google Shape;3817;p11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1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1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1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1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1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1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1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1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1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1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1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1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1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1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1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1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1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1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1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112"/>
          <p:cNvGrpSpPr/>
          <p:nvPr/>
        </p:nvGrpSpPr>
        <p:grpSpPr>
          <a:xfrm>
            <a:off x="7732065" y="4196920"/>
            <a:ext cx="212497" cy="175761"/>
            <a:chOff x="4943575" y="2516350"/>
            <a:chExt cx="98675" cy="81700"/>
          </a:xfrm>
        </p:grpSpPr>
        <p:sp>
          <p:nvSpPr>
            <p:cNvPr id="3838" name="Google Shape;3838;p11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1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1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1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1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1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1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1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1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1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1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1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1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1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1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1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1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1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1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1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1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1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1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1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1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1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1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1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1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1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1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1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1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1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1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1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1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1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1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1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1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1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1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1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1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1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1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1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1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1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1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1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1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1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1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1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1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1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1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1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1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1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1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1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1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1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1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1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1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1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1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1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1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1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1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1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1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1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6" name="Google Shape;3916;p112"/>
          <p:cNvGrpSpPr/>
          <p:nvPr/>
        </p:nvGrpSpPr>
        <p:grpSpPr>
          <a:xfrm>
            <a:off x="1990126" y="3423163"/>
            <a:ext cx="965351" cy="134611"/>
            <a:chOff x="4411970" y="2962952"/>
            <a:chExt cx="706544" cy="104212"/>
          </a:xfrm>
        </p:grpSpPr>
        <p:sp>
          <p:nvSpPr>
            <p:cNvPr id="3917" name="Google Shape;3917;p11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1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1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1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1" name="Google Shape;3921;p112"/>
          <p:cNvGrpSpPr/>
          <p:nvPr/>
        </p:nvGrpSpPr>
        <p:grpSpPr>
          <a:xfrm>
            <a:off x="1990126" y="3012077"/>
            <a:ext cx="960158" cy="289172"/>
            <a:chOff x="4411970" y="2726085"/>
            <a:chExt cx="643107" cy="193659"/>
          </a:xfrm>
        </p:grpSpPr>
        <p:sp>
          <p:nvSpPr>
            <p:cNvPr id="3922" name="Google Shape;3922;p11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1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1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5" name="Google Shape;3925;p112"/>
          <p:cNvGrpSpPr/>
          <p:nvPr/>
        </p:nvGrpSpPr>
        <p:grpSpPr>
          <a:xfrm>
            <a:off x="993018" y="3278187"/>
            <a:ext cx="833173" cy="259209"/>
            <a:chOff x="4411970" y="4340222"/>
            <a:chExt cx="779467" cy="242683"/>
          </a:xfrm>
        </p:grpSpPr>
        <p:sp>
          <p:nvSpPr>
            <p:cNvPr id="3926" name="Google Shape;3926;p11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1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1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9" name="Google Shape;3929;p112"/>
          <p:cNvGrpSpPr/>
          <p:nvPr/>
        </p:nvGrpSpPr>
        <p:grpSpPr>
          <a:xfrm>
            <a:off x="1990126" y="2673933"/>
            <a:ext cx="965160" cy="216230"/>
            <a:chOff x="4411970" y="2468674"/>
            <a:chExt cx="747317" cy="167425"/>
          </a:xfrm>
        </p:grpSpPr>
        <p:sp>
          <p:nvSpPr>
            <p:cNvPr id="3930" name="Google Shape;3930;p11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1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2" name="Google Shape;3932;p112"/>
          <p:cNvGrpSpPr/>
          <p:nvPr/>
        </p:nvGrpSpPr>
        <p:grpSpPr>
          <a:xfrm>
            <a:off x="988873" y="2578650"/>
            <a:ext cx="810451" cy="319148"/>
            <a:chOff x="4411970" y="3686602"/>
            <a:chExt cx="797845" cy="314215"/>
          </a:xfrm>
        </p:grpSpPr>
        <p:sp>
          <p:nvSpPr>
            <p:cNvPr id="3933" name="Google Shape;3933;p11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1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1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1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1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8" name="Google Shape;3938;p11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9" name="Google Shape;3939;p112"/>
          <p:cNvGrpSpPr/>
          <p:nvPr/>
        </p:nvGrpSpPr>
        <p:grpSpPr>
          <a:xfrm>
            <a:off x="988970" y="2333174"/>
            <a:ext cx="1970333" cy="208784"/>
            <a:chOff x="6336019" y="3733725"/>
            <a:chExt cx="2566206" cy="351310"/>
          </a:xfrm>
        </p:grpSpPr>
        <p:sp>
          <p:nvSpPr>
            <p:cNvPr id="3940" name="Google Shape;3940;p11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1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1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1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4" name="Google Shape;3944;p112"/>
          <p:cNvGrpSpPr/>
          <p:nvPr/>
        </p:nvGrpSpPr>
        <p:grpSpPr>
          <a:xfrm>
            <a:off x="1990126" y="3940729"/>
            <a:ext cx="946551" cy="153200"/>
            <a:chOff x="4404545" y="3301592"/>
            <a:chExt cx="782403" cy="129272"/>
          </a:xfrm>
        </p:grpSpPr>
        <p:sp>
          <p:nvSpPr>
            <p:cNvPr id="3945" name="Google Shape;3945;p11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1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7" name="Google Shape;3947;p112"/>
          <p:cNvGrpSpPr/>
          <p:nvPr/>
        </p:nvGrpSpPr>
        <p:grpSpPr>
          <a:xfrm>
            <a:off x="1990126" y="3679688"/>
            <a:ext cx="962257" cy="139127"/>
            <a:chOff x="4411970" y="3131459"/>
            <a:chExt cx="710520" cy="117397"/>
          </a:xfrm>
        </p:grpSpPr>
        <p:sp>
          <p:nvSpPr>
            <p:cNvPr id="3948" name="Google Shape;3948;p11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1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0" name="Google Shape;3950;p11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1" name="Google Shape;3951;p112"/>
          <p:cNvGrpSpPr/>
          <p:nvPr/>
        </p:nvGrpSpPr>
        <p:grpSpPr>
          <a:xfrm>
            <a:off x="990271" y="3614482"/>
            <a:ext cx="823838" cy="458988"/>
            <a:chOff x="4411970" y="1801825"/>
            <a:chExt cx="734586" cy="409262"/>
          </a:xfrm>
        </p:grpSpPr>
        <p:sp>
          <p:nvSpPr>
            <p:cNvPr id="3952" name="Google Shape;3952;p11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1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4" name="Google Shape;3954;p112"/>
          <p:cNvGrpSpPr/>
          <p:nvPr/>
        </p:nvGrpSpPr>
        <p:grpSpPr>
          <a:xfrm>
            <a:off x="990271" y="4162908"/>
            <a:ext cx="856348" cy="212039"/>
            <a:chOff x="4411970" y="2233974"/>
            <a:chExt cx="763574" cy="189068"/>
          </a:xfrm>
        </p:grpSpPr>
        <p:sp>
          <p:nvSpPr>
            <p:cNvPr id="3955" name="Google Shape;3955;p11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1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112"/>
          <p:cNvGrpSpPr/>
          <p:nvPr/>
        </p:nvGrpSpPr>
        <p:grpSpPr>
          <a:xfrm>
            <a:off x="3100467" y="2338244"/>
            <a:ext cx="511602" cy="511602"/>
            <a:chOff x="5681300" y="2527788"/>
            <a:chExt cx="805800" cy="805800"/>
          </a:xfrm>
        </p:grpSpPr>
        <p:sp>
          <p:nvSpPr>
            <p:cNvPr id="3958" name="Google Shape;3958;p11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1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0" name="Google Shape;3960;p112"/>
          <p:cNvGrpSpPr/>
          <p:nvPr/>
        </p:nvGrpSpPr>
        <p:grpSpPr>
          <a:xfrm>
            <a:off x="3097662" y="3104827"/>
            <a:ext cx="513021" cy="512935"/>
            <a:chOff x="4049800" y="640400"/>
            <a:chExt cx="858900" cy="858900"/>
          </a:xfrm>
        </p:grpSpPr>
        <p:sp>
          <p:nvSpPr>
            <p:cNvPr id="3961" name="Google Shape;3961;p11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1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3" name="Google Shape;3963;p112"/>
          <p:cNvGrpSpPr/>
          <p:nvPr/>
        </p:nvGrpSpPr>
        <p:grpSpPr>
          <a:xfrm>
            <a:off x="3014861" y="3756719"/>
            <a:ext cx="686489" cy="686585"/>
            <a:chOff x="5080188" y="927900"/>
            <a:chExt cx="961200" cy="961200"/>
          </a:xfrm>
        </p:grpSpPr>
        <p:sp>
          <p:nvSpPr>
            <p:cNvPr id="3964" name="Google Shape;3964;p11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1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1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1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1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1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1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1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2" name="Google Shape;3972;p112"/>
          <p:cNvGrpSpPr/>
          <p:nvPr/>
        </p:nvGrpSpPr>
        <p:grpSpPr>
          <a:xfrm>
            <a:off x="3798012" y="3849448"/>
            <a:ext cx="510373" cy="510937"/>
            <a:chOff x="7508249" y="1522825"/>
            <a:chExt cx="1326332" cy="1322987"/>
          </a:xfrm>
        </p:grpSpPr>
        <p:sp>
          <p:nvSpPr>
            <p:cNvPr id="3973" name="Google Shape;3973;p11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1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1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1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1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1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1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1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1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1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3" name="Google Shape;3983;p112"/>
          <p:cNvGrpSpPr/>
          <p:nvPr/>
        </p:nvGrpSpPr>
        <p:grpSpPr>
          <a:xfrm>
            <a:off x="4489605" y="3850853"/>
            <a:ext cx="492652" cy="503348"/>
            <a:chOff x="6039282" y="1042577"/>
            <a:chExt cx="734315" cy="731929"/>
          </a:xfrm>
        </p:grpSpPr>
        <p:sp>
          <p:nvSpPr>
            <p:cNvPr id="3984" name="Google Shape;3984;p11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1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1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1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1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1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1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1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1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1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1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1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1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1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1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1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1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1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1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1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1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5" name="Google Shape;4005;p112"/>
          <p:cNvGrpSpPr/>
          <p:nvPr/>
        </p:nvGrpSpPr>
        <p:grpSpPr>
          <a:xfrm>
            <a:off x="5130019" y="2346894"/>
            <a:ext cx="483304" cy="504902"/>
            <a:chOff x="1825800" y="1651625"/>
            <a:chExt cx="568125" cy="591775"/>
          </a:xfrm>
        </p:grpSpPr>
        <p:sp>
          <p:nvSpPr>
            <p:cNvPr id="4006" name="Google Shape;4006;p11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1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1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1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1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1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2" name="Google Shape;4012;p11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1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1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1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4019"/>
        <p:cNvGrpSpPr/>
        <p:nvPr/>
      </p:nvGrpSpPr>
      <p:grpSpPr>
        <a:xfrm>
          <a:off x="0" y="0"/>
          <a:ext cx="0" cy="0"/>
          <a:chOff x="0" y="0"/>
          <a:chExt cx="0" cy="0"/>
        </a:xfrm>
      </p:grpSpPr>
      <p:grpSp>
        <p:nvGrpSpPr>
          <p:cNvPr id="4020" name="Google Shape;4020;p113"/>
          <p:cNvGrpSpPr/>
          <p:nvPr/>
        </p:nvGrpSpPr>
        <p:grpSpPr>
          <a:xfrm>
            <a:off x="745571" y="1168666"/>
            <a:ext cx="2492868" cy="1379876"/>
            <a:chOff x="2654821" y="2311071"/>
            <a:chExt cx="2279715" cy="1262120"/>
          </a:xfrm>
        </p:grpSpPr>
        <p:grpSp>
          <p:nvGrpSpPr>
            <p:cNvPr id="4021" name="Google Shape;4021;p113"/>
            <p:cNvGrpSpPr/>
            <p:nvPr/>
          </p:nvGrpSpPr>
          <p:grpSpPr>
            <a:xfrm>
              <a:off x="4034269" y="2840745"/>
              <a:ext cx="40212" cy="36437"/>
              <a:chOff x="4293400" y="2574725"/>
              <a:chExt cx="84425" cy="80100"/>
            </a:xfrm>
          </p:grpSpPr>
          <p:sp>
            <p:nvSpPr>
              <p:cNvPr id="4022" name="Google Shape;4022;p11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023" name="Google Shape;4023;p11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24" name="Google Shape;4024;p113"/>
            <p:cNvGrpSpPr/>
            <p:nvPr/>
          </p:nvGrpSpPr>
          <p:grpSpPr>
            <a:xfrm>
              <a:off x="3894606" y="2334874"/>
              <a:ext cx="913198" cy="518984"/>
              <a:chOff x="4000175" y="1462675"/>
              <a:chExt cx="1917275" cy="1140875"/>
            </a:xfrm>
          </p:grpSpPr>
          <p:sp>
            <p:nvSpPr>
              <p:cNvPr id="4025" name="Google Shape;4025;p11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026" name="Google Shape;4026;p113"/>
              <p:cNvGrpSpPr/>
              <p:nvPr/>
            </p:nvGrpSpPr>
            <p:grpSpPr>
              <a:xfrm>
                <a:off x="4000175" y="1462675"/>
                <a:ext cx="1917275" cy="1140875"/>
                <a:chOff x="4000175" y="1462675"/>
                <a:chExt cx="1917275" cy="1140875"/>
              </a:xfrm>
            </p:grpSpPr>
            <p:sp>
              <p:nvSpPr>
                <p:cNvPr id="4027" name="Google Shape;4027;p11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028" name="Google Shape;4028;p11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1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1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1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32" name="Google Shape;4032;p11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33" name="Google Shape;4033;p113"/>
            <p:cNvGrpSpPr/>
            <p:nvPr/>
          </p:nvGrpSpPr>
          <p:grpSpPr>
            <a:xfrm>
              <a:off x="3875768" y="2846704"/>
              <a:ext cx="44796" cy="47366"/>
              <a:chOff x="3960625" y="2587825"/>
              <a:chExt cx="94050" cy="104125"/>
            </a:xfrm>
          </p:grpSpPr>
          <p:sp>
            <p:nvSpPr>
              <p:cNvPr id="4034" name="Google Shape;4034;p11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035" name="Google Shape;4035;p11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113"/>
            <p:cNvGrpSpPr/>
            <p:nvPr/>
          </p:nvGrpSpPr>
          <p:grpSpPr>
            <a:xfrm>
              <a:off x="3782759" y="2807162"/>
              <a:ext cx="82686" cy="85487"/>
              <a:chOff x="3765350" y="2500900"/>
              <a:chExt cx="173600" cy="187925"/>
            </a:xfrm>
          </p:grpSpPr>
          <p:sp>
            <p:nvSpPr>
              <p:cNvPr id="4037" name="Google Shape;4037;p11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038" name="Google Shape;4038;p11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1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1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1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1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113"/>
            <p:cNvGrpSpPr/>
            <p:nvPr/>
          </p:nvGrpSpPr>
          <p:grpSpPr>
            <a:xfrm>
              <a:off x="3775674" y="2798496"/>
              <a:ext cx="40545" cy="23564"/>
              <a:chOff x="3750475" y="2481850"/>
              <a:chExt cx="85125" cy="51800"/>
            </a:xfrm>
          </p:grpSpPr>
          <p:sp>
            <p:nvSpPr>
              <p:cNvPr id="4044" name="Google Shape;4044;p11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1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046" name="Google Shape;4046;p113"/>
            <p:cNvGrpSpPr/>
            <p:nvPr/>
          </p:nvGrpSpPr>
          <p:grpSpPr>
            <a:xfrm>
              <a:off x="3716946" y="2776024"/>
              <a:ext cx="81971" cy="76912"/>
              <a:chOff x="3627175" y="2432450"/>
              <a:chExt cx="172100" cy="169075"/>
            </a:xfrm>
          </p:grpSpPr>
          <p:sp>
            <p:nvSpPr>
              <p:cNvPr id="4047" name="Google Shape;4047;p11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1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049" name="Google Shape;4049;p11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050" name="Google Shape;4050;p113"/>
            <p:cNvGrpSpPr/>
            <p:nvPr/>
          </p:nvGrpSpPr>
          <p:grpSpPr>
            <a:xfrm>
              <a:off x="3685682" y="2845624"/>
              <a:ext cx="29311" cy="45055"/>
              <a:chOff x="3561536" y="2585450"/>
              <a:chExt cx="61539" cy="99045"/>
            </a:xfrm>
          </p:grpSpPr>
          <p:sp>
            <p:nvSpPr>
              <p:cNvPr id="4051" name="Google Shape;4051;p11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1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053" name="Google Shape;4053;p113"/>
            <p:cNvGrpSpPr/>
            <p:nvPr/>
          </p:nvGrpSpPr>
          <p:grpSpPr>
            <a:xfrm>
              <a:off x="3849905" y="2572252"/>
              <a:ext cx="74339" cy="119559"/>
              <a:chOff x="3906325" y="1984500"/>
              <a:chExt cx="156075" cy="262825"/>
            </a:xfrm>
          </p:grpSpPr>
          <p:sp>
            <p:nvSpPr>
              <p:cNvPr id="4054" name="Google Shape;4054;p11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055" name="Google Shape;4055;p11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6" name="Google Shape;4056;p113"/>
            <p:cNvGrpSpPr/>
            <p:nvPr/>
          </p:nvGrpSpPr>
          <p:grpSpPr>
            <a:xfrm>
              <a:off x="2654821" y="2414345"/>
              <a:ext cx="667570" cy="558731"/>
              <a:chOff x="1397225" y="1637375"/>
              <a:chExt cx="1401575" cy="1228250"/>
            </a:xfrm>
          </p:grpSpPr>
          <p:sp>
            <p:nvSpPr>
              <p:cNvPr id="4057" name="Google Shape;4057;p11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058" name="Google Shape;4058;p113"/>
              <p:cNvGrpSpPr/>
              <p:nvPr/>
            </p:nvGrpSpPr>
            <p:grpSpPr>
              <a:xfrm>
                <a:off x="1397225" y="1637375"/>
                <a:ext cx="1398775" cy="1228250"/>
                <a:chOff x="1397225" y="1637375"/>
                <a:chExt cx="1398775" cy="1228250"/>
              </a:xfrm>
            </p:grpSpPr>
            <p:sp>
              <p:nvSpPr>
                <p:cNvPr id="4059" name="Google Shape;4059;p11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1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061" name="Google Shape;4061;p113"/>
            <p:cNvGrpSpPr/>
            <p:nvPr/>
          </p:nvGrpSpPr>
          <p:grpSpPr>
            <a:xfrm>
              <a:off x="3230417" y="3103734"/>
              <a:ext cx="282982" cy="280332"/>
              <a:chOff x="2605700" y="3152850"/>
              <a:chExt cx="594125" cy="616250"/>
            </a:xfrm>
          </p:grpSpPr>
          <p:sp>
            <p:nvSpPr>
              <p:cNvPr id="4062" name="Google Shape;4062;p11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063" name="Google Shape;4063;p11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064" name="Google Shape;4064;p113"/>
            <p:cNvGrpSpPr/>
            <p:nvPr/>
          </p:nvGrpSpPr>
          <p:grpSpPr>
            <a:xfrm>
              <a:off x="3265985" y="3226989"/>
              <a:ext cx="87151" cy="346202"/>
              <a:chOff x="2680375" y="3423800"/>
              <a:chExt cx="182975" cy="761050"/>
            </a:xfrm>
          </p:grpSpPr>
          <p:sp>
            <p:nvSpPr>
              <p:cNvPr id="4065" name="Google Shape;4065;p11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066" name="Google Shape;4066;p11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7" name="Google Shape;4067;p113"/>
            <p:cNvGrpSpPr/>
            <p:nvPr/>
          </p:nvGrpSpPr>
          <p:grpSpPr>
            <a:xfrm>
              <a:off x="3855466" y="3289811"/>
              <a:ext cx="112514" cy="94210"/>
              <a:chOff x="3918000" y="3561900"/>
              <a:chExt cx="236225" cy="207100"/>
            </a:xfrm>
          </p:grpSpPr>
          <p:sp>
            <p:nvSpPr>
              <p:cNvPr id="4068" name="Google Shape;4068;p11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069" name="Google Shape;4069;p11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0" name="Google Shape;4070;p11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1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1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073" name="Google Shape;4073;p113"/>
            <p:cNvGrpSpPr/>
            <p:nvPr/>
          </p:nvGrpSpPr>
          <p:grpSpPr>
            <a:xfrm>
              <a:off x="2905224" y="2311071"/>
              <a:ext cx="596721" cy="528992"/>
              <a:chOff x="1922950" y="1410350"/>
              <a:chExt cx="1252825" cy="1162875"/>
            </a:xfrm>
          </p:grpSpPr>
          <p:sp>
            <p:nvSpPr>
              <p:cNvPr id="4074" name="Google Shape;4074;p11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1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1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1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1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1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1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1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1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1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1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1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1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1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1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1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090" name="Google Shape;4090;p11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1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1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1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1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1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1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1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1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1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1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1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1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1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1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1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1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1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1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1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110" name="Google Shape;4110;p11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11" name="Google Shape;4111;p11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2" name="Google Shape;4112;p113"/>
            <p:cNvGrpSpPr/>
            <p:nvPr/>
          </p:nvGrpSpPr>
          <p:grpSpPr>
            <a:xfrm>
              <a:off x="3280929" y="3294542"/>
              <a:ext cx="109894" cy="272224"/>
              <a:chOff x="2711750" y="3572300"/>
              <a:chExt cx="230725" cy="598425"/>
            </a:xfrm>
          </p:grpSpPr>
          <p:sp>
            <p:nvSpPr>
              <p:cNvPr id="4113" name="Google Shape;4113;p11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1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5" name="Google Shape;4115;p11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16" name="Google Shape;4116;p113"/>
            <p:cNvGrpSpPr/>
            <p:nvPr/>
          </p:nvGrpSpPr>
          <p:grpSpPr>
            <a:xfrm>
              <a:off x="3790439" y="2408636"/>
              <a:ext cx="73017" cy="75684"/>
              <a:chOff x="3781475" y="1624825"/>
              <a:chExt cx="153300" cy="166375"/>
            </a:xfrm>
          </p:grpSpPr>
          <p:sp>
            <p:nvSpPr>
              <p:cNvPr id="4117" name="Google Shape;4117;p11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1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1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1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21" name="Google Shape;4121;p11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1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1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1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1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1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1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8" name="Google Shape;4128;p113"/>
            <p:cNvGrpSpPr/>
            <p:nvPr/>
          </p:nvGrpSpPr>
          <p:grpSpPr>
            <a:xfrm>
              <a:off x="4403342" y="3107749"/>
              <a:ext cx="316680" cy="101374"/>
              <a:chOff x="5068275" y="3161675"/>
              <a:chExt cx="664875" cy="222850"/>
            </a:xfrm>
          </p:grpSpPr>
          <p:sp>
            <p:nvSpPr>
              <p:cNvPr id="4129" name="Google Shape;4129;p11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1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1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1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11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1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1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1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1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1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1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1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1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1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1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1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1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1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1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1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1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1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1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1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1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1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1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1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1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1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1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1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1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2" name="Google Shape;4162;p113"/>
            <p:cNvGrpSpPr/>
            <p:nvPr/>
          </p:nvGrpSpPr>
          <p:grpSpPr>
            <a:xfrm>
              <a:off x="3697513" y="2707266"/>
              <a:ext cx="59549" cy="79733"/>
              <a:chOff x="3586375" y="2281300"/>
              <a:chExt cx="125025" cy="175275"/>
            </a:xfrm>
          </p:grpSpPr>
          <p:sp>
            <p:nvSpPr>
              <p:cNvPr id="4163" name="Google Shape;4163;p11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1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65" name="Google Shape;4165;p11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6" name="Google Shape;4166;p113"/>
            <p:cNvGrpSpPr/>
            <p:nvPr/>
          </p:nvGrpSpPr>
          <p:grpSpPr>
            <a:xfrm>
              <a:off x="4513224" y="3221724"/>
              <a:ext cx="274563" cy="280321"/>
              <a:chOff x="5298975" y="3412225"/>
              <a:chExt cx="576450" cy="616225"/>
            </a:xfrm>
          </p:grpSpPr>
          <p:sp>
            <p:nvSpPr>
              <p:cNvPr id="4167" name="Google Shape;4167;p11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68" name="Google Shape;4168;p11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113"/>
            <p:cNvGrpSpPr/>
            <p:nvPr/>
          </p:nvGrpSpPr>
          <p:grpSpPr>
            <a:xfrm>
              <a:off x="4824403" y="3421846"/>
              <a:ext cx="110132" cy="130647"/>
              <a:chOff x="5952300" y="3852150"/>
              <a:chExt cx="231225" cy="287200"/>
            </a:xfrm>
          </p:grpSpPr>
          <p:sp>
            <p:nvSpPr>
              <p:cNvPr id="4170" name="Google Shape;4170;p11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1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2" name="Google Shape;4172;p11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1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1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1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1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1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1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1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0" name="Google Shape;4180;p113"/>
            <p:cNvGrpSpPr/>
            <p:nvPr/>
          </p:nvGrpSpPr>
          <p:grpSpPr>
            <a:xfrm>
              <a:off x="4295710" y="3079670"/>
              <a:ext cx="14968" cy="27135"/>
              <a:chOff x="4842300" y="3099950"/>
              <a:chExt cx="31425" cy="59650"/>
            </a:xfrm>
          </p:grpSpPr>
          <p:sp>
            <p:nvSpPr>
              <p:cNvPr id="4181" name="Google Shape;4181;p11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1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1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1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5" name="Google Shape;4185;p11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1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1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1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1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1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1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1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3" name="Google Shape;4193;p113"/>
            <p:cNvGrpSpPr/>
            <p:nvPr/>
          </p:nvGrpSpPr>
          <p:grpSpPr>
            <a:xfrm>
              <a:off x="3831056" y="2816010"/>
              <a:ext cx="37378" cy="27612"/>
              <a:chOff x="3866750" y="2520350"/>
              <a:chExt cx="78475" cy="60700"/>
            </a:xfrm>
          </p:grpSpPr>
          <p:sp>
            <p:nvSpPr>
              <p:cNvPr id="4194" name="Google Shape;4194;p11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1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1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1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8" name="Google Shape;4198;p11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1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1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1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1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1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1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1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1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1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1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1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1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1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1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1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1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215" name="Google Shape;4215;p11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1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1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1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1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1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1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1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1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1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1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1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227" name="Google Shape;4227;p11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1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1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1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1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1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1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1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1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1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1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1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1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0" name="Google Shape;4240;p113"/>
            <p:cNvGrpSpPr/>
            <p:nvPr/>
          </p:nvGrpSpPr>
          <p:grpSpPr>
            <a:xfrm>
              <a:off x="3632736" y="3051591"/>
              <a:ext cx="63288" cy="45217"/>
              <a:chOff x="3450375" y="3038225"/>
              <a:chExt cx="132875" cy="99400"/>
            </a:xfrm>
          </p:grpSpPr>
          <p:sp>
            <p:nvSpPr>
              <p:cNvPr id="4241" name="Google Shape;4241;p11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1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3" name="Google Shape;4243;p11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1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1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1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1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1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1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1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1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252" name="Google Shape;4252;p11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1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1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1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1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1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1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1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1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1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262" name="Google Shape;4262;p11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1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1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1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1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1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268" name="Google Shape;4268;p11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1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1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1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1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1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1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1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1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1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113"/>
          <p:cNvGrpSpPr/>
          <p:nvPr/>
        </p:nvGrpSpPr>
        <p:grpSpPr>
          <a:xfrm>
            <a:off x="3554131" y="1233340"/>
            <a:ext cx="2078182" cy="1366558"/>
            <a:chOff x="235800" y="830650"/>
            <a:chExt cx="6978450" cy="4588844"/>
          </a:xfrm>
        </p:grpSpPr>
        <p:sp>
          <p:nvSpPr>
            <p:cNvPr id="4279" name="Google Shape;4279;p11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1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1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1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1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1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 name="Google Shape;4285;p113"/>
          <p:cNvGrpSpPr/>
          <p:nvPr/>
        </p:nvGrpSpPr>
        <p:grpSpPr>
          <a:xfrm>
            <a:off x="742628" y="3064442"/>
            <a:ext cx="2622876" cy="1333540"/>
            <a:chOff x="238125" y="1038125"/>
            <a:chExt cx="7146800" cy="3633625"/>
          </a:xfrm>
        </p:grpSpPr>
        <p:sp>
          <p:nvSpPr>
            <p:cNvPr id="4286" name="Google Shape;4286;p11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1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1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1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1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1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1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1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1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1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1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1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1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1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1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1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1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1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1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1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1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1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1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1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1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1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1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1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1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1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1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1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1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1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1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1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1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1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1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1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1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1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1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1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1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1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1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1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1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1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1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1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1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1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1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1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1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1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1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1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1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1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1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1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1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1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1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1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1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1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1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1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1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1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1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1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1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1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1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1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1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1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1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1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1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1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1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1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1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1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1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1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1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1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1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1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1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1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1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1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1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1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1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1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1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1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1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1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1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1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1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1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1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1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1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1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1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1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1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1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1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1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1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1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1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1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1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1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1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1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1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1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1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1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1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1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1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1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1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1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1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1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1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1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1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1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1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1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1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1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1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1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1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1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1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1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1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1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1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1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1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1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1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1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1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1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1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1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1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1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1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1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1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1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1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1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1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1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1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1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1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1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1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1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1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1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1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1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1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1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1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1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1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1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1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1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1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1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1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1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1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1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1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1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1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1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1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1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1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1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1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1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1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1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1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1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1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1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1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1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1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1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1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1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1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1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1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1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1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1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1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1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1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1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1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1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1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1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1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1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1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1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1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1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1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1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1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1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1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1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1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1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1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1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1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1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1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1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1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1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1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1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1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1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1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1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1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1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1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1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1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1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1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1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1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1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1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1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1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1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1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1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1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1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1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1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1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1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1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1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1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1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1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1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1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1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1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1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1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1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1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1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1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1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1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1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1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1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1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1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1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1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1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1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1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1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1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1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1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1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1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1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1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1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1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1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1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1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1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1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1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1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1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1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1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1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1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1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1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1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1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1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1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1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1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1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1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1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1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1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1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1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1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1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1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1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1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1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1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1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1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1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1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1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1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1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1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1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1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1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1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1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1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1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1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1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1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1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1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1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1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1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1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1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1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1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1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1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1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1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1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1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1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1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1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1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1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1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1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1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1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1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1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1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1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1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1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1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1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1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1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1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1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1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1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1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1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1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1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1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1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1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1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1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1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1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1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1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1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1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1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1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1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1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1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1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1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1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1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1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1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1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1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1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1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1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1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1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1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1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1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1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1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1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1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1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1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1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1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1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1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1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1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1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1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1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1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1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1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1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1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1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1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1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1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1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1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1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1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1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1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1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1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1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1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1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1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1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1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1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1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1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1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1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1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1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1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1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1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1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1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1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1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1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1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1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1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1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1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1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1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1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1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1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1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1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1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1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1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1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1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1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1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1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1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1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1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1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1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1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1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1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1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1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1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1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1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1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1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1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1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1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1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1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1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1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1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1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1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1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1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1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1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1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1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1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1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1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1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1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1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1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1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1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1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1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1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1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1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1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1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1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1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1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1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1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1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1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1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1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1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1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1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1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1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1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1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1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1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1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1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1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1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1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1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1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1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1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1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1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1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1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1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1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1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1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1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1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1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1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1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1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1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1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1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1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1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1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1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1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1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1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1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1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1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1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1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1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1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1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1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1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1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1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1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1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1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1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1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1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1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1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1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1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1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1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1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1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1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1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1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1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1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1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1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1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1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1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1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1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1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1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1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1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1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1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1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1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1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1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1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1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1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1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1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1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1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1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1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1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1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1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1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1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1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1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1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1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1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1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1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1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1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1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1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1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1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1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1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1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1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1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1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1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1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1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1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1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1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1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1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1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1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1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1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1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1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1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1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1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1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1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1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1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1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1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1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1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1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1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1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1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1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1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1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1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1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1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1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1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1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1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1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1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1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1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1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1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1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1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1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1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1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1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1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1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1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1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1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1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1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1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1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1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1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1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1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1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1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1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1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1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1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1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1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1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1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1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1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1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1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1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1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1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1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1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1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1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1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1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1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1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1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1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1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1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1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1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1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1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1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1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1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1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1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1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1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1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1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1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1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1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1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1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1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1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1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1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1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1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1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1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1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1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1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1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1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1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1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1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1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1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1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1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1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1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1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1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1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1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1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1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1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1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1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1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1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1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1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1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1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1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1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1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1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1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1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1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1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1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1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1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1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1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1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1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1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1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1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1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1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1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1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1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1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1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1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1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1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1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1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1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1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1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1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1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1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1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1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1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1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1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1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1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1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1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1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1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1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1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1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1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1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1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1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1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1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1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1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1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1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1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1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1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1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1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1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1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1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1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1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1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1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1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1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1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1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1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1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1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1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1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1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1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1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1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1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1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1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1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1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1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1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1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1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1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1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1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1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1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1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1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1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1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1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1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1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1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1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1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1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1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1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1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1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1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1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1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1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1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1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1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1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1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1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1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1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1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1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1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1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1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1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1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1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1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1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1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1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1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1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1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1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1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1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1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1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1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1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1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1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1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1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1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1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1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1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1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1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1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1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1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1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1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1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1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1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1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1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1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1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1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1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1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1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1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1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1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1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1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1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1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1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1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1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1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1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1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1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1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1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1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1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1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1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1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1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1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1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1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1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1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1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1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1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1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1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1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1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1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1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1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1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1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1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1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1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1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1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1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1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1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1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1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1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1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1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1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1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1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1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1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1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1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1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1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1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1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1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1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1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1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1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1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1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1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1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1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1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1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1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1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1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1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1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1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1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1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1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1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1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1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1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1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1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1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1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1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1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1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1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1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1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1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1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1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1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1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1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1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1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1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1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1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1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1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1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1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1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1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1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1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1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1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1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1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1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1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1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1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1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1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1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1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1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1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1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1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1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1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1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1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1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1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1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1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1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1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1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1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1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1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1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1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1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1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1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1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1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1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1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1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1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1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1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1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1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1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1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1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1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1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1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1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1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1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1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1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1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1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1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1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1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1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1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1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1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1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1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1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1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1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1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1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1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1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1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1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1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1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1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1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1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1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1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1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1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1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1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1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1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1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1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1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1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1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1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1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1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1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1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1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1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1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1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1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1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1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1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1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1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1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1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1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1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1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1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1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1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1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1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1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1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1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1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1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1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1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1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1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1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1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1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1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1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1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1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1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1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1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1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1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1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1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1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1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1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1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1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1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1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1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1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1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1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1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1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1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1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1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1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1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1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1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1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1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1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1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1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1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1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1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1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1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1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1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1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1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1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1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1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1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1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1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1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1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1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1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1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1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1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1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1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1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1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1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1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1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1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1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1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1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1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1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1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1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1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1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1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1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1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1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1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1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1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1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1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1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1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1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1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1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1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1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1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1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1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1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1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1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1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1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1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1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1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1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1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1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1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1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1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1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1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1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1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1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1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1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1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1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1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1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1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1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1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1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1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1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1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1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1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1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1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1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1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1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1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1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1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1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1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1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1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1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1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1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1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1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1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1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1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1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1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1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1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1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1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1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1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1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1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1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1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1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1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1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1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1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1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1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1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1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1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1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1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1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1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1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1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1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1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1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1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1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1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1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1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1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1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1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1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1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1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1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1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1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1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1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1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1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1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1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1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1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1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1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1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1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1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1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1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1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1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1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1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1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1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1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1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1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1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1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1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1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1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1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1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1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1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1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1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1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1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1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1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1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1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1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1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1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1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1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1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1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1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1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1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1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1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1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1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1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1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1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1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1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1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1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1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1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1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1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1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1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1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1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1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1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1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1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1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1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1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1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1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1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1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1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1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1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1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1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1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1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1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1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1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1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1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1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1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1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1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1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1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1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1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1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1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1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1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1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8" name="Google Shape;5858;p113"/>
          <p:cNvGrpSpPr/>
          <p:nvPr/>
        </p:nvGrpSpPr>
        <p:grpSpPr>
          <a:xfrm>
            <a:off x="5857556" y="1206552"/>
            <a:ext cx="2590840" cy="1380235"/>
            <a:chOff x="233350" y="949250"/>
            <a:chExt cx="7137300" cy="3802300"/>
          </a:xfrm>
        </p:grpSpPr>
        <p:sp>
          <p:nvSpPr>
            <p:cNvPr id="5859" name="Google Shape;5859;p11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1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1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1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1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1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1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1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1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1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1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1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1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1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1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1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1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1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1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1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1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1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1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1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1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1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1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1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1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1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1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1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1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1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1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1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1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1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1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1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1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1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1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1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1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1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1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1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1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1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1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113"/>
          <p:cNvGrpSpPr/>
          <p:nvPr/>
        </p:nvGrpSpPr>
        <p:grpSpPr>
          <a:xfrm>
            <a:off x="7671985" y="3251325"/>
            <a:ext cx="104231" cy="320340"/>
            <a:chOff x="7564426" y="3224343"/>
            <a:chExt cx="119985" cy="368801"/>
          </a:xfrm>
        </p:grpSpPr>
        <p:sp>
          <p:nvSpPr>
            <p:cNvPr id="5911" name="Google Shape;5911;p11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1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113"/>
          <p:cNvGrpSpPr/>
          <p:nvPr/>
        </p:nvGrpSpPr>
        <p:grpSpPr>
          <a:xfrm>
            <a:off x="7371473" y="3245427"/>
            <a:ext cx="189489" cy="332132"/>
            <a:chOff x="8370831" y="3202002"/>
            <a:chExt cx="218129" cy="382376"/>
          </a:xfrm>
        </p:grpSpPr>
        <p:sp>
          <p:nvSpPr>
            <p:cNvPr id="5914" name="Google Shape;5914;p11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1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113"/>
          <p:cNvGrpSpPr/>
          <p:nvPr/>
        </p:nvGrpSpPr>
        <p:grpSpPr>
          <a:xfrm>
            <a:off x="8094863" y="3656559"/>
            <a:ext cx="309429" cy="267000"/>
            <a:chOff x="6742064" y="3750480"/>
            <a:chExt cx="399315" cy="344560"/>
          </a:xfrm>
        </p:grpSpPr>
        <p:sp>
          <p:nvSpPr>
            <p:cNvPr id="5917" name="Google Shape;5917;p11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1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113"/>
          <p:cNvGrpSpPr/>
          <p:nvPr/>
        </p:nvGrpSpPr>
        <p:grpSpPr>
          <a:xfrm>
            <a:off x="7633882" y="4007606"/>
            <a:ext cx="180437" cy="281608"/>
            <a:chOff x="7248525" y="3739696"/>
            <a:chExt cx="230531" cy="359790"/>
          </a:xfrm>
        </p:grpSpPr>
        <p:sp>
          <p:nvSpPr>
            <p:cNvPr id="5920" name="Google Shape;5920;p11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1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113"/>
          <p:cNvGrpSpPr/>
          <p:nvPr/>
        </p:nvGrpSpPr>
        <p:grpSpPr>
          <a:xfrm>
            <a:off x="7879801" y="3650830"/>
            <a:ext cx="162896" cy="278710"/>
            <a:chOff x="7601242" y="3729267"/>
            <a:chExt cx="222566" cy="380803"/>
          </a:xfrm>
        </p:grpSpPr>
        <p:sp>
          <p:nvSpPr>
            <p:cNvPr id="5923" name="Google Shape;5923;p11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1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25" name="Google Shape;5925;p11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6" name="Google Shape;5926;p113"/>
          <p:cNvGrpSpPr/>
          <p:nvPr/>
        </p:nvGrpSpPr>
        <p:grpSpPr>
          <a:xfrm>
            <a:off x="7369446" y="3651971"/>
            <a:ext cx="193543" cy="275990"/>
            <a:chOff x="8304647" y="3738687"/>
            <a:chExt cx="225076" cy="320956"/>
          </a:xfrm>
        </p:grpSpPr>
        <p:sp>
          <p:nvSpPr>
            <p:cNvPr id="5927" name="Google Shape;5927;p11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1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1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113"/>
          <p:cNvGrpSpPr/>
          <p:nvPr/>
        </p:nvGrpSpPr>
        <p:grpSpPr>
          <a:xfrm>
            <a:off x="7641939" y="3651971"/>
            <a:ext cx="178492" cy="275990"/>
            <a:chOff x="8615101" y="3738687"/>
            <a:chExt cx="207573" cy="320956"/>
          </a:xfrm>
        </p:grpSpPr>
        <p:sp>
          <p:nvSpPr>
            <p:cNvPr id="5931" name="Google Shape;5931;p11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1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1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34" name="Google Shape;5934;p11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5" name="Google Shape;5935;p113"/>
          <p:cNvGrpSpPr/>
          <p:nvPr/>
        </p:nvGrpSpPr>
        <p:grpSpPr>
          <a:xfrm>
            <a:off x="6036644" y="3773459"/>
            <a:ext cx="557670" cy="511283"/>
            <a:chOff x="6015419" y="3716859"/>
            <a:chExt cx="557671" cy="511283"/>
          </a:xfrm>
        </p:grpSpPr>
        <p:sp>
          <p:nvSpPr>
            <p:cNvPr id="5936" name="Google Shape;5936;p11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37" name="Google Shape;5937;p113"/>
            <p:cNvGrpSpPr/>
            <p:nvPr/>
          </p:nvGrpSpPr>
          <p:grpSpPr>
            <a:xfrm>
              <a:off x="6036094" y="3716980"/>
              <a:ext cx="529860" cy="510468"/>
              <a:chOff x="6036094" y="3716980"/>
              <a:chExt cx="529860" cy="510468"/>
            </a:xfrm>
          </p:grpSpPr>
          <p:sp>
            <p:nvSpPr>
              <p:cNvPr id="5938" name="Google Shape;5938;p11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1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1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1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1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1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1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1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1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1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8" name="Google Shape;5948;p113"/>
          <p:cNvGrpSpPr/>
          <p:nvPr/>
        </p:nvGrpSpPr>
        <p:grpSpPr>
          <a:xfrm>
            <a:off x="6665529" y="3130228"/>
            <a:ext cx="576302" cy="511871"/>
            <a:chOff x="6644304" y="3073628"/>
            <a:chExt cx="576302" cy="511871"/>
          </a:xfrm>
        </p:grpSpPr>
        <p:sp>
          <p:nvSpPr>
            <p:cNvPr id="5949" name="Google Shape;5949;p11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50" name="Google Shape;5950;p113"/>
            <p:cNvGrpSpPr/>
            <p:nvPr/>
          </p:nvGrpSpPr>
          <p:grpSpPr>
            <a:xfrm>
              <a:off x="6712169" y="3085440"/>
              <a:ext cx="481622" cy="494913"/>
              <a:chOff x="6712169" y="3085440"/>
              <a:chExt cx="481622" cy="494913"/>
            </a:xfrm>
          </p:grpSpPr>
          <p:sp>
            <p:nvSpPr>
              <p:cNvPr id="5951" name="Google Shape;5951;p11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1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1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1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1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6" name="Google Shape;5956;p11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1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1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9" name="Google Shape;5959;p11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0" name="Google Shape;5960;p113"/>
          <p:cNvGrpSpPr/>
          <p:nvPr/>
        </p:nvGrpSpPr>
        <p:grpSpPr>
          <a:xfrm>
            <a:off x="6673379" y="3773223"/>
            <a:ext cx="560631" cy="511352"/>
            <a:chOff x="6652154" y="3716623"/>
            <a:chExt cx="560631" cy="511352"/>
          </a:xfrm>
        </p:grpSpPr>
        <p:sp>
          <p:nvSpPr>
            <p:cNvPr id="5961" name="Google Shape;5961;p11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2" name="Google Shape;5962;p113"/>
            <p:cNvGrpSpPr/>
            <p:nvPr/>
          </p:nvGrpSpPr>
          <p:grpSpPr>
            <a:xfrm>
              <a:off x="6669657" y="3716715"/>
              <a:ext cx="466779" cy="464290"/>
              <a:chOff x="6669657" y="3716715"/>
              <a:chExt cx="466779" cy="464290"/>
            </a:xfrm>
          </p:grpSpPr>
          <p:sp>
            <p:nvSpPr>
              <p:cNvPr id="5963" name="Google Shape;5963;p11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1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1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1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1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1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1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1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1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1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1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1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1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6" name="Google Shape;5976;p113"/>
          <p:cNvGrpSpPr/>
          <p:nvPr/>
        </p:nvGrpSpPr>
        <p:grpSpPr>
          <a:xfrm>
            <a:off x="7867470" y="4054631"/>
            <a:ext cx="187557" cy="187557"/>
            <a:chOff x="8565775" y="671075"/>
            <a:chExt cx="441000" cy="441000"/>
          </a:xfrm>
        </p:grpSpPr>
        <p:sp>
          <p:nvSpPr>
            <p:cNvPr id="5977" name="Google Shape;5977;p11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1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79" name="Google Shape;5979;p11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1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1" name="Google Shape;5981;p113"/>
          <p:cNvGrpSpPr/>
          <p:nvPr/>
        </p:nvGrpSpPr>
        <p:grpSpPr>
          <a:xfrm>
            <a:off x="6021325" y="3132850"/>
            <a:ext cx="587871" cy="512373"/>
            <a:chOff x="6000100" y="3076250"/>
            <a:chExt cx="587871" cy="512373"/>
          </a:xfrm>
        </p:grpSpPr>
        <p:sp>
          <p:nvSpPr>
            <p:cNvPr id="5982" name="Google Shape;5982;p11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3" name="Google Shape;5983;p113"/>
            <p:cNvGrpSpPr/>
            <p:nvPr/>
          </p:nvGrpSpPr>
          <p:grpSpPr>
            <a:xfrm>
              <a:off x="6031360" y="3076713"/>
              <a:ext cx="539107" cy="480965"/>
              <a:chOff x="6031360" y="3076713"/>
              <a:chExt cx="539107" cy="480965"/>
            </a:xfrm>
          </p:grpSpPr>
          <p:sp>
            <p:nvSpPr>
              <p:cNvPr id="5984" name="Google Shape;5984;p11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1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1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1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1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1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1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1" name="Google Shape;5991;p113"/>
          <p:cNvGrpSpPr/>
          <p:nvPr/>
        </p:nvGrpSpPr>
        <p:grpSpPr>
          <a:xfrm>
            <a:off x="3597785" y="3065882"/>
            <a:ext cx="2241344" cy="1330656"/>
            <a:chOff x="3597785" y="3065882"/>
            <a:chExt cx="2241344" cy="1330656"/>
          </a:xfrm>
        </p:grpSpPr>
        <p:grpSp>
          <p:nvGrpSpPr>
            <p:cNvPr id="5992" name="Google Shape;5992;p113"/>
            <p:cNvGrpSpPr/>
            <p:nvPr/>
          </p:nvGrpSpPr>
          <p:grpSpPr>
            <a:xfrm>
              <a:off x="5296908" y="3937355"/>
              <a:ext cx="143198" cy="32380"/>
              <a:chOff x="5296908" y="3937355"/>
              <a:chExt cx="143198" cy="32380"/>
            </a:xfrm>
          </p:grpSpPr>
          <p:sp>
            <p:nvSpPr>
              <p:cNvPr id="5993" name="Google Shape;5993;p11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4" name="Google Shape;5994;p113"/>
              <p:cNvGrpSpPr/>
              <p:nvPr/>
            </p:nvGrpSpPr>
            <p:grpSpPr>
              <a:xfrm>
                <a:off x="5402331" y="3937355"/>
                <a:ext cx="37776" cy="32380"/>
                <a:chOff x="5402331" y="3937355"/>
                <a:chExt cx="37776" cy="32380"/>
              </a:xfrm>
            </p:grpSpPr>
            <p:sp>
              <p:nvSpPr>
                <p:cNvPr id="5995" name="Google Shape;5995;p11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1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113"/>
              <p:cNvGrpSpPr/>
              <p:nvPr/>
            </p:nvGrpSpPr>
            <p:grpSpPr>
              <a:xfrm>
                <a:off x="5296908" y="3937355"/>
                <a:ext cx="37783" cy="32380"/>
                <a:chOff x="5296908" y="3937355"/>
                <a:chExt cx="37783" cy="32380"/>
              </a:xfrm>
            </p:grpSpPr>
            <p:sp>
              <p:nvSpPr>
                <p:cNvPr id="5998" name="Google Shape;5998;p11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1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0" name="Google Shape;6000;p113"/>
            <p:cNvGrpSpPr/>
            <p:nvPr/>
          </p:nvGrpSpPr>
          <p:grpSpPr>
            <a:xfrm>
              <a:off x="4724163" y="3119631"/>
              <a:ext cx="120838" cy="84218"/>
              <a:chOff x="4724163" y="3119631"/>
              <a:chExt cx="120838" cy="84218"/>
            </a:xfrm>
          </p:grpSpPr>
          <p:grpSp>
            <p:nvGrpSpPr>
              <p:cNvPr id="6001" name="Google Shape;6001;p113"/>
              <p:cNvGrpSpPr/>
              <p:nvPr/>
            </p:nvGrpSpPr>
            <p:grpSpPr>
              <a:xfrm>
                <a:off x="4746712" y="3132773"/>
                <a:ext cx="86869" cy="56424"/>
                <a:chOff x="4746712" y="3132773"/>
                <a:chExt cx="86869" cy="56424"/>
              </a:xfrm>
            </p:grpSpPr>
            <p:sp>
              <p:nvSpPr>
                <p:cNvPr id="6002" name="Google Shape;6002;p11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1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113"/>
              <p:cNvGrpSpPr/>
              <p:nvPr/>
            </p:nvGrpSpPr>
            <p:grpSpPr>
              <a:xfrm>
                <a:off x="4773634" y="3143336"/>
                <a:ext cx="37776" cy="32451"/>
                <a:chOff x="4773634" y="3143336"/>
                <a:chExt cx="37776" cy="32451"/>
              </a:xfrm>
            </p:grpSpPr>
            <p:sp>
              <p:nvSpPr>
                <p:cNvPr id="6005" name="Google Shape;6005;p11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1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113"/>
              <p:cNvGrpSpPr/>
              <p:nvPr/>
            </p:nvGrpSpPr>
            <p:grpSpPr>
              <a:xfrm>
                <a:off x="4724163" y="3131248"/>
                <a:ext cx="37776" cy="32459"/>
                <a:chOff x="4724163" y="3131248"/>
                <a:chExt cx="37776" cy="32459"/>
              </a:xfrm>
            </p:grpSpPr>
            <p:sp>
              <p:nvSpPr>
                <p:cNvPr id="6008" name="Google Shape;6008;p11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1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113"/>
              <p:cNvGrpSpPr/>
              <p:nvPr/>
            </p:nvGrpSpPr>
            <p:grpSpPr>
              <a:xfrm>
                <a:off x="4755081" y="3176054"/>
                <a:ext cx="32357" cy="27795"/>
                <a:chOff x="4755081" y="3176054"/>
                <a:chExt cx="32357" cy="27795"/>
              </a:xfrm>
            </p:grpSpPr>
            <p:sp>
              <p:nvSpPr>
                <p:cNvPr id="6011" name="Google Shape;6011;p11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1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113"/>
              <p:cNvGrpSpPr/>
              <p:nvPr/>
            </p:nvGrpSpPr>
            <p:grpSpPr>
              <a:xfrm>
                <a:off x="4812550" y="3119631"/>
                <a:ext cx="32451" cy="27803"/>
                <a:chOff x="4812550" y="3119631"/>
                <a:chExt cx="32451" cy="27803"/>
              </a:xfrm>
            </p:grpSpPr>
            <p:sp>
              <p:nvSpPr>
                <p:cNvPr id="6014" name="Google Shape;6014;p11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1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16" name="Google Shape;6016;p113"/>
            <p:cNvGrpSpPr/>
            <p:nvPr/>
          </p:nvGrpSpPr>
          <p:grpSpPr>
            <a:xfrm>
              <a:off x="5382826" y="4027197"/>
              <a:ext cx="268967" cy="250422"/>
              <a:chOff x="5382826" y="4027197"/>
              <a:chExt cx="268967" cy="250422"/>
            </a:xfrm>
          </p:grpSpPr>
          <p:grpSp>
            <p:nvGrpSpPr>
              <p:cNvPr id="6017" name="Google Shape;6017;p113"/>
              <p:cNvGrpSpPr/>
              <p:nvPr/>
            </p:nvGrpSpPr>
            <p:grpSpPr>
              <a:xfrm>
                <a:off x="5405280" y="4042510"/>
                <a:ext cx="237570" cy="218647"/>
                <a:chOff x="5405280" y="4042510"/>
                <a:chExt cx="237570" cy="218647"/>
              </a:xfrm>
            </p:grpSpPr>
            <p:sp>
              <p:nvSpPr>
                <p:cNvPr id="6018" name="Google Shape;6018;p11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1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1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1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1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1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4" name="Google Shape;6024;p113"/>
              <p:cNvGrpSpPr/>
              <p:nvPr/>
            </p:nvGrpSpPr>
            <p:grpSpPr>
              <a:xfrm>
                <a:off x="5382826" y="4125549"/>
                <a:ext cx="37776" cy="32380"/>
                <a:chOff x="5382826" y="4125549"/>
                <a:chExt cx="37776" cy="32380"/>
              </a:xfrm>
            </p:grpSpPr>
            <p:sp>
              <p:nvSpPr>
                <p:cNvPr id="6025" name="Google Shape;6025;p11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1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7" name="Google Shape;6027;p113"/>
              <p:cNvGrpSpPr/>
              <p:nvPr/>
            </p:nvGrpSpPr>
            <p:grpSpPr>
              <a:xfrm>
                <a:off x="5475680" y="4195587"/>
                <a:ext cx="37783" cy="32364"/>
                <a:chOff x="5475680" y="4195587"/>
                <a:chExt cx="37783" cy="32364"/>
              </a:xfrm>
            </p:grpSpPr>
            <p:sp>
              <p:nvSpPr>
                <p:cNvPr id="6028" name="Google Shape;6028;p11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1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0" name="Google Shape;6030;p113"/>
              <p:cNvGrpSpPr/>
              <p:nvPr/>
            </p:nvGrpSpPr>
            <p:grpSpPr>
              <a:xfrm>
                <a:off x="5532575" y="4027197"/>
                <a:ext cx="33308" cy="32262"/>
                <a:chOff x="5532575" y="4027197"/>
                <a:chExt cx="33308" cy="32262"/>
              </a:xfrm>
            </p:grpSpPr>
            <p:sp>
              <p:nvSpPr>
                <p:cNvPr id="6031" name="Google Shape;6031;p11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1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3" name="Google Shape;6033;p113"/>
              <p:cNvGrpSpPr/>
              <p:nvPr/>
            </p:nvGrpSpPr>
            <p:grpSpPr>
              <a:xfrm>
                <a:off x="5590706" y="4245348"/>
                <a:ext cx="33497" cy="32270"/>
                <a:chOff x="5590706" y="4245348"/>
                <a:chExt cx="33497" cy="32270"/>
              </a:xfrm>
            </p:grpSpPr>
            <p:sp>
              <p:nvSpPr>
                <p:cNvPr id="6034" name="Google Shape;6034;p11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1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113"/>
              <p:cNvGrpSpPr/>
              <p:nvPr/>
            </p:nvGrpSpPr>
            <p:grpSpPr>
              <a:xfrm>
                <a:off x="5618681" y="4109677"/>
                <a:ext cx="33112" cy="32357"/>
                <a:chOff x="5618681" y="4109677"/>
                <a:chExt cx="33112" cy="32357"/>
              </a:xfrm>
            </p:grpSpPr>
            <p:sp>
              <p:nvSpPr>
                <p:cNvPr id="6037" name="Google Shape;6037;p11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1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113"/>
              <p:cNvGrpSpPr/>
              <p:nvPr/>
            </p:nvGrpSpPr>
            <p:grpSpPr>
              <a:xfrm>
                <a:off x="5479298" y="4128262"/>
                <a:ext cx="31405" cy="26906"/>
                <a:chOff x="5479298" y="4128262"/>
                <a:chExt cx="31405" cy="26906"/>
              </a:xfrm>
            </p:grpSpPr>
            <p:sp>
              <p:nvSpPr>
                <p:cNvPr id="6040" name="Google Shape;6040;p11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1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113"/>
              <p:cNvGrpSpPr/>
              <p:nvPr/>
            </p:nvGrpSpPr>
            <p:grpSpPr>
              <a:xfrm>
                <a:off x="5582903" y="4180116"/>
                <a:ext cx="31499" cy="26898"/>
                <a:chOff x="5582903" y="4180116"/>
                <a:chExt cx="31499" cy="26898"/>
              </a:xfrm>
            </p:grpSpPr>
            <p:sp>
              <p:nvSpPr>
                <p:cNvPr id="6043" name="Google Shape;6043;p11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1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5" name="Google Shape;6045;p113"/>
            <p:cNvGrpSpPr/>
            <p:nvPr/>
          </p:nvGrpSpPr>
          <p:grpSpPr>
            <a:xfrm>
              <a:off x="3977681" y="3230323"/>
              <a:ext cx="94584" cy="84085"/>
              <a:chOff x="3977681" y="3230323"/>
              <a:chExt cx="94584" cy="84085"/>
            </a:xfrm>
          </p:grpSpPr>
          <p:grpSp>
            <p:nvGrpSpPr>
              <p:cNvPr id="6046" name="Google Shape;6046;p113"/>
              <p:cNvGrpSpPr/>
              <p:nvPr/>
            </p:nvGrpSpPr>
            <p:grpSpPr>
              <a:xfrm>
                <a:off x="4000135" y="3243041"/>
                <a:ext cx="59570" cy="57186"/>
                <a:chOff x="4000135" y="3243041"/>
                <a:chExt cx="59570" cy="57186"/>
              </a:xfrm>
            </p:grpSpPr>
            <p:sp>
              <p:nvSpPr>
                <p:cNvPr id="6047" name="Google Shape;6047;p11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1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1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0" name="Google Shape;6050;p113"/>
              <p:cNvGrpSpPr/>
              <p:nvPr/>
            </p:nvGrpSpPr>
            <p:grpSpPr>
              <a:xfrm>
                <a:off x="3977681" y="3245872"/>
                <a:ext cx="37783" cy="32380"/>
                <a:chOff x="3977681" y="3245872"/>
                <a:chExt cx="37783" cy="32380"/>
              </a:xfrm>
            </p:grpSpPr>
            <p:sp>
              <p:nvSpPr>
                <p:cNvPr id="6051" name="Google Shape;6051;p11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1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3" name="Google Shape;6053;p113"/>
              <p:cNvGrpSpPr/>
              <p:nvPr/>
            </p:nvGrpSpPr>
            <p:grpSpPr>
              <a:xfrm>
                <a:off x="4040860" y="3262672"/>
                <a:ext cx="31405" cy="27001"/>
                <a:chOff x="4040860" y="3262672"/>
                <a:chExt cx="31405" cy="27001"/>
              </a:xfrm>
            </p:grpSpPr>
            <p:sp>
              <p:nvSpPr>
                <p:cNvPr id="6054" name="Google Shape;6054;p11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1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6" name="Google Shape;6056;p113"/>
              <p:cNvGrpSpPr/>
              <p:nvPr/>
            </p:nvGrpSpPr>
            <p:grpSpPr>
              <a:xfrm>
                <a:off x="4021072" y="3230323"/>
                <a:ext cx="31397" cy="26906"/>
                <a:chOff x="4021072" y="3230323"/>
                <a:chExt cx="31397" cy="26906"/>
              </a:xfrm>
            </p:grpSpPr>
            <p:sp>
              <p:nvSpPr>
                <p:cNvPr id="6057" name="Google Shape;6057;p11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1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9" name="Google Shape;6059;p113"/>
              <p:cNvGrpSpPr/>
              <p:nvPr/>
            </p:nvGrpSpPr>
            <p:grpSpPr>
              <a:xfrm>
                <a:off x="4001472" y="3287462"/>
                <a:ext cx="31499" cy="26945"/>
                <a:chOff x="4001472" y="3287462"/>
                <a:chExt cx="31499" cy="26945"/>
              </a:xfrm>
            </p:grpSpPr>
            <p:sp>
              <p:nvSpPr>
                <p:cNvPr id="6060" name="Google Shape;6060;p11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1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62" name="Google Shape;6062;p113"/>
            <p:cNvGrpSpPr/>
            <p:nvPr/>
          </p:nvGrpSpPr>
          <p:grpSpPr>
            <a:xfrm>
              <a:off x="4084715" y="3258865"/>
              <a:ext cx="184961" cy="137268"/>
              <a:chOff x="4084715" y="3258865"/>
              <a:chExt cx="184961" cy="137268"/>
            </a:xfrm>
          </p:grpSpPr>
          <p:grpSp>
            <p:nvGrpSpPr>
              <p:cNvPr id="6063" name="Google Shape;6063;p113"/>
              <p:cNvGrpSpPr/>
              <p:nvPr/>
            </p:nvGrpSpPr>
            <p:grpSpPr>
              <a:xfrm>
                <a:off x="4107453" y="3271583"/>
                <a:ext cx="153470" cy="110275"/>
                <a:chOff x="4107453" y="3271583"/>
                <a:chExt cx="153470" cy="110275"/>
              </a:xfrm>
            </p:grpSpPr>
            <p:sp>
              <p:nvSpPr>
                <p:cNvPr id="6064" name="Google Shape;6064;p11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1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1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1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8" name="Google Shape;6068;p113"/>
              <p:cNvGrpSpPr/>
              <p:nvPr/>
            </p:nvGrpSpPr>
            <p:grpSpPr>
              <a:xfrm>
                <a:off x="4136947" y="3258865"/>
                <a:ext cx="31499" cy="27001"/>
                <a:chOff x="4136947" y="3258865"/>
                <a:chExt cx="31499" cy="27001"/>
              </a:xfrm>
            </p:grpSpPr>
            <p:sp>
              <p:nvSpPr>
                <p:cNvPr id="6069" name="Google Shape;6069;p11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1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1" name="Google Shape;6071;p113"/>
              <p:cNvGrpSpPr/>
              <p:nvPr/>
            </p:nvGrpSpPr>
            <p:grpSpPr>
              <a:xfrm>
                <a:off x="4084715" y="3266478"/>
                <a:ext cx="31468" cy="26898"/>
                <a:chOff x="4084715" y="3266478"/>
                <a:chExt cx="31468" cy="26898"/>
              </a:xfrm>
            </p:grpSpPr>
            <p:sp>
              <p:nvSpPr>
                <p:cNvPr id="6072" name="Google Shape;6072;p11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1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4" name="Google Shape;6074;p113"/>
              <p:cNvGrpSpPr/>
              <p:nvPr/>
            </p:nvGrpSpPr>
            <p:grpSpPr>
              <a:xfrm>
                <a:off x="4159213" y="3279849"/>
                <a:ext cx="31405" cy="26945"/>
                <a:chOff x="4159213" y="3279849"/>
                <a:chExt cx="31405" cy="26945"/>
              </a:xfrm>
            </p:grpSpPr>
            <p:sp>
              <p:nvSpPr>
                <p:cNvPr id="6075" name="Google Shape;6075;p11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1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113"/>
              <p:cNvGrpSpPr/>
              <p:nvPr/>
            </p:nvGrpSpPr>
            <p:grpSpPr>
              <a:xfrm>
                <a:off x="4201550" y="3266502"/>
                <a:ext cx="31405" cy="26883"/>
                <a:chOff x="4201550" y="3266502"/>
                <a:chExt cx="31405" cy="26883"/>
              </a:xfrm>
            </p:grpSpPr>
            <p:sp>
              <p:nvSpPr>
                <p:cNvPr id="6078" name="Google Shape;6078;p11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1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113"/>
              <p:cNvGrpSpPr/>
              <p:nvPr/>
            </p:nvGrpSpPr>
            <p:grpSpPr>
              <a:xfrm>
                <a:off x="4201550" y="3338278"/>
                <a:ext cx="31405" cy="26930"/>
                <a:chOff x="4201550" y="3338278"/>
                <a:chExt cx="31405" cy="26930"/>
              </a:xfrm>
            </p:grpSpPr>
            <p:sp>
              <p:nvSpPr>
                <p:cNvPr id="6081" name="Google Shape;6081;p11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1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3" name="Google Shape;6083;p113"/>
              <p:cNvGrpSpPr/>
              <p:nvPr/>
            </p:nvGrpSpPr>
            <p:grpSpPr>
              <a:xfrm>
                <a:off x="4238272" y="3369132"/>
                <a:ext cx="31405" cy="27001"/>
                <a:chOff x="4238272" y="3369132"/>
                <a:chExt cx="31405" cy="27001"/>
              </a:xfrm>
            </p:grpSpPr>
            <p:sp>
              <p:nvSpPr>
                <p:cNvPr id="6084" name="Google Shape;6084;p11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1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6" name="Google Shape;6086;p113"/>
            <p:cNvGrpSpPr/>
            <p:nvPr/>
          </p:nvGrpSpPr>
          <p:grpSpPr>
            <a:xfrm>
              <a:off x="4068639" y="3200169"/>
              <a:ext cx="77643" cy="37272"/>
              <a:chOff x="4068639" y="3200169"/>
              <a:chExt cx="77643" cy="37272"/>
            </a:xfrm>
          </p:grpSpPr>
          <p:sp>
            <p:nvSpPr>
              <p:cNvPr id="6087" name="Google Shape;6087;p11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8" name="Google Shape;6088;p113"/>
              <p:cNvGrpSpPr/>
              <p:nvPr/>
            </p:nvGrpSpPr>
            <p:grpSpPr>
              <a:xfrm>
                <a:off x="4114878" y="3200169"/>
                <a:ext cx="31405" cy="26993"/>
                <a:chOff x="4114878" y="3200169"/>
                <a:chExt cx="31405" cy="26993"/>
              </a:xfrm>
            </p:grpSpPr>
            <p:sp>
              <p:nvSpPr>
                <p:cNvPr id="6089" name="Google Shape;6089;p11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1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113"/>
              <p:cNvGrpSpPr/>
              <p:nvPr/>
            </p:nvGrpSpPr>
            <p:grpSpPr>
              <a:xfrm>
                <a:off x="4068639" y="3210535"/>
                <a:ext cx="31499" cy="26906"/>
                <a:chOff x="4068639" y="3210535"/>
                <a:chExt cx="31499" cy="26906"/>
              </a:xfrm>
            </p:grpSpPr>
            <p:sp>
              <p:nvSpPr>
                <p:cNvPr id="6092" name="Google Shape;6092;p11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1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4" name="Google Shape;6094;p113"/>
            <p:cNvGrpSpPr/>
            <p:nvPr/>
          </p:nvGrpSpPr>
          <p:grpSpPr>
            <a:xfrm>
              <a:off x="3869702" y="3066935"/>
              <a:ext cx="382664" cy="190294"/>
              <a:chOff x="3869702" y="3066935"/>
              <a:chExt cx="382664" cy="190294"/>
            </a:xfrm>
          </p:grpSpPr>
          <p:grpSp>
            <p:nvGrpSpPr>
              <p:cNvPr id="6095" name="Google Shape;6095;p113"/>
              <p:cNvGrpSpPr/>
              <p:nvPr/>
            </p:nvGrpSpPr>
            <p:grpSpPr>
              <a:xfrm>
                <a:off x="3888633" y="3082351"/>
                <a:ext cx="351172" cy="160698"/>
                <a:chOff x="3888633" y="3082351"/>
                <a:chExt cx="351172" cy="160698"/>
              </a:xfrm>
            </p:grpSpPr>
            <p:sp>
              <p:nvSpPr>
                <p:cNvPr id="6096" name="Google Shape;6096;p11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1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1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1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1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1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113"/>
              <p:cNvGrpSpPr/>
              <p:nvPr/>
            </p:nvGrpSpPr>
            <p:grpSpPr>
              <a:xfrm>
                <a:off x="4143703" y="3066935"/>
                <a:ext cx="37783" cy="32357"/>
                <a:chOff x="4143703" y="3066935"/>
                <a:chExt cx="37783" cy="32357"/>
              </a:xfrm>
            </p:grpSpPr>
            <p:sp>
              <p:nvSpPr>
                <p:cNvPr id="6103" name="Google Shape;6103;p11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1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113"/>
              <p:cNvGrpSpPr/>
              <p:nvPr/>
            </p:nvGrpSpPr>
            <p:grpSpPr>
              <a:xfrm>
                <a:off x="4044565" y="3103563"/>
                <a:ext cx="37783" cy="32451"/>
                <a:chOff x="4044565" y="3103563"/>
                <a:chExt cx="37783" cy="32451"/>
              </a:xfrm>
            </p:grpSpPr>
            <p:sp>
              <p:nvSpPr>
                <p:cNvPr id="6106" name="Google Shape;6106;p11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1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113"/>
              <p:cNvGrpSpPr/>
              <p:nvPr/>
            </p:nvGrpSpPr>
            <p:grpSpPr>
              <a:xfrm>
                <a:off x="4017454" y="3188237"/>
                <a:ext cx="37776" cy="32357"/>
                <a:chOff x="4017454" y="3188237"/>
                <a:chExt cx="37776" cy="32357"/>
              </a:xfrm>
            </p:grpSpPr>
            <p:sp>
              <p:nvSpPr>
                <p:cNvPr id="6109" name="Google Shape;6109;p11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1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113"/>
              <p:cNvGrpSpPr/>
              <p:nvPr/>
            </p:nvGrpSpPr>
            <p:grpSpPr>
              <a:xfrm>
                <a:off x="3921548" y="3157509"/>
                <a:ext cx="37783" cy="32357"/>
                <a:chOff x="3921548" y="3157509"/>
                <a:chExt cx="37783" cy="32357"/>
              </a:xfrm>
            </p:grpSpPr>
            <p:sp>
              <p:nvSpPr>
                <p:cNvPr id="6112" name="Google Shape;6112;p11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1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113"/>
              <p:cNvGrpSpPr/>
              <p:nvPr/>
            </p:nvGrpSpPr>
            <p:grpSpPr>
              <a:xfrm>
                <a:off x="3939056" y="3211620"/>
                <a:ext cx="37783" cy="32380"/>
                <a:chOff x="3939056" y="3211620"/>
                <a:chExt cx="37783" cy="32380"/>
              </a:xfrm>
            </p:grpSpPr>
            <p:sp>
              <p:nvSpPr>
                <p:cNvPr id="6115" name="Google Shape;6115;p11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1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113"/>
              <p:cNvGrpSpPr/>
              <p:nvPr/>
            </p:nvGrpSpPr>
            <p:grpSpPr>
              <a:xfrm>
                <a:off x="4176240" y="3136965"/>
                <a:ext cx="31405" cy="26930"/>
                <a:chOff x="4176240" y="3136965"/>
                <a:chExt cx="31405" cy="26930"/>
              </a:xfrm>
            </p:grpSpPr>
            <p:sp>
              <p:nvSpPr>
                <p:cNvPr id="6118" name="Google Shape;6118;p11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1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113"/>
              <p:cNvGrpSpPr/>
              <p:nvPr/>
            </p:nvGrpSpPr>
            <p:grpSpPr>
              <a:xfrm>
                <a:off x="4133148" y="3152593"/>
                <a:ext cx="31499" cy="27001"/>
                <a:chOff x="4133148" y="3152593"/>
                <a:chExt cx="31499" cy="27001"/>
              </a:xfrm>
            </p:grpSpPr>
            <p:sp>
              <p:nvSpPr>
                <p:cNvPr id="6121" name="Google Shape;6121;p11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1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3" name="Google Shape;6123;p113"/>
              <p:cNvGrpSpPr/>
              <p:nvPr/>
            </p:nvGrpSpPr>
            <p:grpSpPr>
              <a:xfrm>
                <a:off x="4220866" y="3073534"/>
                <a:ext cx="31499" cy="26898"/>
                <a:chOff x="4220866" y="3073534"/>
                <a:chExt cx="31499" cy="26898"/>
              </a:xfrm>
            </p:grpSpPr>
            <p:sp>
              <p:nvSpPr>
                <p:cNvPr id="6124" name="Google Shape;6124;p11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1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113"/>
              <p:cNvGrpSpPr/>
              <p:nvPr/>
            </p:nvGrpSpPr>
            <p:grpSpPr>
              <a:xfrm>
                <a:off x="3869702" y="3230323"/>
                <a:ext cx="31499" cy="26906"/>
                <a:chOff x="3869702" y="3230323"/>
                <a:chExt cx="31499" cy="26906"/>
              </a:xfrm>
            </p:grpSpPr>
            <p:sp>
              <p:nvSpPr>
                <p:cNvPr id="6127" name="Google Shape;6127;p11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1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9" name="Google Shape;6129;p113"/>
            <p:cNvGrpSpPr/>
            <p:nvPr/>
          </p:nvGrpSpPr>
          <p:grpSpPr>
            <a:xfrm>
              <a:off x="4271383" y="3065882"/>
              <a:ext cx="304556" cy="341663"/>
              <a:chOff x="4271383" y="3065882"/>
              <a:chExt cx="304556" cy="341663"/>
            </a:xfrm>
          </p:grpSpPr>
          <p:grpSp>
            <p:nvGrpSpPr>
              <p:cNvPr id="6130" name="Google Shape;6130;p113"/>
              <p:cNvGrpSpPr/>
              <p:nvPr/>
            </p:nvGrpSpPr>
            <p:grpSpPr>
              <a:xfrm>
                <a:off x="4293838" y="3078639"/>
                <a:ext cx="269353" cy="311973"/>
                <a:chOff x="4293838" y="3078639"/>
                <a:chExt cx="269353" cy="311973"/>
              </a:xfrm>
            </p:grpSpPr>
            <p:sp>
              <p:nvSpPr>
                <p:cNvPr id="6131" name="Google Shape;6131;p11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1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1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1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1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1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1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1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1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1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1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1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1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1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1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1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1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113"/>
              <p:cNvGrpSpPr/>
              <p:nvPr/>
            </p:nvGrpSpPr>
            <p:grpSpPr>
              <a:xfrm>
                <a:off x="4538164" y="3342061"/>
                <a:ext cx="37776" cy="32380"/>
                <a:chOff x="4538164" y="3342061"/>
                <a:chExt cx="37776" cy="32380"/>
              </a:xfrm>
            </p:grpSpPr>
            <p:sp>
              <p:nvSpPr>
                <p:cNvPr id="6149" name="Google Shape;6149;p11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1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113"/>
              <p:cNvGrpSpPr/>
              <p:nvPr/>
            </p:nvGrpSpPr>
            <p:grpSpPr>
              <a:xfrm>
                <a:off x="4271383" y="3194742"/>
                <a:ext cx="37783" cy="32420"/>
                <a:chOff x="4271383" y="3194742"/>
                <a:chExt cx="37783" cy="32420"/>
              </a:xfrm>
            </p:grpSpPr>
            <p:sp>
              <p:nvSpPr>
                <p:cNvPr id="6152" name="Google Shape;6152;p11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1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113"/>
              <p:cNvGrpSpPr/>
              <p:nvPr/>
            </p:nvGrpSpPr>
            <p:grpSpPr>
              <a:xfrm>
                <a:off x="4284416" y="3084058"/>
                <a:ext cx="37783" cy="32357"/>
                <a:chOff x="4284416" y="3084058"/>
                <a:chExt cx="37783" cy="32357"/>
              </a:xfrm>
            </p:grpSpPr>
            <p:sp>
              <p:nvSpPr>
                <p:cNvPr id="6155" name="Google Shape;6155;p11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1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113"/>
              <p:cNvGrpSpPr/>
              <p:nvPr/>
            </p:nvGrpSpPr>
            <p:grpSpPr>
              <a:xfrm>
                <a:off x="4478697" y="3297561"/>
                <a:ext cx="37776" cy="32451"/>
                <a:chOff x="4478697" y="3297561"/>
                <a:chExt cx="37776" cy="32451"/>
              </a:xfrm>
            </p:grpSpPr>
            <p:sp>
              <p:nvSpPr>
                <p:cNvPr id="6158" name="Google Shape;6158;p11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1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113"/>
              <p:cNvGrpSpPr/>
              <p:nvPr/>
            </p:nvGrpSpPr>
            <p:grpSpPr>
              <a:xfrm>
                <a:off x="4411813" y="3331711"/>
                <a:ext cx="37776" cy="32451"/>
                <a:chOff x="4411813" y="3331711"/>
                <a:chExt cx="37776" cy="32451"/>
              </a:xfrm>
            </p:grpSpPr>
            <p:sp>
              <p:nvSpPr>
                <p:cNvPr id="6161" name="Google Shape;6161;p11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1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113"/>
              <p:cNvGrpSpPr/>
              <p:nvPr/>
            </p:nvGrpSpPr>
            <p:grpSpPr>
              <a:xfrm>
                <a:off x="4337984" y="3375188"/>
                <a:ext cx="37776" cy="32357"/>
                <a:chOff x="4337984" y="3375188"/>
                <a:chExt cx="37776" cy="32357"/>
              </a:xfrm>
            </p:grpSpPr>
            <p:sp>
              <p:nvSpPr>
                <p:cNvPr id="6164" name="Google Shape;6164;p11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1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113"/>
              <p:cNvGrpSpPr/>
              <p:nvPr/>
            </p:nvGrpSpPr>
            <p:grpSpPr>
              <a:xfrm>
                <a:off x="4494867" y="3090530"/>
                <a:ext cx="37878" cy="32451"/>
                <a:chOff x="4494867" y="3090530"/>
                <a:chExt cx="37878" cy="32451"/>
              </a:xfrm>
            </p:grpSpPr>
            <p:sp>
              <p:nvSpPr>
                <p:cNvPr id="6167" name="Google Shape;6167;p11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1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113"/>
              <p:cNvGrpSpPr/>
              <p:nvPr/>
            </p:nvGrpSpPr>
            <p:grpSpPr>
              <a:xfrm>
                <a:off x="4525124" y="3207774"/>
                <a:ext cx="37783" cy="32420"/>
                <a:chOff x="4525124" y="3207774"/>
                <a:chExt cx="37783" cy="32420"/>
              </a:xfrm>
            </p:grpSpPr>
            <p:sp>
              <p:nvSpPr>
                <p:cNvPr id="6170" name="Google Shape;6170;p11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1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113"/>
              <p:cNvGrpSpPr/>
              <p:nvPr/>
            </p:nvGrpSpPr>
            <p:grpSpPr>
              <a:xfrm>
                <a:off x="4440544" y="3176479"/>
                <a:ext cx="31499" cy="26898"/>
                <a:chOff x="4440544" y="3176479"/>
                <a:chExt cx="31499" cy="26898"/>
              </a:xfrm>
            </p:grpSpPr>
            <p:sp>
              <p:nvSpPr>
                <p:cNvPr id="6173" name="Google Shape;6173;p11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1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113"/>
              <p:cNvGrpSpPr/>
              <p:nvPr/>
            </p:nvGrpSpPr>
            <p:grpSpPr>
              <a:xfrm>
                <a:off x="4350545" y="3156400"/>
                <a:ext cx="31405" cy="27001"/>
                <a:chOff x="4350545" y="3156400"/>
                <a:chExt cx="31405" cy="27001"/>
              </a:xfrm>
            </p:grpSpPr>
            <p:sp>
              <p:nvSpPr>
                <p:cNvPr id="6176" name="Google Shape;6176;p11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1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113"/>
              <p:cNvGrpSpPr/>
              <p:nvPr/>
            </p:nvGrpSpPr>
            <p:grpSpPr>
              <a:xfrm>
                <a:off x="4376703" y="3255058"/>
                <a:ext cx="31405" cy="27001"/>
                <a:chOff x="4376703" y="3255058"/>
                <a:chExt cx="31405" cy="27001"/>
              </a:xfrm>
            </p:grpSpPr>
            <p:sp>
              <p:nvSpPr>
                <p:cNvPr id="6179" name="Google Shape;6179;p11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1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113"/>
              <p:cNvGrpSpPr/>
              <p:nvPr/>
            </p:nvGrpSpPr>
            <p:grpSpPr>
              <a:xfrm>
                <a:off x="4331322" y="3283656"/>
                <a:ext cx="31405" cy="26945"/>
                <a:chOff x="4331322" y="3283656"/>
                <a:chExt cx="31405" cy="26945"/>
              </a:xfrm>
            </p:grpSpPr>
            <p:sp>
              <p:nvSpPr>
                <p:cNvPr id="6182" name="Google Shape;6182;p11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1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113"/>
              <p:cNvGrpSpPr/>
              <p:nvPr/>
            </p:nvGrpSpPr>
            <p:grpSpPr>
              <a:xfrm>
                <a:off x="4380510" y="3065882"/>
                <a:ext cx="31405" cy="26938"/>
                <a:chOff x="4380510" y="3065882"/>
                <a:chExt cx="31405" cy="26938"/>
              </a:xfrm>
            </p:grpSpPr>
            <p:sp>
              <p:nvSpPr>
                <p:cNvPr id="6185" name="Google Shape;6185;p11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1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87" name="Google Shape;6187;p113"/>
            <p:cNvGrpSpPr/>
            <p:nvPr/>
          </p:nvGrpSpPr>
          <p:grpSpPr>
            <a:xfrm>
              <a:off x="4558998" y="3188237"/>
              <a:ext cx="1280131" cy="1052746"/>
              <a:chOff x="4558998" y="3188237"/>
              <a:chExt cx="1280131" cy="1052746"/>
            </a:xfrm>
          </p:grpSpPr>
          <p:sp>
            <p:nvSpPr>
              <p:cNvPr id="6188" name="Google Shape;6188;p11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9" name="Google Shape;6189;p113"/>
              <p:cNvGrpSpPr/>
              <p:nvPr/>
            </p:nvGrpSpPr>
            <p:grpSpPr>
              <a:xfrm>
                <a:off x="4579164" y="3203653"/>
                <a:ext cx="1244833" cy="1020397"/>
                <a:chOff x="4579164" y="3203653"/>
                <a:chExt cx="1244833" cy="1020397"/>
              </a:xfrm>
            </p:grpSpPr>
            <p:sp>
              <p:nvSpPr>
                <p:cNvPr id="6190" name="Google Shape;6190;p11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1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2" name="Google Shape;6192;p113"/>
                <p:cNvGrpSpPr/>
                <p:nvPr/>
              </p:nvGrpSpPr>
              <p:grpSpPr>
                <a:xfrm>
                  <a:off x="4579164" y="3203653"/>
                  <a:ext cx="1244833" cy="1020397"/>
                  <a:chOff x="4579164" y="3203653"/>
                  <a:chExt cx="1244833" cy="1020397"/>
                </a:xfrm>
              </p:grpSpPr>
              <p:sp>
                <p:nvSpPr>
                  <p:cNvPr id="6193" name="Google Shape;6193;p11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1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95" name="Google Shape;6195;p113"/>
                  <p:cNvGrpSpPr/>
                  <p:nvPr/>
                </p:nvGrpSpPr>
                <p:grpSpPr>
                  <a:xfrm>
                    <a:off x="4579164" y="3203653"/>
                    <a:ext cx="1244833" cy="1020397"/>
                    <a:chOff x="4579164" y="3203653"/>
                    <a:chExt cx="1244833" cy="1020397"/>
                  </a:xfrm>
                </p:grpSpPr>
                <p:sp>
                  <p:nvSpPr>
                    <p:cNvPr id="6196" name="Google Shape;6196;p11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1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1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1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1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1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1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1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4" name="Google Shape;6204;p113"/>
                    <p:cNvGrpSpPr/>
                    <p:nvPr/>
                  </p:nvGrpSpPr>
                  <p:grpSpPr>
                    <a:xfrm>
                      <a:off x="4579164" y="3203653"/>
                      <a:ext cx="1244833" cy="1020397"/>
                      <a:chOff x="4579164" y="3203653"/>
                      <a:chExt cx="1244833" cy="1020397"/>
                    </a:xfrm>
                  </p:grpSpPr>
                  <p:sp>
                    <p:nvSpPr>
                      <p:cNvPr id="6205" name="Google Shape;6205;p11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1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1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1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1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1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1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1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1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1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1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1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1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1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19" name="Google Shape;6219;p113"/>
                      <p:cNvGrpSpPr/>
                      <p:nvPr/>
                    </p:nvGrpSpPr>
                    <p:grpSpPr>
                      <a:xfrm>
                        <a:off x="4579164" y="3203653"/>
                        <a:ext cx="1244833" cy="1020397"/>
                        <a:chOff x="4579164" y="3203653"/>
                        <a:chExt cx="1244833" cy="1020397"/>
                      </a:xfrm>
                    </p:grpSpPr>
                    <p:sp>
                      <p:nvSpPr>
                        <p:cNvPr id="6220" name="Google Shape;6220;p11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1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1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1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1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1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1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1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1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1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1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1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1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1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1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1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1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1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1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1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1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1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1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1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4" name="Google Shape;6244;p113"/>
                        <p:cNvGrpSpPr/>
                        <p:nvPr/>
                      </p:nvGrpSpPr>
                      <p:grpSpPr>
                        <a:xfrm>
                          <a:off x="4579164" y="3203653"/>
                          <a:ext cx="1244833" cy="1020397"/>
                          <a:chOff x="4579164" y="3203653"/>
                          <a:chExt cx="1244833" cy="1020397"/>
                        </a:xfrm>
                      </p:grpSpPr>
                      <p:sp>
                        <p:nvSpPr>
                          <p:cNvPr id="6245" name="Google Shape;6245;p11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46" name="Google Shape;6246;p113"/>
                          <p:cNvGrpSpPr/>
                          <p:nvPr/>
                        </p:nvGrpSpPr>
                        <p:grpSpPr>
                          <a:xfrm>
                            <a:off x="4579164" y="3203653"/>
                            <a:ext cx="1244833" cy="1020397"/>
                            <a:chOff x="4579164" y="3203653"/>
                            <a:chExt cx="1244833" cy="1020397"/>
                          </a:xfrm>
                        </p:grpSpPr>
                        <p:sp>
                          <p:nvSpPr>
                            <p:cNvPr id="6247" name="Google Shape;6247;p11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1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1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1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1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1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1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4" name="Google Shape;6254;p113"/>
                            <p:cNvGrpSpPr/>
                            <p:nvPr/>
                          </p:nvGrpSpPr>
                          <p:grpSpPr>
                            <a:xfrm>
                              <a:off x="4579164" y="3203653"/>
                              <a:ext cx="1244833" cy="1020397"/>
                              <a:chOff x="4579164" y="3203653"/>
                              <a:chExt cx="1244833" cy="1020397"/>
                            </a:xfrm>
                          </p:grpSpPr>
                          <p:sp>
                            <p:nvSpPr>
                              <p:cNvPr id="6255" name="Google Shape;6255;p11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1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1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1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1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1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1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1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1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1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1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1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1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68" name="Google Shape;6268;p113"/>
                              <p:cNvGrpSpPr/>
                              <p:nvPr/>
                            </p:nvGrpSpPr>
                            <p:grpSpPr>
                              <a:xfrm>
                                <a:off x="4579164" y="3203653"/>
                                <a:ext cx="1244833" cy="1020397"/>
                                <a:chOff x="4579164" y="3203653"/>
                                <a:chExt cx="1244833" cy="1020397"/>
                              </a:xfrm>
                            </p:grpSpPr>
                            <p:sp>
                              <p:nvSpPr>
                                <p:cNvPr id="6269" name="Google Shape;6269;p11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1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1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1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1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1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1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6" name="Google Shape;6276;p113"/>
                                <p:cNvGrpSpPr/>
                                <p:nvPr/>
                              </p:nvGrpSpPr>
                              <p:grpSpPr>
                                <a:xfrm>
                                  <a:off x="4579164" y="3203653"/>
                                  <a:ext cx="1244833" cy="1020397"/>
                                  <a:chOff x="4579164" y="3203653"/>
                                  <a:chExt cx="1244833" cy="1020397"/>
                                </a:xfrm>
                              </p:grpSpPr>
                              <p:sp>
                                <p:nvSpPr>
                                  <p:cNvPr id="6277" name="Google Shape;6277;p11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1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1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1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1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2" name="Google Shape;6282;p113"/>
                                  <p:cNvGrpSpPr/>
                                  <p:nvPr/>
                                </p:nvGrpSpPr>
                                <p:grpSpPr>
                                  <a:xfrm>
                                    <a:off x="4579164" y="3203653"/>
                                    <a:ext cx="1244833" cy="1020397"/>
                                    <a:chOff x="4579164" y="3203653"/>
                                    <a:chExt cx="1244833" cy="1020397"/>
                                  </a:xfrm>
                                </p:grpSpPr>
                                <p:sp>
                                  <p:nvSpPr>
                                    <p:cNvPr id="6283" name="Google Shape;6283;p11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1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1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1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87" name="Google Shape;6287;p11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1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1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290" name="Google Shape;6290;p11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291" name="Google Shape;6291;p113"/>
              <p:cNvGrpSpPr/>
              <p:nvPr/>
            </p:nvGrpSpPr>
            <p:grpSpPr>
              <a:xfrm>
                <a:off x="4595437" y="3598775"/>
                <a:ext cx="37776" cy="32451"/>
                <a:chOff x="4595437" y="3598775"/>
                <a:chExt cx="37776" cy="32451"/>
              </a:xfrm>
            </p:grpSpPr>
            <p:sp>
              <p:nvSpPr>
                <p:cNvPr id="6292" name="Google Shape;6292;p11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1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4" name="Google Shape;6294;p113"/>
              <p:cNvGrpSpPr/>
              <p:nvPr/>
            </p:nvGrpSpPr>
            <p:grpSpPr>
              <a:xfrm>
                <a:off x="4641864" y="3524443"/>
                <a:ext cx="37776" cy="32380"/>
                <a:chOff x="4641864" y="3524443"/>
                <a:chExt cx="37776" cy="32380"/>
              </a:xfrm>
            </p:grpSpPr>
            <p:sp>
              <p:nvSpPr>
                <p:cNvPr id="6295" name="Google Shape;6295;p11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1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113"/>
              <p:cNvGrpSpPr/>
              <p:nvPr/>
            </p:nvGrpSpPr>
            <p:grpSpPr>
              <a:xfrm>
                <a:off x="4648431" y="3893901"/>
                <a:ext cx="37776" cy="32357"/>
                <a:chOff x="4648431" y="3893901"/>
                <a:chExt cx="37776" cy="32357"/>
              </a:xfrm>
            </p:grpSpPr>
            <p:sp>
              <p:nvSpPr>
                <p:cNvPr id="6298" name="Google Shape;6298;p11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1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0" name="Google Shape;6300;p113"/>
              <p:cNvGrpSpPr/>
              <p:nvPr/>
            </p:nvGrpSpPr>
            <p:grpSpPr>
              <a:xfrm>
                <a:off x="4567752" y="3722908"/>
                <a:ext cx="37870" cy="32380"/>
                <a:chOff x="4567752" y="3722908"/>
                <a:chExt cx="37870" cy="32380"/>
              </a:xfrm>
            </p:grpSpPr>
            <p:sp>
              <p:nvSpPr>
                <p:cNvPr id="6301" name="Google Shape;6301;p11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1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113"/>
              <p:cNvGrpSpPr/>
              <p:nvPr/>
            </p:nvGrpSpPr>
            <p:grpSpPr>
              <a:xfrm>
                <a:off x="4617506" y="3652052"/>
                <a:ext cx="37783" cy="32357"/>
                <a:chOff x="4617506" y="3652052"/>
                <a:chExt cx="37783" cy="32357"/>
              </a:xfrm>
            </p:grpSpPr>
            <p:sp>
              <p:nvSpPr>
                <p:cNvPr id="6304" name="Google Shape;6304;p11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1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6" name="Google Shape;6306;p113"/>
              <p:cNvGrpSpPr/>
              <p:nvPr/>
            </p:nvGrpSpPr>
            <p:grpSpPr>
              <a:xfrm>
                <a:off x="4739005" y="3554149"/>
                <a:ext cx="37870" cy="32357"/>
                <a:chOff x="4739005" y="3554149"/>
                <a:chExt cx="37870" cy="32357"/>
              </a:xfrm>
            </p:grpSpPr>
            <p:sp>
              <p:nvSpPr>
                <p:cNvPr id="6307" name="Google Shape;6307;p11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1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113"/>
              <p:cNvGrpSpPr/>
              <p:nvPr/>
            </p:nvGrpSpPr>
            <p:grpSpPr>
              <a:xfrm>
                <a:off x="4806557" y="3630258"/>
                <a:ext cx="37776" cy="32364"/>
                <a:chOff x="4806557" y="3630258"/>
                <a:chExt cx="37776" cy="32364"/>
              </a:xfrm>
            </p:grpSpPr>
            <p:sp>
              <p:nvSpPr>
                <p:cNvPr id="6310" name="Google Shape;6310;p11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1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2" name="Google Shape;6312;p113"/>
              <p:cNvGrpSpPr/>
              <p:nvPr/>
            </p:nvGrpSpPr>
            <p:grpSpPr>
              <a:xfrm>
                <a:off x="4737007" y="4004357"/>
                <a:ext cx="37870" cy="32357"/>
                <a:chOff x="4737007" y="4004357"/>
                <a:chExt cx="37870" cy="32357"/>
              </a:xfrm>
            </p:grpSpPr>
            <p:sp>
              <p:nvSpPr>
                <p:cNvPr id="6313" name="Google Shape;6313;p11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1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113"/>
              <p:cNvGrpSpPr/>
              <p:nvPr/>
            </p:nvGrpSpPr>
            <p:grpSpPr>
              <a:xfrm>
                <a:off x="4773634" y="4208627"/>
                <a:ext cx="37776" cy="32357"/>
                <a:chOff x="4773634" y="4208627"/>
                <a:chExt cx="37776" cy="32357"/>
              </a:xfrm>
            </p:grpSpPr>
            <p:sp>
              <p:nvSpPr>
                <p:cNvPr id="6316" name="Google Shape;6316;p11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1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8" name="Google Shape;6318;p113"/>
              <p:cNvGrpSpPr/>
              <p:nvPr/>
            </p:nvGrpSpPr>
            <p:grpSpPr>
              <a:xfrm>
                <a:off x="4888282" y="4074764"/>
                <a:ext cx="37776" cy="32451"/>
                <a:chOff x="4888282" y="4074764"/>
                <a:chExt cx="37776" cy="32451"/>
              </a:xfrm>
            </p:grpSpPr>
            <p:sp>
              <p:nvSpPr>
                <p:cNvPr id="6319" name="Google Shape;6319;p11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1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1" name="Google Shape;6321;p113"/>
              <p:cNvGrpSpPr/>
              <p:nvPr/>
            </p:nvGrpSpPr>
            <p:grpSpPr>
              <a:xfrm>
                <a:off x="4901315" y="3804271"/>
                <a:ext cx="37776" cy="32364"/>
                <a:chOff x="4901315" y="3804271"/>
                <a:chExt cx="37776" cy="32364"/>
              </a:xfrm>
            </p:grpSpPr>
            <p:sp>
              <p:nvSpPr>
                <p:cNvPr id="6322" name="Google Shape;6322;p11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1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4" name="Google Shape;6324;p113"/>
              <p:cNvGrpSpPr/>
              <p:nvPr/>
            </p:nvGrpSpPr>
            <p:grpSpPr>
              <a:xfrm>
                <a:off x="4866394" y="3715035"/>
                <a:ext cx="37846" cy="32357"/>
                <a:chOff x="4866394" y="3715035"/>
                <a:chExt cx="37846" cy="32357"/>
              </a:xfrm>
            </p:grpSpPr>
            <p:sp>
              <p:nvSpPr>
                <p:cNvPr id="6325" name="Google Shape;6325;p11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1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113"/>
              <p:cNvGrpSpPr/>
              <p:nvPr/>
            </p:nvGrpSpPr>
            <p:grpSpPr>
              <a:xfrm>
                <a:off x="4979233" y="3839798"/>
                <a:ext cx="37878" cy="32420"/>
                <a:chOff x="4979233" y="3839798"/>
                <a:chExt cx="37878" cy="32420"/>
              </a:xfrm>
            </p:grpSpPr>
            <p:sp>
              <p:nvSpPr>
                <p:cNvPr id="6328" name="Google Shape;6328;p11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1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0" name="Google Shape;6330;p113"/>
              <p:cNvGrpSpPr/>
              <p:nvPr/>
            </p:nvGrpSpPr>
            <p:grpSpPr>
              <a:xfrm>
                <a:off x="4790662" y="3679147"/>
                <a:ext cx="37783" cy="32380"/>
                <a:chOff x="4790662" y="3679147"/>
                <a:chExt cx="37783" cy="32380"/>
              </a:xfrm>
            </p:grpSpPr>
            <p:sp>
              <p:nvSpPr>
                <p:cNvPr id="6331" name="Google Shape;6331;p11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1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3" name="Google Shape;6333;p113"/>
              <p:cNvGrpSpPr/>
              <p:nvPr/>
            </p:nvGrpSpPr>
            <p:grpSpPr>
              <a:xfrm>
                <a:off x="4857263" y="3557861"/>
                <a:ext cx="37776" cy="32357"/>
                <a:chOff x="4857263" y="3557861"/>
                <a:chExt cx="37776" cy="32357"/>
              </a:xfrm>
            </p:grpSpPr>
            <p:sp>
              <p:nvSpPr>
                <p:cNvPr id="6334" name="Google Shape;6334;p11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1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6" name="Google Shape;6336;p113"/>
              <p:cNvGrpSpPr/>
              <p:nvPr/>
            </p:nvGrpSpPr>
            <p:grpSpPr>
              <a:xfrm>
                <a:off x="4883902" y="3648033"/>
                <a:ext cx="37783" cy="32380"/>
                <a:chOff x="4883902" y="3648033"/>
                <a:chExt cx="37783" cy="32380"/>
              </a:xfrm>
            </p:grpSpPr>
            <p:sp>
              <p:nvSpPr>
                <p:cNvPr id="6337" name="Google Shape;6337;p11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1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113"/>
              <p:cNvGrpSpPr/>
              <p:nvPr/>
            </p:nvGrpSpPr>
            <p:grpSpPr>
              <a:xfrm>
                <a:off x="4907780" y="3347220"/>
                <a:ext cx="37878" cy="32357"/>
                <a:chOff x="4907780" y="3347220"/>
                <a:chExt cx="37878" cy="32357"/>
              </a:xfrm>
            </p:grpSpPr>
            <p:sp>
              <p:nvSpPr>
                <p:cNvPr id="6340" name="Google Shape;6340;p11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1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2" name="Google Shape;6342;p113"/>
              <p:cNvGrpSpPr/>
              <p:nvPr/>
            </p:nvGrpSpPr>
            <p:grpSpPr>
              <a:xfrm>
                <a:off x="5065048" y="3738150"/>
                <a:ext cx="37783" cy="32364"/>
                <a:chOff x="5065048" y="3738150"/>
                <a:chExt cx="37783" cy="32364"/>
              </a:xfrm>
            </p:grpSpPr>
            <p:sp>
              <p:nvSpPr>
                <p:cNvPr id="6343" name="Google Shape;6343;p11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1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5" name="Google Shape;6345;p113"/>
              <p:cNvGrpSpPr/>
              <p:nvPr/>
            </p:nvGrpSpPr>
            <p:grpSpPr>
              <a:xfrm>
                <a:off x="5071616" y="3284615"/>
                <a:ext cx="37783" cy="32357"/>
                <a:chOff x="5071616" y="3284615"/>
                <a:chExt cx="37783" cy="32357"/>
              </a:xfrm>
            </p:grpSpPr>
            <p:sp>
              <p:nvSpPr>
                <p:cNvPr id="6346" name="Google Shape;6346;p11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1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113"/>
              <p:cNvGrpSpPr/>
              <p:nvPr/>
            </p:nvGrpSpPr>
            <p:grpSpPr>
              <a:xfrm>
                <a:off x="5389291" y="3759921"/>
                <a:ext cx="37783" cy="32380"/>
                <a:chOff x="5389291" y="3759921"/>
                <a:chExt cx="37783" cy="32380"/>
              </a:xfrm>
            </p:grpSpPr>
            <p:sp>
              <p:nvSpPr>
                <p:cNvPr id="6349" name="Google Shape;6349;p11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1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113"/>
              <p:cNvGrpSpPr/>
              <p:nvPr/>
            </p:nvGrpSpPr>
            <p:grpSpPr>
              <a:xfrm>
                <a:off x="5431534" y="3632932"/>
                <a:ext cx="37878" cy="32451"/>
                <a:chOff x="5431534" y="3632932"/>
                <a:chExt cx="37878" cy="32451"/>
              </a:xfrm>
            </p:grpSpPr>
            <p:sp>
              <p:nvSpPr>
                <p:cNvPr id="6352" name="Google Shape;6352;p11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1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113"/>
              <p:cNvGrpSpPr/>
              <p:nvPr/>
            </p:nvGrpSpPr>
            <p:grpSpPr>
              <a:xfrm>
                <a:off x="5540755" y="3544829"/>
                <a:ext cx="37783" cy="32357"/>
                <a:chOff x="5540755" y="3544829"/>
                <a:chExt cx="37783" cy="32357"/>
              </a:xfrm>
            </p:grpSpPr>
            <p:sp>
              <p:nvSpPr>
                <p:cNvPr id="6355" name="Google Shape;6355;p11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1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7" name="Google Shape;6357;p113"/>
              <p:cNvGrpSpPr/>
              <p:nvPr/>
            </p:nvGrpSpPr>
            <p:grpSpPr>
              <a:xfrm>
                <a:off x="5579293" y="3412107"/>
                <a:ext cx="37776" cy="32357"/>
                <a:chOff x="5579293" y="3412107"/>
                <a:chExt cx="37776" cy="32357"/>
              </a:xfrm>
            </p:grpSpPr>
            <p:sp>
              <p:nvSpPr>
                <p:cNvPr id="6358" name="Google Shape;6358;p11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1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113"/>
              <p:cNvGrpSpPr/>
              <p:nvPr/>
            </p:nvGrpSpPr>
            <p:grpSpPr>
              <a:xfrm>
                <a:off x="5801346" y="3284615"/>
                <a:ext cx="37783" cy="32357"/>
                <a:chOff x="5801346" y="3284615"/>
                <a:chExt cx="37783" cy="32357"/>
              </a:xfrm>
            </p:grpSpPr>
            <p:sp>
              <p:nvSpPr>
                <p:cNvPr id="6361" name="Google Shape;6361;p11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1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3" name="Google Shape;6363;p113"/>
              <p:cNvGrpSpPr/>
              <p:nvPr/>
            </p:nvGrpSpPr>
            <p:grpSpPr>
              <a:xfrm>
                <a:off x="5763578" y="3399067"/>
                <a:ext cx="37776" cy="32364"/>
                <a:chOff x="5763578" y="3399067"/>
                <a:chExt cx="37776" cy="32364"/>
              </a:xfrm>
            </p:grpSpPr>
            <p:sp>
              <p:nvSpPr>
                <p:cNvPr id="6364" name="Google Shape;6364;p11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1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113"/>
              <p:cNvGrpSpPr/>
              <p:nvPr/>
            </p:nvGrpSpPr>
            <p:grpSpPr>
              <a:xfrm>
                <a:off x="5395858" y="3230952"/>
                <a:ext cx="37776" cy="32364"/>
                <a:chOff x="5395858" y="3230952"/>
                <a:chExt cx="37776" cy="32364"/>
              </a:xfrm>
            </p:grpSpPr>
            <p:sp>
              <p:nvSpPr>
                <p:cNvPr id="6367" name="Google Shape;6367;p11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1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9" name="Google Shape;6369;p113"/>
              <p:cNvGrpSpPr/>
              <p:nvPr/>
            </p:nvGrpSpPr>
            <p:grpSpPr>
              <a:xfrm>
                <a:off x="5264088" y="3188237"/>
                <a:ext cx="37776" cy="32357"/>
                <a:chOff x="5264088" y="3188237"/>
                <a:chExt cx="37776" cy="32357"/>
              </a:xfrm>
            </p:grpSpPr>
            <p:sp>
              <p:nvSpPr>
                <p:cNvPr id="6370" name="Google Shape;6370;p11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1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113"/>
              <p:cNvGrpSpPr/>
              <p:nvPr/>
            </p:nvGrpSpPr>
            <p:grpSpPr>
              <a:xfrm>
                <a:off x="5585758" y="3237425"/>
                <a:ext cx="37878" cy="32357"/>
                <a:chOff x="5585758" y="3237425"/>
                <a:chExt cx="37878" cy="32357"/>
              </a:xfrm>
            </p:grpSpPr>
            <p:sp>
              <p:nvSpPr>
                <p:cNvPr id="6373" name="Google Shape;6373;p11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1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5" name="Google Shape;6375;p113"/>
              <p:cNvGrpSpPr/>
              <p:nvPr/>
            </p:nvGrpSpPr>
            <p:grpSpPr>
              <a:xfrm>
                <a:off x="4874196" y="3291088"/>
                <a:ext cx="37878" cy="32451"/>
                <a:chOff x="4874196" y="3291088"/>
                <a:chExt cx="37878" cy="32451"/>
              </a:xfrm>
            </p:grpSpPr>
            <p:sp>
              <p:nvSpPr>
                <p:cNvPr id="6376" name="Google Shape;6376;p11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1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113"/>
              <p:cNvGrpSpPr/>
              <p:nvPr/>
            </p:nvGrpSpPr>
            <p:grpSpPr>
              <a:xfrm>
                <a:off x="5197770" y="3785466"/>
                <a:ext cx="37783" cy="32427"/>
                <a:chOff x="5197770" y="3785466"/>
                <a:chExt cx="37783" cy="32427"/>
              </a:xfrm>
            </p:grpSpPr>
            <p:sp>
              <p:nvSpPr>
                <p:cNvPr id="6379" name="Google Shape;6379;p11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1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1" name="Google Shape;6381;p113"/>
              <p:cNvGrpSpPr/>
              <p:nvPr/>
            </p:nvGrpSpPr>
            <p:grpSpPr>
              <a:xfrm>
                <a:off x="5177699" y="3492117"/>
                <a:ext cx="37776" cy="32357"/>
                <a:chOff x="5177699" y="3492117"/>
                <a:chExt cx="37776" cy="32357"/>
              </a:xfrm>
            </p:grpSpPr>
            <p:sp>
              <p:nvSpPr>
                <p:cNvPr id="6382" name="Google Shape;6382;p11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1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4" name="Google Shape;6384;p113"/>
              <p:cNvGrpSpPr/>
              <p:nvPr/>
            </p:nvGrpSpPr>
            <p:grpSpPr>
              <a:xfrm>
                <a:off x="5349431" y="3622346"/>
                <a:ext cx="37870" cy="32380"/>
                <a:chOff x="5349431" y="3622346"/>
                <a:chExt cx="37870" cy="32380"/>
              </a:xfrm>
            </p:grpSpPr>
            <p:sp>
              <p:nvSpPr>
                <p:cNvPr id="6385" name="Google Shape;6385;p11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1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7" name="Google Shape;6387;p113"/>
              <p:cNvGrpSpPr/>
              <p:nvPr/>
            </p:nvGrpSpPr>
            <p:grpSpPr>
              <a:xfrm>
                <a:off x="5068855" y="3563980"/>
                <a:ext cx="53954" cy="46223"/>
                <a:chOff x="5068855" y="3563980"/>
                <a:chExt cx="53954" cy="46223"/>
              </a:xfrm>
            </p:grpSpPr>
            <p:sp>
              <p:nvSpPr>
                <p:cNvPr id="6388" name="Google Shape;6388;p11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1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113"/>
              <p:cNvGrpSpPr/>
              <p:nvPr/>
            </p:nvGrpSpPr>
            <p:grpSpPr>
              <a:xfrm>
                <a:off x="5037654" y="3392507"/>
                <a:ext cx="37870" cy="32451"/>
                <a:chOff x="5037654" y="3392507"/>
                <a:chExt cx="37870" cy="32451"/>
              </a:xfrm>
            </p:grpSpPr>
            <p:sp>
              <p:nvSpPr>
                <p:cNvPr id="6391" name="Google Shape;6391;p11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1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3" name="Google Shape;6393;p113"/>
              <p:cNvGrpSpPr/>
              <p:nvPr/>
            </p:nvGrpSpPr>
            <p:grpSpPr>
              <a:xfrm>
                <a:off x="5456560" y="3368629"/>
                <a:ext cx="37870" cy="32451"/>
                <a:chOff x="5456560" y="3368629"/>
                <a:chExt cx="37870" cy="32451"/>
              </a:xfrm>
            </p:grpSpPr>
            <p:sp>
              <p:nvSpPr>
                <p:cNvPr id="6394" name="Google Shape;6394;p11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1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6" name="Google Shape;6396;p113"/>
              <p:cNvGrpSpPr/>
              <p:nvPr/>
            </p:nvGrpSpPr>
            <p:grpSpPr>
              <a:xfrm>
                <a:off x="4755749" y="3501516"/>
                <a:ext cx="46246" cy="39608"/>
                <a:chOff x="4755749" y="3501516"/>
                <a:chExt cx="46246" cy="39608"/>
              </a:xfrm>
            </p:grpSpPr>
            <p:sp>
              <p:nvSpPr>
                <p:cNvPr id="6397" name="Google Shape;6397;p11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1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113"/>
              <p:cNvGrpSpPr/>
              <p:nvPr/>
            </p:nvGrpSpPr>
            <p:grpSpPr>
              <a:xfrm>
                <a:off x="4681346" y="3485582"/>
                <a:ext cx="37783" cy="32427"/>
                <a:chOff x="4681346" y="3485582"/>
                <a:chExt cx="37783" cy="32427"/>
              </a:xfrm>
            </p:grpSpPr>
            <p:sp>
              <p:nvSpPr>
                <p:cNvPr id="6400" name="Google Shape;6400;p11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1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113"/>
              <p:cNvGrpSpPr/>
              <p:nvPr/>
            </p:nvGrpSpPr>
            <p:grpSpPr>
              <a:xfrm>
                <a:off x="4767067" y="3291088"/>
                <a:ext cx="37878" cy="32451"/>
                <a:chOff x="4767067" y="3291088"/>
                <a:chExt cx="37878" cy="32451"/>
              </a:xfrm>
            </p:grpSpPr>
            <p:sp>
              <p:nvSpPr>
                <p:cNvPr id="6403" name="Google Shape;6403;p11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1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5" name="Google Shape;6405;p113"/>
              <p:cNvGrpSpPr/>
              <p:nvPr/>
            </p:nvGrpSpPr>
            <p:grpSpPr>
              <a:xfrm>
                <a:off x="4687819" y="3405539"/>
                <a:ext cx="37776" cy="32451"/>
                <a:chOff x="4687819" y="3405539"/>
                <a:chExt cx="37776" cy="32451"/>
              </a:xfrm>
            </p:grpSpPr>
            <p:sp>
              <p:nvSpPr>
                <p:cNvPr id="6406" name="Google Shape;6406;p11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1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113"/>
              <p:cNvGrpSpPr/>
              <p:nvPr/>
            </p:nvGrpSpPr>
            <p:grpSpPr>
              <a:xfrm>
                <a:off x="4923101" y="3444809"/>
                <a:ext cx="52813" cy="45318"/>
                <a:chOff x="4923101" y="3444809"/>
                <a:chExt cx="52813" cy="45318"/>
              </a:xfrm>
            </p:grpSpPr>
            <p:sp>
              <p:nvSpPr>
                <p:cNvPr id="6409" name="Google Shape;6409;p11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1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113"/>
              <p:cNvGrpSpPr/>
              <p:nvPr/>
            </p:nvGrpSpPr>
            <p:grpSpPr>
              <a:xfrm>
                <a:off x="4846040" y="3654750"/>
                <a:ext cx="31405" cy="26993"/>
                <a:chOff x="4846040" y="3654750"/>
                <a:chExt cx="31405" cy="26993"/>
              </a:xfrm>
            </p:grpSpPr>
            <p:sp>
              <p:nvSpPr>
                <p:cNvPr id="6412" name="Google Shape;6412;p11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1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113"/>
              <p:cNvGrpSpPr/>
              <p:nvPr/>
            </p:nvGrpSpPr>
            <p:grpSpPr>
              <a:xfrm>
                <a:off x="4925673" y="3691700"/>
                <a:ext cx="40253" cy="34472"/>
                <a:chOff x="4925673" y="3691700"/>
                <a:chExt cx="40253" cy="34472"/>
              </a:xfrm>
            </p:grpSpPr>
            <p:sp>
              <p:nvSpPr>
                <p:cNvPr id="6415" name="Google Shape;6415;p11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1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7" name="Google Shape;6417;p113"/>
              <p:cNvGrpSpPr/>
              <p:nvPr/>
            </p:nvGrpSpPr>
            <p:grpSpPr>
              <a:xfrm>
                <a:off x="4894653" y="3740848"/>
                <a:ext cx="31405" cy="26906"/>
                <a:chOff x="4894653" y="3740848"/>
                <a:chExt cx="31405" cy="26906"/>
              </a:xfrm>
            </p:grpSpPr>
            <p:sp>
              <p:nvSpPr>
                <p:cNvPr id="6418" name="Google Shape;6418;p11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1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113"/>
              <p:cNvGrpSpPr/>
              <p:nvPr/>
            </p:nvGrpSpPr>
            <p:grpSpPr>
              <a:xfrm>
                <a:off x="4962300" y="3696348"/>
                <a:ext cx="38255" cy="32773"/>
                <a:chOff x="4962300" y="3696348"/>
                <a:chExt cx="38255" cy="32773"/>
              </a:xfrm>
            </p:grpSpPr>
            <p:sp>
              <p:nvSpPr>
                <p:cNvPr id="6421" name="Google Shape;6421;p11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1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3" name="Google Shape;6423;p113"/>
              <p:cNvGrpSpPr/>
              <p:nvPr/>
            </p:nvGrpSpPr>
            <p:grpSpPr>
              <a:xfrm>
                <a:off x="4980185" y="3743349"/>
                <a:ext cx="31499" cy="26969"/>
                <a:chOff x="4980185" y="3743349"/>
                <a:chExt cx="31499" cy="26969"/>
              </a:xfrm>
            </p:grpSpPr>
            <p:sp>
              <p:nvSpPr>
                <p:cNvPr id="6424" name="Google Shape;6424;p11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1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6" name="Google Shape;6426;p113"/>
              <p:cNvGrpSpPr/>
              <p:nvPr/>
            </p:nvGrpSpPr>
            <p:grpSpPr>
              <a:xfrm>
                <a:off x="5013768" y="3734312"/>
                <a:ext cx="31499" cy="26969"/>
                <a:chOff x="5013768" y="3734312"/>
                <a:chExt cx="31499" cy="26969"/>
              </a:xfrm>
            </p:grpSpPr>
            <p:sp>
              <p:nvSpPr>
                <p:cNvPr id="6427" name="Google Shape;6427;p11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1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113"/>
              <p:cNvGrpSpPr/>
              <p:nvPr/>
            </p:nvGrpSpPr>
            <p:grpSpPr>
              <a:xfrm>
                <a:off x="5036703" y="3764545"/>
                <a:ext cx="31499" cy="26898"/>
                <a:chOff x="5036703" y="3764545"/>
                <a:chExt cx="31499" cy="26898"/>
              </a:xfrm>
            </p:grpSpPr>
            <p:sp>
              <p:nvSpPr>
                <p:cNvPr id="6430" name="Google Shape;6430;p11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1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2" name="Google Shape;6432;p113"/>
              <p:cNvGrpSpPr/>
              <p:nvPr/>
            </p:nvGrpSpPr>
            <p:grpSpPr>
              <a:xfrm>
                <a:off x="4953546" y="3768352"/>
                <a:ext cx="31405" cy="26898"/>
                <a:chOff x="4953546" y="3768352"/>
                <a:chExt cx="31405" cy="26898"/>
              </a:xfrm>
            </p:grpSpPr>
            <p:sp>
              <p:nvSpPr>
                <p:cNvPr id="6433" name="Google Shape;6433;p11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1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5" name="Google Shape;6435;p113"/>
              <p:cNvGrpSpPr/>
              <p:nvPr/>
            </p:nvGrpSpPr>
            <p:grpSpPr>
              <a:xfrm>
                <a:off x="4964770" y="3814016"/>
                <a:ext cx="31499" cy="26993"/>
                <a:chOff x="4964770" y="3814016"/>
                <a:chExt cx="31499" cy="26993"/>
              </a:xfrm>
            </p:grpSpPr>
            <p:sp>
              <p:nvSpPr>
                <p:cNvPr id="6436" name="Google Shape;6436;p11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1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113"/>
              <p:cNvGrpSpPr/>
              <p:nvPr/>
            </p:nvGrpSpPr>
            <p:grpSpPr>
              <a:xfrm>
                <a:off x="4923290" y="3800504"/>
                <a:ext cx="31468" cy="26898"/>
                <a:chOff x="4923290" y="3800504"/>
                <a:chExt cx="31468" cy="26898"/>
              </a:xfrm>
            </p:grpSpPr>
            <p:sp>
              <p:nvSpPr>
                <p:cNvPr id="6439" name="Google Shape;6439;p11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1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113"/>
              <p:cNvGrpSpPr/>
              <p:nvPr/>
            </p:nvGrpSpPr>
            <p:grpSpPr>
              <a:xfrm>
                <a:off x="5108534" y="3650943"/>
                <a:ext cx="31405" cy="26993"/>
                <a:chOff x="5108534" y="3650943"/>
                <a:chExt cx="31405" cy="26993"/>
              </a:xfrm>
            </p:grpSpPr>
            <p:sp>
              <p:nvSpPr>
                <p:cNvPr id="6442" name="Google Shape;6442;p11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1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113"/>
              <p:cNvGrpSpPr/>
              <p:nvPr/>
            </p:nvGrpSpPr>
            <p:grpSpPr>
              <a:xfrm>
                <a:off x="5119380" y="3760739"/>
                <a:ext cx="31499" cy="26993"/>
                <a:chOff x="5119380" y="3760739"/>
                <a:chExt cx="31499" cy="26993"/>
              </a:xfrm>
            </p:grpSpPr>
            <p:sp>
              <p:nvSpPr>
                <p:cNvPr id="6445" name="Google Shape;6445;p11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1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113"/>
              <p:cNvGrpSpPr/>
              <p:nvPr/>
            </p:nvGrpSpPr>
            <p:grpSpPr>
              <a:xfrm>
                <a:off x="5119380" y="3788235"/>
                <a:ext cx="31499" cy="26993"/>
                <a:chOff x="5119380" y="3788235"/>
                <a:chExt cx="31499" cy="26993"/>
              </a:xfrm>
            </p:grpSpPr>
            <p:sp>
              <p:nvSpPr>
                <p:cNvPr id="6448" name="Google Shape;6448;p11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1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113"/>
              <p:cNvGrpSpPr/>
              <p:nvPr/>
            </p:nvGrpSpPr>
            <p:grpSpPr>
              <a:xfrm>
                <a:off x="5158005" y="3875284"/>
                <a:ext cx="31405" cy="27001"/>
                <a:chOff x="5158005" y="3875284"/>
                <a:chExt cx="31405" cy="27001"/>
              </a:xfrm>
            </p:grpSpPr>
            <p:sp>
              <p:nvSpPr>
                <p:cNvPr id="6451" name="Google Shape;6451;p11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1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3" name="Google Shape;6453;p113"/>
              <p:cNvGrpSpPr/>
              <p:nvPr/>
            </p:nvGrpSpPr>
            <p:grpSpPr>
              <a:xfrm>
                <a:off x="5233163" y="3764545"/>
                <a:ext cx="31499" cy="26898"/>
                <a:chOff x="5233163" y="3764545"/>
                <a:chExt cx="31499" cy="26898"/>
              </a:xfrm>
            </p:grpSpPr>
            <p:sp>
              <p:nvSpPr>
                <p:cNvPr id="6454" name="Google Shape;6454;p11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1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6" name="Google Shape;6456;p113"/>
              <p:cNvGrpSpPr/>
              <p:nvPr/>
            </p:nvGrpSpPr>
            <p:grpSpPr>
              <a:xfrm>
                <a:off x="5276168" y="3805545"/>
                <a:ext cx="31499" cy="26906"/>
                <a:chOff x="5276168" y="3805545"/>
                <a:chExt cx="31499" cy="26906"/>
              </a:xfrm>
            </p:grpSpPr>
            <p:sp>
              <p:nvSpPr>
                <p:cNvPr id="6457" name="Google Shape;6457;p11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1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113"/>
              <p:cNvGrpSpPr/>
              <p:nvPr/>
            </p:nvGrpSpPr>
            <p:grpSpPr>
              <a:xfrm>
                <a:off x="5294053" y="3851933"/>
                <a:ext cx="31405" cy="26945"/>
                <a:chOff x="5294053" y="3851933"/>
                <a:chExt cx="31405" cy="26945"/>
              </a:xfrm>
            </p:grpSpPr>
            <p:sp>
              <p:nvSpPr>
                <p:cNvPr id="6460" name="Google Shape;6460;p11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1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2" name="Google Shape;6462;p113"/>
              <p:cNvGrpSpPr/>
              <p:nvPr/>
            </p:nvGrpSpPr>
            <p:grpSpPr>
              <a:xfrm>
                <a:off x="5341723" y="3851902"/>
                <a:ext cx="31405" cy="26977"/>
                <a:chOff x="5341723" y="3851902"/>
                <a:chExt cx="31405" cy="26977"/>
              </a:xfrm>
            </p:grpSpPr>
            <p:sp>
              <p:nvSpPr>
                <p:cNvPr id="6463" name="Google Shape;6463;p11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1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113"/>
              <p:cNvGrpSpPr/>
              <p:nvPr/>
            </p:nvGrpSpPr>
            <p:grpSpPr>
              <a:xfrm>
                <a:off x="5054871" y="3507855"/>
                <a:ext cx="31405" cy="26993"/>
                <a:chOff x="5054871" y="3507855"/>
                <a:chExt cx="31405" cy="26993"/>
              </a:xfrm>
            </p:grpSpPr>
            <p:sp>
              <p:nvSpPr>
                <p:cNvPr id="6466" name="Google Shape;6466;p11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1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113"/>
              <p:cNvGrpSpPr/>
              <p:nvPr/>
            </p:nvGrpSpPr>
            <p:grpSpPr>
              <a:xfrm>
                <a:off x="4876579" y="3675325"/>
                <a:ext cx="31405" cy="26969"/>
                <a:chOff x="4876579" y="3675325"/>
                <a:chExt cx="31405" cy="26969"/>
              </a:xfrm>
            </p:grpSpPr>
            <p:sp>
              <p:nvSpPr>
                <p:cNvPr id="6469" name="Google Shape;6469;p11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1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113"/>
              <p:cNvGrpSpPr/>
              <p:nvPr/>
            </p:nvGrpSpPr>
            <p:grpSpPr>
              <a:xfrm>
                <a:off x="4842233" y="3688333"/>
                <a:ext cx="31405" cy="26993"/>
                <a:chOff x="4842233" y="3688333"/>
                <a:chExt cx="31405" cy="26993"/>
              </a:xfrm>
            </p:grpSpPr>
            <p:sp>
              <p:nvSpPr>
                <p:cNvPr id="6472" name="Google Shape;6472;p11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1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113"/>
              <p:cNvGrpSpPr/>
              <p:nvPr/>
            </p:nvGrpSpPr>
            <p:grpSpPr>
              <a:xfrm>
                <a:off x="5187876" y="3608032"/>
                <a:ext cx="31405" cy="27001"/>
                <a:chOff x="5187876" y="3608032"/>
                <a:chExt cx="31405" cy="27001"/>
              </a:xfrm>
            </p:grpSpPr>
            <p:sp>
              <p:nvSpPr>
                <p:cNvPr id="6475" name="Google Shape;6475;p11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1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7" name="Google Shape;6477;p11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1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79" name="Google Shape;6479;p113"/>
              <p:cNvGrpSpPr/>
              <p:nvPr/>
            </p:nvGrpSpPr>
            <p:grpSpPr>
              <a:xfrm>
                <a:off x="5269224" y="3304167"/>
                <a:ext cx="40253" cy="34402"/>
                <a:chOff x="5269224" y="3304167"/>
                <a:chExt cx="40253" cy="34402"/>
              </a:xfrm>
            </p:grpSpPr>
            <p:sp>
              <p:nvSpPr>
                <p:cNvPr id="6480" name="Google Shape;6480;p11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1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113"/>
              <p:cNvGrpSpPr/>
              <p:nvPr/>
            </p:nvGrpSpPr>
            <p:grpSpPr>
              <a:xfrm>
                <a:off x="5327354" y="3476615"/>
                <a:ext cx="49864" cy="42723"/>
                <a:chOff x="5327354" y="3476615"/>
                <a:chExt cx="49864" cy="42723"/>
              </a:xfrm>
            </p:grpSpPr>
            <p:sp>
              <p:nvSpPr>
                <p:cNvPr id="6483" name="Google Shape;6483;p11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1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5" name="Google Shape;6485;p11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1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87" name="Google Shape;6487;p113"/>
              <p:cNvGrpSpPr/>
              <p:nvPr/>
            </p:nvGrpSpPr>
            <p:grpSpPr>
              <a:xfrm>
                <a:off x="5341723" y="3775957"/>
                <a:ext cx="31405" cy="26898"/>
                <a:chOff x="5341723" y="3775957"/>
                <a:chExt cx="31405" cy="26898"/>
              </a:xfrm>
            </p:grpSpPr>
            <p:sp>
              <p:nvSpPr>
                <p:cNvPr id="6488" name="Google Shape;6488;p11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1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113"/>
              <p:cNvGrpSpPr/>
              <p:nvPr/>
            </p:nvGrpSpPr>
            <p:grpSpPr>
              <a:xfrm>
                <a:off x="5439053" y="3699274"/>
                <a:ext cx="31405" cy="26898"/>
                <a:chOff x="5439053" y="3699274"/>
                <a:chExt cx="31405" cy="26898"/>
              </a:xfrm>
            </p:grpSpPr>
            <p:sp>
              <p:nvSpPr>
                <p:cNvPr id="6491" name="Google Shape;6491;p11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1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113"/>
              <p:cNvGrpSpPr/>
              <p:nvPr/>
            </p:nvGrpSpPr>
            <p:grpSpPr>
              <a:xfrm>
                <a:off x="5412414" y="3622307"/>
                <a:ext cx="31499" cy="26993"/>
                <a:chOff x="5412414" y="3622307"/>
                <a:chExt cx="31499" cy="26993"/>
              </a:xfrm>
            </p:grpSpPr>
            <p:sp>
              <p:nvSpPr>
                <p:cNvPr id="6494" name="Google Shape;6494;p11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1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113"/>
              <p:cNvGrpSpPr/>
              <p:nvPr/>
            </p:nvGrpSpPr>
            <p:grpSpPr>
              <a:xfrm>
                <a:off x="5476254" y="3473949"/>
                <a:ext cx="26835" cy="26930"/>
                <a:chOff x="5476254" y="3473949"/>
                <a:chExt cx="26835" cy="26930"/>
              </a:xfrm>
            </p:grpSpPr>
            <p:sp>
              <p:nvSpPr>
                <p:cNvPr id="6497" name="Google Shape;6497;p11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1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113"/>
              <p:cNvGrpSpPr/>
              <p:nvPr/>
            </p:nvGrpSpPr>
            <p:grpSpPr>
              <a:xfrm>
                <a:off x="5564547" y="3481594"/>
                <a:ext cx="31397" cy="26898"/>
                <a:chOff x="5564547" y="3481594"/>
                <a:chExt cx="31397" cy="26898"/>
              </a:xfrm>
            </p:grpSpPr>
            <p:sp>
              <p:nvSpPr>
                <p:cNvPr id="6500" name="Google Shape;6500;p11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1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113"/>
              <p:cNvGrpSpPr/>
              <p:nvPr/>
            </p:nvGrpSpPr>
            <p:grpSpPr>
              <a:xfrm>
                <a:off x="5534101" y="3470174"/>
                <a:ext cx="31397" cy="26906"/>
                <a:chOff x="5534101" y="3470174"/>
                <a:chExt cx="31397" cy="26906"/>
              </a:xfrm>
            </p:grpSpPr>
            <p:sp>
              <p:nvSpPr>
                <p:cNvPr id="6503" name="Google Shape;6503;p11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1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113"/>
              <p:cNvGrpSpPr/>
              <p:nvPr/>
            </p:nvGrpSpPr>
            <p:grpSpPr>
              <a:xfrm>
                <a:off x="5610879" y="3314486"/>
                <a:ext cx="31499" cy="26938"/>
                <a:chOff x="5610879" y="3314486"/>
                <a:chExt cx="31499" cy="26938"/>
              </a:xfrm>
            </p:grpSpPr>
            <p:sp>
              <p:nvSpPr>
                <p:cNvPr id="6506" name="Google Shape;6506;p11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1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8" name="Google Shape;6508;p113"/>
              <p:cNvGrpSpPr/>
              <p:nvPr/>
            </p:nvGrpSpPr>
            <p:grpSpPr>
              <a:xfrm>
                <a:off x="4834525" y="3501382"/>
                <a:ext cx="31499" cy="26898"/>
                <a:chOff x="4834525" y="3501382"/>
                <a:chExt cx="31499" cy="26898"/>
              </a:xfrm>
            </p:grpSpPr>
            <p:sp>
              <p:nvSpPr>
                <p:cNvPr id="6509" name="Google Shape;6509;p11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1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113"/>
              <p:cNvGrpSpPr/>
              <p:nvPr/>
            </p:nvGrpSpPr>
            <p:grpSpPr>
              <a:xfrm>
                <a:off x="4898460" y="3580158"/>
                <a:ext cx="31405" cy="26898"/>
                <a:chOff x="4898460" y="3580158"/>
                <a:chExt cx="31405" cy="26898"/>
              </a:xfrm>
            </p:grpSpPr>
            <p:sp>
              <p:nvSpPr>
                <p:cNvPr id="6512" name="Google Shape;6512;p11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1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4" name="Google Shape;6514;p113"/>
              <p:cNvGrpSpPr/>
              <p:nvPr/>
            </p:nvGrpSpPr>
            <p:grpSpPr>
              <a:xfrm>
                <a:off x="4882667" y="3608032"/>
                <a:ext cx="31499" cy="27001"/>
                <a:chOff x="4882667" y="3608032"/>
                <a:chExt cx="31499" cy="27001"/>
              </a:xfrm>
            </p:grpSpPr>
            <p:sp>
              <p:nvSpPr>
                <p:cNvPr id="6515" name="Google Shape;6515;p11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1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7" name="Google Shape;6517;p113"/>
              <p:cNvGrpSpPr/>
              <p:nvPr/>
            </p:nvGrpSpPr>
            <p:grpSpPr>
              <a:xfrm>
                <a:off x="4843373" y="3631407"/>
                <a:ext cx="16273" cy="16186"/>
                <a:chOff x="4843373" y="3631407"/>
                <a:chExt cx="16273" cy="16186"/>
              </a:xfrm>
            </p:grpSpPr>
            <p:sp>
              <p:nvSpPr>
                <p:cNvPr id="6518" name="Google Shape;6518;p11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1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0" name="Google Shape;6520;p113"/>
              <p:cNvGrpSpPr/>
              <p:nvPr/>
            </p:nvGrpSpPr>
            <p:grpSpPr>
              <a:xfrm>
                <a:off x="4727773" y="3591578"/>
                <a:ext cx="31499" cy="26898"/>
                <a:chOff x="4727773" y="3591578"/>
                <a:chExt cx="31499" cy="26898"/>
              </a:xfrm>
            </p:grpSpPr>
            <p:sp>
              <p:nvSpPr>
                <p:cNvPr id="6521" name="Google Shape;6521;p11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1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3" name="Google Shape;6523;p11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1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5" name="Google Shape;6525;p113"/>
              <p:cNvGrpSpPr/>
              <p:nvPr/>
            </p:nvGrpSpPr>
            <p:grpSpPr>
              <a:xfrm>
                <a:off x="4609421" y="3577398"/>
                <a:ext cx="31499" cy="27001"/>
                <a:chOff x="4609421" y="3577398"/>
                <a:chExt cx="31499" cy="27001"/>
              </a:xfrm>
            </p:grpSpPr>
            <p:sp>
              <p:nvSpPr>
                <p:cNvPr id="6526" name="Google Shape;6526;p11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1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113"/>
              <p:cNvGrpSpPr/>
              <p:nvPr/>
            </p:nvGrpSpPr>
            <p:grpSpPr>
              <a:xfrm>
                <a:off x="4649289" y="3577398"/>
                <a:ext cx="31499" cy="27001"/>
                <a:chOff x="4649289" y="3577398"/>
                <a:chExt cx="31499" cy="27001"/>
              </a:xfrm>
            </p:grpSpPr>
            <p:sp>
              <p:nvSpPr>
                <p:cNvPr id="6529" name="Google Shape;6529;p11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1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113"/>
              <p:cNvGrpSpPr/>
              <p:nvPr/>
            </p:nvGrpSpPr>
            <p:grpSpPr>
              <a:xfrm>
                <a:off x="4605614" y="3639523"/>
                <a:ext cx="31499" cy="26906"/>
                <a:chOff x="4605614" y="3639523"/>
                <a:chExt cx="31499" cy="26906"/>
              </a:xfrm>
            </p:grpSpPr>
            <p:sp>
              <p:nvSpPr>
                <p:cNvPr id="6532" name="Google Shape;6532;p11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1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113"/>
              <p:cNvGrpSpPr/>
              <p:nvPr/>
            </p:nvGrpSpPr>
            <p:grpSpPr>
              <a:xfrm>
                <a:off x="4785149" y="3618846"/>
                <a:ext cx="26930" cy="26843"/>
                <a:chOff x="4785149" y="3618846"/>
                <a:chExt cx="26930" cy="26843"/>
              </a:xfrm>
            </p:grpSpPr>
            <p:sp>
              <p:nvSpPr>
                <p:cNvPr id="6535" name="Google Shape;6535;p11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1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113"/>
              <p:cNvGrpSpPr/>
              <p:nvPr/>
            </p:nvGrpSpPr>
            <p:grpSpPr>
              <a:xfrm>
                <a:off x="4810167" y="3601567"/>
                <a:ext cx="31405" cy="26898"/>
                <a:chOff x="4810167" y="3601567"/>
                <a:chExt cx="31405" cy="26898"/>
              </a:xfrm>
            </p:grpSpPr>
            <p:sp>
              <p:nvSpPr>
                <p:cNvPr id="6538" name="Google Shape;6538;p11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1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113"/>
              <p:cNvGrpSpPr/>
              <p:nvPr/>
            </p:nvGrpSpPr>
            <p:grpSpPr>
              <a:xfrm>
                <a:off x="4831002" y="3373230"/>
                <a:ext cx="31405" cy="26898"/>
                <a:chOff x="4831002" y="3373230"/>
                <a:chExt cx="31405" cy="26898"/>
              </a:xfrm>
            </p:grpSpPr>
            <p:sp>
              <p:nvSpPr>
                <p:cNvPr id="6541" name="Google Shape;6541;p11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1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113"/>
              <p:cNvGrpSpPr/>
              <p:nvPr/>
            </p:nvGrpSpPr>
            <p:grpSpPr>
              <a:xfrm>
                <a:off x="4719311" y="3355054"/>
                <a:ext cx="31499" cy="27001"/>
                <a:chOff x="4719311" y="3355054"/>
                <a:chExt cx="31499" cy="27001"/>
              </a:xfrm>
            </p:grpSpPr>
            <p:sp>
              <p:nvSpPr>
                <p:cNvPr id="6544" name="Google Shape;6544;p11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1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113"/>
              <p:cNvGrpSpPr/>
              <p:nvPr/>
            </p:nvGrpSpPr>
            <p:grpSpPr>
              <a:xfrm>
                <a:off x="4798755" y="3450260"/>
                <a:ext cx="26930" cy="26930"/>
                <a:chOff x="4798755" y="3450260"/>
                <a:chExt cx="26930" cy="26930"/>
              </a:xfrm>
            </p:grpSpPr>
            <p:sp>
              <p:nvSpPr>
                <p:cNvPr id="6547" name="Google Shape;6547;p11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1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113"/>
              <p:cNvGrpSpPr/>
              <p:nvPr/>
            </p:nvGrpSpPr>
            <p:grpSpPr>
              <a:xfrm>
                <a:off x="4645576" y="3467555"/>
                <a:ext cx="31405" cy="26953"/>
                <a:chOff x="4645576" y="3467555"/>
                <a:chExt cx="31405" cy="26953"/>
              </a:xfrm>
            </p:grpSpPr>
            <p:sp>
              <p:nvSpPr>
                <p:cNvPr id="6550" name="Google Shape;6550;p11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1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113"/>
              <p:cNvGrpSpPr/>
              <p:nvPr/>
            </p:nvGrpSpPr>
            <p:grpSpPr>
              <a:xfrm>
                <a:off x="4687631" y="3583965"/>
                <a:ext cx="31499" cy="26898"/>
                <a:chOff x="4687631" y="3583965"/>
                <a:chExt cx="31499" cy="26898"/>
              </a:xfrm>
            </p:grpSpPr>
            <p:sp>
              <p:nvSpPr>
                <p:cNvPr id="6553" name="Google Shape;6553;p11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1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113"/>
              <p:cNvGrpSpPr/>
              <p:nvPr/>
            </p:nvGrpSpPr>
            <p:grpSpPr>
              <a:xfrm>
                <a:off x="4719311" y="3471314"/>
                <a:ext cx="31499" cy="27001"/>
                <a:chOff x="4719311" y="3471314"/>
                <a:chExt cx="31499" cy="27001"/>
              </a:xfrm>
            </p:grpSpPr>
            <p:sp>
              <p:nvSpPr>
                <p:cNvPr id="6556" name="Google Shape;6556;p11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1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113"/>
              <p:cNvGrpSpPr/>
              <p:nvPr/>
            </p:nvGrpSpPr>
            <p:grpSpPr>
              <a:xfrm>
                <a:off x="4719311" y="3434404"/>
                <a:ext cx="31499" cy="26898"/>
                <a:chOff x="4719311" y="3434404"/>
                <a:chExt cx="31499" cy="26898"/>
              </a:xfrm>
            </p:grpSpPr>
            <p:sp>
              <p:nvSpPr>
                <p:cNvPr id="6559" name="Google Shape;6559;p11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1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113"/>
              <p:cNvGrpSpPr/>
              <p:nvPr/>
            </p:nvGrpSpPr>
            <p:grpSpPr>
              <a:xfrm>
                <a:off x="4768876" y="3401772"/>
                <a:ext cx="31499" cy="26898"/>
                <a:chOff x="4768876" y="3401772"/>
                <a:chExt cx="31499" cy="26898"/>
              </a:xfrm>
            </p:grpSpPr>
            <p:sp>
              <p:nvSpPr>
                <p:cNvPr id="6562" name="Google Shape;6562;p11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1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113"/>
              <p:cNvGrpSpPr/>
              <p:nvPr/>
            </p:nvGrpSpPr>
            <p:grpSpPr>
              <a:xfrm>
                <a:off x="4762214" y="3471377"/>
                <a:ext cx="26938" cy="26938"/>
                <a:chOff x="4762214" y="3471377"/>
                <a:chExt cx="26938" cy="26938"/>
              </a:xfrm>
            </p:grpSpPr>
            <p:sp>
              <p:nvSpPr>
                <p:cNvPr id="6565" name="Google Shape;6565;p11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1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113"/>
              <p:cNvGrpSpPr/>
              <p:nvPr/>
            </p:nvGrpSpPr>
            <p:grpSpPr>
              <a:xfrm>
                <a:off x="4790473" y="3344782"/>
                <a:ext cx="31405" cy="26898"/>
                <a:chOff x="4790473" y="3344782"/>
                <a:chExt cx="31405" cy="26898"/>
              </a:xfrm>
            </p:grpSpPr>
            <p:sp>
              <p:nvSpPr>
                <p:cNvPr id="6568" name="Google Shape;6568;p11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1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113"/>
              <p:cNvGrpSpPr/>
              <p:nvPr/>
            </p:nvGrpSpPr>
            <p:grpSpPr>
              <a:xfrm>
                <a:off x="4823774" y="3950733"/>
                <a:ext cx="37398" cy="32034"/>
                <a:chOff x="4823774" y="3950733"/>
                <a:chExt cx="37398" cy="32034"/>
              </a:xfrm>
            </p:grpSpPr>
            <p:sp>
              <p:nvSpPr>
                <p:cNvPr id="6571" name="Google Shape;6571;p11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1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113"/>
              <p:cNvGrpSpPr/>
              <p:nvPr/>
            </p:nvGrpSpPr>
            <p:grpSpPr>
              <a:xfrm>
                <a:off x="4823396" y="4110566"/>
                <a:ext cx="31405" cy="26906"/>
                <a:chOff x="4823396" y="4110566"/>
                <a:chExt cx="31405" cy="26906"/>
              </a:xfrm>
            </p:grpSpPr>
            <p:sp>
              <p:nvSpPr>
                <p:cNvPr id="6574" name="Google Shape;6574;p11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1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113"/>
              <p:cNvGrpSpPr/>
              <p:nvPr/>
            </p:nvGrpSpPr>
            <p:grpSpPr>
              <a:xfrm>
                <a:off x="4838332" y="3821150"/>
                <a:ext cx="31499" cy="26898"/>
                <a:chOff x="4838332" y="3821150"/>
                <a:chExt cx="31499" cy="26898"/>
              </a:xfrm>
            </p:grpSpPr>
            <p:sp>
              <p:nvSpPr>
                <p:cNvPr id="6577" name="Google Shape;6577;p11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1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113"/>
              <p:cNvGrpSpPr/>
              <p:nvPr/>
            </p:nvGrpSpPr>
            <p:grpSpPr>
              <a:xfrm>
                <a:off x="4661275" y="3815007"/>
                <a:ext cx="36824" cy="31523"/>
                <a:chOff x="4661275" y="3815007"/>
                <a:chExt cx="36824" cy="31523"/>
              </a:xfrm>
            </p:grpSpPr>
            <p:sp>
              <p:nvSpPr>
                <p:cNvPr id="6580" name="Google Shape;6580;p11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1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113"/>
              <p:cNvGrpSpPr/>
              <p:nvPr/>
            </p:nvGrpSpPr>
            <p:grpSpPr>
              <a:xfrm>
                <a:off x="4558998" y="3851037"/>
                <a:ext cx="33591" cy="28699"/>
                <a:chOff x="4558998" y="3851037"/>
                <a:chExt cx="33591" cy="28699"/>
              </a:xfrm>
            </p:grpSpPr>
            <p:sp>
              <p:nvSpPr>
                <p:cNvPr id="6583" name="Google Shape;6583;p11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1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113"/>
              <p:cNvGrpSpPr/>
              <p:nvPr/>
            </p:nvGrpSpPr>
            <p:grpSpPr>
              <a:xfrm>
                <a:off x="4696762" y="3638587"/>
                <a:ext cx="33591" cy="28794"/>
                <a:chOff x="4696762" y="3638587"/>
                <a:chExt cx="33591" cy="28794"/>
              </a:xfrm>
            </p:grpSpPr>
            <p:sp>
              <p:nvSpPr>
                <p:cNvPr id="6586" name="Google Shape;6586;p11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1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113"/>
              <p:cNvGrpSpPr/>
              <p:nvPr/>
            </p:nvGrpSpPr>
            <p:grpSpPr>
              <a:xfrm>
                <a:off x="4929479" y="3939140"/>
                <a:ext cx="33497" cy="28692"/>
                <a:chOff x="4929479" y="3939140"/>
                <a:chExt cx="33497" cy="28692"/>
              </a:xfrm>
            </p:grpSpPr>
            <p:sp>
              <p:nvSpPr>
                <p:cNvPr id="6589" name="Google Shape;6589;p11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1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113"/>
              <p:cNvGrpSpPr/>
              <p:nvPr/>
            </p:nvGrpSpPr>
            <p:grpSpPr>
              <a:xfrm>
                <a:off x="4907119" y="3986039"/>
                <a:ext cx="33497" cy="28699"/>
                <a:chOff x="4907119" y="3986039"/>
                <a:chExt cx="33497" cy="28699"/>
              </a:xfrm>
            </p:grpSpPr>
            <p:sp>
              <p:nvSpPr>
                <p:cNvPr id="6592" name="Google Shape;6592;p11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1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113"/>
              <p:cNvGrpSpPr/>
              <p:nvPr/>
            </p:nvGrpSpPr>
            <p:grpSpPr>
              <a:xfrm>
                <a:off x="4911783" y="4048102"/>
                <a:ext cx="33591" cy="28762"/>
                <a:chOff x="4911783" y="4048102"/>
                <a:chExt cx="33591" cy="28762"/>
              </a:xfrm>
            </p:grpSpPr>
            <p:sp>
              <p:nvSpPr>
                <p:cNvPr id="6595" name="Google Shape;6595;p11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1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7" name="Google Shape;6597;p11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1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9" name="Google Shape;6599;p113"/>
              <p:cNvGrpSpPr/>
              <p:nvPr/>
            </p:nvGrpSpPr>
            <p:grpSpPr>
              <a:xfrm>
                <a:off x="4762623" y="3837847"/>
                <a:ext cx="42416" cy="36273"/>
                <a:chOff x="4762623" y="3837847"/>
                <a:chExt cx="42416" cy="36273"/>
              </a:xfrm>
            </p:grpSpPr>
            <p:sp>
              <p:nvSpPr>
                <p:cNvPr id="6600" name="Google Shape;6600;p11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1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2" name="Google Shape;6602;p113"/>
              <p:cNvGrpSpPr/>
              <p:nvPr/>
            </p:nvGrpSpPr>
            <p:grpSpPr>
              <a:xfrm>
                <a:off x="4746044" y="4104966"/>
                <a:ext cx="33497" cy="28699"/>
                <a:chOff x="4746044" y="4104966"/>
                <a:chExt cx="33497" cy="28699"/>
              </a:xfrm>
            </p:grpSpPr>
            <p:sp>
              <p:nvSpPr>
                <p:cNvPr id="6603" name="Google Shape;6603;p11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1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5" name="Google Shape;6605;p113"/>
              <p:cNvGrpSpPr/>
              <p:nvPr/>
            </p:nvGrpSpPr>
            <p:grpSpPr>
              <a:xfrm>
                <a:off x="4859646" y="4162554"/>
                <a:ext cx="33591" cy="28762"/>
                <a:chOff x="4859646" y="4162554"/>
                <a:chExt cx="33591" cy="28762"/>
              </a:xfrm>
            </p:grpSpPr>
            <p:sp>
              <p:nvSpPr>
                <p:cNvPr id="6606" name="Google Shape;6606;p11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1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08" name="Google Shape;6608;p113"/>
            <p:cNvGrpSpPr/>
            <p:nvPr/>
          </p:nvGrpSpPr>
          <p:grpSpPr>
            <a:xfrm>
              <a:off x="3597785" y="3274438"/>
              <a:ext cx="855610" cy="1122100"/>
              <a:chOff x="3597785" y="3274438"/>
              <a:chExt cx="855610" cy="1122100"/>
            </a:xfrm>
          </p:grpSpPr>
          <p:grpSp>
            <p:nvGrpSpPr>
              <p:cNvPr id="6609" name="Google Shape;6609;p113"/>
              <p:cNvGrpSpPr/>
              <p:nvPr/>
            </p:nvGrpSpPr>
            <p:grpSpPr>
              <a:xfrm>
                <a:off x="3617857" y="3284717"/>
                <a:ext cx="826785" cy="1099165"/>
                <a:chOff x="3617857" y="3284717"/>
                <a:chExt cx="826785" cy="1099165"/>
              </a:xfrm>
            </p:grpSpPr>
            <p:sp>
              <p:nvSpPr>
                <p:cNvPr id="6610" name="Google Shape;6610;p11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1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1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1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1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1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1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1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1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1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1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1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1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1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1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1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1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1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1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1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1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1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1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1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1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1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1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1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1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1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1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1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1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1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1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1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1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1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1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1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1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1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1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1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1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1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1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1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1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1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1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1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1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1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1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1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6" name="Google Shape;6666;p113"/>
              <p:cNvGrpSpPr/>
              <p:nvPr/>
            </p:nvGrpSpPr>
            <p:grpSpPr>
              <a:xfrm>
                <a:off x="4180904" y="4251758"/>
                <a:ext cx="37783" cy="32420"/>
                <a:chOff x="4180904" y="4251758"/>
                <a:chExt cx="37783" cy="32420"/>
              </a:xfrm>
            </p:grpSpPr>
            <p:sp>
              <p:nvSpPr>
                <p:cNvPr id="6667" name="Google Shape;6667;p11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1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113"/>
              <p:cNvGrpSpPr/>
              <p:nvPr/>
            </p:nvGrpSpPr>
            <p:grpSpPr>
              <a:xfrm>
                <a:off x="4201644" y="4081324"/>
                <a:ext cx="37783" cy="32364"/>
                <a:chOff x="4201644" y="4081324"/>
                <a:chExt cx="37783" cy="32364"/>
              </a:xfrm>
            </p:grpSpPr>
            <p:sp>
              <p:nvSpPr>
                <p:cNvPr id="6670" name="Google Shape;6670;p11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1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2" name="Google Shape;6672;p113"/>
              <p:cNvGrpSpPr/>
              <p:nvPr/>
            </p:nvGrpSpPr>
            <p:grpSpPr>
              <a:xfrm>
                <a:off x="4284416" y="3887428"/>
                <a:ext cx="37783" cy="32451"/>
                <a:chOff x="4284416" y="3887428"/>
                <a:chExt cx="37783" cy="32451"/>
              </a:xfrm>
            </p:grpSpPr>
            <p:sp>
              <p:nvSpPr>
                <p:cNvPr id="6673" name="Google Shape;6673;p11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1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113"/>
              <p:cNvGrpSpPr/>
              <p:nvPr/>
            </p:nvGrpSpPr>
            <p:grpSpPr>
              <a:xfrm>
                <a:off x="4223721" y="3860404"/>
                <a:ext cx="37870" cy="32364"/>
                <a:chOff x="4223721" y="3860404"/>
                <a:chExt cx="37870" cy="32364"/>
              </a:xfrm>
            </p:grpSpPr>
            <p:sp>
              <p:nvSpPr>
                <p:cNvPr id="6676" name="Google Shape;6676;p11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1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113"/>
              <p:cNvGrpSpPr/>
              <p:nvPr/>
            </p:nvGrpSpPr>
            <p:grpSpPr>
              <a:xfrm>
                <a:off x="4104889" y="3699242"/>
                <a:ext cx="37776" cy="32357"/>
                <a:chOff x="4104889" y="3699242"/>
                <a:chExt cx="37776" cy="32357"/>
              </a:xfrm>
            </p:grpSpPr>
            <p:sp>
              <p:nvSpPr>
                <p:cNvPr id="6679" name="Google Shape;6679;p11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1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113"/>
              <p:cNvGrpSpPr/>
              <p:nvPr/>
            </p:nvGrpSpPr>
            <p:grpSpPr>
              <a:xfrm>
                <a:off x="4143608" y="3475121"/>
                <a:ext cx="37878" cy="32420"/>
                <a:chOff x="4143608" y="3475121"/>
                <a:chExt cx="37878" cy="32420"/>
              </a:xfrm>
            </p:grpSpPr>
            <p:sp>
              <p:nvSpPr>
                <p:cNvPr id="6682" name="Google Shape;6682;p11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1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4" name="Google Shape;6684;p113"/>
              <p:cNvGrpSpPr/>
              <p:nvPr/>
            </p:nvGrpSpPr>
            <p:grpSpPr>
              <a:xfrm>
                <a:off x="4217248" y="3570893"/>
                <a:ext cx="37776" cy="32364"/>
                <a:chOff x="4217248" y="3570893"/>
                <a:chExt cx="37776" cy="32364"/>
              </a:xfrm>
            </p:grpSpPr>
            <p:sp>
              <p:nvSpPr>
                <p:cNvPr id="6685" name="Google Shape;6685;p11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1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7" name="Google Shape;6687;p113"/>
              <p:cNvGrpSpPr/>
              <p:nvPr/>
            </p:nvGrpSpPr>
            <p:grpSpPr>
              <a:xfrm>
                <a:off x="4255307" y="3431612"/>
                <a:ext cx="37776" cy="32451"/>
                <a:chOff x="4255307" y="3431612"/>
                <a:chExt cx="37776" cy="32451"/>
              </a:xfrm>
            </p:grpSpPr>
            <p:sp>
              <p:nvSpPr>
                <p:cNvPr id="6688" name="Google Shape;6688;p11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1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113"/>
              <p:cNvGrpSpPr/>
              <p:nvPr/>
            </p:nvGrpSpPr>
            <p:grpSpPr>
              <a:xfrm>
                <a:off x="3853052" y="3577398"/>
                <a:ext cx="37776" cy="32420"/>
                <a:chOff x="3853052" y="3577398"/>
                <a:chExt cx="37776" cy="32420"/>
              </a:xfrm>
            </p:grpSpPr>
            <p:sp>
              <p:nvSpPr>
                <p:cNvPr id="6691" name="Google Shape;6691;p11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1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113"/>
              <p:cNvGrpSpPr/>
              <p:nvPr/>
            </p:nvGrpSpPr>
            <p:grpSpPr>
              <a:xfrm>
                <a:off x="4039908" y="3412107"/>
                <a:ext cx="37776" cy="32357"/>
                <a:chOff x="4039908" y="3412107"/>
                <a:chExt cx="37776" cy="32357"/>
              </a:xfrm>
            </p:grpSpPr>
            <p:sp>
              <p:nvSpPr>
                <p:cNvPr id="6694" name="Google Shape;6694;p11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1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6" name="Google Shape;6696;p113"/>
              <p:cNvGrpSpPr/>
              <p:nvPr/>
            </p:nvGrpSpPr>
            <p:grpSpPr>
              <a:xfrm>
                <a:off x="4017360" y="3342061"/>
                <a:ext cx="37870" cy="32380"/>
                <a:chOff x="4017360" y="3342061"/>
                <a:chExt cx="37870" cy="32380"/>
              </a:xfrm>
            </p:grpSpPr>
            <p:sp>
              <p:nvSpPr>
                <p:cNvPr id="6697" name="Google Shape;6697;p11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1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99" name="Google Shape;6699;p11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1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1" name="Google Shape;6701;p113"/>
              <p:cNvGrpSpPr/>
              <p:nvPr/>
            </p:nvGrpSpPr>
            <p:grpSpPr>
              <a:xfrm>
                <a:off x="3750870" y="3418650"/>
                <a:ext cx="37776" cy="32380"/>
                <a:chOff x="3750870" y="3418650"/>
                <a:chExt cx="37776" cy="32380"/>
              </a:xfrm>
            </p:grpSpPr>
            <p:sp>
              <p:nvSpPr>
                <p:cNvPr id="6702" name="Google Shape;6702;p11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1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4" name="Google Shape;6704;p113"/>
              <p:cNvGrpSpPr/>
              <p:nvPr/>
            </p:nvGrpSpPr>
            <p:grpSpPr>
              <a:xfrm>
                <a:off x="3632509" y="3274438"/>
                <a:ext cx="37783" cy="32357"/>
                <a:chOff x="3632509" y="3274438"/>
                <a:chExt cx="37783" cy="32357"/>
              </a:xfrm>
            </p:grpSpPr>
            <p:sp>
              <p:nvSpPr>
                <p:cNvPr id="6705" name="Google Shape;6705;p11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1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7" name="Google Shape;6707;p113"/>
              <p:cNvGrpSpPr/>
              <p:nvPr/>
            </p:nvGrpSpPr>
            <p:grpSpPr>
              <a:xfrm>
                <a:off x="3906424" y="3297561"/>
                <a:ext cx="37776" cy="32451"/>
                <a:chOff x="3906424" y="3297561"/>
                <a:chExt cx="37776" cy="32451"/>
              </a:xfrm>
            </p:grpSpPr>
            <p:sp>
              <p:nvSpPr>
                <p:cNvPr id="6708" name="Google Shape;6708;p11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1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113"/>
              <p:cNvGrpSpPr/>
              <p:nvPr/>
            </p:nvGrpSpPr>
            <p:grpSpPr>
              <a:xfrm>
                <a:off x="3866084" y="3412107"/>
                <a:ext cx="37776" cy="32357"/>
                <a:chOff x="3866084" y="3412107"/>
                <a:chExt cx="37776" cy="32357"/>
              </a:xfrm>
            </p:grpSpPr>
            <p:sp>
              <p:nvSpPr>
                <p:cNvPr id="6711" name="Google Shape;6711;p11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1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113"/>
              <p:cNvGrpSpPr/>
              <p:nvPr/>
            </p:nvGrpSpPr>
            <p:grpSpPr>
              <a:xfrm>
                <a:off x="4023919" y="3766409"/>
                <a:ext cx="37783" cy="32357"/>
                <a:chOff x="4023919" y="3766409"/>
                <a:chExt cx="37783" cy="32357"/>
              </a:xfrm>
            </p:grpSpPr>
            <p:sp>
              <p:nvSpPr>
                <p:cNvPr id="6714" name="Google Shape;6714;p11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1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113"/>
              <p:cNvGrpSpPr/>
              <p:nvPr/>
            </p:nvGrpSpPr>
            <p:grpSpPr>
              <a:xfrm>
                <a:off x="3973882" y="3779449"/>
                <a:ext cx="37776" cy="32357"/>
                <a:chOff x="3973882" y="3779449"/>
                <a:chExt cx="37776" cy="32357"/>
              </a:xfrm>
            </p:grpSpPr>
            <p:sp>
              <p:nvSpPr>
                <p:cNvPr id="6717" name="Google Shape;6717;p11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1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113"/>
              <p:cNvGrpSpPr/>
              <p:nvPr/>
            </p:nvGrpSpPr>
            <p:grpSpPr>
              <a:xfrm>
                <a:off x="4073398" y="3838028"/>
                <a:ext cx="37776" cy="32380"/>
                <a:chOff x="4073398" y="3838028"/>
                <a:chExt cx="37776" cy="32380"/>
              </a:xfrm>
            </p:grpSpPr>
            <p:sp>
              <p:nvSpPr>
                <p:cNvPr id="6720" name="Google Shape;6720;p11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1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113"/>
              <p:cNvGrpSpPr/>
              <p:nvPr/>
            </p:nvGrpSpPr>
            <p:grpSpPr>
              <a:xfrm>
                <a:off x="4342672" y="4144496"/>
                <a:ext cx="37752" cy="32364"/>
                <a:chOff x="4342672" y="4144496"/>
                <a:chExt cx="37752" cy="32364"/>
              </a:xfrm>
            </p:grpSpPr>
            <p:sp>
              <p:nvSpPr>
                <p:cNvPr id="6723" name="Google Shape;6723;p11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1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113"/>
              <p:cNvGrpSpPr/>
              <p:nvPr/>
            </p:nvGrpSpPr>
            <p:grpSpPr>
              <a:xfrm>
                <a:off x="4406386" y="4056872"/>
                <a:ext cx="37783" cy="32364"/>
                <a:chOff x="4406386" y="4056872"/>
                <a:chExt cx="37783" cy="32364"/>
              </a:xfrm>
            </p:grpSpPr>
            <p:sp>
              <p:nvSpPr>
                <p:cNvPr id="6726" name="Google Shape;6726;p11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1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8" name="Google Shape;6728;p113"/>
              <p:cNvGrpSpPr/>
              <p:nvPr/>
            </p:nvGrpSpPr>
            <p:grpSpPr>
              <a:xfrm>
                <a:off x="4284416" y="4245254"/>
                <a:ext cx="37783" cy="32357"/>
                <a:chOff x="4284416" y="4245254"/>
                <a:chExt cx="37783" cy="32357"/>
              </a:xfrm>
            </p:grpSpPr>
            <p:sp>
              <p:nvSpPr>
                <p:cNvPr id="6729" name="Google Shape;6729;p11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1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1" name="Google Shape;6731;p113"/>
              <p:cNvGrpSpPr/>
              <p:nvPr/>
            </p:nvGrpSpPr>
            <p:grpSpPr>
              <a:xfrm>
                <a:off x="4219057" y="4331258"/>
                <a:ext cx="37776" cy="32364"/>
                <a:chOff x="4219057" y="4331258"/>
                <a:chExt cx="37776" cy="32364"/>
              </a:xfrm>
            </p:grpSpPr>
            <p:sp>
              <p:nvSpPr>
                <p:cNvPr id="6732" name="Google Shape;6732;p11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1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113"/>
              <p:cNvGrpSpPr/>
              <p:nvPr/>
            </p:nvGrpSpPr>
            <p:grpSpPr>
              <a:xfrm>
                <a:off x="4204122" y="4141688"/>
                <a:ext cx="33497" cy="28699"/>
                <a:chOff x="4204122" y="4141688"/>
                <a:chExt cx="33497" cy="28699"/>
              </a:xfrm>
            </p:grpSpPr>
            <p:sp>
              <p:nvSpPr>
                <p:cNvPr id="6735" name="Google Shape;6735;p11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1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7" name="Google Shape;6737;p113"/>
              <p:cNvGrpSpPr/>
              <p:nvPr/>
            </p:nvGrpSpPr>
            <p:grpSpPr>
              <a:xfrm>
                <a:off x="4301546" y="4003869"/>
                <a:ext cx="38916" cy="33324"/>
                <a:chOff x="4301546" y="4003869"/>
                <a:chExt cx="38916" cy="33324"/>
              </a:xfrm>
            </p:grpSpPr>
            <p:sp>
              <p:nvSpPr>
                <p:cNvPr id="6738" name="Google Shape;6738;p11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1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0" name="Google Shape;6740;p113"/>
              <p:cNvGrpSpPr/>
              <p:nvPr/>
            </p:nvGrpSpPr>
            <p:grpSpPr>
              <a:xfrm>
                <a:off x="4210681" y="3924669"/>
                <a:ext cx="36549" cy="31366"/>
                <a:chOff x="4210681" y="3924669"/>
                <a:chExt cx="36549" cy="31366"/>
              </a:xfrm>
            </p:grpSpPr>
            <p:sp>
              <p:nvSpPr>
                <p:cNvPr id="6741" name="Google Shape;6741;p11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1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113"/>
              <p:cNvGrpSpPr/>
              <p:nvPr/>
            </p:nvGrpSpPr>
            <p:grpSpPr>
              <a:xfrm>
                <a:off x="3987771" y="3628874"/>
                <a:ext cx="31499" cy="26993"/>
                <a:chOff x="3987771" y="3628874"/>
                <a:chExt cx="31499" cy="26993"/>
              </a:xfrm>
            </p:grpSpPr>
            <p:sp>
              <p:nvSpPr>
                <p:cNvPr id="6744" name="Google Shape;6744;p11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1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6" name="Google Shape;6746;p113"/>
              <p:cNvGrpSpPr/>
              <p:nvPr/>
            </p:nvGrpSpPr>
            <p:grpSpPr>
              <a:xfrm>
                <a:off x="4087382" y="3775674"/>
                <a:ext cx="31405" cy="26898"/>
                <a:chOff x="4087382" y="3775674"/>
                <a:chExt cx="31405" cy="26898"/>
              </a:xfrm>
            </p:grpSpPr>
            <p:sp>
              <p:nvSpPr>
                <p:cNvPr id="6747" name="Google Shape;6747;p11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1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113"/>
              <p:cNvGrpSpPr/>
              <p:nvPr/>
            </p:nvGrpSpPr>
            <p:grpSpPr>
              <a:xfrm>
                <a:off x="4118873" y="3856637"/>
                <a:ext cx="31405" cy="26906"/>
                <a:chOff x="4118873" y="3856637"/>
                <a:chExt cx="31405" cy="26906"/>
              </a:xfrm>
            </p:grpSpPr>
            <p:sp>
              <p:nvSpPr>
                <p:cNvPr id="6750" name="Google Shape;6750;p11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1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113"/>
              <p:cNvGrpSpPr/>
              <p:nvPr/>
            </p:nvGrpSpPr>
            <p:grpSpPr>
              <a:xfrm>
                <a:off x="4168541" y="3639523"/>
                <a:ext cx="31499" cy="26906"/>
                <a:chOff x="4168541" y="3639523"/>
                <a:chExt cx="31499" cy="26906"/>
              </a:xfrm>
            </p:grpSpPr>
            <p:sp>
              <p:nvSpPr>
                <p:cNvPr id="6753" name="Google Shape;6753;p11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1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113"/>
              <p:cNvGrpSpPr/>
              <p:nvPr/>
            </p:nvGrpSpPr>
            <p:grpSpPr>
              <a:xfrm>
                <a:off x="3965789" y="3393545"/>
                <a:ext cx="31405" cy="26945"/>
                <a:chOff x="3965789" y="3393545"/>
                <a:chExt cx="31405" cy="26945"/>
              </a:xfrm>
            </p:grpSpPr>
            <p:sp>
              <p:nvSpPr>
                <p:cNvPr id="6756" name="Google Shape;6756;p11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1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8" name="Google Shape;6758;p113"/>
              <p:cNvGrpSpPr/>
              <p:nvPr/>
            </p:nvGrpSpPr>
            <p:grpSpPr>
              <a:xfrm>
                <a:off x="3925166" y="3491008"/>
                <a:ext cx="31405" cy="27001"/>
                <a:chOff x="3925166" y="3491008"/>
                <a:chExt cx="31405" cy="27001"/>
              </a:xfrm>
            </p:grpSpPr>
            <p:sp>
              <p:nvSpPr>
                <p:cNvPr id="6759" name="Google Shape;6759;p11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1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113"/>
              <p:cNvGrpSpPr/>
              <p:nvPr/>
            </p:nvGrpSpPr>
            <p:grpSpPr>
              <a:xfrm>
                <a:off x="3682845" y="3340976"/>
                <a:ext cx="31397" cy="26898"/>
                <a:chOff x="3682845" y="3340976"/>
                <a:chExt cx="31397" cy="26898"/>
              </a:xfrm>
            </p:grpSpPr>
            <p:sp>
              <p:nvSpPr>
                <p:cNvPr id="6762" name="Google Shape;6762;p11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1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113"/>
              <p:cNvGrpSpPr/>
              <p:nvPr/>
            </p:nvGrpSpPr>
            <p:grpSpPr>
              <a:xfrm>
                <a:off x="3795393" y="3353725"/>
                <a:ext cx="31499" cy="26993"/>
                <a:chOff x="3795393" y="3353725"/>
                <a:chExt cx="31499" cy="26993"/>
              </a:xfrm>
            </p:grpSpPr>
            <p:sp>
              <p:nvSpPr>
                <p:cNvPr id="6765" name="Google Shape;6765;p11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1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7" name="Google Shape;6767;p113"/>
              <p:cNvGrpSpPr/>
              <p:nvPr/>
            </p:nvGrpSpPr>
            <p:grpSpPr>
              <a:xfrm>
                <a:off x="4176909" y="4363221"/>
                <a:ext cx="38924" cy="33316"/>
                <a:chOff x="4176909" y="4363221"/>
                <a:chExt cx="38924" cy="33316"/>
              </a:xfrm>
            </p:grpSpPr>
            <p:sp>
              <p:nvSpPr>
                <p:cNvPr id="6768" name="Google Shape;6768;p11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1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0" name="Google Shape;6770;p113"/>
              <p:cNvGrpSpPr/>
              <p:nvPr/>
            </p:nvGrpSpPr>
            <p:grpSpPr>
              <a:xfrm>
                <a:off x="4226191" y="4007660"/>
                <a:ext cx="33560" cy="28770"/>
                <a:chOff x="4226191" y="4007660"/>
                <a:chExt cx="33560" cy="28770"/>
              </a:xfrm>
            </p:grpSpPr>
            <p:sp>
              <p:nvSpPr>
                <p:cNvPr id="6771" name="Google Shape;6771;p11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1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3" name="Google Shape;6773;p113"/>
              <p:cNvGrpSpPr/>
              <p:nvPr/>
            </p:nvGrpSpPr>
            <p:grpSpPr>
              <a:xfrm>
                <a:off x="3597785" y="3377045"/>
                <a:ext cx="33591" cy="28699"/>
                <a:chOff x="3597785" y="3377045"/>
                <a:chExt cx="33591" cy="28699"/>
              </a:xfrm>
            </p:grpSpPr>
            <p:sp>
              <p:nvSpPr>
                <p:cNvPr id="6774" name="Google Shape;6774;p11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1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113"/>
              <p:cNvGrpSpPr/>
              <p:nvPr/>
            </p:nvGrpSpPr>
            <p:grpSpPr>
              <a:xfrm>
                <a:off x="3887870" y="3669796"/>
                <a:ext cx="33591" cy="28692"/>
                <a:chOff x="3887870" y="3669796"/>
                <a:chExt cx="33591" cy="28692"/>
              </a:xfrm>
            </p:grpSpPr>
            <p:sp>
              <p:nvSpPr>
                <p:cNvPr id="6777" name="Google Shape;6777;p11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1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9" name="Google Shape;6779;p113"/>
              <p:cNvGrpSpPr/>
              <p:nvPr/>
            </p:nvGrpSpPr>
            <p:grpSpPr>
              <a:xfrm>
                <a:off x="3818320" y="3481625"/>
                <a:ext cx="33497" cy="28770"/>
                <a:chOff x="3818320" y="3481625"/>
                <a:chExt cx="33497" cy="28770"/>
              </a:xfrm>
            </p:grpSpPr>
            <p:sp>
              <p:nvSpPr>
                <p:cNvPr id="6780" name="Google Shape;6780;p11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1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2" name="Google Shape;6782;p113"/>
              <p:cNvGrpSpPr/>
              <p:nvPr/>
            </p:nvGrpSpPr>
            <p:grpSpPr>
              <a:xfrm>
                <a:off x="4278139" y="4120948"/>
                <a:ext cx="37492" cy="32129"/>
                <a:chOff x="4278139" y="4120948"/>
                <a:chExt cx="37492" cy="32129"/>
              </a:xfrm>
            </p:grpSpPr>
            <p:sp>
              <p:nvSpPr>
                <p:cNvPr id="6783" name="Google Shape;6783;p11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1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5" name="Google Shape;6785;p113"/>
              <p:cNvGrpSpPr/>
              <p:nvPr/>
            </p:nvGrpSpPr>
            <p:grpSpPr>
              <a:xfrm>
                <a:off x="4419898" y="3977388"/>
                <a:ext cx="33497" cy="28692"/>
                <a:chOff x="4419898" y="3977388"/>
                <a:chExt cx="33497" cy="28692"/>
              </a:xfrm>
            </p:grpSpPr>
            <p:sp>
              <p:nvSpPr>
                <p:cNvPr id="6786" name="Google Shape;6786;p11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1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8" name="Google Shape;6788;p113"/>
              <p:cNvGrpSpPr/>
              <p:nvPr/>
            </p:nvGrpSpPr>
            <p:grpSpPr>
              <a:xfrm>
                <a:off x="4158930" y="4034684"/>
                <a:ext cx="33497" cy="28762"/>
                <a:chOff x="4158930" y="4034684"/>
                <a:chExt cx="33497" cy="28762"/>
              </a:xfrm>
            </p:grpSpPr>
            <p:sp>
              <p:nvSpPr>
                <p:cNvPr id="6789" name="Google Shape;6789;p11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1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113"/>
              <p:cNvGrpSpPr/>
              <p:nvPr/>
            </p:nvGrpSpPr>
            <p:grpSpPr>
              <a:xfrm>
                <a:off x="4134949" y="3957049"/>
                <a:ext cx="33497" cy="28770"/>
                <a:chOff x="4134949" y="3957049"/>
                <a:chExt cx="33497" cy="28770"/>
              </a:xfrm>
            </p:grpSpPr>
            <p:sp>
              <p:nvSpPr>
                <p:cNvPr id="6792" name="Google Shape;6792;p11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1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113"/>
              <p:cNvGrpSpPr/>
              <p:nvPr/>
            </p:nvGrpSpPr>
            <p:grpSpPr>
              <a:xfrm>
                <a:off x="4193653" y="4184403"/>
                <a:ext cx="43580" cy="37264"/>
                <a:chOff x="4193653" y="4184403"/>
                <a:chExt cx="43580" cy="37264"/>
              </a:xfrm>
            </p:grpSpPr>
            <p:sp>
              <p:nvSpPr>
                <p:cNvPr id="6795" name="Google Shape;6795;p11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1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113"/>
              <p:cNvGrpSpPr/>
              <p:nvPr/>
            </p:nvGrpSpPr>
            <p:grpSpPr>
              <a:xfrm>
                <a:off x="4343600" y="3943844"/>
                <a:ext cx="43580" cy="37312"/>
                <a:chOff x="4343600" y="3943844"/>
                <a:chExt cx="43580" cy="37312"/>
              </a:xfrm>
            </p:grpSpPr>
            <p:sp>
              <p:nvSpPr>
                <p:cNvPr id="6798" name="Google Shape;6798;p11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1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113"/>
              <p:cNvGrpSpPr/>
              <p:nvPr/>
            </p:nvGrpSpPr>
            <p:grpSpPr>
              <a:xfrm>
                <a:off x="4172339" y="3381693"/>
                <a:ext cx="31499" cy="27001"/>
                <a:chOff x="4172339" y="3381693"/>
                <a:chExt cx="31499" cy="27001"/>
              </a:xfrm>
            </p:grpSpPr>
            <p:sp>
              <p:nvSpPr>
                <p:cNvPr id="6801" name="Google Shape;6801;p11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1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806"/>
        <p:cNvGrpSpPr/>
        <p:nvPr/>
      </p:nvGrpSpPr>
      <p:grpSpPr>
        <a:xfrm>
          <a:off x="0" y="0"/>
          <a:ext cx="0" cy="0"/>
          <a:chOff x="0" y="0"/>
          <a:chExt cx="0" cy="0"/>
        </a:xfrm>
      </p:grpSpPr>
      <p:grpSp>
        <p:nvGrpSpPr>
          <p:cNvPr id="6807" name="Google Shape;6807;p114"/>
          <p:cNvGrpSpPr/>
          <p:nvPr/>
        </p:nvGrpSpPr>
        <p:grpSpPr>
          <a:xfrm>
            <a:off x="729274" y="1175734"/>
            <a:ext cx="2507799" cy="206239"/>
            <a:chOff x="106648" y="895722"/>
            <a:chExt cx="4481413" cy="374300"/>
          </a:xfrm>
        </p:grpSpPr>
        <p:grpSp>
          <p:nvGrpSpPr>
            <p:cNvPr id="6808" name="Google Shape;6808;p114"/>
            <p:cNvGrpSpPr/>
            <p:nvPr/>
          </p:nvGrpSpPr>
          <p:grpSpPr>
            <a:xfrm>
              <a:off x="2233276" y="895722"/>
              <a:ext cx="1082667" cy="223591"/>
              <a:chOff x="4808316" y="2800065"/>
              <a:chExt cx="1999386" cy="412910"/>
            </a:xfrm>
          </p:grpSpPr>
          <p:sp>
            <p:nvSpPr>
              <p:cNvPr id="6809" name="Google Shape;6809;p11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0" name="Google Shape;6810;p114"/>
              <p:cNvGrpSpPr/>
              <p:nvPr/>
            </p:nvGrpSpPr>
            <p:grpSpPr>
              <a:xfrm>
                <a:off x="4808316" y="2800065"/>
                <a:ext cx="92400" cy="411825"/>
                <a:chOff x="845575" y="2563700"/>
                <a:chExt cx="92400" cy="411825"/>
              </a:xfrm>
            </p:grpSpPr>
            <p:cxnSp>
              <p:nvCxnSpPr>
                <p:cNvPr id="6811" name="Google Shape;6811;p11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12" name="Google Shape;6812;p11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3" name="Google Shape;6813;p114"/>
            <p:cNvGrpSpPr/>
            <p:nvPr/>
          </p:nvGrpSpPr>
          <p:grpSpPr>
            <a:xfrm>
              <a:off x="106648" y="895722"/>
              <a:ext cx="1088401" cy="223591"/>
              <a:chOff x="881025" y="2800065"/>
              <a:chExt cx="2009975" cy="412910"/>
            </a:xfrm>
          </p:grpSpPr>
          <p:sp>
            <p:nvSpPr>
              <p:cNvPr id="6814" name="Google Shape;6814;p11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5" name="Google Shape;6815;p114"/>
              <p:cNvGrpSpPr/>
              <p:nvPr/>
            </p:nvGrpSpPr>
            <p:grpSpPr>
              <a:xfrm>
                <a:off x="881025" y="2800065"/>
                <a:ext cx="92400" cy="411825"/>
                <a:chOff x="845575" y="2563700"/>
                <a:chExt cx="92400" cy="411825"/>
              </a:xfrm>
            </p:grpSpPr>
            <p:cxnSp>
              <p:nvCxnSpPr>
                <p:cNvPr id="6816" name="Google Shape;6816;p11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17" name="Google Shape;6817;p11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18" name="Google Shape;6818;p114"/>
            <p:cNvGrpSpPr/>
            <p:nvPr/>
          </p:nvGrpSpPr>
          <p:grpSpPr>
            <a:xfrm>
              <a:off x="1172346" y="1047018"/>
              <a:ext cx="1083151" cy="223003"/>
              <a:chOff x="2849073" y="3079467"/>
              <a:chExt cx="2000279" cy="411825"/>
            </a:xfrm>
          </p:grpSpPr>
          <p:sp>
            <p:nvSpPr>
              <p:cNvPr id="6819" name="Google Shape;6819;p11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0" name="Google Shape;6820;p114"/>
              <p:cNvGrpSpPr/>
              <p:nvPr/>
            </p:nvGrpSpPr>
            <p:grpSpPr>
              <a:xfrm rot="10800000">
                <a:off x="2849073" y="3079467"/>
                <a:ext cx="92400" cy="411825"/>
                <a:chOff x="2070100" y="2563700"/>
                <a:chExt cx="92400" cy="411825"/>
              </a:xfrm>
            </p:grpSpPr>
            <p:cxnSp>
              <p:nvCxnSpPr>
                <p:cNvPr id="6821" name="Google Shape;6821;p11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22" name="Google Shape;6822;p11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3" name="Google Shape;6823;p114"/>
            <p:cNvGrpSpPr/>
            <p:nvPr/>
          </p:nvGrpSpPr>
          <p:grpSpPr>
            <a:xfrm>
              <a:off x="3290132" y="1047018"/>
              <a:ext cx="1297929" cy="223003"/>
              <a:chOff x="6760035" y="3079467"/>
              <a:chExt cx="2396914" cy="411825"/>
            </a:xfrm>
          </p:grpSpPr>
          <p:sp>
            <p:nvSpPr>
              <p:cNvPr id="6824" name="Google Shape;6824;p11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5" name="Google Shape;6825;p114"/>
              <p:cNvGrpSpPr/>
              <p:nvPr/>
            </p:nvGrpSpPr>
            <p:grpSpPr>
              <a:xfrm rot="10800000">
                <a:off x="6760035" y="3079467"/>
                <a:ext cx="92400" cy="411825"/>
                <a:chOff x="2070100" y="2563700"/>
                <a:chExt cx="92400" cy="411825"/>
              </a:xfrm>
            </p:grpSpPr>
            <p:cxnSp>
              <p:nvCxnSpPr>
                <p:cNvPr id="6826" name="Google Shape;6826;p11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827" name="Google Shape;6827;p11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28" name="Google Shape;6828;p114"/>
          <p:cNvGrpSpPr/>
          <p:nvPr/>
        </p:nvGrpSpPr>
        <p:grpSpPr>
          <a:xfrm>
            <a:off x="2147036" y="3575105"/>
            <a:ext cx="1086701" cy="799429"/>
            <a:chOff x="2183288" y="3555572"/>
            <a:chExt cx="1136241" cy="835873"/>
          </a:xfrm>
        </p:grpSpPr>
        <p:sp>
          <p:nvSpPr>
            <p:cNvPr id="6829" name="Google Shape;6829;p11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0" name="Google Shape;6830;p114"/>
            <p:cNvGrpSpPr/>
            <p:nvPr/>
          </p:nvGrpSpPr>
          <p:grpSpPr>
            <a:xfrm>
              <a:off x="2205895" y="3637269"/>
              <a:ext cx="1089848" cy="724993"/>
              <a:chOff x="2205895" y="3637269"/>
              <a:chExt cx="1089848" cy="724993"/>
            </a:xfrm>
          </p:grpSpPr>
          <p:sp>
            <p:nvSpPr>
              <p:cNvPr id="6831" name="Google Shape;6831;p11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1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1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1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1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1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7" name="Google Shape;6837;p11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38" name="Google Shape;6838;p11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839" name="Google Shape;6839;p114"/>
            <p:cNvGrpSpPr/>
            <p:nvPr/>
          </p:nvGrpSpPr>
          <p:grpSpPr>
            <a:xfrm>
              <a:off x="3173850" y="3779426"/>
              <a:ext cx="145679" cy="70048"/>
              <a:chOff x="3173850" y="3779426"/>
              <a:chExt cx="145679" cy="70048"/>
            </a:xfrm>
          </p:grpSpPr>
          <p:cxnSp>
            <p:nvCxnSpPr>
              <p:cNvPr id="6840" name="Google Shape;6840;p11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841" name="Google Shape;6841;p11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2" name="Google Shape;6842;p114"/>
            <p:cNvGrpSpPr/>
            <p:nvPr/>
          </p:nvGrpSpPr>
          <p:grpSpPr>
            <a:xfrm>
              <a:off x="2183288" y="4139483"/>
              <a:ext cx="145133" cy="70048"/>
              <a:chOff x="2183288" y="4139483"/>
              <a:chExt cx="145133" cy="70048"/>
            </a:xfrm>
          </p:grpSpPr>
          <p:cxnSp>
            <p:nvCxnSpPr>
              <p:cNvPr id="6843" name="Google Shape;6843;p11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844" name="Google Shape;6844;p11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5" name="Google Shape;6845;p11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46" name="Google Shape;6846;p11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847" name="Google Shape;6847;p114"/>
            <p:cNvGrpSpPr/>
            <p:nvPr/>
          </p:nvGrpSpPr>
          <p:grpSpPr>
            <a:xfrm>
              <a:off x="2943836" y="4268886"/>
              <a:ext cx="60717" cy="122559"/>
              <a:chOff x="2943836" y="4268886"/>
              <a:chExt cx="60717" cy="122559"/>
            </a:xfrm>
          </p:grpSpPr>
          <p:sp>
            <p:nvSpPr>
              <p:cNvPr id="6848" name="Google Shape;6848;p11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49" name="Google Shape;6849;p11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850" name="Google Shape;6850;p114"/>
          <p:cNvGrpSpPr/>
          <p:nvPr/>
        </p:nvGrpSpPr>
        <p:grpSpPr>
          <a:xfrm>
            <a:off x="3409981" y="1496104"/>
            <a:ext cx="1675870" cy="758251"/>
            <a:chOff x="3530532" y="1496185"/>
            <a:chExt cx="1562000" cy="706730"/>
          </a:xfrm>
        </p:grpSpPr>
        <p:cxnSp>
          <p:nvCxnSpPr>
            <p:cNvPr id="6851" name="Google Shape;6851;p11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852" name="Google Shape;6852;p114"/>
            <p:cNvGrpSpPr/>
            <p:nvPr/>
          </p:nvGrpSpPr>
          <p:grpSpPr>
            <a:xfrm>
              <a:off x="3530532" y="1496185"/>
              <a:ext cx="323430" cy="463587"/>
              <a:chOff x="3530532" y="1496185"/>
              <a:chExt cx="323430" cy="463587"/>
            </a:xfrm>
          </p:grpSpPr>
          <p:grpSp>
            <p:nvGrpSpPr>
              <p:cNvPr id="6853" name="Google Shape;6853;p114"/>
              <p:cNvGrpSpPr/>
              <p:nvPr/>
            </p:nvGrpSpPr>
            <p:grpSpPr>
              <a:xfrm>
                <a:off x="3567462" y="1496185"/>
                <a:ext cx="286500" cy="361376"/>
                <a:chOff x="3567462" y="1496185"/>
                <a:chExt cx="286500" cy="361376"/>
              </a:xfrm>
            </p:grpSpPr>
            <p:cxnSp>
              <p:nvCxnSpPr>
                <p:cNvPr id="6854" name="Google Shape;6854;p11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855" name="Google Shape;6855;p11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6" name="Google Shape;6856;p11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114"/>
            <p:cNvGrpSpPr/>
            <p:nvPr/>
          </p:nvGrpSpPr>
          <p:grpSpPr>
            <a:xfrm>
              <a:off x="3891569" y="1779209"/>
              <a:ext cx="323945" cy="423706"/>
              <a:chOff x="3891569" y="1779209"/>
              <a:chExt cx="323945" cy="423706"/>
            </a:xfrm>
          </p:grpSpPr>
          <p:grpSp>
            <p:nvGrpSpPr>
              <p:cNvPr id="6858" name="Google Shape;6858;p114"/>
              <p:cNvGrpSpPr/>
              <p:nvPr/>
            </p:nvGrpSpPr>
            <p:grpSpPr>
              <a:xfrm>
                <a:off x="3929014" y="1881638"/>
                <a:ext cx="286500" cy="321278"/>
                <a:chOff x="3929014" y="1881638"/>
                <a:chExt cx="286500" cy="321278"/>
              </a:xfrm>
            </p:grpSpPr>
            <p:cxnSp>
              <p:nvCxnSpPr>
                <p:cNvPr id="6859" name="Google Shape;6859;p11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860" name="Google Shape;6860;p11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1" name="Google Shape;6861;p11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2" name="Google Shape;6862;p114"/>
            <p:cNvGrpSpPr/>
            <p:nvPr/>
          </p:nvGrpSpPr>
          <p:grpSpPr>
            <a:xfrm>
              <a:off x="4252606" y="1496185"/>
              <a:ext cx="324721" cy="463587"/>
              <a:chOff x="4252606" y="1496185"/>
              <a:chExt cx="324721" cy="463587"/>
            </a:xfrm>
          </p:grpSpPr>
          <p:grpSp>
            <p:nvGrpSpPr>
              <p:cNvPr id="6863" name="Google Shape;6863;p114"/>
              <p:cNvGrpSpPr/>
              <p:nvPr/>
            </p:nvGrpSpPr>
            <p:grpSpPr>
              <a:xfrm>
                <a:off x="4290828" y="1496185"/>
                <a:ext cx="286500" cy="361376"/>
                <a:chOff x="4290828" y="1496185"/>
                <a:chExt cx="286500" cy="361376"/>
              </a:xfrm>
            </p:grpSpPr>
            <p:cxnSp>
              <p:nvCxnSpPr>
                <p:cNvPr id="6864" name="Google Shape;6864;p11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865" name="Google Shape;6865;p11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6" name="Google Shape;6866;p11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114"/>
            <p:cNvGrpSpPr/>
            <p:nvPr/>
          </p:nvGrpSpPr>
          <p:grpSpPr>
            <a:xfrm>
              <a:off x="4613643" y="1763716"/>
              <a:ext cx="325308" cy="439200"/>
              <a:chOff x="4613643" y="1763716"/>
              <a:chExt cx="325308" cy="439200"/>
            </a:xfrm>
          </p:grpSpPr>
          <p:grpSp>
            <p:nvGrpSpPr>
              <p:cNvPr id="6868" name="Google Shape;6868;p114"/>
              <p:cNvGrpSpPr/>
              <p:nvPr/>
            </p:nvGrpSpPr>
            <p:grpSpPr>
              <a:xfrm>
                <a:off x="4652451" y="1879538"/>
                <a:ext cx="286500" cy="323378"/>
                <a:chOff x="4652451" y="1879538"/>
                <a:chExt cx="286500" cy="323378"/>
              </a:xfrm>
            </p:grpSpPr>
            <p:cxnSp>
              <p:nvCxnSpPr>
                <p:cNvPr id="6869" name="Google Shape;6869;p11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870" name="Google Shape;6870;p11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1" name="Google Shape;6871;p11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72" name="Google Shape;6872;p114"/>
          <p:cNvGrpSpPr/>
          <p:nvPr/>
        </p:nvGrpSpPr>
        <p:grpSpPr>
          <a:xfrm>
            <a:off x="3421841" y="2349730"/>
            <a:ext cx="1652173" cy="391517"/>
            <a:chOff x="3512551" y="2358270"/>
            <a:chExt cx="1597383" cy="378533"/>
          </a:xfrm>
        </p:grpSpPr>
        <p:cxnSp>
          <p:nvCxnSpPr>
            <p:cNvPr id="6873" name="Google Shape;6873;p114"/>
            <p:cNvCxnSpPr>
              <a:stCxn id="6874" idx="6"/>
              <a:endCxn id="6875"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876" name="Google Shape;6876;p114"/>
            <p:cNvGrpSpPr/>
            <p:nvPr/>
          </p:nvGrpSpPr>
          <p:grpSpPr>
            <a:xfrm>
              <a:off x="3512551" y="2358270"/>
              <a:ext cx="225647" cy="307714"/>
              <a:chOff x="2182679" y="2004714"/>
              <a:chExt cx="792300" cy="1080458"/>
            </a:xfrm>
          </p:grpSpPr>
          <p:cxnSp>
            <p:nvCxnSpPr>
              <p:cNvPr id="6877" name="Google Shape;6877;p114"/>
              <p:cNvCxnSpPr>
                <a:stCxn id="6878"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74" name="Google Shape;6874;p11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1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9" name="Google Shape;6879;p114"/>
            <p:cNvGrpSpPr/>
            <p:nvPr/>
          </p:nvGrpSpPr>
          <p:grpSpPr>
            <a:xfrm>
              <a:off x="3969644" y="2440153"/>
              <a:ext cx="225853" cy="296651"/>
              <a:chOff x="3775710" y="1729289"/>
              <a:chExt cx="136500" cy="179289"/>
            </a:xfrm>
          </p:grpSpPr>
          <p:cxnSp>
            <p:nvCxnSpPr>
              <p:cNvPr id="6880" name="Google Shape;6880;p11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881" name="Google Shape;6881;p11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1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114"/>
            <p:cNvGrpSpPr/>
            <p:nvPr/>
          </p:nvGrpSpPr>
          <p:grpSpPr>
            <a:xfrm>
              <a:off x="4427051" y="2358270"/>
              <a:ext cx="225647" cy="307714"/>
              <a:chOff x="5393704" y="2004714"/>
              <a:chExt cx="792300" cy="1080458"/>
            </a:xfrm>
          </p:grpSpPr>
          <p:cxnSp>
            <p:nvCxnSpPr>
              <p:cNvPr id="6884" name="Google Shape;6884;p114"/>
              <p:cNvCxnSpPr>
                <a:stCxn id="6885"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886" name="Google Shape;6886;p11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1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7" name="Google Shape;6887;p114"/>
            <p:cNvGrpSpPr/>
            <p:nvPr/>
          </p:nvGrpSpPr>
          <p:grpSpPr>
            <a:xfrm>
              <a:off x="4884287" y="2440252"/>
              <a:ext cx="225647" cy="296532"/>
              <a:chOff x="6999166" y="2292572"/>
              <a:chExt cx="792300" cy="1041192"/>
            </a:xfrm>
          </p:grpSpPr>
          <p:cxnSp>
            <p:nvCxnSpPr>
              <p:cNvPr id="6888" name="Google Shape;6888;p11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875" name="Google Shape;6875;p11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1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90" name="Google Shape;6890;p114"/>
          <p:cNvGrpSpPr/>
          <p:nvPr/>
        </p:nvGrpSpPr>
        <p:grpSpPr>
          <a:xfrm>
            <a:off x="6842649" y="1185930"/>
            <a:ext cx="1581844" cy="732818"/>
            <a:chOff x="634175" y="2986275"/>
            <a:chExt cx="3147949" cy="1458344"/>
          </a:xfrm>
        </p:grpSpPr>
        <p:cxnSp>
          <p:nvCxnSpPr>
            <p:cNvPr id="6891" name="Google Shape;6891;p114"/>
            <p:cNvCxnSpPr>
              <a:stCxn id="6892" idx="4"/>
              <a:endCxn id="6893"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894" name="Google Shape;6894;p114"/>
            <p:cNvCxnSpPr>
              <a:stCxn id="6893" idx="0"/>
              <a:endCxn id="6895"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96" name="Google Shape;6896;p114"/>
            <p:cNvCxnSpPr>
              <a:stCxn id="6895" idx="4"/>
              <a:endCxn id="6897"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898" name="Google Shape;6898;p114"/>
            <p:cNvCxnSpPr>
              <a:stCxn id="6897" idx="0"/>
              <a:endCxn id="6899"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899" name="Google Shape;6899;p11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95" name="Google Shape;6895;p11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92" name="Google Shape;6892;p11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97" name="Google Shape;6897;p11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893" name="Google Shape;6893;p11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900" name="Google Shape;6900;p114"/>
          <p:cNvGrpSpPr/>
          <p:nvPr/>
        </p:nvGrpSpPr>
        <p:grpSpPr>
          <a:xfrm>
            <a:off x="3410364" y="2880240"/>
            <a:ext cx="1675128" cy="313674"/>
            <a:chOff x="998425" y="1182125"/>
            <a:chExt cx="1065400" cy="199500"/>
          </a:xfrm>
        </p:grpSpPr>
        <p:sp>
          <p:nvSpPr>
            <p:cNvPr id="6901" name="Google Shape;6901;p11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1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1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1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1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114"/>
          <p:cNvGrpSpPr/>
          <p:nvPr/>
        </p:nvGrpSpPr>
        <p:grpSpPr>
          <a:xfrm>
            <a:off x="3410363" y="3836206"/>
            <a:ext cx="1675129" cy="525345"/>
            <a:chOff x="5194708" y="3484366"/>
            <a:chExt cx="3148148" cy="987304"/>
          </a:xfrm>
        </p:grpSpPr>
        <p:grpSp>
          <p:nvGrpSpPr>
            <p:cNvPr id="6907" name="Google Shape;6907;p114"/>
            <p:cNvGrpSpPr/>
            <p:nvPr/>
          </p:nvGrpSpPr>
          <p:grpSpPr>
            <a:xfrm>
              <a:off x="7531521" y="3484366"/>
              <a:ext cx="811335" cy="987304"/>
              <a:chOff x="3379425" y="1617275"/>
              <a:chExt cx="1090650" cy="1327200"/>
            </a:xfrm>
          </p:grpSpPr>
          <p:sp>
            <p:nvSpPr>
              <p:cNvPr id="6908" name="Google Shape;6908;p11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1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1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1" name="Google Shape;6911;p114"/>
            <p:cNvGrpSpPr/>
            <p:nvPr/>
          </p:nvGrpSpPr>
          <p:grpSpPr>
            <a:xfrm>
              <a:off x="6752546" y="3484366"/>
              <a:ext cx="811428" cy="987304"/>
              <a:chOff x="2332275" y="1617275"/>
              <a:chExt cx="1090775" cy="1327200"/>
            </a:xfrm>
          </p:grpSpPr>
          <p:sp>
            <p:nvSpPr>
              <p:cNvPr id="6912" name="Google Shape;6912;p11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1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1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114"/>
            <p:cNvGrpSpPr/>
            <p:nvPr/>
          </p:nvGrpSpPr>
          <p:grpSpPr>
            <a:xfrm>
              <a:off x="5973664" y="3484366"/>
              <a:ext cx="811335" cy="987304"/>
              <a:chOff x="1285250" y="1617275"/>
              <a:chExt cx="1090650" cy="1327200"/>
            </a:xfrm>
          </p:grpSpPr>
          <p:sp>
            <p:nvSpPr>
              <p:cNvPr id="6916" name="Google Shape;6916;p11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1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1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114"/>
            <p:cNvGrpSpPr/>
            <p:nvPr/>
          </p:nvGrpSpPr>
          <p:grpSpPr>
            <a:xfrm>
              <a:off x="5194708" y="3484366"/>
              <a:ext cx="811409" cy="987304"/>
              <a:chOff x="238125" y="1617275"/>
              <a:chExt cx="1090750" cy="1327200"/>
            </a:xfrm>
          </p:grpSpPr>
          <p:sp>
            <p:nvSpPr>
              <p:cNvPr id="6920" name="Google Shape;6920;p11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1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1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3" name="Google Shape;6923;p114"/>
          <p:cNvGrpSpPr/>
          <p:nvPr/>
        </p:nvGrpSpPr>
        <p:grpSpPr>
          <a:xfrm>
            <a:off x="6844048" y="2482095"/>
            <a:ext cx="1579046" cy="522230"/>
            <a:chOff x="6853641" y="2534077"/>
            <a:chExt cx="1515545" cy="501229"/>
          </a:xfrm>
        </p:grpSpPr>
        <p:grpSp>
          <p:nvGrpSpPr>
            <p:cNvPr id="6924" name="Google Shape;6924;p114"/>
            <p:cNvGrpSpPr/>
            <p:nvPr/>
          </p:nvGrpSpPr>
          <p:grpSpPr>
            <a:xfrm>
              <a:off x="6853641" y="2618923"/>
              <a:ext cx="1515545" cy="324556"/>
              <a:chOff x="6853641" y="2618923"/>
              <a:chExt cx="1515545" cy="324556"/>
            </a:xfrm>
          </p:grpSpPr>
          <p:sp>
            <p:nvSpPr>
              <p:cNvPr id="6925" name="Google Shape;6925;p11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1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1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1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1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0" name="Google Shape;6930;p11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1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1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1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1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114"/>
          <p:cNvGrpSpPr/>
          <p:nvPr/>
        </p:nvGrpSpPr>
        <p:grpSpPr>
          <a:xfrm>
            <a:off x="3438940" y="3357136"/>
            <a:ext cx="1617976" cy="346616"/>
            <a:chOff x="1808063" y="4294338"/>
            <a:chExt cx="3370782" cy="721817"/>
          </a:xfrm>
        </p:grpSpPr>
        <p:sp>
          <p:nvSpPr>
            <p:cNvPr id="6936" name="Google Shape;6936;p11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1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1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1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1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1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1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1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1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1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114"/>
          <p:cNvGrpSpPr/>
          <p:nvPr/>
        </p:nvGrpSpPr>
        <p:grpSpPr>
          <a:xfrm>
            <a:off x="5264936" y="4023886"/>
            <a:ext cx="1417067" cy="350605"/>
            <a:chOff x="4234950" y="2101012"/>
            <a:chExt cx="4219974" cy="1044090"/>
          </a:xfrm>
        </p:grpSpPr>
        <p:sp>
          <p:nvSpPr>
            <p:cNvPr id="6947" name="Google Shape;6947;p11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1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1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1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1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1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1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1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1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1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1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1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1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1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1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1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114"/>
          <p:cNvGrpSpPr/>
          <p:nvPr/>
        </p:nvGrpSpPr>
        <p:grpSpPr>
          <a:xfrm>
            <a:off x="6840408" y="2014643"/>
            <a:ext cx="1586327" cy="371557"/>
            <a:chOff x="1247650" y="2075423"/>
            <a:chExt cx="6648477" cy="1557238"/>
          </a:xfrm>
        </p:grpSpPr>
        <p:sp>
          <p:nvSpPr>
            <p:cNvPr id="6964" name="Google Shape;6964;p11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1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1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1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1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1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114"/>
          <p:cNvGrpSpPr/>
          <p:nvPr/>
        </p:nvGrpSpPr>
        <p:grpSpPr>
          <a:xfrm>
            <a:off x="5271678" y="1167833"/>
            <a:ext cx="1415601" cy="1648533"/>
            <a:chOff x="1839112" y="2209163"/>
            <a:chExt cx="1918159" cy="2233784"/>
          </a:xfrm>
        </p:grpSpPr>
        <p:sp>
          <p:nvSpPr>
            <p:cNvPr id="6971" name="Google Shape;6971;p11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1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1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74" name="Google Shape;6974;p114"/>
            <p:cNvCxnSpPr>
              <a:stCxn id="6971" idx="6"/>
              <a:endCxn id="6972"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75" name="Google Shape;6975;p114"/>
            <p:cNvCxnSpPr>
              <a:stCxn id="6972" idx="4"/>
              <a:endCxn id="6976"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977" name="Google Shape;6977;p114"/>
            <p:cNvCxnSpPr>
              <a:stCxn id="6976" idx="6"/>
              <a:endCxn id="6973"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978" name="Google Shape;6978;p114"/>
            <p:cNvCxnSpPr>
              <a:stCxn id="6973" idx="4"/>
              <a:endCxn id="6979"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976" name="Google Shape;6976;p11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1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1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81" name="Google Shape;6981;p114"/>
            <p:cNvCxnSpPr>
              <a:endCxn id="6980"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982" name="Google Shape;6982;p114"/>
          <p:cNvGrpSpPr/>
          <p:nvPr/>
        </p:nvGrpSpPr>
        <p:grpSpPr>
          <a:xfrm>
            <a:off x="3428944" y="1185917"/>
            <a:ext cx="1637968" cy="154942"/>
            <a:chOff x="238125" y="2506075"/>
            <a:chExt cx="7115411" cy="673075"/>
          </a:xfrm>
        </p:grpSpPr>
        <p:sp>
          <p:nvSpPr>
            <p:cNvPr id="6983" name="Google Shape;6983;p11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1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1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1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1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114"/>
          <p:cNvGrpSpPr/>
          <p:nvPr/>
        </p:nvGrpSpPr>
        <p:grpSpPr>
          <a:xfrm>
            <a:off x="1969680" y="1500635"/>
            <a:ext cx="1262932" cy="785408"/>
            <a:chOff x="548861" y="389676"/>
            <a:chExt cx="3843371" cy="2390163"/>
          </a:xfrm>
        </p:grpSpPr>
        <p:cxnSp>
          <p:nvCxnSpPr>
            <p:cNvPr id="6989" name="Google Shape;6989;p11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0" name="Google Shape;6990;p11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1" name="Google Shape;6991;p11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992" name="Google Shape;6992;p11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993" name="Google Shape;6993;p11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994" name="Google Shape;6994;p11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995" name="Google Shape;6995;p11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996" name="Google Shape;6996;p11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1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1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1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1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1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114"/>
          <p:cNvGrpSpPr/>
          <p:nvPr/>
        </p:nvGrpSpPr>
        <p:grpSpPr>
          <a:xfrm>
            <a:off x="757812" y="2607512"/>
            <a:ext cx="1412054" cy="633562"/>
            <a:chOff x="1187400" y="2529299"/>
            <a:chExt cx="6769193" cy="2241903"/>
          </a:xfrm>
        </p:grpSpPr>
        <p:sp>
          <p:nvSpPr>
            <p:cNvPr id="7003" name="Google Shape;7003;p11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004" name="Google Shape;7004;p11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05" name="Google Shape;7005;p11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06" name="Google Shape;7006;p11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07" name="Google Shape;7007;p11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08" name="Google Shape;7008;p11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009" name="Google Shape;7009;p11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010" name="Google Shape;7010;p114"/>
            <p:cNvCxnSpPr>
              <a:stCxn id="7003" idx="2"/>
              <a:endCxn id="7004"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1" name="Google Shape;7011;p114"/>
            <p:cNvCxnSpPr>
              <a:stCxn id="7005" idx="0"/>
              <a:endCxn id="7003"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2" name="Google Shape;7012;p114"/>
            <p:cNvCxnSpPr>
              <a:stCxn id="7005" idx="2"/>
              <a:endCxn id="7007"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3" name="Google Shape;7013;p114"/>
            <p:cNvCxnSpPr>
              <a:stCxn id="7006" idx="0"/>
              <a:endCxn id="7005"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4" name="Google Shape;7014;p114"/>
            <p:cNvCxnSpPr>
              <a:stCxn id="7004" idx="2"/>
              <a:endCxn id="7009"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015" name="Google Shape;7015;p114"/>
            <p:cNvCxnSpPr>
              <a:stCxn id="7008" idx="0"/>
              <a:endCxn id="7004"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016" name="Google Shape;7016;p114"/>
          <p:cNvGrpSpPr/>
          <p:nvPr/>
        </p:nvGrpSpPr>
        <p:grpSpPr>
          <a:xfrm>
            <a:off x="6844058" y="3100221"/>
            <a:ext cx="1579035" cy="540873"/>
            <a:chOff x="6895650" y="3126697"/>
            <a:chExt cx="1436662" cy="492105"/>
          </a:xfrm>
        </p:grpSpPr>
        <p:sp>
          <p:nvSpPr>
            <p:cNvPr id="7017" name="Google Shape;7017;p11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1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1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1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1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2" name="Google Shape;7022;p114"/>
            <p:cNvGrpSpPr/>
            <p:nvPr/>
          </p:nvGrpSpPr>
          <p:grpSpPr>
            <a:xfrm>
              <a:off x="6995957" y="3335810"/>
              <a:ext cx="1230393" cy="71754"/>
              <a:chOff x="6995957" y="3287964"/>
              <a:chExt cx="1230393" cy="71754"/>
            </a:xfrm>
          </p:grpSpPr>
          <p:sp>
            <p:nvSpPr>
              <p:cNvPr id="7023" name="Google Shape;7023;p11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1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1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1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1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28" name="Google Shape;7028;p114"/>
          <p:cNvGrpSpPr/>
          <p:nvPr/>
        </p:nvGrpSpPr>
        <p:grpSpPr>
          <a:xfrm>
            <a:off x="6842640" y="3736984"/>
            <a:ext cx="1581862" cy="650625"/>
            <a:chOff x="6777990" y="3710194"/>
            <a:chExt cx="1646915" cy="677382"/>
          </a:xfrm>
        </p:grpSpPr>
        <p:grpSp>
          <p:nvGrpSpPr>
            <p:cNvPr id="7029" name="Google Shape;7029;p114"/>
            <p:cNvGrpSpPr/>
            <p:nvPr/>
          </p:nvGrpSpPr>
          <p:grpSpPr>
            <a:xfrm>
              <a:off x="6777990" y="3874492"/>
              <a:ext cx="411129" cy="513083"/>
              <a:chOff x="6777990" y="3874492"/>
              <a:chExt cx="411129" cy="513083"/>
            </a:xfrm>
          </p:grpSpPr>
          <p:cxnSp>
            <p:nvCxnSpPr>
              <p:cNvPr id="7030" name="Google Shape;7030;p11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1" name="Google Shape;7031;p11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2" name="Google Shape;7032;p114"/>
            <p:cNvGrpSpPr/>
            <p:nvPr/>
          </p:nvGrpSpPr>
          <p:grpSpPr>
            <a:xfrm>
              <a:off x="7188425" y="3710194"/>
              <a:ext cx="411123" cy="520535"/>
              <a:chOff x="7188425" y="3710194"/>
              <a:chExt cx="411123" cy="520535"/>
            </a:xfrm>
          </p:grpSpPr>
          <p:cxnSp>
            <p:nvCxnSpPr>
              <p:cNvPr id="7033" name="Google Shape;7033;p11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4" name="Google Shape;7034;p11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114"/>
            <p:cNvGrpSpPr/>
            <p:nvPr/>
          </p:nvGrpSpPr>
          <p:grpSpPr>
            <a:xfrm>
              <a:off x="7603341" y="3874492"/>
              <a:ext cx="411474" cy="513083"/>
              <a:chOff x="7603341" y="3874492"/>
              <a:chExt cx="411474" cy="513083"/>
            </a:xfrm>
          </p:grpSpPr>
          <p:cxnSp>
            <p:nvCxnSpPr>
              <p:cNvPr id="7036" name="Google Shape;7036;p11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037" name="Google Shape;7037;p11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8" name="Google Shape;7038;p114"/>
            <p:cNvGrpSpPr/>
            <p:nvPr/>
          </p:nvGrpSpPr>
          <p:grpSpPr>
            <a:xfrm>
              <a:off x="8013776" y="3722847"/>
              <a:ext cx="411129" cy="507881"/>
              <a:chOff x="8013776" y="3722847"/>
              <a:chExt cx="411129" cy="507881"/>
            </a:xfrm>
          </p:grpSpPr>
          <p:cxnSp>
            <p:nvCxnSpPr>
              <p:cNvPr id="7039" name="Google Shape;7039;p11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040" name="Google Shape;7040;p11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1" name="Google Shape;7041;p114"/>
          <p:cNvGrpSpPr/>
          <p:nvPr/>
        </p:nvGrpSpPr>
        <p:grpSpPr>
          <a:xfrm>
            <a:off x="5262155" y="2909824"/>
            <a:ext cx="1421889" cy="1020603"/>
            <a:chOff x="5190863" y="2824811"/>
            <a:chExt cx="1544860" cy="1108869"/>
          </a:xfrm>
        </p:grpSpPr>
        <p:grpSp>
          <p:nvGrpSpPr>
            <p:cNvPr id="7042" name="Google Shape;7042;p114"/>
            <p:cNvGrpSpPr/>
            <p:nvPr/>
          </p:nvGrpSpPr>
          <p:grpSpPr>
            <a:xfrm>
              <a:off x="5938695" y="3176919"/>
              <a:ext cx="685761" cy="404739"/>
              <a:chOff x="5938695" y="3176919"/>
              <a:chExt cx="685761" cy="404739"/>
            </a:xfrm>
          </p:grpSpPr>
          <p:grpSp>
            <p:nvGrpSpPr>
              <p:cNvPr id="7043" name="Google Shape;7043;p114"/>
              <p:cNvGrpSpPr/>
              <p:nvPr/>
            </p:nvGrpSpPr>
            <p:grpSpPr>
              <a:xfrm>
                <a:off x="5938695" y="3176919"/>
                <a:ext cx="685761" cy="404739"/>
                <a:chOff x="5938695" y="3176919"/>
                <a:chExt cx="685761" cy="404739"/>
              </a:xfrm>
            </p:grpSpPr>
            <p:sp>
              <p:nvSpPr>
                <p:cNvPr id="7044" name="Google Shape;7044;p11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1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6" name="Google Shape;7046;p11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114"/>
            <p:cNvGrpSpPr/>
            <p:nvPr/>
          </p:nvGrpSpPr>
          <p:grpSpPr>
            <a:xfrm>
              <a:off x="5305233" y="3176835"/>
              <a:ext cx="685971" cy="404655"/>
              <a:chOff x="5305233" y="3176835"/>
              <a:chExt cx="685971" cy="404655"/>
            </a:xfrm>
          </p:grpSpPr>
          <p:grpSp>
            <p:nvGrpSpPr>
              <p:cNvPr id="7048" name="Google Shape;7048;p114"/>
              <p:cNvGrpSpPr/>
              <p:nvPr/>
            </p:nvGrpSpPr>
            <p:grpSpPr>
              <a:xfrm>
                <a:off x="5305233" y="3176835"/>
                <a:ext cx="685971" cy="404655"/>
                <a:chOff x="5305233" y="3176835"/>
                <a:chExt cx="685971" cy="404655"/>
              </a:xfrm>
            </p:grpSpPr>
            <p:sp>
              <p:nvSpPr>
                <p:cNvPr id="7049" name="Google Shape;7049;p11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1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1" name="Google Shape;7051;p11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11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3" name="Google Shape;7053;p114"/>
            <p:cNvGrpSpPr/>
            <p:nvPr/>
          </p:nvGrpSpPr>
          <p:grpSpPr>
            <a:xfrm>
              <a:off x="5657361" y="2824811"/>
              <a:ext cx="1078361" cy="404655"/>
              <a:chOff x="5657361" y="2824811"/>
              <a:chExt cx="1078361" cy="404655"/>
            </a:xfrm>
          </p:grpSpPr>
          <p:grpSp>
            <p:nvGrpSpPr>
              <p:cNvPr id="7054" name="Google Shape;7054;p114"/>
              <p:cNvGrpSpPr/>
              <p:nvPr/>
            </p:nvGrpSpPr>
            <p:grpSpPr>
              <a:xfrm>
                <a:off x="5657361" y="2824811"/>
                <a:ext cx="1078361" cy="404655"/>
                <a:chOff x="5657361" y="2824811"/>
                <a:chExt cx="1078361" cy="404655"/>
              </a:xfrm>
            </p:grpSpPr>
            <p:grpSp>
              <p:nvGrpSpPr>
                <p:cNvPr id="7055" name="Google Shape;7055;p114"/>
                <p:cNvGrpSpPr/>
                <p:nvPr/>
              </p:nvGrpSpPr>
              <p:grpSpPr>
                <a:xfrm>
                  <a:off x="5938485" y="2824811"/>
                  <a:ext cx="797237" cy="404655"/>
                  <a:chOff x="5938485" y="2824811"/>
                  <a:chExt cx="797237" cy="404655"/>
                </a:xfrm>
              </p:grpSpPr>
              <p:sp>
                <p:nvSpPr>
                  <p:cNvPr id="7056" name="Google Shape;7056;p11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1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8" name="Google Shape;7058;p11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9" name="Google Shape;7059;p11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114"/>
            <p:cNvGrpSpPr/>
            <p:nvPr/>
          </p:nvGrpSpPr>
          <p:grpSpPr>
            <a:xfrm>
              <a:off x="5190863" y="3528942"/>
              <a:ext cx="1078026" cy="404739"/>
              <a:chOff x="5190863" y="3528942"/>
              <a:chExt cx="1078026" cy="404739"/>
            </a:xfrm>
          </p:grpSpPr>
          <p:sp>
            <p:nvSpPr>
              <p:cNvPr id="7061" name="Google Shape;7061;p11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114"/>
              <p:cNvGrpSpPr/>
              <p:nvPr/>
            </p:nvGrpSpPr>
            <p:grpSpPr>
              <a:xfrm>
                <a:off x="5190863" y="3528942"/>
                <a:ext cx="1078026" cy="404739"/>
                <a:chOff x="5190863" y="3528942"/>
                <a:chExt cx="1078026" cy="404739"/>
              </a:xfrm>
            </p:grpSpPr>
            <p:sp>
              <p:nvSpPr>
                <p:cNvPr id="7063" name="Google Shape;7063;p11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1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65" name="Google Shape;7065;p114"/>
          <p:cNvGrpSpPr/>
          <p:nvPr/>
        </p:nvGrpSpPr>
        <p:grpSpPr>
          <a:xfrm>
            <a:off x="728162" y="1474292"/>
            <a:ext cx="1086719" cy="879487"/>
            <a:chOff x="803162" y="1474292"/>
            <a:chExt cx="1086719" cy="879487"/>
          </a:xfrm>
        </p:grpSpPr>
        <p:grpSp>
          <p:nvGrpSpPr>
            <p:cNvPr id="7066" name="Google Shape;7066;p114"/>
            <p:cNvGrpSpPr/>
            <p:nvPr/>
          </p:nvGrpSpPr>
          <p:grpSpPr>
            <a:xfrm>
              <a:off x="803162" y="1625948"/>
              <a:ext cx="445856" cy="576579"/>
              <a:chOff x="803162" y="1625948"/>
              <a:chExt cx="445856" cy="576579"/>
            </a:xfrm>
          </p:grpSpPr>
          <p:sp>
            <p:nvSpPr>
              <p:cNvPr id="7067" name="Google Shape;7067;p11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8" name="Google Shape;7068;p114"/>
              <p:cNvGrpSpPr/>
              <p:nvPr/>
            </p:nvGrpSpPr>
            <p:grpSpPr>
              <a:xfrm>
                <a:off x="1056023" y="1625948"/>
                <a:ext cx="192995" cy="576579"/>
                <a:chOff x="1056023" y="1625948"/>
                <a:chExt cx="192995" cy="576579"/>
              </a:xfrm>
            </p:grpSpPr>
            <p:sp>
              <p:nvSpPr>
                <p:cNvPr id="7069" name="Google Shape;7069;p11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1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1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1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1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74" name="Google Shape;7074;p114"/>
            <p:cNvGrpSpPr/>
            <p:nvPr/>
          </p:nvGrpSpPr>
          <p:grpSpPr>
            <a:xfrm>
              <a:off x="1371406" y="1474292"/>
              <a:ext cx="518475" cy="879487"/>
              <a:chOff x="1398231" y="1474292"/>
              <a:chExt cx="518475" cy="879487"/>
            </a:xfrm>
          </p:grpSpPr>
          <p:grpSp>
            <p:nvGrpSpPr>
              <p:cNvPr id="7075" name="Google Shape;7075;p114"/>
              <p:cNvGrpSpPr/>
              <p:nvPr/>
            </p:nvGrpSpPr>
            <p:grpSpPr>
              <a:xfrm>
                <a:off x="1398231" y="1474292"/>
                <a:ext cx="518475" cy="341643"/>
                <a:chOff x="1398231" y="1474292"/>
                <a:chExt cx="518475" cy="341643"/>
              </a:xfrm>
            </p:grpSpPr>
            <p:sp>
              <p:nvSpPr>
                <p:cNvPr id="7076" name="Google Shape;7076;p11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114"/>
                <p:cNvGrpSpPr/>
                <p:nvPr/>
              </p:nvGrpSpPr>
              <p:grpSpPr>
                <a:xfrm>
                  <a:off x="1616453" y="1474292"/>
                  <a:ext cx="300253" cy="341643"/>
                  <a:chOff x="1616453" y="1475379"/>
                  <a:chExt cx="300253" cy="341643"/>
                </a:xfrm>
              </p:grpSpPr>
              <p:sp>
                <p:nvSpPr>
                  <p:cNvPr id="7078" name="Google Shape;7078;p11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1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1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1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1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1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1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5" name="Google Shape;7085;p114"/>
                  <p:cNvGrpSpPr/>
                  <p:nvPr/>
                </p:nvGrpSpPr>
                <p:grpSpPr>
                  <a:xfrm>
                    <a:off x="1839639" y="1475379"/>
                    <a:ext cx="77067" cy="341643"/>
                    <a:chOff x="1839639" y="1475379"/>
                    <a:chExt cx="77067" cy="341643"/>
                  </a:xfrm>
                </p:grpSpPr>
                <p:sp>
                  <p:nvSpPr>
                    <p:cNvPr id="7086" name="Google Shape;7086;p11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1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88" name="Google Shape;7088;p114"/>
              <p:cNvGrpSpPr/>
              <p:nvPr/>
            </p:nvGrpSpPr>
            <p:grpSpPr>
              <a:xfrm>
                <a:off x="1398451" y="2012951"/>
                <a:ext cx="518255" cy="340828"/>
                <a:chOff x="1398451" y="2012951"/>
                <a:chExt cx="518255" cy="340828"/>
              </a:xfrm>
            </p:grpSpPr>
            <p:sp>
              <p:nvSpPr>
                <p:cNvPr id="7089" name="Google Shape;7089;p11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0" name="Google Shape;7090;p114"/>
                <p:cNvGrpSpPr/>
                <p:nvPr/>
              </p:nvGrpSpPr>
              <p:grpSpPr>
                <a:xfrm>
                  <a:off x="1616453" y="2012951"/>
                  <a:ext cx="300253" cy="340828"/>
                  <a:chOff x="1616453" y="2013538"/>
                  <a:chExt cx="300253" cy="340828"/>
                </a:xfrm>
              </p:grpSpPr>
              <p:sp>
                <p:nvSpPr>
                  <p:cNvPr id="7091" name="Google Shape;7091;p11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1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1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1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1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1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1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8" name="Google Shape;7098;p114"/>
                  <p:cNvGrpSpPr/>
                  <p:nvPr/>
                </p:nvGrpSpPr>
                <p:grpSpPr>
                  <a:xfrm>
                    <a:off x="1839639" y="2013538"/>
                    <a:ext cx="77067" cy="340828"/>
                    <a:chOff x="1839639" y="2013538"/>
                    <a:chExt cx="77067" cy="340828"/>
                  </a:xfrm>
                </p:grpSpPr>
                <p:sp>
                  <p:nvSpPr>
                    <p:cNvPr id="7099" name="Google Shape;7099;p11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1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101" name="Google Shape;7101;p114"/>
          <p:cNvGrpSpPr/>
          <p:nvPr/>
        </p:nvGrpSpPr>
        <p:grpSpPr>
          <a:xfrm>
            <a:off x="724986" y="3605478"/>
            <a:ext cx="1368681" cy="682918"/>
            <a:chOff x="724986" y="3605478"/>
            <a:chExt cx="1368681" cy="682918"/>
          </a:xfrm>
        </p:grpSpPr>
        <p:grpSp>
          <p:nvGrpSpPr>
            <p:cNvPr id="7102" name="Google Shape;7102;p114"/>
            <p:cNvGrpSpPr/>
            <p:nvPr/>
          </p:nvGrpSpPr>
          <p:grpSpPr>
            <a:xfrm>
              <a:off x="1289102" y="3823629"/>
              <a:ext cx="240442" cy="250435"/>
              <a:chOff x="-165066" y="3843615"/>
              <a:chExt cx="221259" cy="230455"/>
            </a:xfrm>
          </p:grpSpPr>
          <p:sp>
            <p:nvSpPr>
              <p:cNvPr id="7103" name="Google Shape;7103;p11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1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1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1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1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1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1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1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1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1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1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1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1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1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1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1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1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1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1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1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114"/>
            <p:cNvGrpSpPr/>
            <p:nvPr/>
          </p:nvGrpSpPr>
          <p:grpSpPr>
            <a:xfrm>
              <a:off x="724986" y="3605478"/>
              <a:ext cx="1368681" cy="682918"/>
              <a:chOff x="724986" y="3605478"/>
              <a:chExt cx="1368681" cy="682918"/>
            </a:xfrm>
          </p:grpSpPr>
          <p:grpSp>
            <p:nvGrpSpPr>
              <p:cNvPr id="7124" name="Google Shape;7124;p114"/>
              <p:cNvGrpSpPr/>
              <p:nvPr/>
            </p:nvGrpSpPr>
            <p:grpSpPr>
              <a:xfrm>
                <a:off x="1498221" y="4047614"/>
                <a:ext cx="529172" cy="240783"/>
                <a:chOff x="1498221" y="4047614"/>
                <a:chExt cx="529172" cy="240783"/>
              </a:xfrm>
            </p:grpSpPr>
            <p:grpSp>
              <p:nvGrpSpPr>
                <p:cNvPr id="7125" name="Google Shape;7125;p114"/>
                <p:cNvGrpSpPr/>
                <p:nvPr/>
              </p:nvGrpSpPr>
              <p:grpSpPr>
                <a:xfrm>
                  <a:off x="1826655" y="4224370"/>
                  <a:ext cx="200738" cy="25631"/>
                  <a:chOff x="1826655" y="4224370"/>
                  <a:chExt cx="200738" cy="25631"/>
                </a:xfrm>
              </p:grpSpPr>
              <p:sp>
                <p:nvSpPr>
                  <p:cNvPr id="7126" name="Google Shape;7126;p11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1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114"/>
                <p:cNvGrpSpPr/>
                <p:nvPr/>
              </p:nvGrpSpPr>
              <p:grpSpPr>
                <a:xfrm>
                  <a:off x="1498221" y="4047614"/>
                  <a:ext cx="328444" cy="240783"/>
                  <a:chOff x="1498221" y="4047614"/>
                  <a:chExt cx="328444" cy="240783"/>
                </a:xfrm>
              </p:grpSpPr>
              <p:sp>
                <p:nvSpPr>
                  <p:cNvPr id="7129" name="Google Shape;7129;p11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30" name="Google Shape;7130;p114"/>
                  <p:cNvGrpSpPr/>
                  <p:nvPr/>
                </p:nvGrpSpPr>
                <p:grpSpPr>
                  <a:xfrm>
                    <a:off x="1498221" y="4047614"/>
                    <a:ext cx="150566" cy="190416"/>
                    <a:chOff x="1498221" y="4047614"/>
                    <a:chExt cx="150566" cy="190416"/>
                  </a:xfrm>
                </p:grpSpPr>
                <p:sp>
                  <p:nvSpPr>
                    <p:cNvPr id="7131" name="Google Shape;7131;p11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1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33" name="Google Shape;7133;p114"/>
              <p:cNvGrpSpPr/>
              <p:nvPr/>
            </p:nvGrpSpPr>
            <p:grpSpPr>
              <a:xfrm>
                <a:off x="1560718" y="3800594"/>
                <a:ext cx="532948" cy="302090"/>
                <a:chOff x="1560718" y="3800594"/>
                <a:chExt cx="532948" cy="302090"/>
              </a:xfrm>
            </p:grpSpPr>
            <p:grpSp>
              <p:nvGrpSpPr>
                <p:cNvPr id="7134" name="Google Shape;7134;p114"/>
                <p:cNvGrpSpPr/>
                <p:nvPr/>
              </p:nvGrpSpPr>
              <p:grpSpPr>
                <a:xfrm>
                  <a:off x="1912179" y="3827344"/>
                  <a:ext cx="181487" cy="25631"/>
                  <a:chOff x="1912179" y="3827344"/>
                  <a:chExt cx="181487" cy="25631"/>
                </a:xfrm>
              </p:grpSpPr>
              <p:sp>
                <p:nvSpPr>
                  <p:cNvPr id="7135" name="Google Shape;7135;p11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1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114"/>
                <p:cNvGrpSpPr/>
                <p:nvPr/>
              </p:nvGrpSpPr>
              <p:grpSpPr>
                <a:xfrm>
                  <a:off x="1912179" y="4044505"/>
                  <a:ext cx="181487" cy="25622"/>
                  <a:chOff x="1912179" y="4044506"/>
                  <a:chExt cx="181487" cy="25622"/>
                </a:xfrm>
              </p:grpSpPr>
              <p:sp>
                <p:nvSpPr>
                  <p:cNvPr id="7138" name="Google Shape;7138;p11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1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114"/>
                <p:cNvGrpSpPr/>
                <p:nvPr/>
              </p:nvGrpSpPr>
              <p:grpSpPr>
                <a:xfrm>
                  <a:off x="1560718" y="3800594"/>
                  <a:ext cx="351472" cy="302090"/>
                  <a:chOff x="1560718" y="3800594"/>
                  <a:chExt cx="351472" cy="302090"/>
                </a:xfrm>
              </p:grpSpPr>
              <p:grpSp>
                <p:nvGrpSpPr>
                  <p:cNvPr id="7141" name="Google Shape;7141;p114"/>
                  <p:cNvGrpSpPr/>
                  <p:nvPr/>
                </p:nvGrpSpPr>
                <p:grpSpPr>
                  <a:xfrm>
                    <a:off x="1560718" y="3842857"/>
                    <a:ext cx="173586" cy="217131"/>
                    <a:chOff x="1560718" y="3842857"/>
                    <a:chExt cx="173586" cy="217131"/>
                  </a:xfrm>
                </p:grpSpPr>
                <p:sp>
                  <p:nvSpPr>
                    <p:cNvPr id="7142" name="Google Shape;7142;p11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1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1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11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1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147" name="Google Shape;7147;p11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8" name="Google Shape;7148;p114"/>
              <p:cNvGrpSpPr/>
              <p:nvPr/>
            </p:nvGrpSpPr>
            <p:grpSpPr>
              <a:xfrm>
                <a:off x="785350" y="3605478"/>
                <a:ext cx="535311" cy="249245"/>
                <a:chOff x="785350" y="3605478"/>
                <a:chExt cx="535311" cy="249245"/>
              </a:xfrm>
            </p:grpSpPr>
            <p:grpSp>
              <p:nvGrpSpPr>
                <p:cNvPr id="7149" name="Google Shape;7149;p114"/>
                <p:cNvGrpSpPr/>
                <p:nvPr/>
              </p:nvGrpSpPr>
              <p:grpSpPr>
                <a:xfrm>
                  <a:off x="785350" y="3605478"/>
                  <a:ext cx="376191" cy="102736"/>
                  <a:chOff x="785350" y="3605478"/>
                  <a:chExt cx="376191" cy="102736"/>
                </a:xfrm>
              </p:grpSpPr>
              <p:sp>
                <p:nvSpPr>
                  <p:cNvPr id="7150" name="Google Shape;7150;p11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1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1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114"/>
                <p:cNvGrpSpPr/>
                <p:nvPr/>
              </p:nvGrpSpPr>
              <p:grpSpPr>
                <a:xfrm>
                  <a:off x="1161530" y="3655851"/>
                  <a:ext cx="159131" cy="198872"/>
                  <a:chOff x="1161530" y="3655851"/>
                  <a:chExt cx="159131" cy="198872"/>
                </a:xfrm>
              </p:grpSpPr>
              <p:sp>
                <p:nvSpPr>
                  <p:cNvPr id="7154" name="Google Shape;7154;p11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1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6" name="Google Shape;7156;p114"/>
              <p:cNvGrpSpPr/>
              <p:nvPr/>
            </p:nvGrpSpPr>
            <p:grpSpPr>
              <a:xfrm>
                <a:off x="785350" y="4047614"/>
                <a:ext cx="535311" cy="240783"/>
                <a:chOff x="785350" y="4047614"/>
                <a:chExt cx="535311" cy="240783"/>
              </a:xfrm>
            </p:grpSpPr>
            <p:grpSp>
              <p:nvGrpSpPr>
                <p:cNvPr id="7157" name="Google Shape;7157;p114"/>
                <p:cNvGrpSpPr/>
                <p:nvPr/>
              </p:nvGrpSpPr>
              <p:grpSpPr>
                <a:xfrm>
                  <a:off x="1161636" y="4047614"/>
                  <a:ext cx="159025" cy="190415"/>
                  <a:chOff x="1161636" y="4047614"/>
                  <a:chExt cx="159025" cy="190415"/>
                </a:xfrm>
              </p:grpSpPr>
              <p:sp>
                <p:nvSpPr>
                  <p:cNvPr id="7158" name="Google Shape;7158;p11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1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114"/>
                <p:cNvGrpSpPr/>
                <p:nvPr/>
              </p:nvGrpSpPr>
              <p:grpSpPr>
                <a:xfrm>
                  <a:off x="785350" y="4185661"/>
                  <a:ext cx="376191" cy="102736"/>
                  <a:chOff x="785350" y="4185661"/>
                  <a:chExt cx="376191" cy="102736"/>
                </a:xfrm>
              </p:grpSpPr>
              <p:sp>
                <p:nvSpPr>
                  <p:cNvPr id="7161" name="Google Shape;7161;p11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1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1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4" name="Google Shape;7164;p114"/>
              <p:cNvGrpSpPr/>
              <p:nvPr/>
            </p:nvGrpSpPr>
            <p:grpSpPr>
              <a:xfrm>
                <a:off x="1501054" y="3605478"/>
                <a:ext cx="526340" cy="249240"/>
                <a:chOff x="1501054" y="3605478"/>
                <a:chExt cx="526340" cy="249240"/>
              </a:xfrm>
            </p:grpSpPr>
            <p:grpSp>
              <p:nvGrpSpPr>
                <p:cNvPr id="7165" name="Google Shape;7165;p114"/>
                <p:cNvGrpSpPr/>
                <p:nvPr/>
              </p:nvGrpSpPr>
              <p:grpSpPr>
                <a:xfrm>
                  <a:off x="1834208" y="3643867"/>
                  <a:ext cx="193185" cy="25622"/>
                  <a:chOff x="1834208" y="3643867"/>
                  <a:chExt cx="193185" cy="25622"/>
                </a:xfrm>
              </p:grpSpPr>
              <p:sp>
                <p:nvSpPr>
                  <p:cNvPr id="7166" name="Google Shape;7166;p11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1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8" name="Google Shape;7168;p114"/>
                <p:cNvGrpSpPr/>
                <p:nvPr/>
              </p:nvGrpSpPr>
              <p:grpSpPr>
                <a:xfrm>
                  <a:off x="1501054" y="3605478"/>
                  <a:ext cx="333165" cy="249240"/>
                  <a:chOff x="1501054" y="3605478"/>
                  <a:chExt cx="333165" cy="249240"/>
                </a:xfrm>
              </p:grpSpPr>
              <p:sp>
                <p:nvSpPr>
                  <p:cNvPr id="7169" name="Google Shape;7169;p11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0" name="Google Shape;7170;p114"/>
                  <p:cNvGrpSpPr/>
                  <p:nvPr/>
                </p:nvGrpSpPr>
                <p:grpSpPr>
                  <a:xfrm>
                    <a:off x="1501054" y="3655851"/>
                    <a:ext cx="155286" cy="198867"/>
                    <a:chOff x="1501054" y="3655851"/>
                    <a:chExt cx="155286" cy="198867"/>
                  </a:xfrm>
                </p:grpSpPr>
                <p:sp>
                  <p:nvSpPr>
                    <p:cNvPr id="7171" name="Google Shape;7171;p11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1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173" name="Google Shape;7173;p114"/>
              <p:cNvGrpSpPr/>
              <p:nvPr/>
            </p:nvGrpSpPr>
            <p:grpSpPr>
              <a:xfrm>
                <a:off x="724986" y="3800594"/>
                <a:ext cx="532950" cy="302090"/>
                <a:chOff x="724986" y="3800594"/>
                <a:chExt cx="532950" cy="302090"/>
              </a:xfrm>
            </p:grpSpPr>
            <p:grpSp>
              <p:nvGrpSpPr>
                <p:cNvPr id="7174" name="Google Shape;7174;p114"/>
                <p:cNvGrpSpPr/>
                <p:nvPr/>
              </p:nvGrpSpPr>
              <p:grpSpPr>
                <a:xfrm>
                  <a:off x="724986" y="4044367"/>
                  <a:ext cx="181314" cy="25626"/>
                  <a:chOff x="724986" y="4044367"/>
                  <a:chExt cx="181314" cy="25626"/>
                </a:xfrm>
              </p:grpSpPr>
              <p:sp>
                <p:nvSpPr>
                  <p:cNvPr id="7175" name="Google Shape;7175;p11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1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114"/>
                <p:cNvGrpSpPr/>
                <p:nvPr/>
              </p:nvGrpSpPr>
              <p:grpSpPr>
                <a:xfrm>
                  <a:off x="906290" y="3800594"/>
                  <a:ext cx="351646" cy="302090"/>
                  <a:chOff x="906290" y="3800594"/>
                  <a:chExt cx="351646" cy="302090"/>
                </a:xfrm>
              </p:grpSpPr>
              <p:grpSp>
                <p:nvGrpSpPr>
                  <p:cNvPr id="7178" name="Google Shape;7178;p114"/>
                  <p:cNvGrpSpPr/>
                  <p:nvPr/>
                </p:nvGrpSpPr>
                <p:grpSpPr>
                  <a:xfrm>
                    <a:off x="1084172" y="3842857"/>
                    <a:ext cx="173764" cy="217131"/>
                    <a:chOff x="1084172" y="3842857"/>
                    <a:chExt cx="173764" cy="217131"/>
                  </a:xfrm>
                </p:grpSpPr>
                <p:grpSp>
                  <p:nvGrpSpPr>
                    <p:cNvPr id="7179" name="Google Shape;7179;p114"/>
                    <p:cNvGrpSpPr/>
                    <p:nvPr/>
                  </p:nvGrpSpPr>
                  <p:grpSpPr>
                    <a:xfrm>
                      <a:off x="1156862" y="3936509"/>
                      <a:ext cx="101073" cy="25622"/>
                      <a:chOff x="1156862" y="3936509"/>
                      <a:chExt cx="101073" cy="25622"/>
                    </a:xfrm>
                  </p:grpSpPr>
                  <p:sp>
                    <p:nvSpPr>
                      <p:cNvPr id="7180" name="Google Shape;7180;p11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1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2" name="Google Shape;7182;p11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3" name="Google Shape;7183;p11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1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114"/>
                <p:cNvGrpSpPr/>
                <p:nvPr/>
              </p:nvGrpSpPr>
              <p:grpSpPr>
                <a:xfrm>
                  <a:off x="724986" y="3830189"/>
                  <a:ext cx="189533" cy="25626"/>
                  <a:chOff x="724986" y="3830189"/>
                  <a:chExt cx="189533" cy="25626"/>
                </a:xfrm>
              </p:grpSpPr>
              <p:sp>
                <p:nvSpPr>
                  <p:cNvPr id="7186" name="Google Shape;7186;p11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1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188" name="Google Shape;7188;p114"/>
          <p:cNvGrpSpPr/>
          <p:nvPr/>
        </p:nvGrpSpPr>
        <p:grpSpPr>
          <a:xfrm>
            <a:off x="2253298" y="2455640"/>
            <a:ext cx="948701" cy="935378"/>
            <a:chOff x="2253298" y="2428317"/>
            <a:chExt cx="948701" cy="935378"/>
          </a:xfrm>
        </p:grpSpPr>
        <p:sp>
          <p:nvSpPr>
            <p:cNvPr id="7189" name="Google Shape;7189;p11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1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1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1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1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1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1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1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1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1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1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1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1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1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1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1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1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1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1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1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1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1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1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1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1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1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1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1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1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1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1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1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1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546" name="Google Shape;546;p44"/>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—Someone Famous</a:t>
            </a:r>
            <a:endParaRPr/>
          </a:p>
        </p:txBody>
      </p:sp>
      <p:sp>
        <p:nvSpPr>
          <p:cNvPr id="545" name="Google Shape;545;p44"/>
          <p:cNvSpPr txBox="1">
            <a:spLocks noGrp="1"/>
          </p:cNvSpPr>
          <p:nvPr>
            <p:ph type="subTitle" idx="1"/>
          </p:nvPr>
        </p:nvSpPr>
        <p:spPr>
          <a:xfrm>
            <a:off x="1350425" y="1349785"/>
            <a:ext cx="3847500" cy="133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“This is a quote, words full of wisdom that someone important said and can make the reader get inspired.”</a:t>
            </a:r>
            <a:endParaRPr dirty="0"/>
          </a:p>
        </p:txBody>
      </p:sp>
      <p:pic>
        <p:nvPicPr>
          <p:cNvPr id="6" name="Imagen 5"/>
          <p:cNvPicPr>
            <a:picLocks noChangeAspect="1"/>
          </p:cNvPicPr>
          <p:nvPr/>
        </p:nvPicPr>
        <p:blipFill>
          <a:blip r:embed="rId3"/>
          <a:stretch>
            <a:fillRect/>
          </a:stretch>
        </p:blipFill>
        <p:spPr>
          <a:xfrm>
            <a:off x="5649890" y="649323"/>
            <a:ext cx="2497500" cy="3858750"/>
          </a:xfrm>
          <a:prstGeom prst="rect">
            <a:avLst/>
          </a:prstGeom>
          <a:effectLst>
            <a:outerShdw blurRad="76200" dir="13500000" sy="23000" kx="1200000" algn="br" rotWithShape="0">
              <a:prstClr val="black">
                <a:alpha val="20000"/>
              </a:prstClr>
            </a:outerShdw>
          </a:effec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545"/>
                                        </p:tgtEl>
                                        <p:attrNameLst>
                                          <p:attrName>style.visibility</p:attrName>
                                        </p:attrNameLst>
                                      </p:cBhvr>
                                      <p:to>
                                        <p:strVal val="visible"/>
                                      </p:to>
                                    </p:set>
                                    <p:animEffect transition="in" filter="fade">
                                      <p:cBhvr>
                                        <p:cTn id="7" dur="1000"/>
                                        <p:tgtEl>
                                          <p:spTgt spid="545"/>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46"/>
                                        </p:tgtEl>
                                        <p:attrNameLst>
                                          <p:attrName>style.visibility</p:attrName>
                                        </p:attrNameLst>
                                      </p:cBhvr>
                                      <p:to>
                                        <p:strVal val="visible"/>
                                      </p:to>
                                    </p:set>
                                    <p:animEffect transition="in" filter="fade">
                                      <p:cBhvr>
                                        <p:cTn id="11" dur="1000"/>
                                        <p:tgtEl>
                                          <p:spTgt spid="5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800"/>
        <p:cNvGrpSpPr/>
        <p:nvPr/>
      </p:nvGrpSpPr>
      <p:grpSpPr>
        <a:xfrm>
          <a:off x="0" y="0"/>
          <a:ext cx="0" cy="0"/>
          <a:chOff x="0" y="0"/>
          <a:chExt cx="0" cy="0"/>
        </a:xfrm>
      </p:grpSpPr>
      <p:grpSp>
        <p:nvGrpSpPr>
          <p:cNvPr id="7801" name="Google Shape;7801;p117"/>
          <p:cNvGrpSpPr/>
          <p:nvPr/>
        </p:nvGrpSpPr>
        <p:grpSpPr>
          <a:xfrm>
            <a:off x="729238" y="1179665"/>
            <a:ext cx="1636117" cy="1526144"/>
            <a:chOff x="729238" y="1179665"/>
            <a:chExt cx="1636117" cy="1526144"/>
          </a:xfrm>
        </p:grpSpPr>
        <p:grpSp>
          <p:nvGrpSpPr>
            <p:cNvPr id="7802" name="Google Shape;7802;p117"/>
            <p:cNvGrpSpPr/>
            <p:nvPr/>
          </p:nvGrpSpPr>
          <p:grpSpPr>
            <a:xfrm>
              <a:off x="729238" y="1179665"/>
              <a:ext cx="80700" cy="1526144"/>
              <a:chOff x="729238" y="1179665"/>
              <a:chExt cx="80700" cy="1526144"/>
            </a:xfrm>
          </p:grpSpPr>
          <p:sp>
            <p:nvSpPr>
              <p:cNvPr id="7803" name="Google Shape;7803;p11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1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1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1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1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1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1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1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1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1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117"/>
            <p:cNvGrpSpPr/>
            <p:nvPr/>
          </p:nvGrpSpPr>
          <p:grpSpPr>
            <a:xfrm>
              <a:off x="903098" y="1179665"/>
              <a:ext cx="80700" cy="1526144"/>
              <a:chOff x="903098" y="1179665"/>
              <a:chExt cx="80700" cy="1526144"/>
            </a:xfrm>
          </p:grpSpPr>
          <p:sp>
            <p:nvSpPr>
              <p:cNvPr id="7814" name="Google Shape;7814;p11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1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1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1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1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1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1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1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1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1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4" name="Google Shape;7824;p117"/>
            <p:cNvGrpSpPr/>
            <p:nvPr/>
          </p:nvGrpSpPr>
          <p:grpSpPr>
            <a:xfrm>
              <a:off x="1076958" y="1179665"/>
              <a:ext cx="80700" cy="1526144"/>
              <a:chOff x="1076958" y="1179665"/>
              <a:chExt cx="80700" cy="1526144"/>
            </a:xfrm>
          </p:grpSpPr>
          <p:sp>
            <p:nvSpPr>
              <p:cNvPr id="7825" name="Google Shape;7825;p11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1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1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1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1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1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1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1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1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1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117"/>
            <p:cNvGrpSpPr/>
            <p:nvPr/>
          </p:nvGrpSpPr>
          <p:grpSpPr>
            <a:xfrm>
              <a:off x="1247707" y="1179665"/>
              <a:ext cx="80700" cy="1526144"/>
              <a:chOff x="1247707" y="1179665"/>
              <a:chExt cx="80700" cy="1526144"/>
            </a:xfrm>
          </p:grpSpPr>
          <p:sp>
            <p:nvSpPr>
              <p:cNvPr id="7836" name="Google Shape;7836;p11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1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1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1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1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1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1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1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1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1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6" name="Google Shape;7846;p117"/>
            <p:cNvGrpSpPr/>
            <p:nvPr/>
          </p:nvGrpSpPr>
          <p:grpSpPr>
            <a:xfrm>
              <a:off x="1421567" y="1179665"/>
              <a:ext cx="80700" cy="1526144"/>
              <a:chOff x="1421567" y="1179665"/>
              <a:chExt cx="80700" cy="1526144"/>
            </a:xfrm>
          </p:grpSpPr>
          <p:sp>
            <p:nvSpPr>
              <p:cNvPr id="7847" name="Google Shape;7847;p11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1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1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1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1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1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1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1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1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1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117"/>
            <p:cNvGrpSpPr/>
            <p:nvPr/>
          </p:nvGrpSpPr>
          <p:grpSpPr>
            <a:xfrm>
              <a:off x="1592327" y="1179665"/>
              <a:ext cx="80700" cy="1526144"/>
              <a:chOff x="1592327" y="1179665"/>
              <a:chExt cx="80700" cy="1526144"/>
            </a:xfrm>
          </p:grpSpPr>
          <p:sp>
            <p:nvSpPr>
              <p:cNvPr id="7858" name="Google Shape;7858;p11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1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1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1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1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1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1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1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1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1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117"/>
            <p:cNvGrpSpPr/>
            <p:nvPr/>
          </p:nvGrpSpPr>
          <p:grpSpPr>
            <a:xfrm>
              <a:off x="1766187" y="1179665"/>
              <a:ext cx="80700" cy="1526144"/>
              <a:chOff x="1766187" y="1179665"/>
              <a:chExt cx="80700" cy="1526144"/>
            </a:xfrm>
          </p:grpSpPr>
          <p:sp>
            <p:nvSpPr>
              <p:cNvPr id="7869" name="Google Shape;7869;p11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1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1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1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1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1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1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1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1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1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9" name="Google Shape;7879;p117"/>
            <p:cNvGrpSpPr/>
            <p:nvPr/>
          </p:nvGrpSpPr>
          <p:grpSpPr>
            <a:xfrm>
              <a:off x="1936935" y="1179665"/>
              <a:ext cx="80700" cy="1526144"/>
              <a:chOff x="1936935" y="1179665"/>
              <a:chExt cx="80700" cy="1526144"/>
            </a:xfrm>
          </p:grpSpPr>
          <p:sp>
            <p:nvSpPr>
              <p:cNvPr id="7880" name="Google Shape;7880;p11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1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1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1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1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1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1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1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1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1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0" name="Google Shape;7890;p117"/>
            <p:cNvGrpSpPr/>
            <p:nvPr/>
          </p:nvGrpSpPr>
          <p:grpSpPr>
            <a:xfrm>
              <a:off x="2110795" y="1179665"/>
              <a:ext cx="80700" cy="1526144"/>
              <a:chOff x="2110795" y="1179665"/>
              <a:chExt cx="80700" cy="1526144"/>
            </a:xfrm>
          </p:grpSpPr>
          <p:sp>
            <p:nvSpPr>
              <p:cNvPr id="7891" name="Google Shape;7891;p11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1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1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1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1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1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1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1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1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1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117"/>
            <p:cNvGrpSpPr/>
            <p:nvPr/>
          </p:nvGrpSpPr>
          <p:grpSpPr>
            <a:xfrm>
              <a:off x="2284655" y="1179665"/>
              <a:ext cx="80700" cy="1526144"/>
              <a:chOff x="2284655" y="1179665"/>
              <a:chExt cx="80700" cy="1526144"/>
            </a:xfrm>
          </p:grpSpPr>
          <p:sp>
            <p:nvSpPr>
              <p:cNvPr id="7902" name="Google Shape;7902;p11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1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1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1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1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1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1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1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1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1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2" name="Google Shape;7912;p117"/>
          <p:cNvGrpSpPr/>
          <p:nvPr/>
        </p:nvGrpSpPr>
        <p:grpSpPr>
          <a:xfrm>
            <a:off x="2623904" y="1198803"/>
            <a:ext cx="1364248" cy="1102133"/>
            <a:chOff x="2623904" y="1198803"/>
            <a:chExt cx="1364248" cy="1102133"/>
          </a:xfrm>
        </p:grpSpPr>
        <p:grpSp>
          <p:nvGrpSpPr>
            <p:cNvPr id="7913" name="Google Shape;7913;p117"/>
            <p:cNvGrpSpPr/>
            <p:nvPr/>
          </p:nvGrpSpPr>
          <p:grpSpPr>
            <a:xfrm>
              <a:off x="2623907" y="1198803"/>
              <a:ext cx="1364245" cy="273000"/>
              <a:chOff x="2623907" y="1198803"/>
              <a:chExt cx="1364245" cy="273000"/>
            </a:xfrm>
          </p:grpSpPr>
          <p:sp>
            <p:nvSpPr>
              <p:cNvPr id="7914" name="Google Shape;7914;p11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1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1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1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1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9" name="Google Shape;7919;p117"/>
            <p:cNvGrpSpPr/>
            <p:nvPr/>
          </p:nvGrpSpPr>
          <p:grpSpPr>
            <a:xfrm>
              <a:off x="2623904" y="1476964"/>
              <a:ext cx="1364245" cy="273000"/>
              <a:chOff x="2623904" y="1476964"/>
              <a:chExt cx="1364245" cy="273000"/>
            </a:xfrm>
          </p:grpSpPr>
          <p:sp>
            <p:nvSpPr>
              <p:cNvPr id="7920" name="Google Shape;7920;p11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1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1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1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1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117"/>
            <p:cNvGrpSpPr/>
            <p:nvPr/>
          </p:nvGrpSpPr>
          <p:grpSpPr>
            <a:xfrm>
              <a:off x="2623907" y="1749775"/>
              <a:ext cx="1364245" cy="273000"/>
              <a:chOff x="2623907" y="1749775"/>
              <a:chExt cx="1364245" cy="273000"/>
            </a:xfrm>
          </p:grpSpPr>
          <p:sp>
            <p:nvSpPr>
              <p:cNvPr id="7926" name="Google Shape;7926;p11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1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1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1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1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117"/>
            <p:cNvGrpSpPr/>
            <p:nvPr/>
          </p:nvGrpSpPr>
          <p:grpSpPr>
            <a:xfrm>
              <a:off x="2623904" y="2027936"/>
              <a:ext cx="1364245" cy="273000"/>
              <a:chOff x="2623904" y="2027936"/>
              <a:chExt cx="1364245" cy="273000"/>
            </a:xfrm>
          </p:grpSpPr>
          <p:sp>
            <p:nvSpPr>
              <p:cNvPr id="7932" name="Google Shape;7932;p11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1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1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1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1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7" name="Google Shape;7937;p117"/>
          <p:cNvGrpSpPr/>
          <p:nvPr/>
        </p:nvGrpSpPr>
        <p:grpSpPr>
          <a:xfrm>
            <a:off x="2613365" y="2657876"/>
            <a:ext cx="1387541" cy="159124"/>
            <a:chOff x="3200660" y="2180272"/>
            <a:chExt cx="2563824" cy="378237"/>
          </a:xfrm>
        </p:grpSpPr>
        <p:sp>
          <p:nvSpPr>
            <p:cNvPr id="7938" name="Google Shape;7938;p11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1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1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1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1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1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1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1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1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1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1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1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1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1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1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1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1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1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117"/>
          <p:cNvGrpSpPr/>
          <p:nvPr/>
        </p:nvGrpSpPr>
        <p:grpSpPr>
          <a:xfrm>
            <a:off x="2609890" y="2935640"/>
            <a:ext cx="1390502" cy="159625"/>
            <a:chOff x="3530150" y="2790075"/>
            <a:chExt cx="1962600" cy="225300"/>
          </a:xfrm>
        </p:grpSpPr>
        <p:sp>
          <p:nvSpPr>
            <p:cNvPr id="7957" name="Google Shape;7957;p11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1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117"/>
          <p:cNvGrpSpPr/>
          <p:nvPr/>
        </p:nvGrpSpPr>
        <p:grpSpPr>
          <a:xfrm>
            <a:off x="2609948" y="3213905"/>
            <a:ext cx="1411629" cy="154175"/>
            <a:chOff x="3558802" y="4011244"/>
            <a:chExt cx="1866000" cy="111600"/>
          </a:xfrm>
        </p:grpSpPr>
        <p:sp>
          <p:nvSpPr>
            <p:cNvPr id="7960" name="Google Shape;7960;p11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1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2" name="Google Shape;7962;p117"/>
          <p:cNvGrpSpPr/>
          <p:nvPr/>
        </p:nvGrpSpPr>
        <p:grpSpPr>
          <a:xfrm>
            <a:off x="2610235" y="2419475"/>
            <a:ext cx="1383503" cy="119761"/>
            <a:chOff x="3465975" y="2270258"/>
            <a:chExt cx="1986364" cy="171947"/>
          </a:xfrm>
        </p:grpSpPr>
        <p:sp>
          <p:nvSpPr>
            <p:cNvPr id="7963" name="Google Shape;7963;p11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1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1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1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1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1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1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1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117"/>
          <p:cNvGrpSpPr/>
          <p:nvPr/>
        </p:nvGrpSpPr>
        <p:grpSpPr>
          <a:xfrm>
            <a:off x="2621243" y="3783248"/>
            <a:ext cx="1369531" cy="195460"/>
            <a:chOff x="723300" y="4253549"/>
            <a:chExt cx="2276482" cy="324900"/>
          </a:xfrm>
        </p:grpSpPr>
        <p:sp>
          <p:nvSpPr>
            <p:cNvPr id="7972" name="Google Shape;7972;p11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1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1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1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1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117"/>
          <p:cNvGrpSpPr/>
          <p:nvPr/>
        </p:nvGrpSpPr>
        <p:grpSpPr>
          <a:xfrm>
            <a:off x="2610803" y="3484489"/>
            <a:ext cx="1389066" cy="180119"/>
            <a:chOff x="705948" y="3788465"/>
            <a:chExt cx="2308953" cy="299400"/>
          </a:xfrm>
        </p:grpSpPr>
        <p:sp>
          <p:nvSpPr>
            <p:cNvPr id="7978" name="Google Shape;7978;p11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1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1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1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1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117"/>
          <p:cNvGrpSpPr/>
          <p:nvPr/>
        </p:nvGrpSpPr>
        <p:grpSpPr>
          <a:xfrm>
            <a:off x="4207794" y="2088443"/>
            <a:ext cx="1433821" cy="191501"/>
            <a:chOff x="4273350" y="2088443"/>
            <a:chExt cx="1433821" cy="191501"/>
          </a:xfrm>
        </p:grpSpPr>
        <p:grpSp>
          <p:nvGrpSpPr>
            <p:cNvPr id="7984" name="Google Shape;7984;p117"/>
            <p:cNvGrpSpPr/>
            <p:nvPr/>
          </p:nvGrpSpPr>
          <p:grpSpPr>
            <a:xfrm>
              <a:off x="4273350" y="2088443"/>
              <a:ext cx="1433821" cy="0"/>
              <a:chOff x="5224975" y="2962250"/>
              <a:chExt cx="1544400" cy="0"/>
            </a:xfrm>
          </p:grpSpPr>
          <p:cxnSp>
            <p:nvCxnSpPr>
              <p:cNvPr id="7985" name="Google Shape;7985;p11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86" name="Google Shape;7986;p11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987" name="Google Shape;7987;p117"/>
            <p:cNvGrpSpPr/>
            <p:nvPr/>
          </p:nvGrpSpPr>
          <p:grpSpPr>
            <a:xfrm>
              <a:off x="4273350" y="2279944"/>
              <a:ext cx="1433821" cy="0"/>
              <a:chOff x="5224975" y="2962250"/>
              <a:chExt cx="1544400" cy="0"/>
            </a:xfrm>
          </p:grpSpPr>
          <p:cxnSp>
            <p:nvCxnSpPr>
              <p:cNvPr id="7988" name="Google Shape;7988;p11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989" name="Google Shape;7989;p11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990" name="Google Shape;7990;p117"/>
          <p:cNvGrpSpPr/>
          <p:nvPr/>
        </p:nvGrpSpPr>
        <p:grpSpPr>
          <a:xfrm>
            <a:off x="2658741" y="4097347"/>
            <a:ext cx="1304609" cy="294074"/>
            <a:chOff x="2658741" y="4097347"/>
            <a:chExt cx="1304609" cy="294074"/>
          </a:xfrm>
        </p:grpSpPr>
        <p:grpSp>
          <p:nvGrpSpPr>
            <p:cNvPr id="7991" name="Google Shape;7991;p117"/>
            <p:cNvGrpSpPr/>
            <p:nvPr/>
          </p:nvGrpSpPr>
          <p:grpSpPr>
            <a:xfrm>
              <a:off x="2658741" y="4097347"/>
              <a:ext cx="118572" cy="294074"/>
              <a:chOff x="3343310" y="4475555"/>
              <a:chExt cx="127717" cy="316753"/>
            </a:xfrm>
          </p:grpSpPr>
          <p:sp>
            <p:nvSpPr>
              <p:cNvPr id="7992" name="Google Shape;7992;p11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1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4" name="Google Shape;7994;p117"/>
            <p:cNvGrpSpPr/>
            <p:nvPr/>
          </p:nvGrpSpPr>
          <p:grpSpPr>
            <a:xfrm>
              <a:off x="3815519" y="4098388"/>
              <a:ext cx="147831" cy="291991"/>
              <a:chOff x="3527539" y="4476677"/>
              <a:chExt cx="159232" cy="314510"/>
            </a:xfrm>
          </p:grpSpPr>
          <p:sp>
            <p:nvSpPr>
              <p:cNvPr id="7995" name="Google Shape;7995;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117"/>
            <p:cNvGrpSpPr/>
            <p:nvPr/>
          </p:nvGrpSpPr>
          <p:grpSpPr>
            <a:xfrm>
              <a:off x="3511696" y="4098388"/>
              <a:ext cx="147831" cy="291991"/>
              <a:chOff x="3527539" y="4476677"/>
              <a:chExt cx="159232" cy="314510"/>
            </a:xfrm>
          </p:grpSpPr>
          <p:sp>
            <p:nvSpPr>
              <p:cNvPr id="7998" name="Google Shape;7998;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117"/>
            <p:cNvGrpSpPr/>
            <p:nvPr/>
          </p:nvGrpSpPr>
          <p:grpSpPr>
            <a:xfrm>
              <a:off x="3207874" y="4098388"/>
              <a:ext cx="147831" cy="291991"/>
              <a:chOff x="3527539" y="4476677"/>
              <a:chExt cx="159232" cy="314510"/>
            </a:xfrm>
          </p:grpSpPr>
          <p:sp>
            <p:nvSpPr>
              <p:cNvPr id="8001" name="Google Shape;8001;p11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1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3" name="Google Shape;8003;p117"/>
            <p:cNvGrpSpPr/>
            <p:nvPr/>
          </p:nvGrpSpPr>
          <p:grpSpPr>
            <a:xfrm>
              <a:off x="2933305" y="4097347"/>
              <a:ext cx="118572" cy="294074"/>
              <a:chOff x="3343310" y="4475555"/>
              <a:chExt cx="127717" cy="316753"/>
            </a:xfrm>
          </p:grpSpPr>
          <p:sp>
            <p:nvSpPr>
              <p:cNvPr id="8004" name="Google Shape;8004;p11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1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6" name="Google Shape;8006;p117"/>
          <p:cNvGrpSpPr/>
          <p:nvPr/>
        </p:nvGrpSpPr>
        <p:grpSpPr>
          <a:xfrm>
            <a:off x="4209349" y="1176041"/>
            <a:ext cx="1430711" cy="751237"/>
            <a:chOff x="5159450" y="1919950"/>
            <a:chExt cx="1541050" cy="862500"/>
          </a:xfrm>
        </p:grpSpPr>
        <p:sp>
          <p:nvSpPr>
            <p:cNvPr id="8007" name="Google Shape;8007;p11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008" name="Google Shape;8008;p117"/>
            <p:cNvGrpSpPr/>
            <p:nvPr/>
          </p:nvGrpSpPr>
          <p:grpSpPr>
            <a:xfrm>
              <a:off x="5159450" y="1919950"/>
              <a:ext cx="1541050" cy="862500"/>
              <a:chOff x="5159450" y="1919950"/>
              <a:chExt cx="1541050" cy="862500"/>
            </a:xfrm>
          </p:grpSpPr>
          <p:cxnSp>
            <p:nvCxnSpPr>
              <p:cNvPr id="8009" name="Google Shape;8009;p11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010" name="Google Shape;8010;p11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011" name="Google Shape;8011;p117"/>
          <p:cNvGrpSpPr/>
          <p:nvPr/>
        </p:nvGrpSpPr>
        <p:grpSpPr>
          <a:xfrm>
            <a:off x="4257486" y="2439811"/>
            <a:ext cx="1334436" cy="967914"/>
            <a:chOff x="4294923" y="2439811"/>
            <a:chExt cx="1334436" cy="967914"/>
          </a:xfrm>
        </p:grpSpPr>
        <p:grpSp>
          <p:nvGrpSpPr>
            <p:cNvPr id="8012" name="Google Shape;8012;p117"/>
            <p:cNvGrpSpPr/>
            <p:nvPr/>
          </p:nvGrpSpPr>
          <p:grpSpPr>
            <a:xfrm>
              <a:off x="4960455" y="2469658"/>
              <a:ext cx="668904" cy="885524"/>
              <a:chOff x="4960455" y="2469658"/>
              <a:chExt cx="668904" cy="885524"/>
            </a:xfrm>
          </p:grpSpPr>
          <p:sp>
            <p:nvSpPr>
              <p:cNvPr id="8013" name="Google Shape;8013;p11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1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1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1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1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1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9" name="Google Shape;8019;p117"/>
            <p:cNvGrpSpPr/>
            <p:nvPr/>
          </p:nvGrpSpPr>
          <p:grpSpPr>
            <a:xfrm>
              <a:off x="4294923" y="2469658"/>
              <a:ext cx="668951" cy="885524"/>
              <a:chOff x="4294923" y="2469658"/>
              <a:chExt cx="668951" cy="885524"/>
            </a:xfrm>
          </p:grpSpPr>
          <p:sp>
            <p:nvSpPr>
              <p:cNvPr id="8020" name="Google Shape;8020;p11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1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1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1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1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1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26" name="Google Shape;8026;p11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7" name="Google Shape;8027;p117"/>
          <p:cNvGrpSpPr/>
          <p:nvPr/>
        </p:nvGrpSpPr>
        <p:grpSpPr>
          <a:xfrm>
            <a:off x="4243690" y="3494256"/>
            <a:ext cx="1430949" cy="897289"/>
            <a:chOff x="4351371" y="3547942"/>
            <a:chExt cx="1345130" cy="843475"/>
          </a:xfrm>
        </p:grpSpPr>
        <p:grpSp>
          <p:nvGrpSpPr>
            <p:cNvPr id="8028" name="Google Shape;8028;p117"/>
            <p:cNvGrpSpPr/>
            <p:nvPr/>
          </p:nvGrpSpPr>
          <p:grpSpPr>
            <a:xfrm>
              <a:off x="4351371" y="4209917"/>
              <a:ext cx="1345130" cy="181500"/>
              <a:chOff x="4351371" y="4209917"/>
              <a:chExt cx="1345130" cy="181500"/>
            </a:xfrm>
          </p:grpSpPr>
          <p:sp>
            <p:nvSpPr>
              <p:cNvPr id="8029" name="Google Shape;8029;p11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0" name="Google Shape;8030;p11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031" name="Google Shape;8031;p117"/>
            <p:cNvGrpSpPr/>
            <p:nvPr/>
          </p:nvGrpSpPr>
          <p:grpSpPr>
            <a:xfrm>
              <a:off x="4403010" y="3985221"/>
              <a:ext cx="1109518" cy="181500"/>
              <a:chOff x="4403010" y="3985221"/>
              <a:chExt cx="1109518" cy="181500"/>
            </a:xfrm>
          </p:grpSpPr>
          <p:sp>
            <p:nvSpPr>
              <p:cNvPr id="8032" name="Google Shape;8032;p11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3" name="Google Shape;8033;p11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034" name="Google Shape;8034;p117"/>
            <p:cNvGrpSpPr/>
            <p:nvPr/>
          </p:nvGrpSpPr>
          <p:grpSpPr>
            <a:xfrm>
              <a:off x="4618704" y="3766582"/>
              <a:ext cx="807858" cy="181500"/>
              <a:chOff x="4618704" y="3766582"/>
              <a:chExt cx="807858" cy="181500"/>
            </a:xfrm>
          </p:grpSpPr>
          <p:sp>
            <p:nvSpPr>
              <p:cNvPr id="8035" name="Google Shape;8035;p11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6" name="Google Shape;8036;p11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037" name="Google Shape;8037;p117"/>
            <p:cNvGrpSpPr/>
            <p:nvPr/>
          </p:nvGrpSpPr>
          <p:grpSpPr>
            <a:xfrm>
              <a:off x="4735238" y="3547942"/>
              <a:ext cx="462839" cy="181500"/>
              <a:chOff x="4735238" y="3547942"/>
              <a:chExt cx="462839" cy="181500"/>
            </a:xfrm>
          </p:grpSpPr>
          <p:sp>
            <p:nvSpPr>
              <p:cNvPr id="8038" name="Google Shape;8038;p11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9" name="Google Shape;8039;p11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040" name="Google Shape;8040;p117"/>
          <p:cNvGrpSpPr/>
          <p:nvPr/>
        </p:nvGrpSpPr>
        <p:grpSpPr>
          <a:xfrm>
            <a:off x="7420047" y="2429580"/>
            <a:ext cx="1020955" cy="928853"/>
            <a:chOff x="926675" y="238125"/>
            <a:chExt cx="5755100" cy="5232975"/>
          </a:xfrm>
        </p:grpSpPr>
        <p:sp>
          <p:nvSpPr>
            <p:cNvPr id="8041" name="Google Shape;8041;p11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1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1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1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117"/>
          <p:cNvGrpSpPr/>
          <p:nvPr/>
        </p:nvGrpSpPr>
        <p:grpSpPr>
          <a:xfrm>
            <a:off x="727421" y="2828315"/>
            <a:ext cx="1695374" cy="1560837"/>
            <a:chOff x="727421" y="2828315"/>
            <a:chExt cx="1695374" cy="1560837"/>
          </a:xfrm>
        </p:grpSpPr>
        <p:grpSp>
          <p:nvGrpSpPr>
            <p:cNvPr id="8046" name="Google Shape;8046;p117"/>
            <p:cNvGrpSpPr/>
            <p:nvPr/>
          </p:nvGrpSpPr>
          <p:grpSpPr>
            <a:xfrm>
              <a:off x="727421" y="2828315"/>
              <a:ext cx="1695374" cy="1560837"/>
              <a:chOff x="734799" y="2782450"/>
              <a:chExt cx="1571100" cy="1577400"/>
            </a:xfrm>
          </p:grpSpPr>
          <p:cxnSp>
            <p:nvCxnSpPr>
              <p:cNvPr id="8047" name="Google Shape;8047;p11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048" name="Google Shape;8048;p11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049" name="Google Shape;8049;p117"/>
            <p:cNvGrpSpPr/>
            <p:nvPr/>
          </p:nvGrpSpPr>
          <p:grpSpPr>
            <a:xfrm>
              <a:off x="819108" y="2882501"/>
              <a:ext cx="1556791" cy="1426186"/>
              <a:chOff x="819108" y="2882501"/>
              <a:chExt cx="1556791" cy="1426186"/>
            </a:xfrm>
          </p:grpSpPr>
          <p:grpSp>
            <p:nvGrpSpPr>
              <p:cNvPr id="8050" name="Google Shape;8050;p117"/>
              <p:cNvGrpSpPr/>
              <p:nvPr/>
            </p:nvGrpSpPr>
            <p:grpSpPr>
              <a:xfrm>
                <a:off x="819108" y="2882501"/>
                <a:ext cx="103104" cy="1426186"/>
                <a:chOff x="4674013" y="3100904"/>
                <a:chExt cx="122758" cy="1698043"/>
              </a:xfrm>
            </p:grpSpPr>
            <p:sp>
              <p:nvSpPr>
                <p:cNvPr id="8051" name="Google Shape;8051;p11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1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1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1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1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1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1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117"/>
              <p:cNvGrpSpPr/>
              <p:nvPr/>
            </p:nvGrpSpPr>
            <p:grpSpPr>
              <a:xfrm>
                <a:off x="1062475" y="2882501"/>
                <a:ext cx="103104" cy="1426186"/>
                <a:chOff x="4940438" y="3100904"/>
                <a:chExt cx="122758" cy="1698043"/>
              </a:xfrm>
            </p:grpSpPr>
            <p:sp>
              <p:nvSpPr>
                <p:cNvPr id="8059" name="Google Shape;8059;p11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1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1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1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1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1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1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117"/>
              <p:cNvGrpSpPr/>
              <p:nvPr/>
            </p:nvGrpSpPr>
            <p:grpSpPr>
              <a:xfrm>
                <a:off x="1299324" y="2882501"/>
                <a:ext cx="103104" cy="1426186"/>
                <a:chOff x="5206863" y="3100904"/>
                <a:chExt cx="122758" cy="1698043"/>
              </a:xfrm>
            </p:grpSpPr>
            <p:sp>
              <p:nvSpPr>
                <p:cNvPr id="8067" name="Google Shape;8067;p11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1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1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1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1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1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1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4" name="Google Shape;8074;p117"/>
              <p:cNvGrpSpPr/>
              <p:nvPr/>
            </p:nvGrpSpPr>
            <p:grpSpPr>
              <a:xfrm>
                <a:off x="1786057" y="2882501"/>
                <a:ext cx="103104" cy="1426186"/>
                <a:chOff x="6006138" y="3143629"/>
                <a:chExt cx="122758" cy="1698043"/>
              </a:xfrm>
            </p:grpSpPr>
            <p:sp>
              <p:nvSpPr>
                <p:cNvPr id="8075" name="Google Shape;8075;p11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1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1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1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1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1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1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117"/>
              <p:cNvGrpSpPr/>
              <p:nvPr/>
            </p:nvGrpSpPr>
            <p:grpSpPr>
              <a:xfrm>
                <a:off x="2029422" y="2882501"/>
                <a:ext cx="103104" cy="1426186"/>
                <a:chOff x="6805413" y="3100904"/>
                <a:chExt cx="122758" cy="1698043"/>
              </a:xfrm>
            </p:grpSpPr>
            <p:sp>
              <p:nvSpPr>
                <p:cNvPr id="8083" name="Google Shape;8083;p11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1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1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1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1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1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1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117"/>
              <p:cNvGrpSpPr/>
              <p:nvPr/>
            </p:nvGrpSpPr>
            <p:grpSpPr>
              <a:xfrm>
                <a:off x="2272795" y="2882501"/>
                <a:ext cx="103104" cy="1426186"/>
                <a:chOff x="5206863" y="3100904"/>
                <a:chExt cx="122758" cy="1698043"/>
              </a:xfrm>
            </p:grpSpPr>
            <p:sp>
              <p:nvSpPr>
                <p:cNvPr id="8091" name="Google Shape;8091;p11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1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1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1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1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1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1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8" name="Google Shape;8098;p117"/>
              <p:cNvGrpSpPr/>
              <p:nvPr/>
            </p:nvGrpSpPr>
            <p:grpSpPr>
              <a:xfrm>
                <a:off x="1542694" y="2882501"/>
                <a:ext cx="103104" cy="1426186"/>
                <a:chOff x="6006138" y="3143629"/>
                <a:chExt cx="122758" cy="1698043"/>
              </a:xfrm>
            </p:grpSpPr>
            <p:sp>
              <p:nvSpPr>
                <p:cNvPr id="8099" name="Google Shape;8099;p11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1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1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1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1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1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1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06" name="Google Shape;8106;p117"/>
          <p:cNvGrpSpPr/>
          <p:nvPr/>
        </p:nvGrpSpPr>
        <p:grpSpPr>
          <a:xfrm>
            <a:off x="5683472" y="3518037"/>
            <a:ext cx="2749952" cy="870677"/>
            <a:chOff x="238125" y="1725700"/>
            <a:chExt cx="7139025" cy="2260325"/>
          </a:xfrm>
        </p:grpSpPr>
        <p:sp>
          <p:nvSpPr>
            <p:cNvPr id="8107" name="Google Shape;8107;p11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1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1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1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1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1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1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1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1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1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117"/>
          <p:cNvGrpSpPr/>
          <p:nvPr/>
        </p:nvGrpSpPr>
        <p:grpSpPr>
          <a:xfrm>
            <a:off x="5953636" y="2459783"/>
            <a:ext cx="1105452" cy="916747"/>
            <a:chOff x="5249100" y="1210600"/>
            <a:chExt cx="3502700" cy="2904775"/>
          </a:xfrm>
        </p:grpSpPr>
        <p:sp>
          <p:nvSpPr>
            <p:cNvPr id="8118" name="Google Shape;8118;p11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1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1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1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22" name="Google Shape;8122;p11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123" name="Google Shape;8123;p11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124" name="Google Shape;8124;p11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125" name="Google Shape;8125;p11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126" name="Google Shape;8126;p11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7" name="Google Shape;8127;p117"/>
          <p:cNvGrpSpPr/>
          <p:nvPr/>
        </p:nvGrpSpPr>
        <p:grpSpPr>
          <a:xfrm>
            <a:off x="7136183" y="1179201"/>
            <a:ext cx="1304650" cy="1124856"/>
            <a:chOff x="7287122" y="1165658"/>
            <a:chExt cx="1219413" cy="1051365"/>
          </a:xfrm>
        </p:grpSpPr>
        <p:grpSp>
          <p:nvGrpSpPr>
            <p:cNvPr id="8128" name="Google Shape;8128;p117"/>
            <p:cNvGrpSpPr/>
            <p:nvPr/>
          </p:nvGrpSpPr>
          <p:grpSpPr>
            <a:xfrm>
              <a:off x="7287122" y="1969723"/>
              <a:ext cx="1219413" cy="247300"/>
              <a:chOff x="7287122" y="1969723"/>
              <a:chExt cx="1219413" cy="247300"/>
            </a:xfrm>
          </p:grpSpPr>
          <p:sp>
            <p:nvSpPr>
              <p:cNvPr id="8129" name="Google Shape;8129;p11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0" name="Google Shape;8130;p117"/>
              <p:cNvGrpSpPr/>
              <p:nvPr/>
            </p:nvGrpSpPr>
            <p:grpSpPr>
              <a:xfrm>
                <a:off x="7287122" y="2063892"/>
                <a:ext cx="1151753" cy="73428"/>
                <a:chOff x="7287122" y="2063892"/>
                <a:chExt cx="1151753" cy="73428"/>
              </a:xfrm>
            </p:grpSpPr>
            <p:sp>
              <p:nvSpPr>
                <p:cNvPr id="8131" name="Google Shape;8131;p11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2" name="Google Shape;8132;p11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133" name="Google Shape;8133;p117"/>
            <p:cNvGrpSpPr/>
            <p:nvPr/>
          </p:nvGrpSpPr>
          <p:grpSpPr>
            <a:xfrm>
              <a:off x="7287122" y="1712201"/>
              <a:ext cx="1219403" cy="246767"/>
              <a:chOff x="7287122" y="1712201"/>
              <a:chExt cx="1219403" cy="246767"/>
            </a:xfrm>
          </p:grpSpPr>
          <p:sp>
            <p:nvSpPr>
              <p:cNvPr id="8134" name="Google Shape;8134;p11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35" name="Google Shape;8135;p117"/>
              <p:cNvGrpSpPr/>
              <p:nvPr/>
            </p:nvGrpSpPr>
            <p:grpSpPr>
              <a:xfrm>
                <a:off x="7287122" y="1842861"/>
                <a:ext cx="1005303" cy="73419"/>
                <a:chOff x="7287122" y="1842861"/>
                <a:chExt cx="1005303" cy="73419"/>
              </a:xfrm>
            </p:grpSpPr>
            <p:sp>
              <p:nvSpPr>
                <p:cNvPr id="8136" name="Google Shape;8136;p11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37" name="Google Shape;8137;p11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138" name="Google Shape;8138;p117"/>
            <p:cNvGrpSpPr/>
            <p:nvPr/>
          </p:nvGrpSpPr>
          <p:grpSpPr>
            <a:xfrm>
              <a:off x="7287122" y="1447520"/>
              <a:ext cx="1219403" cy="286667"/>
              <a:chOff x="7287122" y="1447520"/>
              <a:chExt cx="1219403" cy="286667"/>
            </a:xfrm>
          </p:grpSpPr>
          <p:sp>
            <p:nvSpPr>
              <p:cNvPr id="8139" name="Google Shape;8139;p11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0" name="Google Shape;8140;p117"/>
              <p:cNvGrpSpPr/>
              <p:nvPr/>
            </p:nvGrpSpPr>
            <p:grpSpPr>
              <a:xfrm>
                <a:off x="7287122" y="1581977"/>
                <a:ext cx="852803" cy="73428"/>
                <a:chOff x="7287122" y="1581977"/>
                <a:chExt cx="852803" cy="73428"/>
              </a:xfrm>
            </p:grpSpPr>
            <p:sp>
              <p:nvSpPr>
                <p:cNvPr id="8141" name="Google Shape;8141;p11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2" name="Google Shape;8142;p11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143" name="Google Shape;8143;p117"/>
            <p:cNvGrpSpPr/>
            <p:nvPr/>
          </p:nvGrpSpPr>
          <p:grpSpPr>
            <a:xfrm>
              <a:off x="7287122" y="1165658"/>
              <a:ext cx="1219403" cy="344253"/>
              <a:chOff x="7287122" y="1165658"/>
              <a:chExt cx="1219403" cy="344253"/>
            </a:xfrm>
          </p:grpSpPr>
          <p:sp>
            <p:nvSpPr>
              <p:cNvPr id="8144" name="Google Shape;8144;p11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5" name="Google Shape;8145;p117"/>
              <p:cNvGrpSpPr/>
              <p:nvPr/>
            </p:nvGrpSpPr>
            <p:grpSpPr>
              <a:xfrm>
                <a:off x="7287122" y="1341025"/>
                <a:ext cx="695703" cy="73419"/>
                <a:chOff x="7287122" y="1341025"/>
                <a:chExt cx="695703" cy="73419"/>
              </a:xfrm>
            </p:grpSpPr>
            <p:sp>
              <p:nvSpPr>
                <p:cNvPr id="8146" name="Google Shape;8146;p11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47" name="Google Shape;8147;p11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148" name="Google Shape;8148;p117"/>
          <p:cNvGrpSpPr/>
          <p:nvPr/>
        </p:nvGrpSpPr>
        <p:grpSpPr>
          <a:xfrm>
            <a:off x="5802676" y="1185224"/>
            <a:ext cx="1397729" cy="1098540"/>
            <a:chOff x="5900602" y="1193063"/>
            <a:chExt cx="1299851" cy="1021707"/>
          </a:xfrm>
        </p:grpSpPr>
        <p:grpSp>
          <p:nvGrpSpPr>
            <p:cNvPr id="8149" name="Google Shape;8149;p117"/>
            <p:cNvGrpSpPr/>
            <p:nvPr/>
          </p:nvGrpSpPr>
          <p:grpSpPr>
            <a:xfrm>
              <a:off x="6520337" y="1193063"/>
              <a:ext cx="341815" cy="799959"/>
              <a:chOff x="6520337" y="1193063"/>
              <a:chExt cx="341815" cy="799959"/>
            </a:xfrm>
          </p:grpSpPr>
          <p:grpSp>
            <p:nvGrpSpPr>
              <p:cNvPr id="8150" name="Google Shape;8150;p117"/>
              <p:cNvGrpSpPr/>
              <p:nvPr/>
            </p:nvGrpSpPr>
            <p:grpSpPr>
              <a:xfrm>
                <a:off x="6520337" y="1589527"/>
                <a:ext cx="213950" cy="403494"/>
                <a:chOff x="6520337" y="1589527"/>
                <a:chExt cx="213950" cy="403494"/>
              </a:xfrm>
            </p:grpSpPr>
            <p:sp>
              <p:nvSpPr>
                <p:cNvPr id="8151" name="Google Shape;8151;p11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1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117"/>
              <p:cNvGrpSpPr/>
              <p:nvPr/>
            </p:nvGrpSpPr>
            <p:grpSpPr>
              <a:xfrm>
                <a:off x="6577204" y="1193063"/>
                <a:ext cx="284947" cy="464512"/>
                <a:chOff x="6577204" y="1193063"/>
                <a:chExt cx="284947" cy="464512"/>
              </a:xfrm>
            </p:grpSpPr>
            <p:sp>
              <p:nvSpPr>
                <p:cNvPr id="8154" name="Google Shape;8154;p11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55" name="Google Shape;8155;p11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156" name="Google Shape;8156;p117"/>
            <p:cNvGrpSpPr/>
            <p:nvPr/>
          </p:nvGrpSpPr>
          <p:grpSpPr>
            <a:xfrm>
              <a:off x="6238903" y="1193063"/>
              <a:ext cx="300475" cy="900152"/>
              <a:chOff x="6238903" y="1193063"/>
              <a:chExt cx="300475" cy="900152"/>
            </a:xfrm>
          </p:grpSpPr>
          <p:grpSp>
            <p:nvGrpSpPr>
              <p:cNvPr id="8157" name="Google Shape;8157;p117"/>
              <p:cNvGrpSpPr/>
              <p:nvPr/>
            </p:nvGrpSpPr>
            <p:grpSpPr>
              <a:xfrm>
                <a:off x="6290865" y="1489315"/>
                <a:ext cx="248514" cy="603900"/>
                <a:chOff x="6290865" y="1489315"/>
                <a:chExt cx="248514" cy="603900"/>
              </a:xfrm>
            </p:grpSpPr>
            <p:sp>
              <p:nvSpPr>
                <p:cNvPr id="8158" name="Google Shape;8158;p11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1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0" name="Google Shape;8160;p117"/>
              <p:cNvGrpSpPr/>
              <p:nvPr/>
            </p:nvGrpSpPr>
            <p:grpSpPr>
              <a:xfrm>
                <a:off x="6238903" y="1193063"/>
                <a:ext cx="284947" cy="333087"/>
                <a:chOff x="6238903" y="1193063"/>
                <a:chExt cx="284947" cy="333087"/>
              </a:xfrm>
            </p:grpSpPr>
            <p:sp>
              <p:nvSpPr>
                <p:cNvPr id="8161" name="Google Shape;8161;p11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2" name="Google Shape;8162;p11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163" name="Google Shape;8163;p117"/>
            <p:cNvGrpSpPr/>
            <p:nvPr/>
          </p:nvGrpSpPr>
          <p:grpSpPr>
            <a:xfrm>
              <a:off x="5900602" y="1193063"/>
              <a:ext cx="444345" cy="1021707"/>
              <a:chOff x="5900602" y="1193063"/>
              <a:chExt cx="444345" cy="1021707"/>
            </a:xfrm>
          </p:grpSpPr>
          <p:grpSp>
            <p:nvGrpSpPr>
              <p:cNvPr id="8164" name="Google Shape;8164;p117"/>
              <p:cNvGrpSpPr/>
              <p:nvPr/>
            </p:nvGrpSpPr>
            <p:grpSpPr>
              <a:xfrm>
                <a:off x="6046501" y="1367785"/>
                <a:ext cx="298446" cy="846986"/>
                <a:chOff x="6046501" y="1367785"/>
                <a:chExt cx="298446" cy="846986"/>
              </a:xfrm>
            </p:grpSpPr>
            <p:sp>
              <p:nvSpPr>
                <p:cNvPr id="8165" name="Google Shape;8165;p11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1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117"/>
              <p:cNvGrpSpPr/>
              <p:nvPr/>
            </p:nvGrpSpPr>
            <p:grpSpPr>
              <a:xfrm>
                <a:off x="5900602" y="1193063"/>
                <a:ext cx="284947" cy="182312"/>
                <a:chOff x="5900602" y="1193063"/>
                <a:chExt cx="284947" cy="182312"/>
              </a:xfrm>
            </p:grpSpPr>
            <p:sp>
              <p:nvSpPr>
                <p:cNvPr id="8168" name="Google Shape;8168;p11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69" name="Google Shape;8169;p11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170" name="Google Shape;8170;p117"/>
            <p:cNvGrpSpPr/>
            <p:nvPr/>
          </p:nvGrpSpPr>
          <p:grpSpPr>
            <a:xfrm>
              <a:off x="6738300" y="1193063"/>
              <a:ext cx="462153" cy="707634"/>
              <a:chOff x="6738300" y="1193063"/>
              <a:chExt cx="462153" cy="707634"/>
            </a:xfrm>
          </p:grpSpPr>
          <p:grpSp>
            <p:nvGrpSpPr>
              <p:cNvPr id="8171" name="Google Shape;8171;p117"/>
              <p:cNvGrpSpPr/>
              <p:nvPr/>
            </p:nvGrpSpPr>
            <p:grpSpPr>
              <a:xfrm>
                <a:off x="6915505" y="1193063"/>
                <a:ext cx="284947" cy="597387"/>
                <a:chOff x="6915505" y="1193063"/>
                <a:chExt cx="284947" cy="597387"/>
              </a:xfrm>
            </p:grpSpPr>
            <p:sp>
              <p:nvSpPr>
                <p:cNvPr id="8172" name="Google Shape;8172;p11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73" name="Google Shape;8173;p11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174" name="Google Shape;8174;p117"/>
              <p:cNvGrpSpPr/>
              <p:nvPr/>
            </p:nvGrpSpPr>
            <p:grpSpPr>
              <a:xfrm>
                <a:off x="6738300" y="1684725"/>
                <a:ext cx="230066" cy="215971"/>
                <a:chOff x="6738300" y="1684725"/>
                <a:chExt cx="230066" cy="215971"/>
              </a:xfrm>
            </p:grpSpPr>
            <p:sp>
              <p:nvSpPr>
                <p:cNvPr id="8175" name="Google Shape;8175;p11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1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94"/>
        <p:cNvGrpSpPr/>
        <p:nvPr/>
      </p:nvGrpSpPr>
      <p:grpSpPr>
        <a:xfrm>
          <a:off x="0" y="0"/>
          <a:ext cx="0" cy="0"/>
          <a:chOff x="0" y="0"/>
          <a:chExt cx="0" cy="0"/>
        </a:xfrm>
      </p:grpSpPr>
      <p:sp>
        <p:nvSpPr>
          <p:cNvPr id="8595" name="Google Shape;8595;p11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596" name="Google Shape;8596;p11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597" name="Google Shape;8597;p119"/>
          <p:cNvGrpSpPr/>
          <p:nvPr/>
        </p:nvGrpSpPr>
        <p:grpSpPr>
          <a:xfrm>
            <a:off x="876361" y="1533504"/>
            <a:ext cx="322099" cy="370529"/>
            <a:chOff x="-42971725" y="3217825"/>
            <a:chExt cx="275675" cy="317125"/>
          </a:xfrm>
        </p:grpSpPr>
        <p:sp>
          <p:nvSpPr>
            <p:cNvPr id="8598" name="Google Shape;8598;p11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1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1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119"/>
          <p:cNvGrpSpPr/>
          <p:nvPr/>
        </p:nvGrpSpPr>
        <p:grpSpPr>
          <a:xfrm>
            <a:off x="848276" y="2002160"/>
            <a:ext cx="378270" cy="337551"/>
            <a:chOff x="-42996150" y="3612600"/>
            <a:chExt cx="323750" cy="288900"/>
          </a:xfrm>
        </p:grpSpPr>
        <p:sp>
          <p:nvSpPr>
            <p:cNvPr id="8602" name="Google Shape;8602;p11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1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1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119"/>
          <p:cNvGrpSpPr/>
          <p:nvPr/>
        </p:nvGrpSpPr>
        <p:grpSpPr>
          <a:xfrm>
            <a:off x="851036" y="2411530"/>
            <a:ext cx="372749" cy="370909"/>
            <a:chOff x="-42994575" y="3950300"/>
            <a:chExt cx="319025" cy="317450"/>
          </a:xfrm>
        </p:grpSpPr>
        <p:sp>
          <p:nvSpPr>
            <p:cNvPr id="8606" name="Google Shape;8606;p11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1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1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119"/>
          <p:cNvGrpSpPr/>
          <p:nvPr/>
        </p:nvGrpSpPr>
        <p:grpSpPr>
          <a:xfrm>
            <a:off x="3004431" y="1558362"/>
            <a:ext cx="371785" cy="370879"/>
            <a:chOff x="-41111350" y="3239100"/>
            <a:chExt cx="318200" cy="317425"/>
          </a:xfrm>
        </p:grpSpPr>
        <p:sp>
          <p:nvSpPr>
            <p:cNvPr id="8610" name="Google Shape;8610;p11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1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1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1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119"/>
          <p:cNvGrpSpPr/>
          <p:nvPr/>
        </p:nvGrpSpPr>
        <p:grpSpPr>
          <a:xfrm>
            <a:off x="3000751" y="1993894"/>
            <a:ext cx="379146" cy="370967"/>
            <a:chOff x="-41117650" y="3605525"/>
            <a:chExt cx="324500" cy="317500"/>
          </a:xfrm>
        </p:grpSpPr>
        <p:sp>
          <p:nvSpPr>
            <p:cNvPr id="8615" name="Google Shape;8615;p11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1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1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8" name="Google Shape;8618;p119"/>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9" name="Google Shape;8619;p119"/>
          <p:cNvGrpSpPr/>
          <p:nvPr/>
        </p:nvGrpSpPr>
        <p:grpSpPr>
          <a:xfrm>
            <a:off x="1827005" y="2885417"/>
            <a:ext cx="216271" cy="371814"/>
            <a:chOff x="-39205300" y="3220175"/>
            <a:chExt cx="185100" cy="318225"/>
          </a:xfrm>
        </p:grpSpPr>
        <p:sp>
          <p:nvSpPr>
            <p:cNvPr id="8620" name="Google Shape;8620;p11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1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119"/>
          <p:cNvGrpSpPr/>
          <p:nvPr/>
        </p:nvGrpSpPr>
        <p:grpSpPr>
          <a:xfrm>
            <a:off x="1792533" y="3345488"/>
            <a:ext cx="300016" cy="369273"/>
            <a:chOff x="-39248625" y="3588600"/>
            <a:chExt cx="256775" cy="316050"/>
          </a:xfrm>
        </p:grpSpPr>
        <p:sp>
          <p:nvSpPr>
            <p:cNvPr id="8623" name="Google Shape;8623;p11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1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5" name="Google Shape;8625;p119"/>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19"/>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7" name="Google Shape;8627;p119"/>
          <p:cNvGrpSpPr/>
          <p:nvPr/>
        </p:nvGrpSpPr>
        <p:grpSpPr>
          <a:xfrm>
            <a:off x="1243246" y="1533504"/>
            <a:ext cx="429504" cy="370879"/>
            <a:chOff x="-42651700" y="3217825"/>
            <a:chExt cx="367600" cy="317425"/>
          </a:xfrm>
        </p:grpSpPr>
        <p:sp>
          <p:nvSpPr>
            <p:cNvPr id="8628" name="Google Shape;8628;p11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1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1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1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119"/>
          <p:cNvGrpSpPr/>
          <p:nvPr/>
        </p:nvGrpSpPr>
        <p:grpSpPr>
          <a:xfrm>
            <a:off x="1278678" y="1973154"/>
            <a:ext cx="358640" cy="363226"/>
            <a:chOff x="-42617300" y="3587775"/>
            <a:chExt cx="306950" cy="310875"/>
          </a:xfrm>
        </p:grpSpPr>
        <p:sp>
          <p:nvSpPr>
            <p:cNvPr id="8633" name="Google Shape;8633;p11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1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5" name="Google Shape;8635;p119"/>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6" name="Google Shape;8636;p119"/>
          <p:cNvGrpSpPr/>
          <p:nvPr/>
        </p:nvGrpSpPr>
        <p:grpSpPr>
          <a:xfrm>
            <a:off x="3450506" y="1557895"/>
            <a:ext cx="376926" cy="370324"/>
            <a:chOff x="-40748275" y="3238700"/>
            <a:chExt cx="322600" cy="316950"/>
          </a:xfrm>
        </p:grpSpPr>
        <p:sp>
          <p:nvSpPr>
            <p:cNvPr id="8637" name="Google Shape;8637;p11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1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1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1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1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1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119"/>
          <p:cNvGrpSpPr/>
          <p:nvPr/>
        </p:nvGrpSpPr>
        <p:grpSpPr>
          <a:xfrm>
            <a:off x="3453062" y="2025879"/>
            <a:ext cx="371814" cy="338690"/>
            <a:chOff x="-40745125" y="3632900"/>
            <a:chExt cx="318225" cy="289875"/>
          </a:xfrm>
        </p:grpSpPr>
        <p:sp>
          <p:nvSpPr>
            <p:cNvPr id="8644" name="Google Shape;8644;p11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1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1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1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1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1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1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119"/>
          <p:cNvGrpSpPr/>
          <p:nvPr/>
        </p:nvGrpSpPr>
        <p:grpSpPr>
          <a:xfrm>
            <a:off x="3457209" y="2437089"/>
            <a:ext cx="363518" cy="370178"/>
            <a:chOff x="-40742750" y="3972175"/>
            <a:chExt cx="311125" cy="316825"/>
          </a:xfrm>
        </p:grpSpPr>
        <p:sp>
          <p:nvSpPr>
            <p:cNvPr id="8652" name="Google Shape;8652;p11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1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119"/>
          <p:cNvGrpSpPr/>
          <p:nvPr/>
        </p:nvGrpSpPr>
        <p:grpSpPr>
          <a:xfrm>
            <a:off x="2239871" y="2887257"/>
            <a:ext cx="266892" cy="369974"/>
            <a:chOff x="-38860325" y="3221750"/>
            <a:chExt cx="228425" cy="316650"/>
          </a:xfrm>
        </p:grpSpPr>
        <p:sp>
          <p:nvSpPr>
            <p:cNvPr id="8655" name="Google Shape;8655;p11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1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1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1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119"/>
          <p:cNvGrpSpPr/>
          <p:nvPr/>
        </p:nvGrpSpPr>
        <p:grpSpPr>
          <a:xfrm>
            <a:off x="2190678" y="3349314"/>
            <a:ext cx="380081" cy="367111"/>
            <a:chOff x="-38905225" y="3591875"/>
            <a:chExt cx="325300" cy="314200"/>
          </a:xfrm>
        </p:grpSpPr>
        <p:sp>
          <p:nvSpPr>
            <p:cNvPr id="8660" name="Google Shape;8660;p11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1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1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3" name="Google Shape;8663;p119"/>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4" name="Google Shape;8664;p119"/>
          <p:cNvGrpSpPr/>
          <p:nvPr/>
        </p:nvGrpSpPr>
        <p:grpSpPr>
          <a:xfrm>
            <a:off x="3997427" y="3334394"/>
            <a:ext cx="290815" cy="369740"/>
            <a:chOff x="-37370925" y="3579105"/>
            <a:chExt cx="248900" cy="316450"/>
          </a:xfrm>
        </p:grpSpPr>
        <p:sp>
          <p:nvSpPr>
            <p:cNvPr id="8665" name="Google Shape;8665;p11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1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7" name="Google Shape;8667;p119"/>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19"/>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119"/>
          <p:cNvGrpSpPr/>
          <p:nvPr/>
        </p:nvGrpSpPr>
        <p:grpSpPr>
          <a:xfrm>
            <a:off x="1690803" y="2412465"/>
            <a:ext cx="371814" cy="369974"/>
            <a:chOff x="-42259725" y="3951100"/>
            <a:chExt cx="318225" cy="316650"/>
          </a:xfrm>
        </p:grpSpPr>
        <p:sp>
          <p:nvSpPr>
            <p:cNvPr id="8670" name="Google Shape;8670;p11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1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119"/>
          <p:cNvGrpSpPr/>
          <p:nvPr/>
        </p:nvGrpSpPr>
        <p:grpSpPr>
          <a:xfrm>
            <a:off x="3889164" y="1591486"/>
            <a:ext cx="370879" cy="337755"/>
            <a:chOff x="-40378075" y="3267450"/>
            <a:chExt cx="317425" cy="289075"/>
          </a:xfrm>
        </p:grpSpPr>
        <p:sp>
          <p:nvSpPr>
            <p:cNvPr id="8673" name="Google Shape;8673;p11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1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1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1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119"/>
          <p:cNvGrpSpPr/>
          <p:nvPr/>
        </p:nvGrpSpPr>
        <p:grpSpPr>
          <a:xfrm>
            <a:off x="3892830" y="1992754"/>
            <a:ext cx="363548" cy="369974"/>
            <a:chOff x="-40372575" y="3604550"/>
            <a:chExt cx="311150" cy="316650"/>
          </a:xfrm>
        </p:grpSpPr>
        <p:sp>
          <p:nvSpPr>
            <p:cNvPr id="8678" name="Google Shape;8678;p11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1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1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1" name="Google Shape;8681;p119"/>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2" name="Google Shape;8682;p119"/>
          <p:cNvGrpSpPr/>
          <p:nvPr/>
        </p:nvGrpSpPr>
        <p:grpSpPr>
          <a:xfrm>
            <a:off x="2616780" y="2885417"/>
            <a:ext cx="399038" cy="372165"/>
            <a:chOff x="-38542250" y="3220175"/>
            <a:chExt cx="341525" cy="318525"/>
          </a:xfrm>
        </p:grpSpPr>
        <p:sp>
          <p:nvSpPr>
            <p:cNvPr id="8683" name="Google Shape;8683;p11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1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1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119"/>
          <p:cNvGrpSpPr/>
          <p:nvPr/>
        </p:nvGrpSpPr>
        <p:grpSpPr>
          <a:xfrm>
            <a:off x="2638712" y="3344787"/>
            <a:ext cx="369974" cy="369068"/>
            <a:chOff x="-38537400" y="3588000"/>
            <a:chExt cx="316650" cy="315875"/>
          </a:xfrm>
        </p:grpSpPr>
        <p:sp>
          <p:nvSpPr>
            <p:cNvPr id="8687" name="Google Shape;8687;p11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1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1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1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119"/>
          <p:cNvGrpSpPr/>
          <p:nvPr/>
        </p:nvGrpSpPr>
        <p:grpSpPr>
          <a:xfrm>
            <a:off x="2637792" y="3802316"/>
            <a:ext cx="371814" cy="369974"/>
            <a:chOff x="-38538975" y="3954250"/>
            <a:chExt cx="318225" cy="316650"/>
          </a:xfrm>
        </p:grpSpPr>
        <p:sp>
          <p:nvSpPr>
            <p:cNvPr id="8692" name="Google Shape;8692;p11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1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4" name="Google Shape;8694;p119"/>
          <p:cNvGrpSpPr/>
          <p:nvPr/>
        </p:nvGrpSpPr>
        <p:grpSpPr>
          <a:xfrm>
            <a:off x="3955104" y="3797243"/>
            <a:ext cx="375465" cy="371814"/>
            <a:chOff x="-37385100" y="3949908"/>
            <a:chExt cx="321350" cy="318225"/>
          </a:xfrm>
        </p:grpSpPr>
        <p:sp>
          <p:nvSpPr>
            <p:cNvPr id="8695" name="Google Shape;8695;p11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1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7" name="Google Shape;8697;p119"/>
          <p:cNvGrpSpPr/>
          <p:nvPr/>
        </p:nvGrpSpPr>
        <p:grpSpPr>
          <a:xfrm>
            <a:off x="2130763" y="1532803"/>
            <a:ext cx="370909" cy="370675"/>
            <a:chOff x="-41895050" y="3217225"/>
            <a:chExt cx="317450" cy="317250"/>
          </a:xfrm>
        </p:grpSpPr>
        <p:sp>
          <p:nvSpPr>
            <p:cNvPr id="8698" name="Google Shape;8698;p11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1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1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1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1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119"/>
          <p:cNvGrpSpPr/>
          <p:nvPr/>
        </p:nvGrpSpPr>
        <p:grpSpPr>
          <a:xfrm>
            <a:off x="2130310" y="1969737"/>
            <a:ext cx="371814" cy="369974"/>
            <a:chOff x="-41893475" y="3584850"/>
            <a:chExt cx="318225" cy="316650"/>
          </a:xfrm>
        </p:grpSpPr>
        <p:sp>
          <p:nvSpPr>
            <p:cNvPr id="8704" name="Google Shape;8704;p11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1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1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1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08" name="Google Shape;8708;p119"/>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19"/>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0" name="Google Shape;8710;p119"/>
          <p:cNvGrpSpPr/>
          <p:nvPr/>
        </p:nvGrpSpPr>
        <p:grpSpPr>
          <a:xfrm>
            <a:off x="900338" y="3365029"/>
            <a:ext cx="337522" cy="370909"/>
            <a:chOff x="-39998250" y="3605325"/>
            <a:chExt cx="288875" cy="317450"/>
          </a:xfrm>
        </p:grpSpPr>
        <p:sp>
          <p:nvSpPr>
            <p:cNvPr id="8711" name="Google Shape;8711;p11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1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119"/>
          <p:cNvGrpSpPr/>
          <p:nvPr/>
        </p:nvGrpSpPr>
        <p:grpSpPr>
          <a:xfrm>
            <a:off x="884112" y="3823493"/>
            <a:ext cx="369974" cy="369945"/>
            <a:chOff x="-40011050" y="3972375"/>
            <a:chExt cx="316650" cy="316625"/>
          </a:xfrm>
        </p:grpSpPr>
        <p:sp>
          <p:nvSpPr>
            <p:cNvPr id="8714" name="Google Shape;8714;p11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1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119"/>
          <p:cNvGrpSpPr/>
          <p:nvPr/>
        </p:nvGrpSpPr>
        <p:grpSpPr>
          <a:xfrm>
            <a:off x="3116043" y="2888192"/>
            <a:ext cx="266921" cy="369039"/>
            <a:chOff x="-38129425" y="3222550"/>
            <a:chExt cx="228450" cy="315850"/>
          </a:xfrm>
        </p:grpSpPr>
        <p:sp>
          <p:nvSpPr>
            <p:cNvPr id="8717" name="Google Shape;8717;p11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1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119"/>
          <p:cNvGrpSpPr/>
          <p:nvPr/>
        </p:nvGrpSpPr>
        <p:grpSpPr>
          <a:xfrm>
            <a:off x="3071012" y="3344787"/>
            <a:ext cx="371785" cy="369974"/>
            <a:chOff x="-38172725" y="3588000"/>
            <a:chExt cx="318200" cy="316650"/>
          </a:xfrm>
        </p:grpSpPr>
        <p:sp>
          <p:nvSpPr>
            <p:cNvPr id="8720" name="Google Shape;8720;p11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1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1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1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1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1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1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1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119"/>
          <p:cNvGrpSpPr/>
          <p:nvPr/>
        </p:nvGrpSpPr>
        <p:grpSpPr>
          <a:xfrm>
            <a:off x="3146914" y="3803222"/>
            <a:ext cx="219981" cy="369974"/>
            <a:chOff x="-38109725" y="3955025"/>
            <a:chExt cx="188275" cy="316650"/>
          </a:xfrm>
        </p:grpSpPr>
        <p:sp>
          <p:nvSpPr>
            <p:cNvPr id="8729" name="Google Shape;8729;p11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1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1" name="Google Shape;8731;p119"/>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2" name="Google Shape;8732;p119"/>
          <p:cNvGrpSpPr/>
          <p:nvPr/>
        </p:nvGrpSpPr>
        <p:grpSpPr>
          <a:xfrm>
            <a:off x="2562313" y="1534643"/>
            <a:ext cx="373654" cy="369068"/>
            <a:chOff x="-41530375" y="3218800"/>
            <a:chExt cx="319800" cy="315875"/>
          </a:xfrm>
        </p:grpSpPr>
        <p:sp>
          <p:nvSpPr>
            <p:cNvPr id="8733" name="Google Shape;8733;p11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1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119"/>
          <p:cNvGrpSpPr/>
          <p:nvPr/>
        </p:nvGrpSpPr>
        <p:grpSpPr>
          <a:xfrm>
            <a:off x="2564607" y="2049801"/>
            <a:ext cx="369068" cy="289004"/>
            <a:chOff x="-41526450" y="3653375"/>
            <a:chExt cx="315875" cy="247350"/>
          </a:xfrm>
        </p:grpSpPr>
        <p:sp>
          <p:nvSpPr>
            <p:cNvPr id="8736" name="Google Shape;8736;p11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1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119"/>
          <p:cNvGrpSpPr/>
          <p:nvPr/>
        </p:nvGrpSpPr>
        <p:grpSpPr>
          <a:xfrm>
            <a:off x="2565994" y="2412465"/>
            <a:ext cx="366293" cy="369974"/>
            <a:chOff x="-41526450" y="3951100"/>
            <a:chExt cx="313500" cy="316650"/>
          </a:xfrm>
        </p:grpSpPr>
        <p:sp>
          <p:nvSpPr>
            <p:cNvPr id="8739" name="Google Shape;8739;p11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1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1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119"/>
          <p:cNvGrpSpPr/>
          <p:nvPr/>
        </p:nvGrpSpPr>
        <p:grpSpPr>
          <a:xfrm>
            <a:off x="1331249" y="2906594"/>
            <a:ext cx="339595" cy="371814"/>
            <a:chOff x="-39625900" y="3238300"/>
            <a:chExt cx="290650" cy="318225"/>
          </a:xfrm>
        </p:grpSpPr>
        <p:sp>
          <p:nvSpPr>
            <p:cNvPr id="8743" name="Google Shape;8743;p11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1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5" name="Google Shape;8745;p119"/>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6" name="Google Shape;8746;p119"/>
          <p:cNvGrpSpPr/>
          <p:nvPr/>
        </p:nvGrpSpPr>
        <p:grpSpPr>
          <a:xfrm>
            <a:off x="1325300" y="3823055"/>
            <a:ext cx="366293" cy="370441"/>
            <a:chOff x="-39647175" y="3972000"/>
            <a:chExt cx="313500" cy="317050"/>
          </a:xfrm>
        </p:grpSpPr>
        <p:sp>
          <p:nvSpPr>
            <p:cNvPr id="8747" name="Google Shape;8747;p11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1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1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0" name="Google Shape;8750;p119"/>
          <p:cNvGrpSpPr/>
          <p:nvPr/>
        </p:nvGrpSpPr>
        <p:grpSpPr>
          <a:xfrm>
            <a:off x="3494427" y="2887053"/>
            <a:ext cx="375495" cy="370879"/>
            <a:chOff x="-37808850" y="3221575"/>
            <a:chExt cx="321375" cy="317425"/>
          </a:xfrm>
        </p:grpSpPr>
        <p:sp>
          <p:nvSpPr>
            <p:cNvPr id="8751" name="Google Shape;8751;p11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1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3" name="Google Shape;8753;p119"/>
          <p:cNvGrpSpPr/>
          <p:nvPr/>
        </p:nvGrpSpPr>
        <p:grpSpPr>
          <a:xfrm>
            <a:off x="3503201" y="3409084"/>
            <a:ext cx="372749" cy="241158"/>
            <a:chOff x="-37806500" y="3643030"/>
            <a:chExt cx="319025" cy="206400"/>
          </a:xfrm>
        </p:grpSpPr>
        <p:sp>
          <p:nvSpPr>
            <p:cNvPr id="8754" name="Google Shape;8754;p11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1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119"/>
          <p:cNvGrpSpPr/>
          <p:nvPr/>
        </p:nvGrpSpPr>
        <p:grpSpPr>
          <a:xfrm>
            <a:off x="3505508" y="3801381"/>
            <a:ext cx="368134" cy="371814"/>
            <a:chOff x="-37804925" y="3953450"/>
            <a:chExt cx="315075" cy="318225"/>
          </a:xfrm>
        </p:grpSpPr>
        <p:sp>
          <p:nvSpPr>
            <p:cNvPr id="8757" name="Google Shape;8757;p11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1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1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0" name="Google Shape;8760;p119"/>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1" name="Google Shape;8761;p119"/>
          <p:cNvGrpSpPr/>
          <p:nvPr/>
        </p:nvGrpSpPr>
        <p:grpSpPr>
          <a:xfrm>
            <a:off x="4860977" y="1553988"/>
            <a:ext cx="355663" cy="308725"/>
            <a:chOff x="-28462125" y="3199700"/>
            <a:chExt cx="298550" cy="259150"/>
          </a:xfrm>
        </p:grpSpPr>
        <p:sp>
          <p:nvSpPr>
            <p:cNvPr id="8762" name="Google Shape;8762;p11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1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1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119"/>
          <p:cNvGrpSpPr/>
          <p:nvPr/>
        </p:nvGrpSpPr>
        <p:grpSpPr>
          <a:xfrm>
            <a:off x="4861930" y="1988678"/>
            <a:ext cx="353757" cy="352833"/>
            <a:chOff x="-28461325" y="3545475"/>
            <a:chExt cx="296950" cy="296175"/>
          </a:xfrm>
        </p:grpSpPr>
        <p:sp>
          <p:nvSpPr>
            <p:cNvPr id="8766" name="Google Shape;8766;p11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1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1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1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1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1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119"/>
          <p:cNvGrpSpPr/>
          <p:nvPr/>
        </p:nvGrpSpPr>
        <p:grpSpPr>
          <a:xfrm>
            <a:off x="4858162" y="2438722"/>
            <a:ext cx="361292" cy="352803"/>
            <a:chOff x="-28463700" y="3914875"/>
            <a:chExt cx="303275" cy="296150"/>
          </a:xfrm>
        </p:grpSpPr>
        <p:sp>
          <p:nvSpPr>
            <p:cNvPr id="8773" name="Google Shape;8773;p11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1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5" name="Google Shape;8775;p119"/>
          <p:cNvGrpSpPr/>
          <p:nvPr/>
        </p:nvGrpSpPr>
        <p:grpSpPr>
          <a:xfrm>
            <a:off x="7092947" y="1594805"/>
            <a:ext cx="351880" cy="227092"/>
            <a:chOff x="-26573400" y="3224125"/>
            <a:chExt cx="295375" cy="190625"/>
          </a:xfrm>
        </p:grpSpPr>
        <p:sp>
          <p:nvSpPr>
            <p:cNvPr id="8776" name="Google Shape;8776;p11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1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119"/>
          <p:cNvGrpSpPr/>
          <p:nvPr/>
        </p:nvGrpSpPr>
        <p:grpSpPr>
          <a:xfrm>
            <a:off x="7092947" y="1989140"/>
            <a:ext cx="351880" cy="351910"/>
            <a:chOff x="-26573400" y="3546250"/>
            <a:chExt cx="295375" cy="295400"/>
          </a:xfrm>
        </p:grpSpPr>
        <p:sp>
          <p:nvSpPr>
            <p:cNvPr id="8779" name="Google Shape;8779;p11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1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1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1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1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4" name="Google Shape;8784;p119"/>
          <p:cNvGrpSpPr/>
          <p:nvPr/>
        </p:nvGrpSpPr>
        <p:grpSpPr>
          <a:xfrm>
            <a:off x="7081228" y="2439049"/>
            <a:ext cx="375319" cy="352148"/>
            <a:chOff x="-26583625" y="3917025"/>
            <a:chExt cx="315050" cy="295600"/>
          </a:xfrm>
        </p:grpSpPr>
        <p:sp>
          <p:nvSpPr>
            <p:cNvPr id="8785" name="Google Shape;8785;p11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1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1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1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9" name="Google Shape;8789;p119"/>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0" name="Google Shape;8790;p119"/>
          <p:cNvGrpSpPr/>
          <p:nvPr/>
        </p:nvGrpSpPr>
        <p:grpSpPr>
          <a:xfrm>
            <a:off x="5779742" y="3398079"/>
            <a:ext cx="289039" cy="352833"/>
            <a:chOff x="-24694925" y="3518700"/>
            <a:chExt cx="242625" cy="296175"/>
          </a:xfrm>
        </p:grpSpPr>
        <p:sp>
          <p:nvSpPr>
            <p:cNvPr id="8791" name="Google Shape;8791;p11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1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1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1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119"/>
          <p:cNvGrpSpPr/>
          <p:nvPr/>
        </p:nvGrpSpPr>
        <p:grpSpPr>
          <a:xfrm>
            <a:off x="5779280" y="3848107"/>
            <a:ext cx="289962" cy="352833"/>
            <a:chOff x="-24709100" y="3888875"/>
            <a:chExt cx="243400" cy="296175"/>
          </a:xfrm>
        </p:grpSpPr>
        <p:sp>
          <p:nvSpPr>
            <p:cNvPr id="8796" name="Google Shape;8796;p11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1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1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119"/>
          <p:cNvGrpSpPr/>
          <p:nvPr/>
        </p:nvGrpSpPr>
        <p:grpSpPr>
          <a:xfrm>
            <a:off x="7979280" y="2920770"/>
            <a:ext cx="356556" cy="349557"/>
            <a:chOff x="-22863675" y="3131775"/>
            <a:chExt cx="299300" cy="293425"/>
          </a:xfrm>
        </p:grpSpPr>
        <p:sp>
          <p:nvSpPr>
            <p:cNvPr id="8800" name="Google Shape;8800;p11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1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1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119"/>
          <p:cNvGrpSpPr/>
          <p:nvPr/>
        </p:nvGrpSpPr>
        <p:grpSpPr>
          <a:xfrm>
            <a:off x="5322144" y="1531949"/>
            <a:ext cx="310602" cy="352803"/>
            <a:chOff x="-28069875" y="3175300"/>
            <a:chExt cx="260725" cy="296150"/>
          </a:xfrm>
        </p:grpSpPr>
        <p:sp>
          <p:nvSpPr>
            <p:cNvPr id="8804" name="Google Shape;8804;p11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1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1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1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1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1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1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1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1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3" name="Google Shape;8813;p119"/>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4" name="Google Shape;8814;p119"/>
          <p:cNvGrpSpPr/>
          <p:nvPr/>
        </p:nvGrpSpPr>
        <p:grpSpPr>
          <a:xfrm>
            <a:off x="5363423" y="2439183"/>
            <a:ext cx="228045" cy="351880"/>
            <a:chOff x="-28032075" y="3916450"/>
            <a:chExt cx="191425" cy="295375"/>
          </a:xfrm>
        </p:grpSpPr>
        <p:sp>
          <p:nvSpPr>
            <p:cNvPr id="8815" name="Google Shape;8815;p11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1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1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8" name="Google Shape;8818;p119"/>
          <p:cNvGrpSpPr/>
          <p:nvPr/>
        </p:nvGrpSpPr>
        <p:grpSpPr>
          <a:xfrm>
            <a:off x="7528769" y="1531934"/>
            <a:ext cx="352833" cy="352833"/>
            <a:chOff x="-26201650" y="3176075"/>
            <a:chExt cx="296175" cy="296175"/>
          </a:xfrm>
        </p:grpSpPr>
        <p:sp>
          <p:nvSpPr>
            <p:cNvPr id="8819" name="Google Shape;8819;p11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1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119"/>
          <p:cNvGrpSpPr/>
          <p:nvPr/>
        </p:nvGrpSpPr>
        <p:grpSpPr>
          <a:xfrm>
            <a:off x="7528293" y="1989155"/>
            <a:ext cx="353786" cy="351880"/>
            <a:chOff x="-26204800" y="3547050"/>
            <a:chExt cx="296975" cy="295375"/>
          </a:xfrm>
        </p:grpSpPr>
        <p:sp>
          <p:nvSpPr>
            <p:cNvPr id="8822" name="Google Shape;8822;p11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1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4" name="Google Shape;8824;p119"/>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5" name="Google Shape;8825;p119"/>
          <p:cNvGrpSpPr/>
          <p:nvPr/>
        </p:nvGrpSpPr>
        <p:grpSpPr>
          <a:xfrm>
            <a:off x="6199548" y="2919133"/>
            <a:ext cx="345328" cy="352833"/>
            <a:chOff x="-24353875" y="3147725"/>
            <a:chExt cx="289875" cy="296175"/>
          </a:xfrm>
        </p:grpSpPr>
        <p:sp>
          <p:nvSpPr>
            <p:cNvPr id="8826" name="Google Shape;8826;p11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1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8" name="Google Shape;8828;p119"/>
          <p:cNvGrpSpPr/>
          <p:nvPr/>
        </p:nvGrpSpPr>
        <p:grpSpPr>
          <a:xfrm>
            <a:off x="6207530" y="3398540"/>
            <a:ext cx="329365" cy="351910"/>
            <a:chOff x="-24344425" y="3519475"/>
            <a:chExt cx="276475" cy="295400"/>
          </a:xfrm>
        </p:grpSpPr>
        <p:sp>
          <p:nvSpPr>
            <p:cNvPr id="8829" name="Google Shape;8829;p11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1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119"/>
          <p:cNvGrpSpPr/>
          <p:nvPr/>
        </p:nvGrpSpPr>
        <p:grpSpPr>
          <a:xfrm>
            <a:off x="6197210" y="3850460"/>
            <a:ext cx="350004" cy="348128"/>
            <a:chOff x="-24353075" y="3891250"/>
            <a:chExt cx="293800" cy="292225"/>
          </a:xfrm>
        </p:grpSpPr>
        <p:sp>
          <p:nvSpPr>
            <p:cNvPr id="8832" name="Google Shape;8832;p11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1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119"/>
          <p:cNvGrpSpPr/>
          <p:nvPr/>
        </p:nvGrpSpPr>
        <p:grpSpPr>
          <a:xfrm>
            <a:off x="7980681" y="3398763"/>
            <a:ext cx="353757" cy="351463"/>
            <a:chOff x="-22845575" y="3504075"/>
            <a:chExt cx="296950" cy="295025"/>
          </a:xfrm>
        </p:grpSpPr>
        <p:sp>
          <p:nvSpPr>
            <p:cNvPr id="8835" name="Google Shape;8835;p11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1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7" name="Google Shape;8837;p119"/>
          <p:cNvGrpSpPr/>
          <p:nvPr/>
        </p:nvGrpSpPr>
        <p:grpSpPr>
          <a:xfrm>
            <a:off x="5773862" y="1532411"/>
            <a:ext cx="299344" cy="351880"/>
            <a:chOff x="-27691025" y="3175300"/>
            <a:chExt cx="251275" cy="295375"/>
          </a:xfrm>
        </p:grpSpPr>
        <p:sp>
          <p:nvSpPr>
            <p:cNvPr id="8838" name="Google Shape;8838;p11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1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1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1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119"/>
          <p:cNvGrpSpPr/>
          <p:nvPr/>
        </p:nvGrpSpPr>
        <p:grpSpPr>
          <a:xfrm>
            <a:off x="5746179" y="2051087"/>
            <a:ext cx="354710" cy="228015"/>
            <a:chOff x="-27721750" y="3598250"/>
            <a:chExt cx="297750" cy="191400"/>
          </a:xfrm>
        </p:grpSpPr>
        <p:sp>
          <p:nvSpPr>
            <p:cNvPr id="8843" name="Google Shape;8843;p11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1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119"/>
          <p:cNvGrpSpPr/>
          <p:nvPr/>
        </p:nvGrpSpPr>
        <p:grpSpPr>
          <a:xfrm>
            <a:off x="5747579" y="2444633"/>
            <a:ext cx="351910" cy="340980"/>
            <a:chOff x="-27719400" y="3925600"/>
            <a:chExt cx="295400" cy="286225"/>
          </a:xfrm>
        </p:grpSpPr>
        <p:sp>
          <p:nvSpPr>
            <p:cNvPr id="8846" name="Google Shape;8846;p11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1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119"/>
          <p:cNvGrpSpPr/>
          <p:nvPr/>
        </p:nvGrpSpPr>
        <p:grpSpPr>
          <a:xfrm>
            <a:off x="7968851" y="1531473"/>
            <a:ext cx="353757" cy="353757"/>
            <a:chOff x="-25834600" y="3176875"/>
            <a:chExt cx="296950" cy="296950"/>
          </a:xfrm>
        </p:grpSpPr>
        <p:sp>
          <p:nvSpPr>
            <p:cNvPr id="8849" name="Google Shape;8849;p11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1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1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1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1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4" name="Google Shape;8854;p119"/>
          <p:cNvGrpSpPr/>
          <p:nvPr/>
        </p:nvGrpSpPr>
        <p:grpSpPr>
          <a:xfrm>
            <a:off x="7968851" y="1999474"/>
            <a:ext cx="353757" cy="331241"/>
            <a:chOff x="-25834600" y="3564375"/>
            <a:chExt cx="296950" cy="278050"/>
          </a:xfrm>
        </p:grpSpPr>
        <p:sp>
          <p:nvSpPr>
            <p:cNvPr id="8855" name="Google Shape;8855;p11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1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1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1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1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1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1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1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3" name="Google Shape;8863;p119"/>
          <p:cNvGrpSpPr/>
          <p:nvPr/>
        </p:nvGrpSpPr>
        <p:grpSpPr>
          <a:xfrm>
            <a:off x="7966974" y="2438826"/>
            <a:ext cx="357509" cy="352595"/>
            <a:chOff x="-25834600" y="3915850"/>
            <a:chExt cx="300100" cy="295975"/>
          </a:xfrm>
        </p:grpSpPr>
        <p:sp>
          <p:nvSpPr>
            <p:cNvPr id="8864" name="Google Shape;8864;p11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1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1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119"/>
          <p:cNvGrpSpPr/>
          <p:nvPr/>
        </p:nvGrpSpPr>
        <p:grpSpPr>
          <a:xfrm>
            <a:off x="6702402" y="2920056"/>
            <a:ext cx="228968" cy="350987"/>
            <a:chOff x="-23930925" y="3149300"/>
            <a:chExt cx="192200" cy="294625"/>
          </a:xfrm>
        </p:grpSpPr>
        <p:sp>
          <p:nvSpPr>
            <p:cNvPr id="8868" name="Google Shape;8868;p11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1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1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1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119"/>
          <p:cNvGrpSpPr/>
          <p:nvPr/>
        </p:nvGrpSpPr>
        <p:grpSpPr>
          <a:xfrm>
            <a:off x="6659232" y="3398540"/>
            <a:ext cx="315307" cy="351910"/>
            <a:chOff x="-23962425" y="3519475"/>
            <a:chExt cx="264675" cy="295400"/>
          </a:xfrm>
        </p:grpSpPr>
        <p:sp>
          <p:nvSpPr>
            <p:cNvPr id="8873" name="Google Shape;8873;p11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1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5" name="Google Shape;8875;p119"/>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6" name="Google Shape;8876;p119"/>
          <p:cNvGrpSpPr/>
          <p:nvPr/>
        </p:nvGrpSpPr>
        <p:grpSpPr>
          <a:xfrm>
            <a:off x="8037908" y="3848584"/>
            <a:ext cx="239302" cy="351880"/>
            <a:chOff x="-22788075" y="3904625"/>
            <a:chExt cx="200875" cy="295375"/>
          </a:xfrm>
        </p:grpSpPr>
        <p:sp>
          <p:nvSpPr>
            <p:cNvPr id="8877" name="Google Shape;8877;p11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1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1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1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119"/>
          <p:cNvGrpSpPr/>
          <p:nvPr/>
        </p:nvGrpSpPr>
        <p:grpSpPr>
          <a:xfrm>
            <a:off x="6193206" y="1531949"/>
            <a:ext cx="354710" cy="352803"/>
            <a:chOff x="-27351575" y="3175300"/>
            <a:chExt cx="297750" cy="296150"/>
          </a:xfrm>
        </p:grpSpPr>
        <p:sp>
          <p:nvSpPr>
            <p:cNvPr id="8882" name="Google Shape;8882;p11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1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1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1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6" name="Google Shape;8886;p119"/>
          <p:cNvGrpSpPr/>
          <p:nvPr/>
        </p:nvGrpSpPr>
        <p:grpSpPr>
          <a:xfrm>
            <a:off x="6235914" y="1988559"/>
            <a:ext cx="269293" cy="353072"/>
            <a:chOff x="-27313750" y="3545275"/>
            <a:chExt cx="226050" cy="296375"/>
          </a:xfrm>
        </p:grpSpPr>
        <p:sp>
          <p:nvSpPr>
            <p:cNvPr id="8887" name="Google Shape;8887;p11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1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1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119"/>
          <p:cNvGrpSpPr/>
          <p:nvPr/>
        </p:nvGrpSpPr>
        <p:grpSpPr>
          <a:xfrm>
            <a:off x="6193206" y="2436830"/>
            <a:ext cx="354710" cy="356586"/>
            <a:chOff x="-27351575" y="3915650"/>
            <a:chExt cx="297750" cy="299325"/>
          </a:xfrm>
        </p:grpSpPr>
        <p:sp>
          <p:nvSpPr>
            <p:cNvPr id="8891" name="Google Shape;8891;p11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1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119"/>
          <p:cNvGrpSpPr/>
          <p:nvPr/>
        </p:nvGrpSpPr>
        <p:grpSpPr>
          <a:xfrm>
            <a:off x="4880696" y="2919029"/>
            <a:ext cx="319060" cy="353042"/>
            <a:chOff x="-25445525" y="3175900"/>
            <a:chExt cx="267825" cy="296350"/>
          </a:xfrm>
        </p:grpSpPr>
        <p:sp>
          <p:nvSpPr>
            <p:cNvPr id="8894" name="Google Shape;8894;p11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1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1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119"/>
          <p:cNvGrpSpPr/>
          <p:nvPr/>
        </p:nvGrpSpPr>
        <p:grpSpPr>
          <a:xfrm>
            <a:off x="4862410" y="3409352"/>
            <a:ext cx="355633" cy="330288"/>
            <a:chOff x="-25465200" y="3565175"/>
            <a:chExt cx="298525" cy="277250"/>
          </a:xfrm>
        </p:grpSpPr>
        <p:sp>
          <p:nvSpPr>
            <p:cNvPr id="8898" name="Google Shape;8898;p11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1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19"/>
          <p:cNvGrpSpPr/>
          <p:nvPr/>
        </p:nvGrpSpPr>
        <p:grpSpPr>
          <a:xfrm>
            <a:off x="4861948" y="3848882"/>
            <a:ext cx="356556" cy="351285"/>
            <a:chOff x="-25465200" y="3916150"/>
            <a:chExt cx="299300" cy="294875"/>
          </a:xfrm>
        </p:grpSpPr>
        <p:sp>
          <p:nvSpPr>
            <p:cNvPr id="8901" name="Google Shape;8901;p11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1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119"/>
          <p:cNvGrpSpPr/>
          <p:nvPr/>
        </p:nvGrpSpPr>
        <p:grpSpPr>
          <a:xfrm>
            <a:off x="7089388" y="2919148"/>
            <a:ext cx="351880" cy="352803"/>
            <a:chOff x="-23615075" y="3148525"/>
            <a:chExt cx="295375" cy="296150"/>
          </a:xfrm>
        </p:grpSpPr>
        <p:sp>
          <p:nvSpPr>
            <p:cNvPr id="8904" name="Google Shape;8904;p11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1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1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1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8" name="Google Shape;8908;p119"/>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9" name="Google Shape;8909;p119"/>
          <p:cNvGrpSpPr/>
          <p:nvPr/>
        </p:nvGrpSpPr>
        <p:grpSpPr>
          <a:xfrm>
            <a:off x="7088911" y="3858427"/>
            <a:ext cx="352833" cy="332194"/>
            <a:chOff x="-23615075" y="3906200"/>
            <a:chExt cx="296175" cy="278850"/>
          </a:xfrm>
        </p:grpSpPr>
        <p:sp>
          <p:nvSpPr>
            <p:cNvPr id="8910" name="Google Shape;8910;p11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1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1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3" name="Google Shape;8913;p119"/>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4" name="Google Shape;8914;p119"/>
          <p:cNvGrpSpPr/>
          <p:nvPr/>
        </p:nvGrpSpPr>
        <p:grpSpPr>
          <a:xfrm>
            <a:off x="6637880" y="1532068"/>
            <a:ext cx="353757" cy="352565"/>
            <a:chOff x="-26980600" y="3175500"/>
            <a:chExt cx="296950" cy="295950"/>
          </a:xfrm>
        </p:grpSpPr>
        <p:sp>
          <p:nvSpPr>
            <p:cNvPr id="8915" name="Google Shape;8915;p11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1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1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8" name="Google Shape;8918;p119"/>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9" name="Google Shape;8919;p119"/>
          <p:cNvGrpSpPr/>
          <p:nvPr/>
        </p:nvGrpSpPr>
        <p:grpSpPr>
          <a:xfrm>
            <a:off x="6638357" y="2470604"/>
            <a:ext cx="352803" cy="289039"/>
            <a:chOff x="-26981375" y="3951875"/>
            <a:chExt cx="296150" cy="242625"/>
          </a:xfrm>
        </p:grpSpPr>
        <p:sp>
          <p:nvSpPr>
            <p:cNvPr id="8920" name="Google Shape;8920;p11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1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1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119"/>
          <p:cNvGrpSpPr/>
          <p:nvPr/>
        </p:nvGrpSpPr>
        <p:grpSpPr>
          <a:xfrm>
            <a:off x="5303399" y="2918195"/>
            <a:ext cx="351910" cy="354710"/>
            <a:chOff x="-25094250" y="3176075"/>
            <a:chExt cx="295400" cy="297750"/>
          </a:xfrm>
        </p:grpSpPr>
        <p:sp>
          <p:nvSpPr>
            <p:cNvPr id="8924" name="Google Shape;8924;p11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1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1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119"/>
          <p:cNvGrpSpPr/>
          <p:nvPr/>
        </p:nvGrpSpPr>
        <p:grpSpPr>
          <a:xfrm>
            <a:off x="5303399" y="3398556"/>
            <a:ext cx="351910" cy="351880"/>
            <a:chOff x="-25094250" y="3547050"/>
            <a:chExt cx="295400" cy="295375"/>
          </a:xfrm>
        </p:grpSpPr>
        <p:sp>
          <p:nvSpPr>
            <p:cNvPr id="8928" name="Google Shape;8928;p11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1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1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1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1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3" name="Google Shape;8933;p119"/>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4" name="Google Shape;8934;p119"/>
          <p:cNvGrpSpPr/>
          <p:nvPr/>
        </p:nvGrpSpPr>
        <p:grpSpPr>
          <a:xfrm>
            <a:off x="7535476" y="2919148"/>
            <a:ext cx="352803" cy="352803"/>
            <a:chOff x="-23245675" y="3148525"/>
            <a:chExt cx="296150" cy="296150"/>
          </a:xfrm>
        </p:grpSpPr>
        <p:sp>
          <p:nvSpPr>
            <p:cNvPr id="8935" name="Google Shape;8935;p11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1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1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8" name="Google Shape;8938;p119"/>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9" name="Google Shape;8939;p119"/>
          <p:cNvGrpSpPr/>
          <p:nvPr/>
        </p:nvGrpSpPr>
        <p:grpSpPr>
          <a:xfrm>
            <a:off x="7535938" y="3848122"/>
            <a:ext cx="351880" cy="352803"/>
            <a:chOff x="-23244900" y="3888100"/>
            <a:chExt cx="295375" cy="296150"/>
          </a:xfrm>
        </p:grpSpPr>
        <p:sp>
          <p:nvSpPr>
            <p:cNvPr id="8940" name="Google Shape;8940;p11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1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1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1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1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1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1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1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1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1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1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1" name="Google Shape;8951;p119"/>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55"/>
        <p:cNvGrpSpPr/>
        <p:nvPr/>
      </p:nvGrpSpPr>
      <p:grpSpPr>
        <a:xfrm>
          <a:off x="0" y="0"/>
          <a:ext cx="0" cy="0"/>
          <a:chOff x="0" y="0"/>
          <a:chExt cx="0" cy="0"/>
        </a:xfrm>
      </p:grpSpPr>
      <p:sp>
        <p:nvSpPr>
          <p:cNvPr id="8956" name="Google Shape;8956;p12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57" name="Google Shape;8957;p12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958" name="Google Shape;8958;p120"/>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9" name="Google Shape;8959;p120"/>
          <p:cNvGrpSpPr/>
          <p:nvPr/>
        </p:nvGrpSpPr>
        <p:grpSpPr>
          <a:xfrm>
            <a:off x="850004" y="1975418"/>
            <a:ext cx="367261" cy="367261"/>
            <a:chOff x="-65145700" y="3727425"/>
            <a:chExt cx="317425" cy="317425"/>
          </a:xfrm>
        </p:grpSpPr>
        <p:sp>
          <p:nvSpPr>
            <p:cNvPr id="8960" name="Google Shape;8960;p12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2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120"/>
          <p:cNvGrpSpPr/>
          <p:nvPr/>
        </p:nvGrpSpPr>
        <p:grpSpPr>
          <a:xfrm>
            <a:off x="853201" y="2404333"/>
            <a:ext cx="360868" cy="367261"/>
            <a:chOff x="-65144125" y="4094450"/>
            <a:chExt cx="311900" cy="317425"/>
          </a:xfrm>
        </p:grpSpPr>
        <p:sp>
          <p:nvSpPr>
            <p:cNvPr id="8963" name="Google Shape;8963;p12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2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2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6" name="Google Shape;8966;p120"/>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7" name="Google Shape;8967;p120"/>
          <p:cNvGrpSpPr/>
          <p:nvPr/>
        </p:nvGrpSpPr>
        <p:grpSpPr>
          <a:xfrm>
            <a:off x="3056770" y="1975028"/>
            <a:ext cx="370645" cy="368042"/>
            <a:chOff x="-63250675" y="3744075"/>
            <a:chExt cx="320350" cy="318100"/>
          </a:xfrm>
        </p:grpSpPr>
        <p:sp>
          <p:nvSpPr>
            <p:cNvPr id="8968" name="Google Shape;8968;p12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2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2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120"/>
          <p:cNvGrpSpPr/>
          <p:nvPr/>
        </p:nvGrpSpPr>
        <p:grpSpPr>
          <a:xfrm>
            <a:off x="3058462" y="2404333"/>
            <a:ext cx="367261" cy="367261"/>
            <a:chOff x="-63250675" y="4110200"/>
            <a:chExt cx="317425" cy="317425"/>
          </a:xfrm>
        </p:grpSpPr>
        <p:sp>
          <p:nvSpPr>
            <p:cNvPr id="8972" name="Google Shape;8972;p12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2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2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2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2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2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2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2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2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120"/>
          <p:cNvGrpSpPr/>
          <p:nvPr/>
        </p:nvGrpSpPr>
        <p:grpSpPr>
          <a:xfrm>
            <a:off x="1737509" y="2901428"/>
            <a:ext cx="359075" cy="358844"/>
            <a:chOff x="-61351725" y="3372400"/>
            <a:chExt cx="310350" cy="310150"/>
          </a:xfrm>
        </p:grpSpPr>
        <p:sp>
          <p:nvSpPr>
            <p:cNvPr id="8982" name="Google Shape;8982;p12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2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2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120"/>
          <p:cNvGrpSpPr/>
          <p:nvPr/>
        </p:nvGrpSpPr>
        <p:grpSpPr>
          <a:xfrm>
            <a:off x="1733864" y="3364484"/>
            <a:ext cx="366364" cy="333534"/>
            <a:chOff x="-61354875" y="3751050"/>
            <a:chExt cx="316650" cy="288275"/>
          </a:xfrm>
        </p:grpSpPr>
        <p:sp>
          <p:nvSpPr>
            <p:cNvPr id="8986" name="Google Shape;8986;p12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2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2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120"/>
          <p:cNvGrpSpPr/>
          <p:nvPr/>
        </p:nvGrpSpPr>
        <p:grpSpPr>
          <a:xfrm>
            <a:off x="1733864" y="3806124"/>
            <a:ext cx="366364" cy="367290"/>
            <a:chOff x="-61354875" y="4101525"/>
            <a:chExt cx="316650" cy="317450"/>
          </a:xfrm>
        </p:grpSpPr>
        <p:sp>
          <p:nvSpPr>
            <p:cNvPr id="8990" name="Google Shape;8990;p12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2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2" name="Google Shape;8992;p120"/>
          <p:cNvGrpSpPr/>
          <p:nvPr/>
        </p:nvGrpSpPr>
        <p:grpSpPr>
          <a:xfrm>
            <a:off x="3950299" y="2898000"/>
            <a:ext cx="368157" cy="365699"/>
            <a:chOff x="-59470075" y="3308975"/>
            <a:chExt cx="318200" cy="316075"/>
          </a:xfrm>
        </p:grpSpPr>
        <p:sp>
          <p:nvSpPr>
            <p:cNvPr id="8993" name="Google Shape;8993;p12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2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2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2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2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2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2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2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2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120"/>
          <p:cNvGrpSpPr/>
          <p:nvPr/>
        </p:nvGrpSpPr>
        <p:grpSpPr>
          <a:xfrm>
            <a:off x="1295729" y="1533705"/>
            <a:ext cx="367261" cy="364686"/>
            <a:chOff x="-64781025" y="3361050"/>
            <a:chExt cx="317425" cy="315200"/>
          </a:xfrm>
        </p:grpSpPr>
        <p:sp>
          <p:nvSpPr>
            <p:cNvPr id="9003" name="Google Shape;9003;p12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2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2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2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7" name="Google Shape;9007;p120"/>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20"/>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20"/>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10" name="Google Shape;9010;p120"/>
          <p:cNvGrpSpPr/>
          <p:nvPr/>
        </p:nvGrpSpPr>
        <p:grpSpPr>
          <a:xfrm>
            <a:off x="3500129" y="1975144"/>
            <a:ext cx="382765" cy="367810"/>
            <a:chOff x="-62890750" y="3747425"/>
            <a:chExt cx="330825" cy="317900"/>
          </a:xfrm>
        </p:grpSpPr>
        <p:sp>
          <p:nvSpPr>
            <p:cNvPr id="9011" name="Google Shape;9011;p12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2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2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2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2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2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2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2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2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2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2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2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2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2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120"/>
          <p:cNvGrpSpPr/>
          <p:nvPr/>
        </p:nvGrpSpPr>
        <p:grpSpPr>
          <a:xfrm>
            <a:off x="3507881" y="2404781"/>
            <a:ext cx="367261" cy="366364"/>
            <a:chOff x="-62884425" y="4111775"/>
            <a:chExt cx="317425" cy="316650"/>
          </a:xfrm>
        </p:grpSpPr>
        <p:sp>
          <p:nvSpPr>
            <p:cNvPr id="9026" name="Google Shape;9026;p12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2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120"/>
          <p:cNvGrpSpPr/>
          <p:nvPr/>
        </p:nvGrpSpPr>
        <p:grpSpPr>
          <a:xfrm>
            <a:off x="2180515" y="2900850"/>
            <a:ext cx="365438" cy="360001"/>
            <a:chOff x="-60991775" y="3376900"/>
            <a:chExt cx="315850" cy="311150"/>
          </a:xfrm>
        </p:grpSpPr>
        <p:sp>
          <p:nvSpPr>
            <p:cNvPr id="9029" name="Google Shape;9029;p12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2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2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2" name="Google Shape;9032;p120"/>
          <p:cNvGrpSpPr/>
          <p:nvPr/>
        </p:nvGrpSpPr>
        <p:grpSpPr>
          <a:xfrm>
            <a:off x="2180052" y="3351714"/>
            <a:ext cx="366364" cy="359075"/>
            <a:chOff x="-60988625" y="3740800"/>
            <a:chExt cx="316650" cy="310350"/>
          </a:xfrm>
        </p:grpSpPr>
        <p:sp>
          <p:nvSpPr>
            <p:cNvPr id="9033" name="Google Shape;9033;p12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2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2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120"/>
          <p:cNvGrpSpPr/>
          <p:nvPr/>
        </p:nvGrpSpPr>
        <p:grpSpPr>
          <a:xfrm>
            <a:off x="2180052" y="3807165"/>
            <a:ext cx="366364" cy="365207"/>
            <a:chOff x="-60987850" y="4100950"/>
            <a:chExt cx="316650" cy="315650"/>
          </a:xfrm>
        </p:grpSpPr>
        <p:sp>
          <p:nvSpPr>
            <p:cNvPr id="9037" name="Google Shape;9037;p12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2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2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2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2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120"/>
          <p:cNvGrpSpPr/>
          <p:nvPr/>
        </p:nvGrpSpPr>
        <p:grpSpPr>
          <a:xfrm>
            <a:off x="3949836" y="3352625"/>
            <a:ext cx="369083" cy="357253"/>
            <a:chOff x="-59447250" y="3706150"/>
            <a:chExt cx="319000" cy="308775"/>
          </a:xfrm>
        </p:grpSpPr>
        <p:sp>
          <p:nvSpPr>
            <p:cNvPr id="9043" name="Google Shape;9043;p12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2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2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2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120"/>
          <p:cNvGrpSpPr/>
          <p:nvPr/>
        </p:nvGrpSpPr>
        <p:grpSpPr>
          <a:xfrm>
            <a:off x="1738564" y="1533936"/>
            <a:ext cx="368186" cy="364224"/>
            <a:chOff x="-64406125" y="3362225"/>
            <a:chExt cx="318225" cy="314800"/>
          </a:xfrm>
        </p:grpSpPr>
        <p:sp>
          <p:nvSpPr>
            <p:cNvPr id="9048" name="Google Shape;9048;p12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2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0" name="Google Shape;9050;p120"/>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1" name="Google Shape;9051;p120"/>
          <p:cNvGrpSpPr/>
          <p:nvPr/>
        </p:nvGrpSpPr>
        <p:grpSpPr>
          <a:xfrm>
            <a:off x="1739027" y="2404781"/>
            <a:ext cx="367261" cy="366364"/>
            <a:chOff x="-64410850" y="4094450"/>
            <a:chExt cx="317425" cy="316650"/>
          </a:xfrm>
        </p:grpSpPr>
        <p:sp>
          <p:nvSpPr>
            <p:cNvPr id="9052" name="Google Shape;9052;p12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2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2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5" name="Google Shape;9055;p120"/>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6" name="Google Shape;9056;p120"/>
          <p:cNvGrpSpPr/>
          <p:nvPr/>
        </p:nvGrpSpPr>
        <p:grpSpPr>
          <a:xfrm>
            <a:off x="3960575" y="1974854"/>
            <a:ext cx="365467" cy="368389"/>
            <a:chOff x="-62516625" y="3743175"/>
            <a:chExt cx="315875" cy="318400"/>
          </a:xfrm>
        </p:grpSpPr>
        <p:sp>
          <p:nvSpPr>
            <p:cNvPr id="9057" name="Google Shape;9057;p12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2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120"/>
          <p:cNvGrpSpPr/>
          <p:nvPr/>
        </p:nvGrpSpPr>
        <p:grpSpPr>
          <a:xfrm>
            <a:off x="3967415" y="2424826"/>
            <a:ext cx="351786" cy="326274"/>
            <a:chOff x="-62511900" y="4129100"/>
            <a:chExt cx="304050" cy="282000"/>
          </a:xfrm>
        </p:grpSpPr>
        <p:sp>
          <p:nvSpPr>
            <p:cNvPr id="9060" name="Google Shape;9060;p12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2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2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2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2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120"/>
          <p:cNvGrpSpPr/>
          <p:nvPr/>
        </p:nvGrpSpPr>
        <p:grpSpPr>
          <a:xfrm>
            <a:off x="2645537" y="2897220"/>
            <a:ext cx="310770" cy="367261"/>
            <a:chOff x="-60597975" y="3367475"/>
            <a:chExt cx="268600" cy="317425"/>
          </a:xfrm>
        </p:grpSpPr>
        <p:sp>
          <p:nvSpPr>
            <p:cNvPr id="9066" name="Google Shape;9066;p12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2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2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2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2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71" name="Google Shape;9071;p120"/>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120"/>
          <p:cNvGrpSpPr/>
          <p:nvPr/>
        </p:nvGrpSpPr>
        <p:grpSpPr>
          <a:xfrm>
            <a:off x="2617740" y="3858536"/>
            <a:ext cx="366364" cy="262465"/>
            <a:chOff x="-60621600" y="4145650"/>
            <a:chExt cx="316650" cy="226850"/>
          </a:xfrm>
        </p:grpSpPr>
        <p:sp>
          <p:nvSpPr>
            <p:cNvPr id="9073" name="Google Shape;9073;p12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2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2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120"/>
          <p:cNvGrpSpPr/>
          <p:nvPr/>
        </p:nvGrpSpPr>
        <p:grpSpPr>
          <a:xfrm>
            <a:off x="3954392" y="3807035"/>
            <a:ext cx="359972" cy="365467"/>
            <a:chOff x="-59400775" y="4084200"/>
            <a:chExt cx="311125" cy="315875"/>
          </a:xfrm>
        </p:grpSpPr>
        <p:sp>
          <p:nvSpPr>
            <p:cNvPr id="9077" name="Google Shape;9077;p12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2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2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2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2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2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120"/>
          <p:cNvGrpSpPr/>
          <p:nvPr/>
        </p:nvGrpSpPr>
        <p:grpSpPr>
          <a:xfrm>
            <a:off x="2178486" y="1532866"/>
            <a:ext cx="365438" cy="366364"/>
            <a:chOff x="-64044600" y="3360375"/>
            <a:chExt cx="315850" cy="316650"/>
          </a:xfrm>
        </p:grpSpPr>
        <p:sp>
          <p:nvSpPr>
            <p:cNvPr id="9084" name="Google Shape;9084;p12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2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2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120"/>
          <p:cNvGrpSpPr/>
          <p:nvPr/>
        </p:nvGrpSpPr>
        <p:grpSpPr>
          <a:xfrm>
            <a:off x="2204909" y="1975418"/>
            <a:ext cx="312592" cy="367261"/>
            <a:chOff x="-64022550" y="3727425"/>
            <a:chExt cx="270175" cy="317425"/>
          </a:xfrm>
        </p:grpSpPr>
        <p:sp>
          <p:nvSpPr>
            <p:cNvPr id="9088" name="Google Shape;9088;p12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2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2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120"/>
          <p:cNvGrpSpPr/>
          <p:nvPr/>
        </p:nvGrpSpPr>
        <p:grpSpPr>
          <a:xfrm>
            <a:off x="2229047" y="2404318"/>
            <a:ext cx="264317" cy="367290"/>
            <a:chOff x="-64001300" y="4093650"/>
            <a:chExt cx="228450" cy="317450"/>
          </a:xfrm>
        </p:grpSpPr>
        <p:sp>
          <p:nvSpPr>
            <p:cNvPr id="9092" name="Google Shape;9092;p12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2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2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2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120"/>
          <p:cNvGrpSpPr/>
          <p:nvPr/>
        </p:nvGrpSpPr>
        <p:grpSpPr>
          <a:xfrm>
            <a:off x="848051" y="2897610"/>
            <a:ext cx="359972" cy="366480"/>
            <a:chOff x="-62148800" y="3377700"/>
            <a:chExt cx="311125" cy="316750"/>
          </a:xfrm>
        </p:grpSpPr>
        <p:sp>
          <p:nvSpPr>
            <p:cNvPr id="9097" name="Google Shape;9097;p12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2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9" name="Google Shape;9099;p120"/>
          <p:cNvGrpSpPr/>
          <p:nvPr/>
        </p:nvGrpSpPr>
        <p:grpSpPr>
          <a:xfrm>
            <a:off x="843958" y="3347607"/>
            <a:ext cx="368157" cy="367290"/>
            <a:chOff x="-62154300" y="3743950"/>
            <a:chExt cx="318200" cy="317450"/>
          </a:xfrm>
        </p:grpSpPr>
        <p:sp>
          <p:nvSpPr>
            <p:cNvPr id="9100" name="Google Shape;9100;p12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2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120"/>
          <p:cNvGrpSpPr/>
          <p:nvPr/>
        </p:nvGrpSpPr>
        <p:grpSpPr>
          <a:xfrm>
            <a:off x="843944" y="3806587"/>
            <a:ext cx="368186" cy="366364"/>
            <a:chOff x="-62151950" y="4111775"/>
            <a:chExt cx="318225" cy="316650"/>
          </a:xfrm>
        </p:grpSpPr>
        <p:sp>
          <p:nvSpPr>
            <p:cNvPr id="9103" name="Google Shape;9103;p12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2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2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2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120"/>
          <p:cNvGrpSpPr/>
          <p:nvPr/>
        </p:nvGrpSpPr>
        <p:grpSpPr>
          <a:xfrm>
            <a:off x="3062568" y="2897133"/>
            <a:ext cx="368157" cy="367434"/>
            <a:chOff x="-60254550" y="3367325"/>
            <a:chExt cx="318200" cy="317575"/>
          </a:xfrm>
        </p:grpSpPr>
        <p:sp>
          <p:nvSpPr>
            <p:cNvPr id="9108" name="Google Shape;9108;p12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2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2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2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120"/>
          <p:cNvGrpSpPr/>
          <p:nvPr/>
        </p:nvGrpSpPr>
        <p:grpSpPr>
          <a:xfrm>
            <a:off x="3063465" y="3348127"/>
            <a:ext cx="366364" cy="366248"/>
            <a:chOff x="-60255350" y="3733825"/>
            <a:chExt cx="316650" cy="316550"/>
          </a:xfrm>
        </p:grpSpPr>
        <p:sp>
          <p:nvSpPr>
            <p:cNvPr id="9113" name="Google Shape;9113;p12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2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2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2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2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2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2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120"/>
          <p:cNvGrpSpPr/>
          <p:nvPr/>
        </p:nvGrpSpPr>
        <p:grpSpPr>
          <a:xfrm>
            <a:off x="3091262" y="3807035"/>
            <a:ext cx="310770" cy="365467"/>
            <a:chOff x="-60232500" y="4101525"/>
            <a:chExt cx="268600" cy="315875"/>
          </a:xfrm>
        </p:grpSpPr>
        <p:sp>
          <p:nvSpPr>
            <p:cNvPr id="9121" name="Google Shape;9121;p12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2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3" name="Google Shape;9123;p120"/>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4" name="Google Shape;9124;p120"/>
          <p:cNvGrpSpPr/>
          <p:nvPr/>
        </p:nvGrpSpPr>
        <p:grpSpPr>
          <a:xfrm>
            <a:off x="2624262" y="1532866"/>
            <a:ext cx="368186" cy="366364"/>
            <a:chOff x="-63679950" y="3360375"/>
            <a:chExt cx="318225" cy="316650"/>
          </a:xfrm>
        </p:grpSpPr>
        <p:sp>
          <p:nvSpPr>
            <p:cNvPr id="9125" name="Google Shape;9125;p12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2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2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2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9" name="Google Shape;9129;p120"/>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0" name="Google Shape;9130;p120"/>
          <p:cNvGrpSpPr/>
          <p:nvPr/>
        </p:nvGrpSpPr>
        <p:grpSpPr>
          <a:xfrm>
            <a:off x="2622889" y="2404203"/>
            <a:ext cx="370934" cy="367521"/>
            <a:chOff x="-63679950" y="4093450"/>
            <a:chExt cx="320600" cy="317650"/>
          </a:xfrm>
        </p:grpSpPr>
        <p:sp>
          <p:nvSpPr>
            <p:cNvPr id="9131" name="Google Shape;9131;p12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2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2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120"/>
          <p:cNvGrpSpPr/>
          <p:nvPr/>
        </p:nvGrpSpPr>
        <p:grpSpPr>
          <a:xfrm>
            <a:off x="1283006" y="2897205"/>
            <a:ext cx="366364" cy="367290"/>
            <a:chOff x="-61784125" y="3377700"/>
            <a:chExt cx="316650" cy="317450"/>
          </a:xfrm>
        </p:grpSpPr>
        <p:sp>
          <p:nvSpPr>
            <p:cNvPr id="9135" name="Google Shape;9135;p12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2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2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2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2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2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2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120"/>
          <p:cNvGrpSpPr/>
          <p:nvPr/>
        </p:nvGrpSpPr>
        <p:grpSpPr>
          <a:xfrm>
            <a:off x="1283006" y="3347607"/>
            <a:ext cx="366364" cy="367290"/>
            <a:chOff x="-61783350" y="3743950"/>
            <a:chExt cx="316650" cy="317450"/>
          </a:xfrm>
        </p:grpSpPr>
        <p:sp>
          <p:nvSpPr>
            <p:cNvPr id="9143" name="Google Shape;9143;p12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2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5" name="Google Shape;9145;p120"/>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20"/>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20"/>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120"/>
          <p:cNvGrpSpPr/>
          <p:nvPr/>
        </p:nvGrpSpPr>
        <p:grpSpPr>
          <a:xfrm>
            <a:off x="3504430" y="3807440"/>
            <a:ext cx="369112" cy="364657"/>
            <a:chOff x="-59869425" y="4102225"/>
            <a:chExt cx="319025" cy="315175"/>
          </a:xfrm>
        </p:grpSpPr>
        <p:sp>
          <p:nvSpPr>
            <p:cNvPr id="9149" name="Google Shape;9149;p12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2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2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2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120"/>
          <p:cNvGrpSpPr/>
          <p:nvPr/>
        </p:nvGrpSpPr>
        <p:grpSpPr>
          <a:xfrm>
            <a:off x="2623233" y="4276262"/>
            <a:ext cx="366364" cy="365467"/>
            <a:chOff x="-59029025" y="3711650"/>
            <a:chExt cx="316650" cy="315875"/>
          </a:xfrm>
        </p:grpSpPr>
        <p:sp>
          <p:nvSpPr>
            <p:cNvPr id="9154" name="Google Shape;9154;p12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2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2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2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2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2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2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20"/>
          <p:cNvGrpSpPr/>
          <p:nvPr/>
        </p:nvGrpSpPr>
        <p:grpSpPr>
          <a:xfrm>
            <a:off x="4859311" y="1532317"/>
            <a:ext cx="351940" cy="348188"/>
            <a:chOff x="581525" y="3254850"/>
            <a:chExt cx="297750" cy="294575"/>
          </a:xfrm>
        </p:grpSpPr>
        <p:sp>
          <p:nvSpPr>
            <p:cNvPr id="9162" name="Google Shape;9162;p12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2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2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120"/>
          <p:cNvGrpSpPr/>
          <p:nvPr/>
        </p:nvGrpSpPr>
        <p:grpSpPr>
          <a:xfrm>
            <a:off x="4858380" y="1971253"/>
            <a:ext cx="353802" cy="351497"/>
            <a:chOff x="580725" y="3617925"/>
            <a:chExt cx="299325" cy="297375"/>
          </a:xfrm>
        </p:grpSpPr>
        <p:sp>
          <p:nvSpPr>
            <p:cNvPr id="9166" name="Google Shape;9166;p12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2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2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2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2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120"/>
          <p:cNvGrpSpPr/>
          <p:nvPr/>
        </p:nvGrpSpPr>
        <p:grpSpPr>
          <a:xfrm>
            <a:off x="4860242" y="2418443"/>
            <a:ext cx="350079" cy="350079"/>
            <a:chOff x="583100" y="3982600"/>
            <a:chExt cx="296175" cy="296175"/>
          </a:xfrm>
        </p:grpSpPr>
        <p:sp>
          <p:nvSpPr>
            <p:cNvPr id="9172" name="Google Shape;9172;p12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2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2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2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2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2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2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20"/>
          <p:cNvGrpSpPr/>
          <p:nvPr/>
        </p:nvGrpSpPr>
        <p:grpSpPr>
          <a:xfrm>
            <a:off x="7092856" y="1532067"/>
            <a:ext cx="307231" cy="348690"/>
            <a:chOff x="2423775" y="3226875"/>
            <a:chExt cx="259925" cy="295000"/>
          </a:xfrm>
        </p:grpSpPr>
        <p:sp>
          <p:nvSpPr>
            <p:cNvPr id="9180" name="Google Shape;9180;p12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2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2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120"/>
          <p:cNvGrpSpPr/>
          <p:nvPr/>
        </p:nvGrpSpPr>
        <p:grpSpPr>
          <a:xfrm>
            <a:off x="7070043" y="1973352"/>
            <a:ext cx="352857" cy="347301"/>
            <a:chOff x="2404875" y="3592725"/>
            <a:chExt cx="298525" cy="293825"/>
          </a:xfrm>
        </p:grpSpPr>
        <p:sp>
          <p:nvSpPr>
            <p:cNvPr id="9184" name="Google Shape;9184;p12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2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2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120"/>
          <p:cNvGrpSpPr/>
          <p:nvPr/>
        </p:nvGrpSpPr>
        <p:grpSpPr>
          <a:xfrm>
            <a:off x="7070974" y="2418917"/>
            <a:ext cx="350995" cy="349133"/>
            <a:chOff x="2404875" y="3955825"/>
            <a:chExt cx="296950" cy="295375"/>
          </a:xfrm>
        </p:grpSpPr>
        <p:sp>
          <p:nvSpPr>
            <p:cNvPr id="9188" name="Google Shape;9188;p12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2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2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2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2" name="Google Shape;9192;p120"/>
          <p:cNvGrpSpPr/>
          <p:nvPr/>
        </p:nvGrpSpPr>
        <p:grpSpPr>
          <a:xfrm>
            <a:off x="5764954" y="2883111"/>
            <a:ext cx="349163" cy="350079"/>
            <a:chOff x="4263650" y="3235150"/>
            <a:chExt cx="295400" cy="296175"/>
          </a:xfrm>
        </p:grpSpPr>
        <p:sp>
          <p:nvSpPr>
            <p:cNvPr id="9193" name="Google Shape;9193;p12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2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2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2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2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120"/>
          <p:cNvGrpSpPr/>
          <p:nvPr/>
        </p:nvGrpSpPr>
        <p:grpSpPr>
          <a:xfrm>
            <a:off x="5762634" y="3342272"/>
            <a:ext cx="353802" cy="327739"/>
            <a:chOff x="4266025" y="3609275"/>
            <a:chExt cx="299325" cy="277275"/>
          </a:xfrm>
        </p:grpSpPr>
        <p:sp>
          <p:nvSpPr>
            <p:cNvPr id="9199" name="Google Shape;9199;p12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2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120"/>
          <p:cNvGrpSpPr/>
          <p:nvPr/>
        </p:nvGrpSpPr>
        <p:grpSpPr>
          <a:xfrm>
            <a:off x="5763092" y="3807659"/>
            <a:ext cx="352886" cy="349133"/>
            <a:chOff x="4263650" y="3963700"/>
            <a:chExt cx="298550" cy="295375"/>
          </a:xfrm>
        </p:grpSpPr>
        <p:sp>
          <p:nvSpPr>
            <p:cNvPr id="9202" name="Google Shape;9202;p12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2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2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2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2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2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2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20"/>
          <p:cNvGrpSpPr/>
          <p:nvPr/>
        </p:nvGrpSpPr>
        <p:grpSpPr>
          <a:xfrm>
            <a:off x="8041429" y="2883111"/>
            <a:ext cx="226264" cy="350079"/>
            <a:chOff x="6164975" y="3211525"/>
            <a:chExt cx="191425" cy="296175"/>
          </a:xfrm>
        </p:grpSpPr>
        <p:sp>
          <p:nvSpPr>
            <p:cNvPr id="9210" name="Google Shape;9210;p12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2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2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2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2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2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2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120"/>
          <p:cNvGrpSpPr/>
          <p:nvPr/>
        </p:nvGrpSpPr>
        <p:grpSpPr>
          <a:xfrm>
            <a:off x="5303466" y="1531387"/>
            <a:ext cx="352886" cy="350049"/>
            <a:chOff x="946175" y="3253275"/>
            <a:chExt cx="298550" cy="296150"/>
          </a:xfrm>
        </p:grpSpPr>
        <p:sp>
          <p:nvSpPr>
            <p:cNvPr id="9218" name="Google Shape;9218;p12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2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2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2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2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120"/>
          <p:cNvGrpSpPr/>
          <p:nvPr/>
        </p:nvGrpSpPr>
        <p:grpSpPr>
          <a:xfrm>
            <a:off x="5304397" y="1973351"/>
            <a:ext cx="351024" cy="347301"/>
            <a:chOff x="946175" y="3619500"/>
            <a:chExt cx="296975" cy="293825"/>
          </a:xfrm>
        </p:grpSpPr>
        <p:sp>
          <p:nvSpPr>
            <p:cNvPr id="9224" name="Google Shape;9224;p12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2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2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2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2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2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20"/>
          <p:cNvGrpSpPr/>
          <p:nvPr/>
        </p:nvGrpSpPr>
        <p:grpSpPr>
          <a:xfrm>
            <a:off x="5303939" y="2417985"/>
            <a:ext cx="351940" cy="350995"/>
            <a:chOff x="944600" y="3981825"/>
            <a:chExt cx="297750" cy="296950"/>
          </a:xfrm>
        </p:grpSpPr>
        <p:sp>
          <p:nvSpPr>
            <p:cNvPr id="9231" name="Google Shape;9231;p12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2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2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2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120"/>
          <p:cNvGrpSpPr/>
          <p:nvPr/>
        </p:nvGrpSpPr>
        <p:grpSpPr>
          <a:xfrm>
            <a:off x="7520875" y="1531845"/>
            <a:ext cx="350079" cy="349133"/>
            <a:chOff x="2768750" y="3227275"/>
            <a:chExt cx="296175" cy="295375"/>
          </a:xfrm>
        </p:grpSpPr>
        <p:sp>
          <p:nvSpPr>
            <p:cNvPr id="9236" name="Google Shape;9236;p12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2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2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2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2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2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2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2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120"/>
          <p:cNvGrpSpPr/>
          <p:nvPr/>
        </p:nvGrpSpPr>
        <p:grpSpPr>
          <a:xfrm>
            <a:off x="7541826" y="1972717"/>
            <a:ext cx="308177" cy="348572"/>
            <a:chOff x="2786075" y="3591800"/>
            <a:chExt cx="260725" cy="294900"/>
          </a:xfrm>
        </p:grpSpPr>
        <p:sp>
          <p:nvSpPr>
            <p:cNvPr id="9245" name="Google Shape;9245;p12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2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2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2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2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120"/>
          <p:cNvGrpSpPr/>
          <p:nvPr/>
        </p:nvGrpSpPr>
        <p:grpSpPr>
          <a:xfrm>
            <a:off x="7582324" y="2418444"/>
            <a:ext cx="227180" cy="350079"/>
            <a:chOff x="2819150" y="3955025"/>
            <a:chExt cx="192200" cy="296175"/>
          </a:xfrm>
        </p:grpSpPr>
        <p:sp>
          <p:nvSpPr>
            <p:cNvPr id="9251" name="Google Shape;9251;p12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2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2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2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5" name="Google Shape;9255;p120"/>
          <p:cNvGrpSpPr/>
          <p:nvPr/>
        </p:nvGrpSpPr>
        <p:grpSpPr>
          <a:xfrm>
            <a:off x="6206097" y="2884042"/>
            <a:ext cx="349133" cy="348217"/>
            <a:chOff x="4629125" y="3235150"/>
            <a:chExt cx="295375" cy="294600"/>
          </a:xfrm>
        </p:grpSpPr>
        <p:sp>
          <p:nvSpPr>
            <p:cNvPr id="9256" name="Google Shape;9256;p12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2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2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2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2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120"/>
          <p:cNvGrpSpPr/>
          <p:nvPr/>
        </p:nvGrpSpPr>
        <p:grpSpPr>
          <a:xfrm>
            <a:off x="6206082" y="3331575"/>
            <a:ext cx="349163" cy="349133"/>
            <a:chOff x="4628325" y="3599825"/>
            <a:chExt cx="295400" cy="295375"/>
          </a:xfrm>
        </p:grpSpPr>
        <p:sp>
          <p:nvSpPr>
            <p:cNvPr id="9262" name="Google Shape;9262;p12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2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2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2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2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2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2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2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2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2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2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2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120"/>
          <p:cNvGrpSpPr/>
          <p:nvPr/>
        </p:nvGrpSpPr>
        <p:grpSpPr>
          <a:xfrm>
            <a:off x="6227033" y="3807186"/>
            <a:ext cx="307261" cy="350079"/>
            <a:chOff x="4645650" y="3962900"/>
            <a:chExt cx="259950" cy="296175"/>
          </a:xfrm>
        </p:grpSpPr>
        <p:sp>
          <p:nvSpPr>
            <p:cNvPr id="9275" name="Google Shape;9275;p12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2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2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2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2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2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20"/>
          <p:cNvGrpSpPr/>
          <p:nvPr/>
        </p:nvGrpSpPr>
        <p:grpSpPr>
          <a:xfrm>
            <a:off x="7979994" y="3332048"/>
            <a:ext cx="349133" cy="348188"/>
            <a:chOff x="6143725" y="3582500"/>
            <a:chExt cx="295375" cy="294575"/>
          </a:xfrm>
        </p:grpSpPr>
        <p:sp>
          <p:nvSpPr>
            <p:cNvPr id="9282" name="Google Shape;9282;p12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2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2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2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2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2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2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120"/>
          <p:cNvGrpSpPr/>
          <p:nvPr/>
        </p:nvGrpSpPr>
        <p:grpSpPr>
          <a:xfrm>
            <a:off x="5748820" y="1531387"/>
            <a:ext cx="350995" cy="350049"/>
            <a:chOff x="1310075" y="3253275"/>
            <a:chExt cx="296950" cy="296150"/>
          </a:xfrm>
        </p:grpSpPr>
        <p:sp>
          <p:nvSpPr>
            <p:cNvPr id="9290" name="Google Shape;9290;p12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2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2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3" name="Google Shape;9293;p120"/>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4" name="Google Shape;9294;p120"/>
          <p:cNvGrpSpPr/>
          <p:nvPr/>
        </p:nvGrpSpPr>
        <p:grpSpPr>
          <a:xfrm>
            <a:off x="5748347" y="2417646"/>
            <a:ext cx="351941" cy="351675"/>
            <a:chOff x="1310075" y="3980250"/>
            <a:chExt cx="297750" cy="297525"/>
          </a:xfrm>
        </p:grpSpPr>
        <p:sp>
          <p:nvSpPr>
            <p:cNvPr id="9295" name="Google Shape;9295;p12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2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2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2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20"/>
          <p:cNvGrpSpPr/>
          <p:nvPr/>
        </p:nvGrpSpPr>
        <p:grpSpPr>
          <a:xfrm>
            <a:off x="8013136" y="1531845"/>
            <a:ext cx="266305" cy="349133"/>
            <a:chOff x="3167275" y="3227275"/>
            <a:chExt cx="225300" cy="295375"/>
          </a:xfrm>
        </p:grpSpPr>
        <p:sp>
          <p:nvSpPr>
            <p:cNvPr id="9300" name="Google Shape;9300;p12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2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2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2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2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5" name="Google Shape;9305;p120"/>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6" name="Google Shape;9306;p120"/>
          <p:cNvGrpSpPr/>
          <p:nvPr/>
        </p:nvGrpSpPr>
        <p:grpSpPr>
          <a:xfrm>
            <a:off x="7970318" y="2418902"/>
            <a:ext cx="351940" cy="349163"/>
            <a:chOff x="3133425" y="3955025"/>
            <a:chExt cx="297750" cy="295400"/>
          </a:xfrm>
        </p:grpSpPr>
        <p:sp>
          <p:nvSpPr>
            <p:cNvPr id="9307" name="Google Shape;9307;p12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2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2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120"/>
          <p:cNvGrpSpPr/>
          <p:nvPr/>
        </p:nvGrpSpPr>
        <p:grpSpPr>
          <a:xfrm>
            <a:off x="6650491" y="2882490"/>
            <a:ext cx="350079" cy="351320"/>
            <a:chOff x="4991425" y="3234750"/>
            <a:chExt cx="296175" cy="297225"/>
          </a:xfrm>
        </p:grpSpPr>
        <p:sp>
          <p:nvSpPr>
            <p:cNvPr id="9311" name="Google Shape;9311;p12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2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2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2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2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2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20"/>
          <p:cNvGrpSpPr/>
          <p:nvPr/>
        </p:nvGrpSpPr>
        <p:grpSpPr>
          <a:xfrm>
            <a:off x="6650491" y="3352053"/>
            <a:ext cx="350079" cy="308177"/>
            <a:chOff x="4991425" y="3617150"/>
            <a:chExt cx="296175" cy="260725"/>
          </a:xfrm>
        </p:grpSpPr>
        <p:sp>
          <p:nvSpPr>
            <p:cNvPr id="9318" name="Google Shape;9318;p12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2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2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2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2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2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2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120"/>
          <p:cNvGrpSpPr/>
          <p:nvPr/>
        </p:nvGrpSpPr>
        <p:grpSpPr>
          <a:xfrm>
            <a:off x="6727764" y="3807644"/>
            <a:ext cx="195532" cy="349163"/>
            <a:chOff x="5056800" y="3962900"/>
            <a:chExt cx="165425" cy="295400"/>
          </a:xfrm>
        </p:grpSpPr>
        <p:sp>
          <p:nvSpPr>
            <p:cNvPr id="9326" name="Google Shape;9326;p12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2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2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120"/>
          <p:cNvGrpSpPr/>
          <p:nvPr/>
        </p:nvGrpSpPr>
        <p:grpSpPr>
          <a:xfrm>
            <a:off x="7979062" y="3807660"/>
            <a:ext cx="350995" cy="349133"/>
            <a:chOff x="6168925" y="3936925"/>
            <a:chExt cx="296950" cy="295375"/>
          </a:xfrm>
        </p:grpSpPr>
        <p:sp>
          <p:nvSpPr>
            <p:cNvPr id="9330" name="Google Shape;9330;p12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12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2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2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2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2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120"/>
          <p:cNvGrpSpPr/>
          <p:nvPr/>
        </p:nvGrpSpPr>
        <p:grpSpPr>
          <a:xfrm>
            <a:off x="6192756" y="1531845"/>
            <a:ext cx="348188" cy="349133"/>
            <a:chOff x="1674750" y="3254050"/>
            <a:chExt cx="294575" cy="295375"/>
          </a:xfrm>
        </p:grpSpPr>
        <p:sp>
          <p:nvSpPr>
            <p:cNvPr id="9337" name="Google Shape;9337;p12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2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2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120"/>
          <p:cNvGrpSpPr/>
          <p:nvPr/>
        </p:nvGrpSpPr>
        <p:grpSpPr>
          <a:xfrm>
            <a:off x="6207177" y="1972435"/>
            <a:ext cx="319347" cy="349133"/>
            <a:chOff x="1687350" y="3618725"/>
            <a:chExt cx="270175" cy="295375"/>
          </a:xfrm>
        </p:grpSpPr>
        <p:sp>
          <p:nvSpPr>
            <p:cNvPr id="9341" name="Google Shape;9341;p12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2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2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120"/>
          <p:cNvGrpSpPr/>
          <p:nvPr/>
        </p:nvGrpSpPr>
        <p:grpSpPr>
          <a:xfrm>
            <a:off x="6190880" y="2418916"/>
            <a:ext cx="351940" cy="349133"/>
            <a:chOff x="1672375" y="3982600"/>
            <a:chExt cx="297750" cy="295375"/>
          </a:xfrm>
        </p:grpSpPr>
        <p:sp>
          <p:nvSpPr>
            <p:cNvPr id="9345" name="Google Shape;9345;p12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2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2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120"/>
          <p:cNvGrpSpPr/>
          <p:nvPr/>
        </p:nvGrpSpPr>
        <p:grpSpPr>
          <a:xfrm>
            <a:off x="4882872" y="2883111"/>
            <a:ext cx="350079" cy="350079"/>
            <a:chOff x="3497300" y="3227275"/>
            <a:chExt cx="296175" cy="296175"/>
          </a:xfrm>
        </p:grpSpPr>
        <p:sp>
          <p:nvSpPr>
            <p:cNvPr id="9349" name="Google Shape;9349;p12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2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2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2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2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12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12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2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20"/>
          <p:cNvGrpSpPr/>
          <p:nvPr/>
        </p:nvGrpSpPr>
        <p:grpSpPr>
          <a:xfrm>
            <a:off x="4883345" y="3332506"/>
            <a:ext cx="349133" cy="347272"/>
            <a:chOff x="3497300" y="3591950"/>
            <a:chExt cx="295375" cy="293800"/>
          </a:xfrm>
        </p:grpSpPr>
        <p:sp>
          <p:nvSpPr>
            <p:cNvPr id="9358" name="Google Shape;9358;p12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2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2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12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2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2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2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2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20"/>
          <p:cNvGrpSpPr/>
          <p:nvPr/>
        </p:nvGrpSpPr>
        <p:grpSpPr>
          <a:xfrm>
            <a:off x="4883345" y="3807644"/>
            <a:ext cx="349133" cy="349163"/>
            <a:chOff x="3497300" y="3955025"/>
            <a:chExt cx="295375" cy="295400"/>
          </a:xfrm>
        </p:grpSpPr>
        <p:sp>
          <p:nvSpPr>
            <p:cNvPr id="9367" name="Google Shape;9367;p12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2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12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120"/>
          <p:cNvGrpSpPr/>
          <p:nvPr/>
        </p:nvGrpSpPr>
        <p:grpSpPr>
          <a:xfrm>
            <a:off x="7107917" y="2883835"/>
            <a:ext cx="327739" cy="348631"/>
            <a:chOff x="5364750" y="3235150"/>
            <a:chExt cx="277275" cy="294950"/>
          </a:xfrm>
        </p:grpSpPr>
        <p:sp>
          <p:nvSpPr>
            <p:cNvPr id="9371" name="Google Shape;9371;p12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2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2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12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2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2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2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12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120"/>
          <p:cNvGrpSpPr/>
          <p:nvPr/>
        </p:nvGrpSpPr>
        <p:grpSpPr>
          <a:xfrm>
            <a:off x="7096274" y="3330171"/>
            <a:ext cx="351024" cy="351940"/>
            <a:chOff x="5355300" y="3598250"/>
            <a:chExt cx="296975" cy="297750"/>
          </a:xfrm>
        </p:grpSpPr>
        <p:sp>
          <p:nvSpPr>
            <p:cNvPr id="9380" name="Google Shape;9380;p12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12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2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2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2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2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12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2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20"/>
          <p:cNvGrpSpPr/>
          <p:nvPr/>
        </p:nvGrpSpPr>
        <p:grpSpPr>
          <a:xfrm>
            <a:off x="7100470" y="3869093"/>
            <a:ext cx="342632" cy="226264"/>
            <a:chOff x="5358450" y="4015675"/>
            <a:chExt cx="289875" cy="191425"/>
          </a:xfrm>
        </p:grpSpPr>
        <p:sp>
          <p:nvSpPr>
            <p:cNvPr id="9389" name="Google Shape;9389;p12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2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2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2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120"/>
          <p:cNvGrpSpPr/>
          <p:nvPr/>
        </p:nvGrpSpPr>
        <p:grpSpPr>
          <a:xfrm>
            <a:off x="6226953" y="4251624"/>
            <a:ext cx="351024" cy="325464"/>
            <a:chOff x="6543825" y="3202075"/>
            <a:chExt cx="296975" cy="275350"/>
          </a:xfrm>
        </p:grpSpPr>
        <p:sp>
          <p:nvSpPr>
            <p:cNvPr id="9394" name="Google Shape;9394;p12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2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2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2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12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2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2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20"/>
          <p:cNvGrpSpPr/>
          <p:nvPr/>
        </p:nvGrpSpPr>
        <p:grpSpPr>
          <a:xfrm>
            <a:off x="6633934" y="1531372"/>
            <a:ext cx="350079" cy="350079"/>
            <a:chOff x="2037825" y="3254050"/>
            <a:chExt cx="296175" cy="296175"/>
          </a:xfrm>
        </p:grpSpPr>
        <p:sp>
          <p:nvSpPr>
            <p:cNvPr id="9402" name="Google Shape;9402;p12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2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2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2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2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12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8" name="Google Shape;9408;p120"/>
          <p:cNvGrpSpPr/>
          <p:nvPr/>
        </p:nvGrpSpPr>
        <p:grpSpPr>
          <a:xfrm>
            <a:off x="6632072" y="1972539"/>
            <a:ext cx="353802" cy="348926"/>
            <a:chOff x="2034675" y="3617925"/>
            <a:chExt cx="299325" cy="295200"/>
          </a:xfrm>
        </p:grpSpPr>
        <p:sp>
          <p:nvSpPr>
            <p:cNvPr id="9409" name="Google Shape;9409;p12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2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2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2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2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120"/>
          <p:cNvGrpSpPr/>
          <p:nvPr/>
        </p:nvGrpSpPr>
        <p:grpSpPr>
          <a:xfrm>
            <a:off x="6633934" y="2418916"/>
            <a:ext cx="350079" cy="349133"/>
            <a:chOff x="2037825" y="3981825"/>
            <a:chExt cx="296175" cy="295375"/>
          </a:xfrm>
        </p:grpSpPr>
        <p:sp>
          <p:nvSpPr>
            <p:cNvPr id="9415" name="Google Shape;9415;p12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12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12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120"/>
          <p:cNvGrpSpPr/>
          <p:nvPr/>
        </p:nvGrpSpPr>
        <p:grpSpPr>
          <a:xfrm>
            <a:off x="5318952" y="2915232"/>
            <a:ext cx="350079" cy="285837"/>
            <a:chOff x="3860400" y="3254050"/>
            <a:chExt cx="296175" cy="241825"/>
          </a:xfrm>
        </p:grpSpPr>
        <p:sp>
          <p:nvSpPr>
            <p:cNvPr id="9419" name="Google Shape;9419;p12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12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2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2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2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2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2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120"/>
          <p:cNvGrpSpPr/>
          <p:nvPr/>
        </p:nvGrpSpPr>
        <p:grpSpPr>
          <a:xfrm>
            <a:off x="5318479" y="3331102"/>
            <a:ext cx="351024" cy="350079"/>
            <a:chOff x="3859600" y="3591950"/>
            <a:chExt cx="296975" cy="296175"/>
          </a:xfrm>
        </p:grpSpPr>
        <p:sp>
          <p:nvSpPr>
            <p:cNvPr id="9427" name="Google Shape;9427;p12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2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2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120"/>
          <p:cNvGrpSpPr/>
          <p:nvPr/>
        </p:nvGrpSpPr>
        <p:grpSpPr>
          <a:xfrm>
            <a:off x="5318952" y="3807186"/>
            <a:ext cx="350079" cy="350079"/>
            <a:chOff x="3860400" y="3955025"/>
            <a:chExt cx="296175" cy="296175"/>
          </a:xfrm>
        </p:grpSpPr>
        <p:sp>
          <p:nvSpPr>
            <p:cNvPr id="9431" name="Google Shape;9431;p12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2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2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12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12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120"/>
          <p:cNvGrpSpPr/>
          <p:nvPr/>
        </p:nvGrpSpPr>
        <p:grpSpPr>
          <a:xfrm>
            <a:off x="7534167" y="2883584"/>
            <a:ext cx="355664" cy="349133"/>
            <a:chOff x="5716825" y="3235950"/>
            <a:chExt cx="300900" cy="295375"/>
          </a:xfrm>
        </p:grpSpPr>
        <p:sp>
          <p:nvSpPr>
            <p:cNvPr id="9437" name="Google Shape;9437;p12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2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2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2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120"/>
          <p:cNvGrpSpPr/>
          <p:nvPr/>
        </p:nvGrpSpPr>
        <p:grpSpPr>
          <a:xfrm>
            <a:off x="7547199" y="3342272"/>
            <a:ext cx="329601" cy="327739"/>
            <a:chOff x="5727850" y="3609275"/>
            <a:chExt cx="278850" cy="277275"/>
          </a:xfrm>
        </p:grpSpPr>
        <p:sp>
          <p:nvSpPr>
            <p:cNvPr id="9442" name="Google Shape;9442;p12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2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2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2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2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120"/>
          <p:cNvGrpSpPr/>
          <p:nvPr/>
        </p:nvGrpSpPr>
        <p:grpSpPr>
          <a:xfrm>
            <a:off x="7558383" y="3807659"/>
            <a:ext cx="307231" cy="349133"/>
            <a:chOff x="5736525" y="3963700"/>
            <a:chExt cx="259925" cy="295375"/>
          </a:xfrm>
        </p:grpSpPr>
        <p:sp>
          <p:nvSpPr>
            <p:cNvPr id="9448" name="Google Shape;9448;p12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2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2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12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2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2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12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120"/>
          <p:cNvGrpSpPr/>
          <p:nvPr/>
        </p:nvGrpSpPr>
        <p:grpSpPr>
          <a:xfrm>
            <a:off x="6649963" y="4256985"/>
            <a:ext cx="351024" cy="350079"/>
            <a:chOff x="6553275" y="3604550"/>
            <a:chExt cx="296975" cy="296175"/>
          </a:xfrm>
        </p:grpSpPr>
        <p:sp>
          <p:nvSpPr>
            <p:cNvPr id="9456" name="Google Shape;9456;p12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2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2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2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2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2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85"/>
        <p:cNvGrpSpPr/>
        <p:nvPr/>
      </p:nvGrpSpPr>
      <p:grpSpPr>
        <a:xfrm>
          <a:off x="0" y="0"/>
          <a:ext cx="0" cy="0"/>
          <a:chOff x="0" y="0"/>
          <a:chExt cx="0" cy="0"/>
        </a:xfrm>
      </p:grpSpPr>
      <p:sp>
        <p:nvSpPr>
          <p:cNvPr id="10086" name="Google Shape;10086;p12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087" name="Google Shape;10087;p12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088" name="Google Shape;10088;p122"/>
          <p:cNvGrpSpPr/>
          <p:nvPr/>
        </p:nvGrpSpPr>
        <p:grpSpPr>
          <a:xfrm>
            <a:off x="885675" y="1539249"/>
            <a:ext cx="276003" cy="357300"/>
            <a:chOff x="-50469125" y="3183175"/>
            <a:chExt cx="233150" cy="301825"/>
          </a:xfrm>
        </p:grpSpPr>
        <p:sp>
          <p:nvSpPr>
            <p:cNvPr id="10089" name="Google Shape;10089;p12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12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12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122"/>
          <p:cNvGrpSpPr/>
          <p:nvPr/>
        </p:nvGrpSpPr>
        <p:grpSpPr>
          <a:xfrm>
            <a:off x="845574" y="1974651"/>
            <a:ext cx="356205" cy="355288"/>
            <a:chOff x="-50504575" y="3550975"/>
            <a:chExt cx="300900" cy="300125"/>
          </a:xfrm>
        </p:grpSpPr>
        <p:sp>
          <p:nvSpPr>
            <p:cNvPr id="10093" name="Google Shape;10093;p12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2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2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2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122"/>
          <p:cNvGrpSpPr/>
          <p:nvPr/>
        </p:nvGrpSpPr>
        <p:grpSpPr>
          <a:xfrm>
            <a:off x="845574" y="2412893"/>
            <a:ext cx="356205" cy="354341"/>
            <a:chOff x="-50503000" y="3921175"/>
            <a:chExt cx="300900" cy="299325"/>
          </a:xfrm>
        </p:grpSpPr>
        <p:sp>
          <p:nvSpPr>
            <p:cNvPr id="10098" name="Google Shape;10098;p12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2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2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2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2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122"/>
          <p:cNvGrpSpPr/>
          <p:nvPr/>
        </p:nvGrpSpPr>
        <p:grpSpPr>
          <a:xfrm>
            <a:off x="3049627" y="1558811"/>
            <a:ext cx="355258" cy="356205"/>
            <a:chOff x="-48630025" y="3199700"/>
            <a:chExt cx="300100" cy="300900"/>
          </a:xfrm>
        </p:grpSpPr>
        <p:sp>
          <p:nvSpPr>
            <p:cNvPr id="10104" name="Google Shape;10104;p12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2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2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122"/>
          <p:cNvGrpSpPr/>
          <p:nvPr/>
        </p:nvGrpSpPr>
        <p:grpSpPr>
          <a:xfrm>
            <a:off x="3049627" y="1996107"/>
            <a:ext cx="355258" cy="355258"/>
            <a:chOff x="-48630025" y="3569100"/>
            <a:chExt cx="300100" cy="300100"/>
          </a:xfrm>
        </p:grpSpPr>
        <p:sp>
          <p:nvSpPr>
            <p:cNvPr id="10108" name="Google Shape;10108;p12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2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2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2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2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2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12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2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12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12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122"/>
          <p:cNvGrpSpPr/>
          <p:nvPr/>
        </p:nvGrpSpPr>
        <p:grpSpPr>
          <a:xfrm>
            <a:off x="3050101" y="2433403"/>
            <a:ext cx="354311" cy="353394"/>
            <a:chOff x="-48629225" y="3938500"/>
            <a:chExt cx="299300" cy="298525"/>
          </a:xfrm>
        </p:grpSpPr>
        <p:sp>
          <p:nvSpPr>
            <p:cNvPr id="10119" name="Google Shape;10119;p12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2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2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2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122"/>
          <p:cNvGrpSpPr/>
          <p:nvPr/>
        </p:nvGrpSpPr>
        <p:grpSpPr>
          <a:xfrm>
            <a:off x="1785504" y="2904744"/>
            <a:ext cx="311458" cy="354341"/>
            <a:chOff x="-46762575" y="3200500"/>
            <a:chExt cx="263100" cy="299325"/>
          </a:xfrm>
        </p:grpSpPr>
        <p:sp>
          <p:nvSpPr>
            <p:cNvPr id="10124" name="Google Shape;10124;p12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2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2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2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2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122"/>
          <p:cNvGrpSpPr/>
          <p:nvPr/>
        </p:nvGrpSpPr>
        <p:grpSpPr>
          <a:xfrm>
            <a:off x="1763589" y="3363466"/>
            <a:ext cx="355288" cy="312375"/>
            <a:chOff x="-46779900" y="3588000"/>
            <a:chExt cx="300125" cy="263875"/>
          </a:xfrm>
        </p:grpSpPr>
        <p:sp>
          <p:nvSpPr>
            <p:cNvPr id="10130" name="Google Shape;10130;p12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2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2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2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122"/>
          <p:cNvGrpSpPr/>
          <p:nvPr/>
        </p:nvGrpSpPr>
        <p:grpSpPr>
          <a:xfrm>
            <a:off x="1764062" y="3778388"/>
            <a:ext cx="354341" cy="353394"/>
            <a:chOff x="-46779100" y="3938500"/>
            <a:chExt cx="299325" cy="298525"/>
          </a:xfrm>
        </p:grpSpPr>
        <p:sp>
          <p:nvSpPr>
            <p:cNvPr id="10135" name="Google Shape;10135;p12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2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7" name="Google Shape;10137;p122"/>
          <p:cNvGrpSpPr/>
          <p:nvPr/>
        </p:nvGrpSpPr>
        <p:grpSpPr>
          <a:xfrm>
            <a:off x="3971800" y="2911255"/>
            <a:ext cx="355258" cy="355288"/>
            <a:chOff x="-44924250" y="3206000"/>
            <a:chExt cx="300100" cy="300125"/>
          </a:xfrm>
        </p:grpSpPr>
        <p:sp>
          <p:nvSpPr>
            <p:cNvPr id="10138" name="Google Shape;10138;p12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2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2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12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2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122"/>
          <p:cNvGrpSpPr/>
          <p:nvPr/>
        </p:nvGrpSpPr>
        <p:grpSpPr>
          <a:xfrm>
            <a:off x="1286286" y="1539249"/>
            <a:ext cx="355258" cy="355258"/>
            <a:chOff x="-50134375" y="3183175"/>
            <a:chExt cx="300100" cy="300100"/>
          </a:xfrm>
        </p:grpSpPr>
        <p:sp>
          <p:nvSpPr>
            <p:cNvPr id="10144" name="Google Shape;10144;p12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2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2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2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2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2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12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12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12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12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4" name="Google Shape;10154;p122"/>
          <p:cNvGrpSpPr/>
          <p:nvPr/>
        </p:nvGrpSpPr>
        <p:grpSpPr>
          <a:xfrm>
            <a:off x="1286286" y="1974651"/>
            <a:ext cx="355258" cy="355288"/>
            <a:chOff x="-50134375" y="3550975"/>
            <a:chExt cx="300100" cy="300125"/>
          </a:xfrm>
        </p:grpSpPr>
        <p:sp>
          <p:nvSpPr>
            <p:cNvPr id="10155" name="Google Shape;10155;p12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2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122"/>
          <p:cNvGrpSpPr/>
          <p:nvPr/>
        </p:nvGrpSpPr>
        <p:grpSpPr>
          <a:xfrm>
            <a:off x="1286286" y="2412183"/>
            <a:ext cx="355258" cy="355051"/>
            <a:chOff x="-50134375" y="3920575"/>
            <a:chExt cx="300100" cy="299925"/>
          </a:xfrm>
        </p:grpSpPr>
        <p:sp>
          <p:nvSpPr>
            <p:cNvPr id="10158" name="Google Shape;10158;p12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12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2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122"/>
          <p:cNvGrpSpPr/>
          <p:nvPr/>
        </p:nvGrpSpPr>
        <p:grpSpPr>
          <a:xfrm>
            <a:off x="3497010" y="1559758"/>
            <a:ext cx="357123" cy="355258"/>
            <a:chOff x="-48262200" y="3200500"/>
            <a:chExt cx="301675" cy="300100"/>
          </a:xfrm>
        </p:grpSpPr>
        <p:sp>
          <p:nvSpPr>
            <p:cNvPr id="10162" name="Google Shape;10162;p12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2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2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2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12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2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2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2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2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22"/>
          <p:cNvGrpSpPr/>
          <p:nvPr/>
        </p:nvGrpSpPr>
        <p:grpSpPr>
          <a:xfrm>
            <a:off x="3526383" y="1996847"/>
            <a:ext cx="298377" cy="354519"/>
            <a:chOff x="-48233050" y="3569725"/>
            <a:chExt cx="252050" cy="299475"/>
          </a:xfrm>
        </p:grpSpPr>
        <p:sp>
          <p:nvSpPr>
            <p:cNvPr id="10172" name="Google Shape;10172;p12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2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2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122"/>
          <p:cNvGrpSpPr/>
          <p:nvPr/>
        </p:nvGrpSpPr>
        <p:grpSpPr>
          <a:xfrm>
            <a:off x="3550148" y="2430591"/>
            <a:ext cx="250847" cy="358070"/>
            <a:chOff x="-48216525" y="3936125"/>
            <a:chExt cx="211900" cy="302475"/>
          </a:xfrm>
        </p:grpSpPr>
        <p:sp>
          <p:nvSpPr>
            <p:cNvPr id="10176" name="Google Shape;10176;p12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2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2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2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122"/>
          <p:cNvGrpSpPr/>
          <p:nvPr/>
        </p:nvGrpSpPr>
        <p:grpSpPr>
          <a:xfrm>
            <a:off x="2205866" y="2905661"/>
            <a:ext cx="355258" cy="355288"/>
            <a:chOff x="-46410500" y="3201275"/>
            <a:chExt cx="300100" cy="300125"/>
          </a:xfrm>
        </p:grpSpPr>
        <p:sp>
          <p:nvSpPr>
            <p:cNvPr id="10181" name="Google Shape;10181;p12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2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2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2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2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122"/>
          <p:cNvGrpSpPr/>
          <p:nvPr/>
        </p:nvGrpSpPr>
        <p:grpSpPr>
          <a:xfrm>
            <a:off x="2205866" y="3341092"/>
            <a:ext cx="355258" cy="356205"/>
            <a:chOff x="-46409700" y="3569100"/>
            <a:chExt cx="300100" cy="300900"/>
          </a:xfrm>
        </p:grpSpPr>
        <p:sp>
          <p:nvSpPr>
            <p:cNvPr id="10187" name="Google Shape;10187;p12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2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12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2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2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122"/>
          <p:cNvGrpSpPr/>
          <p:nvPr/>
        </p:nvGrpSpPr>
        <p:grpSpPr>
          <a:xfrm>
            <a:off x="2193747" y="3776524"/>
            <a:ext cx="379497" cy="358070"/>
            <a:chOff x="-46422300" y="3936925"/>
            <a:chExt cx="320575" cy="302475"/>
          </a:xfrm>
        </p:grpSpPr>
        <p:sp>
          <p:nvSpPr>
            <p:cNvPr id="10193" name="Google Shape;10193;p12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2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122"/>
          <p:cNvGrpSpPr/>
          <p:nvPr/>
        </p:nvGrpSpPr>
        <p:grpSpPr>
          <a:xfrm>
            <a:off x="3971326" y="3330852"/>
            <a:ext cx="356205" cy="355258"/>
            <a:chOff x="-44914800" y="3560450"/>
            <a:chExt cx="300900" cy="300100"/>
          </a:xfrm>
        </p:grpSpPr>
        <p:sp>
          <p:nvSpPr>
            <p:cNvPr id="10196" name="Google Shape;10196;p12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2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2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2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2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122"/>
          <p:cNvGrpSpPr/>
          <p:nvPr/>
        </p:nvGrpSpPr>
        <p:grpSpPr>
          <a:xfrm>
            <a:off x="1726378" y="1539486"/>
            <a:ext cx="354311" cy="354104"/>
            <a:chOff x="-49764975" y="3183375"/>
            <a:chExt cx="299300" cy="299125"/>
          </a:xfrm>
        </p:grpSpPr>
        <p:sp>
          <p:nvSpPr>
            <p:cNvPr id="10202" name="Google Shape;10202;p12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12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2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2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2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2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2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2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2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122"/>
          <p:cNvGrpSpPr/>
          <p:nvPr/>
        </p:nvGrpSpPr>
        <p:grpSpPr>
          <a:xfrm>
            <a:off x="1726378" y="1974947"/>
            <a:ext cx="354311" cy="355909"/>
            <a:chOff x="-49764975" y="3551225"/>
            <a:chExt cx="299300" cy="300650"/>
          </a:xfrm>
        </p:grpSpPr>
        <p:sp>
          <p:nvSpPr>
            <p:cNvPr id="10212" name="Google Shape;10212;p12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2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12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12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2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12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12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2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12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12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2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122"/>
          <p:cNvGrpSpPr/>
          <p:nvPr/>
        </p:nvGrpSpPr>
        <p:grpSpPr>
          <a:xfrm>
            <a:off x="1724040" y="2411710"/>
            <a:ext cx="358987" cy="355525"/>
            <a:chOff x="-49766550" y="3920175"/>
            <a:chExt cx="303250" cy="300325"/>
          </a:xfrm>
        </p:grpSpPr>
        <p:sp>
          <p:nvSpPr>
            <p:cNvPr id="10224" name="Google Shape;10224;p12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2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12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12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122"/>
          <p:cNvGrpSpPr/>
          <p:nvPr/>
        </p:nvGrpSpPr>
        <p:grpSpPr>
          <a:xfrm>
            <a:off x="3939571" y="1559758"/>
            <a:ext cx="357123" cy="354341"/>
            <a:chOff x="-47892800" y="3200500"/>
            <a:chExt cx="301675" cy="299325"/>
          </a:xfrm>
        </p:grpSpPr>
        <p:sp>
          <p:nvSpPr>
            <p:cNvPr id="10229" name="Google Shape;10229;p12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2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2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2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2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2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122"/>
          <p:cNvGrpSpPr/>
          <p:nvPr/>
        </p:nvGrpSpPr>
        <p:grpSpPr>
          <a:xfrm>
            <a:off x="4003437" y="1996107"/>
            <a:ext cx="229391" cy="355258"/>
            <a:chOff x="-47839250" y="3569100"/>
            <a:chExt cx="193775" cy="300100"/>
          </a:xfrm>
        </p:grpSpPr>
        <p:sp>
          <p:nvSpPr>
            <p:cNvPr id="10236" name="Google Shape;10236;p12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2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2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12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12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12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122"/>
          <p:cNvGrpSpPr/>
          <p:nvPr/>
        </p:nvGrpSpPr>
        <p:grpSpPr>
          <a:xfrm>
            <a:off x="3940503" y="2432456"/>
            <a:ext cx="355258" cy="356205"/>
            <a:chOff x="-47892800" y="3937700"/>
            <a:chExt cx="300100" cy="300900"/>
          </a:xfrm>
        </p:grpSpPr>
        <p:sp>
          <p:nvSpPr>
            <p:cNvPr id="10243" name="Google Shape;10243;p12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2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2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2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2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2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2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2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122"/>
          <p:cNvGrpSpPr/>
          <p:nvPr/>
        </p:nvGrpSpPr>
        <p:grpSpPr>
          <a:xfrm>
            <a:off x="2645798" y="2926170"/>
            <a:ext cx="355258" cy="311458"/>
            <a:chOff x="-46042675" y="3218600"/>
            <a:chExt cx="300100" cy="263100"/>
          </a:xfrm>
        </p:grpSpPr>
        <p:sp>
          <p:nvSpPr>
            <p:cNvPr id="10252" name="Google Shape;10252;p12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2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2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2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2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2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122"/>
          <p:cNvGrpSpPr/>
          <p:nvPr/>
        </p:nvGrpSpPr>
        <p:grpSpPr>
          <a:xfrm>
            <a:off x="2645798" y="3340619"/>
            <a:ext cx="355258" cy="323118"/>
            <a:chOff x="-46042675" y="3568700"/>
            <a:chExt cx="300100" cy="272950"/>
          </a:xfrm>
        </p:grpSpPr>
        <p:sp>
          <p:nvSpPr>
            <p:cNvPr id="10259" name="Google Shape;10259;p12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2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2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2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3" name="Google Shape;10263;p122"/>
          <p:cNvGrpSpPr/>
          <p:nvPr/>
        </p:nvGrpSpPr>
        <p:grpSpPr>
          <a:xfrm>
            <a:off x="2687749" y="3777589"/>
            <a:ext cx="271357" cy="356057"/>
            <a:chOff x="-46007225" y="3937825"/>
            <a:chExt cx="229225" cy="300775"/>
          </a:xfrm>
        </p:grpSpPr>
        <p:sp>
          <p:nvSpPr>
            <p:cNvPr id="10264" name="Google Shape;10264;p12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2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2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2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2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2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2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2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2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2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122"/>
          <p:cNvGrpSpPr/>
          <p:nvPr/>
        </p:nvGrpSpPr>
        <p:grpSpPr>
          <a:xfrm>
            <a:off x="3993241" y="3767675"/>
            <a:ext cx="312375" cy="357596"/>
            <a:chOff x="-44895900" y="3929450"/>
            <a:chExt cx="263875" cy="302075"/>
          </a:xfrm>
        </p:grpSpPr>
        <p:sp>
          <p:nvSpPr>
            <p:cNvPr id="10275" name="Google Shape;10275;p12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12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12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12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12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12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22"/>
          <p:cNvGrpSpPr/>
          <p:nvPr/>
        </p:nvGrpSpPr>
        <p:grpSpPr>
          <a:xfrm>
            <a:off x="2167060" y="1550436"/>
            <a:ext cx="356205" cy="332885"/>
            <a:chOff x="-49397175" y="3192625"/>
            <a:chExt cx="300900" cy="281200"/>
          </a:xfrm>
        </p:grpSpPr>
        <p:sp>
          <p:nvSpPr>
            <p:cNvPr id="10282" name="Google Shape;10282;p12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12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12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12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12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12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2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122"/>
          <p:cNvGrpSpPr/>
          <p:nvPr/>
        </p:nvGrpSpPr>
        <p:grpSpPr>
          <a:xfrm>
            <a:off x="2193163" y="1974651"/>
            <a:ext cx="304000" cy="356205"/>
            <a:chOff x="-49375900" y="3550975"/>
            <a:chExt cx="256800" cy="300900"/>
          </a:xfrm>
        </p:grpSpPr>
        <p:sp>
          <p:nvSpPr>
            <p:cNvPr id="10290" name="Google Shape;10290;p12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2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2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2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2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2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2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12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12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2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12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22"/>
          <p:cNvGrpSpPr/>
          <p:nvPr/>
        </p:nvGrpSpPr>
        <p:grpSpPr>
          <a:xfrm>
            <a:off x="2188516" y="2411946"/>
            <a:ext cx="313293" cy="356205"/>
            <a:chOff x="-49378250" y="3920375"/>
            <a:chExt cx="264650" cy="300900"/>
          </a:xfrm>
        </p:grpSpPr>
        <p:sp>
          <p:nvSpPr>
            <p:cNvPr id="10302" name="Google Shape;10302;p12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2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12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12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2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2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12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122"/>
          <p:cNvGrpSpPr/>
          <p:nvPr/>
        </p:nvGrpSpPr>
        <p:grpSpPr>
          <a:xfrm>
            <a:off x="907504" y="2904744"/>
            <a:ext cx="312375" cy="357123"/>
            <a:chOff x="-47505300" y="3200500"/>
            <a:chExt cx="263875" cy="301675"/>
          </a:xfrm>
        </p:grpSpPr>
        <p:sp>
          <p:nvSpPr>
            <p:cNvPr id="10310" name="Google Shape;10310;p12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12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2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12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12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2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2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2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2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2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2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2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2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122"/>
          <p:cNvGrpSpPr/>
          <p:nvPr/>
        </p:nvGrpSpPr>
        <p:grpSpPr>
          <a:xfrm>
            <a:off x="885604" y="3341092"/>
            <a:ext cx="356176" cy="355051"/>
            <a:chOff x="-47524975" y="3569100"/>
            <a:chExt cx="300875" cy="299925"/>
          </a:xfrm>
        </p:grpSpPr>
        <p:sp>
          <p:nvSpPr>
            <p:cNvPr id="10324" name="Google Shape;10324;p12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12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2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2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2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9" name="Google Shape;10329;p122"/>
          <p:cNvGrpSpPr/>
          <p:nvPr/>
        </p:nvGrpSpPr>
        <p:grpSpPr>
          <a:xfrm>
            <a:off x="886062" y="3820354"/>
            <a:ext cx="355258" cy="270410"/>
            <a:chOff x="-47523400" y="3973950"/>
            <a:chExt cx="300100" cy="228425"/>
          </a:xfrm>
        </p:grpSpPr>
        <p:sp>
          <p:nvSpPr>
            <p:cNvPr id="10330" name="Google Shape;10330;p12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2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2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2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2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122"/>
          <p:cNvGrpSpPr/>
          <p:nvPr/>
        </p:nvGrpSpPr>
        <p:grpSpPr>
          <a:xfrm>
            <a:off x="3091183" y="2903353"/>
            <a:ext cx="354341" cy="357596"/>
            <a:chOff x="-45673275" y="3199325"/>
            <a:chExt cx="299325" cy="302075"/>
          </a:xfrm>
        </p:grpSpPr>
        <p:sp>
          <p:nvSpPr>
            <p:cNvPr id="10336" name="Google Shape;10336;p12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12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12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122"/>
          <p:cNvGrpSpPr/>
          <p:nvPr/>
        </p:nvGrpSpPr>
        <p:grpSpPr>
          <a:xfrm>
            <a:off x="3090251" y="3361602"/>
            <a:ext cx="356205" cy="314240"/>
            <a:chOff x="-45674075" y="3586425"/>
            <a:chExt cx="300900" cy="265450"/>
          </a:xfrm>
        </p:grpSpPr>
        <p:sp>
          <p:nvSpPr>
            <p:cNvPr id="10340" name="Google Shape;10340;p12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2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122"/>
          <p:cNvGrpSpPr/>
          <p:nvPr/>
        </p:nvGrpSpPr>
        <p:grpSpPr>
          <a:xfrm>
            <a:off x="3091183" y="3777441"/>
            <a:ext cx="354341" cy="356205"/>
            <a:chOff x="-45673275" y="3937700"/>
            <a:chExt cx="299325" cy="300900"/>
          </a:xfrm>
        </p:grpSpPr>
        <p:sp>
          <p:nvSpPr>
            <p:cNvPr id="10343" name="Google Shape;10343;p12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2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2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2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2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12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122"/>
          <p:cNvGrpSpPr/>
          <p:nvPr/>
        </p:nvGrpSpPr>
        <p:grpSpPr>
          <a:xfrm>
            <a:off x="2205349" y="4270225"/>
            <a:ext cx="356205" cy="356205"/>
            <a:chOff x="-44512325" y="3176075"/>
            <a:chExt cx="300900" cy="300900"/>
          </a:xfrm>
        </p:grpSpPr>
        <p:sp>
          <p:nvSpPr>
            <p:cNvPr id="10350" name="Google Shape;10350;p12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2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2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122"/>
          <p:cNvGrpSpPr/>
          <p:nvPr/>
        </p:nvGrpSpPr>
        <p:grpSpPr>
          <a:xfrm>
            <a:off x="2608689" y="1539249"/>
            <a:ext cx="354341" cy="354341"/>
            <a:chOff x="-49027775" y="3183175"/>
            <a:chExt cx="299325" cy="299325"/>
          </a:xfrm>
        </p:grpSpPr>
        <p:sp>
          <p:nvSpPr>
            <p:cNvPr id="10354" name="Google Shape;10354;p12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2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2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2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122"/>
          <p:cNvGrpSpPr/>
          <p:nvPr/>
        </p:nvGrpSpPr>
        <p:grpSpPr>
          <a:xfrm>
            <a:off x="2608230" y="1974651"/>
            <a:ext cx="355258" cy="357152"/>
            <a:chOff x="-49027775" y="3550975"/>
            <a:chExt cx="300100" cy="301700"/>
          </a:xfrm>
        </p:grpSpPr>
        <p:sp>
          <p:nvSpPr>
            <p:cNvPr id="10359" name="Google Shape;10359;p12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2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2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2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2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2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2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2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2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2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122"/>
          <p:cNvGrpSpPr/>
          <p:nvPr/>
        </p:nvGrpSpPr>
        <p:grpSpPr>
          <a:xfrm>
            <a:off x="2606306" y="2411710"/>
            <a:ext cx="359106" cy="355525"/>
            <a:chOff x="-49031025" y="3920175"/>
            <a:chExt cx="303350" cy="300325"/>
          </a:xfrm>
        </p:grpSpPr>
        <p:sp>
          <p:nvSpPr>
            <p:cNvPr id="10370" name="Google Shape;10370;p12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12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2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2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2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2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6" name="Google Shape;10376;p122"/>
          <p:cNvGrpSpPr/>
          <p:nvPr/>
        </p:nvGrpSpPr>
        <p:grpSpPr>
          <a:xfrm>
            <a:off x="1322411" y="2904744"/>
            <a:ext cx="356176" cy="354341"/>
            <a:chOff x="-47155575" y="3200500"/>
            <a:chExt cx="300875" cy="299325"/>
          </a:xfrm>
        </p:grpSpPr>
        <p:sp>
          <p:nvSpPr>
            <p:cNvPr id="10377" name="Google Shape;10377;p12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2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2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2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12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2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122"/>
          <p:cNvGrpSpPr/>
          <p:nvPr/>
        </p:nvGrpSpPr>
        <p:grpSpPr>
          <a:xfrm>
            <a:off x="1322870" y="3341092"/>
            <a:ext cx="355258" cy="355258"/>
            <a:chOff x="-47154800" y="3569100"/>
            <a:chExt cx="300100" cy="300100"/>
          </a:xfrm>
        </p:grpSpPr>
        <p:sp>
          <p:nvSpPr>
            <p:cNvPr id="10384" name="Google Shape;10384;p12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2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2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2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2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2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0" name="Google Shape;10390;p122"/>
          <p:cNvGrpSpPr/>
          <p:nvPr/>
        </p:nvGrpSpPr>
        <p:grpSpPr>
          <a:xfrm>
            <a:off x="1323343" y="3779305"/>
            <a:ext cx="354311" cy="353423"/>
            <a:chOff x="-47154000" y="3939275"/>
            <a:chExt cx="299300" cy="298550"/>
          </a:xfrm>
        </p:grpSpPr>
        <p:sp>
          <p:nvSpPr>
            <p:cNvPr id="10391" name="Google Shape;10391;p12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2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2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2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122"/>
          <p:cNvGrpSpPr/>
          <p:nvPr/>
        </p:nvGrpSpPr>
        <p:grpSpPr>
          <a:xfrm>
            <a:off x="3548633" y="2904744"/>
            <a:ext cx="312375" cy="354341"/>
            <a:chOff x="-45286550" y="3200500"/>
            <a:chExt cx="263875" cy="299325"/>
          </a:xfrm>
        </p:grpSpPr>
        <p:sp>
          <p:nvSpPr>
            <p:cNvPr id="10396" name="Google Shape;10396;p12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2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2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22"/>
          <p:cNvGrpSpPr/>
          <p:nvPr/>
        </p:nvGrpSpPr>
        <p:grpSpPr>
          <a:xfrm>
            <a:off x="3548633" y="3342039"/>
            <a:ext cx="312375" cy="354311"/>
            <a:chOff x="-45286550" y="3569900"/>
            <a:chExt cx="263875" cy="299300"/>
          </a:xfrm>
        </p:grpSpPr>
        <p:sp>
          <p:nvSpPr>
            <p:cNvPr id="10400" name="Google Shape;10400;p12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2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2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2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12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2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122"/>
          <p:cNvGrpSpPr/>
          <p:nvPr/>
        </p:nvGrpSpPr>
        <p:grpSpPr>
          <a:xfrm>
            <a:off x="3559820" y="3778388"/>
            <a:ext cx="290001" cy="355258"/>
            <a:chOff x="-45277900" y="3938500"/>
            <a:chExt cx="244975" cy="300100"/>
          </a:xfrm>
        </p:grpSpPr>
        <p:sp>
          <p:nvSpPr>
            <p:cNvPr id="10407" name="Google Shape;10407;p12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2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2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2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122"/>
          <p:cNvGrpSpPr/>
          <p:nvPr/>
        </p:nvGrpSpPr>
        <p:grpSpPr>
          <a:xfrm>
            <a:off x="2645769" y="4247490"/>
            <a:ext cx="355258" cy="355258"/>
            <a:chOff x="-44502875" y="3576975"/>
            <a:chExt cx="300100" cy="300100"/>
          </a:xfrm>
        </p:grpSpPr>
        <p:sp>
          <p:nvSpPr>
            <p:cNvPr id="10412" name="Google Shape;10412;p12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2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12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122"/>
          <p:cNvGrpSpPr/>
          <p:nvPr/>
        </p:nvGrpSpPr>
        <p:grpSpPr>
          <a:xfrm>
            <a:off x="4858968" y="1532275"/>
            <a:ext cx="356221" cy="354973"/>
            <a:chOff x="-13947000" y="3212800"/>
            <a:chExt cx="353675" cy="352400"/>
          </a:xfrm>
        </p:grpSpPr>
        <p:sp>
          <p:nvSpPr>
            <p:cNvPr id="10416" name="Google Shape;10416;p12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2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22"/>
          <p:cNvGrpSpPr/>
          <p:nvPr/>
        </p:nvGrpSpPr>
        <p:grpSpPr>
          <a:xfrm>
            <a:off x="4858981" y="1973145"/>
            <a:ext cx="356196" cy="354670"/>
            <a:chOff x="-13946200" y="3647075"/>
            <a:chExt cx="353650" cy="352100"/>
          </a:xfrm>
        </p:grpSpPr>
        <p:sp>
          <p:nvSpPr>
            <p:cNvPr id="10419" name="Google Shape;10419;p12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2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2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2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2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2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5" name="Google Shape;10425;p122"/>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26" name="Google Shape;10426;p122"/>
          <p:cNvGrpSpPr/>
          <p:nvPr/>
        </p:nvGrpSpPr>
        <p:grpSpPr>
          <a:xfrm>
            <a:off x="6642374" y="1532628"/>
            <a:ext cx="357002" cy="354267"/>
            <a:chOff x="-12163025" y="3214275"/>
            <a:chExt cx="354450" cy="351700"/>
          </a:xfrm>
        </p:grpSpPr>
        <p:sp>
          <p:nvSpPr>
            <p:cNvPr id="10427" name="Google Shape;10427;p12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2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2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122"/>
          <p:cNvGrpSpPr/>
          <p:nvPr/>
        </p:nvGrpSpPr>
        <p:grpSpPr>
          <a:xfrm>
            <a:off x="6643154" y="1972365"/>
            <a:ext cx="355441" cy="356232"/>
            <a:chOff x="-12160675" y="3647875"/>
            <a:chExt cx="352900" cy="353650"/>
          </a:xfrm>
        </p:grpSpPr>
        <p:sp>
          <p:nvSpPr>
            <p:cNvPr id="10431" name="Google Shape;10431;p12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2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2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2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2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12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12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122"/>
          <p:cNvGrpSpPr/>
          <p:nvPr/>
        </p:nvGrpSpPr>
        <p:grpSpPr>
          <a:xfrm>
            <a:off x="6653870" y="2416821"/>
            <a:ext cx="354635" cy="356232"/>
            <a:chOff x="-12160675" y="4081850"/>
            <a:chExt cx="352100" cy="353650"/>
          </a:xfrm>
        </p:grpSpPr>
        <p:sp>
          <p:nvSpPr>
            <p:cNvPr id="10439" name="Google Shape;10439;p12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2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2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2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12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12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122"/>
          <p:cNvGrpSpPr/>
          <p:nvPr/>
        </p:nvGrpSpPr>
        <p:grpSpPr>
          <a:xfrm>
            <a:off x="4858836" y="2891264"/>
            <a:ext cx="355416" cy="355652"/>
            <a:chOff x="-10391650" y="3180600"/>
            <a:chExt cx="352875" cy="353075"/>
          </a:xfrm>
        </p:grpSpPr>
        <p:sp>
          <p:nvSpPr>
            <p:cNvPr id="10446" name="Google Shape;10446;p12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2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2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12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12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2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122"/>
          <p:cNvGrpSpPr/>
          <p:nvPr/>
        </p:nvGrpSpPr>
        <p:grpSpPr>
          <a:xfrm>
            <a:off x="4858835" y="3368062"/>
            <a:ext cx="354635" cy="353890"/>
            <a:chOff x="-10390875" y="3616350"/>
            <a:chExt cx="352100" cy="351325"/>
          </a:xfrm>
        </p:grpSpPr>
        <p:sp>
          <p:nvSpPr>
            <p:cNvPr id="10453" name="Google Shape;10453;p12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2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12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6" name="Google Shape;10456;p122"/>
          <p:cNvGrpSpPr/>
          <p:nvPr/>
        </p:nvGrpSpPr>
        <p:grpSpPr>
          <a:xfrm>
            <a:off x="7525810" y="2892727"/>
            <a:ext cx="312585" cy="354670"/>
            <a:chOff x="-10370400" y="4049550"/>
            <a:chExt cx="310350" cy="352100"/>
          </a:xfrm>
        </p:grpSpPr>
        <p:sp>
          <p:nvSpPr>
            <p:cNvPr id="10457" name="Google Shape;10457;p12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2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2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2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12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122"/>
          <p:cNvGrpSpPr/>
          <p:nvPr/>
        </p:nvGrpSpPr>
        <p:grpSpPr>
          <a:xfrm>
            <a:off x="6630066" y="2891668"/>
            <a:ext cx="379236" cy="354847"/>
            <a:chOff x="-8674650" y="3210975"/>
            <a:chExt cx="376525" cy="352275"/>
          </a:xfrm>
        </p:grpSpPr>
        <p:sp>
          <p:nvSpPr>
            <p:cNvPr id="10463" name="Google Shape;10463;p12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2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2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2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2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2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122"/>
          <p:cNvGrpSpPr/>
          <p:nvPr/>
        </p:nvGrpSpPr>
        <p:grpSpPr>
          <a:xfrm>
            <a:off x="5301563" y="1531633"/>
            <a:ext cx="356221" cy="356257"/>
            <a:chOff x="-13512225" y="3211525"/>
            <a:chExt cx="353675" cy="353675"/>
          </a:xfrm>
        </p:grpSpPr>
        <p:sp>
          <p:nvSpPr>
            <p:cNvPr id="10470" name="Google Shape;10470;p12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2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2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2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2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122"/>
          <p:cNvGrpSpPr/>
          <p:nvPr/>
        </p:nvGrpSpPr>
        <p:grpSpPr>
          <a:xfrm>
            <a:off x="5301563" y="1973145"/>
            <a:ext cx="356221" cy="354670"/>
            <a:chOff x="-13512225" y="3647075"/>
            <a:chExt cx="353675" cy="352100"/>
          </a:xfrm>
        </p:grpSpPr>
        <p:sp>
          <p:nvSpPr>
            <p:cNvPr id="10476" name="Google Shape;10476;p12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2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2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2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2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12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2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2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12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2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22"/>
          <p:cNvGrpSpPr/>
          <p:nvPr/>
        </p:nvGrpSpPr>
        <p:grpSpPr>
          <a:xfrm>
            <a:off x="5311876" y="2417211"/>
            <a:ext cx="356221" cy="355451"/>
            <a:chOff x="-13512225" y="4080275"/>
            <a:chExt cx="353675" cy="352875"/>
          </a:xfrm>
        </p:grpSpPr>
        <p:sp>
          <p:nvSpPr>
            <p:cNvPr id="10487" name="Google Shape;10487;p12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2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2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2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2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2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2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2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2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12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2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8" name="Google Shape;10498;p122"/>
          <p:cNvGrpSpPr/>
          <p:nvPr/>
        </p:nvGrpSpPr>
        <p:grpSpPr>
          <a:xfrm>
            <a:off x="7084956" y="1564572"/>
            <a:ext cx="356196" cy="290379"/>
            <a:chOff x="-11728250" y="3245400"/>
            <a:chExt cx="353650" cy="288275"/>
          </a:xfrm>
        </p:grpSpPr>
        <p:sp>
          <p:nvSpPr>
            <p:cNvPr id="10499" name="Google Shape;10499;p12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2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2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2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2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04" name="Google Shape;10504;p122"/>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5" name="Google Shape;10505;p122"/>
          <p:cNvGrpSpPr/>
          <p:nvPr/>
        </p:nvGrpSpPr>
        <p:grpSpPr>
          <a:xfrm>
            <a:off x="7083760" y="1971660"/>
            <a:ext cx="358588" cy="357642"/>
            <a:chOff x="-11729050" y="3646475"/>
            <a:chExt cx="356025" cy="355050"/>
          </a:xfrm>
        </p:grpSpPr>
        <p:sp>
          <p:nvSpPr>
            <p:cNvPr id="10506" name="Google Shape;10506;p12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2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2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2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2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12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12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2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2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2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2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122"/>
          <p:cNvGrpSpPr/>
          <p:nvPr/>
        </p:nvGrpSpPr>
        <p:grpSpPr>
          <a:xfrm>
            <a:off x="7117464" y="2417211"/>
            <a:ext cx="311804" cy="355451"/>
            <a:chOff x="-11703850" y="4081850"/>
            <a:chExt cx="309575" cy="352875"/>
          </a:xfrm>
        </p:grpSpPr>
        <p:sp>
          <p:nvSpPr>
            <p:cNvPr id="10518" name="Google Shape;10518;p12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2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2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2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2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2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2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12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122"/>
          <p:cNvGrpSpPr/>
          <p:nvPr/>
        </p:nvGrpSpPr>
        <p:grpSpPr>
          <a:xfrm>
            <a:off x="5306120" y="2891364"/>
            <a:ext cx="357002" cy="355451"/>
            <a:chOff x="-9958475" y="3180025"/>
            <a:chExt cx="354450" cy="352875"/>
          </a:xfrm>
        </p:grpSpPr>
        <p:sp>
          <p:nvSpPr>
            <p:cNvPr id="10527" name="Google Shape;10527;p12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2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2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122"/>
          <p:cNvGrpSpPr/>
          <p:nvPr/>
        </p:nvGrpSpPr>
        <p:grpSpPr>
          <a:xfrm>
            <a:off x="5315247" y="3367345"/>
            <a:ext cx="337966" cy="355325"/>
            <a:chOff x="-9949025" y="3615575"/>
            <a:chExt cx="335550" cy="352750"/>
          </a:xfrm>
        </p:grpSpPr>
        <p:sp>
          <p:nvSpPr>
            <p:cNvPr id="10531" name="Google Shape;10531;p12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2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2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22"/>
          <p:cNvGrpSpPr/>
          <p:nvPr/>
        </p:nvGrpSpPr>
        <p:grpSpPr>
          <a:xfrm>
            <a:off x="7950093" y="2890851"/>
            <a:ext cx="360175" cy="358423"/>
            <a:chOff x="-9961625" y="4048175"/>
            <a:chExt cx="357600" cy="355825"/>
          </a:xfrm>
        </p:grpSpPr>
        <p:sp>
          <p:nvSpPr>
            <p:cNvPr id="10535" name="Google Shape;10535;p12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2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2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2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2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2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122"/>
          <p:cNvGrpSpPr/>
          <p:nvPr/>
        </p:nvGrpSpPr>
        <p:grpSpPr>
          <a:xfrm>
            <a:off x="6636814" y="3366363"/>
            <a:ext cx="364959" cy="357289"/>
            <a:chOff x="-8680950" y="3624225"/>
            <a:chExt cx="362350" cy="354700"/>
          </a:xfrm>
        </p:grpSpPr>
        <p:sp>
          <p:nvSpPr>
            <p:cNvPr id="10542" name="Google Shape;10542;p12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2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2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2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2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2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122"/>
          <p:cNvGrpSpPr/>
          <p:nvPr/>
        </p:nvGrpSpPr>
        <p:grpSpPr>
          <a:xfrm>
            <a:off x="5773058" y="1532024"/>
            <a:ext cx="313365" cy="355476"/>
            <a:chOff x="-13056975" y="3212300"/>
            <a:chExt cx="311125" cy="352900"/>
          </a:xfrm>
        </p:grpSpPr>
        <p:sp>
          <p:nvSpPr>
            <p:cNvPr id="10549" name="Google Shape;10549;p12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12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2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2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122"/>
          <p:cNvGrpSpPr/>
          <p:nvPr/>
        </p:nvGrpSpPr>
        <p:grpSpPr>
          <a:xfrm>
            <a:off x="5750446" y="1972818"/>
            <a:ext cx="358588" cy="355325"/>
            <a:chOff x="-13077450" y="3647075"/>
            <a:chExt cx="356025" cy="352750"/>
          </a:xfrm>
        </p:grpSpPr>
        <p:sp>
          <p:nvSpPr>
            <p:cNvPr id="10554" name="Google Shape;10554;p12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2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2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122"/>
          <p:cNvGrpSpPr/>
          <p:nvPr/>
        </p:nvGrpSpPr>
        <p:grpSpPr>
          <a:xfrm>
            <a:off x="5761552" y="2416418"/>
            <a:ext cx="357002" cy="357037"/>
            <a:chOff x="-13079025" y="4079475"/>
            <a:chExt cx="354450" cy="354450"/>
          </a:xfrm>
        </p:grpSpPr>
        <p:sp>
          <p:nvSpPr>
            <p:cNvPr id="10558" name="Google Shape;10558;p12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2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2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2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22"/>
          <p:cNvGrpSpPr/>
          <p:nvPr/>
        </p:nvGrpSpPr>
        <p:grpSpPr>
          <a:xfrm>
            <a:off x="7534619" y="1532427"/>
            <a:ext cx="356221" cy="354670"/>
            <a:chOff x="-11292700" y="3213875"/>
            <a:chExt cx="353675" cy="352100"/>
          </a:xfrm>
        </p:grpSpPr>
        <p:sp>
          <p:nvSpPr>
            <p:cNvPr id="10563" name="Google Shape;10563;p12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12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2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2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2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2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2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122"/>
          <p:cNvGrpSpPr/>
          <p:nvPr/>
        </p:nvGrpSpPr>
        <p:grpSpPr>
          <a:xfrm>
            <a:off x="7528677" y="1972365"/>
            <a:ext cx="368106" cy="356232"/>
            <a:chOff x="-11299000" y="3647875"/>
            <a:chExt cx="365475" cy="353650"/>
          </a:xfrm>
        </p:grpSpPr>
        <p:sp>
          <p:nvSpPr>
            <p:cNvPr id="10571" name="Google Shape;10571;p12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2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2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2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2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2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122"/>
          <p:cNvGrpSpPr/>
          <p:nvPr/>
        </p:nvGrpSpPr>
        <p:grpSpPr>
          <a:xfrm>
            <a:off x="7544139" y="2428316"/>
            <a:ext cx="357808" cy="333240"/>
            <a:chOff x="-11295075" y="4092875"/>
            <a:chExt cx="355250" cy="330825"/>
          </a:xfrm>
        </p:grpSpPr>
        <p:sp>
          <p:nvSpPr>
            <p:cNvPr id="10578" name="Google Shape;10578;p12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2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2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2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2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122"/>
          <p:cNvGrpSpPr/>
          <p:nvPr/>
        </p:nvGrpSpPr>
        <p:grpSpPr>
          <a:xfrm>
            <a:off x="5769739" y="2891364"/>
            <a:ext cx="312585" cy="355451"/>
            <a:chOff x="-9500075" y="3180800"/>
            <a:chExt cx="310350" cy="352875"/>
          </a:xfrm>
        </p:grpSpPr>
        <p:sp>
          <p:nvSpPr>
            <p:cNvPr id="10584" name="Google Shape;10584;p12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2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2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2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2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2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2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2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2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122"/>
          <p:cNvGrpSpPr/>
          <p:nvPr/>
        </p:nvGrpSpPr>
        <p:grpSpPr>
          <a:xfrm>
            <a:off x="5747530" y="3366879"/>
            <a:ext cx="356221" cy="356257"/>
            <a:chOff x="-9523700" y="3614000"/>
            <a:chExt cx="353675" cy="353675"/>
          </a:xfrm>
        </p:grpSpPr>
        <p:sp>
          <p:nvSpPr>
            <p:cNvPr id="10594" name="Google Shape;10594;p12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2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2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12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2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2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2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2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2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122"/>
          <p:cNvGrpSpPr/>
          <p:nvPr/>
        </p:nvGrpSpPr>
        <p:grpSpPr>
          <a:xfrm>
            <a:off x="7532481" y="3389521"/>
            <a:ext cx="356221" cy="354670"/>
            <a:chOff x="-9523700" y="4049550"/>
            <a:chExt cx="353675" cy="352100"/>
          </a:xfrm>
        </p:grpSpPr>
        <p:sp>
          <p:nvSpPr>
            <p:cNvPr id="10604" name="Google Shape;10604;p12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12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12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12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12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2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2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22"/>
          <p:cNvGrpSpPr/>
          <p:nvPr/>
        </p:nvGrpSpPr>
        <p:grpSpPr>
          <a:xfrm>
            <a:off x="7088596" y="3389494"/>
            <a:ext cx="357002" cy="311029"/>
            <a:chOff x="-8209150" y="3659675"/>
            <a:chExt cx="354450" cy="308775"/>
          </a:xfrm>
        </p:grpSpPr>
        <p:sp>
          <p:nvSpPr>
            <p:cNvPr id="10612" name="Google Shape;10612;p12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2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2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2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12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2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122"/>
          <p:cNvGrpSpPr/>
          <p:nvPr/>
        </p:nvGrpSpPr>
        <p:grpSpPr>
          <a:xfrm>
            <a:off x="6191845" y="1532024"/>
            <a:ext cx="356221" cy="355476"/>
            <a:chOff x="-12643475" y="3212300"/>
            <a:chExt cx="353675" cy="352900"/>
          </a:xfrm>
        </p:grpSpPr>
        <p:sp>
          <p:nvSpPr>
            <p:cNvPr id="10619" name="Google Shape;10619;p12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2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2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2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12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12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2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2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2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122"/>
          <p:cNvGrpSpPr/>
          <p:nvPr/>
        </p:nvGrpSpPr>
        <p:grpSpPr>
          <a:xfrm>
            <a:off x="6191845" y="1983798"/>
            <a:ext cx="356221" cy="333366"/>
            <a:chOff x="-12643475" y="3657325"/>
            <a:chExt cx="353675" cy="330950"/>
          </a:xfrm>
        </p:grpSpPr>
        <p:sp>
          <p:nvSpPr>
            <p:cNvPr id="10629" name="Google Shape;10629;p12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12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12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2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12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12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122"/>
          <p:cNvGrpSpPr/>
          <p:nvPr/>
        </p:nvGrpSpPr>
        <p:grpSpPr>
          <a:xfrm>
            <a:off x="6202157" y="2418407"/>
            <a:ext cx="356221" cy="353059"/>
            <a:chOff x="-12643475" y="4081850"/>
            <a:chExt cx="353675" cy="350500"/>
          </a:xfrm>
        </p:grpSpPr>
        <p:sp>
          <p:nvSpPr>
            <p:cNvPr id="10636" name="Google Shape;10636;p12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2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2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2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122"/>
          <p:cNvGrpSpPr/>
          <p:nvPr/>
        </p:nvGrpSpPr>
        <p:grpSpPr>
          <a:xfrm>
            <a:off x="7974847" y="1532427"/>
            <a:ext cx="355416" cy="354670"/>
            <a:chOff x="-10857925" y="3213875"/>
            <a:chExt cx="352875" cy="352100"/>
          </a:xfrm>
        </p:grpSpPr>
        <p:sp>
          <p:nvSpPr>
            <p:cNvPr id="10641" name="Google Shape;10641;p12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2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2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12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12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2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12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12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12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12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1" name="Google Shape;10651;p122"/>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2" name="Google Shape;10652;p122"/>
          <p:cNvGrpSpPr/>
          <p:nvPr/>
        </p:nvGrpSpPr>
        <p:grpSpPr>
          <a:xfrm>
            <a:off x="7984757" y="2428316"/>
            <a:ext cx="356221" cy="333240"/>
            <a:chOff x="-10858725" y="4092875"/>
            <a:chExt cx="353675" cy="330825"/>
          </a:xfrm>
        </p:grpSpPr>
        <p:sp>
          <p:nvSpPr>
            <p:cNvPr id="10653" name="Google Shape;10653;p12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2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2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2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2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2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122"/>
          <p:cNvGrpSpPr/>
          <p:nvPr/>
        </p:nvGrpSpPr>
        <p:grpSpPr>
          <a:xfrm>
            <a:off x="6191762" y="2891855"/>
            <a:ext cx="356096" cy="354469"/>
            <a:chOff x="-9089725" y="3180200"/>
            <a:chExt cx="353550" cy="351900"/>
          </a:xfrm>
        </p:grpSpPr>
        <p:sp>
          <p:nvSpPr>
            <p:cNvPr id="10660" name="Google Shape;10660;p12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12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122"/>
          <p:cNvGrpSpPr/>
          <p:nvPr/>
        </p:nvGrpSpPr>
        <p:grpSpPr>
          <a:xfrm>
            <a:off x="6243280" y="3367282"/>
            <a:ext cx="252278" cy="355451"/>
            <a:chOff x="-9039300" y="3614000"/>
            <a:chExt cx="250475" cy="352875"/>
          </a:xfrm>
        </p:grpSpPr>
        <p:sp>
          <p:nvSpPr>
            <p:cNvPr id="10663" name="Google Shape;10663;p12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2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122"/>
          <p:cNvGrpSpPr/>
          <p:nvPr/>
        </p:nvGrpSpPr>
        <p:grpSpPr>
          <a:xfrm>
            <a:off x="7975246" y="3389521"/>
            <a:ext cx="354635" cy="354670"/>
            <a:chOff x="-9088150" y="4049550"/>
            <a:chExt cx="352100" cy="352100"/>
          </a:xfrm>
        </p:grpSpPr>
        <p:sp>
          <p:nvSpPr>
            <p:cNvPr id="10666" name="Google Shape;10666;p12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2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2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2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2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12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122"/>
          <p:cNvGrpSpPr/>
          <p:nvPr/>
        </p:nvGrpSpPr>
        <p:grpSpPr>
          <a:xfrm>
            <a:off x="7109610" y="2891754"/>
            <a:ext cx="315757" cy="354670"/>
            <a:chOff x="-8191825" y="3174500"/>
            <a:chExt cx="313500" cy="352100"/>
          </a:xfrm>
        </p:grpSpPr>
        <p:sp>
          <p:nvSpPr>
            <p:cNvPr id="10673" name="Google Shape;10673;p12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2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2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00"/>
        <p:cNvGrpSpPr/>
        <p:nvPr/>
      </p:nvGrpSpPr>
      <p:grpSpPr>
        <a:xfrm>
          <a:off x="0" y="0"/>
          <a:ext cx="0" cy="0"/>
          <a:chOff x="0" y="0"/>
          <a:chExt cx="0" cy="0"/>
        </a:xfrm>
      </p:grpSpPr>
      <p:sp>
        <p:nvSpPr>
          <p:cNvPr id="11001" name="Google Shape;11001;p12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1002" name="Google Shape;11002;p124"/>
          <p:cNvGrpSpPr/>
          <p:nvPr/>
        </p:nvGrpSpPr>
        <p:grpSpPr>
          <a:xfrm>
            <a:off x="845901" y="1689241"/>
            <a:ext cx="442337" cy="419623"/>
            <a:chOff x="-6696925" y="3272575"/>
            <a:chExt cx="307200" cy="291425"/>
          </a:xfrm>
        </p:grpSpPr>
        <p:sp>
          <p:nvSpPr>
            <p:cNvPr id="11003" name="Google Shape;11003;p12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2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124"/>
          <p:cNvGrpSpPr/>
          <p:nvPr/>
        </p:nvGrpSpPr>
        <p:grpSpPr>
          <a:xfrm>
            <a:off x="845884" y="2204636"/>
            <a:ext cx="442373" cy="420775"/>
            <a:chOff x="-6690625" y="3631325"/>
            <a:chExt cx="307225" cy="292225"/>
          </a:xfrm>
        </p:grpSpPr>
        <p:sp>
          <p:nvSpPr>
            <p:cNvPr id="11006" name="Google Shape;11006;p12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12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2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12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2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124"/>
          <p:cNvGrpSpPr/>
          <p:nvPr/>
        </p:nvGrpSpPr>
        <p:grpSpPr>
          <a:xfrm>
            <a:off x="868005" y="2756972"/>
            <a:ext cx="421927" cy="419371"/>
            <a:chOff x="-6689825" y="3992050"/>
            <a:chExt cx="293025" cy="291250"/>
          </a:xfrm>
        </p:grpSpPr>
        <p:sp>
          <p:nvSpPr>
            <p:cNvPr id="11012" name="Google Shape;11012;p12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2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2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12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12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2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2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12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12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2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12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12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4" name="Google Shape;11024;p12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5" name="Google Shape;11025;p124"/>
          <p:cNvGrpSpPr/>
          <p:nvPr/>
        </p:nvGrpSpPr>
        <p:grpSpPr>
          <a:xfrm>
            <a:off x="3551317" y="2205192"/>
            <a:ext cx="423043" cy="419659"/>
            <a:chOff x="-4837325" y="3612425"/>
            <a:chExt cx="293800" cy="291450"/>
          </a:xfrm>
        </p:grpSpPr>
        <p:sp>
          <p:nvSpPr>
            <p:cNvPr id="11026" name="Google Shape;11026;p12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2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12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124"/>
          <p:cNvGrpSpPr/>
          <p:nvPr/>
        </p:nvGrpSpPr>
        <p:grpSpPr>
          <a:xfrm>
            <a:off x="3564349" y="2756826"/>
            <a:ext cx="420775" cy="419659"/>
            <a:chOff x="-4837325" y="3971575"/>
            <a:chExt cx="292225" cy="291450"/>
          </a:xfrm>
        </p:grpSpPr>
        <p:sp>
          <p:nvSpPr>
            <p:cNvPr id="11030" name="Google Shape;11030;p12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2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2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12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12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2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124"/>
          <p:cNvGrpSpPr/>
          <p:nvPr/>
        </p:nvGrpSpPr>
        <p:grpSpPr>
          <a:xfrm>
            <a:off x="6256364" y="1714185"/>
            <a:ext cx="430998" cy="369730"/>
            <a:chOff x="-3037625" y="3254850"/>
            <a:chExt cx="299325" cy="256775"/>
          </a:xfrm>
        </p:grpSpPr>
        <p:sp>
          <p:nvSpPr>
            <p:cNvPr id="11037" name="Google Shape;11037;p12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12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12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2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124"/>
          <p:cNvGrpSpPr/>
          <p:nvPr/>
        </p:nvGrpSpPr>
        <p:grpSpPr>
          <a:xfrm>
            <a:off x="6260324" y="2204615"/>
            <a:ext cx="423079" cy="420811"/>
            <a:chOff x="-3031325" y="3597450"/>
            <a:chExt cx="293825" cy="292250"/>
          </a:xfrm>
        </p:grpSpPr>
        <p:sp>
          <p:nvSpPr>
            <p:cNvPr id="11042" name="Google Shape;11042;p12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12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2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2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124"/>
          <p:cNvGrpSpPr/>
          <p:nvPr/>
        </p:nvGrpSpPr>
        <p:grpSpPr>
          <a:xfrm>
            <a:off x="6272798" y="2781214"/>
            <a:ext cx="421927" cy="370882"/>
            <a:chOff x="-3030525" y="3973150"/>
            <a:chExt cx="293025" cy="257575"/>
          </a:xfrm>
        </p:grpSpPr>
        <p:sp>
          <p:nvSpPr>
            <p:cNvPr id="11047" name="Google Shape;11047;p12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2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9" name="Google Shape;11049;p124"/>
          <p:cNvGrpSpPr/>
          <p:nvPr/>
        </p:nvGrpSpPr>
        <p:grpSpPr>
          <a:xfrm>
            <a:off x="1374391" y="3369426"/>
            <a:ext cx="421927" cy="297195"/>
            <a:chOff x="-1199300" y="3279250"/>
            <a:chExt cx="293025" cy="206400"/>
          </a:xfrm>
        </p:grpSpPr>
        <p:sp>
          <p:nvSpPr>
            <p:cNvPr id="11050" name="Google Shape;11050;p12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2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12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12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124"/>
          <p:cNvGrpSpPr/>
          <p:nvPr/>
        </p:nvGrpSpPr>
        <p:grpSpPr>
          <a:xfrm>
            <a:off x="1381477" y="1688773"/>
            <a:ext cx="444605" cy="420559"/>
            <a:chOff x="-6338550" y="3272950"/>
            <a:chExt cx="308775" cy="292075"/>
          </a:xfrm>
        </p:grpSpPr>
        <p:sp>
          <p:nvSpPr>
            <p:cNvPr id="11055" name="Google Shape;11055;p12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12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2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124"/>
          <p:cNvGrpSpPr/>
          <p:nvPr/>
        </p:nvGrpSpPr>
        <p:grpSpPr>
          <a:xfrm>
            <a:off x="1392817" y="2205194"/>
            <a:ext cx="421927" cy="419659"/>
            <a:chOff x="-6329100" y="3632100"/>
            <a:chExt cx="293025" cy="291450"/>
          </a:xfrm>
        </p:grpSpPr>
        <p:sp>
          <p:nvSpPr>
            <p:cNvPr id="11059" name="Google Shape;11059;p12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12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2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124"/>
          <p:cNvGrpSpPr/>
          <p:nvPr/>
        </p:nvGrpSpPr>
        <p:grpSpPr>
          <a:xfrm>
            <a:off x="1405867" y="2756828"/>
            <a:ext cx="419623" cy="419659"/>
            <a:chOff x="-6329875" y="3992050"/>
            <a:chExt cx="291425" cy="291450"/>
          </a:xfrm>
        </p:grpSpPr>
        <p:sp>
          <p:nvSpPr>
            <p:cNvPr id="11063" name="Google Shape;11063;p12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12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2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2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124"/>
          <p:cNvGrpSpPr/>
          <p:nvPr/>
        </p:nvGrpSpPr>
        <p:grpSpPr>
          <a:xfrm>
            <a:off x="4092004" y="1687530"/>
            <a:ext cx="423079" cy="423043"/>
            <a:chOff x="-4478975" y="3251700"/>
            <a:chExt cx="293825" cy="293800"/>
          </a:xfrm>
        </p:grpSpPr>
        <p:sp>
          <p:nvSpPr>
            <p:cNvPr id="11068" name="Google Shape;11068;p12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12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2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124"/>
          <p:cNvGrpSpPr/>
          <p:nvPr/>
        </p:nvGrpSpPr>
        <p:grpSpPr>
          <a:xfrm>
            <a:off x="4092004" y="2205192"/>
            <a:ext cx="423079" cy="419659"/>
            <a:chOff x="-4475825" y="3612425"/>
            <a:chExt cx="293825" cy="291450"/>
          </a:xfrm>
        </p:grpSpPr>
        <p:sp>
          <p:nvSpPr>
            <p:cNvPr id="11072" name="Google Shape;11072;p12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12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12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124"/>
          <p:cNvGrpSpPr/>
          <p:nvPr/>
        </p:nvGrpSpPr>
        <p:grpSpPr>
          <a:xfrm>
            <a:off x="4101077" y="2756844"/>
            <a:ext cx="428730" cy="419623"/>
            <a:chOff x="-4480550" y="3970800"/>
            <a:chExt cx="297750" cy="291425"/>
          </a:xfrm>
        </p:grpSpPr>
        <p:sp>
          <p:nvSpPr>
            <p:cNvPr id="11076" name="Google Shape;11076;p12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12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124"/>
          <p:cNvGrpSpPr/>
          <p:nvPr/>
        </p:nvGrpSpPr>
        <p:grpSpPr>
          <a:xfrm>
            <a:off x="6804910" y="1689221"/>
            <a:ext cx="415123" cy="419659"/>
            <a:chOff x="-2668225" y="3239075"/>
            <a:chExt cx="288300" cy="291450"/>
          </a:xfrm>
        </p:grpSpPr>
        <p:sp>
          <p:nvSpPr>
            <p:cNvPr id="11079" name="Google Shape;11079;p12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2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12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12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2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124"/>
          <p:cNvGrpSpPr/>
          <p:nvPr/>
        </p:nvGrpSpPr>
        <p:grpSpPr>
          <a:xfrm>
            <a:off x="6802066" y="2205191"/>
            <a:ext cx="420811" cy="419659"/>
            <a:chOff x="-2671375" y="3597450"/>
            <a:chExt cx="292250" cy="291450"/>
          </a:xfrm>
        </p:grpSpPr>
        <p:sp>
          <p:nvSpPr>
            <p:cNvPr id="11085" name="Google Shape;11085;p12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2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124"/>
          <p:cNvGrpSpPr/>
          <p:nvPr/>
        </p:nvGrpSpPr>
        <p:grpSpPr>
          <a:xfrm>
            <a:off x="6812849" y="2755691"/>
            <a:ext cx="423043" cy="421927"/>
            <a:chOff x="-2670575" y="3956600"/>
            <a:chExt cx="293800" cy="293025"/>
          </a:xfrm>
        </p:grpSpPr>
        <p:sp>
          <p:nvSpPr>
            <p:cNvPr id="11088" name="Google Shape;11088;p12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12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2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12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124"/>
          <p:cNvGrpSpPr/>
          <p:nvPr/>
        </p:nvGrpSpPr>
        <p:grpSpPr>
          <a:xfrm>
            <a:off x="3070370" y="3311947"/>
            <a:ext cx="426462" cy="418363"/>
            <a:chOff x="-1183550" y="3586525"/>
            <a:chExt cx="296175" cy="290550"/>
          </a:xfrm>
        </p:grpSpPr>
        <p:sp>
          <p:nvSpPr>
            <p:cNvPr id="11093" name="Google Shape;11093;p12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2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12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12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2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12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12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2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12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124"/>
          <p:cNvGrpSpPr/>
          <p:nvPr/>
        </p:nvGrpSpPr>
        <p:grpSpPr>
          <a:xfrm>
            <a:off x="1933980" y="1689799"/>
            <a:ext cx="420811" cy="418507"/>
            <a:chOff x="-5971525" y="3273750"/>
            <a:chExt cx="292250" cy="290650"/>
          </a:xfrm>
        </p:grpSpPr>
        <p:sp>
          <p:nvSpPr>
            <p:cNvPr id="11103" name="Google Shape;11103;p12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2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5" name="Google Shape;11105;p124"/>
          <p:cNvGrpSpPr/>
          <p:nvPr/>
        </p:nvGrpSpPr>
        <p:grpSpPr>
          <a:xfrm>
            <a:off x="1928310" y="2203826"/>
            <a:ext cx="432150" cy="422395"/>
            <a:chOff x="-5974675" y="3632100"/>
            <a:chExt cx="300125" cy="293350"/>
          </a:xfrm>
        </p:grpSpPr>
        <p:sp>
          <p:nvSpPr>
            <p:cNvPr id="11106" name="Google Shape;11106;p12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12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2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124"/>
          <p:cNvGrpSpPr/>
          <p:nvPr/>
        </p:nvGrpSpPr>
        <p:grpSpPr>
          <a:xfrm>
            <a:off x="1958351" y="2755694"/>
            <a:ext cx="395865" cy="421927"/>
            <a:chOff x="-5971525" y="3990475"/>
            <a:chExt cx="274925" cy="293025"/>
          </a:xfrm>
        </p:grpSpPr>
        <p:sp>
          <p:nvSpPr>
            <p:cNvPr id="11110" name="Google Shape;11110;p12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2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12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2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124"/>
          <p:cNvGrpSpPr/>
          <p:nvPr/>
        </p:nvGrpSpPr>
        <p:grpSpPr>
          <a:xfrm>
            <a:off x="4631558" y="1689798"/>
            <a:ext cx="420775" cy="418507"/>
            <a:chOff x="-4118225" y="3253275"/>
            <a:chExt cx="292225" cy="290650"/>
          </a:xfrm>
        </p:grpSpPr>
        <p:sp>
          <p:nvSpPr>
            <p:cNvPr id="11115" name="Google Shape;11115;p12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12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124"/>
          <p:cNvGrpSpPr/>
          <p:nvPr/>
        </p:nvGrpSpPr>
        <p:grpSpPr>
          <a:xfrm>
            <a:off x="4682008" y="2204922"/>
            <a:ext cx="319874" cy="420199"/>
            <a:chOff x="-4082800" y="3612425"/>
            <a:chExt cx="222150" cy="291825"/>
          </a:xfrm>
        </p:grpSpPr>
        <p:sp>
          <p:nvSpPr>
            <p:cNvPr id="11118" name="Google Shape;11118;p12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2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12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1" name="Google Shape;11121;p124"/>
          <p:cNvGrpSpPr/>
          <p:nvPr/>
        </p:nvGrpSpPr>
        <p:grpSpPr>
          <a:xfrm>
            <a:off x="4643456" y="2769876"/>
            <a:ext cx="420775" cy="393561"/>
            <a:chOff x="-4118225" y="3990475"/>
            <a:chExt cx="292225" cy="273325"/>
          </a:xfrm>
        </p:grpSpPr>
        <p:sp>
          <p:nvSpPr>
            <p:cNvPr id="11122" name="Google Shape;11122;p12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2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12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12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124"/>
          <p:cNvGrpSpPr/>
          <p:nvPr/>
        </p:nvGrpSpPr>
        <p:grpSpPr>
          <a:xfrm>
            <a:off x="7354110" y="1688087"/>
            <a:ext cx="394713" cy="421927"/>
            <a:chOff x="-2312225" y="3238300"/>
            <a:chExt cx="274125" cy="293025"/>
          </a:xfrm>
        </p:grpSpPr>
        <p:sp>
          <p:nvSpPr>
            <p:cNvPr id="11127" name="Google Shape;11127;p12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2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124"/>
          <p:cNvGrpSpPr/>
          <p:nvPr/>
        </p:nvGrpSpPr>
        <p:grpSpPr>
          <a:xfrm>
            <a:off x="7341062" y="2153586"/>
            <a:ext cx="420811" cy="522864"/>
            <a:chOff x="-2310650" y="3525775"/>
            <a:chExt cx="292250" cy="363125"/>
          </a:xfrm>
        </p:grpSpPr>
        <p:sp>
          <p:nvSpPr>
            <p:cNvPr id="11130" name="Google Shape;11130;p12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12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2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2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124"/>
          <p:cNvGrpSpPr/>
          <p:nvPr/>
        </p:nvGrpSpPr>
        <p:grpSpPr>
          <a:xfrm>
            <a:off x="7351827" y="2756825"/>
            <a:ext cx="423079" cy="419659"/>
            <a:chOff x="-2310650" y="3958175"/>
            <a:chExt cx="293825" cy="291450"/>
          </a:xfrm>
        </p:grpSpPr>
        <p:sp>
          <p:nvSpPr>
            <p:cNvPr id="11135" name="Google Shape;11135;p12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12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124"/>
          <p:cNvGrpSpPr/>
          <p:nvPr/>
        </p:nvGrpSpPr>
        <p:grpSpPr>
          <a:xfrm>
            <a:off x="4718688" y="3308459"/>
            <a:ext cx="424159" cy="419659"/>
            <a:chOff x="-1182750" y="3962900"/>
            <a:chExt cx="294575" cy="291450"/>
          </a:xfrm>
        </p:grpSpPr>
        <p:sp>
          <p:nvSpPr>
            <p:cNvPr id="11138" name="Google Shape;11138;p12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2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2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2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2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2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2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124"/>
          <p:cNvGrpSpPr/>
          <p:nvPr/>
        </p:nvGrpSpPr>
        <p:grpSpPr>
          <a:xfrm>
            <a:off x="2471824" y="1689223"/>
            <a:ext cx="424195" cy="419659"/>
            <a:chOff x="-5611575" y="3272950"/>
            <a:chExt cx="294600" cy="291450"/>
          </a:xfrm>
        </p:grpSpPr>
        <p:sp>
          <p:nvSpPr>
            <p:cNvPr id="11146" name="Google Shape;11146;p12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2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2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12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12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124"/>
          <p:cNvGrpSpPr/>
          <p:nvPr/>
        </p:nvGrpSpPr>
        <p:grpSpPr>
          <a:xfrm>
            <a:off x="2471824" y="2205770"/>
            <a:ext cx="424195" cy="418507"/>
            <a:chOff x="-5613150" y="3632900"/>
            <a:chExt cx="294600" cy="290650"/>
          </a:xfrm>
        </p:grpSpPr>
        <p:sp>
          <p:nvSpPr>
            <p:cNvPr id="11152" name="Google Shape;11152;p12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12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124"/>
          <p:cNvGrpSpPr/>
          <p:nvPr/>
        </p:nvGrpSpPr>
        <p:grpSpPr>
          <a:xfrm>
            <a:off x="2483722" y="2756270"/>
            <a:ext cx="424195" cy="420775"/>
            <a:chOff x="-5613150" y="3991275"/>
            <a:chExt cx="294600" cy="292225"/>
          </a:xfrm>
        </p:grpSpPr>
        <p:sp>
          <p:nvSpPr>
            <p:cNvPr id="11155" name="Google Shape;11155;p12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2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12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12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12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2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2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2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2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124"/>
          <p:cNvGrpSpPr/>
          <p:nvPr/>
        </p:nvGrpSpPr>
        <p:grpSpPr>
          <a:xfrm>
            <a:off x="5155210" y="1689438"/>
            <a:ext cx="434634" cy="419227"/>
            <a:chOff x="-3768700" y="3253275"/>
            <a:chExt cx="301850" cy="291150"/>
          </a:xfrm>
        </p:grpSpPr>
        <p:sp>
          <p:nvSpPr>
            <p:cNvPr id="11165" name="Google Shape;11165;p12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2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12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124"/>
          <p:cNvGrpSpPr/>
          <p:nvPr/>
        </p:nvGrpSpPr>
        <p:grpSpPr>
          <a:xfrm>
            <a:off x="5159293" y="2217090"/>
            <a:ext cx="426462" cy="395865"/>
            <a:chOff x="-3808700" y="3628950"/>
            <a:chExt cx="296175" cy="274925"/>
          </a:xfrm>
        </p:grpSpPr>
        <p:sp>
          <p:nvSpPr>
            <p:cNvPr id="11169" name="Google Shape;11169;p12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2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2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2" name="Google Shape;11172;p124"/>
          <p:cNvGrpSpPr/>
          <p:nvPr/>
        </p:nvGrpSpPr>
        <p:grpSpPr>
          <a:xfrm>
            <a:off x="5224504" y="2756412"/>
            <a:ext cx="419443" cy="420487"/>
            <a:chOff x="-3771675" y="3971775"/>
            <a:chExt cx="291300" cy="292025"/>
          </a:xfrm>
        </p:grpSpPr>
        <p:sp>
          <p:nvSpPr>
            <p:cNvPr id="11173" name="Google Shape;11173;p12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12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2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2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2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124"/>
          <p:cNvGrpSpPr/>
          <p:nvPr/>
        </p:nvGrpSpPr>
        <p:grpSpPr>
          <a:xfrm>
            <a:off x="7885948" y="1716461"/>
            <a:ext cx="420271" cy="320774"/>
            <a:chOff x="-1951475" y="3273100"/>
            <a:chExt cx="291875" cy="222775"/>
          </a:xfrm>
        </p:grpSpPr>
        <p:sp>
          <p:nvSpPr>
            <p:cNvPr id="11179" name="Google Shape;11179;p12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2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2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124"/>
          <p:cNvGrpSpPr/>
          <p:nvPr/>
        </p:nvGrpSpPr>
        <p:grpSpPr>
          <a:xfrm>
            <a:off x="7883429" y="2205191"/>
            <a:ext cx="425310" cy="419659"/>
            <a:chOff x="-1951475" y="3597450"/>
            <a:chExt cx="295375" cy="291450"/>
          </a:xfrm>
        </p:grpSpPr>
        <p:sp>
          <p:nvSpPr>
            <p:cNvPr id="11183" name="Google Shape;11183;p12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2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12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12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124"/>
          <p:cNvGrpSpPr/>
          <p:nvPr/>
        </p:nvGrpSpPr>
        <p:grpSpPr>
          <a:xfrm>
            <a:off x="7885680" y="2756825"/>
            <a:ext cx="444605" cy="419659"/>
            <a:chOff x="-1960150" y="3956600"/>
            <a:chExt cx="308775" cy="291450"/>
          </a:xfrm>
        </p:grpSpPr>
        <p:sp>
          <p:nvSpPr>
            <p:cNvPr id="11188" name="Google Shape;11188;p12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12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124"/>
          <p:cNvGrpSpPr/>
          <p:nvPr/>
        </p:nvGrpSpPr>
        <p:grpSpPr>
          <a:xfrm>
            <a:off x="1939718" y="3307636"/>
            <a:ext cx="420775" cy="420775"/>
            <a:chOff x="-804700" y="3226500"/>
            <a:chExt cx="292225" cy="292225"/>
          </a:xfrm>
        </p:grpSpPr>
        <p:sp>
          <p:nvSpPr>
            <p:cNvPr id="11191" name="Google Shape;11191;p12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12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12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2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2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2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2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124"/>
          <p:cNvGrpSpPr/>
          <p:nvPr/>
        </p:nvGrpSpPr>
        <p:grpSpPr>
          <a:xfrm>
            <a:off x="3019809" y="1688647"/>
            <a:ext cx="420775" cy="420811"/>
            <a:chOff x="-5251625" y="3272950"/>
            <a:chExt cx="292225" cy="292250"/>
          </a:xfrm>
        </p:grpSpPr>
        <p:sp>
          <p:nvSpPr>
            <p:cNvPr id="11199" name="Google Shape;11199;p12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12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12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124"/>
          <p:cNvGrpSpPr/>
          <p:nvPr/>
        </p:nvGrpSpPr>
        <p:grpSpPr>
          <a:xfrm>
            <a:off x="3016407" y="2204348"/>
            <a:ext cx="427578" cy="421351"/>
            <a:chOff x="-5254775" y="3631325"/>
            <a:chExt cx="296950" cy="292625"/>
          </a:xfrm>
        </p:grpSpPr>
        <p:sp>
          <p:nvSpPr>
            <p:cNvPr id="11203" name="Google Shape;11203;p12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12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2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2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12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12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2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124"/>
          <p:cNvGrpSpPr/>
          <p:nvPr/>
        </p:nvGrpSpPr>
        <p:grpSpPr>
          <a:xfrm>
            <a:off x="3032265" y="2756270"/>
            <a:ext cx="419659" cy="420775"/>
            <a:chOff x="-5251625" y="3991275"/>
            <a:chExt cx="291450" cy="292225"/>
          </a:xfrm>
        </p:grpSpPr>
        <p:sp>
          <p:nvSpPr>
            <p:cNvPr id="11211" name="Google Shape;11211;p12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2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2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12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2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6" name="Google Shape;11216;p124"/>
          <p:cNvGrpSpPr/>
          <p:nvPr/>
        </p:nvGrpSpPr>
        <p:grpSpPr>
          <a:xfrm>
            <a:off x="5772848" y="1689240"/>
            <a:ext cx="319874" cy="419623"/>
            <a:chOff x="-3365275" y="3253275"/>
            <a:chExt cx="222150" cy="291425"/>
          </a:xfrm>
        </p:grpSpPr>
        <p:sp>
          <p:nvSpPr>
            <p:cNvPr id="11217" name="Google Shape;11217;p12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2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9" name="Google Shape;11219;p124"/>
          <p:cNvGrpSpPr/>
          <p:nvPr/>
        </p:nvGrpSpPr>
        <p:grpSpPr>
          <a:xfrm>
            <a:off x="5746786" y="2204058"/>
            <a:ext cx="371998" cy="421927"/>
            <a:chOff x="-3383375" y="3611625"/>
            <a:chExt cx="258350" cy="293025"/>
          </a:xfrm>
        </p:grpSpPr>
        <p:sp>
          <p:nvSpPr>
            <p:cNvPr id="11220" name="Google Shape;11220;p12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2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124"/>
          <p:cNvGrpSpPr/>
          <p:nvPr/>
        </p:nvGrpSpPr>
        <p:grpSpPr>
          <a:xfrm>
            <a:off x="5809135" y="2756826"/>
            <a:ext cx="271097" cy="419659"/>
            <a:chOff x="-3347950" y="3971575"/>
            <a:chExt cx="188275" cy="291450"/>
          </a:xfrm>
        </p:grpSpPr>
        <p:sp>
          <p:nvSpPr>
            <p:cNvPr id="11223" name="Google Shape;11223;p12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12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12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124"/>
          <p:cNvGrpSpPr/>
          <p:nvPr/>
        </p:nvGrpSpPr>
        <p:grpSpPr>
          <a:xfrm>
            <a:off x="858994" y="3307061"/>
            <a:ext cx="371998" cy="421927"/>
            <a:chOff x="-1575775" y="3238300"/>
            <a:chExt cx="258350" cy="293025"/>
          </a:xfrm>
        </p:grpSpPr>
        <p:sp>
          <p:nvSpPr>
            <p:cNvPr id="11227" name="Google Shape;11227;p12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12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12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2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12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2" name="Google Shape;11232;p124"/>
          <p:cNvGrpSpPr/>
          <p:nvPr/>
        </p:nvGrpSpPr>
        <p:grpSpPr>
          <a:xfrm>
            <a:off x="2503892" y="3309051"/>
            <a:ext cx="423079" cy="424159"/>
            <a:chOff x="-1591550" y="3597475"/>
            <a:chExt cx="293825" cy="294575"/>
          </a:xfrm>
        </p:grpSpPr>
        <p:sp>
          <p:nvSpPr>
            <p:cNvPr id="11233" name="Google Shape;11233;p12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2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2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124"/>
          <p:cNvGrpSpPr/>
          <p:nvPr/>
        </p:nvGrpSpPr>
        <p:grpSpPr>
          <a:xfrm>
            <a:off x="4153362" y="3318663"/>
            <a:ext cx="421927" cy="399248"/>
            <a:chOff x="-1592325" y="3957400"/>
            <a:chExt cx="293025" cy="277275"/>
          </a:xfrm>
        </p:grpSpPr>
        <p:sp>
          <p:nvSpPr>
            <p:cNvPr id="11237" name="Google Shape;11237;p12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2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12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2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124"/>
          <p:cNvGrpSpPr/>
          <p:nvPr/>
        </p:nvGrpSpPr>
        <p:grpSpPr>
          <a:xfrm>
            <a:off x="3640232" y="3310744"/>
            <a:ext cx="369730" cy="420775"/>
            <a:chOff x="-778700" y="3612425"/>
            <a:chExt cx="256775" cy="292225"/>
          </a:xfrm>
        </p:grpSpPr>
        <p:sp>
          <p:nvSpPr>
            <p:cNvPr id="11242" name="Google Shape;11242;p12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2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12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2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2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12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8" name="Google Shape;11248;p124"/>
          <p:cNvGrpSpPr/>
          <p:nvPr/>
        </p:nvGrpSpPr>
        <p:grpSpPr>
          <a:xfrm>
            <a:off x="6111733" y="3828305"/>
            <a:ext cx="340731" cy="387641"/>
            <a:chOff x="7728464" y="1561258"/>
            <a:chExt cx="349719" cy="397866"/>
          </a:xfrm>
        </p:grpSpPr>
        <p:sp>
          <p:nvSpPr>
            <p:cNvPr id="11249" name="Google Shape;11249;p12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2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24"/>
          <p:cNvGrpSpPr/>
          <p:nvPr/>
        </p:nvGrpSpPr>
        <p:grpSpPr>
          <a:xfrm>
            <a:off x="4034702" y="3828305"/>
            <a:ext cx="387681" cy="387641"/>
            <a:chOff x="5611350" y="1561258"/>
            <a:chExt cx="397907" cy="397866"/>
          </a:xfrm>
        </p:grpSpPr>
        <p:sp>
          <p:nvSpPr>
            <p:cNvPr id="11252" name="Google Shape;11252;p12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2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12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12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124"/>
          <p:cNvGrpSpPr/>
          <p:nvPr/>
        </p:nvGrpSpPr>
        <p:grpSpPr>
          <a:xfrm>
            <a:off x="4553987" y="3925571"/>
            <a:ext cx="387610" cy="193109"/>
            <a:chOff x="6140660" y="1661097"/>
            <a:chExt cx="397835" cy="198202"/>
          </a:xfrm>
        </p:grpSpPr>
        <p:sp>
          <p:nvSpPr>
            <p:cNvPr id="11257" name="Google Shape;11257;p12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12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2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2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124"/>
          <p:cNvGrpSpPr/>
          <p:nvPr/>
        </p:nvGrpSpPr>
        <p:grpSpPr>
          <a:xfrm>
            <a:off x="5073202" y="3828305"/>
            <a:ext cx="387681" cy="387641"/>
            <a:chOff x="6669907" y="1561258"/>
            <a:chExt cx="397907" cy="397866"/>
          </a:xfrm>
        </p:grpSpPr>
        <p:sp>
          <p:nvSpPr>
            <p:cNvPr id="11262" name="Google Shape;11262;p12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12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2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12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12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124"/>
          <p:cNvGrpSpPr/>
          <p:nvPr/>
        </p:nvGrpSpPr>
        <p:grpSpPr>
          <a:xfrm>
            <a:off x="5592488" y="3828305"/>
            <a:ext cx="387641" cy="387641"/>
            <a:chOff x="7199196" y="1561258"/>
            <a:chExt cx="397866" cy="397866"/>
          </a:xfrm>
        </p:grpSpPr>
        <p:sp>
          <p:nvSpPr>
            <p:cNvPr id="11268" name="Google Shape;11268;p12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2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12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124"/>
          <p:cNvGrpSpPr/>
          <p:nvPr/>
        </p:nvGrpSpPr>
        <p:grpSpPr>
          <a:xfrm>
            <a:off x="1958433" y="3885842"/>
            <a:ext cx="387681" cy="272572"/>
            <a:chOff x="3386036" y="1746339"/>
            <a:chExt cx="397907" cy="279762"/>
          </a:xfrm>
        </p:grpSpPr>
        <p:sp>
          <p:nvSpPr>
            <p:cNvPr id="11272" name="Google Shape;11272;p12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12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124"/>
          <p:cNvGrpSpPr/>
          <p:nvPr/>
        </p:nvGrpSpPr>
        <p:grpSpPr>
          <a:xfrm>
            <a:off x="2996130" y="3828288"/>
            <a:ext cx="387681" cy="387681"/>
            <a:chOff x="4417380" y="1687279"/>
            <a:chExt cx="397907" cy="397907"/>
          </a:xfrm>
        </p:grpSpPr>
        <p:sp>
          <p:nvSpPr>
            <p:cNvPr id="11275" name="Google Shape;11275;p12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12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7" name="Google Shape;11277;p124"/>
          <p:cNvGrpSpPr/>
          <p:nvPr/>
        </p:nvGrpSpPr>
        <p:grpSpPr>
          <a:xfrm>
            <a:off x="7942611" y="3308537"/>
            <a:ext cx="387661" cy="387661"/>
            <a:chOff x="2869999" y="1687279"/>
            <a:chExt cx="397887" cy="397887"/>
          </a:xfrm>
        </p:grpSpPr>
        <p:sp>
          <p:nvSpPr>
            <p:cNvPr id="11278" name="Google Shape;11278;p12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2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0" name="Google Shape;11280;p124"/>
          <p:cNvGrpSpPr/>
          <p:nvPr/>
        </p:nvGrpSpPr>
        <p:grpSpPr>
          <a:xfrm>
            <a:off x="2477718" y="3828664"/>
            <a:ext cx="386807" cy="386929"/>
            <a:chOff x="3902887" y="1687655"/>
            <a:chExt cx="397010" cy="397135"/>
          </a:xfrm>
        </p:grpSpPr>
        <p:sp>
          <p:nvSpPr>
            <p:cNvPr id="11281" name="Google Shape;11281;p12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2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3" name="Google Shape;11283;p124"/>
          <p:cNvGrpSpPr/>
          <p:nvPr/>
        </p:nvGrpSpPr>
        <p:grpSpPr>
          <a:xfrm>
            <a:off x="3515416" y="3828288"/>
            <a:ext cx="387681" cy="387681"/>
            <a:chOff x="4933458" y="1687279"/>
            <a:chExt cx="397907" cy="397907"/>
          </a:xfrm>
        </p:grpSpPr>
        <p:sp>
          <p:nvSpPr>
            <p:cNvPr id="11284" name="Google Shape;11284;p12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12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124"/>
          <p:cNvGrpSpPr/>
          <p:nvPr/>
        </p:nvGrpSpPr>
        <p:grpSpPr>
          <a:xfrm>
            <a:off x="6348367" y="3308537"/>
            <a:ext cx="387661" cy="387661"/>
            <a:chOff x="1379798" y="1723250"/>
            <a:chExt cx="397887" cy="397887"/>
          </a:xfrm>
        </p:grpSpPr>
        <p:sp>
          <p:nvSpPr>
            <p:cNvPr id="11287" name="Google Shape;11287;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124"/>
          <p:cNvGrpSpPr/>
          <p:nvPr/>
        </p:nvGrpSpPr>
        <p:grpSpPr>
          <a:xfrm>
            <a:off x="5286246" y="3308537"/>
            <a:ext cx="387681" cy="387661"/>
            <a:chOff x="266768" y="1721375"/>
            <a:chExt cx="397907" cy="397887"/>
          </a:xfrm>
        </p:grpSpPr>
        <p:sp>
          <p:nvSpPr>
            <p:cNvPr id="11292" name="Google Shape;11292;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124"/>
          <p:cNvGrpSpPr/>
          <p:nvPr/>
        </p:nvGrpSpPr>
        <p:grpSpPr>
          <a:xfrm>
            <a:off x="5817327" y="3308537"/>
            <a:ext cx="387641" cy="387661"/>
            <a:chOff x="864491" y="1723250"/>
            <a:chExt cx="397866" cy="397887"/>
          </a:xfrm>
        </p:grpSpPr>
        <p:sp>
          <p:nvSpPr>
            <p:cNvPr id="11295" name="Google Shape;11295;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8" name="Google Shape;11298;p12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9" name="Google Shape;11299;p124"/>
          <p:cNvGrpSpPr/>
          <p:nvPr/>
        </p:nvGrpSpPr>
        <p:grpSpPr>
          <a:xfrm>
            <a:off x="7411672" y="3308924"/>
            <a:ext cx="387539" cy="386888"/>
            <a:chOff x="2408992" y="1722875"/>
            <a:chExt cx="397761" cy="397093"/>
          </a:xfrm>
        </p:grpSpPr>
        <p:sp>
          <p:nvSpPr>
            <p:cNvPr id="11300" name="Google Shape;11300;p12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12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05"/>
        <p:cNvGrpSpPr/>
        <p:nvPr/>
      </p:nvGrpSpPr>
      <p:grpSpPr>
        <a:xfrm>
          <a:off x="0" y="0"/>
          <a:ext cx="0" cy="0"/>
          <a:chOff x="0" y="0"/>
          <a:chExt cx="0" cy="0"/>
        </a:xfrm>
      </p:grpSpPr>
      <p:sp>
        <p:nvSpPr>
          <p:cNvPr id="11306" name="Google Shape;11306;p125"/>
          <p:cNvSpPr/>
          <p:nvPr/>
        </p:nvSpPr>
        <p:spPr>
          <a:xfrm>
            <a:off x="6796005" y="4021089"/>
            <a:ext cx="343251" cy="386661"/>
          </a:xfrm>
          <a:custGeom>
            <a:avLst/>
            <a:gdLst/>
            <a:ahLst/>
            <a:cxnLst/>
            <a:rect l="l" t="t" r="r" b="b"/>
            <a:pathLst>
              <a:path w="19539" h="22010" extrusionOk="0">
                <a:moveTo>
                  <a:pt x="9761" y="1"/>
                </a:moveTo>
                <a:cubicBezTo>
                  <a:pt x="9461" y="1"/>
                  <a:pt x="9164" y="80"/>
                  <a:pt x="8902" y="240"/>
                </a:cubicBezTo>
                <a:lnTo>
                  <a:pt x="867" y="4874"/>
                </a:lnTo>
                <a:cubicBezTo>
                  <a:pt x="342" y="5171"/>
                  <a:pt x="0" y="5741"/>
                  <a:pt x="0" y="6380"/>
                </a:cubicBezTo>
                <a:lnTo>
                  <a:pt x="0" y="15647"/>
                </a:lnTo>
                <a:cubicBezTo>
                  <a:pt x="0" y="16264"/>
                  <a:pt x="342" y="16834"/>
                  <a:pt x="867" y="17154"/>
                </a:cubicBezTo>
                <a:lnTo>
                  <a:pt x="8902" y="21787"/>
                </a:lnTo>
                <a:cubicBezTo>
                  <a:pt x="9164" y="21936"/>
                  <a:pt x="9461" y="22010"/>
                  <a:pt x="9761" y="22010"/>
                </a:cubicBezTo>
                <a:cubicBezTo>
                  <a:pt x="10060" y="22010"/>
                  <a:pt x="10363" y="21936"/>
                  <a:pt x="10637" y="21787"/>
                </a:cubicBezTo>
                <a:lnTo>
                  <a:pt x="18671" y="17154"/>
                </a:lnTo>
                <a:cubicBezTo>
                  <a:pt x="19196" y="16834"/>
                  <a:pt x="19539" y="16264"/>
                  <a:pt x="19539" y="15647"/>
                </a:cubicBezTo>
                <a:lnTo>
                  <a:pt x="19539" y="6380"/>
                </a:lnTo>
                <a:cubicBezTo>
                  <a:pt x="19539" y="5741"/>
                  <a:pt x="19196" y="5171"/>
                  <a:pt x="18671" y="4874"/>
                </a:cubicBezTo>
                <a:lnTo>
                  <a:pt x="10637" y="240"/>
                </a:lnTo>
                <a:cubicBezTo>
                  <a:pt x="10363" y="80"/>
                  <a:pt x="10060" y="1"/>
                  <a:pt x="9761"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7" name="Google Shape;11307;p125"/>
          <p:cNvGrpSpPr/>
          <p:nvPr/>
        </p:nvGrpSpPr>
        <p:grpSpPr>
          <a:xfrm>
            <a:off x="6869704" y="4093990"/>
            <a:ext cx="201221" cy="201192"/>
            <a:chOff x="583100" y="3982600"/>
            <a:chExt cx="296175" cy="296175"/>
          </a:xfrm>
        </p:grpSpPr>
        <p:sp>
          <p:nvSpPr>
            <p:cNvPr id="11308" name="Google Shape;11308;p12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12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2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2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2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12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12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5" name="Google Shape;11315;p125"/>
          <p:cNvSpPr/>
          <p:nvPr/>
        </p:nvSpPr>
        <p:spPr>
          <a:xfrm>
            <a:off x="5244198" y="4020984"/>
            <a:ext cx="342847" cy="386678"/>
          </a:xfrm>
          <a:custGeom>
            <a:avLst/>
            <a:gdLst/>
            <a:ahLst/>
            <a:cxnLst/>
            <a:rect l="l" t="t" r="r" b="b"/>
            <a:pathLst>
              <a:path w="19516" h="22011" extrusionOk="0">
                <a:moveTo>
                  <a:pt x="9758" y="1"/>
                </a:moveTo>
                <a:cubicBezTo>
                  <a:pt x="9456" y="1"/>
                  <a:pt x="9153" y="75"/>
                  <a:pt x="8879" y="223"/>
                </a:cubicBezTo>
                <a:lnTo>
                  <a:pt x="868" y="4857"/>
                </a:lnTo>
                <a:cubicBezTo>
                  <a:pt x="320" y="5177"/>
                  <a:pt x="0" y="5747"/>
                  <a:pt x="0" y="6363"/>
                </a:cubicBezTo>
                <a:lnTo>
                  <a:pt x="0" y="15630"/>
                </a:lnTo>
                <a:cubicBezTo>
                  <a:pt x="0" y="16247"/>
                  <a:pt x="320" y="16817"/>
                  <a:pt x="868" y="17137"/>
                </a:cubicBezTo>
                <a:lnTo>
                  <a:pt x="8879" y="21770"/>
                </a:lnTo>
                <a:cubicBezTo>
                  <a:pt x="9153" y="21930"/>
                  <a:pt x="9456" y="22010"/>
                  <a:pt x="9758" y="22010"/>
                </a:cubicBezTo>
                <a:cubicBezTo>
                  <a:pt x="10060" y="22010"/>
                  <a:pt x="10363" y="21930"/>
                  <a:pt x="10637" y="21770"/>
                </a:cubicBezTo>
                <a:lnTo>
                  <a:pt x="18648" y="17137"/>
                </a:lnTo>
                <a:cubicBezTo>
                  <a:pt x="19196" y="16817"/>
                  <a:pt x="19516" y="16247"/>
                  <a:pt x="19516" y="15630"/>
                </a:cubicBezTo>
                <a:lnTo>
                  <a:pt x="19516" y="6363"/>
                </a:lnTo>
                <a:cubicBezTo>
                  <a:pt x="19516" y="5747"/>
                  <a:pt x="19196" y="5177"/>
                  <a:pt x="18648" y="4857"/>
                </a:cubicBezTo>
                <a:lnTo>
                  <a:pt x="10637" y="223"/>
                </a:lnTo>
                <a:cubicBezTo>
                  <a:pt x="10363" y="75"/>
                  <a:pt x="10060" y="1"/>
                  <a:pt x="9758"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25"/>
          <p:cNvSpPr/>
          <p:nvPr/>
        </p:nvSpPr>
        <p:spPr>
          <a:xfrm>
            <a:off x="6007260" y="2025000"/>
            <a:ext cx="342865" cy="386555"/>
          </a:xfrm>
          <a:custGeom>
            <a:avLst/>
            <a:gdLst/>
            <a:ahLst/>
            <a:cxnLst/>
            <a:rect l="l" t="t" r="r" b="b"/>
            <a:pathLst>
              <a:path w="19517" h="22004" extrusionOk="0">
                <a:moveTo>
                  <a:pt x="9759" y="0"/>
                </a:moveTo>
                <a:cubicBezTo>
                  <a:pt x="9456" y="0"/>
                  <a:pt x="9154" y="80"/>
                  <a:pt x="8880" y="240"/>
                </a:cubicBezTo>
                <a:lnTo>
                  <a:pt x="868" y="4851"/>
                </a:lnTo>
                <a:cubicBezTo>
                  <a:pt x="320" y="5170"/>
                  <a:pt x="1" y="5741"/>
                  <a:pt x="1" y="6380"/>
                </a:cubicBezTo>
                <a:lnTo>
                  <a:pt x="1" y="15624"/>
                </a:lnTo>
                <a:cubicBezTo>
                  <a:pt x="1" y="16263"/>
                  <a:pt x="320" y="16834"/>
                  <a:pt x="868" y="17131"/>
                </a:cubicBezTo>
                <a:lnTo>
                  <a:pt x="8880" y="21764"/>
                </a:lnTo>
                <a:cubicBezTo>
                  <a:pt x="9154" y="21924"/>
                  <a:pt x="9456" y="22004"/>
                  <a:pt x="9759" y="22004"/>
                </a:cubicBezTo>
                <a:cubicBezTo>
                  <a:pt x="10061" y="22004"/>
                  <a:pt x="10363" y="21924"/>
                  <a:pt x="10637" y="21764"/>
                </a:cubicBezTo>
                <a:lnTo>
                  <a:pt x="18649" y="17131"/>
                </a:lnTo>
                <a:cubicBezTo>
                  <a:pt x="19197" y="16834"/>
                  <a:pt x="19516" y="16263"/>
                  <a:pt x="19516" y="15624"/>
                </a:cubicBezTo>
                <a:lnTo>
                  <a:pt x="19516" y="6380"/>
                </a:lnTo>
                <a:cubicBezTo>
                  <a:pt x="19516" y="5741"/>
                  <a:pt x="19197" y="5170"/>
                  <a:pt x="18649" y="4851"/>
                </a:cubicBezTo>
                <a:lnTo>
                  <a:pt x="10637" y="240"/>
                </a:lnTo>
                <a:cubicBezTo>
                  <a:pt x="10363" y="80"/>
                  <a:pt x="10061" y="0"/>
                  <a:pt x="9759"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17" name="Google Shape;11317;p125"/>
          <p:cNvGrpSpPr/>
          <p:nvPr/>
        </p:nvGrpSpPr>
        <p:grpSpPr>
          <a:xfrm>
            <a:off x="6078082" y="2117682"/>
            <a:ext cx="201221" cy="201192"/>
            <a:chOff x="3497300" y="3227275"/>
            <a:chExt cx="296175" cy="296175"/>
          </a:xfrm>
        </p:grpSpPr>
        <p:sp>
          <p:nvSpPr>
            <p:cNvPr id="11318" name="Google Shape;11318;p12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2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2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2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2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2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12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2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6" name="Google Shape;11326;p125"/>
          <p:cNvSpPr/>
          <p:nvPr/>
        </p:nvSpPr>
        <p:spPr>
          <a:xfrm>
            <a:off x="7585137" y="2025000"/>
            <a:ext cx="342847" cy="386555"/>
          </a:xfrm>
          <a:custGeom>
            <a:avLst/>
            <a:gdLst/>
            <a:ahLst/>
            <a:cxnLst/>
            <a:rect l="l" t="t" r="r" b="b"/>
            <a:pathLst>
              <a:path w="19516" h="22004" extrusionOk="0">
                <a:moveTo>
                  <a:pt x="9758" y="0"/>
                </a:moveTo>
                <a:cubicBezTo>
                  <a:pt x="9456" y="0"/>
                  <a:pt x="9153" y="80"/>
                  <a:pt x="8879" y="240"/>
                </a:cubicBezTo>
                <a:lnTo>
                  <a:pt x="868" y="4851"/>
                </a:lnTo>
                <a:cubicBezTo>
                  <a:pt x="320" y="5170"/>
                  <a:pt x="0" y="5741"/>
                  <a:pt x="0" y="6380"/>
                </a:cubicBezTo>
                <a:lnTo>
                  <a:pt x="0" y="15624"/>
                </a:lnTo>
                <a:cubicBezTo>
                  <a:pt x="0" y="16263"/>
                  <a:pt x="320" y="16834"/>
                  <a:pt x="868" y="17131"/>
                </a:cubicBezTo>
                <a:lnTo>
                  <a:pt x="8879" y="21764"/>
                </a:lnTo>
                <a:cubicBezTo>
                  <a:pt x="9153" y="21924"/>
                  <a:pt x="9456" y="22004"/>
                  <a:pt x="9758" y="22004"/>
                </a:cubicBezTo>
                <a:cubicBezTo>
                  <a:pt x="10061" y="22004"/>
                  <a:pt x="10363" y="21924"/>
                  <a:pt x="10637" y="21764"/>
                </a:cubicBezTo>
                <a:lnTo>
                  <a:pt x="18649" y="17131"/>
                </a:lnTo>
                <a:cubicBezTo>
                  <a:pt x="19196" y="16834"/>
                  <a:pt x="19516" y="16263"/>
                  <a:pt x="19516" y="15624"/>
                </a:cubicBezTo>
                <a:lnTo>
                  <a:pt x="19516" y="6380"/>
                </a:lnTo>
                <a:cubicBezTo>
                  <a:pt x="19516" y="5741"/>
                  <a:pt x="19196" y="5170"/>
                  <a:pt x="18649" y="4851"/>
                </a:cubicBezTo>
                <a:lnTo>
                  <a:pt x="10637" y="240"/>
                </a:lnTo>
                <a:cubicBezTo>
                  <a:pt x="10363" y="80"/>
                  <a:pt x="10061"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7" name="Google Shape;11327;p125"/>
          <p:cNvGrpSpPr/>
          <p:nvPr/>
        </p:nvGrpSpPr>
        <p:grpSpPr>
          <a:xfrm>
            <a:off x="7655950" y="2117325"/>
            <a:ext cx="201221" cy="201905"/>
            <a:chOff x="4991425" y="3234750"/>
            <a:chExt cx="296175" cy="297225"/>
          </a:xfrm>
        </p:grpSpPr>
        <p:sp>
          <p:nvSpPr>
            <p:cNvPr id="11328" name="Google Shape;11328;p12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2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12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2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2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2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4" name="Google Shape;11334;p125"/>
          <p:cNvSpPr/>
          <p:nvPr/>
        </p:nvSpPr>
        <p:spPr>
          <a:xfrm>
            <a:off x="1998713" y="392248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25"/>
          <p:cNvSpPr/>
          <p:nvPr/>
        </p:nvSpPr>
        <p:spPr>
          <a:xfrm>
            <a:off x="2949013" y="3922488"/>
            <a:ext cx="724598" cy="588011"/>
          </a:xfrm>
          <a:custGeom>
            <a:avLst/>
            <a:gdLst/>
            <a:ahLst/>
            <a:cxnLst/>
            <a:rect l="l" t="t" r="r" b="b"/>
            <a:pathLst>
              <a:path w="46568" h="37796"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25"/>
          <p:cNvSpPr/>
          <p:nvPr/>
        </p:nvSpPr>
        <p:spPr>
          <a:xfrm>
            <a:off x="1048453" y="3922488"/>
            <a:ext cx="724194" cy="588011"/>
          </a:xfrm>
          <a:custGeom>
            <a:avLst/>
            <a:gdLst/>
            <a:ahLst/>
            <a:cxnLst/>
            <a:rect l="l" t="t" r="r" b="b"/>
            <a:pathLst>
              <a:path w="46542" h="37796"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7" name="Google Shape;11337;p125"/>
          <p:cNvGrpSpPr/>
          <p:nvPr/>
        </p:nvGrpSpPr>
        <p:grpSpPr>
          <a:xfrm>
            <a:off x="3214959" y="3978749"/>
            <a:ext cx="197356" cy="197404"/>
            <a:chOff x="4456875" y="1435075"/>
            <a:chExt cx="481825" cy="481825"/>
          </a:xfrm>
        </p:grpSpPr>
        <p:sp>
          <p:nvSpPr>
            <p:cNvPr id="11338" name="Google Shape;11338;p12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39" name="Google Shape;11339;p12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0" name="Google Shape;11340;p12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1" name="Google Shape;11341;p12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2" name="Google Shape;11342;p12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3" name="Google Shape;11343;p12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4" name="Google Shape;11344;p12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5" name="Google Shape;11345;p12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6" name="Google Shape;11346;p12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7" name="Google Shape;11347;p12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8" name="Google Shape;11348;p12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49" name="Google Shape;11349;p12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0" name="Google Shape;11350;p12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1" name="Google Shape;11351;p12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2" name="Google Shape;11352;p12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3" name="Google Shape;11353;p12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4" name="Google Shape;11354;p12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5" name="Google Shape;11355;p12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6" name="Google Shape;11356;p12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57" name="Google Shape;11357;p125"/>
          <p:cNvGrpSpPr/>
          <p:nvPr/>
        </p:nvGrpSpPr>
        <p:grpSpPr>
          <a:xfrm>
            <a:off x="1310190" y="3978744"/>
            <a:ext cx="199291" cy="197414"/>
            <a:chOff x="5049725" y="1435050"/>
            <a:chExt cx="486550" cy="481850"/>
          </a:xfrm>
        </p:grpSpPr>
        <p:sp>
          <p:nvSpPr>
            <p:cNvPr id="11358" name="Google Shape;11358;p125"/>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59" name="Google Shape;11359;p125"/>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60" name="Google Shape;11360;p125"/>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61" name="Google Shape;11361;p125"/>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62" name="Google Shape;11362;p125"/>
          <p:cNvGrpSpPr/>
          <p:nvPr/>
        </p:nvGrpSpPr>
        <p:grpSpPr>
          <a:xfrm>
            <a:off x="2263986" y="3980631"/>
            <a:ext cx="193649" cy="193696"/>
            <a:chOff x="6239925" y="2032450"/>
            <a:chExt cx="472775" cy="472775"/>
          </a:xfrm>
        </p:grpSpPr>
        <p:sp>
          <p:nvSpPr>
            <p:cNvPr id="11363" name="Google Shape;11363;p125"/>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64" name="Google Shape;11364;p125"/>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65" name="Google Shape;11365;p125"/>
          <p:cNvSpPr/>
          <p:nvPr/>
        </p:nvSpPr>
        <p:spPr>
          <a:xfrm>
            <a:off x="1048453" y="192212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58" y="37795"/>
                  <a:pt x="46542" y="34412"/>
                  <a:pt x="46542" y="30226"/>
                </a:cubicBezTo>
                <a:lnTo>
                  <a:pt x="46542" y="7569"/>
                </a:lnTo>
                <a:cubicBezTo>
                  <a:pt x="46542" y="3384"/>
                  <a:pt x="43158"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6" name="Google Shape;11366;p125"/>
          <p:cNvGrpSpPr/>
          <p:nvPr/>
        </p:nvGrpSpPr>
        <p:grpSpPr>
          <a:xfrm>
            <a:off x="1312952" y="1983484"/>
            <a:ext cx="197386" cy="197404"/>
            <a:chOff x="2685825" y="840375"/>
            <a:chExt cx="481900" cy="481825"/>
          </a:xfrm>
        </p:grpSpPr>
        <p:sp>
          <p:nvSpPr>
            <p:cNvPr id="11367" name="Google Shape;11367;p125"/>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68" name="Google Shape;11368;p125"/>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69" name="Google Shape;11369;p125"/>
          <p:cNvSpPr/>
          <p:nvPr/>
        </p:nvSpPr>
        <p:spPr>
          <a:xfrm>
            <a:off x="1998713" y="1922125"/>
            <a:ext cx="724194" cy="587996"/>
          </a:xfrm>
          <a:custGeom>
            <a:avLst/>
            <a:gdLst/>
            <a:ahLst/>
            <a:cxnLst/>
            <a:rect l="l" t="t" r="r" b="b"/>
            <a:pathLst>
              <a:path w="46542" h="37795" extrusionOk="0">
                <a:moveTo>
                  <a:pt x="7544" y="0"/>
                </a:moveTo>
                <a:cubicBezTo>
                  <a:pt x="3384" y="0"/>
                  <a:pt x="0" y="3384"/>
                  <a:pt x="0" y="7569"/>
                </a:cubicBezTo>
                <a:lnTo>
                  <a:pt x="0" y="30226"/>
                </a:lnTo>
                <a:cubicBezTo>
                  <a:pt x="0" y="34412"/>
                  <a:pt x="3384" y="37795"/>
                  <a:pt x="7544" y="37795"/>
                </a:cubicBezTo>
                <a:lnTo>
                  <a:pt x="38998" y="37795"/>
                </a:lnTo>
                <a:cubicBezTo>
                  <a:pt x="43184" y="37795"/>
                  <a:pt x="46542" y="34412"/>
                  <a:pt x="46542" y="30226"/>
                </a:cubicBezTo>
                <a:lnTo>
                  <a:pt x="46542" y="7569"/>
                </a:lnTo>
                <a:cubicBezTo>
                  <a:pt x="46542"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0" name="Google Shape;11370;p125"/>
          <p:cNvGrpSpPr/>
          <p:nvPr/>
        </p:nvGrpSpPr>
        <p:grpSpPr>
          <a:xfrm>
            <a:off x="2258881" y="1983300"/>
            <a:ext cx="203858" cy="197772"/>
            <a:chOff x="3270675" y="841800"/>
            <a:chExt cx="497700" cy="482725"/>
          </a:xfrm>
        </p:grpSpPr>
        <p:sp>
          <p:nvSpPr>
            <p:cNvPr id="11371" name="Google Shape;11371;p125"/>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72" name="Google Shape;11372;p125"/>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73" name="Google Shape;11373;p125"/>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74" name="Google Shape;11374;p125"/>
          <p:cNvSpPr/>
          <p:nvPr/>
        </p:nvSpPr>
        <p:spPr>
          <a:xfrm>
            <a:off x="2949013" y="1922125"/>
            <a:ext cx="724598" cy="587996"/>
          </a:xfrm>
          <a:custGeom>
            <a:avLst/>
            <a:gdLst/>
            <a:ahLst/>
            <a:cxnLst/>
            <a:rect l="l" t="t" r="r" b="b"/>
            <a:pathLst>
              <a:path w="46568" h="37795" extrusionOk="0">
                <a:moveTo>
                  <a:pt x="7544" y="0"/>
                </a:moveTo>
                <a:cubicBezTo>
                  <a:pt x="3384" y="0"/>
                  <a:pt x="0" y="3384"/>
                  <a:pt x="0" y="7569"/>
                </a:cubicBezTo>
                <a:lnTo>
                  <a:pt x="0" y="30226"/>
                </a:lnTo>
                <a:cubicBezTo>
                  <a:pt x="0" y="34412"/>
                  <a:pt x="3384" y="37795"/>
                  <a:pt x="7544" y="37795"/>
                </a:cubicBezTo>
                <a:lnTo>
                  <a:pt x="38998" y="37795"/>
                </a:lnTo>
                <a:cubicBezTo>
                  <a:pt x="43184" y="37795"/>
                  <a:pt x="46567" y="34412"/>
                  <a:pt x="46567" y="30226"/>
                </a:cubicBezTo>
                <a:lnTo>
                  <a:pt x="46567" y="7569"/>
                </a:lnTo>
                <a:cubicBezTo>
                  <a:pt x="46567" y="3384"/>
                  <a:pt x="43184" y="0"/>
                  <a:pt x="38998" y="0"/>
                </a:cubicBezTo>
                <a:close/>
              </a:path>
            </a:pathLst>
          </a:cu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5" name="Google Shape;11375;p125"/>
          <p:cNvGrpSpPr/>
          <p:nvPr/>
        </p:nvGrpSpPr>
        <p:grpSpPr>
          <a:xfrm>
            <a:off x="3214958" y="1983512"/>
            <a:ext cx="197356" cy="197404"/>
            <a:chOff x="3271200" y="1435075"/>
            <a:chExt cx="481825" cy="481825"/>
          </a:xfrm>
        </p:grpSpPr>
        <p:sp>
          <p:nvSpPr>
            <p:cNvPr id="11376" name="Google Shape;11376;p125"/>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77" name="Google Shape;11377;p125"/>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78" name="Google Shape;11378;p125"/>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
        <p:nvSpPr>
          <p:cNvPr id="11379" name="Google Shape;11379;p125"/>
          <p:cNvSpPr/>
          <p:nvPr/>
        </p:nvSpPr>
        <p:spPr>
          <a:xfrm>
            <a:off x="1504285" y="2948818"/>
            <a:ext cx="1713187" cy="534976"/>
          </a:xfrm>
          <a:custGeom>
            <a:avLst/>
            <a:gdLst/>
            <a:ahLst/>
            <a:cxnLst/>
            <a:rect l="l" t="t" r="r" b="b"/>
            <a:pathLst>
              <a:path w="110102" h="34387" extrusionOk="0">
                <a:moveTo>
                  <a:pt x="17194" y="1"/>
                </a:moveTo>
                <a:cubicBezTo>
                  <a:pt x="7695" y="1"/>
                  <a:pt x="1" y="7695"/>
                  <a:pt x="1" y="17194"/>
                </a:cubicBezTo>
                <a:cubicBezTo>
                  <a:pt x="1" y="26693"/>
                  <a:pt x="7695" y="34387"/>
                  <a:pt x="17194" y="34387"/>
                </a:cubicBezTo>
                <a:lnTo>
                  <a:pt x="92908" y="34387"/>
                </a:lnTo>
                <a:cubicBezTo>
                  <a:pt x="102407" y="34387"/>
                  <a:pt x="110102" y="26693"/>
                  <a:pt x="110102" y="17194"/>
                </a:cubicBezTo>
                <a:cubicBezTo>
                  <a:pt x="110102" y="7695"/>
                  <a:pt x="102407" y="1"/>
                  <a:pt x="92908" y="1"/>
                </a:cubicBezTo>
                <a:close/>
              </a:path>
            </a:pathLst>
          </a:cu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25"/>
          <p:cNvSpPr/>
          <p:nvPr/>
        </p:nvSpPr>
        <p:spPr>
          <a:xfrm>
            <a:off x="2653822" y="2845480"/>
            <a:ext cx="687939" cy="741642"/>
          </a:xfrm>
          <a:custGeom>
            <a:avLst/>
            <a:gdLst/>
            <a:ahLst/>
            <a:cxnLst/>
            <a:rect l="l" t="t" r="r" b="b"/>
            <a:pathLst>
              <a:path w="44212" h="47671" extrusionOk="0">
                <a:moveTo>
                  <a:pt x="1" y="1"/>
                </a:moveTo>
                <a:lnTo>
                  <a:pt x="1" y="1379"/>
                </a:lnTo>
                <a:lnTo>
                  <a:pt x="20352" y="1379"/>
                </a:lnTo>
                <a:cubicBezTo>
                  <a:pt x="32758" y="1379"/>
                  <a:pt x="42833" y="11455"/>
                  <a:pt x="42833" y="23836"/>
                </a:cubicBezTo>
                <a:cubicBezTo>
                  <a:pt x="42833" y="36217"/>
                  <a:pt x="32758" y="46292"/>
                  <a:pt x="20352" y="46292"/>
                </a:cubicBezTo>
                <a:lnTo>
                  <a:pt x="1" y="46292"/>
                </a:lnTo>
                <a:lnTo>
                  <a:pt x="1" y="47670"/>
                </a:lnTo>
                <a:lnTo>
                  <a:pt x="20352" y="47670"/>
                </a:lnTo>
                <a:cubicBezTo>
                  <a:pt x="33510" y="47670"/>
                  <a:pt x="44212" y="36969"/>
                  <a:pt x="44212" y="23836"/>
                </a:cubicBezTo>
                <a:cubicBezTo>
                  <a:pt x="44212" y="10678"/>
                  <a:pt x="33510" y="1"/>
                  <a:pt x="20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25"/>
          <p:cNvSpPr/>
          <p:nvPr/>
        </p:nvSpPr>
        <p:spPr>
          <a:xfrm>
            <a:off x="1380284" y="2845480"/>
            <a:ext cx="687550" cy="741642"/>
          </a:xfrm>
          <a:custGeom>
            <a:avLst/>
            <a:gdLst/>
            <a:ahLst/>
            <a:cxnLst/>
            <a:rect l="l" t="t" r="r" b="b"/>
            <a:pathLst>
              <a:path w="44187" h="47671" extrusionOk="0">
                <a:moveTo>
                  <a:pt x="23835" y="1"/>
                </a:moveTo>
                <a:cubicBezTo>
                  <a:pt x="10677" y="1"/>
                  <a:pt x="1" y="10678"/>
                  <a:pt x="1" y="23836"/>
                </a:cubicBezTo>
                <a:cubicBezTo>
                  <a:pt x="1" y="36969"/>
                  <a:pt x="10677" y="47670"/>
                  <a:pt x="23835" y="47670"/>
                </a:cubicBezTo>
                <a:lnTo>
                  <a:pt x="44186" y="47670"/>
                </a:lnTo>
                <a:lnTo>
                  <a:pt x="44186" y="46292"/>
                </a:lnTo>
                <a:lnTo>
                  <a:pt x="23835" y="46292"/>
                </a:lnTo>
                <a:cubicBezTo>
                  <a:pt x="11454" y="46292"/>
                  <a:pt x="1379" y="36217"/>
                  <a:pt x="1379" y="23836"/>
                </a:cubicBezTo>
                <a:cubicBezTo>
                  <a:pt x="1379" y="11455"/>
                  <a:pt x="11454" y="1379"/>
                  <a:pt x="23835" y="1379"/>
                </a:cubicBezTo>
                <a:lnTo>
                  <a:pt x="44186" y="1379"/>
                </a:lnTo>
                <a:lnTo>
                  <a:pt x="441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125"/>
          <p:cNvSpPr/>
          <p:nvPr/>
        </p:nvSpPr>
        <p:spPr>
          <a:xfrm>
            <a:off x="1180249" y="2214186"/>
            <a:ext cx="453169" cy="3905"/>
          </a:xfrm>
          <a:custGeom>
            <a:avLst/>
            <a:gdLst/>
            <a:ahLst/>
            <a:cxnLst/>
            <a:rect l="l" t="t" r="r" b="b"/>
            <a:pathLst>
              <a:path w="29124" h="251" extrusionOk="0">
                <a:moveTo>
                  <a:pt x="126" y="0"/>
                </a:moveTo>
                <a:cubicBezTo>
                  <a:pt x="51" y="0"/>
                  <a:pt x="1" y="50"/>
                  <a:pt x="1" y="126"/>
                </a:cubicBezTo>
                <a:cubicBezTo>
                  <a:pt x="1" y="176"/>
                  <a:pt x="51" y="251"/>
                  <a:pt x="126" y="251"/>
                </a:cubicBezTo>
                <a:lnTo>
                  <a:pt x="29023" y="251"/>
                </a:lnTo>
                <a:cubicBezTo>
                  <a:pt x="29073" y="251"/>
                  <a:pt x="29123" y="176"/>
                  <a:pt x="29123" y="126"/>
                </a:cubicBezTo>
                <a:cubicBezTo>
                  <a:pt x="29123" y="50"/>
                  <a:pt x="29073"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125"/>
          <p:cNvSpPr/>
          <p:nvPr/>
        </p:nvSpPr>
        <p:spPr>
          <a:xfrm>
            <a:off x="2134225" y="221418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4" y="251"/>
                  <a:pt x="29124" y="176"/>
                  <a:pt x="29124" y="126"/>
                </a:cubicBezTo>
                <a:cubicBezTo>
                  <a:pt x="29124" y="50"/>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25"/>
          <p:cNvSpPr/>
          <p:nvPr/>
        </p:nvSpPr>
        <p:spPr>
          <a:xfrm>
            <a:off x="3087047" y="2214186"/>
            <a:ext cx="453169" cy="3905"/>
          </a:xfrm>
          <a:custGeom>
            <a:avLst/>
            <a:gdLst/>
            <a:ahLst/>
            <a:cxnLst/>
            <a:rect l="l" t="t" r="r" b="b"/>
            <a:pathLst>
              <a:path w="29124" h="251" extrusionOk="0">
                <a:moveTo>
                  <a:pt x="101" y="0"/>
                </a:moveTo>
                <a:cubicBezTo>
                  <a:pt x="51" y="0"/>
                  <a:pt x="1" y="50"/>
                  <a:pt x="1" y="126"/>
                </a:cubicBezTo>
                <a:cubicBezTo>
                  <a:pt x="1" y="176"/>
                  <a:pt x="51" y="251"/>
                  <a:pt x="101" y="251"/>
                </a:cubicBezTo>
                <a:lnTo>
                  <a:pt x="28998" y="251"/>
                </a:lnTo>
                <a:cubicBezTo>
                  <a:pt x="29073" y="251"/>
                  <a:pt x="29124" y="176"/>
                  <a:pt x="29124" y="126"/>
                </a:cubicBezTo>
                <a:cubicBezTo>
                  <a:pt x="29124" y="50"/>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25"/>
          <p:cNvSpPr/>
          <p:nvPr/>
        </p:nvSpPr>
        <p:spPr>
          <a:xfrm>
            <a:off x="3087047" y="421454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3" y="251"/>
                  <a:pt x="29124" y="201"/>
                  <a:pt x="29124" y="126"/>
                </a:cubicBezTo>
                <a:cubicBezTo>
                  <a:pt x="29124" y="51"/>
                  <a:pt x="29073"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125"/>
          <p:cNvSpPr/>
          <p:nvPr/>
        </p:nvSpPr>
        <p:spPr>
          <a:xfrm>
            <a:off x="2134225" y="4214548"/>
            <a:ext cx="453169" cy="3920"/>
          </a:xfrm>
          <a:custGeom>
            <a:avLst/>
            <a:gdLst/>
            <a:ahLst/>
            <a:cxnLst/>
            <a:rect l="l" t="t" r="r" b="b"/>
            <a:pathLst>
              <a:path w="29124" h="252" extrusionOk="0">
                <a:moveTo>
                  <a:pt x="101" y="0"/>
                </a:moveTo>
                <a:cubicBezTo>
                  <a:pt x="51" y="0"/>
                  <a:pt x="1" y="51"/>
                  <a:pt x="1" y="126"/>
                </a:cubicBezTo>
                <a:cubicBezTo>
                  <a:pt x="1" y="201"/>
                  <a:pt x="51" y="251"/>
                  <a:pt x="101" y="251"/>
                </a:cubicBezTo>
                <a:lnTo>
                  <a:pt x="28998" y="251"/>
                </a:lnTo>
                <a:cubicBezTo>
                  <a:pt x="29074" y="251"/>
                  <a:pt x="29124" y="201"/>
                  <a:pt x="29124" y="126"/>
                </a:cubicBezTo>
                <a:cubicBezTo>
                  <a:pt x="29124" y="51"/>
                  <a:pt x="29074" y="0"/>
                  <a:pt x="2899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125"/>
          <p:cNvSpPr/>
          <p:nvPr/>
        </p:nvSpPr>
        <p:spPr>
          <a:xfrm>
            <a:off x="1181416" y="4214548"/>
            <a:ext cx="453169" cy="3920"/>
          </a:xfrm>
          <a:custGeom>
            <a:avLst/>
            <a:gdLst/>
            <a:ahLst/>
            <a:cxnLst/>
            <a:rect l="l" t="t" r="r" b="b"/>
            <a:pathLst>
              <a:path w="29124" h="252" extrusionOk="0">
                <a:moveTo>
                  <a:pt x="126" y="0"/>
                </a:moveTo>
                <a:cubicBezTo>
                  <a:pt x="51" y="0"/>
                  <a:pt x="1" y="51"/>
                  <a:pt x="1" y="126"/>
                </a:cubicBezTo>
                <a:cubicBezTo>
                  <a:pt x="1" y="201"/>
                  <a:pt x="51" y="251"/>
                  <a:pt x="126" y="251"/>
                </a:cubicBezTo>
                <a:lnTo>
                  <a:pt x="29023" y="251"/>
                </a:lnTo>
                <a:cubicBezTo>
                  <a:pt x="29074" y="251"/>
                  <a:pt x="29124" y="201"/>
                  <a:pt x="29124" y="126"/>
                </a:cubicBezTo>
                <a:cubicBezTo>
                  <a:pt x="29124" y="51"/>
                  <a:pt x="29074" y="0"/>
                  <a:pt x="290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25"/>
          <p:cNvSpPr txBox="1"/>
          <p:nvPr/>
        </p:nvSpPr>
        <p:spPr>
          <a:xfrm>
            <a:off x="1644313" y="3079887"/>
            <a:ext cx="1428600" cy="273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Add the Title here</a:t>
            </a:r>
            <a:endParaRPr sz="1000">
              <a:solidFill>
                <a:srgbClr val="FFFFFF"/>
              </a:solidFill>
            </a:endParaRPr>
          </a:p>
        </p:txBody>
      </p:sp>
      <p:sp>
        <p:nvSpPr>
          <p:cNvPr id="11389" name="Google Shape;11389;p125"/>
          <p:cNvSpPr txBox="1"/>
          <p:nvPr/>
        </p:nvSpPr>
        <p:spPr>
          <a:xfrm>
            <a:off x="1048453" y="2273439"/>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1</a:t>
            </a:r>
            <a:endParaRPr sz="900">
              <a:solidFill>
                <a:srgbClr val="FFFFFF"/>
              </a:solidFill>
            </a:endParaRPr>
          </a:p>
        </p:txBody>
      </p:sp>
      <p:sp>
        <p:nvSpPr>
          <p:cNvPr id="11390" name="Google Shape;11390;p125"/>
          <p:cNvSpPr txBox="1"/>
          <p:nvPr/>
        </p:nvSpPr>
        <p:spPr>
          <a:xfrm>
            <a:off x="1998710" y="227248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2</a:t>
            </a:r>
            <a:endParaRPr sz="900">
              <a:solidFill>
                <a:srgbClr val="FFFFFF"/>
              </a:solidFill>
            </a:endParaRPr>
          </a:p>
        </p:txBody>
      </p:sp>
      <p:sp>
        <p:nvSpPr>
          <p:cNvPr id="11391" name="Google Shape;11391;p125"/>
          <p:cNvSpPr txBox="1"/>
          <p:nvPr/>
        </p:nvSpPr>
        <p:spPr>
          <a:xfrm>
            <a:off x="2949019" y="2272485"/>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3</a:t>
            </a:r>
            <a:endParaRPr sz="900">
              <a:solidFill>
                <a:srgbClr val="FFFFFF"/>
              </a:solidFill>
            </a:endParaRPr>
          </a:p>
        </p:txBody>
      </p:sp>
      <p:sp>
        <p:nvSpPr>
          <p:cNvPr id="11392" name="Google Shape;11392;p125"/>
          <p:cNvSpPr txBox="1"/>
          <p:nvPr/>
        </p:nvSpPr>
        <p:spPr>
          <a:xfrm>
            <a:off x="1048350" y="428580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4</a:t>
            </a:r>
            <a:endParaRPr sz="900">
              <a:solidFill>
                <a:srgbClr val="FFFFFF"/>
              </a:solidFill>
            </a:endParaRPr>
          </a:p>
        </p:txBody>
      </p:sp>
      <p:sp>
        <p:nvSpPr>
          <p:cNvPr id="11393" name="Google Shape;11393;p125"/>
          <p:cNvSpPr txBox="1"/>
          <p:nvPr/>
        </p:nvSpPr>
        <p:spPr>
          <a:xfrm>
            <a:off x="1998710" y="428580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5</a:t>
            </a:r>
            <a:endParaRPr sz="900">
              <a:solidFill>
                <a:srgbClr val="FFFFFF"/>
              </a:solidFill>
            </a:endParaRPr>
          </a:p>
        </p:txBody>
      </p:sp>
      <p:sp>
        <p:nvSpPr>
          <p:cNvPr id="11394" name="Google Shape;11394;p125"/>
          <p:cNvSpPr txBox="1"/>
          <p:nvPr/>
        </p:nvSpPr>
        <p:spPr>
          <a:xfrm>
            <a:off x="2949019" y="4285808"/>
            <a:ext cx="724200" cy="23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a:solidFill>
                  <a:srgbClr val="FFFFFF"/>
                </a:solidFill>
              </a:rPr>
              <a:t>Text 6</a:t>
            </a:r>
            <a:endParaRPr sz="900">
              <a:solidFill>
                <a:srgbClr val="FFFFFF"/>
              </a:solidFill>
            </a:endParaRPr>
          </a:p>
        </p:txBody>
      </p:sp>
      <p:sp>
        <p:nvSpPr>
          <p:cNvPr id="11395" name="Google Shape;11395;p125"/>
          <p:cNvSpPr/>
          <p:nvPr/>
        </p:nvSpPr>
        <p:spPr>
          <a:xfrm>
            <a:off x="1374787"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25"/>
          <p:cNvSpPr/>
          <p:nvPr/>
        </p:nvSpPr>
        <p:spPr>
          <a:xfrm>
            <a:off x="2326630"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125"/>
          <p:cNvSpPr/>
          <p:nvPr/>
        </p:nvSpPr>
        <p:spPr>
          <a:xfrm>
            <a:off x="3278485" y="2555076"/>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25"/>
          <p:cNvSpPr/>
          <p:nvPr/>
        </p:nvSpPr>
        <p:spPr>
          <a:xfrm>
            <a:off x="1374774" y="381718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125"/>
          <p:cNvSpPr/>
          <p:nvPr/>
        </p:nvSpPr>
        <p:spPr>
          <a:xfrm>
            <a:off x="2326617" y="381718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125"/>
          <p:cNvSpPr/>
          <p:nvPr/>
        </p:nvSpPr>
        <p:spPr>
          <a:xfrm>
            <a:off x="3278472" y="381718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25"/>
          <p:cNvSpPr/>
          <p:nvPr/>
        </p:nvSpPr>
        <p:spPr>
          <a:xfrm>
            <a:off x="2200729"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125"/>
          <p:cNvSpPr/>
          <p:nvPr/>
        </p:nvSpPr>
        <p:spPr>
          <a:xfrm>
            <a:off x="2328782"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25"/>
          <p:cNvSpPr/>
          <p:nvPr/>
        </p:nvSpPr>
        <p:spPr>
          <a:xfrm>
            <a:off x="2456836" y="2820855"/>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25"/>
          <p:cNvSpPr/>
          <p:nvPr/>
        </p:nvSpPr>
        <p:spPr>
          <a:xfrm>
            <a:off x="2200729"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125"/>
          <p:cNvSpPr/>
          <p:nvPr/>
        </p:nvSpPr>
        <p:spPr>
          <a:xfrm>
            <a:off x="2328782"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25"/>
          <p:cNvSpPr/>
          <p:nvPr/>
        </p:nvSpPr>
        <p:spPr>
          <a:xfrm>
            <a:off x="2456836" y="3549568"/>
            <a:ext cx="63900" cy="639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07" name="Google Shape;11407;p125"/>
          <p:cNvCxnSpPr>
            <a:stCxn id="11395" idx="4"/>
            <a:endCxn id="11401" idx="0"/>
          </p:cNvCxnSpPr>
          <p:nvPr/>
        </p:nvCxnSpPr>
        <p:spPr>
          <a:xfrm rot="-5400000" flipH="1">
            <a:off x="1718737" y="2306976"/>
            <a:ext cx="201900" cy="8259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408" name="Google Shape;11408;p125"/>
          <p:cNvCxnSpPr>
            <a:stCxn id="11397" idx="4"/>
            <a:endCxn id="11403" idx="0"/>
          </p:cNvCxnSpPr>
          <p:nvPr/>
        </p:nvCxnSpPr>
        <p:spPr>
          <a:xfrm rot="5400000">
            <a:off x="2798635" y="2309076"/>
            <a:ext cx="201900" cy="8217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409" name="Google Shape;11409;p125"/>
          <p:cNvCxnSpPr>
            <a:stCxn id="11396" idx="4"/>
            <a:endCxn id="11402" idx="0"/>
          </p:cNvCxnSpPr>
          <p:nvPr/>
        </p:nvCxnSpPr>
        <p:spPr>
          <a:xfrm rot="-5400000" flipH="1">
            <a:off x="2258680" y="2718876"/>
            <a:ext cx="201900" cy="2100"/>
          </a:xfrm>
          <a:prstGeom prst="curvedConnector3">
            <a:avLst>
              <a:gd name="adj1" fmla="val 49995"/>
            </a:avLst>
          </a:prstGeom>
          <a:noFill/>
          <a:ln w="19050" cap="flat" cmpd="sng">
            <a:solidFill>
              <a:srgbClr val="5F7D95"/>
            </a:solidFill>
            <a:prstDash val="solid"/>
            <a:round/>
            <a:headEnd type="none" w="med" len="med"/>
            <a:tailEnd type="none" w="med" len="med"/>
          </a:ln>
        </p:spPr>
      </p:cxnSp>
      <p:cxnSp>
        <p:nvCxnSpPr>
          <p:cNvPr id="11410" name="Google Shape;11410;p125"/>
          <p:cNvCxnSpPr>
            <a:stCxn id="11398" idx="0"/>
            <a:endCxn id="11404" idx="4"/>
          </p:cNvCxnSpPr>
          <p:nvPr/>
        </p:nvCxnSpPr>
        <p:spPr>
          <a:xfrm rot="-5400000">
            <a:off x="1717824" y="3302385"/>
            <a:ext cx="203700" cy="8259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1411" name="Google Shape;11411;p125"/>
          <p:cNvCxnSpPr>
            <a:stCxn id="11400" idx="0"/>
            <a:endCxn id="11406" idx="4"/>
          </p:cNvCxnSpPr>
          <p:nvPr/>
        </p:nvCxnSpPr>
        <p:spPr>
          <a:xfrm rot="5400000" flipH="1">
            <a:off x="2797722" y="3304485"/>
            <a:ext cx="203700" cy="821700"/>
          </a:xfrm>
          <a:prstGeom prst="curvedConnector3">
            <a:avLst>
              <a:gd name="adj1" fmla="val 50004"/>
            </a:avLst>
          </a:prstGeom>
          <a:noFill/>
          <a:ln w="19050" cap="flat" cmpd="sng">
            <a:solidFill>
              <a:srgbClr val="5F7D95"/>
            </a:solidFill>
            <a:prstDash val="solid"/>
            <a:round/>
            <a:headEnd type="none" w="med" len="med"/>
            <a:tailEnd type="none" w="med" len="med"/>
          </a:ln>
        </p:spPr>
      </p:cxnSp>
      <p:cxnSp>
        <p:nvCxnSpPr>
          <p:cNvPr id="11412" name="Google Shape;11412;p125"/>
          <p:cNvCxnSpPr>
            <a:stCxn id="11399" idx="0"/>
            <a:endCxn id="11405" idx="4"/>
          </p:cNvCxnSpPr>
          <p:nvPr/>
        </p:nvCxnSpPr>
        <p:spPr>
          <a:xfrm rot="-5400000">
            <a:off x="2257767" y="3714285"/>
            <a:ext cx="203700" cy="2100"/>
          </a:xfrm>
          <a:prstGeom prst="curvedConnector3">
            <a:avLst>
              <a:gd name="adj1" fmla="val 50004"/>
            </a:avLst>
          </a:prstGeom>
          <a:noFill/>
          <a:ln w="19050" cap="flat" cmpd="sng">
            <a:solidFill>
              <a:srgbClr val="5F7D95"/>
            </a:solidFill>
            <a:prstDash val="solid"/>
            <a:round/>
            <a:headEnd type="none" w="med" len="med"/>
            <a:tailEnd type="none" w="med" len="med"/>
          </a:ln>
        </p:spPr>
      </p:cxnSp>
      <p:sp>
        <p:nvSpPr>
          <p:cNvPr id="11413" name="Google Shape;11413;p125"/>
          <p:cNvSpPr/>
          <p:nvPr/>
        </p:nvSpPr>
        <p:spPr>
          <a:xfrm>
            <a:off x="4239724" y="3070969"/>
            <a:ext cx="779136" cy="252234"/>
          </a:xfrm>
          <a:custGeom>
            <a:avLst/>
            <a:gdLst/>
            <a:ahLst/>
            <a:cxnLst/>
            <a:rect l="l" t="t" r="r" b="b"/>
            <a:pathLst>
              <a:path w="44351" h="14358" extrusionOk="0">
                <a:moveTo>
                  <a:pt x="1599" y="0"/>
                </a:moveTo>
                <a:cubicBezTo>
                  <a:pt x="708" y="0"/>
                  <a:pt x="1" y="708"/>
                  <a:pt x="1" y="1598"/>
                </a:cubicBezTo>
                <a:lnTo>
                  <a:pt x="1" y="5706"/>
                </a:lnTo>
                <a:lnTo>
                  <a:pt x="1484" y="7190"/>
                </a:lnTo>
                <a:lnTo>
                  <a:pt x="1" y="8674"/>
                </a:lnTo>
                <a:lnTo>
                  <a:pt x="1" y="12759"/>
                </a:lnTo>
                <a:cubicBezTo>
                  <a:pt x="1" y="13650"/>
                  <a:pt x="708" y="14357"/>
                  <a:pt x="1599" y="14357"/>
                </a:cubicBezTo>
                <a:lnTo>
                  <a:pt x="41269" y="14357"/>
                </a:lnTo>
                <a:cubicBezTo>
                  <a:pt x="42136" y="14357"/>
                  <a:pt x="42867" y="13650"/>
                  <a:pt x="42867" y="12759"/>
                </a:cubicBezTo>
                <a:lnTo>
                  <a:pt x="42867" y="8674"/>
                </a:lnTo>
                <a:lnTo>
                  <a:pt x="44350" y="7190"/>
                </a:lnTo>
                <a:lnTo>
                  <a:pt x="42867" y="5706"/>
                </a:lnTo>
                <a:lnTo>
                  <a:pt x="42867" y="1598"/>
                </a:lnTo>
                <a:cubicBezTo>
                  <a:pt x="42867" y="708"/>
                  <a:pt x="42136" y="0"/>
                  <a:pt x="4126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25"/>
          <p:cNvSpPr/>
          <p:nvPr/>
        </p:nvSpPr>
        <p:spPr>
          <a:xfrm>
            <a:off x="5018842" y="3070969"/>
            <a:ext cx="779119" cy="252234"/>
          </a:xfrm>
          <a:custGeom>
            <a:avLst/>
            <a:gdLst/>
            <a:ahLst/>
            <a:cxnLst/>
            <a:rect l="l" t="t" r="r" b="b"/>
            <a:pathLst>
              <a:path w="44350" h="14358" extrusionOk="0">
                <a:moveTo>
                  <a:pt x="42866" y="5706"/>
                </a:moveTo>
                <a:lnTo>
                  <a:pt x="42866" y="1598"/>
                </a:lnTo>
                <a:cubicBezTo>
                  <a:pt x="42866" y="708"/>
                  <a:pt x="42136" y="0"/>
                  <a:pt x="41268" y="0"/>
                </a:cubicBezTo>
                <a:lnTo>
                  <a:pt x="1598" y="0"/>
                </a:lnTo>
                <a:cubicBezTo>
                  <a:pt x="708" y="0"/>
                  <a:pt x="0" y="708"/>
                  <a:pt x="0" y="1598"/>
                </a:cubicBezTo>
                <a:lnTo>
                  <a:pt x="0" y="5706"/>
                </a:lnTo>
                <a:lnTo>
                  <a:pt x="1484" y="7190"/>
                </a:lnTo>
                <a:lnTo>
                  <a:pt x="0" y="8674"/>
                </a:lnTo>
                <a:lnTo>
                  <a:pt x="0" y="12759"/>
                </a:lnTo>
                <a:cubicBezTo>
                  <a:pt x="0" y="13650"/>
                  <a:pt x="708" y="14357"/>
                  <a:pt x="1598" y="14357"/>
                </a:cubicBezTo>
                <a:lnTo>
                  <a:pt x="41268" y="14357"/>
                </a:lnTo>
                <a:cubicBezTo>
                  <a:pt x="42136" y="14357"/>
                  <a:pt x="42866" y="13650"/>
                  <a:pt x="42866" y="12759"/>
                </a:cubicBezTo>
                <a:lnTo>
                  <a:pt x="42866" y="8674"/>
                </a:lnTo>
                <a:lnTo>
                  <a:pt x="44350" y="7190"/>
                </a:lnTo>
                <a:lnTo>
                  <a:pt x="42866" y="5706"/>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25"/>
          <p:cNvSpPr/>
          <p:nvPr/>
        </p:nvSpPr>
        <p:spPr>
          <a:xfrm>
            <a:off x="5797943" y="3070969"/>
            <a:ext cx="778732" cy="252234"/>
          </a:xfrm>
          <a:custGeom>
            <a:avLst/>
            <a:gdLst/>
            <a:ahLst/>
            <a:cxnLst/>
            <a:rect l="l" t="t" r="r" b="b"/>
            <a:pathLst>
              <a:path w="44328" h="14358" extrusionOk="0">
                <a:moveTo>
                  <a:pt x="42844" y="5706"/>
                </a:moveTo>
                <a:lnTo>
                  <a:pt x="42844" y="1598"/>
                </a:lnTo>
                <a:cubicBezTo>
                  <a:pt x="42844" y="708"/>
                  <a:pt x="42136" y="0"/>
                  <a:pt x="41246" y="0"/>
                </a:cubicBezTo>
                <a:lnTo>
                  <a:pt x="1599" y="0"/>
                </a:lnTo>
                <a:cubicBezTo>
                  <a:pt x="708" y="0"/>
                  <a:pt x="1" y="708"/>
                  <a:pt x="1" y="1598"/>
                </a:cubicBezTo>
                <a:lnTo>
                  <a:pt x="1" y="5706"/>
                </a:lnTo>
                <a:lnTo>
                  <a:pt x="1485" y="7190"/>
                </a:lnTo>
                <a:lnTo>
                  <a:pt x="1" y="8674"/>
                </a:lnTo>
                <a:lnTo>
                  <a:pt x="1" y="12759"/>
                </a:lnTo>
                <a:cubicBezTo>
                  <a:pt x="1" y="13650"/>
                  <a:pt x="708" y="14357"/>
                  <a:pt x="1599" y="14357"/>
                </a:cubicBezTo>
                <a:lnTo>
                  <a:pt x="41246" y="14357"/>
                </a:lnTo>
                <a:cubicBezTo>
                  <a:pt x="42136" y="14357"/>
                  <a:pt x="42844" y="13650"/>
                  <a:pt x="42844" y="12759"/>
                </a:cubicBezTo>
                <a:lnTo>
                  <a:pt x="42844" y="8674"/>
                </a:lnTo>
                <a:lnTo>
                  <a:pt x="44328" y="7190"/>
                </a:lnTo>
                <a:lnTo>
                  <a:pt x="42844"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416" name="Google Shape;11416;p125"/>
          <p:cNvSpPr/>
          <p:nvPr/>
        </p:nvSpPr>
        <p:spPr>
          <a:xfrm>
            <a:off x="6576658" y="3070969"/>
            <a:ext cx="779136" cy="252234"/>
          </a:xfrm>
          <a:custGeom>
            <a:avLst/>
            <a:gdLst/>
            <a:ahLst/>
            <a:cxnLst/>
            <a:rect l="l" t="t" r="r" b="b"/>
            <a:pathLst>
              <a:path w="44351" h="14358" extrusionOk="0">
                <a:moveTo>
                  <a:pt x="42867" y="5706"/>
                </a:moveTo>
                <a:lnTo>
                  <a:pt x="42867" y="1598"/>
                </a:lnTo>
                <a:cubicBezTo>
                  <a:pt x="42867" y="708"/>
                  <a:pt x="42159" y="0"/>
                  <a:pt x="41269" y="0"/>
                </a:cubicBezTo>
                <a:lnTo>
                  <a:pt x="1598" y="0"/>
                </a:lnTo>
                <a:cubicBezTo>
                  <a:pt x="731" y="0"/>
                  <a:pt x="1" y="708"/>
                  <a:pt x="1" y="1598"/>
                </a:cubicBezTo>
                <a:lnTo>
                  <a:pt x="1" y="5706"/>
                </a:lnTo>
                <a:lnTo>
                  <a:pt x="1507" y="7190"/>
                </a:lnTo>
                <a:lnTo>
                  <a:pt x="1" y="8674"/>
                </a:lnTo>
                <a:lnTo>
                  <a:pt x="1" y="12759"/>
                </a:lnTo>
                <a:cubicBezTo>
                  <a:pt x="1" y="13650"/>
                  <a:pt x="731" y="14357"/>
                  <a:pt x="1598" y="14357"/>
                </a:cubicBezTo>
                <a:lnTo>
                  <a:pt x="41269" y="14357"/>
                </a:lnTo>
                <a:cubicBezTo>
                  <a:pt x="42159" y="14357"/>
                  <a:pt x="42867" y="13650"/>
                  <a:pt x="42867" y="12759"/>
                </a:cubicBezTo>
                <a:lnTo>
                  <a:pt x="42867" y="8674"/>
                </a:lnTo>
                <a:lnTo>
                  <a:pt x="44350" y="7190"/>
                </a:lnTo>
                <a:lnTo>
                  <a:pt x="42867" y="5706"/>
                </a:ln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417" name="Google Shape;11417;p125"/>
          <p:cNvSpPr/>
          <p:nvPr/>
        </p:nvSpPr>
        <p:spPr>
          <a:xfrm>
            <a:off x="7355776" y="3070969"/>
            <a:ext cx="779119" cy="252234"/>
          </a:xfrm>
          <a:custGeom>
            <a:avLst/>
            <a:gdLst/>
            <a:ahLst/>
            <a:cxnLst/>
            <a:rect l="l" t="t" r="r" b="b"/>
            <a:pathLst>
              <a:path w="44350" h="14358" extrusionOk="0">
                <a:moveTo>
                  <a:pt x="42866" y="5706"/>
                </a:moveTo>
                <a:lnTo>
                  <a:pt x="42866" y="1598"/>
                </a:lnTo>
                <a:cubicBezTo>
                  <a:pt x="42866" y="708"/>
                  <a:pt x="42159" y="0"/>
                  <a:pt x="41268" y="0"/>
                </a:cubicBezTo>
                <a:lnTo>
                  <a:pt x="1598" y="0"/>
                </a:lnTo>
                <a:cubicBezTo>
                  <a:pt x="731" y="0"/>
                  <a:pt x="0" y="708"/>
                  <a:pt x="0" y="1598"/>
                </a:cubicBezTo>
                <a:lnTo>
                  <a:pt x="0" y="5706"/>
                </a:lnTo>
                <a:lnTo>
                  <a:pt x="1484" y="7190"/>
                </a:lnTo>
                <a:lnTo>
                  <a:pt x="0" y="8674"/>
                </a:lnTo>
                <a:lnTo>
                  <a:pt x="0" y="12759"/>
                </a:lnTo>
                <a:cubicBezTo>
                  <a:pt x="0" y="13650"/>
                  <a:pt x="731" y="14357"/>
                  <a:pt x="1598" y="14357"/>
                </a:cubicBezTo>
                <a:lnTo>
                  <a:pt x="41268" y="14357"/>
                </a:lnTo>
                <a:cubicBezTo>
                  <a:pt x="42159" y="14357"/>
                  <a:pt x="42866" y="13650"/>
                  <a:pt x="42866" y="12759"/>
                </a:cubicBezTo>
                <a:lnTo>
                  <a:pt x="42866" y="8674"/>
                </a:lnTo>
                <a:lnTo>
                  <a:pt x="44350" y="7190"/>
                </a:lnTo>
                <a:lnTo>
                  <a:pt x="42866" y="5706"/>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a:p>
        </p:txBody>
      </p:sp>
      <p:sp>
        <p:nvSpPr>
          <p:cNvPr id="11418" name="Google Shape;11418;p125"/>
          <p:cNvSpPr/>
          <p:nvPr/>
        </p:nvSpPr>
        <p:spPr>
          <a:xfrm>
            <a:off x="4429400" y="2025000"/>
            <a:ext cx="342847" cy="386555"/>
          </a:xfrm>
          <a:custGeom>
            <a:avLst/>
            <a:gdLst/>
            <a:ahLst/>
            <a:cxnLst/>
            <a:rect l="l" t="t" r="r" b="b"/>
            <a:pathLst>
              <a:path w="19516" h="22004" extrusionOk="0">
                <a:moveTo>
                  <a:pt x="9758" y="0"/>
                </a:moveTo>
                <a:cubicBezTo>
                  <a:pt x="9456" y="0"/>
                  <a:pt x="9153" y="80"/>
                  <a:pt x="8879" y="240"/>
                </a:cubicBezTo>
                <a:lnTo>
                  <a:pt x="867" y="4851"/>
                </a:lnTo>
                <a:cubicBezTo>
                  <a:pt x="320" y="5170"/>
                  <a:pt x="0" y="5741"/>
                  <a:pt x="0" y="6380"/>
                </a:cubicBezTo>
                <a:lnTo>
                  <a:pt x="0" y="15624"/>
                </a:lnTo>
                <a:cubicBezTo>
                  <a:pt x="0" y="16263"/>
                  <a:pt x="320" y="16834"/>
                  <a:pt x="867" y="17131"/>
                </a:cubicBezTo>
                <a:lnTo>
                  <a:pt x="8879" y="21764"/>
                </a:lnTo>
                <a:cubicBezTo>
                  <a:pt x="9153" y="21924"/>
                  <a:pt x="9456" y="22004"/>
                  <a:pt x="9758" y="22004"/>
                </a:cubicBezTo>
                <a:cubicBezTo>
                  <a:pt x="10060" y="22004"/>
                  <a:pt x="10363" y="21924"/>
                  <a:pt x="10637" y="21764"/>
                </a:cubicBezTo>
                <a:lnTo>
                  <a:pt x="18648" y="17131"/>
                </a:lnTo>
                <a:cubicBezTo>
                  <a:pt x="19196" y="16834"/>
                  <a:pt x="19516" y="16263"/>
                  <a:pt x="19516" y="15624"/>
                </a:cubicBezTo>
                <a:lnTo>
                  <a:pt x="19516" y="6380"/>
                </a:lnTo>
                <a:cubicBezTo>
                  <a:pt x="19516" y="5741"/>
                  <a:pt x="19196" y="5170"/>
                  <a:pt x="18648" y="4851"/>
                </a:cubicBezTo>
                <a:lnTo>
                  <a:pt x="10637" y="240"/>
                </a:lnTo>
                <a:cubicBezTo>
                  <a:pt x="10363" y="80"/>
                  <a:pt x="10060" y="0"/>
                  <a:pt x="9758"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25"/>
          <p:cNvSpPr/>
          <p:nvPr/>
        </p:nvSpPr>
        <p:spPr>
          <a:xfrm>
            <a:off x="4569763"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25"/>
          <p:cNvSpPr/>
          <p:nvPr/>
        </p:nvSpPr>
        <p:spPr>
          <a:xfrm>
            <a:off x="6147625"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125"/>
          <p:cNvSpPr/>
          <p:nvPr/>
        </p:nvSpPr>
        <p:spPr>
          <a:xfrm>
            <a:off x="7725475" y="2942032"/>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125"/>
          <p:cNvSpPr/>
          <p:nvPr/>
        </p:nvSpPr>
        <p:spPr>
          <a:xfrm>
            <a:off x="5384563" y="336237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25"/>
          <p:cNvSpPr/>
          <p:nvPr/>
        </p:nvSpPr>
        <p:spPr>
          <a:xfrm>
            <a:off x="6936563" y="3362420"/>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125"/>
          <p:cNvSpPr txBox="1"/>
          <p:nvPr/>
        </p:nvSpPr>
        <p:spPr>
          <a:xfrm>
            <a:off x="4331422" y="308255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2016</a:t>
            </a:r>
            <a:endParaRPr sz="900" b="1">
              <a:solidFill>
                <a:srgbClr val="FFFFFF"/>
              </a:solidFill>
            </a:endParaRPr>
          </a:p>
        </p:txBody>
      </p:sp>
      <p:sp>
        <p:nvSpPr>
          <p:cNvPr id="11425" name="Google Shape;11425;p125"/>
          <p:cNvSpPr/>
          <p:nvPr/>
        </p:nvSpPr>
        <p:spPr>
          <a:xfrm>
            <a:off x="4569763"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25"/>
          <p:cNvSpPr/>
          <p:nvPr/>
        </p:nvSpPr>
        <p:spPr>
          <a:xfrm>
            <a:off x="6153050"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25"/>
          <p:cNvSpPr/>
          <p:nvPr/>
        </p:nvSpPr>
        <p:spPr>
          <a:xfrm>
            <a:off x="7725475" y="243790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25"/>
          <p:cNvSpPr/>
          <p:nvPr/>
        </p:nvSpPr>
        <p:spPr>
          <a:xfrm>
            <a:off x="5384166" y="393224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25"/>
          <p:cNvSpPr/>
          <p:nvPr/>
        </p:nvSpPr>
        <p:spPr>
          <a:xfrm>
            <a:off x="6936566" y="3932247"/>
            <a:ext cx="62100" cy="621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30" name="Google Shape;11430;p125"/>
          <p:cNvCxnSpPr>
            <a:stCxn id="11419" idx="0"/>
            <a:endCxn id="11425" idx="4"/>
          </p:cNvCxnSpPr>
          <p:nvPr/>
        </p:nvCxnSpPr>
        <p:spPr>
          <a:xfrm rot="10800000">
            <a:off x="4600813" y="250013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1431" name="Google Shape;11431;p125"/>
          <p:cNvCxnSpPr>
            <a:stCxn id="11420" idx="0"/>
            <a:endCxn id="11426" idx="4"/>
          </p:cNvCxnSpPr>
          <p:nvPr/>
        </p:nvCxnSpPr>
        <p:spPr>
          <a:xfrm rot="10800000" flipH="1">
            <a:off x="6178675" y="2500132"/>
            <a:ext cx="5400" cy="441900"/>
          </a:xfrm>
          <a:prstGeom prst="straightConnector1">
            <a:avLst/>
          </a:prstGeom>
          <a:noFill/>
          <a:ln w="9525" cap="flat" cmpd="sng">
            <a:solidFill>
              <a:srgbClr val="A5B7C6"/>
            </a:solidFill>
            <a:prstDash val="dash"/>
            <a:round/>
            <a:headEnd type="none" w="med" len="med"/>
            <a:tailEnd type="none" w="med" len="med"/>
          </a:ln>
        </p:spPr>
      </p:cxnSp>
      <p:cxnSp>
        <p:nvCxnSpPr>
          <p:cNvPr id="11432" name="Google Shape;11432;p125"/>
          <p:cNvCxnSpPr>
            <a:stCxn id="11421" idx="0"/>
            <a:endCxn id="11427" idx="4"/>
          </p:cNvCxnSpPr>
          <p:nvPr/>
        </p:nvCxnSpPr>
        <p:spPr>
          <a:xfrm rot="10800000">
            <a:off x="7756525" y="2500132"/>
            <a:ext cx="0" cy="441900"/>
          </a:xfrm>
          <a:prstGeom prst="straightConnector1">
            <a:avLst/>
          </a:prstGeom>
          <a:noFill/>
          <a:ln w="9525" cap="flat" cmpd="sng">
            <a:solidFill>
              <a:srgbClr val="A5B7C6"/>
            </a:solidFill>
            <a:prstDash val="dash"/>
            <a:round/>
            <a:headEnd type="none" w="med" len="med"/>
            <a:tailEnd type="none" w="med" len="med"/>
          </a:ln>
        </p:spPr>
      </p:cxnSp>
      <p:cxnSp>
        <p:nvCxnSpPr>
          <p:cNvPr id="11433" name="Google Shape;11433;p125"/>
          <p:cNvCxnSpPr>
            <a:stCxn id="11422" idx="4"/>
            <a:endCxn id="11428" idx="0"/>
          </p:cNvCxnSpPr>
          <p:nvPr/>
        </p:nvCxnSpPr>
        <p:spPr>
          <a:xfrm flipH="1">
            <a:off x="5415313" y="3424470"/>
            <a:ext cx="300" cy="507900"/>
          </a:xfrm>
          <a:prstGeom prst="straightConnector1">
            <a:avLst/>
          </a:prstGeom>
          <a:noFill/>
          <a:ln w="9525" cap="flat" cmpd="sng">
            <a:solidFill>
              <a:srgbClr val="A5B7C6"/>
            </a:solidFill>
            <a:prstDash val="dash"/>
            <a:round/>
            <a:headEnd type="none" w="med" len="med"/>
            <a:tailEnd type="none" w="med" len="med"/>
          </a:ln>
        </p:spPr>
      </p:cxnSp>
      <p:cxnSp>
        <p:nvCxnSpPr>
          <p:cNvPr id="11434" name="Google Shape;11434;p125"/>
          <p:cNvCxnSpPr>
            <a:stCxn id="11423" idx="4"/>
            <a:endCxn id="11429" idx="0"/>
          </p:cNvCxnSpPr>
          <p:nvPr/>
        </p:nvCxnSpPr>
        <p:spPr>
          <a:xfrm>
            <a:off x="6967613" y="3424520"/>
            <a:ext cx="0" cy="507600"/>
          </a:xfrm>
          <a:prstGeom prst="straightConnector1">
            <a:avLst/>
          </a:prstGeom>
          <a:noFill/>
          <a:ln w="9525" cap="flat" cmpd="sng">
            <a:solidFill>
              <a:srgbClr val="A5B7C6"/>
            </a:solidFill>
            <a:prstDash val="dash"/>
            <a:round/>
            <a:headEnd type="none" w="med" len="med"/>
            <a:tailEnd type="none" w="med" len="med"/>
          </a:ln>
        </p:spPr>
      </p:cxnSp>
      <p:sp>
        <p:nvSpPr>
          <p:cNvPr id="11435" name="Google Shape;11435;p125"/>
          <p:cNvSpPr txBox="1"/>
          <p:nvPr/>
        </p:nvSpPr>
        <p:spPr>
          <a:xfrm>
            <a:off x="5138997" y="308255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2017</a:t>
            </a:r>
            <a:endParaRPr sz="900" b="1">
              <a:solidFill>
                <a:srgbClr val="FFFFFF"/>
              </a:solidFill>
            </a:endParaRPr>
          </a:p>
        </p:txBody>
      </p:sp>
      <p:sp>
        <p:nvSpPr>
          <p:cNvPr id="11436" name="Google Shape;11436;p125"/>
          <p:cNvSpPr txBox="1"/>
          <p:nvPr/>
        </p:nvSpPr>
        <p:spPr>
          <a:xfrm>
            <a:off x="5904672" y="308255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2018</a:t>
            </a:r>
            <a:endParaRPr sz="900" b="1">
              <a:solidFill>
                <a:srgbClr val="FFFFFF"/>
              </a:solidFill>
            </a:endParaRPr>
          </a:p>
        </p:txBody>
      </p:sp>
      <p:sp>
        <p:nvSpPr>
          <p:cNvPr id="11437" name="Google Shape;11437;p125"/>
          <p:cNvSpPr txBox="1"/>
          <p:nvPr/>
        </p:nvSpPr>
        <p:spPr>
          <a:xfrm>
            <a:off x="6696822" y="308255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2019</a:t>
            </a:r>
            <a:endParaRPr sz="900" b="1">
              <a:solidFill>
                <a:srgbClr val="FFFFFF"/>
              </a:solidFill>
            </a:endParaRPr>
          </a:p>
        </p:txBody>
      </p:sp>
      <p:sp>
        <p:nvSpPr>
          <p:cNvPr id="11438" name="Google Shape;11438;p125"/>
          <p:cNvSpPr txBox="1"/>
          <p:nvPr/>
        </p:nvSpPr>
        <p:spPr>
          <a:xfrm>
            <a:off x="7488972" y="3082559"/>
            <a:ext cx="538800" cy="229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900" b="1">
                <a:solidFill>
                  <a:srgbClr val="FFFFFF"/>
                </a:solidFill>
              </a:rPr>
              <a:t>2020</a:t>
            </a:r>
            <a:endParaRPr sz="900" b="1">
              <a:solidFill>
                <a:srgbClr val="FFFFFF"/>
              </a:solidFill>
            </a:endParaRPr>
          </a:p>
        </p:txBody>
      </p:sp>
      <p:grpSp>
        <p:nvGrpSpPr>
          <p:cNvPr id="11439" name="Google Shape;11439;p125"/>
          <p:cNvGrpSpPr/>
          <p:nvPr/>
        </p:nvGrpSpPr>
        <p:grpSpPr>
          <a:xfrm>
            <a:off x="5307356" y="4111119"/>
            <a:ext cx="206115" cy="206115"/>
            <a:chOff x="1049375" y="2680675"/>
            <a:chExt cx="297725" cy="297725"/>
          </a:xfrm>
        </p:grpSpPr>
        <p:sp>
          <p:nvSpPr>
            <p:cNvPr id="11440" name="Google Shape;11440;p125"/>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25"/>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2" name="Google Shape;11442;p125"/>
          <p:cNvSpPr txBox="1"/>
          <p:nvPr/>
        </p:nvSpPr>
        <p:spPr>
          <a:xfrm>
            <a:off x="6405263" y="245295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“Despite being red, Mars is a cold place full of iron oxide”</a:t>
            </a:r>
            <a:endParaRPr sz="800">
              <a:solidFill>
                <a:srgbClr val="A5B7C6"/>
              </a:solidFill>
            </a:endParaRPr>
          </a:p>
        </p:txBody>
      </p:sp>
      <p:sp>
        <p:nvSpPr>
          <p:cNvPr id="11443" name="Google Shape;11443;p125"/>
          <p:cNvSpPr txBox="1"/>
          <p:nvPr/>
        </p:nvSpPr>
        <p:spPr>
          <a:xfrm>
            <a:off x="4827411" y="2452959"/>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“Mercury is closest planet to the Sun and the smallest”</a:t>
            </a:r>
            <a:endParaRPr sz="800">
              <a:solidFill>
                <a:srgbClr val="A5B7C6"/>
              </a:solidFill>
            </a:endParaRPr>
          </a:p>
        </p:txBody>
      </p:sp>
      <p:sp>
        <p:nvSpPr>
          <p:cNvPr id="11444" name="Google Shape;11444;p125"/>
          <p:cNvSpPr txBox="1"/>
          <p:nvPr/>
        </p:nvSpPr>
        <p:spPr>
          <a:xfrm>
            <a:off x="5626377" y="3512396"/>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“Neptune is the farthest-known planet from the Sun”</a:t>
            </a:r>
            <a:endParaRPr sz="800">
              <a:solidFill>
                <a:srgbClr val="A5B7C6"/>
              </a:solidFill>
            </a:endParaRPr>
          </a:p>
        </p:txBody>
      </p:sp>
      <p:sp>
        <p:nvSpPr>
          <p:cNvPr id="11445" name="Google Shape;11445;p125"/>
          <p:cNvSpPr txBox="1"/>
          <p:nvPr/>
        </p:nvSpPr>
        <p:spPr>
          <a:xfrm>
            <a:off x="7178777" y="349932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“Saturn is a gas giant and has several rings”</a:t>
            </a:r>
            <a:endParaRPr sz="800">
              <a:solidFill>
                <a:srgbClr val="A5B7C6"/>
              </a:solidFill>
            </a:endParaRPr>
          </a:p>
        </p:txBody>
      </p:sp>
      <p:sp>
        <p:nvSpPr>
          <p:cNvPr id="11446" name="Google Shape;11446;p125"/>
          <p:cNvSpPr txBox="1"/>
          <p:nvPr/>
        </p:nvSpPr>
        <p:spPr>
          <a:xfrm>
            <a:off x="4037377" y="3499321"/>
            <a:ext cx="1130100" cy="441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A5B7C6"/>
                </a:solidFill>
              </a:rPr>
              <a:t>“Venus has a beautiful name and is the second planet”</a:t>
            </a:r>
            <a:endParaRPr sz="800">
              <a:solidFill>
                <a:srgbClr val="A5B7C6"/>
              </a:solidFill>
            </a:endParaRPr>
          </a:p>
        </p:txBody>
      </p:sp>
      <p:grpSp>
        <p:nvGrpSpPr>
          <p:cNvPr id="11447" name="Google Shape;11447;p125"/>
          <p:cNvGrpSpPr/>
          <p:nvPr/>
        </p:nvGrpSpPr>
        <p:grpSpPr>
          <a:xfrm>
            <a:off x="4500213" y="2136142"/>
            <a:ext cx="201221" cy="164272"/>
            <a:chOff x="3860400" y="3254050"/>
            <a:chExt cx="296175" cy="241825"/>
          </a:xfrm>
        </p:grpSpPr>
        <p:sp>
          <p:nvSpPr>
            <p:cNvPr id="11448" name="Google Shape;11448;p12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2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2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2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2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2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12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58"/>
        <p:cNvGrpSpPr/>
        <p:nvPr/>
      </p:nvGrpSpPr>
      <p:grpSpPr>
        <a:xfrm>
          <a:off x="0" y="0"/>
          <a:ext cx="0" cy="0"/>
          <a:chOff x="0" y="0"/>
          <a:chExt cx="0" cy="0"/>
        </a:xfrm>
      </p:grpSpPr>
      <p:sp>
        <p:nvSpPr>
          <p:cNvPr id="11459" name="Google Shape;11459;p126"/>
          <p:cNvSpPr/>
          <p:nvPr/>
        </p:nvSpPr>
        <p:spPr>
          <a:xfrm>
            <a:off x="6549404" y="209402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126"/>
          <p:cNvSpPr txBox="1"/>
          <p:nvPr/>
        </p:nvSpPr>
        <p:spPr>
          <a:xfrm>
            <a:off x="6993115" y="22240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61" name="Google Shape;11461;p126"/>
          <p:cNvSpPr/>
          <p:nvPr/>
        </p:nvSpPr>
        <p:spPr>
          <a:xfrm>
            <a:off x="6549404" y="288612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26"/>
          <p:cNvSpPr txBox="1"/>
          <p:nvPr/>
        </p:nvSpPr>
        <p:spPr>
          <a:xfrm>
            <a:off x="6993115" y="30161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63" name="Google Shape;11463;p126"/>
          <p:cNvSpPr/>
          <p:nvPr/>
        </p:nvSpPr>
        <p:spPr>
          <a:xfrm>
            <a:off x="6549404" y="3678225"/>
            <a:ext cx="1542300" cy="702000"/>
          </a:xfrm>
          <a:prstGeom prst="roundRect">
            <a:avLst>
              <a:gd name="adj" fmla="val 1666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26"/>
          <p:cNvSpPr txBox="1"/>
          <p:nvPr/>
        </p:nvSpPr>
        <p:spPr>
          <a:xfrm>
            <a:off x="6993115" y="3808271"/>
            <a:ext cx="1130100" cy="441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800">
                <a:solidFill>
                  <a:srgbClr val="213B55"/>
                </a:solidFill>
              </a:rPr>
              <a:t>“Mercury is closest planet to the Sun and the smallest”</a:t>
            </a:r>
            <a:endParaRPr sz="800">
              <a:solidFill>
                <a:srgbClr val="213B55"/>
              </a:solidFill>
            </a:endParaRPr>
          </a:p>
        </p:txBody>
      </p:sp>
      <p:sp>
        <p:nvSpPr>
          <p:cNvPr id="11465" name="Google Shape;11465;p126"/>
          <p:cNvSpPr txBox="1">
            <a:spLocks noGrp="1"/>
          </p:cNvSpPr>
          <p:nvPr>
            <p:ph type="title" idx="4294967295"/>
          </p:nvPr>
        </p:nvSpPr>
        <p:spPr>
          <a:xfrm>
            <a:off x="104835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Premium infographics...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
        <p:nvSpPr>
          <p:cNvPr id="11466" name="Google Shape;11466;p126"/>
          <p:cNvSpPr/>
          <p:nvPr/>
        </p:nvSpPr>
        <p:spPr>
          <a:xfrm>
            <a:off x="1048350" y="4349971"/>
            <a:ext cx="1655700" cy="73800"/>
          </a:xfrm>
          <a:prstGeom prst="rect">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7" name="Google Shape;11467;p126"/>
          <p:cNvGrpSpPr/>
          <p:nvPr/>
        </p:nvGrpSpPr>
        <p:grpSpPr>
          <a:xfrm>
            <a:off x="1494592" y="1933354"/>
            <a:ext cx="763219" cy="763219"/>
            <a:chOff x="4049800" y="640400"/>
            <a:chExt cx="858900" cy="858900"/>
          </a:xfrm>
        </p:grpSpPr>
        <p:sp>
          <p:nvSpPr>
            <p:cNvPr id="11468" name="Google Shape;11468;p126"/>
            <p:cNvSpPr/>
            <p:nvPr/>
          </p:nvSpPr>
          <p:spPr>
            <a:xfrm>
              <a:off x="4049800" y="640400"/>
              <a:ext cx="858900" cy="858900"/>
            </a:xfrm>
            <a:prstGeom prst="donut">
              <a:avLst>
                <a:gd name="adj" fmla="val 1195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26"/>
            <p:cNvSpPr/>
            <p:nvPr/>
          </p:nvSpPr>
          <p:spPr>
            <a:xfrm>
              <a:off x="4049800" y="640400"/>
              <a:ext cx="858900" cy="858900"/>
            </a:xfrm>
            <a:prstGeom prst="blockArc">
              <a:avLst>
                <a:gd name="adj1" fmla="val 7914150"/>
                <a:gd name="adj2" fmla="val 1926007"/>
                <a:gd name="adj3" fmla="val 12032"/>
              </a:avLst>
            </a:prstGeom>
            <a:solidFill>
              <a:srgbClr val="A5B7C6"/>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0" name="Google Shape;11470;p126"/>
          <p:cNvSpPr/>
          <p:nvPr/>
        </p:nvSpPr>
        <p:spPr>
          <a:xfrm>
            <a:off x="1210102" y="2917440"/>
            <a:ext cx="1332000" cy="1131600"/>
          </a:xfrm>
          <a:prstGeom prst="roundRect">
            <a:avLst>
              <a:gd name="adj" fmla="val 16667"/>
            </a:avLst>
          </a:prstGeom>
          <a:solidFill>
            <a:srgbClr val="CFD9E0"/>
          </a:solidFill>
          <a:ln w="19050"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26"/>
          <p:cNvSpPr/>
          <p:nvPr/>
        </p:nvSpPr>
        <p:spPr>
          <a:xfrm>
            <a:off x="1759085" y="4269767"/>
            <a:ext cx="234300" cy="234300"/>
          </a:xfrm>
          <a:prstGeom prst="ellipse">
            <a:avLst/>
          </a:prstGeom>
          <a:solidFill>
            <a:srgbClr val="0E2A47"/>
          </a:solid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2" name="Google Shape;11472;p126"/>
          <p:cNvCxnSpPr>
            <a:stCxn id="11468" idx="4"/>
            <a:endCxn id="11470" idx="0"/>
          </p:cNvCxnSpPr>
          <p:nvPr/>
        </p:nvCxnSpPr>
        <p:spPr>
          <a:xfrm>
            <a:off x="1876201" y="2696573"/>
            <a:ext cx="0" cy="220800"/>
          </a:xfrm>
          <a:prstGeom prst="straightConnector1">
            <a:avLst/>
          </a:prstGeom>
          <a:noFill/>
          <a:ln w="9525" cap="flat" cmpd="sng">
            <a:solidFill>
              <a:srgbClr val="D7DFE5"/>
            </a:solidFill>
            <a:prstDash val="solid"/>
            <a:round/>
            <a:headEnd type="none" w="med" len="med"/>
            <a:tailEnd type="none" w="med" len="med"/>
          </a:ln>
        </p:spPr>
      </p:cxnSp>
      <p:cxnSp>
        <p:nvCxnSpPr>
          <p:cNvPr id="11473" name="Google Shape;11473;p126"/>
          <p:cNvCxnSpPr/>
          <p:nvPr/>
        </p:nvCxnSpPr>
        <p:spPr>
          <a:xfrm>
            <a:off x="1876179" y="4048890"/>
            <a:ext cx="0" cy="220800"/>
          </a:xfrm>
          <a:prstGeom prst="straightConnector1">
            <a:avLst/>
          </a:prstGeom>
          <a:noFill/>
          <a:ln w="9525" cap="flat" cmpd="sng">
            <a:solidFill>
              <a:srgbClr val="D7DFE5"/>
            </a:solidFill>
            <a:prstDash val="solid"/>
            <a:round/>
            <a:headEnd type="none" w="med" len="med"/>
            <a:tailEnd type="none" w="med" len="med"/>
          </a:ln>
        </p:spPr>
      </p:cxnSp>
      <p:sp>
        <p:nvSpPr>
          <p:cNvPr id="11474" name="Google Shape;11474;p126"/>
          <p:cNvSpPr txBox="1"/>
          <p:nvPr/>
        </p:nvSpPr>
        <p:spPr>
          <a:xfrm>
            <a:off x="1297398" y="3465509"/>
            <a:ext cx="1157700" cy="45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0566D"/>
                </a:solidFill>
              </a:rPr>
              <a:t>“Mercury is closest planet to the Sun and the smallest”</a:t>
            </a:r>
            <a:endParaRPr sz="800">
              <a:solidFill>
                <a:srgbClr val="40566D"/>
              </a:solidFill>
            </a:endParaRPr>
          </a:p>
        </p:txBody>
      </p:sp>
      <p:cxnSp>
        <p:nvCxnSpPr>
          <p:cNvPr id="11475" name="Google Shape;11475;p126"/>
          <p:cNvCxnSpPr/>
          <p:nvPr/>
        </p:nvCxnSpPr>
        <p:spPr>
          <a:xfrm>
            <a:off x="1621737" y="3334746"/>
            <a:ext cx="508800" cy="0"/>
          </a:xfrm>
          <a:prstGeom prst="straightConnector1">
            <a:avLst/>
          </a:prstGeom>
          <a:noFill/>
          <a:ln w="19050" cap="flat" cmpd="sng">
            <a:solidFill>
              <a:srgbClr val="40566D"/>
            </a:solidFill>
            <a:prstDash val="solid"/>
            <a:round/>
            <a:headEnd type="none" w="med" len="med"/>
            <a:tailEnd type="none" w="med" len="med"/>
          </a:ln>
        </p:spPr>
      </p:cxnSp>
      <p:sp>
        <p:nvSpPr>
          <p:cNvPr id="11476" name="Google Shape;11476;p126"/>
          <p:cNvSpPr txBox="1"/>
          <p:nvPr/>
        </p:nvSpPr>
        <p:spPr>
          <a:xfrm>
            <a:off x="1454136" y="3081041"/>
            <a:ext cx="844200" cy="220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b="1">
                <a:solidFill>
                  <a:srgbClr val="40566D"/>
                </a:solidFill>
              </a:rPr>
              <a:t>TITLE 1</a:t>
            </a:r>
            <a:endParaRPr sz="800" b="1">
              <a:solidFill>
                <a:srgbClr val="40566D"/>
              </a:solidFill>
            </a:endParaRPr>
          </a:p>
        </p:txBody>
      </p:sp>
      <p:sp>
        <p:nvSpPr>
          <p:cNvPr id="11477" name="Google Shape;11477;p126"/>
          <p:cNvSpPr txBox="1"/>
          <p:nvPr/>
        </p:nvSpPr>
        <p:spPr>
          <a:xfrm>
            <a:off x="1585964" y="2132282"/>
            <a:ext cx="580500" cy="36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300" b="1">
                <a:solidFill>
                  <a:srgbClr val="A5B7C6"/>
                </a:solidFill>
              </a:rPr>
              <a:t>75%</a:t>
            </a:r>
            <a:endParaRPr sz="1300" b="1">
              <a:solidFill>
                <a:srgbClr val="A5B7C6"/>
              </a:solidFill>
            </a:endParaRPr>
          </a:p>
        </p:txBody>
      </p:sp>
      <p:sp>
        <p:nvSpPr>
          <p:cNvPr id="11478" name="Google Shape;11478;p126"/>
          <p:cNvSpPr/>
          <p:nvPr/>
        </p:nvSpPr>
        <p:spPr>
          <a:xfrm>
            <a:off x="3439355" y="2342975"/>
            <a:ext cx="1788300" cy="1788300"/>
          </a:xfrm>
          <a:prstGeom prst="arc">
            <a:avLst>
              <a:gd name="adj1" fmla="val 16200000"/>
              <a:gd name="adj2" fmla="val 5298411"/>
            </a:avLst>
          </a:prstGeom>
          <a:noFill/>
          <a:ln w="19050"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9" name="Google Shape;11479;p126"/>
          <p:cNvGrpSpPr/>
          <p:nvPr/>
        </p:nvGrpSpPr>
        <p:grpSpPr>
          <a:xfrm>
            <a:off x="3576486" y="2515941"/>
            <a:ext cx="1443832" cy="1443832"/>
            <a:chOff x="5681300" y="2527788"/>
            <a:chExt cx="805800" cy="805800"/>
          </a:xfrm>
        </p:grpSpPr>
        <p:sp>
          <p:nvSpPr>
            <p:cNvPr id="11480" name="Google Shape;11480;p12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12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126"/>
          <p:cNvGrpSpPr/>
          <p:nvPr/>
        </p:nvGrpSpPr>
        <p:grpSpPr>
          <a:xfrm>
            <a:off x="6240887" y="2131713"/>
            <a:ext cx="626590" cy="626590"/>
            <a:chOff x="5681300" y="2527788"/>
            <a:chExt cx="805800" cy="805800"/>
          </a:xfrm>
        </p:grpSpPr>
        <p:sp>
          <p:nvSpPr>
            <p:cNvPr id="11483" name="Google Shape;11483;p12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26"/>
            <p:cNvSpPr/>
            <p:nvPr/>
          </p:nvSpPr>
          <p:spPr>
            <a:xfrm>
              <a:off x="5681300" y="2527788"/>
              <a:ext cx="805800" cy="805800"/>
            </a:xfrm>
            <a:prstGeom prst="pie">
              <a:avLst>
                <a:gd name="adj1" fmla="val 12271918"/>
                <a:gd name="adj2" fmla="val 16200000"/>
              </a:avLst>
            </a:pr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26"/>
          <p:cNvGrpSpPr/>
          <p:nvPr/>
        </p:nvGrpSpPr>
        <p:grpSpPr>
          <a:xfrm>
            <a:off x="6240887" y="2923813"/>
            <a:ext cx="626590" cy="626590"/>
            <a:chOff x="5681300" y="2527788"/>
            <a:chExt cx="805800" cy="805800"/>
          </a:xfrm>
        </p:grpSpPr>
        <p:sp>
          <p:nvSpPr>
            <p:cNvPr id="11486" name="Google Shape;11486;p12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26"/>
            <p:cNvSpPr/>
            <p:nvPr/>
          </p:nvSpPr>
          <p:spPr>
            <a:xfrm>
              <a:off x="5681300" y="2527788"/>
              <a:ext cx="805800" cy="805800"/>
            </a:xfrm>
            <a:prstGeom prst="pie">
              <a:avLst>
                <a:gd name="adj1" fmla="val 9253407"/>
                <a:gd name="adj2" fmla="val 16200000"/>
              </a:avLst>
            </a:pr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126"/>
          <p:cNvGrpSpPr/>
          <p:nvPr/>
        </p:nvGrpSpPr>
        <p:grpSpPr>
          <a:xfrm>
            <a:off x="6240887" y="3715913"/>
            <a:ext cx="626590" cy="626590"/>
            <a:chOff x="5681300" y="2527788"/>
            <a:chExt cx="805800" cy="805800"/>
          </a:xfrm>
        </p:grpSpPr>
        <p:sp>
          <p:nvSpPr>
            <p:cNvPr id="11489" name="Google Shape;11489;p126"/>
            <p:cNvSpPr/>
            <p:nvPr/>
          </p:nvSpPr>
          <p:spPr>
            <a:xfrm>
              <a:off x="5681300" y="2527788"/>
              <a:ext cx="805800" cy="805800"/>
            </a:xfrm>
            <a:prstGeom prst="ellipse">
              <a:avLst/>
            </a:pr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126"/>
            <p:cNvSpPr/>
            <p:nvPr/>
          </p:nvSpPr>
          <p:spPr>
            <a:xfrm>
              <a:off x="5681300" y="2527788"/>
              <a:ext cx="805800" cy="805800"/>
            </a:xfrm>
            <a:prstGeom prst="pie">
              <a:avLst>
                <a:gd name="adj1" fmla="val 5544305"/>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1" name="Google Shape;11491;p126"/>
          <p:cNvSpPr/>
          <p:nvPr/>
        </p:nvSpPr>
        <p:spPr>
          <a:xfrm>
            <a:off x="4229854" y="2277550"/>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26"/>
          <p:cNvSpPr/>
          <p:nvPr/>
        </p:nvSpPr>
        <p:spPr>
          <a:xfrm>
            <a:off x="4229854" y="4061075"/>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26"/>
          <p:cNvSpPr/>
          <p:nvPr/>
        </p:nvSpPr>
        <p:spPr>
          <a:xfrm>
            <a:off x="5157904" y="3169313"/>
            <a:ext cx="137100" cy="1371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94" name="Google Shape;11494;p126"/>
          <p:cNvCxnSpPr>
            <a:stCxn id="11493" idx="6"/>
            <a:endCxn id="11484" idx="2"/>
          </p:cNvCxnSpPr>
          <p:nvPr/>
        </p:nvCxnSpPr>
        <p:spPr>
          <a:xfrm rot="10800000" flipH="1">
            <a:off x="5295004" y="2444963"/>
            <a:ext cx="945900" cy="792900"/>
          </a:xfrm>
          <a:prstGeom prst="bentConnector3">
            <a:avLst>
              <a:gd name="adj1" fmla="val 51494"/>
            </a:avLst>
          </a:prstGeom>
          <a:noFill/>
          <a:ln w="19050" cap="flat" cmpd="sng">
            <a:solidFill>
              <a:srgbClr val="A5B7C6"/>
            </a:solidFill>
            <a:prstDash val="solid"/>
            <a:round/>
            <a:headEnd type="none" w="med" len="med"/>
            <a:tailEnd type="none" w="med" len="med"/>
          </a:ln>
        </p:spPr>
      </p:cxnSp>
      <p:cxnSp>
        <p:nvCxnSpPr>
          <p:cNvPr id="11495" name="Google Shape;11495;p126"/>
          <p:cNvCxnSpPr>
            <a:stCxn id="11493" idx="6"/>
            <a:endCxn id="11490" idx="2"/>
          </p:cNvCxnSpPr>
          <p:nvPr/>
        </p:nvCxnSpPr>
        <p:spPr>
          <a:xfrm>
            <a:off x="5295004" y="3237863"/>
            <a:ext cx="945900" cy="791400"/>
          </a:xfrm>
          <a:prstGeom prst="bentConnector3">
            <a:avLst>
              <a:gd name="adj1" fmla="val 49999"/>
            </a:avLst>
          </a:prstGeom>
          <a:noFill/>
          <a:ln w="19050" cap="flat" cmpd="sng">
            <a:solidFill>
              <a:srgbClr val="A5B7C6"/>
            </a:solidFill>
            <a:prstDash val="solid"/>
            <a:round/>
            <a:headEnd type="none" w="med" len="med"/>
            <a:tailEnd type="none" w="med" len="med"/>
          </a:ln>
        </p:spPr>
      </p:cxnSp>
      <p:cxnSp>
        <p:nvCxnSpPr>
          <p:cNvPr id="11496" name="Google Shape;11496;p126"/>
          <p:cNvCxnSpPr>
            <a:stCxn id="11493" idx="6"/>
            <a:endCxn id="11487" idx="2"/>
          </p:cNvCxnSpPr>
          <p:nvPr/>
        </p:nvCxnSpPr>
        <p:spPr>
          <a:xfrm rot="10800000" flipH="1">
            <a:off x="5295004" y="3236963"/>
            <a:ext cx="945900" cy="900"/>
          </a:xfrm>
          <a:prstGeom prst="bentConnector3">
            <a:avLst>
              <a:gd name="adj1" fmla="val 49999"/>
            </a:avLst>
          </a:prstGeom>
          <a:noFill/>
          <a:ln w="19050" cap="flat" cmpd="sng">
            <a:solidFill>
              <a:srgbClr val="A5B7C6"/>
            </a:solidFill>
            <a:prstDash val="solid"/>
            <a:round/>
            <a:headEnd type="none" w="med" len="med"/>
            <a:tailEnd type="none" w="med" len="med"/>
          </a:ln>
        </p:spPr>
      </p:cxnSp>
      <p:sp>
        <p:nvSpPr>
          <p:cNvPr id="11497" name="Google Shape;11497;p126"/>
          <p:cNvSpPr txBox="1"/>
          <p:nvPr/>
        </p:nvSpPr>
        <p:spPr>
          <a:xfrm>
            <a:off x="3800713" y="2924518"/>
            <a:ext cx="995400" cy="626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b="1">
                <a:solidFill>
                  <a:srgbClr val="213B55"/>
                </a:solidFill>
              </a:rPr>
              <a:t>75%</a:t>
            </a:r>
            <a:endParaRPr sz="3000" b="1">
              <a:solidFill>
                <a:srgbClr val="213B55"/>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98"/>
        <p:cNvGrpSpPr/>
        <p:nvPr/>
      </p:nvGrpSpPr>
      <p:grpSpPr>
        <a:xfrm>
          <a:off x="0" y="0"/>
          <a:ext cx="0" cy="0"/>
          <a:chOff x="0" y="0"/>
          <a:chExt cx="0" cy="0"/>
        </a:xfrm>
      </p:grpSpPr>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91" name="Google Shape;591;p46"/>
          <p:cNvSpPr txBox="1">
            <a:spLocks noGrp="1"/>
          </p:cNvSpPr>
          <p:nvPr>
            <p:ph type="body" idx="4294967295"/>
          </p:nvPr>
        </p:nvSpPr>
        <p:spPr>
          <a:xfrm>
            <a:off x="5464175" y="3397928"/>
            <a:ext cx="3498850" cy="1462088"/>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Enter a subtitle here if you need it</a:t>
            </a:r>
            <a:endParaRPr dirty="0"/>
          </a:p>
        </p:txBody>
      </p:sp>
      <p:sp>
        <p:nvSpPr>
          <p:cNvPr id="590" name="Google Shape;590;p46"/>
          <p:cNvSpPr txBox="1">
            <a:spLocks noGrp="1"/>
          </p:cNvSpPr>
          <p:nvPr>
            <p:ph type="title" idx="4294967295"/>
          </p:nvPr>
        </p:nvSpPr>
        <p:spPr>
          <a:xfrm>
            <a:off x="6511924" y="1579606"/>
            <a:ext cx="1325562" cy="1136650"/>
          </a:xfrm>
          <a:prstGeom prst="rect">
            <a:avLst/>
          </a:prstGeom>
        </p:spPr>
        <p:txBody>
          <a:bodyPr spcFirstLastPara="1" wrap="square" lIns="91425" tIns="91425" rIns="91425" bIns="91425" anchor="b" anchorCtr="0">
            <a:noAutofit/>
          </a:bodyPr>
          <a:lstStyle/>
          <a:p>
            <a:pPr marL="0" lvl="0" indent="0" rtl="0">
              <a:spcBef>
                <a:spcPts val="0"/>
              </a:spcBef>
              <a:spcAft>
                <a:spcPts val="0"/>
              </a:spcAft>
              <a:buNone/>
            </a:pPr>
            <a:r>
              <a:rPr lang="en" sz="6000" dirty="0"/>
              <a:t>01</a:t>
            </a:r>
            <a:endParaRPr sz="6600" dirty="0"/>
          </a:p>
        </p:txBody>
      </p:sp>
      <p:sp>
        <p:nvSpPr>
          <p:cNvPr id="589" name="Google Shape;589;p46"/>
          <p:cNvSpPr txBox="1">
            <a:spLocks noGrp="1"/>
          </p:cNvSpPr>
          <p:nvPr>
            <p:ph type="title" idx="4294967295"/>
          </p:nvPr>
        </p:nvSpPr>
        <p:spPr>
          <a:xfrm>
            <a:off x="3376613" y="2335891"/>
            <a:ext cx="5586412" cy="1066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4000" dirty="0"/>
              <a:t>Introduction</a:t>
            </a:r>
            <a:endParaRPr sz="4000" dirty="0"/>
          </a:p>
        </p:txBody>
      </p:sp>
      <p:pic>
        <p:nvPicPr>
          <p:cNvPr id="2" name="Imagen 1"/>
          <p:cNvPicPr>
            <a:picLocks noChangeAspect="1"/>
          </p:cNvPicPr>
          <p:nvPr/>
        </p:nvPicPr>
        <p:blipFill>
          <a:blip r:embed="rId3"/>
          <a:stretch>
            <a:fillRect/>
          </a:stretch>
        </p:blipFill>
        <p:spPr>
          <a:xfrm>
            <a:off x="483395" y="1127821"/>
            <a:ext cx="4460873" cy="388747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90"/>
                                        </p:tgtEl>
                                        <p:attrNameLst>
                                          <p:attrName>style.visibility</p:attrName>
                                        </p:attrNameLst>
                                      </p:cBhvr>
                                      <p:to>
                                        <p:strVal val="visible"/>
                                      </p:to>
                                    </p:set>
                                    <p:animEffect transition="in" filter="fade">
                                      <p:cBhvr>
                                        <p:cTn id="7" dur="1000"/>
                                        <p:tgtEl>
                                          <p:spTgt spid="590"/>
                                        </p:tgtEl>
                                      </p:cBhvr>
                                    </p:animEffect>
                                  </p:childTnLst>
                                </p:cTn>
                              </p:par>
                            </p:childTnLst>
                          </p:cTn>
                        </p:par>
                        <p:par>
                          <p:cTn id="8" fill="hold">
                            <p:stCondLst>
                              <p:cond delay="1000"/>
                            </p:stCondLst>
                            <p:childTnLst>
                              <p:par>
                                <p:cTn id="9" presetID="10" presetClass="entr" presetSubtype="0" fill="hold" nodeType="afterEffect">
                                  <p:stCondLst>
                                    <p:cond delay="0"/>
                                  </p:stCondLst>
                                  <p:childTnLst>
                                    <p:set>
                                      <p:cBhvr>
                                        <p:cTn id="10" dur="1" fill="hold">
                                          <p:stCondLst>
                                            <p:cond delay="0"/>
                                          </p:stCondLst>
                                        </p:cTn>
                                        <p:tgtEl>
                                          <p:spTgt spid="589"/>
                                        </p:tgtEl>
                                        <p:attrNameLst>
                                          <p:attrName>style.visibility</p:attrName>
                                        </p:attrNameLst>
                                      </p:cBhvr>
                                      <p:to>
                                        <p:strVal val="visible"/>
                                      </p:to>
                                    </p:set>
                                    <p:animEffect transition="in" filter="fade">
                                      <p:cBhvr>
                                        <p:cTn id="11" dur="1000"/>
                                        <p:tgtEl>
                                          <p:spTgt spid="589"/>
                                        </p:tgtEl>
                                      </p:cBhvr>
                                    </p:animEffect>
                                  </p:childTnLst>
                                </p:cTn>
                              </p:par>
                            </p:childTnLst>
                          </p:cTn>
                        </p:par>
                        <p:par>
                          <p:cTn id="12" fill="hold">
                            <p:stCondLst>
                              <p:cond delay="2000"/>
                            </p:stCondLst>
                            <p:childTnLst>
                              <p:par>
                                <p:cTn id="13" presetID="10" presetClass="entr" presetSubtype="0" fill="hold" nodeType="afterEffect">
                                  <p:stCondLst>
                                    <p:cond delay="0"/>
                                  </p:stCondLst>
                                  <p:childTnLst>
                                    <p:set>
                                      <p:cBhvr>
                                        <p:cTn id="14" dur="1" fill="hold">
                                          <p:stCondLst>
                                            <p:cond delay="0"/>
                                          </p:stCondLst>
                                        </p:cTn>
                                        <p:tgtEl>
                                          <p:spTgt spid="591"/>
                                        </p:tgtEl>
                                        <p:attrNameLst>
                                          <p:attrName>style.visibility</p:attrName>
                                        </p:attrNameLst>
                                      </p:cBhvr>
                                      <p:to>
                                        <p:strVal val="visible"/>
                                      </p:to>
                                    </p:set>
                                    <p:animEffect transition="in" filter="fade">
                                      <p:cBhvr>
                                        <p:cTn id="15" dur="1000"/>
                                        <p:tgtEl>
                                          <p:spTgt spid="5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sp>
        <p:nvSpPr>
          <p:cNvPr id="27" name="Google Shape;724;p47"/>
          <p:cNvSpPr txBox="1">
            <a:spLocks noGrp="1"/>
          </p:cNvSpPr>
          <p:nvPr>
            <p:ph type="title"/>
          </p:nvPr>
        </p:nvSpPr>
        <p:spPr>
          <a:xfrm>
            <a:off x="469385" y="670576"/>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Slide Title Goes Here!</a:t>
            </a:r>
            <a:endParaRPr dirty="0"/>
          </a:p>
        </p:txBody>
      </p:sp>
      <p:sp>
        <p:nvSpPr>
          <p:cNvPr id="28" name="Google Shape;725;p47"/>
          <p:cNvSpPr txBox="1">
            <a:spLocks/>
          </p:cNvSpPr>
          <p:nvPr/>
        </p:nvSpPr>
        <p:spPr>
          <a:xfrm>
            <a:off x="1323239" y="1112200"/>
            <a:ext cx="3870600" cy="3355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298450" algn="l" rtl="0">
              <a:lnSpc>
                <a:spcPct val="100000"/>
              </a:lnSpc>
              <a:spcBef>
                <a:spcPts val="0"/>
              </a:spcBef>
              <a:spcAft>
                <a:spcPts val="0"/>
              </a:spcAft>
              <a:buClr>
                <a:schemeClr val="lt1"/>
              </a:buClr>
              <a:buSzPts val="1100"/>
              <a:buFont typeface="Montserrat"/>
              <a:buChar char="●"/>
              <a:defRPr sz="1100" b="0" i="0" u="none" strike="noStrike" cap="none">
                <a:solidFill>
                  <a:schemeClr val="lt1"/>
                </a:solidFill>
                <a:latin typeface="Open Sans"/>
                <a:ea typeface="Open Sans"/>
                <a:cs typeface="Open Sans"/>
                <a:sym typeface="Open Sans"/>
              </a:defRPr>
            </a:lvl1pPr>
            <a:lvl2pPr marL="914400" marR="0" lvl="1"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2pPr>
            <a:lvl3pPr marL="1371600" marR="0" lvl="2"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3pPr>
            <a:lvl4pPr marL="1828800" marR="0" lvl="3"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4pPr>
            <a:lvl5pPr marL="2286000" marR="0" lvl="4"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5pPr>
            <a:lvl6pPr marL="2743200" marR="0" lvl="5"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6pPr>
            <a:lvl7pPr marL="3200400" marR="0" lvl="6"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7pPr>
            <a:lvl8pPr marL="3657600" marR="0" lvl="7"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8pPr>
            <a:lvl9pPr marL="4114800" marR="0" lvl="8" indent="-298450" algn="l" rtl="0">
              <a:lnSpc>
                <a:spcPct val="100000"/>
              </a:lnSpc>
              <a:spcBef>
                <a:spcPts val="0"/>
              </a:spcBef>
              <a:spcAft>
                <a:spcPts val="0"/>
              </a:spcAft>
              <a:buClr>
                <a:schemeClr val="lt1"/>
              </a:buClr>
              <a:buSzPts val="1100"/>
              <a:buFont typeface="Roboto Condensed Light"/>
              <a:buChar char="■"/>
              <a:defRPr sz="1100" b="0" i="0" u="none" strike="noStrike" cap="none">
                <a:solidFill>
                  <a:schemeClr val="lt1"/>
                </a:solidFill>
                <a:latin typeface="Open Sans"/>
                <a:ea typeface="Open Sans"/>
                <a:cs typeface="Open Sans"/>
                <a:sym typeface="Open Sans"/>
              </a:defRPr>
            </a:lvl9pPr>
          </a:lstStyle>
          <a:p>
            <a:pPr marL="0" indent="0">
              <a:buFont typeface="Montserrat"/>
              <a:buNone/>
            </a:pPr>
            <a:r>
              <a:rPr lang="en-US" dirty="0" smtClean="0"/>
              <a:t>Do you know what helps you make your point clear? Lists like this one:</a:t>
            </a:r>
          </a:p>
          <a:p>
            <a:pPr marL="0" indent="0">
              <a:buFont typeface="Montserrat"/>
              <a:buNone/>
            </a:pPr>
            <a:endParaRPr lang="en-US" dirty="0" smtClean="0"/>
          </a:p>
          <a:p>
            <a:pPr marL="0" indent="0">
              <a:buFont typeface="Montserrat"/>
              <a:buNone/>
            </a:pPr>
            <a:r>
              <a:rPr lang="en-US" dirty="0" smtClean="0"/>
              <a:t>● They’re simple</a:t>
            </a:r>
          </a:p>
          <a:p>
            <a:pPr marL="0" indent="0">
              <a:buFont typeface="Montserrat"/>
              <a:buNone/>
            </a:pPr>
            <a:r>
              <a:rPr lang="en-US" dirty="0" smtClean="0"/>
              <a:t>● You can organize your ideas clearly</a:t>
            </a:r>
          </a:p>
          <a:p>
            <a:pPr marL="0" indent="0">
              <a:buFont typeface="Montserrat"/>
              <a:buNone/>
            </a:pPr>
            <a:r>
              <a:rPr lang="en-US" dirty="0" smtClean="0"/>
              <a:t>● You’ll never forget to buy milk!</a:t>
            </a:r>
            <a:endParaRPr lang="en-US" dirty="0"/>
          </a:p>
        </p:txBody>
      </p:sp>
      <p:pic>
        <p:nvPicPr>
          <p:cNvPr id="3" name="Imagen 2"/>
          <p:cNvPicPr>
            <a:picLocks noChangeAspect="1"/>
          </p:cNvPicPr>
          <p:nvPr/>
        </p:nvPicPr>
        <p:blipFill>
          <a:blip r:embed="rId3"/>
          <a:stretch>
            <a:fillRect/>
          </a:stretch>
        </p:blipFill>
        <p:spPr>
          <a:xfrm>
            <a:off x="5715990" y="1444588"/>
            <a:ext cx="2544090" cy="3023412"/>
          </a:xfrm>
          <a:prstGeom prst="rect">
            <a:avLst/>
          </a:prstGeom>
          <a:effectLst>
            <a:outerShdw blurRad="50800" dist="127000" dir="8100000" algn="tr" rotWithShape="0">
              <a:prstClr val="black">
                <a:alpha val="40000"/>
              </a:prstClr>
            </a:outerShdw>
          </a:effectLst>
        </p:spPr>
      </p:pic>
    </p:spTree>
    <p:extLst>
      <p:ext uri="{BB962C8B-B14F-4D97-AF65-F5344CB8AC3E}">
        <p14:creationId xmlns:p14="http://schemas.microsoft.com/office/powerpoint/2010/main" val="139358286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5"/>
        <p:cNvGrpSpPr/>
        <p:nvPr/>
      </p:nvGrpSpPr>
      <p:grpSpPr>
        <a:xfrm>
          <a:off x="0" y="0"/>
          <a:ext cx="0" cy="0"/>
          <a:chOff x="0" y="0"/>
          <a:chExt cx="0" cy="0"/>
        </a:xfrm>
      </p:grpSpPr>
      <p:sp>
        <p:nvSpPr>
          <p:cNvPr id="15" name="Google Shape;742;p49"/>
          <p:cNvSpPr txBox="1">
            <a:spLocks/>
          </p:cNvSpPr>
          <p:nvPr/>
        </p:nvSpPr>
        <p:spPr>
          <a:xfrm>
            <a:off x="713225" y="539500"/>
            <a:ext cx="7717500"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3000" dirty="0" smtClean="0">
                <a:solidFill>
                  <a:schemeClr val="tx1">
                    <a:lumMod val="90000"/>
                    <a:lumOff val="10000"/>
                  </a:schemeClr>
                </a:solidFill>
                <a:latin typeface="Titan One" panose="020B0604020202020204" charset="0"/>
              </a:rPr>
              <a:t>Divide </a:t>
            </a:r>
            <a:r>
              <a:rPr lang="es-PE" sz="3000" dirty="0" err="1" smtClean="0">
                <a:solidFill>
                  <a:schemeClr val="tx1">
                    <a:lumMod val="90000"/>
                    <a:lumOff val="10000"/>
                  </a:schemeClr>
                </a:solidFill>
                <a:latin typeface="Titan One" panose="020B0604020202020204" charset="0"/>
              </a:rPr>
              <a:t>the</a:t>
            </a:r>
            <a:r>
              <a:rPr lang="es-PE" sz="3000" dirty="0" smtClean="0">
                <a:solidFill>
                  <a:schemeClr val="tx1">
                    <a:lumMod val="90000"/>
                    <a:lumOff val="10000"/>
                  </a:schemeClr>
                </a:solidFill>
                <a:latin typeface="Titan One" panose="020B0604020202020204" charset="0"/>
              </a:rPr>
              <a:t> Content!</a:t>
            </a:r>
            <a:endParaRPr lang="es-PE" sz="3000" dirty="0">
              <a:solidFill>
                <a:schemeClr val="tx1">
                  <a:lumMod val="90000"/>
                  <a:lumOff val="10000"/>
                </a:schemeClr>
              </a:solidFill>
              <a:latin typeface="Titan One" panose="020B0604020202020204" charset="0"/>
            </a:endParaRPr>
          </a:p>
        </p:txBody>
      </p:sp>
      <p:sp>
        <p:nvSpPr>
          <p:cNvPr id="16" name="Google Shape;743;p49"/>
          <p:cNvSpPr txBox="1">
            <a:spLocks/>
          </p:cNvSpPr>
          <p:nvPr/>
        </p:nvSpPr>
        <p:spPr>
          <a:xfrm>
            <a:off x="1255950" y="3321663"/>
            <a:ext cx="29568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latin typeface="Open Sans" panose="020B0604020202020204" charset="0"/>
                <a:ea typeface="Open Sans" panose="020B0604020202020204" charset="0"/>
                <a:cs typeface="Open Sans" panose="020B0604020202020204" charset="0"/>
              </a:rPr>
              <a:t>Mercury is the closest planet to the Sun and the smallest one in the Solar System</a:t>
            </a:r>
            <a:endParaRPr lang="en-US" dirty="0">
              <a:latin typeface="Open Sans" panose="020B0604020202020204" charset="0"/>
              <a:ea typeface="Open Sans" panose="020B0604020202020204" charset="0"/>
              <a:cs typeface="Open Sans" panose="020B0604020202020204" charset="0"/>
            </a:endParaRPr>
          </a:p>
        </p:txBody>
      </p:sp>
      <p:sp>
        <p:nvSpPr>
          <p:cNvPr id="17" name="Google Shape;744;p49"/>
          <p:cNvSpPr txBox="1">
            <a:spLocks/>
          </p:cNvSpPr>
          <p:nvPr/>
        </p:nvSpPr>
        <p:spPr>
          <a:xfrm>
            <a:off x="4934550" y="3321663"/>
            <a:ext cx="2953500" cy="9261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smtClean="0">
                <a:latin typeface="Open Sans" panose="020B0604020202020204" charset="0"/>
                <a:ea typeface="Open Sans" panose="020B0604020202020204" charset="0"/>
                <a:cs typeface="Open Sans" panose="020B0604020202020204" charset="0"/>
              </a:rPr>
              <a:t>Venus has a beautiful name and is the second planet from the Sun. It’s terribly hot</a:t>
            </a:r>
            <a:endParaRPr lang="en-US" dirty="0">
              <a:latin typeface="Open Sans" panose="020B0604020202020204" charset="0"/>
              <a:ea typeface="Open Sans" panose="020B0604020202020204" charset="0"/>
              <a:cs typeface="Open Sans" panose="020B0604020202020204" charset="0"/>
            </a:endParaRPr>
          </a:p>
        </p:txBody>
      </p:sp>
      <p:sp>
        <p:nvSpPr>
          <p:cNvPr id="18" name="Google Shape;745;p49"/>
          <p:cNvSpPr txBox="1">
            <a:spLocks/>
          </p:cNvSpPr>
          <p:nvPr/>
        </p:nvSpPr>
        <p:spPr>
          <a:xfrm>
            <a:off x="1629150" y="298199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chemeClr val="tx1">
                    <a:lumMod val="90000"/>
                    <a:lumOff val="10000"/>
                  </a:schemeClr>
                </a:solidFill>
                <a:latin typeface="Titan One" panose="020B0604020202020204" charset="0"/>
              </a:rPr>
              <a:t>Mercury</a:t>
            </a:r>
            <a:endParaRPr lang="es-PE" dirty="0">
              <a:solidFill>
                <a:schemeClr val="tx1">
                  <a:lumMod val="90000"/>
                  <a:lumOff val="10000"/>
                </a:schemeClr>
              </a:solidFill>
              <a:latin typeface="Titan One" panose="020B0604020202020204" charset="0"/>
            </a:endParaRPr>
          </a:p>
        </p:txBody>
      </p:sp>
      <p:sp>
        <p:nvSpPr>
          <p:cNvPr id="19" name="Google Shape;746;p49"/>
          <p:cNvSpPr txBox="1">
            <a:spLocks/>
          </p:cNvSpPr>
          <p:nvPr/>
        </p:nvSpPr>
        <p:spPr>
          <a:xfrm>
            <a:off x="5306100" y="2981990"/>
            <a:ext cx="2210400" cy="524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dirty="0" smtClean="0">
                <a:solidFill>
                  <a:schemeClr val="tx1">
                    <a:lumMod val="90000"/>
                    <a:lumOff val="10000"/>
                  </a:schemeClr>
                </a:solidFill>
                <a:latin typeface="Titan One" panose="020B0604020202020204" charset="0"/>
              </a:rPr>
              <a:t>Venus</a:t>
            </a:r>
            <a:endParaRPr lang="es-PE" dirty="0">
              <a:solidFill>
                <a:schemeClr val="tx1">
                  <a:lumMod val="90000"/>
                  <a:lumOff val="10000"/>
                </a:schemeClr>
              </a:solidFill>
              <a:latin typeface="Titan One" panose="020B0604020202020204" charset="0"/>
            </a:endParaRPr>
          </a:p>
        </p:txBody>
      </p:sp>
      <p:pic>
        <p:nvPicPr>
          <p:cNvPr id="2" name="Imagen 1"/>
          <p:cNvPicPr>
            <a:picLocks noChangeAspect="1"/>
          </p:cNvPicPr>
          <p:nvPr/>
        </p:nvPicPr>
        <p:blipFill>
          <a:blip r:embed="rId3"/>
          <a:stretch>
            <a:fillRect/>
          </a:stretch>
        </p:blipFill>
        <p:spPr>
          <a:xfrm>
            <a:off x="2359937" y="1522216"/>
            <a:ext cx="748826" cy="1437401"/>
          </a:xfrm>
          <a:prstGeom prst="rect">
            <a:avLst/>
          </a:prstGeom>
        </p:spPr>
      </p:pic>
      <p:pic>
        <p:nvPicPr>
          <p:cNvPr id="3" name="Imagen 2"/>
          <p:cNvPicPr>
            <a:picLocks noChangeAspect="1"/>
          </p:cNvPicPr>
          <p:nvPr/>
        </p:nvPicPr>
        <p:blipFill>
          <a:blip r:embed="rId4"/>
          <a:stretch>
            <a:fillRect/>
          </a:stretch>
        </p:blipFill>
        <p:spPr>
          <a:xfrm>
            <a:off x="5819978" y="1656884"/>
            <a:ext cx="1182643" cy="1361832"/>
          </a:xfrm>
          <a:prstGeom prst="rect">
            <a:avLst/>
          </a:prstGeom>
        </p:spPr>
      </p:pic>
    </p:spTree>
    <p:extLst>
      <p:ext uri="{BB962C8B-B14F-4D97-AF65-F5344CB8AC3E}">
        <p14:creationId xmlns:p14="http://schemas.microsoft.com/office/powerpoint/2010/main" val="1092244844"/>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88"/>
        <p:cNvGrpSpPr/>
        <p:nvPr/>
      </p:nvGrpSpPr>
      <p:grpSpPr>
        <a:xfrm>
          <a:off x="0" y="0"/>
          <a:ext cx="0" cy="0"/>
          <a:chOff x="0" y="0"/>
          <a:chExt cx="0" cy="0"/>
        </a:xfrm>
      </p:grpSpPr>
      <p:sp>
        <p:nvSpPr>
          <p:cNvPr id="52" name="Google Shape;782;p51"/>
          <p:cNvSpPr txBox="1">
            <a:spLocks/>
          </p:cNvSpPr>
          <p:nvPr/>
        </p:nvSpPr>
        <p:spPr>
          <a:xfrm>
            <a:off x="748334" y="425502"/>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400"/>
              <a:buFont typeface="Titan One"/>
              <a:buNone/>
              <a:defRPr sz="6000" b="0" i="0" u="none" strike="noStrike" cap="none">
                <a:solidFill>
                  <a:schemeClr val="dk1"/>
                </a:solidFill>
                <a:latin typeface="Titan One"/>
                <a:ea typeface="Titan One"/>
                <a:cs typeface="Titan One"/>
                <a:sym typeface="Titan One"/>
              </a:defRPr>
            </a:lvl1pPr>
            <a:lvl2pPr marR="0" lvl="1"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2pPr>
            <a:lvl3pPr marR="0" lvl="2"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3pPr>
            <a:lvl4pPr marR="0" lvl="3"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4pPr>
            <a:lvl5pPr marR="0" lvl="4"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5pPr>
            <a:lvl6pPr marR="0" lvl="5"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6pPr>
            <a:lvl7pPr marR="0" lvl="6"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7pPr>
            <a:lvl8pPr marR="0" lvl="7"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8pPr>
            <a:lvl9pPr marR="0" lvl="8" algn="l" rtl="0">
              <a:lnSpc>
                <a:spcPct val="100000"/>
              </a:lnSpc>
              <a:spcBef>
                <a:spcPts val="0"/>
              </a:spcBef>
              <a:spcAft>
                <a:spcPts val="0"/>
              </a:spcAft>
              <a:buClr>
                <a:schemeClr val="dk1"/>
              </a:buClr>
              <a:buSzPts val="2400"/>
              <a:buFont typeface="Open Sans"/>
              <a:buNone/>
              <a:defRPr sz="2400" b="1" i="0" u="none" strike="noStrike" cap="none">
                <a:solidFill>
                  <a:schemeClr val="dk1"/>
                </a:solidFill>
                <a:latin typeface="Open Sans"/>
                <a:ea typeface="Open Sans"/>
                <a:cs typeface="Open Sans"/>
                <a:sym typeface="Open Sans"/>
              </a:defRPr>
            </a:lvl9pPr>
          </a:lstStyle>
          <a:p>
            <a:r>
              <a:rPr lang="en-US" sz="3600" dirty="0" smtClean="0"/>
              <a:t>Try to Use Three Columns, Why Not?</a:t>
            </a:r>
            <a:endParaRPr lang="en-US" sz="3600" dirty="0"/>
          </a:p>
        </p:txBody>
      </p:sp>
      <p:sp>
        <p:nvSpPr>
          <p:cNvPr id="53" name="Google Shape;783;p51"/>
          <p:cNvSpPr txBox="1">
            <a:spLocks/>
          </p:cNvSpPr>
          <p:nvPr/>
        </p:nvSpPr>
        <p:spPr>
          <a:xfrm>
            <a:off x="748379" y="268172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chemeClr val="tx1">
                    <a:lumMod val="90000"/>
                    <a:lumOff val="10000"/>
                  </a:schemeClr>
                </a:solidFill>
                <a:latin typeface="Titan One" panose="020B0604020202020204" charset="0"/>
              </a:rPr>
              <a:t>Mars</a:t>
            </a:r>
            <a:endParaRPr lang="es-PE" sz="2000" dirty="0">
              <a:solidFill>
                <a:schemeClr val="tx1">
                  <a:lumMod val="90000"/>
                  <a:lumOff val="10000"/>
                </a:schemeClr>
              </a:solidFill>
              <a:latin typeface="Titan One" panose="020B0604020202020204" charset="0"/>
            </a:endParaRPr>
          </a:p>
        </p:txBody>
      </p:sp>
      <p:sp>
        <p:nvSpPr>
          <p:cNvPr id="54" name="Google Shape;784;p51"/>
          <p:cNvSpPr txBox="1">
            <a:spLocks/>
          </p:cNvSpPr>
          <p:nvPr/>
        </p:nvSpPr>
        <p:spPr>
          <a:xfrm>
            <a:off x="748379" y="3202526"/>
            <a:ext cx="2211000" cy="8763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55600" algn="ctr"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1pPr>
            <a:lvl2pPr marL="914400" marR="0" lvl="1"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2pPr>
            <a:lvl3pPr marL="1371600" marR="0" lvl="2"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3pPr>
            <a:lvl4pPr marL="1828800" marR="0" lvl="3"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4pPr>
            <a:lvl5pPr marL="2286000" marR="0" lvl="4"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5pPr>
            <a:lvl6pPr marL="2743200" marR="0" lvl="5"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6pPr>
            <a:lvl7pPr marL="3200400" marR="0" lvl="6"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7pPr>
            <a:lvl8pPr marL="3657600" marR="0" lvl="7"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8pPr>
            <a:lvl9pPr marL="4114800" marR="0" lvl="8" indent="-355600" algn="l" rtl="0">
              <a:lnSpc>
                <a:spcPct val="100000"/>
              </a:lnSpc>
              <a:spcBef>
                <a:spcPts val="0"/>
              </a:spcBef>
              <a:spcAft>
                <a:spcPts val="0"/>
              </a:spcAft>
              <a:buClr>
                <a:schemeClr val="lt1"/>
              </a:buClr>
              <a:buSzPts val="2000"/>
              <a:buFont typeface="Open Sans"/>
              <a:buChar char="■"/>
              <a:defRPr sz="2000" b="0" i="0" u="none" strike="noStrike" cap="none">
                <a:solidFill>
                  <a:schemeClr val="lt1"/>
                </a:solidFill>
                <a:latin typeface="Open Sans"/>
                <a:ea typeface="Open Sans"/>
                <a:cs typeface="Open Sans"/>
                <a:sym typeface="Open Sans"/>
              </a:defRPr>
            </a:lvl9pPr>
          </a:lstStyle>
          <a:p>
            <a:pPr marL="0" indent="0">
              <a:buFont typeface="Open Sans"/>
              <a:buNone/>
            </a:pPr>
            <a:r>
              <a:rPr lang="en-US" dirty="0" smtClean="0"/>
              <a:t>Mars is actually a cold place. It’s full of iron oxide dust</a:t>
            </a:r>
            <a:endParaRPr lang="en-US" dirty="0"/>
          </a:p>
        </p:txBody>
      </p:sp>
      <p:sp>
        <p:nvSpPr>
          <p:cNvPr id="55" name="Google Shape;785;p51"/>
          <p:cNvSpPr txBox="1">
            <a:spLocks/>
          </p:cNvSpPr>
          <p:nvPr/>
        </p:nvSpPr>
        <p:spPr>
          <a:xfrm>
            <a:off x="3501606" y="268172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chemeClr val="tx1">
                    <a:lumMod val="90000"/>
                    <a:lumOff val="10000"/>
                  </a:schemeClr>
                </a:solidFill>
                <a:latin typeface="Titan One" panose="020B0604020202020204" charset="0"/>
              </a:rPr>
              <a:t>Jupiter</a:t>
            </a:r>
            <a:endParaRPr lang="es-PE" sz="2000" dirty="0">
              <a:solidFill>
                <a:schemeClr val="tx1">
                  <a:lumMod val="90000"/>
                  <a:lumOff val="10000"/>
                </a:schemeClr>
              </a:solidFill>
              <a:latin typeface="Titan One" panose="020B0604020202020204" charset="0"/>
            </a:endParaRPr>
          </a:p>
        </p:txBody>
      </p:sp>
      <p:sp>
        <p:nvSpPr>
          <p:cNvPr id="56" name="Google Shape;786;p51"/>
          <p:cNvSpPr txBox="1">
            <a:spLocks/>
          </p:cNvSpPr>
          <p:nvPr/>
        </p:nvSpPr>
        <p:spPr>
          <a:xfrm>
            <a:off x="3501605" y="3202526"/>
            <a:ext cx="2211000" cy="87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rgbClr val="B96940"/>
                </a:solidFill>
                <a:latin typeface="Open Sans" panose="020B0604020202020204" charset="0"/>
                <a:ea typeface="Open Sans" panose="020B0604020202020204" charset="0"/>
                <a:cs typeface="Open Sans" panose="020B0604020202020204" charset="0"/>
              </a:rPr>
              <a:t>It’s a gas giant and the biggest planet in the Solar System</a:t>
            </a:r>
            <a:endParaRPr lang="en-US" sz="2000" dirty="0">
              <a:solidFill>
                <a:srgbClr val="B96940"/>
              </a:solidFill>
              <a:latin typeface="Open Sans" panose="020B0604020202020204" charset="0"/>
              <a:ea typeface="Open Sans" panose="020B0604020202020204" charset="0"/>
              <a:cs typeface="Open Sans" panose="020B0604020202020204" charset="0"/>
            </a:endParaRPr>
          </a:p>
        </p:txBody>
      </p:sp>
      <p:sp>
        <p:nvSpPr>
          <p:cNvPr id="57" name="Google Shape;787;p51"/>
          <p:cNvSpPr txBox="1">
            <a:spLocks/>
          </p:cNvSpPr>
          <p:nvPr/>
        </p:nvSpPr>
        <p:spPr>
          <a:xfrm>
            <a:off x="6254834" y="2681720"/>
            <a:ext cx="2211000" cy="5679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s-PE" sz="2000" dirty="0" err="1" smtClean="0">
                <a:solidFill>
                  <a:schemeClr val="tx1">
                    <a:lumMod val="90000"/>
                    <a:lumOff val="10000"/>
                  </a:schemeClr>
                </a:solidFill>
                <a:latin typeface="Titan One" panose="020B0604020202020204" charset="0"/>
              </a:rPr>
              <a:t>Saturn</a:t>
            </a:r>
            <a:endParaRPr lang="es-PE" sz="2000" dirty="0">
              <a:solidFill>
                <a:schemeClr val="tx1">
                  <a:lumMod val="90000"/>
                  <a:lumOff val="10000"/>
                </a:schemeClr>
              </a:solidFill>
              <a:latin typeface="Titan One" panose="020B0604020202020204" charset="0"/>
            </a:endParaRPr>
          </a:p>
        </p:txBody>
      </p:sp>
      <p:sp>
        <p:nvSpPr>
          <p:cNvPr id="58" name="Google Shape;788;p51"/>
          <p:cNvSpPr txBox="1">
            <a:spLocks/>
          </p:cNvSpPr>
          <p:nvPr/>
        </p:nvSpPr>
        <p:spPr>
          <a:xfrm>
            <a:off x="6254830" y="3202526"/>
            <a:ext cx="2211000" cy="87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smtClean="0">
                <a:solidFill>
                  <a:srgbClr val="B96940"/>
                </a:solidFill>
                <a:latin typeface="Open Sans" panose="020B0604020202020204" charset="0"/>
                <a:ea typeface="Open Sans" panose="020B0604020202020204" charset="0"/>
                <a:cs typeface="Open Sans" panose="020B0604020202020204" charset="0"/>
              </a:rPr>
              <a:t>Saturn is composed mostly of hydrogen and helium</a:t>
            </a:r>
            <a:endParaRPr lang="en-US" sz="2000" dirty="0">
              <a:solidFill>
                <a:srgbClr val="B96940"/>
              </a:solidFill>
              <a:latin typeface="Open Sans" panose="020B0604020202020204" charset="0"/>
              <a:ea typeface="Open Sans" panose="020B0604020202020204" charset="0"/>
              <a:cs typeface="Open Sans" panose="020B0604020202020204" charset="0"/>
            </a:endParaRPr>
          </a:p>
        </p:txBody>
      </p:sp>
    </p:spTree>
    <p:extLst>
      <p:ext uri="{BB962C8B-B14F-4D97-AF65-F5344CB8AC3E}">
        <p14:creationId xmlns:p14="http://schemas.microsoft.com/office/powerpoint/2010/main" val="2474047436"/>
      </p:ext>
    </p:extLst>
  </p:cSld>
  <p:clrMapOvr>
    <a:masterClrMapping/>
  </p:clrMapOvr>
  <p:timing>
    <p:tnLst>
      <p:par>
        <p:cTn id="1" dur="indefinite" restart="never" nodeType="tmRoot"/>
      </p:par>
    </p:tnLst>
  </p:timing>
</p:sld>
</file>

<file path=ppt/theme/theme1.xml><?xml version="1.0" encoding="utf-8"?>
<a:theme xmlns:a="http://schemas.openxmlformats.org/drawingml/2006/main" name="Family by Slidesgo">
  <a:themeElements>
    <a:clrScheme name="Simple Light">
      <a:dk1>
        <a:srgbClr val="3F0D08"/>
      </a:dk1>
      <a:lt1>
        <a:srgbClr val="B76338"/>
      </a:lt1>
      <a:dk2>
        <a:srgbClr val="FF982C"/>
      </a:dk2>
      <a:lt2>
        <a:srgbClr val="F9BA7A"/>
      </a:lt2>
      <a:accent1>
        <a:srgbClr val="FBD6AB"/>
      </a:accent1>
      <a:accent2>
        <a:srgbClr val="FFF8EC"/>
      </a:accent2>
      <a:accent3>
        <a:srgbClr val="A0995C"/>
      </a:accent3>
      <a:accent4>
        <a:srgbClr val="F8CD6D"/>
      </a:accent4>
      <a:accent5>
        <a:srgbClr val="AC4432"/>
      </a:accent5>
      <a:accent6>
        <a:srgbClr val="3E5B7F"/>
      </a:accent6>
      <a:hlink>
        <a:srgbClr val="3F0D0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E2A47"/>
      </a:dk1>
      <a:lt1>
        <a:srgbClr val="FFFFFF"/>
      </a:lt1>
      <a:dk2>
        <a:srgbClr val="595959"/>
      </a:dk2>
      <a:lt2>
        <a:srgbClr val="657E93"/>
      </a:lt2>
      <a:accent1>
        <a:srgbClr val="F3F6F7"/>
      </a:accent1>
      <a:accent2>
        <a:srgbClr val="CBD2D7"/>
      </a:accent2>
      <a:accent3>
        <a:srgbClr val="9BABB9"/>
      </a:accent3>
      <a:accent4>
        <a:srgbClr val="7E8D9D"/>
      </a:accent4>
      <a:accent5>
        <a:srgbClr val="637689"/>
      </a:accent5>
      <a:accent6>
        <a:srgbClr val="445D73"/>
      </a:accent6>
      <a:hlink>
        <a:srgbClr val="0E2A4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482</TotalTime>
  <Words>1295</Words>
  <Application>Microsoft Office PowerPoint</Application>
  <PresentationFormat>Presentación en pantalla (16:9)</PresentationFormat>
  <Paragraphs>288</Paragraphs>
  <Slides>57</Slides>
  <Notes>54</Notes>
  <HiddenSlides>0</HiddenSlides>
  <MMClips>0</MMClips>
  <ScaleCrop>false</ScaleCrop>
  <HeadingPairs>
    <vt:vector size="6" baseType="variant">
      <vt:variant>
        <vt:lpstr>Fuentes usadas</vt:lpstr>
      </vt:variant>
      <vt:variant>
        <vt:i4>8</vt:i4>
      </vt:variant>
      <vt:variant>
        <vt:lpstr>Tema</vt:lpstr>
      </vt:variant>
      <vt:variant>
        <vt:i4>3</vt:i4>
      </vt:variant>
      <vt:variant>
        <vt:lpstr>Títulos de diapositiva</vt:lpstr>
      </vt:variant>
      <vt:variant>
        <vt:i4>57</vt:i4>
      </vt:variant>
    </vt:vector>
  </HeadingPairs>
  <TitlesOfParts>
    <vt:vector size="68" baseType="lpstr">
      <vt:lpstr>Calibri</vt:lpstr>
      <vt:lpstr>Open Sans</vt:lpstr>
      <vt:lpstr>Proxima Nova Semibold</vt:lpstr>
      <vt:lpstr>Titan One</vt:lpstr>
      <vt:lpstr>Roboto Condensed Light</vt:lpstr>
      <vt:lpstr>Arial</vt:lpstr>
      <vt:lpstr>Montserrat</vt:lpstr>
      <vt:lpstr>Proxima Nova</vt:lpstr>
      <vt:lpstr>Family by Slidesgo</vt:lpstr>
      <vt:lpstr>Slidesgo Final Pages</vt:lpstr>
      <vt:lpstr>Slidesgo Final Pages</vt:lpstr>
      <vt:lpstr>Presentación de PowerPoint</vt:lpstr>
      <vt:lpstr>Presentación de PowerPoint</vt:lpstr>
      <vt:lpstr>Introduction</vt:lpstr>
      <vt:lpstr>Whoa!</vt:lpstr>
      <vt:lpstr>—Someone Famous</vt:lpstr>
      <vt:lpstr>01</vt:lpstr>
      <vt:lpstr>The Slide Title Goes Here!</vt:lpstr>
      <vt:lpstr>Presentación de PowerPoint</vt:lpstr>
      <vt:lpstr>Presentación de PowerPoint</vt:lpstr>
      <vt:lpstr>Presentación de PowerPoint</vt:lpstr>
      <vt:lpstr>Presentación de PowerPoint</vt:lpstr>
      <vt:lpstr>Presentación de PowerPoint</vt:lpstr>
      <vt:lpstr>A Picture Always Reinforces the Concept</vt:lpstr>
      <vt:lpstr>Awesome Words</vt:lpstr>
      <vt:lpstr>Numbers</vt:lpstr>
      <vt:lpstr>Presentación de PowerPoint</vt:lpstr>
      <vt:lpstr>04</vt:lpstr>
      <vt:lpstr>Presentación de PowerPoint</vt:lpstr>
      <vt:lpstr>Presentación de PowerPoint</vt:lpstr>
      <vt:lpstr>Presentación de PowerPoint</vt:lpstr>
      <vt:lpstr>The Slide Title Goes Here!</vt:lpstr>
      <vt:lpstr>Presentación de PowerPoint</vt:lpstr>
      <vt:lpstr>A Picture Is Worth a Thousand Words</vt:lpstr>
      <vt:lpstr>Presentación de PowerPoint</vt:lpstr>
      <vt:lpstr>Calendar</vt:lpstr>
      <vt:lpstr>Reviewing Concepts Is a Good Idea</vt:lpstr>
      <vt:lpstr>A Timeline Always Works Well</vt:lpstr>
      <vt:lpstr>Presentación de PowerPoint</vt:lpstr>
      <vt:lpstr>Conclusion</vt:lpstr>
      <vt:lpstr>More Infographics</vt:lpstr>
      <vt:lpstr>Presentación de PowerPoint</vt:lpstr>
      <vt:lpstr>Thanks</vt:lpstr>
      <vt:lpstr>https://www.plantillaspower-point.com</vt:lpstr>
      <vt:lpstr>Alternative Resources</vt:lpstr>
      <vt:lpstr>EDITABLES</vt:lpstr>
      <vt:lpstr>EDITABLES</vt:lpstr>
      <vt:lpstr>Alternative Resources</vt:lpstr>
      <vt:lpstr>Alternative Resources</vt:lpstr>
      <vt:lpstr>Presentación de PowerPoint</vt:lpstr>
      <vt:lpstr>Presentación de PowerPoint</vt:lpstr>
      <vt:lpstr>Instructions for use</vt:lpstr>
      <vt:lpstr>Fonts &amp; colors used</vt:lpstr>
      <vt:lpstr>Presentación de PowerPoint</vt:lpstr>
      <vt:lpstr>Presentación de PowerPoint</vt:lpstr>
      <vt:lpstr>Presentación de PowerPoint</vt:lpstr>
      <vt:lpstr>Presentación de PowerPoint</vt:lpstr>
      <vt:lpstr>Use our editable graphic resources...</vt:lpstr>
      <vt:lpstr>Presentación de PowerPoint</vt:lpstr>
      <vt:lpstr>Presentación de PowerPoint</vt:lpstr>
      <vt:lpstr>Presentación de PowerPoint</vt:lpstr>
      <vt:lpstr>Educational Icons</vt:lpstr>
      <vt:lpstr>Business Icons</vt:lpstr>
      <vt:lpstr>Creative Process Icons</vt:lpstr>
      <vt:lpstr>SEO &amp; Marketing Icons</vt:lpstr>
      <vt:lpstr>Premium infographics... </vt:lpstr>
      <vt:lpstr>Premium infographics... </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Family</dc:title>
  <dc:creator>grym</dc:creator>
  <cp:lastModifiedBy>ADMIN</cp:lastModifiedBy>
  <cp:revision>64</cp:revision>
  <dcterms:modified xsi:type="dcterms:W3CDTF">2021-07-31T17:34:03Z</dcterms:modified>
</cp:coreProperties>
</file>